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Lst>
  <p:notesMasterIdLst>
    <p:notesMasterId r:id="rId7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Lst>
  <p:sldSz cx="12192000" cy="6858000"/>
  <p:notesSz cx="6858000" cy="9144000"/>
  <p:embeddedFontLst>
    <p:embeddedFont>
      <p:font typeface="Abril Fatface" panose="02000503000000020003" pitchFamily="2" charset="0"/>
      <p:regular r:id="rId76"/>
    </p:embeddedFont>
    <p:embeddedFont>
      <p:font typeface="Arial Black" panose="020B0A04020102020204" pitchFamily="34" charset="0"/>
      <p:regular r:id="rId77"/>
      <p:bold r:id="rId78"/>
    </p:embeddedFont>
    <p:embeddedFont>
      <p:font typeface="Baloo 2" panose="020B0604020202020204" charset="0"/>
      <p:regular r:id="rId79"/>
      <p:bold r:id="rId80"/>
    </p:embeddedFont>
    <p:embeddedFont>
      <p:font typeface="Baloo 2 ExtraBold" panose="020B0604020202020204" charset="0"/>
      <p:bold r:id="rId81"/>
    </p:embeddedFont>
    <p:embeddedFont>
      <p:font typeface="Baloo Tammudu 2" panose="020B0604020202020204" charset="0"/>
      <p:regular r:id="rId82"/>
      <p:bold r:id="rId83"/>
    </p:embeddedFont>
    <p:embeddedFont>
      <p:font typeface="Calibri" panose="020F0502020204030204" pitchFamily="34" charset="0"/>
      <p:regular r:id="rId84"/>
      <p:bold r:id="rId85"/>
      <p:italic r:id="rId86"/>
      <p:boldItalic r:id="rId87"/>
    </p:embeddedFont>
    <p:embeddedFont>
      <p:font typeface="Calistoga" panose="020B0604020202020204" charset="0"/>
      <p:regular r:id="rId88"/>
    </p:embeddedFont>
    <p:embeddedFont>
      <p:font typeface="DM Sans" pitchFamily="2" charset="0"/>
      <p:regular r:id="rId89"/>
      <p:bold r:id="rId90"/>
      <p:italic r:id="rId91"/>
      <p:boldItalic r:id="rId92"/>
    </p:embeddedFont>
    <p:embeddedFont>
      <p:font typeface="Homemade Apple" panose="02000000000000000000" pitchFamily="2" charset="0"/>
      <p:regular r:id="rId93"/>
    </p:embeddedFont>
    <p:embeddedFont>
      <p:font typeface="Jim Nightshade" panose="020B0604020202020204" charset="0"/>
      <p:regular r:id="rId94"/>
    </p:embeddedFont>
    <p:embeddedFont>
      <p:font typeface="Lato" panose="020F0502020204030203" pitchFamily="34" charset="0"/>
      <p:regular r:id="rId95"/>
      <p:bold r:id="rId96"/>
      <p:italic r:id="rId97"/>
      <p:boldItalic r:id="rId98"/>
    </p:embeddedFont>
    <p:embeddedFont>
      <p:font typeface="Open Sans" panose="020B0606030504020204" pitchFamily="34" charset="0"/>
      <p:regular r:id="rId99"/>
      <p:bold r:id="rId100"/>
      <p:italic r:id="rId101"/>
      <p:boldItalic r:id="rId102"/>
    </p:embeddedFont>
    <p:embeddedFont>
      <p:font typeface="Poppins" panose="00000500000000000000" pitchFamily="2" charset="0"/>
      <p:regular r:id="rId103"/>
      <p:bold r:id="rId104"/>
      <p:italic r:id="rId105"/>
      <p:boldItalic r:id="rId106"/>
    </p:embeddedFont>
    <p:embeddedFont>
      <p:font typeface="Roboto" panose="02000000000000000000" pitchFamily="2" charset="0"/>
      <p:regular r:id="rId107"/>
      <p:bold r:id="rId108"/>
      <p:italic r:id="rId109"/>
      <p:boldItalic r:id="rId110"/>
    </p:embeddedFont>
    <p:embeddedFont>
      <p:font typeface="Titan One" panose="020B0604020202020204" charset="0"/>
      <p:regular r:id="rId111"/>
    </p:embeddedFont>
    <p:embeddedFont>
      <p:font typeface="Verdana" panose="020B0604030504040204" pitchFamily="34" charset="0"/>
      <p:regular r:id="rId112"/>
      <p:bold r:id="rId113"/>
      <p:italic r:id="rId114"/>
      <p:boldItalic r:id="rId11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C449A2C-29B4-4401-9557-26DB78C268D4}">
  <a:tblStyle styleId="{CC449A2C-29B4-4401-9557-26DB78C268D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horzBarState="minimized">
    <p:restoredLeft sz="0" autoAdjust="0"/>
    <p:restoredTop sz="0" autoAdjust="0"/>
  </p:normalViewPr>
  <p:slideViewPr>
    <p:cSldViewPr snapToGrid="0">
      <p:cViewPr varScale="1">
        <p:scale>
          <a:sx n="27" d="100"/>
          <a:sy n="27" d="100"/>
        </p:scale>
        <p:origin x="4428"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9.fntdata"/><Relationship Id="rId89" Type="http://schemas.openxmlformats.org/officeDocument/2006/relationships/font" Target="fonts/font14.fntdata"/><Relationship Id="rId112" Type="http://schemas.openxmlformats.org/officeDocument/2006/relationships/font" Target="fonts/font37.fntdata"/><Relationship Id="rId16" Type="http://schemas.openxmlformats.org/officeDocument/2006/relationships/slide" Target="slides/slide15.xml"/><Relationship Id="rId107" Type="http://schemas.openxmlformats.org/officeDocument/2006/relationships/font" Target="fonts/font32.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font" Target="fonts/font4.fntdata"/><Relationship Id="rId87" Type="http://schemas.openxmlformats.org/officeDocument/2006/relationships/font" Target="fonts/font12.fntdata"/><Relationship Id="rId102" Type="http://schemas.openxmlformats.org/officeDocument/2006/relationships/font" Target="fonts/font27.fntdata"/><Relationship Id="rId110" Type="http://schemas.openxmlformats.org/officeDocument/2006/relationships/font" Target="fonts/font35.fntdata"/><Relationship Id="rId115" Type="http://schemas.openxmlformats.org/officeDocument/2006/relationships/font" Target="fonts/font40.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7.fntdata"/><Relationship Id="rId90" Type="http://schemas.openxmlformats.org/officeDocument/2006/relationships/font" Target="fonts/font15.fntdata"/><Relationship Id="rId95" Type="http://schemas.openxmlformats.org/officeDocument/2006/relationships/font" Target="fonts/font2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2.fntdata"/><Relationship Id="rId100" Type="http://schemas.openxmlformats.org/officeDocument/2006/relationships/font" Target="fonts/font25.fntdata"/><Relationship Id="rId105" Type="http://schemas.openxmlformats.org/officeDocument/2006/relationships/font" Target="fonts/font30.fntdata"/><Relationship Id="rId113" Type="http://schemas.openxmlformats.org/officeDocument/2006/relationships/font" Target="fonts/font38.fntdata"/><Relationship Id="rId11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5.fntdata"/><Relationship Id="rId85" Type="http://schemas.openxmlformats.org/officeDocument/2006/relationships/font" Target="fonts/font10.fntdata"/><Relationship Id="rId93" Type="http://schemas.openxmlformats.org/officeDocument/2006/relationships/font" Target="fonts/font18.fntdata"/><Relationship Id="rId98" Type="http://schemas.openxmlformats.org/officeDocument/2006/relationships/font" Target="fonts/font2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28.fntdata"/><Relationship Id="rId108" Type="http://schemas.openxmlformats.org/officeDocument/2006/relationships/font" Target="fonts/font33.fntdata"/><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83" Type="http://schemas.openxmlformats.org/officeDocument/2006/relationships/font" Target="fonts/font8.fntdata"/><Relationship Id="rId88" Type="http://schemas.openxmlformats.org/officeDocument/2006/relationships/font" Target="fonts/font13.fntdata"/><Relationship Id="rId91" Type="http://schemas.openxmlformats.org/officeDocument/2006/relationships/font" Target="fonts/font16.fntdata"/><Relationship Id="rId96" Type="http://schemas.openxmlformats.org/officeDocument/2006/relationships/font" Target="fonts/font21.fntdata"/><Relationship Id="rId111" Type="http://schemas.openxmlformats.org/officeDocument/2006/relationships/font" Target="fonts/font3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31.fntdata"/><Relationship Id="rId114" Type="http://schemas.openxmlformats.org/officeDocument/2006/relationships/font" Target="fonts/font39.fntdata"/><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3.fntdata"/><Relationship Id="rId81" Type="http://schemas.openxmlformats.org/officeDocument/2006/relationships/font" Target="fonts/font6.fntdata"/><Relationship Id="rId86" Type="http://schemas.openxmlformats.org/officeDocument/2006/relationships/font" Target="fonts/font11.fntdata"/><Relationship Id="rId94" Type="http://schemas.openxmlformats.org/officeDocument/2006/relationships/font" Target="fonts/font19.fntdata"/><Relationship Id="rId99" Type="http://schemas.openxmlformats.org/officeDocument/2006/relationships/font" Target="fonts/font24.fntdata"/><Relationship Id="rId101" Type="http://schemas.openxmlformats.org/officeDocument/2006/relationships/font" Target="fonts/font2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34.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fntdata"/><Relationship Id="rId97" Type="http://schemas.openxmlformats.org/officeDocument/2006/relationships/font" Target="fonts/font22.fntdata"/><Relationship Id="rId104" Type="http://schemas.openxmlformats.org/officeDocument/2006/relationships/font" Target="fonts/font29.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7.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login6.cambiumtds.com/student_core/V29/Pages/LoginShell.aspx?c=Texas_PT&amp;a=Student"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login6.cambiumtds.com/student_core/V29/Pages/LoginShell.aspx?c=Texas_PT&amp;a=Student"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docs.google.com/document/d/10SX3VY1cqpWYREU088KD1rWDq0B04BDS85rX4Z7mT3s/edit?usp=sharing"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docs.google.com/presentation/d/1G93ShGB43kUWTV2sl5VC9Kp992EEKa7mf_iwCakrE0I/edit?usp=sharing"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drive.google.com/file/d/1o-8PT3hkicUBI-1h5lPYz5rY4Al96eox/view?usp=drive_link" TargetMode="External"/><Relationship Id="rId2" Type="http://schemas.openxmlformats.org/officeDocument/2006/relationships/slide" Target="../slides/slide64.xml"/><Relationship Id="rId1" Type="http://schemas.openxmlformats.org/officeDocument/2006/relationships/notesMaster" Target="../notesMasters/notesMaster1.xml"/><Relationship Id="rId6" Type="http://schemas.openxmlformats.org/officeDocument/2006/relationships/hyperlink" Target="https://drive.google.com/file/d/1wCjkiNtwksntjktbcNQla-C-OhltCptj/view?usp=drive_link" TargetMode="External"/><Relationship Id="rId5" Type="http://schemas.openxmlformats.org/officeDocument/2006/relationships/hyperlink" Target="https://drive.google.com/file/d/0B4z_e2W1_Eb7bHk5ZHp0d0Z2ck0/view?resourcekey=0-0pS1QdXZ1fXEgLwejms2ew" TargetMode="External"/><Relationship Id="rId4" Type="http://schemas.openxmlformats.org/officeDocument/2006/relationships/hyperlink" Target="https://docs.google.com/document/d/1-tNnDHveCM3QrNwyaJ5Ofmj_rMMNnslivsbtcI675EU/edit" TargetMode="Externa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goblin.tools/"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9"/>
        <p:cNvGrpSpPr/>
        <p:nvPr/>
      </p:nvGrpSpPr>
      <p:grpSpPr>
        <a:xfrm>
          <a:off x="0" y="0"/>
          <a:ext cx="0" cy="0"/>
          <a:chOff x="0" y="0"/>
          <a:chExt cx="0" cy="0"/>
        </a:xfrm>
      </p:grpSpPr>
      <p:sp>
        <p:nvSpPr>
          <p:cNvPr id="3550" name="Google Shape;3550;ga073618e60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1" name="Google Shape;3551;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6"/>
        <p:cNvGrpSpPr/>
        <p:nvPr/>
      </p:nvGrpSpPr>
      <p:grpSpPr>
        <a:xfrm>
          <a:off x="0" y="0"/>
          <a:ext cx="0" cy="0"/>
          <a:chOff x="0" y="0"/>
          <a:chExt cx="0" cy="0"/>
        </a:xfrm>
      </p:grpSpPr>
      <p:sp>
        <p:nvSpPr>
          <p:cNvPr id="3657" name="Google Shape;3657;g111c3728c19_0_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8" name="Google Shape;3658;g111c3728c19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Set an Intention and share with your shoulder partner. Intentions can be “I want to be fully present.” “I want to take risk.” “I want to walk away with one new idea.” “I want to set a goal to use at least one idea from today’s training.”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3"/>
        <p:cNvGrpSpPr/>
        <p:nvPr/>
      </p:nvGrpSpPr>
      <p:grpSpPr>
        <a:xfrm>
          <a:off x="0" y="0"/>
          <a:ext cx="0" cy="0"/>
          <a:chOff x="0" y="0"/>
          <a:chExt cx="0" cy="0"/>
        </a:xfrm>
      </p:grpSpPr>
      <p:sp>
        <p:nvSpPr>
          <p:cNvPr id="3664" name="Google Shape;3664;ga073618e60_0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5" name="Google Shape;3665;ga073618e60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0"/>
        <p:cNvGrpSpPr/>
        <p:nvPr/>
      </p:nvGrpSpPr>
      <p:grpSpPr>
        <a:xfrm>
          <a:off x="0" y="0"/>
          <a:ext cx="0" cy="0"/>
          <a:chOff x="0" y="0"/>
          <a:chExt cx="0" cy="0"/>
        </a:xfrm>
      </p:grpSpPr>
      <p:sp>
        <p:nvSpPr>
          <p:cNvPr id="3681" name="Google Shape;3681;ga073618e60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2" name="Google Shape;3682;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Created before the assessment based on unpacking the standards.</a:t>
            </a:r>
            <a:endParaRPr>
              <a:solidFill>
                <a:schemeClr val="dk1"/>
              </a:solidFill>
            </a:endParaRPr>
          </a:p>
          <a:p>
            <a:pPr marL="0" lvl="0" indent="0" algn="l" rtl="0">
              <a:spcBef>
                <a:spcPts val="0"/>
              </a:spcBef>
              <a:spcAft>
                <a:spcPts val="0"/>
              </a:spcAft>
              <a:buNone/>
            </a:pPr>
            <a:r>
              <a:rPr lang="en">
                <a:solidFill>
                  <a:schemeClr val="dk1"/>
                </a:solidFill>
              </a:rPr>
              <a:t>What do you notice? Wonder? </a:t>
            </a:r>
            <a:endParaRPr>
              <a:solidFill>
                <a:schemeClr val="dk1"/>
              </a:solidFill>
            </a:endParaRPr>
          </a:p>
          <a:p>
            <a:pPr marL="0" lvl="0" indent="0" algn="l" rtl="0">
              <a:spcBef>
                <a:spcPts val="0"/>
              </a:spcBef>
              <a:spcAft>
                <a:spcPts val="0"/>
              </a:spcAft>
              <a:buNone/>
            </a:pPr>
            <a:r>
              <a:rPr lang="en">
                <a:solidFill>
                  <a:schemeClr val="dk1"/>
                </a:solidFill>
              </a:rPr>
              <a:t>What question arrangements are not here?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My idea about the test- make #5 a 1 point question and make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7"/>
        <p:cNvGrpSpPr/>
        <p:nvPr/>
      </p:nvGrpSpPr>
      <p:grpSpPr>
        <a:xfrm>
          <a:off x="0" y="0"/>
          <a:ext cx="0" cy="0"/>
          <a:chOff x="0" y="0"/>
          <a:chExt cx="0" cy="0"/>
        </a:xfrm>
      </p:grpSpPr>
      <p:sp>
        <p:nvSpPr>
          <p:cNvPr id="3688" name="Google Shape;3688;g111c3728c19_0_1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9" name="Google Shape;3689;g111c3728c19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Give teachers paper, ask them to fold it, walk around and model active monitoring  </a:t>
            </a:r>
            <a:endParaRPr/>
          </a:p>
          <a:p>
            <a:pPr marL="0" lvl="0" indent="0" algn="l" rtl="0">
              <a:spcBef>
                <a:spcPts val="0"/>
              </a:spcBef>
              <a:spcAft>
                <a:spcPts val="0"/>
              </a:spcAft>
              <a:buNone/>
            </a:pPr>
            <a:endParaRPr/>
          </a:p>
          <a:p>
            <a:pPr marL="0" lvl="0" indent="0" algn="l" rtl="0">
              <a:spcBef>
                <a:spcPts val="0"/>
              </a:spcBef>
              <a:spcAft>
                <a:spcPts val="0"/>
              </a:spcAft>
              <a:buNone/>
            </a:pPr>
            <a:r>
              <a:rPr lang="en"/>
              <a:t>-clarify words in class that are clarified on the assessment, or similar things. </a:t>
            </a:r>
            <a:endParaRPr/>
          </a:p>
          <a:p>
            <a:pPr marL="0" lvl="0" indent="0" algn="l" rtl="0">
              <a:spcBef>
                <a:spcPts val="0"/>
              </a:spcBef>
              <a:spcAft>
                <a:spcPts val="0"/>
              </a:spcAft>
              <a:buNone/>
            </a:pPr>
            <a:endParaRPr/>
          </a:p>
          <a:p>
            <a:pPr marL="0" lvl="0" indent="0" algn="l" rtl="0">
              <a:spcBef>
                <a:spcPts val="0"/>
              </a:spcBef>
              <a:spcAft>
                <a:spcPts val="0"/>
              </a:spcAft>
              <a:buNone/>
            </a:pPr>
            <a:r>
              <a:rPr lang="en"/>
              <a:t>What might you need to do to set students up for success on this online assessment?</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rPr>
              <a:t>Cambium Testing Site used for STAAR: </a:t>
            </a:r>
            <a:r>
              <a:rPr lang="en" u="sng">
                <a:solidFill>
                  <a:schemeClr val="hlink"/>
                </a:solidFill>
                <a:hlinkClick r:id="rId3"/>
              </a:rPr>
              <a:t>https://login6.cambiumtds.com/student_core/V29/Pages/LoginShell.aspx?c=Texas_PT&amp;a=Student</a:t>
            </a:r>
            <a:r>
              <a:rPr lang="en">
                <a:solidFill>
                  <a:schemeClr val="dk1"/>
                </a:solidFill>
              </a:rPr>
              <a:t>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5"/>
        <p:cNvGrpSpPr/>
        <p:nvPr/>
      </p:nvGrpSpPr>
      <p:grpSpPr>
        <a:xfrm>
          <a:off x="0" y="0"/>
          <a:ext cx="0" cy="0"/>
          <a:chOff x="0" y="0"/>
          <a:chExt cx="0" cy="0"/>
        </a:xfrm>
      </p:grpSpPr>
      <p:sp>
        <p:nvSpPr>
          <p:cNvPr id="3696" name="Google Shape;3696;g282a2182864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7" name="Google Shape;3697;g282a2182864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Give teachers paper, ask them to fold it, walk around and model active monitoring  </a:t>
            </a:r>
            <a:endParaRPr/>
          </a:p>
          <a:p>
            <a:pPr marL="0" lvl="0" indent="0" algn="l" rtl="0">
              <a:spcBef>
                <a:spcPts val="0"/>
              </a:spcBef>
              <a:spcAft>
                <a:spcPts val="0"/>
              </a:spcAft>
              <a:buNone/>
            </a:pPr>
            <a:endParaRPr/>
          </a:p>
          <a:p>
            <a:pPr marL="0" lvl="0" indent="0" algn="l" rtl="0">
              <a:spcBef>
                <a:spcPts val="0"/>
              </a:spcBef>
              <a:spcAft>
                <a:spcPts val="0"/>
              </a:spcAft>
              <a:buNone/>
            </a:pPr>
            <a:r>
              <a:rPr lang="en"/>
              <a:t>-clarify words in class that are clarified on the assessment, or similar things. </a:t>
            </a:r>
            <a:endParaRPr/>
          </a:p>
          <a:p>
            <a:pPr marL="0" lvl="0" indent="0" algn="l" rtl="0">
              <a:spcBef>
                <a:spcPts val="0"/>
              </a:spcBef>
              <a:spcAft>
                <a:spcPts val="0"/>
              </a:spcAft>
              <a:buNone/>
            </a:pPr>
            <a:endParaRPr/>
          </a:p>
          <a:p>
            <a:pPr marL="0" lvl="0" indent="0" algn="l" rtl="0">
              <a:spcBef>
                <a:spcPts val="0"/>
              </a:spcBef>
              <a:spcAft>
                <a:spcPts val="0"/>
              </a:spcAft>
              <a:buNone/>
            </a:pPr>
            <a:r>
              <a:rPr lang="en"/>
              <a:t>What might you need to do to set students up for success on this online assessment?</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rPr>
              <a:t>Cambium Testing Site used for STAAR: </a:t>
            </a:r>
            <a:r>
              <a:rPr lang="en" u="sng">
                <a:solidFill>
                  <a:schemeClr val="hlink"/>
                </a:solidFill>
                <a:hlinkClick r:id="rId3"/>
              </a:rPr>
              <a:t>https://login6.cambiumtds.com/student_core/V29/Pages/LoginShell.aspx?c=Texas_PT&amp;a=Student</a:t>
            </a:r>
            <a:r>
              <a:rPr lang="en">
                <a:solidFill>
                  <a:schemeClr val="dk1"/>
                </a:solidFill>
              </a:rPr>
              <a:t>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3"/>
        <p:cNvGrpSpPr/>
        <p:nvPr/>
      </p:nvGrpSpPr>
      <p:grpSpPr>
        <a:xfrm>
          <a:off x="0" y="0"/>
          <a:ext cx="0" cy="0"/>
          <a:chOff x="0" y="0"/>
          <a:chExt cx="0" cy="0"/>
        </a:xfrm>
      </p:grpSpPr>
      <p:sp>
        <p:nvSpPr>
          <p:cNvPr id="3704" name="Google Shape;3704;ga073618e60_0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5" name="Google Shape;3705;ga073618e60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Things that may be discussed by pairs: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Grades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Strategies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General student student expectations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9"/>
        <p:cNvGrpSpPr/>
        <p:nvPr/>
      </p:nvGrpSpPr>
      <p:grpSpPr>
        <a:xfrm>
          <a:off x="0" y="0"/>
          <a:ext cx="0" cy="0"/>
          <a:chOff x="0" y="0"/>
          <a:chExt cx="0" cy="0"/>
        </a:xfrm>
      </p:grpSpPr>
      <p:sp>
        <p:nvSpPr>
          <p:cNvPr id="3710" name="Google Shape;3710;ga073618e60_0_1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1" name="Google Shape;3711;ga073618e60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3"/>
        <p:cNvGrpSpPr/>
        <p:nvPr/>
      </p:nvGrpSpPr>
      <p:grpSpPr>
        <a:xfrm>
          <a:off x="0" y="0"/>
          <a:ext cx="0" cy="0"/>
          <a:chOff x="0" y="0"/>
          <a:chExt cx="0" cy="0"/>
        </a:xfrm>
      </p:grpSpPr>
      <p:sp>
        <p:nvSpPr>
          <p:cNvPr id="3904" name="Google Shape;3904;ga073618e60_0_6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5" name="Google Shape;3905;ga073618e60_0_6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3"/>
        <p:cNvGrpSpPr/>
        <p:nvPr/>
      </p:nvGrpSpPr>
      <p:grpSpPr>
        <a:xfrm>
          <a:off x="0" y="0"/>
          <a:ext cx="0" cy="0"/>
          <a:chOff x="0" y="0"/>
          <a:chExt cx="0" cy="0"/>
        </a:xfrm>
      </p:grpSpPr>
      <p:sp>
        <p:nvSpPr>
          <p:cNvPr id="4314" name="Google Shape;4314;g27bf96d5d99_0_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5" name="Google Shape;4315;g27bf96d5d99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Why do we need norms?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Because we all learn differently! This is your chance to share your learning needs.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Because we are human! We aren’t always on our best behavior and norms remind us we are in a group of learners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Because we don’t want to waste our time! We have so much to learn in one day, every minute counts!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9"/>
        <p:cNvGrpSpPr/>
        <p:nvPr/>
      </p:nvGrpSpPr>
      <p:grpSpPr>
        <a:xfrm>
          <a:off x="0" y="0"/>
          <a:ext cx="0" cy="0"/>
          <a:chOff x="0" y="0"/>
          <a:chExt cx="0" cy="0"/>
        </a:xfrm>
      </p:grpSpPr>
      <p:sp>
        <p:nvSpPr>
          <p:cNvPr id="4320" name="Google Shape;4320;g27bf96d5d99_0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1" name="Google Shape;4321;g27bf96d5d99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Mention that ratios and proportions are new, however, they do have experience with representing fractions from a model</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6"/>
        <p:cNvGrpSpPr/>
        <p:nvPr/>
      </p:nvGrpSpPr>
      <p:grpSpPr>
        <a:xfrm>
          <a:off x="0" y="0"/>
          <a:ext cx="0" cy="0"/>
          <a:chOff x="0" y="0"/>
          <a:chExt cx="0" cy="0"/>
        </a:xfrm>
      </p:grpSpPr>
      <p:sp>
        <p:nvSpPr>
          <p:cNvPr id="3567" name="Google Shape;3567;g2868e63bf3c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8" name="Google Shape;3568;g2868e63bf3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8"/>
        <p:cNvGrpSpPr/>
        <p:nvPr/>
      </p:nvGrpSpPr>
      <p:grpSpPr>
        <a:xfrm>
          <a:off x="0" y="0"/>
          <a:ext cx="0" cy="0"/>
          <a:chOff x="0" y="0"/>
          <a:chExt cx="0" cy="0"/>
        </a:xfrm>
      </p:grpSpPr>
      <p:sp>
        <p:nvSpPr>
          <p:cNvPr id="4729" name="Google Shape;4729;ga073618e60_0_6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0" name="Google Shape;4730;ga073618e60_0_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7"/>
        <p:cNvGrpSpPr/>
        <p:nvPr/>
      </p:nvGrpSpPr>
      <p:grpSpPr>
        <a:xfrm>
          <a:off x="0" y="0"/>
          <a:ext cx="0" cy="0"/>
          <a:chOff x="0" y="0"/>
          <a:chExt cx="0" cy="0"/>
        </a:xfrm>
      </p:grpSpPr>
      <p:sp>
        <p:nvSpPr>
          <p:cNvPr id="4868" name="Google Shape;4868;ga073618e60_0_6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9" name="Google Shape;4869;ga073618e60_0_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9"/>
        <p:cNvGrpSpPr/>
        <p:nvPr/>
      </p:nvGrpSpPr>
      <p:grpSpPr>
        <a:xfrm>
          <a:off x="0" y="0"/>
          <a:ext cx="0" cy="0"/>
          <a:chOff x="0" y="0"/>
          <a:chExt cx="0" cy="0"/>
        </a:xfrm>
      </p:grpSpPr>
      <p:sp>
        <p:nvSpPr>
          <p:cNvPr id="5010" name="Google Shape;5010;g27bf96d5d99_0_5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1" name="Google Shape;5011;g27bf96d5d99_0_5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8"/>
        <p:cNvGrpSpPr/>
        <p:nvPr/>
      </p:nvGrpSpPr>
      <p:grpSpPr>
        <a:xfrm>
          <a:off x="0" y="0"/>
          <a:ext cx="0" cy="0"/>
          <a:chOff x="0" y="0"/>
          <a:chExt cx="0" cy="0"/>
        </a:xfrm>
      </p:grpSpPr>
      <p:sp>
        <p:nvSpPr>
          <p:cNvPr id="5149" name="Google Shape;5149;g27bf96d5d99_0_7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0" name="Google Shape;5150;g27bf96d5d99_0_7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6"/>
        <p:cNvGrpSpPr/>
        <p:nvPr/>
      </p:nvGrpSpPr>
      <p:grpSpPr>
        <a:xfrm>
          <a:off x="0" y="0"/>
          <a:ext cx="0" cy="0"/>
          <a:chOff x="0" y="0"/>
          <a:chExt cx="0" cy="0"/>
        </a:xfrm>
      </p:grpSpPr>
      <p:sp>
        <p:nvSpPr>
          <p:cNvPr id="5157" name="Google Shape;5157;g27bf96d5d99_0_7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8" name="Google Shape;5158;g27bf96d5d99_0_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1"/>
        <p:cNvGrpSpPr/>
        <p:nvPr/>
      </p:nvGrpSpPr>
      <p:grpSpPr>
        <a:xfrm>
          <a:off x="0" y="0"/>
          <a:ext cx="0" cy="0"/>
          <a:chOff x="0" y="0"/>
          <a:chExt cx="0" cy="0"/>
        </a:xfrm>
      </p:grpSpPr>
      <p:sp>
        <p:nvSpPr>
          <p:cNvPr id="5172" name="Google Shape;5172;g27bf96d5d99_0_7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3" name="Google Shape;5173;g27bf96d5d99_0_7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rgbClr val="47000B"/>
                </a:solidFill>
                <a:latin typeface="DM Sans"/>
                <a:ea typeface="DM Sans"/>
                <a:cs typeface="DM Sans"/>
                <a:sym typeface="DM Sans"/>
              </a:rPr>
              <a:t>Old question-Using your tiles, how many red tiles are there when there are 9 blue tiles?</a:t>
            </a:r>
            <a:endParaRPr sz="1200">
              <a:solidFill>
                <a:srgbClr val="47000B"/>
              </a:solidFill>
              <a:latin typeface="DM Sans"/>
              <a:ea typeface="DM Sans"/>
              <a:cs typeface="DM Sans"/>
              <a:sym typeface="DM Sans"/>
            </a:endParaRPr>
          </a:p>
          <a:p>
            <a:pPr marL="0" lvl="0" indent="0" algn="l" rtl="0">
              <a:spcBef>
                <a:spcPts val="2100"/>
              </a:spcBef>
              <a:spcAft>
                <a:spcPts val="0"/>
              </a:spcAft>
              <a:buClr>
                <a:schemeClr val="dk1"/>
              </a:buClr>
              <a:buSzPts val="1100"/>
              <a:buFont typeface="Arial"/>
              <a:buNone/>
            </a:pPr>
            <a:r>
              <a:rPr lang="en">
                <a:solidFill>
                  <a:schemeClr val="dk1"/>
                </a:solidFill>
              </a:rPr>
              <a:t>What other patterns do you notice? </a:t>
            </a:r>
            <a:endParaRPr sz="1200">
              <a:solidFill>
                <a:srgbClr val="47000B"/>
              </a:solidFill>
              <a:latin typeface="DM Sans"/>
              <a:ea typeface="DM Sans"/>
              <a:cs typeface="DM Sans"/>
              <a:sym typeface="DM Sans"/>
            </a:endParaRPr>
          </a:p>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0"/>
        <p:cNvGrpSpPr/>
        <p:nvPr/>
      </p:nvGrpSpPr>
      <p:grpSpPr>
        <a:xfrm>
          <a:off x="0" y="0"/>
          <a:ext cx="0" cy="0"/>
          <a:chOff x="0" y="0"/>
          <a:chExt cx="0" cy="0"/>
        </a:xfrm>
      </p:grpSpPr>
      <p:sp>
        <p:nvSpPr>
          <p:cNvPr id="5191" name="Google Shape;5191;g27bf96d5d99_0_7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2" name="Google Shape;5192;g27bf96d5d99_0_7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2"/>
        <p:cNvGrpSpPr/>
        <p:nvPr/>
      </p:nvGrpSpPr>
      <p:grpSpPr>
        <a:xfrm>
          <a:off x="0" y="0"/>
          <a:ext cx="0" cy="0"/>
          <a:chOff x="0" y="0"/>
          <a:chExt cx="0" cy="0"/>
        </a:xfrm>
      </p:grpSpPr>
      <p:sp>
        <p:nvSpPr>
          <p:cNvPr id="5213" name="Google Shape;5213;g27bf96d5d99_0_44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4" name="Google Shape;5214;g27bf96d5d99_0_44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other patterns do you notice?</a:t>
            </a:r>
            <a:endParaRPr/>
          </a:p>
          <a:p>
            <a:pPr marL="0" lvl="0" indent="0" algn="l" rtl="0">
              <a:spcBef>
                <a:spcPts val="0"/>
              </a:spcBef>
              <a:spcAft>
                <a:spcPts val="0"/>
              </a:spcAft>
              <a:buNone/>
            </a:pPr>
            <a:r>
              <a:rPr lang="en"/>
              <a:t>Ask these questions on slide 22</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7"/>
        <p:cNvGrpSpPr/>
        <p:nvPr/>
      </p:nvGrpSpPr>
      <p:grpSpPr>
        <a:xfrm>
          <a:off x="0" y="0"/>
          <a:ext cx="0" cy="0"/>
          <a:chOff x="0" y="0"/>
          <a:chExt cx="0" cy="0"/>
        </a:xfrm>
      </p:grpSpPr>
      <p:sp>
        <p:nvSpPr>
          <p:cNvPr id="5218" name="Google Shape;5218;g27bf96d5d99_0_44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9" name="Google Shape;5219;g27bf96d5d99_0_44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Either build or continue in the table to answer the questions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5"/>
        <p:cNvGrpSpPr/>
        <p:nvPr/>
      </p:nvGrpSpPr>
      <p:grpSpPr>
        <a:xfrm>
          <a:off x="0" y="0"/>
          <a:ext cx="0" cy="0"/>
          <a:chOff x="0" y="0"/>
          <a:chExt cx="0" cy="0"/>
        </a:xfrm>
      </p:grpSpPr>
      <p:sp>
        <p:nvSpPr>
          <p:cNvPr id="5226" name="Google Shape;5226;g27bf96d5d99_0_44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7" name="Google Shape;5227;g27bf96d5d99_0_4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Show the various ways students solved</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6"/>
        <p:cNvGrpSpPr/>
        <p:nvPr/>
      </p:nvGrpSpPr>
      <p:grpSpPr>
        <a:xfrm>
          <a:off x="0" y="0"/>
          <a:ext cx="0" cy="0"/>
          <a:chOff x="0" y="0"/>
          <a:chExt cx="0" cy="0"/>
        </a:xfrm>
      </p:grpSpPr>
      <p:sp>
        <p:nvSpPr>
          <p:cNvPr id="3577" name="Google Shape;3577;g2868e63bf3c_1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8" name="Google Shape;3578;g2868e63bf3c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3"/>
        <p:cNvGrpSpPr/>
        <p:nvPr/>
      </p:nvGrpSpPr>
      <p:grpSpPr>
        <a:xfrm>
          <a:off x="0" y="0"/>
          <a:ext cx="0" cy="0"/>
          <a:chOff x="0" y="0"/>
          <a:chExt cx="0" cy="0"/>
        </a:xfrm>
      </p:grpSpPr>
      <p:sp>
        <p:nvSpPr>
          <p:cNvPr id="5234" name="Google Shape;5234;g27bf96d5d99_0_44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5" name="Google Shape;5235;g27bf96d5d99_0_4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1"/>
        <p:cNvGrpSpPr/>
        <p:nvPr/>
      </p:nvGrpSpPr>
      <p:grpSpPr>
        <a:xfrm>
          <a:off x="0" y="0"/>
          <a:ext cx="0" cy="0"/>
          <a:chOff x="0" y="0"/>
          <a:chExt cx="0" cy="0"/>
        </a:xfrm>
      </p:grpSpPr>
      <p:sp>
        <p:nvSpPr>
          <p:cNvPr id="5242" name="Google Shape;5242;g27bf96d5d99_0_44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3" name="Google Shape;5243;g27bf96d5d99_0_44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7"/>
        <p:cNvGrpSpPr/>
        <p:nvPr/>
      </p:nvGrpSpPr>
      <p:grpSpPr>
        <a:xfrm>
          <a:off x="0" y="0"/>
          <a:ext cx="0" cy="0"/>
          <a:chOff x="0" y="0"/>
          <a:chExt cx="0" cy="0"/>
        </a:xfrm>
      </p:grpSpPr>
      <p:sp>
        <p:nvSpPr>
          <p:cNvPr id="5248" name="Google Shape;5248;g27f992a3ba1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9" name="Google Shape;5249;g27f992a3ba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6"/>
        <p:cNvGrpSpPr/>
        <p:nvPr/>
      </p:nvGrpSpPr>
      <p:grpSpPr>
        <a:xfrm>
          <a:off x="0" y="0"/>
          <a:ext cx="0" cy="0"/>
          <a:chOff x="0" y="0"/>
          <a:chExt cx="0" cy="0"/>
        </a:xfrm>
      </p:grpSpPr>
      <p:sp>
        <p:nvSpPr>
          <p:cNvPr id="5257" name="Google Shape;5257;g27bf96d5d99_0_44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8" name="Google Shape;5258;g27bf96d5d99_0_44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5"/>
        <p:cNvGrpSpPr/>
        <p:nvPr/>
      </p:nvGrpSpPr>
      <p:grpSpPr>
        <a:xfrm>
          <a:off x="0" y="0"/>
          <a:ext cx="0" cy="0"/>
          <a:chOff x="0" y="0"/>
          <a:chExt cx="0" cy="0"/>
        </a:xfrm>
      </p:grpSpPr>
      <p:sp>
        <p:nvSpPr>
          <p:cNvPr id="5266" name="Google Shape;5266;g27bf96d5d99_0_44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7" name="Google Shape;5267;g27bf96d5d99_0_44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1"/>
        <p:cNvGrpSpPr/>
        <p:nvPr/>
      </p:nvGrpSpPr>
      <p:grpSpPr>
        <a:xfrm>
          <a:off x="0" y="0"/>
          <a:ext cx="0" cy="0"/>
          <a:chOff x="0" y="0"/>
          <a:chExt cx="0" cy="0"/>
        </a:xfrm>
      </p:grpSpPr>
      <p:sp>
        <p:nvSpPr>
          <p:cNvPr id="5272" name="Google Shape;5272;g27bf96d5d99_0_44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3" name="Google Shape;5273;g27bf96d5d99_0_44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7"/>
        <p:cNvGrpSpPr/>
        <p:nvPr/>
      </p:nvGrpSpPr>
      <p:grpSpPr>
        <a:xfrm>
          <a:off x="0" y="0"/>
          <a:ext cx="0" cy="0"/>
          <a:chOff x="0" y="0"/>
          <a:chExt cx="0" cy="0"/>
        </a:xfrm>
      </p:grpSpPr>
      <p:sp>
        <p:nvSpPr>
          <p:cNvPr id="5278" name="Google Shape;5278;g27f992a3ba1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9" name="Google Shape;5279;g27f992a3ba1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5"/>
        <p:cNvGrpSpPr/>
        <p:nvPr/>
      </p:nvGrpSpPr>
      <p:grpSpPr>
        <a:xfrm>
          <a:off x="0" y="0"/>
          <a:ext cx="0" cy="0"/>
          <a:chOff x="0" y="0"/>
          <a:chExt cx="0" cy="0"/>
        </a:xfrm>
      </p:grpSpPr>
      <p:sp>
        <p:nvSpPr>
          <p:cNvPr id="5296" name="Google Shape;5296;g27f992a3ba1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7" name="Google Shape;5297;g27f992a3ba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4"/>
        <p:cNvGrpSpPr/>
        <p:nvPr/>
      </p:nvGrpSpPr>
      <p:grpSpPr>
        <a:xfrm>
          <a:off x="0" y="0"/>
          <a:ext cx="0" cy="0"/>
          <a:chOff x="0" y="0"/>
          <a:chExt cx="0" cy="0"/>
        </a:xfrm>
      </p:grpSpPr>
      <p:sp>
        <p:nvSpPr>
          <p:cNvPr id="5315" name="Google Shape;5315;g27bf96d5d99_0_44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6" name="Google Shape;5316;g27bf96d5d99_0_44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graphic organizer can be shared with the case manager to be part of the IEP</a:t>
            </a:r>
            <a:endParaRPr/>
          </a:p>
          <a:p>
            <a:pPr marL="0" lvl="0" indent="0" algn="l" rtl="0">
              <a:spcBef>
                <a:spcPts val="0"/>
              </a:spcBef>
              <a:spcAft>
                <a:spcPts val="0"/>
              </a:spcAft>
              <a:buNone/>
            </a:pPr>
            <a:r>
              <a:rPr lang="en"/>
              <a:t>Tens frame</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9"/>
        <p:cNvGrpSpPr/>
        <p:nvPr/>
      </p:nvGrpSpPr>
      <p:grpSpPr>
        <a:xfrm>
          <a:off x="0" y="0"/>
          <a:ext cx="0" cy="0"/>
          <a:chOff x="0" y="0"/>
          <a:chExt cx="0" cy="0"/>
        </a:xfrm>
      </p:grpSpPr>
      <p:sp>
        <p:nvSpPr>
          <p:cNvPr id="5320" name="Google Shape;5320;g27bf96d5d99_0_44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1" name="Google Shape;5321;g27bf96d5d99_0_44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Extra copies available for students to use -</a:t>
            </a:r>
            <a:r>
              <a:rPr lang="en" u="sng">
                <a:solidFill>
                  <a:schemeClr val="hlink"/>
                </a:solidFill>
                <a:hlinkClick r:id="rId3"/>
              </a:rPr>
              <a:t>https://docs.google.com/document/d/10SX3VY1cqpWYREU088KD1rWDq0B04BDS85rX4Z7mT3s/edit?usp=sharing</a:t>
            </a:r>
            <a:r>
              <a:rPr lang="en">
                <a:solidFill>
                  <a:schemeClr val="dk1"/>
                </a:solidFill>
              </a:rPr>
              <a:t>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5"/>
        <p:cNvGrpSpPr/>
        <p:nvPr/>
      </p:nvGrpSpPr>
      <p:grpSpPr>
        <a:xfrm>
          <a:off x="0" y="0"/>
          <a:ext cx="0" cy="0"/>
          <a:chOff x="0" y="0"/>
          <a:chExt cx="0" cy="0"/>
        </a:xfrm>
      </p:grpSpPr>
      <p:sp>
        <p:nvSpPr>
          <p:cNvPr id="3586" name="Google Shape;3586;ga073618e60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7" name="Google Shape;3587;ga073618e6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5"/>
        <p:cNvGrpSpPr/>
        <p:nvPr/>
      </p:nvGrpSpPr>
      <p:grpSpPr>
        <a:xfrm>
          <a:off x="0" y="0"/>
          <a:ext cx="0" cy="0"/>
          <a:chOff x="0" y="0"/>
          <a:chExt cx="0" cy="0"/>
        </a:xfrm>
      </p:grpSpPr>
      <p:sp>
        <p:nvSpPr>
          <p:cNvPr id="5326" name="Google Shape;5326;g27bf96d5d99_0_44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7" name="Google Shape;5327;g27bf96d5d99_0_4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0"/>
        <p:cNvGrpSpPr/>
        <p:nvPr/>
      </p:nvGrpSpPr>
      <p:grpSpPr>
        <a:xfrm>
          <a:off x="0" y="0"/>
          <a:ext cx="0" cy="0"/>
          <a:chOff x="0" y="0"/>
          <a:chExt cx="0" cy="0"/>
        </a:xfrm>
      </p:grpSpPr>
      <p:sp>
        <p:nvSpPr>
          <p:cNvPr id="5331" name="Google Shape;5331;g27bf96d5d99_0_6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2" name="Google Shape;5332;g27bf96d5d99_0_6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7"/>
        <p:cNvGrpSpPr/>
        <p:nvPr/>
      </p:nvGrpSpPr>
      <p:grpSpPr>
        <a:xfrm>
          <a:off x="0" y="0"/>
          <a:ext cx="0" cy="0"/>
          <a:chOff x="0" y="0"/>
          <a:chExt cx="0" cy="0"/>
        </a:xfrm>
      </p:grpSpPr>
      <p:sp>
        <p:nvSpPr>
          <p:cNvPr id="5338" name="Google Shape;5338;g27bf96d5d99_0_120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9" name="Google Shape;5339;g27bf96d5d99_0_120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3"/>
        <p:cNvGrpSpPr/>
        <p:nvPr/>
      </p:nvGrpSpPr>
      <p:grpSpPr>
        <a:xfrm>
          <a:off x="0" y="0"/>
          <a:ext cx="0" cy="0"/>
          <a:chOff x="0" y="0"/>
          <a:chExt cx="0" cy="0"/>
        </a:xfrm>
      </p:grpSpPr>
      <p:sp>
        <p:nvSpPr>
          <p:cNvPr id="5344" name="Google Shape;5344;g283f385a132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5" name="Google Shape;5345;g283f385a13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9"/>
        <p:cNvGrpSpPr/>
        <p:nvPr/>
      </p:nvGrpSpPr>
      <p:grpSpPr>
        <a:xfrm>
          <a:off x="0" y="0"/>
          <a:ext cx="0" cy="0"/>
          <a:chOff x="0" y="0"/>
          <a:chExt cx="0" cy="0"/>
        </a:xfrm>
      </p:grpSpPr>
      <p:sp>
        <p:nvSpPr>
          <p:cNvPr id="5350" name="Google Shape;5350;g283f385a13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1" name="Google Shape;5351;g283f385a13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5"/>
        <p:cNvGrpSpPr/>
        <p:nvPr/>
      </p:nvGrpSpPr>
      <p:grpSpPr>
        <a:xfrm>
          <a:off x="0" y="0"/>
          <a:ext cx="0" cy="0"/>
          <a:chOff x="0" y="0"/>
          <a:chExt cx="0" cy="0"/>
        </a:xfrm>
      </p:grpSpPr>
      <p:sp>
        <p:nvSpPr>
          <p:cNvPr id="5356" name="Google Shape;5356;g283f385a132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7" name="Google Shape;5357;g283f385a132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1"/>
        <p:cNvGrpSpPr/>
        <p:nvPr/>
      </p:nvGrpSpPr>
      <p:grpSpPr>
        <a:xfrm>
          <a:off x="0" y="0"/>
          <a:ext cx="0" cy="0"/>
          <a:chOff x="0" y="0"/>
          <a:chExt cx="0" cy="0"/>
        </a:xfrm>
      </p:grpSpPr>
      <p:sp>
        <p:nvSpPr>
          <p:cNvPr id="5362" name="Google Shape;5362;g283f385a132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3" name="Google Shape;5363;g283f385a132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7"/>
        <p:cNvGrpSpPr/>
        <p:nvPr/>
      </p:nvGrpSpPr>
      <p:grpSpPr>
        <a:xfrm>
          <a:off x="0" y="0"/>
          <a:ext cx="0" cy="0"/>
          <a:chOff x="0" y="0"/>
          <a:chExt cx="0" cy="0"/>
        </a:xfrm>
      </p:grpSpPr>
      <p:sp>
        <p:nvSpPr>
          <p:cNvPr id="5368" name="Google Shape;5368;g283f385a132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9" name="Google Shape;5369;g283f385a13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3"/>
        <p:cNvGrpSpPr/>
        <p:nvPr/>
      </p:nvGrpSpPr>
      <p:grpSpPr>
        <a:xfrm>
          <a:off x="0" y="0"/>
          <a:ext cx="0" cy="0"/>
          <a:chOff x="0" y="0"/>
          <a:chExt cx="0" cy="0"/>
        </a:xfrm>
      </p:grpSpPr>
      <p:sp>
        <p:nvSpPr>
          <p:cNvPr id="5374" name="Google Shape;5374;g283f385a132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5" name="Google Shape;5375;g283f385a132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0"/>
        <p:cNvGrpSpPr/>
        <p:nvPr/>
      </p:nvGrpSpPr>
      <p:grpSpPr>
        <a:xfrm>
          <a:off x="0" y="0"/>
          <a:ext cx="0" cy="0"/>
          <a:chOff x="0" y="0"/>
          <a:chExt cx="0" cy="0"/>
        </a:xfrm>
      </p:grpSpPr>
      <p:sp>
        <p:nvSpPr>
          <p:cNvPr id="5381" name="Google Shape;5381;g283f385a132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2" name="Google Shape;5382;g283f385a132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4"/>
        <p:cNvGrpSpPr/>
        <p:nvPr/>
      </p:nvGrpSpPr>
      <p:grpSpPr>
        <a:xfrm>
          <a:off x="0" y="0"/>
          <a:ext cx="0" cy="0"/>
          <a:chOff x="0" y="0"/>
          <a:chExt cx="0" cy="0"/>
        </a:xfrm>
      </p:grpSpPr>
      <p:sp>
        <p:nvSpPr>
          <p:cNvPr id="3595" name="Google Shape;3595;g111c3728c19_2_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6" name="Google Shape;3596;g111c3728c19_2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6"/>
        <p:cNvGrpSpPr/>
        <p:nvPr/>
      </p:nvGrpSpPr>
      <p:grpSpPr>
        <a:xfrm>
          <a:off x="0" y="0"/>
          <a:ext cx="0" cy="0"/>
          <a:chOff x="0" y="0"/>
          <a:chExt cx="0" cy="0"/>
        </a:xfrm>
      </p:grpSpPr>
      <p:sp>
        <p:nvSpPr>
          <p:cNvPr id="5387" name="Google Shape;5387;g283f385a132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8" name="Google Shape;5388;g283f385a132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2"/>
        <p:cNvGrpSpPr/>
        <p:nvPr/>
      </p:nvGrpSpPr>
      <p:grpSpPr>
        <a:xfrm>
          <a:off x="0" y="0"/>
          <a:ext cx="0" cy="0"/>
          <a:chOff x="0" y="0"/>
          <a:chExt cx="0" cy="0"/>
        </a:xfrm>
      </p:grpSpPr>
      <p:sp>
        <p:nvSpPr>
          <p:cNvPr id="5393" name="Google Shape;5393;g283f385a132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4" name="Google Shape;5394;g283f385a132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8"/>
        <p:cNvGrpSpPr/>
        <p:nvPr/>
      </p:nvGrpSpPr>
      <p:grpSpPr>
        <a:xfrm>
          <a:off x="0" y="0"/>
          <a:ext cx="0" cy="0"/>
          <a:chOff x="0" y="0"/>
          <a:chExt cx="0" cy="0"/>
        </a:xfrm>
      </p:grpSpPr>
      <p:sp>
        <p:nvSpPr>
          <p:cNvPr id="5399" name="Google Shape;5399;g283f385a132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0" name="Google Shape;5400;g283f385a132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4"/>
        <p:cNvGrpSpPr/>
        <p:nvPr/>
      </p:nvGrpSpPr>
      <p:grpSpPr>
        <a:xfrm>
          <a:off x="0" y="0"/>
          <a:ext cx="0" cy="0"/>
          <a:chOff x="0" y="0"/>
          <a:chExt cx="0" cy="0"/>
        </a:xfrm>
      </p:grpSpPr>
      <p:sp>
        <p:nvSpPr>
          <p:cNvPr id="5405" name="Google Shape;5405;g282882abeb4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6" name="Google Shape;5406;g282882abeb4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0"/>
        <p:cNvGrpSpPr/>
        <p:nvPr/>
      </p:nvGrpSpPr>
      <p:grpSpPr>
        <a:xfrm>
          <a:off x="0" y="0"/>
          <a:ext cx="0" cy="0"/>
          <a:chOff x="0" y="0"/>
          <a:chExt cx="0" cy="0"/>
        </a:xfrm>
      </p:grpSpPr>
      <p:sp>
        <p:nvSpPr>
          <p:cNvPr id="5411" name="Google Shape;5411;g285aaf40ed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2" name="Google Shape;5412;g285aaf40ed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PRESENTATION </a:t>
            </a:r>
            <a:endParaRPr/>
          </a:p>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2"/>
        <p:cNvGrpSpPr/>
        <p:nvPr/>
      </p:nvGrpSpPr>
      <p:grpSpPr>
        <a:xfrm>
          <a:off x="0" y="0"/>
          <a:ext cx="0" cy="0"/>
          <a:chOff x="0" y="0"/>
          <a:chExt cx="0" cy="0"/>
        </a:xfrm>
      </p:grpSpPr>
      <p:sp>
        <p:nvSpPr>
          <p:cNvPr id="5423" name="Google Shape;5423;g27bf96d5d99_0_81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4" name="Google Shape;5424;g27bf96d5d99_0_8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1"/>
        <p:cNvGrpSpPr/>
        <p:nvPr/>
      </p:nvGrpSpPr>
      <p:grpSpPr>
        <a:xfrm>
          <a:off x="0" y="0"/>
          <a:ext cx="0" cy="0"/>
          <a:chOff x="0" y="0"/>
          <a:chExt cx="0" cy="0"/>
        </a:xfrm>
      </p:grpSpPr>
      <p:sp>
        <p:nvSpPr>
          <p:cNvPr id="5432" name="Google Shape;5432;g27bf96d5d99_0_82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3" name="Google Shape;5433;g27bf96d5d99_0_8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other manipulatives could replace the tiles?</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7"/>
        <p:cNvGrpSpPr/>
        <p:nvPr/>
      </p:nvGrpSpPr>
      <p:grpSpPr>
        <a:xfrm>
          <a:off x="0" y="0"/>
          <a:ext cx="0" cy="0"/>
          <a:chOff x="0" y="0"/>
          <a:chExt cx="0" cy="0"/>
        </a:xfrm>
      </p:grpSpPr>
      <p:sp>
        <p:nvSpPr>
          <p:cNvPr id="5438" name="Google Shape;5438;g27bf96d5d99_0_82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9" name="Google Shape;5439;g27bf96d5d99_0_8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6"/>
        <p:cNvGrpSpPr/>
        <p:nvPr/>
      </p:nvGrpSpPr>
      <p:grpSpPr>
        <a:xfrm>
          <a:off x="0" y="0"/>
          <a:ext cx="0" cy="0"/>
          <a:chOff x="0" y="0"/>
          <a:chExt cx="0" cy="0"/>
        </a:xfrm>
      </p:grpSpPr>
      <p:sp>
        <p:nvSpPr>
          <p:cNvPr id="5447" name="Google Shape;5447;g27bf96d5d99_0_82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8" name="Google Shape;5448;g27bf96d5d99_0_8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2"/>
        <p:cNvGrpSpPr/>
        <p:nvPr/>
      </p:nvGrpSpPr>
      <p:grpSpPr>
        <a:xfrm>
          <a:off x="0" y="0"/>
          <a:ext cx="0" cy="0"/>
          <a:chOff x="0" y="0"/>
          <a:chExt cx="0" cy="0"/>
        </a:xfrm>
      </p:grpSpPr>
      <p:sp>
        <p:nvSpPr>
          <p:cNvPr id="5453" name="Google Shape;5453;g27bf96d5d99_0_82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4" name="Google Shape;5454;g27bf96d5d99_0_8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3"/>
        <p:cNvGrpSpPr/>
        <p:nvPr/>
      </p:nvGrpSpPr>
      <p:grpSpPr>
        <a:xfrm>
          <a:off x="0" y="0"/>
          <a:ext cx="0" cy="0"/>
          <a:chOff x="0" y="0"/>
          <a:chExt cx="0" cy="0"/>
        </a:xfrm>
      </p:grpSpPr>
      <p:sp>
        <p:nvSpPr>
          <p:cNvPr id="3604" name="Google Shape;3604;ga073618e60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5" name="Google Shape;3605;ga073618e6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8"/>
        <p:cNvGrpSpPr/>
        <p:nvPr/>
      </p:nvGrpSpPr>
      <p:grpSpPr>
        <a:xfrm>
          <a:off x="0" y="0"/>
          <a:ext cx="0" cy="0"/>
          <a:chOff x="0" y="0"/>
          <a:chExt cx="0" cy="0"/>
        </a:xfrm>
      </p:grpSpPr>
      <p:sp>
        <p:nvSpPr>
          <p:cNvPr id="5459" name="Google Shape;5459;g27bf96d5d99_0_82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0" name="Google Shape;5460;g27bf96d5d99_0_8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8"/>
        <p:cNvGrpSpPr/>
        <p:nvPr/>
      </p:nvGrpSpPr>
      <p:grpSpPr>
        <a:xfrm>
          <a:off x="0" y="0"/>
          <a:ext cx="0" cy="0"/>
          <a:chOff x="0" y="0"/>
          <a:chExt cx="0" cy="0"/>
        </a:xfrm>
      </p:grpSpPr>
      <p:sp>
        <p:nvSpPr>
          <p:cNvPr id="5469" name="Google Shape;5469;g27bf96d5d99_0_82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0" name="Google Shape;5470;g27bf96d5d99_0_8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8"/>
        <p:cNvGrpSpPr/>
        <p:nvPr/>
      </p:nvGrpSpPr>
      <p:grpSpPr>
        <a:xfrm>
          <a:off x="0" y="0"/>
          <a:ext cx="0" cy="0"/>
          <a:chOff x="0" y="0"/>
          <a:chExt cx="0" cy="0"/>
        </a:xfrm>
      </p:grpSpPr>
      <p:sp>
        <p:nvSpPr>
          <p:cNvPr id="5479" name="Google Shape;5479;g27bf96d5d99_0_82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0" name="Google Shape;5480;g27bf96d5d99_0_8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7"/>
        <p:cNvGrpSpPr/>
        <p:nvPr/>
      </p:nvGrpSpPr>
      <p:grpSpPr>
        <a:xfrm>
          <a:off x="0" y="0"/>
          <a:ext cx="0" cy="0"/>
          <a:chOff x="0" y="0"/>
          <a:chExt cx="0" cy="0"/>
        </a:xfrm>
      </p:grpSpPr>
      <p:sp>
        <p:nvSpPr>
          <p:cNvPr id="5488" name="Google Shape;5488;g27bf96d5d99_0_82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9" name="Google Shape;5489;g27bf96d5d99_0_8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6"/>
        <p:cNvGrpSpPr/>
        <p:nvPr/>
      </p:nvGrpSpPr>
      <p:grpSpPr>
        <a:xfrm>
          <a:off x="0" y="0"/>
          <a:ext cx="0" cy="0"/>
          <a:chOff x="0" y="0"/>
          <a:chExt cx="0" cy="0"/>
        </a:xfrm>
      </p:grpSpPr>
      <p:sp>
        <p:nvSpPr>
          <p:cNvPr id="5497" name="Google Shape;5497;g27bf96d5d99_0_82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8" name="Google Shape;5498;g27bf96d5d99_0_8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Two groups needing support</a:t>
            </a:r>
            <a:endParaRPr/>
          </a:p>
          <a:p>
            <a:pPr marL="0" lvl="0" indent="0" algn="l" rtl="0">
              <a:spcBef>
                <a:spcPts val="0"/>
              </a:spcBef>
              <a:spcAft>
                <a:spcPts val="0"/>
              </a:spcAft>
              <a:buNone/>
            </a:pPr>
            <a:r>
              <a:rPr lang="en"/>
              <a:t>Small Group 1: </a:t>
            </a:r>
            <a:r>
              <a:rPr lang="en" u="sng">
                <a:solidFill>
                  <a:schemeClr val="hlink"/>
                </a:solidFill>
                <a:hlinkClick r:id="rId3"/>
              </a:rPr>
              <a:t>https://drive.google.com/file/d/1o-8PT3hkicUBI-1h5lPYz5rY4Al96eox/view?usp=drive_link</a:t>
            </a:r>
            <a:r>
              <a:rPr lang="en"/>
              <a:t> </a:t>
            </a:r>
            <a:endParaRPr/>
          </a:p>
          <a:p>
            <a:pPr marL="0" lvl="0" indent="0" algn="l" rtl="0">
              <a:spcBef>
                <a:spcPts val="0"/>
              </a:spcBef>
              <a:spcAft>
                <a:spcPts val="0"/>
              </a:spcAft>
              <a:buNone/>
            </a:pPr>
            <a:r>
              <a:rPr lang="en"/>
              <a:t>Small Group 2: </a:t>
            </a:r>
            <a:r>
              <a:rPr lang="en" u="sng">
                <a:solidFill>
                  <a:schemeClr val="hlink"/>
                </a:solidFill>
                <a:hlinkClick r:id="rId4"/>
              </a:rPr>
              <a:t>https://docs.google.com/document/d/1-tNnDHveCM3QrNwyaJ5Ofmj_rMMNnslivsbtcI675EU/edit</a:t>
            </a:r>
            <a:r>
              <a:rPr lang="en"/>
              <a:t> </a:t>
            </a:r>
            <a:endParaRPr/>
          </a:p>
          <a:p>
            <a:pPr marL="0" lvl="0" indent="0" algn="l" rtl="0">
              <a:spcBef>
                <a:spcPts val="0"/>
              </a:spcBef>
              <a:spcAft>
                <a:spcPts val="0"/>
              </a:spcAft>
              <a:buClr>
                <a:schemeClr val="dk1"/>
              </a:buClr>
              <a:buSzPts val="1100"/>
              <a:buFont typeface="Arial"/>
              <a:buNone/>
            </a:pPr>
            <a:r>
              <a:rPr lang="en"/>
              <a:t>Extension: </a:t>
            </a:r>
            <a:r>
              <a:rPr lang="en" sz="1200" u="sng">
                <a:solidFill>
                  <a:schemeClr val="dk1"/>
                </a:solid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https://drive.google.com/file/d/0B4z_e2W1_Eb7bHk5ZHp0d0Z2ck0/view?resourcekey=0-0pS1QdXZ1fXEgLwejms2ew</a:t>
            </a:r>
            <a:r>
              <a:rPr lang="en"/>
              <a:t> (original)</a:t>
            </a:r>
            <a:endParaRPr/>
          </a:p>
          <a:p>
            <a:pPr marL="0" lvl="0" indent="0" algn="l" rtl="0">
              <a:spcBef>
                <a:spcPts val="0"/>
              </a:spcBef>
              <a:spcAft>
                <a:spcPts val="0"/>
              </a:spcAft>
              <a:buClr>
                <a:schemeClr val="dk1"/>
              </a:buClr>
              <a:buSzPts val="1100"/>
              <a:buFont typeface="Arial"/>
              <a:buNone/>
            </a:pPr>
            <a:r>
              <a:rPr lang="en"/>
              <a:t>Extension: </a:t>
            </a:r>
            <a:r>
              <a:rPr lang="en" u="sng">
                <a:solidFill>
                  <a:schemeClr val="hlink"/>
                </a:solidFill>
                <a:hlinkClick r:id="rId6"/>
              </a:rPr>
              <a:t>https://drive.google.com/file/d/1wCjkiNtwksntjktbcNQla-C-OhltCptj/view?usp=drive_link</a:t>
            </a:r>
            <a:r>
              <a:rPr lang="en"/>
              <a:t> (updated with notes)</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6"/>
        <p:cNvGrpSpPr/>
        <p:nvPr/>
      </p:nvGrpSpPr>
      <p:grpSpPr>
        <a:xfrm>
          <a:off x="0" y="0"/>
          <a:ext cx="0" cy="0"/>
          <a:chOff x="0" y="0"/>
          <a:chExt cx="0" cy="0"/>
        </a:xfrm>
      </p:grpSpPr>
      <p:sp>
        <p:nvSpPr>
          <p:cNvPr id="5507" name="Google Shape;5507;g27bf96d5d99_0_82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8" name="Google Shape;5508;g27bf96d5d99_0_8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5"/>
        <p:cNvGrpSpPr/>
        <p:nvPr/>
      </p:nvGrpSpPr>
      <p:grpSpPr>
        <a:xfrm>
          <a:off x="0" y="0"/>
          <a:ext cx="0" cy="0"/>
          <a:chOff x="0" y="0"/>
          <a:chExt cx="0" cy="0"/>
        </a:xfrm>
      </p:grpSpPr>
      <p:sp>
        <p:nvSpPr>
          <p:cNvPr id="5516" name="Google Shape;5516;g2850af3f70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7" name="Google Shape;5517;g2850af3f7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9"/>
        <p:cNvGrpSpPr/>
        <p:nvPr/>
      </p:nvGrpSpPr>
      <p:grpSpPr>
        <a:xfrm>
          <a:off x="0" y="0"/>
          <a:ext cx="0" cy="0"/>
          <a:chOff x="0" y="0"/>
          <a:chExt cx="0" cy="0"/>
        </a:xfrm>
      </p:grpSpPr>
      <p:sp>
        <p:nvSpPr>
          <p:cNvPr id="5530" name="Google Shape;5530;g27bf96d5d99_0_82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1" name="Google Shape;5531;g27bf96d5d99_0_8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5"/>
        <p:cNvGrpSpPr/>
        <p:nvPr/>
      </p:nvGrpSpPr>
      <p:grpSpPr>
        <a:xfrm>
          <a:off x="0" y="0"/>
          <a:ext cx="0" cy="0"/>
          <a:chOff x="0" y="0"/>
          <a:chExt cx="0" cy="0"/>
        </a:xfrm>
      </p:grpSpPr>
      <p:sp>
        <p:nvSpPr>
          <p:cNvPr id="5536" name="Google Shape;5536;g27bf96d5d99_0_82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7" name="Google Shape;5537;g27bf96d5d99_0_8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1"/>
        <p:cNvGrpSpPr/>
        <p:nvPr/>
      </p:nvGrpSpPr>
      <p:grpSpPr>
        <a:xfrm>
          <a:off x="0" y="0"/>
          <a:ext cx="0" cy="0"/>
          <a:chOff x="0" y="0"/>
          <a:chExt cx="0" cy="0"/>
        </a:xfrm>
      </p:grpSpPr>
      <p:sp>
        <p:nvSpPr>
          <p:cNvPr id="5542" name="Google Shape;5542;g27bf96d5d99_0_83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3" name="Google Shape;5543;g27bf96d5d99_0_8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9"/>
        <p:cNvGrpSpPr/>
        <p:nvPr/>
      </p:nvGrpSpPr>
      <p:grpSpPr>
        <a:xfrm>
          <a:off x="0" y="0"/>
          <a:ext cx="0" cy="0"/>
          <a:chOff x="0" y="0"/>
          <a:chExt cx="0" cy="0"/>
        </a:xfrm>
      </p:grpSpPr>
      <p:sp>
        <p:nvSpPr>
          <p:cNvPr id="3610" name="Google Shape;3610;g29269c7a667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1" name="Google Shape;3611;g29269c7a667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6"/>
        <p:cNvGrpSpPr/>
        <p:nvPr/>
      </p:nvGrpSpPr>
      <p:grpSpPr>
        <a:xfrm>
          <a:off x="0" y="0"/>
          <a:ext cx="0" cy="0"/>
          <a:chOff x="0" y="0"/>
          <a:chExt cx="0" cy="0"/>
        </a:xfrm>
      </p:grpSpPr>
      <p:sp>
        <p:nvSpPr>
          <p:cNvPr id="5547" name="Google Shape;5547;g27bf96d5d99_0_83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8" name="Google Shape;5548;g27bf96d5d99_0_8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Get hands on kits</a:t>
            </a:r>
            <a:endParaRPr/>
          </a:p>
          <a:p>
            <a:pPr marL="0" lvl="0" indent="0" algn="l" rtl="0">
              <a:spcBef>
                <a:spcPts val="0"/>
              </a:spcBef>
              <a:spcAft>
                <a:spcPts val="0"/>
              </a:spcAft>
              <a:buNone/>
            </a:pPr>
            <a:r>
              <a:rPr lang="en" u="sng">
                <a:solidFill>
                  <a:schemeClr val="hlink"/>
                </a:solidFill>
                <a:hlinkClick r:id="rId3"/>
              </a:rPr>
              <a:t>https://goblin.tools/</a:t>
            </a:r>
            <a:r>
              <a:rPr lang="en"/>
              <a:t>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3"/>
        <p:cNvGrpSpPr/>
        <p:nvPr/>
      </p:nvGrpSpPr>
      <p:grpSpPr>
        <a:xfrm>
          <a:off x="0" y="0"/>
          <a:ext cx="0" cy="0"/>
          <a:chOff x="0" y="0"/>
          <a:chExt cx="0" cy="0"/>
        </a:xfrm>
      </p:grpSpPr>
      <p:sp>
        <p:nvSpPr>
          <p:cNvPr id="5554" name="Google Shape;5554;g27bf96d5d99_0_83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5" name="Google Shape;5555;g27bf96d5d99_0_8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1"/>
        <p:cNvGrpSpPr/>
        <p:nvPr/>
      </p:nvGrpSpPr>
      <p:grpSpPr>
        <a:xfrm>
          <a:off x="0" y="0"/>
          <a:ext cx="0" cy="0"/>
          <a:chOff x="0" y="0"/>
          <a:chExt cx="0" cy="0"/>
        </a:xfrm>
      </p:grpSpPr>
      <p:sp>
        <p:nvSpPr>
          <p:cNvPr id="5562" name="Google Shape;5562;g27bf96d5d99_0_83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3" name="Google Shape;5563;g27bf96d5d99_0_8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0"/>
        <p:cNvGrpSpPr/>
        <p:nvPr/>
      </p:nvGrpSpPr>
      <p:grpSpPr>
        <a:xfrm>
          <a:off x="0" y="0"/>
          <a:ext cx="0" cy="0"/>
          <a:chOff x="0" y="0"/>
          <a:chExt cx="0" cy="0"/>
        </a:xfrm>
      </p:grpSpPr>
      <p:sp>
        <p:nvSpPr>
          <p:cNvPr id="5571" name="Google Shape;5571;g27bf96d5d99_0_83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2" name="Google Shape;5572;g27bf96d5d99_0_8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6"/>
        <p:cNvGrpSpPr/>
        <p:nvPr/>
      </p:nvGrpSpPr>
      <p:grpSpPr>
        <a:xfrm>
          <a:off x="0" y="0"/>
          <a:ext cx="0" cy="0"/>
          <a:chOff x="0" y="0"/>
          <a:chExt cx="0" cy="0"/>
        </a:xfrm>
      </p:grpSpPr>
      <p:sp>
        <p:nvSpPr>
          <p:cNvPr id="3627" name="Google Shape;3627;ga073618e60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8" name="Google Shape;3628;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Why do we need norms?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Because we all learn differently! This is your chance to share your learning needs.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Because we are human! We aren’t always on our best behavior and norms remind us we are in a group of learners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Because we don’t want to waste our time! We have so much to learn in one day, every minute counts!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8"/>
        <p:cNvGrpSpPr/>
        <p:nvPr/>
      </p:nvGrpSpPr>
      <p:grpSpPr>
        <a:xfrm>
          <a:off x="0" y="0"/>
          <a:ext cx="0" cy="0"/>
          <a:chOff x="0" y="0"/>
          <a:chExt cx="0" cy="0"/>
        </a:xfrm>
      </p:grpSpPr>
      <p:sp>
        <p:nvSpPr>
          <p:cNvPr id="3649" name="Google Shape;3649;ga073618e60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0" name="Google Shape;3650;ga073618e60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www.facebook.com/SlidesManiaSM/" TargetMode="External"/><Relationship Id="rId7" Type="http://schemas.openxmlformats.org/officeDocument/2006/relationships/hyperlink" Target="https://www.pinterest.com/slidesmania/" TargetMode="External"/><Relationship Id="rId2" Type="http://schemas.openxmlformats.org/officeDocument/2006/relationships/hyperlink" Target="https://slidesmania.com/questions-powerpoint-google-slides/can-i-use-these-templates/" TargetMode="External"/><Relationship Id="rId1" Type="http://schemas.openxmlformats.org/officeDocument/2006/relationships/slideMaster" Target="../slideMasters/slideMaster1.xml"/><Relationship Id="rId6" Type="http://schemas.openxmlformats.org/officeDocument/2006/relationships/image" Target="../media/image2.png"/><Relationship Id="rId11" Type="http://schemas.openxmlformats.org/officeDocument/2006/relationships/image" Target="../media/image5.png"/><Relationship Id="rId5" Type="http://schemas.openxmlformats.org/officeDocument/2006/relationships/hyperlink" Target="https://twitter.com/SlidesManiaSM/" TargetMode="External"/><Relationship Id="rId10"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hyperlink" Target="https://www.instagram.com/slidesmania/"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01 Title">
  <p:cSld name="CUSTOM">
    <p:spTree>
      <p:nvGrpSpPr>
        <p:cNvPr id="1" name="Shape 10"/>
        <p:cNvGrpSpPr/>
        <p:nvPr/>
      </p:nvGrpSpPr>
      <p:grpSpPr>
        <a:xfrm>
          <a:off x="0" y="0"/>
          <a:ext cx="0" cy="0"/>
          <a:chOff x="0" y="0"/>
          <a:chExt cx="0" cy="0"/>
        </a:xfrm>
      </p:grpSpPr>
      <p:sp>
        <p:nvSpPr>
          <p:cNvPr id="11" name="Google Shape;11;p2"/>
          <p:cNvSpPr/>
          <p:nvPr/>
        </p:nvSpPr>
        <p:spPr>
          <a:xfrm>
            <a:off x="8889525" y="2929975"/>
            <a:ext cx="3296882" cy="3925316"/>
          </a:xfrm>
          <a:custGeom>
            <a:avLst/>
            <a:gdLst/>
            <a:ahLst/>
            <a:cxnLst/>
            <a:rect l="l" t="t" r="r" b="b"/>
            <a:pathLst>
              <a:path w="4531796" h="5395624" extrusionOk="0">
                <a:moveTo>
                  <a:pt x="4531797" y="0"/>
                </a:moveTo>
                <a:cubicBezTo>
                  <a:pt x="2577990" y="78330"/>
                  <a:pt x="223903" y="3113512"/>
                  <a:pt x="5035" y="5064874"/>
                </a:cubicBezTo>
                <a:cubicBezTo>
                  <a:pt x="-7953" y="5180697"/>
                  <a:pt x="4558" y="5290897"/>
                  <a:pt x="38295" y="5395625"/>
                </a:cubicBezTo>
                <a:lnTo>
                  <a:pt x="4531797" y="5395625"/>
                </a:lnTo>
                <a:lnTo>
                  <a:pt x="4531797"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12" name="Google Shape;12;p2"/>
          <p:cNvSpPr/>
          <p:nvPr/>
        </p:nvSpPr>
        <p:spPr>
          <a:xfrm>
            <a:off x="-6423" y="0"/>
            <a:ext cx="4050551" cy="3630680"/>
          </a:xfrm>
          <a:custGeom>
            <a:avLst/>
            <a:gdLst/>
            <a:ahLst/>
            <a:cxnLst/>
            <a:rect l="l" t="t" r="r" b="b"/>
            <a:pathLst>
              <a:path w="3454628" h="3096529" extrusionOk="0">
                <a:moveTo>
                  <a:pt x="0" y="0"/>
                </a:moveTo>
                <a:lnTo>
                  <a:pt x="0" y="3050108"/>
                </a:lnTo>
                <a:cubicBezTo>
                  <a:pt x="1043777" y="3177282"/>
                  <a:pt x="2133742" y="3057915"/>
                  <a:pt x="2757981" y="2507583"/>
                </a:cubicBezTo>
                <a:cubicBezTo>
                  <a:pt x="3642653" y="1727649"/>
                  <a:pt x="3621441" y="888819"/>
                  <a:pt x="3049009" y="0"/>
                </a:cubicBezTo>
                <a:lnTo>
                  <a:pt x="0"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13;p2"/>
          <p:cNvSpPr/>
          <p:nvPr/>
        </p:nvSpPr>
        <p:spPr>
          <a:xfrm>
            <a:off x="1137725" y="1411000"/>
            <a:ext cx="9916562" cy="4036007"/>
          </a:xfrm>
          <a:custGeom>
            <a:avLst/>
            <a:gdLst/>
            <a:ahLst/>
            <a:cxnLst/>
            <a:rect l="l" t="t" r="r" b="b"/>
            <a:pathLst>
              <a:path w="8660753" h="2837263" extrusionOk="0">
                <a:moveTo>
                  <a:pt x="0" y="0"/>
                </a:moveTo>
                <a:lnTo>
                  <a:pt x="8660754" y="0"/>
                </a:lnTo>
                <a:lnTo>
                  <a:pt x="8660754" y="2837263"/>
                </a:lnTo>
                <a:lnTo>
                  <a:pt x="0" y="2837263"/>
                </a:lnTo>
                <a:lnTo>
                  <a:pt x="0" y="0"/>
                </a:lnTo>
                <a:close/>
              </a:path>
            </a:pathLst>
          </a:custGeom>
          <a:noFill/>
          <a:ln w="38100" cap="rnd" cmpd="sng">
            <a:solidFill>
              <a:schemeClr val="accen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14;p2"/>
          <p:cNvSpPr txBox="1">
            <a:spLocks noGrp="1"/>
          </p:cNvSpPr>
          <p:nvPr>
            <p:ph type="subTitle" idx="1"/>
          </p:nvPr>
        </p:nvSpPr>
        <p:spPr>
          <a:xfrm>
            <a:off x="1137725" y="4831900"/>
            <a:ext cx="9916500" cy="586500"/>
          </a:xfrm>
          <a:prstGeom prst="rect">
            <a:avLst/>
          </a:prstGeom>
        </p:spPr>
        <p:txBody>
          <a:bodyPr spcFirstLastPara="1" wrap="square" lIns="121900" tIns="121900" rIns="121900" bIns="121900" anchor="ctr" anchorCtr="0">
            <a:noAutofit/>
          </a:bodyPr>
          <a:lstStyle>
            <a:lvl1pPr lvl="0" algn="ctr">
              <a:lnSpc>
                <a:spcPct val="100000"/>
              </a:lnSpc>
              <a:spcBef>
                <a:spcPts val="0"/>
              </a:spcBef>
              <a:spcAft>
                <a:spcPts val="0"/>
              </a:spcAft>
              <a:buSzPts val="1900"/>
              <a:buNone/>
              <a:defRPr/>
            </a:lvl1pPr>
            <a:lvl2pPr lvl="1">
              <a:spcBef>
                <a:spcPts val="0"/>
              </a:spcBef>
              <a:spcAft>
                <a:spcPts val="0"/>
              </a:spcAft>
              <a:buSzPts val="1900"/>
              <a:buNone/>
              <a:defRPr/>
            </a:lvl2pPr>
            <a:lvl3pPr lvl="2">
              <a:spcBef>
                <a:spcPts val="2100"/>
              </a:spcBef>
              <a:spcAft>
                <a:spcPts val="0"/>
              </a:spcAft>
              <a:buSzPts val="1900"/>
              <a:buNone/>
              <a:defRPr/>
            </a:lvl3pPr>
            <a:lvl4pPr lvl="3">
              <a:spcBef>
                <a:spcPts val="2100"/>
              </a:spcBef>
              <a:spcAft>
                <a:spcPts val="0"/>
              </a:spcAft>
              <a:buSzPts val="1900"/>
              <a:buNone/>
              <a:defRPr/>
            </a:lvl4pPr>
            <a:lvl5pPr lvl="4">
              <a:spcBef>
                <a:spcPts val="2100"/>
              </a:spcBef>
              <a:spcAft>
                <a:spcPts val="0"/>
              </a:spcAft>
              <a:buSzPts val="1900"/>
              <a:buNone/>
              <a:defRPr/>
            </a:lvl5pPr>
            <a:lvl6pPr lvl="5">
              <a:spcBef>
                <a:spcPts val="2100"/>
              </a:spcBef>
              <a:spcAft>
                <a:spcPts val="0"/>
              </a:spcAft>
              <a:buSzPts val="1900"/>
              <a:buNone/>
              <a:defRPr/>
            </a:lvl6pPr>
            <a:lvl7pPr lvl="6">
              <a:spcBef>
                <a:spcPts val="2100"/>
              </a:spcBef>
              <a:spcAft>
                <a:spcPts val="0"/>
              </a:spcAft>
              <a:buSzPts val="1900"/>
              <a:buNone/>
              <a:defRPr/>
            </a:lvl7pPr>
            <a:lvl8pPr lvl="7">
              <a:spcBef>
                <a:spcPts val="2100"/>
              </a:spcBef>
              <a:spcAft>
                <a:spcPts val="0"/>
              </a:spcAft>
              <a:buSzPts val="1900"/>
              <a:buNone/>
              <a:defRPr/>
            </a:lvl8pPr>
            <a:lvl9pPr lvl="8">
              <a:spcBef>
                <a:spcPts val="2100"/>
              </a:spcBef>
              <a:spcAft>
                <a:spcPts val="2100"/>
              </a:spcAft>
              <a:buSzPts val="1900"/>
              <a:buNone/>
              <a:defRPr/>
            </a:lvl9pPr>
          </a:lstStyle>
          <a:p>
            <a:endParaRPr/>
          </a:p>
        </p:txBody>
      </p:sp>
      <p:sp>
        <p:nvSpPr>
          <p:cNvPr id="15" name="Google Shape;15;p2"/>
          <p:cNvSpPr txBox="1">
            <a:spLocks noGrp="1"/>
          </p:cNvSpPr>
          <p:nvPr>
            <p:ph type="title"/>
          </p:nvPr>
        </p:nvSpPr>
        <p:spPr>
          <a:xfrm>
            <a:off x="1411500" y="2165550"/>
            <a:ext cx="9369000" cy="2526900"/>
          </a:xfrm>
          <a:prstGeom prst="rect">
            <a:avLst/>
          </a:prstGeom>
        </p:spPr>
        <p:txBody>
          <a:bodyPr spcFirstLastPara="1" wrap="square" lIns="121900" tIns="121900" rIns="121900" bIns="121900" anchor="ctr" anchorCtr="0">
            <a:noAutofit/>
          </a:bodyPr>
          <a:lstStyle>
            <a:lvl1pPr marL="0" marR="0" lvl="0" indent="0" algn="ctr" rtl="0">
              <a:lnSpc>
                <a:spcPct val="80000"/>
              </a:lnSpc>
              <a:spcBef>
                <a:spcPts val="0"/>
              </a:spcBef>
              <a:spcAft>
                <a:spcPts val="0"/>
              </a:spcAft>
              <a:buClr>
                <a:schemeClr val="dk1"/>
              </a:buClr>
              <a:buSzPts val="9000"/>
              <a:buFont typeface="Aldrich"/>
              <a:buNone/>
              <a:defRPr sz="8000">
                <a:solidFill>
                  <a:schemeClr val="dk1"/>
                </a:solidFill>
              </a:defRPr>
            </a:lvl1pPr>
            <a:lvl2pPr lvl="1"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a:p>
        </p:txBody>
      </p:sp>
      <p:grpSp>
        <p:nvGrpSpPr>
          <p:cNvPr id="16" name="Google Shape;16;p2"/>
          <p:cNvGrpSpPr/>
          <p:nvPr/>
        </p:nvGrpSpPr>
        <p:grpSpPr>
          <a:xfrm>
            <a:off x="397679" y="121423"/>
            <a:ext cx="744366" cy="1405323"/>
            <a:chOff x="1736340" y="1927519"/>
            <a:chExt cx="555787" cy="1049453"/>
          </a:xfrm>
        </p:grpSpPr>
        <p:grpSp>
          <p:nvGrpSpPr>
            <p:cNvPr id="17" name="Google Shape;17;p2"/>
            <p:cNvGrpSpPr/>
            <p:nvPr/>
          </p:nvGrpSpPr>
          <p:grpSpPr>
            <a:xfrm>
              <a:off x="1736340" y="1927519"/>
              <a:ext cx="555787" cy="915355"/>
              <a:chOff x="1736340" y="1927519"/>
              <a:chExt cx="555787" cy="915355"/>
            </a:xfrm>
          </p:grpSpPr>
          <p:sp>
            <p:nvSpPr>
              <p:cNvPr id="18" name="Google Shape;18;p2"/>
              <p:cNvSpPr/>
              <p:nvPr/>
            </p:nvSpPr>
            <p:spPr>
              <a:xfrm>
                <a:off x="1736340" y="1927553"/>
                <a:ext cx="555750" cy="915321"/>
              </a:xfrm>
              <a:custGeom>
                <a:avLst/>
                <a:gdLst/>
                <a:ahLst/>
                <a:cxnLst/>
                <a:rect l="l" t="t" r="r" b="b"/>
                <a:pathLst>
                  <a:path w="555750" h="915321" extrusionOk="0">
                    <a:moveTo>
                      <a:pt x="108563" y="915322"/>
                    </a:moveTo>
                    <a:cubicBezTo>
                      <a:pt x="108563" y="915322"/>
                      <a:pt x="57708" y="859326"/>
                      <a:pt x="27194" y="765598"/>
                    </a:cubicBezTo>
                    <a:cubicBezTo>
                      <a:pt x="-5794" y="664268"/>
                      <a:pt x="-16662" y="519005"/>
                      <a:pt x="40214" y="357185"/>
                    </a:cubicBezTo>
                    <a:cubicBezTo>
                      <a:pt x="122131" y="124120"/>
                      <a:pt x="494607" y="0"/>
                      <a:pt x="494607" y="0"/>
                    </a:cubicBezTo>
                    <a:cubicBezTo>
                      <a:pt x="494607" y="0"/>
                      <a:pt x="533398" y="115749"/>
                      <a:pt x="549216" y="247531"/>
                    </a:cubicBezTo>
                    <a:cubicBezTo>
                      <a:pt x="561955" y="353642"/>
                      <a:pt x="555552" y="472954"/>
                      <a:pt x="534496" y="529104"/>
                    </a:cubicBezTo>
                    <a:cubicBezTo>
                      <a:pt x="505115" y="607429"/>
                      <a:pt x="437895" y="720425"/>
                      <a:pt x="350620" y="790237"/>
                    </a:cubicBezTo>
                    <a:cubicBezTo>
                      <a:pt x="239928" y="878782"/>
                      <a:pt x="108563" y="915322"/>
                      <a:pt x="108563" y="915322"/>
                    </a:cubicBezTo>
                    <a:close/>
                  </a:path>
                </a:pathLst>
              </a:custGeom>
              <a:solidFill>
                <a:srgbClr val="693C1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19;p2"/>
              <p:cNvSpPr/>
              <p:nvPr/>
            </p:nvSpPr>
            <p:spPr>
              <a:xfrm>
                <a:off x="1736592" y="1927519"/>
                <a:ext cx="555535" cy="719882"/>
              </a:xfrm>
              <a:custGeom>
                <a:avLst/>
                <a:gdLst/>
                <a:ahLst/>
                <a:cxnLst/>
                <a:rect l="l" t="t" r="r" b="b"/>
                <a:pathLst>
                  <a:path w="555535" h="719882" extrusionOk="0">
                    <a:moveTo>
                      <a:pt x="534310" y="529124"/>
                    </a:moveTo>
                    <a:cubicBezTo>
                      <a:pt x="555367" y="472974"/>
                      <a:pt x="561729" y="353663"/>
                      <a:pt x="548991" y="247558"/>
                    </a:cubicBezTo>
                    <a:cubicBezTo>
                      <a:pt x="533172" y="115769"/>
                      <a:pt x="494375" y="0"/>
                      <a:pt x="494375" y="0"/>
                    </a:cubicBezTo>
                    <a:cubicBezTo>
                      <a:pt x="494375" y="0"/>
                      <a:pt x="121914" y="124134"/>
                      <a:pt x="39997" y="357199"/>
                    </a:cubicBezTo>
                    <a:cubicBezTo>
                      <a:pt x="-6215" y="488673"/>
                      <a:pt x="-7385" y="608761"/>
                      <a:pt x="11375" y="703688"/>
                    </a:cubicBezTo>
                    <a:cubicBezTo>
                      <a:pt x="79659" y="719635"/>
                      <a:pt x="171103" y="729794"/>
                      <a:pt x="261138" y="704820"/>
                    </a:cubicBezTo>
                    <a:cubicBezTo>
                      <a:pt x="366397" y="675627"/>
                      <a:pt x="462000" y="604495"/>
                      <a:pt x="526361" y="548225"/>
                    </a:cubicBezTo>
                    <a:cubicBezTo>
                      <a:pt x="529073" y="541789"/>
                      <a:pt x="532040" y="535185"/>
                      <a:pt x="534310" y="529124"/>
                    </a:cubicBezTo>
                    <a:close/>
                  </a:path>
                </a:pathLst>
              </a:custGeom>
              <a:solidFill>
                <a:srgbClr val="8C68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20;p2"/>
              <p:cNvSpPr/>
              <p:nvPr/>
            </p:nvSpPr>
            <p:spPr>
              <a:xfrm>
                <a:off x="1741146" y="1927519"/>
                <a:ext cx="545890" cy="539438"/>
              </a:xfrm>
              <a:custGeom>
                <a:avLst/>
                <a:gdLst/>
                <a:ahLst/>
                <a:cxnLst/>
                <a:rect l="l" t="t" r="r" b="b"/>
                <a:pathLst>
                  <a:path w="545890" h="539438" extrusionOk="0">
                    <a:moveTo>
                      <a:pt x="545890" y="267830"/>
                    </a:moveTo>
                    <a:cubicBezTo>
                      <a:pt x="545247" y="261100"/>
                      <a:pt x="545234" y="254201"/>
                      <a:pt x="544437" y="247558"/>
                    </a:cubicBezTo>
                    <a:cubicBezTo>
                      <a:pt x="528618" y="115769"/>
                      <a:pt x="489821" y="0"/>
                      <a:pt x="489821" y="0"/>
                    </a:cubicBezTo>
                    <a:cubicBezTo>
                      <a:pt x="489821" y="0"/>
                      <a:pt x="117360" y="124134"/>
                      <a:pt x="35443" y="357199"/>
                    </a:cubicBezTo>
                    <a:cubicBezTo>
                      <a:pt x="16494" y="411105"/>
                      <a:pt x="5597" y="462942"/>
                      <a:pt x="0" y="512167"/>
                    </a:cubicBezTo>
                    <a:cubicBezTo>
                      <a:pt x="67748" y="532479"/>
                      <a:pt x="165823" y="552826"/>
                      <a:pt x="236669" y="527979"/>
                    </a:cubicBezTo>
                    <a:cubicBezTo>
                      <a:pt x="375467" y="479317"/>
                      <a:pt x="483418" y="356475"/>
                      <a:pt x="545890" y="267830"/>
                    </a:cubicBezTo>
                    <a:close/>
                  </a:path>
                </a:pathLst>
              </a:custGeom>
              <a:solidFill>
                <a:srgbClr val="9F81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1;p2"/>
              <p:cNvSpPr/>
              <p:nvPr/>
            </p:nvSpPr>
            <p:spPr>
              <a:xfrm>
                <a:off x="1847689" y="1986656"/>
                <a:ext cx="350802" cy="424611"/>
              </a:xfrm>
              <a:custGeom>
                <a:avLst/>
                <a:gdLst/>
                <a:ahLst/>
                <a:cxnLst/>
                <a:rect l="l" t="t" r="r" b="b"/>
                <a:pathLst>
                  <a:path w="350802" h="424611" extrusionOk="0">
                    <a:moveTo>
                      <a:pt x="350803" y="0"/>
                    </a:moveTo>
                    <a:cubicBezTo>
                      <a:pt x="350803" y="0"/>
                      <a:pt x="167277" y="84741"/>
                      <a:pt x="83367" y="180250"/>
                    </a:cubicBezTo>
                    <a:cubicBezTo>
                      <a:pt x="-543" y="275760"/>
                      <a:pt x="-20341" y="331776"/>
                      <a:pt x="20498" y="381918"/>
                    </a:cubicBezTo>
                    <a:cubicBezTo>
                      <a:pt x="76110" y="450204"/>
                      <a:pt x="182274" y="436568"/>
                      <a:pt x="266184" y="341058"/>
                    </a:cubicBezTo>
                    <a:cubicBezTo>
                      <a:pt x="350093" y="245542"/>
                      <a:pt x="350803" y="0"/>
                      <a:pt x="350803" y="0"/>
                    </a:cubicBezTo>
                    <a:close/>
                  </a:path>
                </a:pathLst>
              </a:custGeom>
              <a:solidFill>
                <a:srgbClr val="A88C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22;p2"/>
              <p:cNvSpPr/>
              <p:nvPr/>
            </p:nvSpPr>
            <p:spPr>
              <a:xfrm>
                <a:off x="1803335" y="1967295"/>
                <a:ext cx="331588" cy="293213"/>
              </a:xfrm>
              <a:custGeom>
                <a:avLst/>
                <a:gdLst/>
                <a:ahLst/>
                <a:cxnLst/>
                <a:rect l="l" t="t" r="r" b="b"/>
                <a:pathLst>
                  <a:path w="331588" h="293213" extrusionOk="0">
                    <a:moveTo>
                      <a:pt x="331589" y="0"/>
                    </a:moveTo>
                    <a:cubicBezTo>
                      <a:pt x="259426" y="33078"/>
                      <a:pt x="161213" y="86006"/>
                      <a:pt x="82391" y="160205"/>
                    </a:cubicBezTo>
                    <a:cubicBezTo>
                      <a:pt x="28253" y="225912"/>
                      <a:pt x="0" y="293213"/>
                      <a:pt x="0" y="293213"/>
                    </a:cubicBezTo>
                    <a:cubicBezTo>
                      <a:pt x="0" y="293213"/>
                      <a:pt x="64568" y="194904"/>
                      <a:pt x="153639" y="126605"/>
                    </a:cubicBezTo>
                    <a:cubicBezTo>
                      <a:pt x="241611" y="59150"/>
                      <a:pt x="328052" y="2324"/>
                      <a:pt x="331589" y="0"/>
                    </a:cubicBezTo>
                    <a:close/>
                  </a:path>
                </a:pathLst>
              </a:custGeom>
              <a:solidFill>
                <a:srgbClr val="D4BC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3" name="Google Shape;23;p2"/>
            <p:cNvGrpSpPr/>
            <p:nvPr/>
          </p:nvGrpSpPr>
          <p:grpSpPr>
            <a:xfrm>
              <a:off x="1785264" y="1986656"/>
              <a:ext cx="438161" cy="990316"/>
              <a:chOff x="1785264" y="1986656"/>
              <a:chExt cx="438161" cy="990316"/>
            </a:xfrm>
          </p:grpSpPr>
          <p:sp>
            <p:nvSpPr>
              <p:cNvPr id="24" name="Google Shape;24;p2"/>
              <p:cNvSpPr/>
              <p:nvPr/>
            </p:nvSpPr>
            <p:spPr>
              <a:xfrm>
                <a:off x="1796718" y="2003038"/>
                <a:ext cx="401566" cy="973934"/>
              </a:xfrm>
              <a:custGeom>
                <a:avLst/>
                <a:gdLst/>
                <a:ahLst/>
                <a:cxnLst/>
                <a:rect l="l" t="t" r="r" b="b"/>
                <a:pathLst>
                  <a:path w="401566" h="973934" extrusionOk="0">
                    <a:moveTo>
                      <a:pt x="401566" y="0"/>
                    </a:moveTo>
                    <a:cubicBezTo>
                      <a:pt x="401566" y="0"/>
                      <a:pt x="299741" y="144802"/>
                      <a:pt x="187132" y="413757"/>
                    </a:cubicBezTo>
                    <a:cubicBezTo>
                      <a:pt x="74521" y="682719"/>
                      <a:pt x="0" y="970889"/>
                      <a:pt x="0" y="970889"/>
                    </a:cubicBezTo>
                    <a:cubicBezTo>
                      <a:pt x="0" y="970889"/>
                      <a:pt x="8174" y="974533"/>
                      <a:pt x="15370" y="973849"/>
                    </a:cubicBezTo>
                    <a:cubicBezTo>
                      <a:pt x="22566" y="973160"/>
                      <a:pt x="32816" y="965009"/>
                      <a:pt x="32816" y="965009"/>
                    </a:cubicBezTo>
                    <a:cubicBezTo>
                      <a:pt x="32816" y="965009"/>
                      <a:pt x="98337" y="688258"/>
                      <a:pt x="203523" y="418994"/>
                    </a:cubicBezTo>
                    <a:cubicBezTo>
                      <a:pt x="304486" y="160547"/>
                      <a:pt x="401566" y="0"/>
                      <a:pt x="401566"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25;p2"/>
              <p:cNvSpPr/>
              <p:nvPr/>
            </p:nvSpPr>
            <p:spPr>
              <a:xfrm>
                <a:off x="1785264" y="2465792"/>
                <a:ext cx="119380" cy="185246"/>
              </a:xfrm>
              <a:custGeom>
                <a:avLst/>
                <a:gdLst/>
                <a:ahLst/>
                <a:cxnLst/>
                <a:rect l="l" t="t" r="r" b="b"/>
                <a:pathLst>
                  <a:path w="119380" h="185246" extrusionOk="0">
                    <a:moveTo>
                      <a:pt x="114602" y="185246"/>
                    </a:moveTo>
                    <a:cubicBezTo>
                      <a:pt x="114602" y="185246"/>
                      <a:pt x="71746" y="168242"/>
                      <a:pt x="43096" y="121931"/>
                    </a:cubicBezTo>
                    <a:cubicBezTo>
                      <a:pt x="14445" y="75619"/>
                      <a:pt x="0" y="0"/>
                      <a:pt x="0" y="0"/>
                    </a:cubicBezTo>
                    <a:cubicBezTo>
                      <a:pt x="0" y="0"/>
                      <a:pt x="23317" y="72170"/>
                      <a:pt x="53162" y="114262"/>
                    </a:cubicBezTo>
                    <a:cubicBezTo>
                      <a:pt x="83007" y="156348"/>
                      <a:pt x="119381" y="168349"/>
                      <a:pt x="119381" y="168349"/>
                    </a:cubicBezTo>
                    <a:lnTo>
                      <a:pt x="114602" y="185246"/>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26;p2"/>
              <p:cNvSpPr/>
              <p:nvPr/>
            </p:nvSpPr>
            <p:spPr>
              <a:xfrm>
                <a:off x="2072007" y="2099137"/>
                <a:ext cx="148927" cy="138211"/>
              </a:xfrm>
              <a:custGeom>
                <a:avLst/>
                <a:gdLst/>
                <a:ahLst/>
                <a:cxnLst/>
                <a:rect l="l" t="t" r="r" b="b"/>
                <a:pathLst>
                  <a:path w="148927" h="138211" extrusionOk="0">
                    <a:moveTo>
                      <a:pt x="12046" y="112052"/>
                    </a:moveTo>
                    <a:cubicBezTo>
                      <a:pt x="12046" y="112052"/>
                      <a:pt x="34917" y="108013"/>
                      <a:pt x="69138" y="79999"/>
                    </a:cubicBezTo>
                    <a:cubicBezTo>
                      <a:pt x="103358" y="51984"/>
                      <a:pt x="148927" y="0"/>
                      <a:pt x="148927" y="0"/>
                    </a:cubicBezTo>
                    <a:cubicBezTo>
                      <a:pt x="148927" y="0"/>
                      <a:pt x="114383" y="52748"/>
                      <a:pt x="77150" y="87299"/>
                    </a:cubicBezTo>
                    <a:cubicBezTo>
                      <a:pt x="39918" y="121850"/>
                      <a:pt x="0" y="138211"/>
                      <a:pt x="0" y="138211"/>
                    </a:cubicBezTo>
                    <a:lnTo>
                      <a:pt x="12046" y="112052"/>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7;p2"/>
              <p:cNvSpPr/>
              <p:nvPr/>
            </p:nvSpPr>
            <p:spPr>
              <a:xfrm>
                <a:off x="2052725" y="2065717"/>
                <a:ext cx="22660" cy="165013"/>
              </a:xfrm>
              <a:custGeom>
                <a:avLst/>
                <a:gdLst/>
                <a:ahLst/>
                <a:cxnLst/>
                <a:rect l="l" t="t" r="r" b="b"/>
                <a:pathLst>
                  <a:path w="22660" h="165013" extrusionOk="0">
                    <a:moveTo>
                      <a:pt x="11148" y="165014"/>
                    </a:moveTo>
                    <a:cubicBezTo>
                      <a:pt x="11148" y="165014"/>
                      <a:pt x="526" y="123116"/>
                      <a:pt x="19" y="81861"/>
                    </a:cubicBezTo>
                    <a:cubicBezTo>
                      <a:pt x="-486" y="40606"/>
                      <a:pt x="9124" y="0"/>
                      <a:pt x="9124" y="0"/>
                    </a:cubicBezTo>
                    <a:cubicBezTo>
                      <a:pt x="9124" y="0"/>
                      <a:pt x="7179" y="46405"/>
                      <a:pt x="10563" y="81781"/>
                    </a:cubicBezTo>
                    <a:cubicBezTo>
                      <a:pt x="13948" y="117149"/>
                      <a:pt x="22661" y="141480"/>
                      <a:pt x="22661" y="141480"/>
                    </a:cubicBezTo>
                    <a:lnTo>
                      <a:pt x="11148" y="16501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8;p2"/>
              <p:cNvSpPr/>
              <p:nvPr/>
            </p:nvSpPr>
            <p:spPr>
              <a:xfrm>
                <a:off x="1894925" y="2194573"/>
                <a:ext cx="80032" cy="279008"/>
              </a:xfrm>
              <a:custGeom>
                <a:avLst/>
                <a:gdLst/>
                <a:ahLst/>
                <a:cxnLst/>
                <a:rect l="l" t="t" r="r" b="b"/>
                <a:pathLst>
                  <a:path w="80032" h="279008" extrusionOk="0">
                    <a:moveTo>
                      <a:pt x="73633" y="279008"/>
                    </a:moveTo>
                    <a:cubicBezTo>
                      <a:pt x="73633" y="279008"/>
                      <a:pt x="32000" y="231846"/>
                      <a:pt x="13367" y="163447"/>
                    </a:cubicBezTo>
                    <a:cubicBezTo>
                      <a:pt x="-5265" y="95054"/>
                      <a:pt x="1020" y="0"/>
                      <a:pt x="1020" y="0"/>
                    </a:cubicBezTo>
                    <a:cubicBezTo>
                      <a:pt x="1020" y="0"/>
                      <a:pt x="6716" y="95791"/>
                      <a:pt x="27243" y="158913"/>
                    </a:cubicBezTo>
                    <a:cubicBezTo>
                      <a:pt x="47769" y="222034"/>
                      <a:pt x="80032" y="261106"/>
                      <a:pt x="80032" y="261106"/>
                    </a:cubicBezTo>
                    <a:lnTo>
                      <a:pt x="73633" y="279008"/>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9;p2"/>
              <p:cNvSpPr/>
              <p:nvPr/>
            </p:nvSpPr>
            <p:spPr>
              <a:xfrm>
                <a:off x="1966194" y="2297610"/>
                <a:ext cx="240287" cy="190711"/>
              </a:xfrm>
              <a:custGeom>
                <a:avLst/>
                <a:gdLst/>
                <a:ahLst/>
                <a:cxnLst/>
                <a:rect l="l" t="t" r="r" b="b"/>
                <a:pathLst>
                  <a:path w="240287" h="190711" extrusionOk="0">
                    <a:moveTo>
                      <a:pt x="240288" y="0"/>
                    </a:moveTo>
                    <a:cubicBezTo>
                      <a:pt x="240288" y="0"/>
                      <a:pt x="202883" y="64146"/>
                      <a:pt x="142204" y="113505"/>
                    </a:cubicBezTo>
                    <a:cubicBezTo>
                      <a:pt x="81525" y="162858"/>
                      <a:pt x="0" y="190711"/>
                      <a:pt x="0" y="190711"/>
                    </a:cubicBezTo>
                    <a:lnTo>
                      <a:pt x="9100" y="165965"/>
                    </a:lnTo>
                    <a:cubicBezTo>
                      <a:pt x="9100" y="165965"/>
                      <a:pt x="77235" y="137770"/>
                      <a:pt x="135032" y="96280"/>
                    </a:cubicBezTo>
                    <a:cubicBezTo>
                      <a:pt x="192829" y="54790"/>
                      <a:pt x="240288" y="0"/>
                      <a:pt x="240288"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0;p2"/>
              <p:cNvSpPr/>
              <p:nvPr/>
            </p:nvSpPr>
            <p:spPr>
              <a:xfrm>
                <a:off x="1903075" y="2539482"/>
                <a:ext cx="275931" cy="116934"/>
              </a:xfrm>
              <a:custGeom>
                <a:avLst/>
                <a:gdLst/>
                <a:ahLst/>
                <a:cxnLst/>
                <a:rect l="l" t="t" r="r" b="b"/>
                <a:pathLst>
                  <a:path w="275931" h="116934" extrusionOk="0">
                    <a:moveTo>
                      <a:pt x="0" y="116934"/>
                    </a:moveTo>
                    <a:cubicBezTo>
                      <a:pt x="0" y="116934"/>
                      <a:pt x="56039" y="115702"/>
                      <a:pt x="125022" y="86468"/>
                    </a:cubicBezTo>
                    <a:cubicBezTo>
                      <a:pt x="194005" y="57235"/>
                      <a:pt x="275931" y="0"/>
                      <a:pt x="275931" y="0"/>
                    </a:cubicBezTo>
                    <a:cubicBezTo>
                      <a:pt x="275931" y="0"/>
                      <a:pt x="188535" y="47115"/>
                      <a:pt x="121367" y="70656"/>
                    </a:cubicBezTo>
                    <a:cubicBezTo>
                      <a:pt x="54198" y="94204"/>
                      <a:pt x="7256" y="94184"/>
                      <a:pt x="7256" y="94184"/>
                    </a:cubicBezTo>
                    <a:lnTo>
                      <a:pt x="0" y="11693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1;p2"/>
              <p:cNvSpPr/>
              <p:nvPr/>
            </p:nvSpPr>
            <p:spPr>
              <a:xfrm>
                <a:off x="1796718" y="1986656"/>
                <a:ext cx="401773" cy="990316"/>
              </a:xfrm>
              <a:custGeom>
                <a:avLst/>
                <a:gdLst/>
                <a:ahLst/>
                <a:cxnLst/>
                <a:rect l="l" t="t" r="r" b="b"/>
                <a:pathLst>
                  <a:path w="401773" h="990316" extrusionOk="0">
                    <a:moveTo>
                      <a:pt x="401774" y="0"/>
                    </a:moveTo>
                    <a:cubicBezTo>
                      <a:pt x="401774" y="0"/>
                      <a:pt x="299951" y="144802"/>
                      <a:pt x="187341" y="413764"/>
                    </a:cubicBezTo>
                    <a:cubicBezTo>
                      <a:pt x="74731" y="682719"/>
                      <a:pt x="0" y="987271"/>
                      <a:pt x="0" y="987271"/>
                    </a:cubicBezTo>
                    <a:cubicBezTo>
                      <a:pt x="0" y="987271"/>
                      <a:pt x="8174" y="990914"/>
                      <a:pt x="15370" y="990231"/>
                    </a:cubicBezTo>
                    <a:cubicBezTo>
                      <a:pt x="22566" y="989541"/>
                      <a:pt x="28785" y="984518"/>
                      <a:pt x="28785" y="984518"/>
                    </a:cubicBezTo>
                    <a:cubicBezTo>
                      <a:pt x="28785" y="984518"/>
                      <a:pt x="98548" y="688258"/>
                      <a:pt x="203734" y="418994"/>
                    </a:cubicBezTo>
                    <a:cubicBezTo>
                      <a:pt x="304695" y="160547"/>
                      <a:pt x="401774" y="0"/>
                      <a:pt x="401774"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2;p2"/>
              <p:cNvSpPr/>
              <p:nvPr/>
            </p:nvSpPr>
            <p:spPr>
              <a:xfrm>
                <a:off x="2070119" y="2091837"/>
                <a:ext cx="153306" cy="142470"/>
              </a:xfrm>
              <a:custGeom>
                <a:avLst/>
                <a:gdLst/>
                <a:ahLst/>
                <a:cxnLst/>
                <a:rect l="l" t="t" r="r" b="b"/>
                <a:pathLst>
                  <a:path w="153306" h="142470" extrusionOk="0">
                    <a:moveTo>
                      <a:pt x="12050" y="112400"/>
                    </a:moveTo>
                    <a:cubicBezTo>
                      <a:pt x="12050" y="112400"/>
                      <a:pt x="39297" y="108007"/>
                      <a:pt x="73517" y="79999"/>
                    </a:cubicBezTo>
                    <a:cubicBezTo>
                      <a:pt x="107738" y="51984"/>
                      <a:pt x="153306" y="0"/>
                      <a:pt x="153306" y="0"/>
                    </a:cubicBezTo>
                    <a:cubicBezTo>
                      <a:pt x="153306" y="0"/>
                      <a:pt x="118762" y="52741"/>
                      <a:pt x="81530" y="87292"/>
                    </a:cubicBezTo>
                    <a:cubicBezTo>
                      <a:pt x="44298" y="121843"/>
                      <a:pt x="0" y="142471"/>
                      <a:pt x="0" y="142471"/>
                    </a:cubicBezTo>
                    <a:lnTo>
                      <a:pt x="12050" y="11240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3;p2"/>
              <p:cNvSpPr/>
              <p:nvPr/>
            </p:nvSpPr>
            <p:spPr>
              <a:xfrm>
                <a:off x="2056896" y="2053026"/>
                <a:ext cx="23882" cy="169554"/>
              </a:xfrm>
              <a:custGeom>
                <a:avLst/>
                <a:gdLst/>
                <a:ahLst/>
                <a:cxnLst/>
                <a:rect l="l" t="t" r="r" b="b"/>
                <a:pathLst>
                  <a:path w="23882" h="169554" extrusionOk="0">
                    <a:moveTo>
                      <a:pt x="10965" y="169555"/>
                    </a:moveTo>
                    <a:cubicBezTo>
                      <a:pt x="10965" y="169555"/>
                      <a:pt x="92" y="123022"/>
                      <a:pt x="1" y="81767"/>
                    </a:cubicBezTo>
                    <a:cubicBezTo>
                      <a:pt x="-90" y="40512"/>
                      <a:pt x="9927" y="0"/>
                      <a:pt x="9927" y="0"/>
                    </a:cubicBezTo>
                    <a:cubicBezTo>
                      <a:pt x="9927" y="0"/>
                      <a:pt x="7516" y="46385"/>
                      <a:pt x="10545" y="81787"/>
                    </a:cubicBezTo>
                    <a:cubicBezTo>
                      <a:pt x="13574" y="117189"/>
                      <a:pt x="23882" y="146174"/>
                      <a:pt x="23882" y="146174"/>
                    </a:cubicBezTo>
                    <a:lnTo>
                      <a:pt x="10965" y="169555"/>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4;p2"/>
              <p:cNvSpPr/>
              <p:nvPr/>
            </p:nvSpPr>
            <p:spPr>
              <a:xfrm>
                <a:off x="1896809" y="2173088"/>
                <a:ext cx="76911" cy="288692"/>
              </a:xfrm>
              <a:custGeom>
                <a:avLst/>
                <a:gdLst/>
                <a:ahLst/>
                <a:cxnLst/>
                <a:rect l="l" t="t" r="r" b="b"/>
                <a:pathLst>
                  <a:path w="76911" h="288692" extrusionOk="0">
                    <a:moveTo>
                      <a:pt x="68697" y="288692"/>
                    </a:moveTo>
                    <a:cubicBezTo>
                      <a:pt x="68697" y="288692"/>
                      <a:pt x="25388" y="232824"/>
                      <a:pt x="9277" y="163795"/>
                    </a:cubicBezTo>
                    <a:cubicBezTo>
                      <a:pt x="-6834" y="94760"/>
                      <a:pt x="2934" y="0"/>
                      <a:pt x="2934" y="0"/>
                    </a:cubicBezTo>
                    <a:cubicBezTo>
                      <a:pt x="2934" y="0"/>
                      <a:pt x="5112" y="95932"/>
                      <a:pt x="23309" y="159770"/>
                    </a:cubicBezTo>
                    <a:cubicBezTo>
                      <a:pt x="41507" y="223602"/>
                      <a:pt x="76912" y="268252"/>
                      <a:pt x="76912" y="268252"/>
                    </a:cubicBezTo>
                    <a:lnTo>
                      <a:pt x="68697" y="28869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5;p2"/>
              <p:cNvSpPr/>
              <p:nvPr/>
            </p:nvSpPr>
            <p:spPr>
              <a:xfrm>
                <a:off x="1965610" y="2287826"/>
                <a:ext cx="247703" cy="194508"/>
              </a:xfrm>
              <a:custGeom>
                <a:avLst/>
                <a:gdLst/>
                <a:ahLst/>
                <a:cxnLst/>
                <a:rect l="l" t="t" r="r" b="b"/>
                <a:pathLst>
                  <a:path w="247703" h="194508" extrusionOk="0">
                    <a:moveTo>
                      <a:pt x="247703" y="0"/>
                    </a:moveTo>
                    <a:cubicBezTo>
                      <a:pt x="247703" y="0"/>
                      <a:pt x="210299" y="64146"/>
                      <a:pt x="149620" y="113499"/>
                    </a:cubicBezTo>
                    <a:cubicBezTo>
                      <a:pt x="88940" y="162851"/>
                      <a:pt x="0" y="194509"/>
                      <a:pt x="0" y="194509"/>
                    </a:cubicBezTo>
                    <a:cubicBezTo>
                      <a:pt x="0" y="194509"/>
                      <a:pt x="10520" y="169535"/>
                      <a:pt x="12223" y="167720"/>
                    </a:cubicBezTo>
                    <a:cubicBezTo>
                      <a:pt x="13926" y="165898"/>
                      <a:pt x="84650" y="137763"/>
                      <a:pt x="142448" y="96273"/>
                    </a:cubicBezTo>
                    <a:cubicBezTo>
                      <a:pt x="200244" y="54784"/>
                      <a:pt x="247703" y="0"/>
                      <a:pt x="247703"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36;p2"/>
              <p:cNvSpPr/>
              <p:nvPr/>
            </p:nvSpPr>
            <p:spPr>
              <a:xfrm>
                <a:off x="1908431" y="2530240"/>
                <a:ext cx="283624" cy="119948"/>
              </a:xfrm>
              <a:custGeom>
                <a:avLst/>
                <a:gdLst/>
                <a:ahLst/>
                <a:cxnLst/>
                <a:rect l="l" t="t" r="r" b="b"/>
                <a:pathLst>
                  <a:path w="283624" h="119948" extrusionOk="0">
                    <a:moveTo>
                      <a:pt x="0" y="119948"/>
                    </a:moveTo>
                    <a:cubicBezTo>
                      <a:pt x="0" y="119948"/>
                      <a:pt x="63730" y="115709"/>
                      <a:pt x="132713" y="86475"/>
                    </a:cubicBezTo>
                    <a:cubicBezTo>
                      <a:pt x="201696" y="57242"/>
                      <a:pt x="283625" y="0"/>
                      <a:pt x="283625" y="0"/>
                    </a:cubicBezTo>
                    <a:cubicBezTo>
                      <a:pt x="283625" y="0"/>
                      <a:pt x="196226" y="47115"/>
                      <a:pt x="129057" y="70663"/>
                    </a:cubicBezTo>
                    <a:cubicBezTo>
                      <a:pt x="61888" y="94204"/>
                      <a:pt x="5865" y="94445"/>
                      <a:pt x="5865" y="94445"/>
                    </a:cubicBezTo>
                    <a:lnTo>
                      <a:pt x="0" y="119948"/>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37;p2"/>
              <p:cNvSpPr/>
              <p:nvPr/>
            </p:nvSpPr>
            <p:spPr>
              <a:xfrm>
                <a:off x="1788121" y="2453040"/>
                <a:ext cx="115925" cy="194609"/>
              </a:xfrm>
              <a:custGeom>
                <a:avLst/>
                <a:gdLst/>
                <a:ahLst/>
                <a:cxnLst/>
                <a:rect l="l" t="t" r="r" b="b"/>
                <a:pathLst>
                  <a:path w="115925" h="194609" extrusionOk="0">
                    <a:moveTo>
                      <a:pt x="112704" y="194609"/>
                    </a:moveTo>
                    <a:cubicBezTo>
                      <a:pt x="112704" y="194609"/>
                      <a:pt x="63598" y="171490"/>
                      <a:pt x="37201" y="123859"/>
                    </a:cubicBezTo>
                    <a:cubicBezTo>
                      <a:pt x="10804" y="76228"/>
                      <a:pt x="0" y="0"/>
                      <a:pt x="0" y="0"/>
                    </a:cubicBezTo>
                    <a:cubicBezTo>
                      <a:pt x="0" y="0"/>
                      <a:pt x="19831" y="73208"/>
                      <a:pt x="47624" y="116680"/>
                    </a:cubicBezTo>
                    <a:cubicBezTo>
                      <a:pt x="75417" y="160152"/>
                      <a:pt x="115925" y="175709"/>
                      <a:pt x="115925" y="175709"/>
                    </a:cubicBezTo>
                    <a:lnTo>
                      <a:pt x="112704" y="194609"/>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38" name="Google Shape;38;p2"/>
          <p:cNvGrpSpPr/>
          <p:nvPr/>
        </p:nvGrpSpPr>
        <p:grpSpPr>
          <a:xfrm>
            <a:off x="110303" y="886183"/>
            <a:ext cx="1010351" cy="992533"/>
            <a:chOff x="1521767" y="2498618"/>
            <a:chExt cx="754387" cy="741194"/>
          </a:xfrm>
        </p:grpSpPr>
        <p:sp>
          <p:nvSpPr>
            <p:cNvPr id="39" name="Google Shape;39;p2"/>
            <p:cNvSpPr/>
            <p:nvPr/>
          </p:nvSpPr>
          <p:spPr>
            <a:xfrm>
              <a:off x="1521767" y="2498618"/>
              <a:ext cx="754387" cy="741194"/>
            </a:xfrm>
            <a:custGeom>
              <a:avLst/>
              <a:gdLst/>
              <a:ahLst/>
              <a:cxnLst/>
              <a:rect l="l" t="t" r="r" b="b"/>
              <a:pathLst>
                <a:path w="754387" h="741194" extrusionOk="0">
                  <a:moveTo>
                    <a:pt x="46742" y="560458"/>
                  </a:moveTo>
                  <a:cubicBezTo>
                    <a:pt x="-14135" y="468792"/>
                    <a:pt x="-14539" y="306625"/>
                    <a:pt x="39646" y="216044"/>
                  </a:cubicBezTo>
                  <a:cubicBezTo>
                    <a:pt x="93830" y="125470"/>
                    <a:pt x="160954" y="77752"/>
                    <a:pt x="249105" y="36511"/>
                  </a:cubicBezTo>
                  <a:cubicBezTo>
                    <a:pt x="337256" y="-4738"/>
                    <a:pt x="442389" y="-20912"/>
                    <a:pt x="549949" y="41359"/>
                  </a:cubicBezTo>
                  <a:cubicBezTo>
                    <a:pt x="657509" y="103630"/>
                    <a:pt x="740155" y="191311"/>
                    <a:pt x="751319" y="315519"/>
                  </a:cubicBezTo>
                  <a:cubicBezTo>
                    <a:pt x="761861" y="432727"/>
                    <a:pt x="747475" y="497517"/>
                    <a:pt x="672874" y="593716"/>
                  </a:cubicBezTo>
                  <a:cubicBezTo>
                    <a:pt x="623068" y="657943"/>
                    <a:pt x="531739" y="752435"/>
                    <a:pt x="351812" y="740099"/>
                  </a:cubicBezTo>
                  <a:cubicBezTo>
                    <a:pt x="281860" y="735303"/>
                    <a:pt x="156668" y="725981"/>
                    <a:pt x="46742" y="560458"/>
                  </a:cubicBezTo>
                  <a:close/>
                </a:path>
              </a:pathLst>
            </a:custGeom>
            <a:solidFill>
              <a:srgbClr val="A422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40;p2"/>
            <p:cNvSpPr/>
            <p:nvPr/>
          </p:nvSpPr>
          <p:spPr>
            <a:xfrm>
              <a:off x="1521771" y="2567940"/>
              <a:ext cx="649391" cy="671741"/>
            </a:xfrm>
            <a:custGeom>
              <a:avLst/>
              <a:gdLst/>
              <a:ahLst/>
              <a:cxnLst/>
              <a:rect l="l" t="t" r="r" b="b"/>
              <a:pathLst>
                <a:path w="649391" h="671741" extrusionOk="0">
                  <a:moveTo>
                    <a:pt x="335151" y="267"/>
                  </a:moveTo>
                  <a:cubicBezTo>
                    <a:pt x="240621" y="-3149"/>
                    <a:pt x="150624" y="26761"/>
                    <a:pt x="106441" y="61004"/>
                  </a:cubicBezTo>
                  <a:cubicBezTo>
                    <a:pt x="106361" y="61078"/>
                    <a:pt x="106281" y="61165"/>
                    <a:pt x="106201" y="61239"/>
                  </a:cubicBezTo>
                  <a:cubicBezTo>
                    <a:pt x="81911" y="85020"/>
                    <a:pt x="59862" y="112868"/>
                    <a:pt x="39609" y="146722"/>
                  </a:cubicBezTo>
                  <a:cubicBezTo>
                    <a:pt x="-14576" y="237303"/>
                    <a:pt x="-14094" y="399497"/>
                    <a:pt x="46782" y="491163"/>
                  </a:cubicBezTo>
                  <a:cubicBezTo>
                    <a:pt x="156709" y="656686"/>
                    <a:pt x="281816" y="665941"/>
                    <a:pt x="351769" y="670737"/>
                  </a:cubicBezTo>
                  <a:cubicBezTo>
                    <a:pt x="364633" y="671621"/>
                    <a:pt x="376976" y="671855"/>
                    <a:pt x="388951" y="671694"/>
                  </a:cubicBezTo>
                  <a:cubicBezTo>
                    <a:pt x="524201" y="622951"/>
                    <a:pt x="701829" y="486468"/>
                    <a:pt x="634758" y="241649"/>
                  </a:cubicBezTo>
                  <a:cubicBezTo>
                    <a:pt x="586207" y="64440"/>
                    <a:pt x="456911" y="4673"/>
                    <a:pt x="335151" y="267"/>
                  </a:cubicBezTo>
                  <a:close/>
                </a:path>
              </a:pathLst>
            </a:custGeom>
            <a:solidFill>
              <a:srgbClr val="BA3D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41;p2"/>
            <p:cNvSpPr/>
            <p:nvPr/>
          </p:nvSpPr>
          <p:spPr>
            <a:xfrm>
              <a:off x="1522027" y="2620407"/>
              <a:ext cx="596713" cy="604520"/>
            </a:xfrm>
            <a:custGeom>
              <a:avLst/>
              <a:gdLst/>
              <a:ahLst/>
              <a:cxnLst/>
              <a:rect l="l" t="t" r="r" b="b"/>
              <a:pathLst>
                <a:path w="596713" h="604520" extrusionOk="0">
                  <a:moveTo>
                    <a:pt x="309310" y="45"/>
                  </a:moveTo>
                  <a:cubicBezTo>
                    <a:pt x="194551" y="1961"/>
                    <a:pt x="81992" y="64299"/>
                    <a:pt x="46407" y="130963"/>
                  </a:cubicBezTo>
                  <a:cubicBezTo>
                    <a:pt x="27613" y="166171"/>
                    <a:pt x="13597" y="196088"/>
                    <a:pt x="1574" y="223734"/>
                  </a:cubicBezTo>
                  <a:cubicBezTo>
                    <a:pt x="-4197" y="289755"/>
                    <a:pt x="5835" y="360251"/>
                    <a:pt x="32778" y="414425"/>
                  </a:cubicBezTo>
                  <a:cubicBezTo>
                    <a:pt x="33799" y="416481"/>
                    <a:pt x="34697" y="418638"/>
                    <a:pt x="35767" y="420647"/>
                  </a:cubicBezTo>
                  <a:cubicBezTo>
                    <a:pt x="39115" y="426922"/>
                    <a:pt x="42703" y="432936"/>
                    <a:pt x="46527" y="438696"/>
                  </a:cubicBezTo>
                  <a:cubicBezTo>
                    <a:pt x="53397" y="449043"/>
                    <a:pt x="60237" y="458707"/>
                    <a:pt x="67210" y="467869"/>
                  </a:cubicBezTo>
                  <a:cubicBezTo>
                    <a:pt x="132450" y="553654"/>
                    <a:pt x="201135" y="588815"/>
                    <a:pt x="259695" y="604520"/>
                  </a:cubicBezTo>
                  <a:cubicBezTo>
                    <a:pt x="310647" y="601319"/>
                    <a:pt x="369168" y="587844"/>
                    <a:pt x="436876" y="559568"/>
                  </a:cubicBezTo>
                  <a:cubicBezTo>
                    <a:pt x="626192" y="480507"/>
                    <a:pt x="646590" y="219226"/>
                    <a:pt x="502034" y="73929"/>
                  </a:cubicBezTo>
                  <a:cubicBezTo>
                    <a:pt x="447826" y="19447"/>
                    <a:pt x="378166" y="-1100"/>
                    <a:pt x="309310" y="45"/>
                  </a:cubicBezTo>
                  <a:close/>
                </a:path>
              </a:pathLst>
            </a:custGeom>
            <a:solidFill>
              <a:srgbClr val="CF58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42;p2"/>
            <p:cNvSpPr/>
            <p:nvPr/>
          </p:nvSpPr>
          <p:spPr>
            <a:xfrm>
              <a:off x="1535344" y="2866624"/>
              <a:ext cx="277020" cy="331014"/>
            </a:xfrm>
            <a:custGeom>
              <a:avLst/>
              <a:gdLst/>
              <a:ahLst/>
              <a:cxnLst/>
              <a:rect l="l" t="t" r="r" b="b"/>
              <a:pathLst>
                <a:path w="277020" h="331014" extrusionOk="0">
                  <a:moveTo>
                    <a:pt x="277020" y="327590"/>
                  </a:moveTo>
                  <a:cubicBezTo>
                    <a:pt x="277224" y="339538"/>
                    <a:pt x="146301" y="322513"/>
                    <a:pt x="71415" y="239916"/>
                  </a:cubicBezTo>
                  <a:cubicBezTo>
                    <a:pt x="-1985" y="158959"/>
                    <a:pt x="-7413" y="1045"/>
                    <a:pt x="5451" y="6"/>
                  </a:cubicBezTo>
                  <a:cubicBezTo>
                    <a:pt x="18715" y="-1065"/>
                    <a:pt x="4668" y="131909"/>
                    <a:pt x="85680" y="221987"/>
                  </a:cubicBezTo>
                  <a:cubicBezTo>
                    <a:pt x="166047" y="311349"/>
                    <a:pt x="276820" y="315863"/>
                    <a:pt x="277020" y="327590"/>
                  </a:cubicBezTo>
                  <a:close/>
                </a:path>
              </a:pathLst>
            </a:custGeom>
            <a:solidFill>
              <a:srgbClr val="FFA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43;p2"/>
            <p:cNvSpPr/>
            <p:nvPr/>
          </p:nvSpPr>
          <p:spPr>
            <a:xfrm>
              <a:off x="1566324" y="2642572"/>
              <a:ext cx="511149" cy="517694"/>
            </a:xfrm>
            <a:custGeom>
              <a:avLst/>
              <a:gdLst/>
              <a:ahLst/>
              <a:cxnLst/>
              <a:rect l="l" t="t" r="r" b="b"/>
              <a:pathLst>
                <a:path w="511149" h="517694" extrusionOk="0">
                  <a:moveTo>
                    <a:pt x="424480" y="137383"/>
                  </a:moveTo>
                  <a:cubicBezTo>
                    <a:pt x="438140" y="129218"/>
                    <a:pt x="410144" y="-47348"/>
                    <a:pt x="179615" y="12271"/>
                  </a:cubicBezTo>
                  <a:cubicBezTo>
                    <a:pt x="80964" y="37787"/>
                    <a:pt x="-6921" y="118731"/>
                    <a:pt x="431" y="264677"/>
                  </a:cubicBezTo>
                  <a:cubicBezTo>
                    <a:pt x="9365" y="442068"/>
                    <a:pt x="189223" y="574151"/>
                    <a:pt x="388193" y="493443"/>
                  </a:cubicBezTo>
                  <a:cubicBezTo>
                    <a:pt x="572029" y="418869"/>
                    <a:pt x="504988" y="194651"/>
                    <a:pt x="469270" y="211655"/>
                  </a:cubicBezTo>
                  <a:cubicBezTo>
                    <a:pt x="467135" y="212673"/>
                    <a:pt x="465271" y="214515"/>
                    <a:pt x="463580" y="217040"/>
                  </a:cubicBezTo>
                  <a:cubicBezTo>
                    <a:pt x="448232" y="239951"/>
                    <a:pt x="447109" y="319501"/>
                    <a:pt x="386512" y="356256"/>
                  </a:cubicBezTo>
                  <a:cubicBezTo>
                    <a:pt x="348375" y="379388"/>
                    <a:pt x="228139" y="383514"/>
                    <a:pt x="197144" y="295806"/>
                  </a:cubicBezTo>
                  <a:cubicBezTo>
                    <a:pt x="168849" y="215740"/>
                    <a:pt x="207186" y="142258"/>
                    <a:pt x="268608" y="127424"/>
                  </a:cubicBezTo>
                  <a:cubicBezTo>
                    <a:pt x="331511" y="112228"/>
                    <a:pt x="407411" y="147589"/>
                    <a:pt x="424480" y="137383"/>
                  </a:cubicBezTo>
                  <a:close/>
                </a:path>
              </a:pathLst>
            </a:custGeom>
            <a:solidFill>
              <a:srgbClr val="E573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44;p2"/>
            <p:cNvSpPr/>
            <p:nvPr/>
          </p:nvSpPr>
          <p:spPr>
            <a:xfrm>
              <a:off x="2010194" y="2913419"/>
              <a:ext cx="46433" cy="81688"/>
            </a:xfrm>
            <a:custGeom>
              <a:avLst/>
              <a:gdLst/>
              <a:ahLst/>
              <a:cxnLst/>
              <a:rect l="l" t="t" r="r" b="b"/>
              <a:pathLst>
                <a:path w="46433" h="81688" extrusionOk="0">
                  <a:moveTo>
                    <a:pt x="37828" y="2175"/>
                  </a:moveTo>
                  <a:cubicBezTo>
                    <a:pt x="24267" y="-13905"/>
                    <a:pt x="-7912" y="63998"/>
                    <a:pt x="1796" y="77365"/>
                  </a:cubicBezTo>
                  <a:cubicBezTo>
                    <a:pt x="10841" y="89822"/>
                    <a:pt x="26242" y="72182"/>
                    <a:pt x="30723" y="64333"/>
                  </a:cubicBezTo>
                  <a:cubicBezTo>
                    <a:pt x="44190" y="40745"/>
                    <a:pt x="54441" y="21872"/>
                    <a:pt x="37828" y="2175"/>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45;p2"/>
            <p:cNvSpPr/>
            <p:nvPr/>
          </p:nvSpPr>
          <p:spPr>
            <a:xfrm>
              <a:off x="1864990" y="2999238"/>
              <a:ext cx="151596" cy="115028"/>
            </a:xfrm>
            <a:custGeom>
              <a:avLst/>
              <a:gdLst/>
              <a:ahLst/>
              <a:cxnLst/>
              <a:rect l="l" t="t" r="r" b="b"/>
              <a:pathLst>
                <a:path w="151596" h="115028" extrusionOk="0">
                  <a:moveTo>
                    <a:pt x="1979" y="110831"/>
                  </a:moveTo>
                  <a:cubicBezTo>
                    <a:pt x="-4625" y="95856"/>
                    <a:pt x="7367" y="95367"/>
                    <a:pt x="7941" y="72890"/>
                  </a:cubicBezTo>
                  <a:cubicBezTo>
                    <a:pt x="8515" y="50415"/>
                    <a:pt x="-6304" y="44079"/>
                    <a:pt x="5102" y="35366"/>
                  </a:cubicBezTo>
                  <a:cubicBezTo>
                    <a:pt x="20716" y="23445"/>
                    <a:pt x="30960" y="40724"/>
                    <a:pt x="81057" y="25789"/>
                  </a:cubicBezTo>
                  <a:cubicBezTo>
                    <a:pt x="95216" y="21563"/>
                    <a:pt x="133794" y="-11341"/>
                    <a:pt x="148305" y="4090"/>
                  </a:cubicBezTo>
                  <a:cubicBezTo>
                    <a:pt x="157314" y="13667"/>
                    <a:pt x="146339" y="33095"/>
                    <a:pt x="133366" y="48546"/>
                  </a:cubicBezTo>
                  <a:cubicBezTo>
                    <a:pt x="73502" y="119865"/>
                    <a:pt x="6045" y="120046"/>
                    <a:pt x="1979" y="110831"/>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46;p2"/>
            <p:cNvSpPr/>
            <p:nvPr/>
          </p:nvSpPr>
          <p:spPr>
            <a:xfrm>
              <a:off x="1587144" y="2765928"/>
              <a:ext cx="260401" cy="362121"/>
            </a:xfrm>
            <a:custGeom>
              <a:avLst/>
              <a:gdLst/>
              <a:ahLst/>
              <a:cxnLst/>
              <a:rect l="l" t="t" r="r" b="b"/>
              <a:pathLst>
                <a:path w="260401" h="362121" extrusionOk="0">
                  <a:moveTo>
                    <a:pt x="48924" y="277209"/>
                  </a:moveTo>
                  <a:cubicBezTo>
                    <a:pt x="-8225" y="204925"/>
                    <a:pt x="-33655" y="44653"/>
                    <a:pt x="76742" y="4496"/>
                  </a:cubicBezTo>
                  <a:cubicBezTo>
                    <a:pt x="103659" y="-5295"/>
                    <a:pt x="122023" y="-172"/>
                    <a:pt x="144310" y="30596"/>
                  </a:cubicBezTo>
                  <a:cubicBezTo>
                    <a:pt x="159057" y="50949"/>
                    <a:pt x="135703" y="128597"/>
                    <a:pt x="151787" y="180956"/>
                  </a:cubicBezTo>
                  <a:cubicBezTo>
                    <a:pt x="176019" y="259836"/>
                    <a:pt x="252979" y="237461"/>
                    <a:pt x="259983" y="306375"/>
                  </a:cubicBezTo>
                  <a:cubicBezTo>
                    <a:pt x="264081" y="346700"/>
                    <a:pt x="237136" y="357703"/>
                    <a:pt x="219780" y="360643"/>
                  </a:cubicBezTo>
                  <a:cubicBezTo>
                    <a:pt x="179822" y="367408"/>
                    <a:pt x="108718" y="352841"/>
                    <a:pt x="48924" y="277209"/>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2"/>
            <p:cNvSpPr/>
            <p:nvPr/>
          </p:nvSpPr>
          <p:spPr>
            <a:xfrm>
              <a:off x="1695226" y="2675046"/>
              <a:ext cx="252632" cy="112970"/>
            </a:xfrm>
            <a:custGeom>
              <a:avLst/>
              <a:gdLst/>
              <a:ahLst/>
              <a:cxnLst/>
              <a:rect l="l" t="t" r="r" b="b"/>
              <a:pathLst>
                <a:path w="252632" h="112970" extrusionOk="0">
                  <a:moveTo>
                    <a:pt x="1413" y="66412"/>
                  </a:moveTo>
                  <a:cubicBezTo>
                    <a:pt x="10647" y="83115"/>
                    <a:pt x="26634" y="68957"/>
                    <a:pt x="45202" y="85513"/>
                  </a:cubicBezTo>
                  <a:cubicBezTo>
                    <a:pt x="60142" y="98834"/>
                    <a:pt x="66432" y="120600"/>
                    <a:pt x="83484" y="110280"/>
                  </a:cubicBezTo>
                  <a:cubicBezTo>
                    <a:pt x="104208" y="97736"/>
                    <a:pt x="107768" y="81796"/>
                    <a:pt x="158583" y="70759"/>
                  </a:cubicBezTo>
                  <a:cubicBezTo>
                    <a:pt x="217957" y="57860"/>
                    <a:pt x="240314" y="74108"/>
                    <a:pt x="250795" y="62166"/>
                  </a:cubicBezTo>
                  <a:cubicBezTo>
                    <a:pt x="263459" y="47747"/>
                    <a:pt x="208717" y="2614"/>
                    <a:pt x="146684" y="89"/>
                  </a:cubicBezTo>
                  <a:cubicBezTo>
                    <a:pt x="90656" y="-2194"/>
                    <a:pt x="-13315" y="39764"/>
                    <a:pt x="1413" y="66412"/>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48;p2"/>
            <p:cNvSpPr/>
            <p:nvPr/>
          </p:nvSpPr>
          <p:spPr>
            <a:xfrm>
              <a:off x="1695882" y="2842198"/>
              <a:ext cx="105183" cy="203704"/>
            </a:xfrm>
            <a:custGeom>
              <a:avLst/>
              <a:gdLst/>
              <a:ahLst/>
              <a:cxnLst/>
              <a:rect l="l" t="t" r="r" b="b"/>
              <a:pathLst>
                <a:path w="105183" h="203704" extrusionOk="0">
                  <a:moveTo>
                    <a:pt x="105184" y="203704"/>
                  </a:moveTo>
                  <a:cubicBezTo>
                    <a:pt x="105184" y="203704"/>
                    <a:pt x="41463" y="201186"/>
                    <a:pt x="12758" y="136912"/>
                  </a:cubicBezTo>
                  <a:cubicBezTo>
                    <a:pt x="-21908" y="59298"/>
                    <a:pt x="25056" y="0"/>
                    <a:pt x="25056" y="0"/>
                  </a:cubicBezTo>
                  <a:cubicBezTo>
                    <a:pt x="25056" y="0"/>
                    <a:pt x="13692" y="75679"/>
                    <a:pt x="33724" y="126605"/>
                  </a:cubicBezTo>
                  <a:cubicBezTo>
                    <a:pt x="53756" y="177531"/>
                    <a:pt x="105184" y="203704"/>
                    <a:pt x="105184" y="203704"/>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49;p2"/>
            <p:cNvSpPr/>
            <p:nvPr/>
          </p:nvSpPr>
          <p:spPr>
            <a:xfrm>
              <a:off x="1776999" y="2716712"/>
              <a:ext cx="133726" cy="49968"/>
            </a:xfrm>
            <a:custGeom>
              <a:avLst/>
              <a:gdLst/>
              <a:ahLst/>
              <a:cxnLst/>
              <a:rect l="l" t="t" r="r" b="b"/>
              <a:pathLst>
                <a:path w="133726" h="49968" extrusionOk="0">
                  <a:moveTo>
                    <a:pt x="0" y="49968"/>
                  </a:moveTo>
                  <a:cubicBezTo>
                    <a:pt x="0" y="49968"/>
                    <a:pt x="26605" y="10488"/>
                    <a:pt x="60036" y="1942"/>
                  </a:cubicBezTo>
                  <a:cubicBezTo>
                    <a:pt x="93468" y="-6597"/>
                    <a:pt x="133726" y="15786"/>
                    <a:pt x="133726" y="15786"/>
                  </a:cubicBezTo>
                  <a:cubicBezTo>
                    <a:pt x="133726" y="15786"/>
                    <a:pt x="101968" y="11057"/>
                    <a:pt x="68536" y="19603"/>
                  </a:cubicBezTo>
                  <a:cubicBezTo>
                    <a:pt x="35104" y="28149"/>
                    <a:pt x="0" y="49968"/>
                    <a:pt x="0" y="49968"/>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50;p2"/>
            <p:cNvSpPr/>
            <p:nvPr/>
          </p:nvSpPr>
          <p:spPr>
            <a:xfrm>
              <a:off x="1892052" y="3010662"/>
              <a:ext cx="110139" cy="56886"/>
            </a:xfrm>
            <a:custGeom>
              <a:avLst/>
              <a:gdLst/>
              <a:ahLst/>
              <a:cxnLst/>
              <a:rect l="l" t="t" r="r" b="b"/>
              <a:pathLst>
                <a:path w="110139" h="56886" extrusionOk="0">
                  <a:moveTo>
                    <a:pt x="28" y="47484"/>
                  </a:moveTo>
                  <a:cubicBezTo>
                    <a:pt x="-988" y="30164"/>
                    <a:pt x="26097" y="40907"/>
                    <a:pt x="61531" y="29910"/>
                  </a:cubicBezTo>
                  <a:cubicBezTo>
                    <a:pt x="84020" y="22931"/>
                    <a:pt x="110139" y="0"/>
                    <a:pt x="110139" y="0"/>
                  </a:cubicBezTo>
                  <a:cubicBezTo>
                    <a:pt x="110139" y="0"/>
                    <a:pt x="95456" y="30117"/>
                    <a:pt x="70261" y="42039"/>
                  </a:cubicBezTo>
                  <a:cubicBezTo>
                    <a:pt x="42115" y="55346"/>
                    <a:pt x="1043" y="64796"/>
                    <a:pt x="28" y="47484"/>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51;p2"/>
            <p:cNvSpPr/>
            <p:nvPr/>
          </p:nvSpPr>
          <p:spPr>
            <a:xfrm>
              <a:off x="1804597" y="2797361"/>
              <a:ext cx="194600" cy="184473"/>
            </a:xfrm>
            <a:custGeom>
              <a:avLst/>
              <a:gdLst/>
              <a:ahLst/>
              <a:cxnLst/>
              <a:rect l="l" t="t" r="r" b="b"/>
              <a:pathLst>
                <a:path w="194600" h="184473" extrusionOk="0">
                  <a:moveTo>
                    <a:pt x="18015" y="160500"/>
                  </a:moveTo>
                  <a:cubicBezTo>
                    <a:pt x="-13315" y="128808"/>
                    <a:pt x="-738" y="72364"/>
                    <a:pt x="32402" y="35448"/>
                  </a:cubicBezTo>
                  <a:cubicBezTo>
                    <a:pt x="90923" y="-29736"/>
                    <a:pt x="144847" y="8981"/>
                    <a:pt x="176176" y="40672"/>
                  </a:cubicBezTo>
                  <a:cubicBezTo>
                    <a:pt x="207505" y="72364"/>
                    <a:pt x="197259" y="132251"/>
                    <a:pt x="157718" y="162208"/>
                  </a:cubicBezTo>
                  <a:cubicBezTo>
                    <a:pt x="118178" y="192164"/>
                    <a:pt x="49344" y="192184"/>
                    <a:pt x="18015" y="160500"/>
                  </a:cubicBezTo>
                  <a:close/>
                </a:path>
              </a:pathLst>
            </a:custGeom>
            <a:solidFill>
              <a:srgbClr val="DF7B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52;p2"/>
            <p:cNvSpPr/>
            <p:nvPr/>
          </p:nvSpPr>
          <p:spPr>
            <a:xfrm>
              <a:off x="1829739" y="2836336"/>
              <a:ext cx="135326" cy="121109"/>
            </a:xfrm>
            <a:custGeom>
              <a:avLst/>
              <a:gdLst/>
              <a:ahLst/>
              <a:cxnLst/>
              <a:rect l="l" t="t" r="r" b="b"/>
              <a:pathLst>
                <a:path w="135326" h="121109" extrusionOk="0">
                  <a:moveTo>
                    <a:pt x="37480" y="8836"/>
                  </a:moveTo>
                  <a:cubicBezTo>
                    <a:pt x="67948" y="-4759"/>
                    <a:pt x="110062" y="-4223"/>
                    <a:pt x="127108" y="21481"/>
                  </a:cubicBezTo>
                  <a:cubicBezTo>
                    <a:pt x="144154" y="47185"/>
                    <a:pt x="133569" y="93376"/>
                    <a:pt x="105663" y="111659"/>
                  </a:cubicBezTo>
                  <a:cubicBezTo>
                    <a:pt x="77758" y="129943"/>
                    <a:pt x="32531" y="120319"/>
                    <a:pt x="15485" y="94615"/>
                  </a:cubicBezTo>
                  <a:cubicBezTo>
                    <a:pt x="-1561" y="68904"/>
                    <a:pt x="-15881" y="32638"/>
                    <a:pt x="37480" y="8836"/>
                  </a:cubicBezTo>
                  <a:close/>
                </a:path>
              </a:pathLst>
            </a:custGeom>
            <a:solidFill>
              <a:srgbClr val="C568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53;p2"/>
            <p:cNvSpPr/>
            <p:nvPr/>
          </p:nvSpPr>
          <p:spPr>
            <a:xfrm>
              <a:off x="1872332" y="2848909"/>
              <a:ext cx="67361" cy="69042"/>
            </a:xfrm>
            <a:custGeom>
              <a:avLst/>
              <a:gdLst/>
              <a:ahLst/>
              <a:cxnLst/>
              <a:rect l="l" t="t" r="r" b="b"/>
              <a:pathLst>
                <a:path w="67361" h="69042" extrusionOk="0">
                  <a:moveTo>
                    <a:pt x="0" y="34518"/>
                  </a:moveTo>
                  <a:cubicBezTo>
                    <a:pt x="0" y="15457"/>
                    <a:pt x="15080" y="0"/>
                    <a:pt x="33681" y="0"/>
                  </a:cubicBezTo>
                  <a:cubicBezTo>
                    <a:pt x="52282" y="0"/>
                    <a:pt x="67362" y="15457"/>
                    <a:pt x="67362" y="34518"/>
                  </a:cubicBezTo>
                  <a:cubicBezTo>
                    <a:pt x="67362" y="53585"/>
                    <a:pt x="52282" y="69042"/>
                    <a:pt x="33681" y="69042"/>
                  </a:cubicBezTo>
                  <a:cubicBezTo>
                    <a:pt x="15080" y="69042"/>
                    <a:pt x="0" y="53585"/>
                    <a:pt x="0" y="34518"/>
                  </a:cubicBezTo>
                  <a:close/>
                </a:path>
              </a:pathLst>
            </a:custGeom>
            <a:solidFill>
              <a:srgbClr val="932D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54;p2"/>
            <p:cNvSpPr/>
            <p:nvPr/>
          </p:nvSpPr>
          <p:spPr>
            <a:xfrm>
              <a:off x="1889842" y="2862110"/>
              <a:ext cx="38106" cy="38281"/>
            </a:xfrm>
            <a:custGeom>
              <a:avLst/>
              <a:gdLst/>
              <a:ahLst/>
              <a:cxnLst/>
              <a:rect l="l" t="t" r="r" b="b"/>
              <a:pathLst>
                <a:path w="38106" h="38281" extrusionOk="0">
                  <a:moveTo>
                    <a:pt x="0" y="19141"/>
                  </a:moveTo>
                  <a:cubicBezTo>
                    <a:pt x="0" y="8566"/>
                    <a:pt x="8530" y="0"/>
                    <a:pt x="19053" y="0"/>
                  </a:cubicBezTo>
                  <a:cubicBezTo>
                    <a:pt x="29576" y="0"/>
                    <a:pt x="38106" y="8566"/>
                    <a:pt x="38106" y="19141"/>
                  </a:cubicBezTo>
                  <a:cubicBezTo>
                    <a:pt x="38106" y="29709"/>
                    <a:pt x="29576" y="38282"/>
                    <a:pt x="19053" y="38282"/>
                  </a:cubicBezTo>
                  <a:cubicBezTo>
                    <a:pt x="8530" y="38282"/>
                    <a:pt x="0" y="29709"/>
                    <a:pt x="0" y="19141"/>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 name="Google Shape;55;p2"/>
            <p:cNvSpPr/>
            <p:nvPr/>
          </p:nvSpPr>
          <p:spPr>
            <a:xfrm>
              <a:off x="2055575" y="2628764"/>
              <a:ext cx="29150" cy="41850"/>
            </a:xfrm>
            <a:custGeom>
              <a:avLst/>
              <a:gdLst/>
              <a:ahLst/>
              <a:cxnLst/>
              <a:rect l="l" t="t" r="r" b="b"/>
              <a:pathLst>
                <a:path w="29150" h="41850" extrusionOk="0">
                  <a:moveTo>
                    <a:pt x="21998" y="127"/>
                  </a:moveTo>
                  <a:cubicBezTo>
                    <a:pt x="20520" y="442"/>
                    <a:pt x="19178" y="1265"/>
                    <a:pt x="18292" y="2638"/>
                  </a:cubicBezTo>
                  <a:cubicBezTo>
                    <a:pt x="16995" y="4594"/>
                    <a:pt x="15495" y="6617"/>
                    <a:pt x="14466" y="8733"/>
                  </a:cubicBezTo>
                  <a:cubicBezTo>
                    <a:pt x="12561" y="12658"/>
                    <a:pt x="11190" y="16924"/>
                    <a:pt x="9444" y="20929"/>
                  </a:cubicBezTo>
                  <a:cubicBezTo>
                    <a:pt x="6383" y="27961"/>
                    <a:pt x="3199" y="34886"/>
                    <a:pt x="0" y="41851"/>
                  </a:cubicBezTo>
                  <a:cubicBezTo>
                    <a:pt x="5042" y="36078"/>
                    <a:pt x="10028" y="30191"/>
                    <a:pt x="15183" y="24518"/>
                  </a:cubicBezTo>
                  <a:cubicBezTo>
                    <a:pt x="18122" y="21284"/>
                    <a:pt x="21473" y="18297"/>
                    <a:pt x="24270" y="14955"/>
                  </a:cubicBezTo>
                  <a:cubicBezTo>
                    <a:pt x="25781" y="13146"/>
                    <a:pt x="26962" y="11077"/>
                    <a:pt x="28215" y="9095"/>
                  </a:cubicBezTo>
                  <a:cubicBezTo>
                    <a:pt x="29986" y="6355"/>
                    <a:pt x="29161" y="2739"/>
                    <a:pt x="26422" y="964"/>
                  </a:cubicBezTo>
                  <a:cubicBezTo>
                    <a:pt x="25052" y="80"/>
                    <a:pt x="23476" y="-188"/>
                    <a:pt x="21998" y="127"/>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56;p2"/>
            <p:cNvSpPr/>
            <p:nvPr/>
          </p:nvSpPr>
          <p:spPr>
            <a:xfrm>
              <a:off x="2075421" y="2692371"/>
              <a:ext cx="30847" cy="29417"/>
            </a:xfrm>
            <a:custGeom>
              <a:avLst/>
              <a:gdLst/>
              <a:ahLst/>
              <a:cxnLst/>
              <a:rect l="l" t="t" r="r" b="b"/>
              <a:pathLst>
                <a:path w="30847" h="29417" extrusionOk="0">
                  <a:moveTo>
                    <a:pt x="25107" y="3"/>
                  </a:moveTo>
                  <a:cubicBezTo>
                    <a:pt x="23596" y="-44"/>
                    <a:pt x="22111" y="558"/>
                    <a:pt x="20922" y="1677"/>
                  </a:cubicBezTo>
                  <a:cubicBezTo>
                    <a:pt x="10493" y="15527"/>
                    <a:pt x="8574" y="18199"/>
                    <a:pt x="10521" y="15547"/>
                  </a:cubicBezTo>
                  <a:cubicBezTo>
                    <a:pt x="13542" y="11428"/>
                    <a:pt x="16505" y="7222"/>
                    <a:pt x="19368" y="2990"/>
                  </a:cubicBezTo>
                  <a:cubicBezTo>
                    <a:pt x="19721" y="2474"/>
                    <a:pt x="18492" y="3860"/>
                    <a:pt x="18053" y="4309"/>
                  </a:cubicBezTo>
                  <a:cubicBezTo>
                    <a:pt x="16868" y="5521"/>
                    <a:pt x="15974" y="6841"/>
                    <a:pt x="15064" y="8254"/>
                  </a:cubicBezTo>
                  <a:cubicBezTo>
                    <a:pt x="12719" y="11897"/>
                    <a:pt x="10201" y="15507"/>
                    <a:pt x="7652" y="19016"/>
                  </a:cubicBezTo>
                  <a:cubicBezTo>
                    <a:pt x="6587" y="20476"/>
                    <a:pt x="3292" y="24729"/>
                    <a:pt x="4424" y="23316"/>
                  </a:cubicBezTo>
                  <a:cubicBezTo>
                    <a:pt x="6482" y="20744"/>
                    <a:pt x="0" y="29417"/>
                    <a:pt x="0" y="29417"/>
                  </a:cubicBezTo>
                  <a:cubicBezTo>
                    <a:pt x="0" y="29417"/>
                    <a:pt x="18766" y="17094"/>
                    <a:pt x="14466" y="19847"/>
                  </a:cubicBezTo>
                  <a:cubicBezTo>
                    <a:pt x="13230" y="20644"/>
                    <a:pt x="12103" y="21548"/>
                    <a:pt x="10880" y="22358"/>
                  </a:cubicBezTo>
                  <a:cubicBezTo>
                    <a:pt x="14537" y="20034"/>
                    <a:pt x="18213" y="17777"/>
                    <a:pt x="21998" y="15668"/>
                  </a:cubicBezTo>
                  <a:cubicBezTo>
                    <a:pt x="23467" y="14844"/>
                    <a:pt x="24781" y="14020"/>
                    <a:pt x="26063" y="12915"/>
                  </a:cubicBezTo>
                  <a:cubicBezTo>
                    <a:pt x="26539" y="12506"/>
                    <a:pt x="28039" y="11401"/>
                    <a:pt x="27498" y="11723"/>
                  </a:cubicBezTo>
                  <a:cubicBezTo>
                    <a:pt x="23098" y="14315"/>
                    <a:pt x="27455" y="11709"/>
                    <a:pt x="28933" y="10283"/>
                  </a:cubicBezTo>
                  <a:cubicBezTo>
                    <a:pt x="31310" y="8053"/>
                    <a:pt x="31525" y="4296"/>
                    <a:pt x="29291" y="1918"/>
                  </a:cubicBezTo>
                  <a:cubicBezTo>
                    <a:pt x="28175" y="726"/>
                    <a:pt x="26618" y="50"/>
                    <a:pt x="25107" y="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57;p2"/>
            <p:cNvSpPr/>
            <p:nvPr/>
          </p:nvSpPr>
          <p:spPr>
            <a:xfrm>
              <a:off x="2056411" y="2754257"/>
              <a:ext cx="29363" cy="18102"/>
            </a:xfrm>
            <a:custGeom>
              <a:avLst/>
              <a:gdLst/>
              <a:ahLst/>
              <a:cxnLst/>
              <a:rect l="l" t="t" r="r" b="b"/>
              <a:pathLst>
                <a:path w="29363" h="18102" extrusionOk="0">
                  <a:moveTo>
                    <a:pt x="25227" y="288"/>
                  </a:moveTo>
                  <a:cubicBezTo>
                    <a:pt x="23785" y="-167"/>
                    <a:pt x="22248" y="-107"/>
                    <a:pt x="20803" y="643"/>
                  </a:cubicBezTo>
                  <a:cubicBezTo>
                    <a:pt x="14523" y="5947"/>
                    <a:pt x="15549" y="4983"/>
                    <a:pt x="14467" y="5907"/>
                  </a:cubicBezTo>
                  <a:cubicBezTo>
                    <a:pt x="14818" y="5432"/>
                    <a:pt x="15601" y="5043"/>
                    <a:pt x="15303" y="4474"/>
                  </a:cubicBezTo>
                  <a:cubicBezTo>
                    <a:pt x="14242" y="2438"/>
                    <a:pt x="11972" y="7702"/>
                    <a:pt x="10282" y="9256"/>
                  </a:cubicBezTo>
                  <a:cubicBezTo>
                    <a:pt x="8609" y="10789"/>
                    <a:pt x="4090" y="11667"/>
                    <a:pt x="5141" y="13676"/>
                  </a:cubicBezTo>
                  <a:cubicBezTo>
                    <a:pt x="6184" y="15672"/>
                    <a:pt x="0" y="18103"/>
                    <a:pt x="0" y="18103"/>
                  </a:cubicBezTo>
                  <a:cubicBezTo>
                    <a:pt x="0" y="18103"/>
                    <a:pt x="3028" y="17366"/>
                    <a:pt x="6576" y="16429"/>
                  </a:cubicBezTo>
                  <a:cubicBezTo>
                    <a:pt x="7627" y="18438"/>
                    <a:pt x="11056" y="15370"/>
                    <a:pt x="13271" y="14875"/>
                  </a:cubicBezTo>
                  <a:cubicBezTo>
                    <a:pt x="15509" y="14372"/>
                    <a:pt x="21027" y="15471"/>
                    <a:pt x="19966" y="13442"/>
                  </a:cubicBezTo>
                  <a:cubicBezTo>
                    <a:pt x="18894" y="11385"/>
                    <a:pt x="19941" y="13495"/>
                    <a:pt x="26183" y="11164"/>
                  </a:cubicBezTo>
                  <a:cubicBezTo>
                    <a:pt x="29074" y="9658"/>
                    <a:pt x="30203" y="6048"/>
                    <a:pt x="28694" y="3154"/>
                  </a:cubicBezTo>
                  <a:cubicBezTo>
                    <a:pt x="27939" y="1708"/>
                    <a:pt x="26669" y="737"/>
                    <a:pt x="25227" y="288"/>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58;p2"/>
            <p:cNvSpPr/>
            <p:nvPr/>
          </p:nvSpPr>
          <p:spPr>
            <a:xfrm>
              <a:off x="2142850" y="2808365"/>
              <a:ext cx="31538" cy="12230"/>
            </a:xfrm>
            <a:custGeom>
              <a:avLst/>
              <a:gdLst/>
              <a:ahLst/>
              <a:cxnLst/>
              <a:rect l="l" t="t" r="r" b="b"/>
              <a:pathLst>
                <a:path w="31538" h="12230" extrusionOk="0">
                  <a:moveTo>
                    <a:pt x="24509" y="99"/>
                  </a:moveTo>
                  <a:cubicBezTo>
                    <a:pt x="12262" y="5316"/>
                    <a:pt x="10006" y="6267"/>
                    <a:pt x="12314" y="5236"/>
                  </a:cubicBezTo>
                  <a:cubicBezTo>
                    <a:pt x="15909" y="3642"/>
                    <a:pt x="19442" y="2108"/>
                    <a:pt x="22955" y="341"/>
                  </a:cubicBezTo>
                  <a:cubicBezTo>
                    <a:pt x="23382" y="119"/>
                    <a:pt x="22104" y="468"/>
                    <a:pt x="21640" y="575"/>
                  </a:cubicBezTo>
                  <a:cubicBezTo>
                    <a:pt x="20348" y="883"/>
                    <a:pt x="19326" y="1506"/>
                    <a:pt x="18173" y="2129"/>
                  </a:cubicBezTo>
                  <a:cubicBezTo>
                    <a:pt x="15232" y="3722"/>
                    <a:pt x="12134" y="5062"/>
                    <a:pt x="9086" y="6435"/>
                  </a:cubicBezTo>
                  <a:cubicBezTo>
                    <a:pt x="7818" y="7004"/>
                    <a:pt x="3959" y="8725"/>
                    <a:pt x="5261" y="8230"/>
                  </a:cubicBezTo>
                  <a:cubicBezTo>
                    <a:pt x="7621" y="7326"/>
                    <a:pt x="0" y="10500"/>
                    <a:pt x="0" y="10500"/>
                  </a:cubicBezTo>
                  <a:cubicBezTo>
                    <a:pt x="0" y="10500"/>
                    <a:pt x="2433" y="10581"/>
                    <a:pt x="5739" y="10741"/>
                  </a:cubicBezTo>
                  <a:cubicBezTo>
                    <a:pt x="5620" y="10741"/>
                    <a:pt x="6141" y="10735"/>
                    <a:pt x="6098" y="10741"/>
                  </a:cubicBezTo>
                  <a:cubicBezTo>
                    <a:pt x="5635" y="10755"/>
                    <a:pt x="8653" y="11016"/>
                    <a:pt x="9923" y="11096"/>
                  </a:cubicBezTo>
                  <a:cubicBezTo>
                    <a:pt x="13259" y="11317"/>
                    <a:pt x="16653" y="11471"/>
                    <a:pt x="19966" y="11933"/>
                  </a:cubicBezTo>
                  <a:cubicBezTo>
                    <a:pt x="21266" y="12114"/>
                    <a:pt x="22355" y="12335"/>
                    <a:pt x="23672" y="12175"/>
                  </a:cubicBezTo>
                  <a:cubicBezTo>
                    <a:pt x="24146" y="12114"/>
                    <a:pt x="25582" y="11987"/>
                    <a:pt x="25107" y="11933"/>
                  </a:cubicBezTo>
                  <a:cubicBezTo>
                    <a:pt x="21197" y="11505"/>
                    <a:pt x="25131" y="12000"/>
                    <a:pt x="26661" y="11692"/>
                  </a:cubicBezTo>
                  <a:cubicBezTo>
                    <a:pt x="29871" y="11116"/>
                    <a:pt x="32024" y="7969"/>
                    <a:pt x="31444" y="4761"/>
                  </a:cubicBezTo>
                  <a:cubicBezTo>
                    <a:pt x="30863" y="1553"/>
                    <a:pt x="27719" y="-483"/>
                    <a:pt x="24509" y="9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59;p2"/>
            <p:cNvSpPr/>
            <p:nvPr/>
          </p:nvSpPr>
          <p:spPr>
            <a:xfrm>
              <a:off x="2204901" y="2833434"/>
              <a:ext cx="31340" cy="12094"/>
            </a:xfrm>
            <a:custGeom>
              <a:avLst/>
              <a:gdLst/>
              <a:ahLst/>
              <a:cxnLst/>
              <a:rect l="l" t="t" r="r" b="b"/>
              <a:pathLst>
                <a:path w="31340" h="12094" extrusionOk="0">
                  <a:moveTo>
                    <a:pt x="24988" y="18"/>
                  </a:moveTo>
                  <a:cubicBezTo>
                    <a:pt x="12504" y="3942"/>
                    <a:pt x="10079" y="4746"/>
                    <a:pt x="12430" y="3963"/>
                  </a:cubicBezTo>
                  <a:cubicBezTo>
                    <a:pt x="16100" y="2744"/>
                    <a:pt x="19824" y="1538"/>
                    <a:pt x="23434" y="138"/>
                  </a:cubicBezTo>
                  <a:cubicBezTo>
                    <a:pt x="23869" y="-36"/>
                    <a:pt x="22463" y="192"/>
                    <a:pt x="21994" y="259"/>
                  </a:cubicBezTo>
                  <a:cubicBezTo>
                    <a:pt x="20701" y="426"/>
                    <a:pt x="19717" y="949"/>
                    <a:pt x="18531" y="1451"/>
                  </a:cubicBezTo>
                  <a:cubicBezTo>
                    <a:pt x="15504" y="2737"/>
                    <a:pt x="12316" y="3748"/>
                    <a:pt x="9202" y="4800"/>
                  </a:cubicBezTo>
                  <a:cubicBezTo>
                    <a:pt x="7909" y="5235"/>
                    <a:pt x="4059" y="6474"/>
                    <a:pt x="5378" y="6112"/>
                  </a:cubicBezTo>
                  <a:cubicBezTo>
                    <a:pt x="7776" y="5463"/>
                    <a:pt x="0" y="7907"/>
                    <a:pt x="0" y="7907"/>
                  </a:cubicBezTo>
                  <a:cubicBezTo>
                    <a:pt x="0" y="7907"/>
                    <a:pt x="2304" y="8249"/>
                    <a:pt x="5498" y="8744"/>
                  </a:cubicBezTo>
                  <a:cubicBezTo>
                    <a:pt x="4139" y="8590"/>
                    <a:pt x="8218" y="9227"/>
                    <a:pt x="9564" y="9461"/>
                  </a:cubicBezTo>
                  <a:cubicBezTo>
                    <a:pt x="12805" y="10024"/>
                    <a:pt x="16060" y="10693"/>
                    <a:pt x="19248" y="11497"/>
                  </a:cubicBezTo>
                  <a:cubicBezTo>
                    <a:pt x="20500" y="11812"/>
                    <a:pt x="21646" y="12120"/>
                    <a:pt x="22952" y="12093"/>
                  </a:cubicBezTo>
                  <a:cubicBezTo>
                    <a:pt x="23420" y="12080"/>
                    <a:pt x="24847" y="12073"/>
                    <a:pt x="24391" y="11972"/>
                  </a:cubicBezTo>
                  <a:cubicBezTo>
                    <a:pt x="20608" y="11142"/>
                    <a:pt x="24298" y="11999"/>
                    <a:pt x="25825" y="11852"/>
                  </a:cubicBezTo>
                  <a:cubicBezTo>
                    <a:pt x="29073" y="11604"/>
                    <a:pt x="31571" y="8771"/>
                    <a:pt x="31323" y="5516"/>
                  </a:cubicBezTo>
                  <a:cubicBezTo>
                    <a:pt x="31069" y="2262"/>
                    <a:pt x="28236" y="-237"/>
                    <a:pt x="24988" y="18"/>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60;p2"/>
            <p:cNvSpPr/>
            <p:nvPr/>
          </p:nvSpPr>
          <p:spPr>
            <a:xfrm>
              <a:off x="2165088" y="2865726"/>
              <a:ext cx="32164" cy="12009"/>
            </a:xfrm>
            <a:custGeom>
              <a:avLst/>
              <a:gdLst/>
              <a:ahLst/>
              <a:cxnLst/>
              <a:rect l="l" t="t" r="r" b="b"/>
              <a:pathLst>
                <a:path w="32164" h="12009" extrusionOk="0">
                  <a:moveTo>
                    <a:pt x="25944" y="6"/>
                  </a:moveTo>
                  <a:cubicBezTo>
                    <a:pt x="18123" y="2143"/>
                    <a:pt x="19552" y="1774"/>
                    <a:pt x="18172" y="2156"/>
                  </a:cubicBezTo>
                  <a:cubicBezTo>
                    <a:pt x="18712" y="1875"/>
                    <a:pt x="19517" y="1734"/>
                    <a:pt x="19488" y="1078"/>
                  </a:cubicBezTo>
                  <a:cubicBezTo>
                    <a:pt x="19385" y="-1193"/>
                    <a:pt x="15080" y="2538"/>
                    <a:pt x="12912" y="3234"/>
                  </a:cubicBezTo>
                  <a:cubicBezTo>
                    <a:pt x="10766" y="3917"/>
                    <a:pt x="6354" y="2893"/>
                    <a:pt x="6456" y="5143"/>
                  </a:cubicBezTo>
                  <a:cubicBezTo>
                    <a:pt x="6557" y="7380"/>
                    <a:pt x="0" y="7058"/>
                    <a:pt x="0" y="7058"/>
                  </a:cubicBezTo>
                  <a:cubicBezTo>
                    <a:pt x="0" y="7058"/>
                    <a:pt x="3013" y="7608"/>
                    <a:pt x="6575" y="8251"/>
                  </a:cubicBezTo>
                  <a:cubicBezTo>
                    <a:pt x="6678" y="10501"/>
                    <a:pt x="11071" y="9081"/>
                    <a:pt x="13271" y="9570"/>
                  </a:cubicBezTo>
                  <a:cubicBezTo>
                    <a:pt x="15493" y="10059"/>
                    <a:pt x="19950" y="13515"/>
                    <a:pt x="19846" y="11244"/>
                  </a:cubicBezTo>
                  <a:cubicBezTo>
                    <a:pt x="19742" y="8947"/>
                    <a:pt x="19834" y="11197"/>
                    <a:pt x="26419" y="11720"/>
                  </a:cubicBezTo>
                  <a:cubicBezTo>
                    <a:pt x="29680" y="11572"/>
                    <a:pt x="32306" y="8880"/>
                    <a:pt x="32158" y="5625"/>
                  </a:cubicBezTo>
                  <a:cubicBezTo>
                    <a:pt x="32011" y="2364"/>
                    <a:pt x="29205" y="-141"/>
                    <a:pt x="25944" y="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61;p2"/>
            <p:cNvSpPr/>
            <p:nvPr/>
          </p:nvSpPr>
          <p:spPr>
            <a:xfrm>
              <a:off x="2086899" y="2895704"/>
              <a:ext cx="36310" cy="12433"/>
            </a:xfrm>
            <a:custGeom>
              <a:avLst/>
              <a:gdLst/>
              <a:ahLst/>
              <a:cxnLst/>
              <a:rect l="l" t="t" r="r" b="b"/>
              <a:pathLst>
                <a:path w="36310" h="12433" extrusionOk="0">
                  <a:moveTo>
                    <a:pt x="27617" y="32"/>
                  </a:moveTo>
                  <a:cubicBezTo>
                    <a:pt x="28927" y="-95"/>
                    <a:pt x="24985" y="193"/>
                    <a:pt x="23671" y="273"/>
                  </a:cubicBezTo>
                  <a:cubicBezTo>
                    <a:pt x="22343" y="360"/>
                    <a:pt x="21054" y="534"/>
                    <a:pt x="19726" y="635"/>
                  </a:cubicBezTo>
                  <a:cubicBezTo>
                    <a:pt x="15783" y="923"/>
                    <a:pt x="11722" y="976"/>
                    <a:pt x="7771" y="1110"/>
                  </a:cubicBezTo>
                  <a:cubicBezTo>
                    <a:pt x="6458" y="1157"/>
                    <a:pt x="2631" y="1244"/>
                    <a:pt x="3945" y="1231"/>
                  </a:cubicBezTo>
                  <a:cubicBezTo>
                    <a:pt x="7877" y="1184"/>
                    <a:pt x="-1" y="1351"/>
                    <a:pt x="0" y="1351"/>
                  </a:cubicBezTo>
                  <a:cubicBezTo>
                    <a:pt x="0" y="1351"/>
                    <a:pt x="18399" y="8350"/>
                    <a:pt x="14705" y="6850"/>
                  </a:cubicBezTo>
                  <a:cubicBezTo>
                    <a:pt x="12285" y="5865"/>
                    <a:pt x="9753" y="5095"/>
                    <a:pt x="7293" y="4218"/>
                  </a:cubicBezTo>
                  <a:cubicBezTo>
                    <a:pt x="8520" y="4693"/>
                    <a:pt x="9775" y="5169"/>
                    <a:pt x="10999" y="5651"/>
                  </a:cubicBezTo>
                  <a:cubicBezTo>
                    <a:pt x="14699" y="7118"/>
                    <a:pt x="18336" y="8772"/>
                    <a:pt x="21998" y="10319"/>
                  </a:cubicBezTo>
                  <a:cubicBezTo>
                    <a:pt x="23211" y="10828"/>
                    <a:pt x="26778" y="12308"/>
                    <a:pt x="25585" y="11752"/>
                  </a:cubicBezTo>
                  <a:cubicBezTo>
                    <a:pt x="21972" y="10064"/>
                    <a:pt x="25602" y="11699"/>
                    <a:pt x="29410" y="12348"/>
                  </a:cubicBezTo>
                  <a:cubicBezTo>
                    <a:pt x="32626" y="12891"/>
                    <a:pt x="35680" y="10781"/>
                    <a:pt x="36225" y="7566"/>
                  </a:cubicBezTo>
                  <a:cubicBezTo>
                    <a:pt x="36770" y="4352"/>
                    <a:pt x="34659" y="1298"/>
                    <a:pt x="31443" y="755"/>
                  </a:cubicBezTo>
                  <a:cubicBezTo>
                    <a:pt x="15711" y="1083"/>
                    <a:pt x="11735" y="1305"/>
                    <a:pt x="15662" y="1110"/>
                  </a:cubicBezTo>
                  <a:cubicBezTo>
                    <a:pt x="19643" y="916"/>
                    <a:pt x="23651" y="434"/>
                    <a:pt x="27617" y="3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62;p2"/>
            <p:cNvSpPr/>
            <p:nvPr/>
          </p:nvSpPr>
          <p:spPr>
            <a:xfrm>
              <a:off x="2186727" y="2956715"/>
              <a:ext cx="39119" cy="13164"/>
            </a:xfrm>
            <a:custGeom>
              <a:avLst/>
              <a:gdLst/>
              <a:ahLst/>
              <a:cxnLst/>
              <a:rect l="l" t="t" r="r" b="b"/>
              <a:pathLst>
                <a:path w="39119" h="13164" extrusionOk="0">
                  <a:moveTo>
                    <a:pt x="0" y="0"/>
                  </a:moveTo>
                  <a:cubicBezTo>
                    <a:pt x="0" y="0"/>
                    <a:pt x="2134" y="924"/>
                    <a:pt x="3945" y="1674"/>
                  </a:cubicBezTo>
                  <a:cubicBezTo>
                    <a:pt x="2604" y="1139"/>
                    <a:pt x="6561" y="2666"/>
                    <a:pt x="7893" y="3228"/>
                  </a:cubicBezTo>
                  <a:cubicBezTo>
                    <a:pt x="8094" y="3302"/>
                    <a:pt x="8289" y="3382"/>
                    <a:pt x="8489" y="3462"/>
                  </a:cubicBezTo>
                  <a:cubicBezTo>
                    <a:pt x="9628" y="3945"/>
                    <a:pt x="10820" y="4534"/>
                    <a:pt x="11959" y="5016"/>
                  </a:cubicBezTo>
                  <a:cubicBezTo>
                    <a:pt x="15970" y="6744"/>
                    <a:pt x="19821" y="8593"/>
                    <a:pt x="23793" y="10401"/>
                  </a:cubicBezTo>
                  <a:cubicBezTo>
                    <a:pt x="25105" y="10997"/>
                    <a:pt x="29151" y="12718"/>
                    <a:pt x="27858" y="12075"/>
                  </a:cubicBezTo>
                  <a:cubicBezTo>
                    <a:pt x="23940" y="10126"/>
                    <a:pt x="27757" y="12109"/>
                    <a:pt x="31923" y="13026"/>
                  </a:cubicBezTo>
                  <a:cubicBezTo>
                    <a:pt x="35104" y="13730"/>
                    <a:pt x="38272" y="11673"/>
                    <a:pt x="38975" y="8485"/>
                  </a:cubicBezTo>
                  <a:cubicBezTo>
                    <a:pt x="39679" y="5298"/>
                    <a:pt x="37736" y="2250"/>
                    <a:pt x="34549" y="1554"/>
                  </a:cubicBezTo>
                  <a:cubicBezTo>
                    <a:pt x="17263" y="777"/>
                    <a:pt x="12890" y="636"/>
                    <a:pt x="17216" y="717"/>
                  </a:cubicBezTo>
                  <a:cubicBezTo>
                    <a:pt x="21589" y="797"/>
                    <a:pt x="25996" y="717"/>
                    <a:pt x="30369" y="596"/>
                  </a:cubicBezTo>
                  <a:cubicBezTo>
                    <a:pt x="31816" y="556"/>
                    <a:pt x="27510" y="482"/>
                    <a:pt x="26063" y="476"/>
                  </a:cubicBezTo>
                  <a:cubicBezTo>
                    <a:pt x="24603" y="469"/>
                    <a:pt x="23103" y="589"/>
                    <a:pt x="21643" y="596"/>
                  </a:cubicBezTo>
                  <a:cubicBezTo>
                    <a:pt x="17296" y="609"/>
                    <a:pt x="12950" y="382"/>
                    <a:pt x="8610" y="234"/>
                  </a:cubicBezTo>
                  <a:cubicBezTo>
                    <a:pt x="7163" y="188"/>
                    <a:pt x="2862" y="40"/>
                    <a:pt x="4304" y="121"/>
                  </a:cubicBezTo>
                  <a:cubicBezTo>
                    <a:pt x="8623" y="348"/>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63;p2"/>
            <p:cNvSpPr/>
            <p:nvPr/>
          </p:nvSpPr>
          <p:spPr>
            <a:xfrm>
              <a:off x="2100049" y="3079858"/>
              <a:ext cx="31920" cy="21395"/>
            </a:xfrm>
            <a:custGeom>
              <a:avLst/>
              <a:gdLst/>
              <a:ahLst/>
              <a:cxnLst/>
              <a:rect l="l" t="t" r="r" b="b"/>
              <a:pathLst>
                <a:path w="31920" h="21395" extrusionOk="0">
                  <a:moveTo>
                    <a:pt x="0" y="0"/>
                  </a:moveTo>
                  <a:cubicBezTo>
                    <a:pt x="0" y="0"/>
                    <a:pt x="13826" y="12537"/>
                    <a:pt x="11358" y="10160"/>
                  </a:cubicBezTo>
                  <a:cubicBezTo>
                    <a:pt x="8944" y="7836"/>
                    <a:pt x="6357" y="5666"/>
                    <a:pt x="4065" y="3228"/>
                  </a:cubicBezTo>
                  <a:cubicBezTo>
                    <a:pt x="2895" y="1976"/>
                    <a:pt x="6602" y="5452"/>
                    <a:pt x="7891" y="6570"/>
                  </a:cubicBezTo>
                  <a:cubicBezTo>
                    <a:pt x="10249" y="8626"/>
                    <a:pt x="13159" y="11225"/>
                    <a:pt x="15303" y="13508"/>
                  </a:cubicBezTo>
                  <a:cubicBezTo>
                    <a:pt x="16459" y="14741"/>
                    <a:pt x="19942" y="18424"/>
                    <a:pt x="18651" y="17332"/>
                  </a:cubicBezTo>
                  <a:cubicBezTo>
                    <a:pt x="16032" y="15129"/>
                    <a:pt x="18722" y="17359"/>
                    <a:pt x="22716" y="20319"/>
                  </a:cubicBezTo>
                  <a:cubicBezTo>
                    <a:pt x="25385" y="22195"/>
                    <a:pt x="28971" y="21558"/>
                    <a:pt x="30846" y="18886"/>
                  </a:cubicBezTo>
                  <a:cubicBezTo>
                    <a:pt x="32720" y="16221"/>
                    <a:pt x="32080" y="12510"/>
                    <a:pt x="29411" y="10635"/>
                  </a:cubicBezTo>
                  <a:cubicBezTo>
                    <a:pt x="14684" y="5317"/>
                    <a:pt x="11372" y="4206"/>
                    <a:pt x="14705" y="5257"/>
                  </a:cubicBezTo>
                  <a:cubicBezTo>
                    <a:pt x="18103" y="6329"/>
                    <a:pt x="21583" y="7246"/>
                    <a:pt x="25107" y="7769"/>
                  </a:cubicBezTo>
                  <a:cubicBezTo>
                    <a:pt x="26892" y="8030"/>
                    <a:pt x="21683" y="6650"/>
                    <a:pt x="19966" y="6095"/>
                  </a:cubicBezTo>
                  <a:cubicBezTo>
                    <a:pt x="16215" y="4882"/>
                    <a:pt x="13688" y="4018"/>
                    <a:pt x="9923" y="2866"/>
                  </a:cubicBezTo>
                  <a:cubicBezTo>
                    <a:pt x="8269" y="2357"/>
                    <a:pt x="3478" y="650"/>
                    <a:pt x="5022" y="1433"/>
                  </a:cubicBezTo>
                  <a:cubicBezTo>
                    <a:pt x="8140" y="3014"/>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 name="Google Shape;64;p2"/>
            <p:cNvSpPr/>
            <p:nvPr/>
          </p:nvSpPr>
          <p:spPr>
            <a:xfrm>
              <a:off x="1983841" y="3066945"/>
              <a:ext cx="44546" cy="38568"/>
            </a:xfrm>
            <a:custGeom>
              <a:avLst/>
              <a:gdLst/>
              <a:ahLst/>
              <a:cxnLst/>
              <a:rect l="l" t="t" r="r" b="b"/>
              <a:pathLst>
                <a:path w="44546" h="38568" extrusionOk="0">
                  <a:moveTo>
                    <a:pt x="0" y="0"/>
                  </a:moveTo>
                  <a:cubicBezTo>
                    <a:pt x="6153" y="6623"/>
                    <a:pt x="12251" y="13234"/>
                    <a:pt x="18292" y="19964"/>
                  </a:cubicBezTo>
                  <a:cubicBezTo>
                    <a:pt x="21735" y="23802"/>
                    <a:pt x="25004" y="27974"/>
                    <a:pt x="28574" y="31678"/>
                  </a:cubicBezTo>
                  <a:cubicBezTo>
                    <a:pt x="30511" y="33694"/>
                    <a:pt x="32766" y="35402"/>
                    <a:pt x="34910" y="37176"/>
                  </a:cubicBezTo>
                  <a:cubicBezTo>
                    <a:pt x="37404" y="39286"/>
                    <a:pt x="41056" y="38958"/>
                    <a:pt x="43160" y="36460"/>
                  </a:cubicBezTo>
                  <a:cubicBezTo>
                    <a:pt x="45263" y="33968"/>
                    <a:pt x="44935" y="30319"/>
                    <a:pt x="42443" y="28216"/>
                  </a:cubicBezTo>
                  <a:cubicBezTo>
                    <a:pt x="40331" y="26401"/>
                    <a:pt x="38295" y="24405"/>
                    <a:pt x="35986" y="22831"/>
                  </a:cubicBezTo>
                  <a:cubicBezTo>
                    <a:pt x="31732" y="19938"/>
                    <a:pt x="27076" y="17574"/>
                    <a:pt x="22716" y="14821"/>
                  </a:cubicBezTo>
                  <a:cubicBezTo>
                    <a:pt x="15066" y="9999"/>
                    <a:pt x="7568" y="4949"/>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 name="Google Shape;65;p2"/>
            <p:cNvSpPr/>
            <p:nvPr/>
          </p:nvSpPr>
          <p:spPr>
            <a:xfrm>
              <a:off x="1945703" y="3089542"/>
              <a:ext cx="27520" cy="38635"/>
            </a:xfrm>
            <a:custGeom>
              <a:avLst/>
              <a:gdLst/>
              <a:ahLst/>
              <a:cxnLst/>
              <a:rect l="l" t="t" r="r" b="b"/>
              <a:pathLst>
                <a:path w="27520" h="38635" extrusionOk="0">
                  <a:moveTo>
                    <a:pt x="0" y="0"/>
                  </a:moveTo>
                  <a:cubicBezTo>
                    <a:pt x="2922" y="6403"/>
                    <a:pt x="5944" y="12778"/>
                    <a:pt x="8728" y="19248"/>
                  </a:cubicBezTo>
                  <a:cubicBezTo>
                    <a:pt x="10315" y="22932"/>
                    <a:pt x="11524" y="26883"/>
                    <a:pt x="13271" y="30486"/>
                  </a:cubicBezTo>
                  <a:cubicBezTo>
                    <a:pt x="14212" y="32428"/>
                    <a:pt x="15531" y="34203"/>
                    <a:pt x="16738" y="35985"/>
                  </a:cubicBezTo>
                  <a:cubicBezTo>
                    <a:pt x="18537" y="38703"/>
                    <a:pt x="22147" y="39454"/>
                    <a:pt x="24868" y="37659"/>
                  </a:cubicBezTo>
                  <a:cubicBezTo>
                    <a:pt x="27588" y="35857"/>
                    <a:pt x="28341" y="32247"/>
                    <a:pt x="26541" y="29528"/>
                  </a:cubicBezTo>
                  <a:cubicBezTo>
                    <a:pt x="25378" y="27720"/>
                    <a:pt x="24254" y="25771"/>
                    <a:pt x="22835" y="24150"/>
                  </a:cubicBezTo>
                  <a:cubicBezTo>
                    <a:pt x="20202" y="21130"/>
                    <a:pt x="17120" y="18444"/>
                    <a:pt x="14347" y="15538"/>
                  </a:cubicBezTo>
                  <a:cubicBezTo>
                    <a:pt x="9484" y="10448"/>
                    <a:pt x="4752" y="5197"/>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66;p2"/>
            <p:cNvSpPr/>
            <p:nvPr/>
          </p:nvSpPr>
          <p:spPr>
            <a:xfrm>
              <a:off x="1996992" y="3131145"/>
              <a:ext cx="37741" cy="46470"/>
            </a:xfrm>
            <a:custGeom>
              <a:avLst/>
              <a:gdLst/>
              <a:ahLst/>
              <a:cxnLst/>
              <a:rect l="l" t="t" r="r" b="b"/>
              <a:pathLst>
                <a:path w="37741" h="46470" extrusionOk="0">
                  <a:moveTo>
                    <a:pt x="0" y="0"/>
                  </a:moveTo>
                  <a:cubicBezTo>
                    <a:pt x="4785" y="7869"/>
                    <a:pt x="9572" y="15718"/>
                    <a:pt x="14227" y="23675"/>
                  </a:cubicBezTo>
                  <a:cubicBezTo>
                    <a:pt x="16880" y="28202"/>
                    <a:pt x="19194" y="32991"/>
                    <a:pt x="21998" y="37418"/>
                  </a:cubicBezTo>
                  <a:cubicBezTo>
                    <a:pt x="23520" y="39822"/>
                    <a:pt x="25366" y="42019"/>
                    <a:pt x="27139" y="44236"/>
                  </a:cubicBezTo>
                  <a:cubicBezTo>
                    <a:pt x="29153" y="46801"/>
                    <a:pt x="32943" y="47209"/>
                    <a:pt x="35508" y="45193"/>
                  </a:cubicBezTo>
                  <a:cubicBezTo>
                    <a:pt x="38073" y="43177"/>
                    <a:pt x="38478" y="39507"/>
                    <a:pt x="36465" y="36942"/>
                  </a:cubicBezTo>
                  <a:cubicBezTo>
                    <a:pt x="34732" y="34692"/>
                    <a:pt x="33059" y="32294"/>
                    <a:pt x="31085" y="30245"/>
                  </a:cubicBezTo>
                  <a:cubicBezTo>
                    <a:pt x="27446" y="26474"/>
                    <a:pt x="23379" y="23019"/>
                    <a:pt x="19607" y="19368"/>
                  </a:cubicBezTo>
                  <a:cubicBezTo>
                    <a:pt x="12989" y="12959"/>
                    <a:pt x="6511" y="6516"/>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 name="Google Shape;67;p2"/>
            <p:cNvSpPr/>
            <p:nvPr/>
          </p:nvSpPr>
          <p:spPr>
            <a:xfrm>
              <a:off x="1818716" y="3171677"/>
              <a:ext cx="12347" cy="50825"/>
            </a:xfrm>
            <a:custGeom>
              <a:avLst/>
              <a:gdLst/>
              <a:ahLst/>
              <a:cxnLst/>
              <a:rect l="l" t="t" r="r" b="b"/>
              <a:pathLst>
                <a:path w="12347" h="50825" extrusionOk="0">
                  <a:moveTo>
                    <a:pt x="9463" y="0"/>
                  </a:moveTo>
                  <a:cubicBezTo>
                    <a:pt x="7739" y="7883"/>
                    <a:pt x="6074" y="15819"/>
                    <a:pt x="4203" y="23668"/>
                  </a:cubicBezTo>
                  <a:cubicBezTo>
                    <a:pt x="3136" y="28142"/>
                    <a:pt x="1624" y="32555"/>
                    <a:pt x="735" y="37063"/>
                  </a:cubicBezTo>
                  <a:cubicBezTo>
                    <a:pt x="255" y="39494"/>
                    <a:pt x="188" y="41999"/>
                    <a:pt x="18" y="44470"/>
                  </a:cubicBezTo>
                  <a:cubicBezTo>
                    <a:pt x="-239" y="47725"/>
                    <a:pt x="2266" y="50551"/>
                    <a:pt x="5517" y="50805"/>
                  </a:cubicBezTo>
                  <a:cubicBezTo>
                    <a:pt x="8769" y="51067"/>
                    <a:pt x="11597" y="48682"/>
                    <a:pt x="11854" y="45427"/>
                  </a:cubicBezTo>
                  <a:cubicBezTo>
                    <a:pt x="12075" y="42963"/>
                    <a:pt x="12424" y="40498"/>
                    <a:pt x="12332" y="38014"/>
                  </a:cubicBezTo>
                  <a:cubicBezTo>
                    <a:pt x="12162" y="33426"/>
                    <a:pt x="11367" y="28731"/>
                    <a:pt x="11017" y="24150"/>
                  </a:cubicBezTo>
                  <a:cubicBezTo>
                    <a:pt x="10403" y="16100"/>
                    <a:pt x="9926" y="8050"/>
                    <a:pt x="9463"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 name="Google Shape;68;p2"/>
            <p:cNvSpPr/>
            <p:nvPr/>
          </p:nvSpPr>
          <p:spPr>
            <a:xfrm>
              <a:off x="1790005" y="3117155"/>
              <a:ext cx="12187" cy="37700"/>
            </a:xfrm>
            <a:custGeom>
              <a:avLst/>
              <a:gdLst/>
              <a:ahLst/>
              <a:cxnLst/>
              <a:rect l="l" t="t" r="r" b="b"/>
              <a:pathLst>
                <a:path w="12187" h="37700" extrusionOk="0">
                  <a:moveTo>
                    <a:pt x="7927" y="0"/>
                  </a:moveTo>
                  <a:cubicBezTo>
                    <a:pt x="7927" y="0"/>
                    <a:pt x="2646" y="20695"/>
                    <a:pt x="3981" y="15544"/>
                  </a:cubicBezTo>
                  <a:cubicBezTo>
                    <a:pt x="5084" y="11291"/>
                    <a:pt x="6120" y="7092"/>
                    <a:pt x="7329" y="2873"/>
                  </a:cubicBezTo>
                  <a:cubicBezTo>
                    <a:pt x="7625" y="1835"/>
                    <a:pt x="6967" y="4929"/>
                    <a:pt x="6731" y="5980"/>
                  </a:cubicBezTo>
                  <a:cubicBezTo>
                    <a:pt x="6118" y="8706"/>
                    <a:pt x="5799" y="10086"/>
                    <a:pt x="5057" y="12792"/>
                  </a:cubicBezTo>
                  <a:cubicBezTo>
                    <a:pt x="3885" y="17078"/>
                    <a:pt x="2230" y="21136"/>
                    <a:pt x="873" y="25349"/>
                  </a:cubicBezTo>
                  <a:cubicBezTo>
                    <a:pt x="436" y="26702"/>
                    <a:pt x="284" y="28122"/>
                    <a:pt x="156" y="29535"/>
                  </a:cubicBezTo>
                  <a:cubicBezTo>
                    <a:pt x="67" y="30513"/>
                    <a:pt x="233" y="29897"/>
                    <a:pt x="156" y="30727"/>
                  </a:cubicBezTo>
                  <a:cubicBezTo>
                    <a:pt x="146" y="30827"/>
                    <a:pt x="10" y="31189"/>
                    <a:pt x="36" y="31089"/>
                  </a:cubicBezTo>
                  <a:cubicBezTo>
                    <a:pt x="-323" y="34330"/>
                    <a:pt x="2054" y="37304"/>
                    <a:pt x="5297" y="37665"/>
                  </a:cubicBezTo>
                  <a:cubicBezTo>
                    <a:pt x="8539" y="38020"/>
                    <a:pt x="11394" y="35643"/>
                    <a:pt x="11753" y="32401"/>
                  </a:cubicBezTo>
                  <a:cubicBezTo>
                    <a:pt x="9796" y="16187"/>
                    <a:pt x="9338" y="11807"/>
                    <a:pt x="9840" y="16261"/>
                  </a:cubicBezTo>
                  <a:cubicBezTo>
                    <a:pt x="10446" y="21639"/>
                    <a:pt x="11189" y="26916"/>
                    <a:pt x="11872" y="32281"/>
                  </a:cubicBezTo>
                  <a:cubicBezTo>
                    <a:pt x="11908" y="32562"/>
                    <a:pt x="11838" y="31725"/>
                    <a:pt x="11872" y="31444"/>
                  </a:cubicBezTo>
                  <a:cubicBezTo>
                    <a:pt x="11909" y="31142"/>
                    <a:pt x="12087" y="30144"/>
                    <a:pt x="12111" y="29890"/>
                  </a:cubicBezTo>
                  <a:cubicBezTo>
                    <a:pt x="12274" y="28202"/>
                    <a:pt x="12168" y="26668"/>
                    <a:pt x="11872" y="24987"/>
                  </a:cubicBezTo>
                  <a:cubicBezTo>
                    <a:pt x="10966" y="19851"/>
                    <a:pt x="10379" y="14727"/>
                    <a:pt x="9600" y="9564"/>
                  </a:cubicBezTo>
                  <a:cubicBezTo>
                    <a:pt x="9426" y="8412"/>
                    <a:pt x="9192" y="7253"/>
                    <a:pt x="9003" y="6101"/>
                  </a:cubicBezTo>
                  <a:cubicBezTo>
                    <a:pt x="8826" y="5023"/>
                    <a:pt x="8440" y="1781"/>
                    <a:pt x="8525" y="2873"/>
                  </a:cubicBezTo>
                  <a:cubicBezTo>
                    <a:pt x="8870" y="7340"/>
                    <a:pt x="7927" y="0"/>
                    <a:pt x="7927"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 name="Google Shape;69;p2"/>
            <p:cNvSpPr/>
            <p:nvPr/>
          </p:nvSpPr>
          <p:spPr>
            <a:xfrm>
              <a:off x="1735213" y="3140829"/>
              <a:ext cx="14154" cy="28524"/>
            </a:xfrm>
            <a:custGeom>
              <a:avLst/>
              <a:gdLst/>
              <a:ahLst/>
              <a:cxnLst/>
              <a:rect l="l" t="t" r="r" b="b"/>
              <a:pathLst>
                <a:path w="14154" h="28524" extrusionOk="0">
                  <a:moveTo>
                    <a:pt x="13582" y="0"/>
                  </a:moveTo>
                  <a:cubicBezTo>
                    <a:pt x="13582" y="0"/>
                    <a:pt x="6110" y="11881"/>
                    <a:pt x="8082" y="8847"/>
                  </a:cubicBezTo>
                  <a:cubicBezTo>
                    <a:pt x="9511" y="6644"/>
                    <a:pt x="10922" y="4360"/>
                    <a:pt x="12506" y="2271"/>
                  </a:cubicBezTo>
                  <a:cubicBezTo>
                    <a:pt x="12985" y="1634"/>
                    <a:pt x="11783" y="3710"/>
                    <a:pt x="11430" y="4420"/>
                  </a:cubicBezTo>
                  <a:cubicBezTo>
                    <a:pt x="11105" y="5077"/>
                    <a:pt x="10814" y="5807"/>
                    <a:pt x="10474" y="6456"/>
                  </a:cubicBezTo>
                  <a:cubicBezTo>
                    <a:pt x="8980" y="9289"/>
                    <a:pt x="7282" y="12122"/>
                    <a:pt x="5213" y="14587"/>
                  </a:cubicBezTo>
                  <a:cubicBezTo>
                    <a:pt x="4314" y="15652"/>
                    <a:pt x="3412" y="16603"/>
                    <a:pt x="2583" y="17694"/>
                  </a:cubicBezTo>
                  <a:cubicBezTo>
                    <a:pt x="-107" y="19536"/>
                    <a:pt x="-817" y="23253"/>
                    <a:pt x="1029" y="25945"/>
                  </a:cubicBezTo>
                  <a:cubicBezTo>
                    <a:pt x="2874" y="28631"/>
                    <a:pt x="6589" y="29341"/>
                    <a:pt x="9278" y="27499"/>
                  </a:cubicBezTo>
                  <a:cubicBezTo>
                    <a:pt x="11401" y="13743"/>
                    <a:pt x="12027" y="9992"/>
                    <a:pt x="11430" y="13750"/>
                  </a:cubicBezTo>
                  <a:cubicBezTo>
                    <a:pt x="10724" y="18183"/>
                    <a:pt x="10077" y="22657"/>
                    <a:pt x="9756" y="27137"/>
                  </a:cubicBezTo>
                  <a:cubicBezTo>
                    <a:pt x="9751" y="27211"/>
                    <a:pt x="10689" y="26354"/>
                    <a:pt x="11310" y="25584"/>
                  </a:cubicBezTo>
                  <a:cubicBezTo>
                    <a:pt x="12337" y="24318"/>
                    <a:pt x="13037" y="22985"/>
                    <a:pt x="13462" y="21398"/>
                  </a:cubicBezTo>
                  <a:cubicBezTo>
                    <a:pt x="14546" y="17353"/>
                    <a:pt x="14066" y="11332"/>
                    <a:pt x="13940" y="7173"/>
                  </a:cubicBezTo>
                  <a:cubicBezTo>
                    <a:pt x="13918" y="6430"/>
                    <a:pt x="13852" y="5646"/>
                    <a:pt x="13821" y="4903"/>
                  </a:cubicBezTo>
                  <a:cubicBezTo>
                    <a:pt x="13787" y="4099"/>
                    <a:pt x="13915" y="1735"/>
                    <a:pt x="13701" y="2511"/>
                  </a:cubicBezTo>
                  <a:cubicBezTo>
                    <a:pt x="12692" y="6175"/>
                    <a:pt x="13582" y="0"/>
                    <a:pt x="13582"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 name="Google Shape;70;p2"/>
            <p:cNvSpPr/>
            <p:nvPr/>
          </p:nvSpPr>
          <p:spPr>
            <a:xfrm>
              <a:off x="1679338" y="3096949"/>
              <a:ext cx="12667" cy="37417"/>
            </a:xfrm>
            <a:custGeom>
              <a:avLst/>
              <a:gdLst/>
              <a:ahLst/>
              <a:cxnLst/>
              <a:rect l="l" t="t" r="r" b="b"/>
              <a:pathLst>
                <a:path w="12667" h="37417" extrusionOk="0">
                  <a:moveTo>
                    <a:pt x="12668" y="0"/>
                  </a:moveTo>
                  <a:cubicBezTo>
                    <a:pt x="12668" y="0"/>
                    <a:pt x="4384" y="20232"/>
                    <a:pt x="6451" y="15189"/>
                  </a:cubicBezTo>
                  <a:cubicBezTo>
                    <a:pt x="7796" y="11901"/>
                    <a:pt x="9063" y="8552"/>
                    <a:pt x="10396" y="5264"/>
                  </a:cubicBezTo>
                  <a:cubicBezTo>
                    <a:pt x="9829" y="6597"/>
                    <a:pt x="8945" y="8586"/>
                    <a:pt x="8363" y="9925"/>
                  </a:cubicBezTo>
                  <a:cubicBezTo>
                    <a:pt x="6406" y="14439"/>
                    <a:pt x="4494" y="18926"/>
                    <a:pt x="2266" y="23313"/>
                  </a:cubicBezTo>
                  <a:cubicBezTo>
                    <a:pt x="1489" y="24847"/>
                    <a:pt x="939" y="26300"/>
                    <a:pt x="593" y="27981"/>
                  </a:cubicBezTo>
                  <a:cubicBezTo>
                    <a:pt x="482" y="28510"/>
                    <a:pt x="453" y="28999"/>
                    <a:pt x="354" y="29535"/>
                  </a:cubicBezTo>
                  <a:cubicBezTo>
                    <a:pt x="309" y="29769"/>
                    <a:pt x="23" y="30472"/>
                    <a:pt x="114" y="30252"/>
                  </a:cubicBezTo>
                  <a:cubicBezTo>
                    <a:pt x="2198" y="25208"/>
                    <a:pt x="122" y="30325"/>
                    <a:pt x="114" y="30372"/>
                  </a:cubicBezTo>
                  <a:cubicBezTo>
                    <a:pt x="-525" y="33567"/>
                    <a:pt x="1578" y="36667"/>
                    <a:pt x="4777" y="37304"/>
                  </a:cubicBezTo>
                  <a:cubicBezTo>
                    <a:pt x="7975" y="37940"/>
                    <a:pt x="11072" y="35837"/>
                    <a:pt x="11711" y="32642"/>
                  </a:cubicBezTo>
                  <a:cubicBezTo>
                    <a:pt x="11705" y="32870"/>
                    <a:pt x="11901" y="32147"/>
                    <a:pt x="11950" y="31926"/>
                  </a:cubicBezTo>
                  <a:cubicBezTo>
                    <a:pt x="11981" y="31785"/>
                    <a:pt x="11920" y="31705"/>
                    <a:pt x="11950" y="31564"/>
                  </a:cubicBezTo>
                  <a:cubicBezTo>
                    <a:pt x="12087" y="30941"/>
                    <a:pt x="12313" y="30285"/>
                    <a:pt x="12429" y="29655"/>
                  </a:cubicBezTo>
                  <a:cubicBezTo>
                    <a:pt x="12774" y="27760"/>
                    <a:pt x="12654" y="25945"/>
                    <a:pt x="12548" y="24036"/>
                  </a:cubicBezTo>
                  <a:cubicBezTo>
                    <a:pt x="12255" y="18779"/>
                    <a:pt x="12324" y="13508"/>
                    <a:pt x="12429" y="8251"/>
                  </a:cubicBezTo>
                  <a:cubicBezTo>
                    <a:pt x="12445" y="7387"/>
                    <a:pt x="12528" y="6490"/>
                    <a:pt x="12548" y="5619"/>
                  </a:cubicBezTo>
                  <a:cubicBezTo>
                    <a:pt x="12568" y="4701"/>
                    <a:pt x="12575" y="1949"/>
                    <a:pt x="12548" y="2873"/>
                  </a:cubicBezTo>
                  <a:cubicBezTo>
                    <a:pt x="12417" y="7340"/>
                    <a:pt x="12667" y="0"/>
                    <a:pt x="12668"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 name="Google Shape;71;p2"/>
            <p:cNvSpPr/>
            <p:nvPr/>
          </p:nvSpPr>
          <p:spPr>
            <a:xfrm>
              <a:off x="1632563" y="2955998"/>
              <a:ext cx="30748" cy="16639"/>
            </a:xfrm>
            <a:custGeom>
              <a:avLst/>
              <a:gdLst/>
              <a:ahLst/>
              <a:cxnLst/>
              <a:rect l="l" t="t" r="r" b="b"/>
              <a:pathLst>
                <a:path w="30748" h="16639" extrusionOk="0">
                  <a:moveTo>
                    <a:pt x="30749" y="0"/>
                  </a:moveTo>
                  <a:cubicBezTo>
                    <a:pt x="30749" y="0"/>
                    <a:pt x="28279" y="415"/>
                    <a:pt x="24890" y="1072"/>
                  </a:cubicBezTo>
                  <a:cubicBezTo>
                    <a:pt x="26302" y="743"/>
                    <a:pt x="22014" y="1661"/>
                    <a:pt x="20586" y="1909"/>
                  </a:cubicBezTo>
                  <a:cubicBezTo>
                    <a:pt x="17159" y="2511"/>
                    <a:pt x="13767" y="2987"/>
                    <a:pt x="10304" y="3342"/>
                  </a:cubicBezTo>
                  <a:cubicBezTo>
                    <a:pt x="8948" y="3483"/>
                    <a:pt x="7651" y="3583"/>
                    <a:pt x="6359" y="4065"/>
                  </a:cubicBezTo>
                  <a:cubicBezTo>
                    <a:pt x="5892" y="4233"/>
                    <a:pt x="4550" y="4722"/>
                    <a:pt x="5044" y="4661"/>
                  </a:cubicBezTo>
                  <a:cubicBezTo>
                    <a:pt x="9104" y="4125"/>
                    <a:pt x="4973" y="4708"/>
                    <a:pt x="3490" y="5378"/>
                  </a:cubicBezTo>
                  <a:cubicBezTo>
                    <a:pt x="496" y="6670"/>
                    <a:pt x="-793" y="10153"/>
                    <a:pt x="501" y="13147"/>
                  </a:cubicBezTo>
                  <a:cubicBezTo>
                    <a:pt x="1795" y="16140"/>
                    <a:pt x="5278" y="17433"/>
                    <a:pt x="8272" y="16140"/>
                  </a:cubicBezTo>
                  <a:cubicBezTo>
                    <a:pt x="19535" y="8050"/>
                    <a:pt x="21623" y="6557"/>
                    <a:pt x="19510" y="8124"/>
                  </a:cubicBezTo>
                  <a:cubicBezTo>
                    <a:pt x="16221" y="10568"/>
                    <a:pt x="12879" y="12953"/>
                    <a:pt x="9707" y="15538"/>
                  </a:cubicBezTo>
                  <a:cubicBezTo>
                    <a:pt x="9321" y="15852"/>
                    <a:pt x="10695" y="15163"/>
                    <a:pt x="11142" y="14942"/>
                  </a:cubicBezTo>
                  <a:cubicBezTo>
                    <a:pt x="12375" y="14326"/>
                    <a:pt x="13219" y="13442"/>
                    <a:pt x="14250" y="12551"/>
                  </a:cubicBezTo>
                  <a:cubicBezTo>
                    <a:pt x="16881" y="10274"/>
                    <a:pt x="19596" y="8177"/>
                    <a:pt x="22380" y="6095"/>
                  </a:cubicBezTo>
                  <a:cubicBezTo>
                    <a:pt x="23540" y="5224"/>
                    <a:pt x="27174" y="2779"/>
                    <a:pt x="25967" y="3583"/>
                  </a:cubicBezTo>
                  <a:cubicBezTo>
                    <a:pt x="23773" y="5036"/>
                    <a:pt x="30749" y="0"/>
                    <a:pt x="30749"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 name="Google Shape;72;p2"/>
            <p:cNvSpPr/>
            <p:nvPr/>
          </p:nvSpPr>
          <p:spPr>
            <a:xfrm>
              <a:off x="1594439" y="2934239"/>
              <a:ext cx="33364" cy="15907"/>
            </a:xfrm>
            <a:custGeom>
              <a:avLst/>
              <a:gdLst/>
              <a:ahLst/>
              <a:cxnLst/>
              <a:rect l="l" t="t" r="r" b="b"/>
              <a:pathLst>
                <a:path w="33364" h="15907" extrusionOk="0">
                  <a:moveTo>
                    <a:pt x="33365" y="0"/>
                  </a:moveTo>
                  <a:cubicBezTo>
                    <a:pt x="33365" y="0"/>
                    <a:pt x="29810" y="462"/>
                    <a:pt x="25713" y="1072"/>
                  </a:cubicBezTo>
                  <a:cubicBezTo>
                    <a:pt x="25702" y="978"/>
                    <a:pt x="25993" y="1065"/>
                    <a:pt x="25952" y="951"/>
                  </a:cubicBezTo>
                  <a:cubicBezTo>
                    <a:pt x="25096" y="-1386"/>
                    <a:pt x="21017" y="1748"/>
                    <a:pt x="18541" y="2029"/>
                  </a:cubicBezTo>
                  <a:cubicBezTo>
                    <a:pt x="16042" y="2317"/>
                    <a:pt x="10144" y="389"/>
                    <a:pt x="11008" y="2746"/>
                  </a:cubicBezTo>
                  <a:cubicBezTo>
                    <a:pt x="11879" y="5130"/>
                    <a:pt x="10973" y="2686"/>
                    <a:pt x="3835" y="4420"/>
                  </a:cubicBezTo>
                  <a:cubicBezTo>
                    <a:pt x="772" y="5545"/>
                    <a:pt x="-754" y="9008"/>
                    <a:pt x="367" y="12075"/>
                  </a:cubicBezTo>
                  <a:cubicBezTo>
                    <a:pt x="1489" y="15136"/>
                    <a:pt x="4837" y="16663"/>
                    <a:pt x="7900" y="15538"/>
                  </a:cubicBezTo>
                  <a:cubicBezTo>
                    <a:pt x="15551" y="10843"/>
                    <a:pt x="14200" y="11713"/>
                    <a:pt x="15552" y="10876"/>
                  </a:cubicBezTo>
                  <a:cubicBezTo>
                    <a:pt x="15095" y="11332"/>
                    <a:pt x="14235" y="11653"/>
                    <a:pt x="14475" y="12310"/>
                  </a:cubicBezTo>
                  <a:cubicBezTo>
                    <a:pt x="15339" y="14674"/>
                    <a:pt x="18601" y="9403"/>
                    <a:pt x="20692" y="8010"/>
                  </a:cubicBezTo>
                  <a:cubicBezTo>
                    <a:pt x="22766" y="6624"/>
                    <a:pt x="27886" y="6282"/>
                    <a:pt x="27029" y="3945"/>
                  </a:cubicBezTo>
                  <a:cubicBezTo>
                    <a:pt x="26177" y="1614"/>
                    <a:pt x="33365" y="0"/>
                    <a:pt x="33365"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 name="Google Shape;73;p2"/>
            <p:cNvSpPr/>
            <p:nvPr/>
          </p:nvSpPr>
          <p:spPr>
            <a:xfrm>
              <a:off x="1607356" y="2896282"/>
              <a:ext cx="29414" cy="11966"/>
            </a:xfrm>
            <a:custGeom>
              <a:avLst/>
              <a:gdLst/>
              <a:ahLst/>
              <a:cxnLst/>
              <a:rect l="l" t="t" r="r" b="b"/>
              <a:pathLst>
                <a:path w="29414" h="11966" extrusionOk="0">
                  <a:moveTo>
                    <a:pt x="7058" y="57"/>
                  </a:moveTo>
                  <a:cubicBezTo>
                    <a:pt x="10506" y="1048"/>
                    <a:pt x="7155" y="97"/>
                    <a:pt x="5743" y="177"/>
                  </a:cubicBezTo>
                  <a:cubicBezTo>
                    <a:pt x="2483" y="291"/>
                    <a:pt x="-111" y="3010"/>
                    <a:pt x="4" y="6272"/>
                  </a:cubicBezTo>
                  <a:cubicBezTo>
                    <a:pt x="118" y="9533"/>
                    <a:pt x="2841" y="12005"/>
                    <a:pt x="6102" y="11891"/>
                  </a:cubicBezTo>
                  <a:cubicBezTo>
                    <a:pt x="17750" y="8529"/>
                    <a:pt x="20016" y="7866"/>
                    <a:pt x="17818" y="8542"/>
                  </a:cubicBezTo>
                  <a:cubicBezTo>
                    <a:pt x="14388" y="9600"/>
                    <a:pt x="10905" y="10659"/>
                    <a:pt x="7536" y="11891"/>
                  </a:cubicBezTo>
                  <a:cubicBezTo>
                    <a:pt x="7130" y="12038"/>
                    <a:pt x="8420" y="11931"/>
                    <a:pt x="8851" y="11891"/>
                  </a:cubicBezTo>
                  <a:cubicBezTo>
                    <a:pt x="9249" y="11851"/>
                    <a:pt x="9660" y="11750"/>
                    <a:pt x="10047" y="11650"/>
                  </a:cubicBezTo>
                  <a:cubicBezTo>
                    <a:pt x="10297" y="11589"/>
                    <a:pt x="11810" y="10926"/>
                    <a:pt x="12079" y="10812"/>
                  </a:cubicBezTo>
                  <a:cubicBezTo>
                    <a:pt x="14912" y="9674"/>
                    <a:pt x="17894" y="8743"/>
                    <a:pt x="20807" y="7826"/>
                  </a:cubicBezTo>
                  <a:cubicBezTo>
                    <a:pt x="22018" y="7444"/>
                    <a:pt x="25626" y="6453"/>
                    <a:pt x="24393" y="6747"/>
                  </a:cubicBezTo>
                  <a:cubicBezTo>
                    <a:pt x="22158" y="7296"/>
                    <a:pt x="29415" y="5194"/>
                    <a:pt x="29415" y="5194"/>
                  </a:cubicBezTo>
                  <a:cubicBezTo>
                    <a:pt x="29415" y="5194"/>
                    <a:pt x="27262" y="4765"/>
                    <a:pt x="24274" y="4122"/>
                  </a:cubicBezTo>
                  <a:cubicBezTo>
                    <a:pt x="24149" y="4095"/>
                    <a:pt x="24039" y="4022"/>
                    <a:pt x="23915" y="4001"/>
                  </a:cubicBezTo>
                  <a:cubicBezTo>
                    <a:pt x="24224" y="4028"/>
                    <a:pt x="21681" y="3425"/>
                    <a:pt x="20568" y="3164"/>
                  </a:cubicBezTo>
                  <a:cubicBezTo>
                    <a:pt x="17598" y="2454"/>
                    <a:pt x="14626" y="1711"/>
                    <a:pt x="11721" y="773"/>
                  </a:cubicBezTo>
                  <a:cubicBezTo>
                    <a:pt x="10575" y="398"/>
                    <a:pt x="9592" y="83"/>
                    <a:pt x="8373" y="57"/>
                  </a:cubicBezTo>
                  <a:cubicBezTo>
                    <a:pt x="7941" y="43"/>
                    <a:pt x="6642" y="-64"/>
                    <a:pt x="7058" y="57"/>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 name="Google Shape;74;p2"/>
            <p:cNvSpPr/>
            <p:nvPr/>
          </p:nvSpPr>
          <p:spPr>
            <a:xfrm>
              <a:off x="1720993" y="2866264"/>
              <a:ext cx="42268" cy="12543"/>
            </a:xfrm>
            <a:custGeom>
              <a:avLst/>
              <a:gdLst/>
              <a:ahLst/>
              <a:cxnLst/>
              <a:rect l="l" t="t" r="r" b="b"/>
              <a:pathLst>
                <a:path w="42268" h="12543" extrusionOk="0">
                  <a:moveTo>
                    <a:pt x="6880" y="64"/>
                  </a:moveTo>
                  <a:cubicBezTo>
                    <a:pt x="3654" y="-418"/>
                    <a:pt x="550" y="1859"/>
                    <a:pt x="65" y="5087"/>
                  </a:cubicBezTo>
                  <a:cubicBezTo>
                    <a:pt x="-420" y="8309"/>
                    <a:pt x="1861" y="11296"/>
                    <a:pt x="5086" y="11778"/>
                  </a:cubicBezTo>
                  <a:cubicBezTo>
                    <a:pt x="23678" y="11590"/>
                    <a:pt x="28261" y="11383"/>
                    <a:pt x="23617" y="11544"/>
                  </a:cubicBezTo>
                  <a:cubicBezTo>
                    <a:pt x="18927" y="11704"/>
                    <a:pt x="14308" y="12133"/>
                    <a:pt x="9630" y="12501"/>
                  </a:cubicBezTo>
                  <a:cubicBezTo>
                    <a:pt x="8080" y="12622"/>
                    <a:pt x="12740" y="12454"/>
                    <a:pt x="14292" y="12381"/>
                  </a:cubicBezTo>
                  <a:cubicBezTo>
                    <a:pt x="15857" y="12307"/>
                    <a:pt x="17391" y="12106"/>
                    <a:pt x="18955" y="12019"/>
                  </a:cubicBezTo>
                  <a:cubicBezTo>
                    <a:pt x="23612" y="11765"/>
                    <a:pt x="28279" y="11638"/>
                    <a:pt x="32943" y="11544"/>
                  </a:cubicBezTo>
                  <a:cubicBezTo>
                    <a:pt x="34494" y="11510"/>
                    <a:pt x="39156" y="11416"/>
                    <a:pt x="37605" y="11423"/>
                  </a:cubicBezTo>
                  <a:cubicBezTo>
                    <a:pt x="32959" y="11437"/>
                    <a:pt x="42268" y="11423"/>
                    <a:pt x="42268" y="11423"/>
                  </a:cubicBezTo>
                  <a:cubicBezTo>
                    <a:pt x="42268" y="11423"/>
                    <a:pt x="39852" y="10639"/>
                    <a:pt x="37844" y="9990"/>
                  </a:cubicBezTo>
                  <a:cubicBezTo>
                    <a:pt x="36366" y="9528"/>
                    <a:pt x="34902" y="9005"/>
                    <a:pt x="33421" y="8550"/>
                  </a:cubicBezTo>
                  <a:cubicBezTo>
                    <a:pt x="31947" y="8068"/>
                    <a:pt x="30469" y="7499"/>
                    <a:pt x="28997" y="6996"/>
                  </a:cubicBezTo>
                  <a:cubicBezTo>
                    <a:pt x="24557" y="5503"/>
                    <a:pt x="20253" y="3802"/>
                    <a:pt x="15846" y="2214"/>
                  </a:cubicBezTo>
                  <a:cubicBezTo>
                    <a:pt x="14384" y="1692"/>
                    <a:pt x="9978" y="212"/>
                    <a:pt x="11422" y="781"/>
                  </a:cubicBezTo>
                  <a:cubicBezTo>
                    <a:pt x="15786" y="2509"/>
                    <a:pt x="11417" y="754"/>
                    <a:pt x="6880" y="6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 name="Google Shape;75;p2"/>
            <p:cNvSpPr/>
            <p:nvPr/>
          </p:nvSpPr>
          <p:spPr>
            <a:xfrm>
              <a:off x="1749533" y="2847468"/>
              <a:ext cx="35247" cy="14500"/>
            </a:xfrm>
            <a:custGeom>
              <a:avLst/>
              <a:gdLst/>
              <a:ahLst/>
              <a:cxnLst/>
              <a:rect l="l" t="t" r="r" b="b"/>
              <a:pathLst>
                <a:path w="35247" h="14500" extrusionOk="0">
                  <a:moveTo>
                    <a:pt x="7510" y="209"/>
                  </a:moveTo>
                  <a:cubicBezTo>
                    <a:pt x="4365" y="-655"/>
                    <a:pt x="1081" y="1247"/>
                    <a:pt x="217" y="4394"/>
                  </a:cubicBezTo>
                  <a:cubicBezTo>
                    <a:pt x="-647" y="7542"/>
                    <a:pt x="1137" y="10824"/>
                    <a:pt x="4282" y="11688"/>
                  </a:cubicBezTo>
                  <a:cubicBezTo>
                    <a:pt x="13316" y="12377"/>
                    <a:pt x="11594" y="12277"/>
                    <a:pt x="13369" y="12404"/>
                  </a:cubicBezTo>
                  <a:cubicBezTo>
                    <a:pt x="12895" y="12558"/>
                    <a:pt x="12089" y="12317"/>
                    <a:pt x="11934" y="12880"/>
                  </a:cubicBezTo>
                  <a:cubicBezTo>
                    <a:pt x="11242" y="15405"/>
                    <a:pt x="17094" y="12900"/>
                    <a:pt x="19705" y="13000"/>
                  </a:cubicBezTo>
                  <a:cubicBezTo>
                    <a:pt x="22296" y="13107"/>
                    <a:pt x="26789" y="15981"/>
                    <a:pt x="27476" y="13483"/>
                  </a:cubicBezTo>
                  <a:cubicBezTo>
                    <a:pt x="28159" y="10991"/>
                    <a:pt x="35247" y="13958"/>
                    <a:pt x="35247" y="13958"/>
                  </a:cubicBezTo>
                  <a:cubicBezTo>
                    <a:pt x="35247" y="13958"/>
                    <a:pt x="32085" y="12371"/>
                    <a:pt x="28313" y="10489"/>
                  </a:cubicBezTo>
                  <a:cubicBezTo>
                    <a:pt x="28299" y="10542"/>
                    <a:pt x="28211" y="10449"/>
                    <a:pt x="28193" y="10489"/>
                  </a:cubicBezTo>
                  <a:cubicBezTo>
                    <a:pt x="28718" y="8091"/>
                    <a:pt x="23629" y="8125"/>
                    <a:pt x="21379" y="6906"/>
                  </a:cubicBezTo>
                  <a:cubicBezTo>
                    <a:pt x="19081" y="5660"/>
                    <a:pt x="15256" y="557"/>
                    <a:pt x="14564" y="3082"/>
                  </a:cubicBezTo>
                  <a:cubicBezTo>
                    <a:pt x="13867" y="5620"/>
                    <a:pt x="14626" y="3021"/>
                    <a:pt x="7510" y="20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 name="Google Shape;76;p2"/>
            <p:cNvSpPr/>
            <p:nvPr/>
          </p:nvSpPr>
          <p:spPr>
            <a:xfrm>
              <a:off x="1586220" y="2737225"/>
              <a:ext cx="38714" cy="12551"/>
            </a:xfrm>
            <a:custGeom>
              <a:avLst/>
              <a:gdLst/>
              <a:ahLst/>
              <a:cxnLst/>
              <a:rect l="l" t="t" r="r" b="b"/>
              <a:pathLst>
                <a:path w="38714" h="12551" extrusionOk="0">
                  <a:moveTo>
                    <a:pt x="7033" y="101"/>
                  </a:moveTo>
                  <a:cubicBezTo>
                    <a:pt x="3825" y="-488"/>
                    <a:pt x="693" y="1561"/>
                    <a:pt x="98" y="4762"/>
                  </a:cubicBezTo>
                  <a:cubicBezTo>
                    <a:pt x="-496" y="7970"/>
                    <a:pt x="1673" y="11105"/>
                    <a:pt x="4880" y="11700"/>
                  </a:cubicBezTo>
                  <a:cubicBezTo>
                    <a:pt x="21797" y="11835"/>
                    <a:pt x="24950" y="11801"/>
                    <a:pt x="21738" y="11821"/>
                  </a:cubicBezTo>
                  <a:cubicBezTo>
                    <a:pt x="16753" y="11841"/>
                    <a:pt x="11774" y="11841"/>
                    <a:pt x="6794" y="12056"/>
                  </a:cubicBezTo>
                  <a:cubicBezTo>
                    <a:pt x="6181" y="12082"/>
                    <a:pt x="7980" y="12330"/>
                    <a:pt x="8586" y="12417"/>
                  </a:cubicBezTo>
                  <a:cubicBezTo>
                    <a:pt x="10227" y="12651"/>
                    <a:pt x="11849" y="12531"/>
                    <a:pt x="13488" y="12417"/>
                  </a:cubicBezTo>
                  <a:cubicBezTo>
                    <a:pt x="17710" y="12129"/>
                    <a:pt x="21931" y="11975"/>
                    <a:pt x="26161" y="11942"/>
                  </a:cubicBezTo>
                  <a:cubicBezTo>
                    <a:pt x="27928" y="11922"/>
                    <a:pt x="33187" y="12009"/>
                    <a:pt x="31422" y="11942"/>
                  </a:cubicBezTo>
                  <a:cubicBezTo>
                    <a:pt x="28211" y="11814"/>
                    <a:pt x="38715" y="11942"/>
                    <a:pt x="38715" y="11942"/>
                  </a:cubicBezTo>
                  <a:cubicBezTo>
                    <a:pt x="38715" y="11942"/>
                    <a:pt x="35848" y="10797"/>
                    <a:pt x="31900" y="9310"/>
                  </a:cubicBezTo>
                  <a:cubicBezTo>
                    <a:pt x="33573" y="9879"/>
                    <a:pt x="28641" y="8044"/>
                    <a:pt x="26999" y="7394"/>
                  </a:cubicBezTo>
                  <a:cubicBezTo>
                    <a:pt x="23063" y="5840"/>
                    <a:pt x="19121" y="4273"/>
                    <a:pt x="15282" y="2492"/>
                  </a:cubicBezTo>
                  <a:cubicBezTo>
                    <a:pt x="13791" y="1802"/>
                    <a:pt x="12352" y="1192"/>
                    <a:pt x="10739" y="817"/>
                  </a:cubicBezTo>
                  <a:cubicBezTo>
                    <a:pt x="10141" y="684"/>
                    <a:pt x="8383" y="215"/>
                    <a:pt x="8945" y="463"/>
                  </a:cubicBezTo>
                  <a:cubicBezTo>
                    <a:pt x="13516" y="2452"/>
                    <a:pt x="9007" y="442"/>
                    <a:pt x="7033" y="10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 name="Google Shape;77;p2"/>
            <p:cNvSpPr/>
            <p:nvPr/>
          </p:nvSpPr>
          <p:spPr>
            <a:xfrm>
              <a:off x="1631807" y="2734290"/>
              <a:ext cx="37961" cy="15303"/>
            </a:xfrm>
            <a:custGeom>
              <a:avLst/>
              <a:gdLst/>
              <a:ahLst/>
              <a:cxnLst/>
              <a:rect l="l" t="t" r="r" b="b"/>
              <a:pathLst>
                <a:path w="37961" h="15303" extrusionOk="0">
                  <a:moveTo>
                    <a:pt x="4008" y="290"/>
                  </a:moveTo>
                  <a:cubicBezTo>
                    <a:pt x="2570" y="752"/>
                    <a:pt x="1400" y="1823"/>
                    <a:pt x="660" y="3277"/>
                  </a:cubicBezTo>
                  <a:cubicBezTo>
                    <a:pt x="-820" y="6183"/>
                    <a:pt x="264" y="9686"/>
                    <a:pt x="3171" y="11166"/>
                  </a:cubicBezTo>
                  <a:cubicBezTo>
                    <a:pt x="20730" y="12834"/>
                    <a:pt x="26586" y="13242"/>
                    <a:pt x="20746" y="12841"/>
                  </a:cubicBezTo>
                  <a:cubicBezTo>
                    <a:pt x="15602" y="12492"/>
                    <a:pt x="10475" y="12084"/>
                    <a:pt x="5322" y="12244"/>
                  </a:cubicBezTo>
                  <a:cubicBezTo>
                    <a:pt x="4514" y="12271"/>
                    <a:pt x="6710" y="13055"/>
                    <a:pt x="7475" y="13316"/>
                  </a:cubicBezTo>
                  <a:cubicBezTo>
                    <a:pt x="8226" y="13577"/>
                    <a:pt x="9087" y="13637"/>
                    <a:pt x="9866" y="13798"/>
                  </a:cubicBezTo>
                  <a:cubicBezTo>
                    <a:pt x="10968" y="14019"/>
                    <a:pt x="13281" y="14381"/>
                    <a:pt x="14409" y="14515"/>
                  </a:cubicBezTo>
                  <a:cubicBezTo>
                    <a:pt x="19870" y="15171"/>
                    <a:pt x="25410" y="15446"/>
                    <a:pt x="30908" y="15231"/>
                  </a:cubicBezTo>
                  <a:cubicBezTo>
                    <a:pt x="32735" y="15164"/>
                    <a:pt x="34471" y="14970"/>
                    <a:pt x="36288" y="14756"/>
                  </a:cubicBezTo>
                  <a:cubicBezTo>
                    <a:pt x="36716" y="14702"/>
                    <a:pt x="37178" y="14696"/>
                    <a:pt x="37603" y="14635"/>
                  </a:cubicBezTo>
                  <a:cubicBezTo>
                    <a:pt x="37737" y="14615"/>
                    <a:pt x="37801" y="14535"/>
                    <a:pt x="37962" y="14515"/>
                  </a:cubicBezTo>
                  <a:cubicBezTo>
                    <a:pt x="37696" y="14488"/>
                    <a:pt x="37919" y="14414"/>
                    <a:pt x="37722" y="14394"/>
                  </a:cubicBezTo>
                  <a:cubicBezTo>
                    <a:pt x="37491" y="14347"/>
                    <a:pt x="37232" y="14327"/>
                    <a:pt x="37005" y="14274"/>
                  </a:cubicBezTo>
                  <a:cubicBezTo>
                    <a:pt x="36487" y="14153"/>
                    <a:pt x="36089" y="14053"/>
                    <a:pt x="35571" y="13919"/>
                  </a:cubicBezTo>
                  <a:cubicBezTo>
                    <a:pt x="34112" y="13530"/>
                    <a:pt x="32697" y="13082"/>
                    <a:pt x="31266" y="12599"/>
                  </a:cubicBezTo>
                  <a:cubicBezTo>
                    <a:pt x="26418" y="10979"/>
                    <a:pt x="21560" y="8835"/>
                    <a:pt x="17278" y="6029"/>
                  </a:cubicBezTo>
                  <a:cubicBezTo>
                    <a:pt x="15580" y="4911"/>
                    <a:pt x="14133" y="3585"/>
                    <a:pt x="12377" y="2560"/>
                  </a:cubicBezTo>
                  <a:cubicBezTo>
                    <a:pt x="11790" y="2219"/>
                    <a:pt x="9846" y="1321"/>
                    <a:pt x="10464" y="1602"/>
                  </a:cubicBezTo>
                  <a:cubicBezTo>
                    <a:pt x="14782" y="3572"/>
                    <a:pt x="10503" y="1609"/>
                    <a:pt x="8550" y="645"/>
                  </a:cubicBezTo>
                  <a:cubicBezTo>
                    <a:pt x="7097" y="-92"/>
                    <a:pt x="5445" y="-179"/>
                    <a:pt x="4008" y="29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 name="Google Shape;78;p2"/>
            <p:cNvSpPr/>
            <p:nvPr/>
          </p:nvSpPr>
          <p:spPr>
            <a:xfrm>
              <a:off x="1701746" y="2697147"/>
              <a:ext cx="25767" cy="28224"/>
            </a:xfrm>
            <a:custGeom>
              <a:avLst/>
              <a:gdLst/>
              <a:ahLst/>
              <a:cxnLst/>
              <a:rect l="l" t="t" r="r" b="b"/>
              <a:pathLst>
                <a:path w="25767" h="28224" extrusionOk="0">
                  <a:moveTo>
                    <a:pt x="6279" y="9"/>
                  </a:moveTo>
                  <a:cubicBezTo>
                    <a:pt x="4771" y="-78"/>
                    <a:pt x="3193" y="478"/>
                    <a:pt x="1976" y="1563"/>
                  </a:cubicBezTo>
                  <a:cubicBezTo>
                    <a:pt x="-459" y="3733"/>
                    <a:pt x="-673" y="7496"/>
                    <a:pt x="1498" y="9934"/>
                  </a:cubicBezTo>
                  <a:cubicBezTo>
                    <a:pt x="8784" y="15439"/>
                    <a:pt x="7480" y="14448"/>
                    <a:pt x="8790" y="15433"/>
                  </a:cubicBezTo>
                  <a:cubicBezTo>
                    <a:pt x="8226" y="15212"/>
                    <a:pt x="7620" y="14509"/>
                    <a:pt x="7117" y="14957"/>
                  </a:cubicBezTo>
                  <a:cubicBezTo>
                    <a:pt x="5202" y="16665"/>
                    <a:pt x="11351" y="17790"/>
                    <a:pt x="13453" y="19257"/>
                  </a:cubicBezTo>
                  <a:cubicBezTo>
                    <a:pt x="15539" y="20717"/>
                    <a:pt x="17771" y="25378"/>
                    <a:pt x="19670" y="23684"/>
                  </a:cubicBezTo>
                  <a:cubicBezTo>
                    <a:pt x="21559" y="21996"/>
                    <a:pt x="25767" y="28224"/>
                    <a:pt x="25767" y="28224"/>
                  </a:cubicBezTo>
                  <a:cubicBezTo>
                    <a:pt x="25767" y="28224"/>
                    <a:pt x="24026" y="25211"/>
                    <a:pt x="21942" y="21648"/>
                  </a:cubicBezTo>
                  <a:cubicBezTo>
                    <a:pt x="23841" y="19953"/>
                    <a:pt x="19446" y="17194"/>
                    <a:pt x="18235" y="14957"/>
                  </a:cubicBezTo>
                  <a:cubicBezTo>
                    <a:pt x="17015" y="12700"/>
                    <a:pt x="16684" y="6431"/>
                    <a:pt x="14768" y="8139"/>
                  </a:cubicBezTo>
                  <a:cubicBezTo>
                    <a:pt x="12839" y="9861"/>
                    <a:pt x="14693" y="8159"/>
                    <a:pt x="10345" y="2045"/>
                  </a:cubicBezTo>
                  <a:cubicBezTo>
                    <a:pt x="9259" y="826"/>
                    <a:pt x="7789" y="96"/>
                    <a:pt x="6279" y="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 name="Google Shape;79;p2"/>
            <p:cNvSpPr/>
            <p:nvPr/>
          </p:nvSpPr>
          <p:spPr>
            <a:xfrm>
              <a:off x="1868588" y="2746839"/>
              <a:ext cx="12605" cy="47514"/>
            </a:xfrm>
            <a:custGeom>
              <a:avLst/>
              <a:gdLst/>
              <a:ahLst/>
              <a:cxnLst/>
              <a:rect l="l" t="t" r="r" b="b"/>
              <a:pathLst>
                <a:path w="12605" h="47514" extrusionOk="0">
                  <a:moveTo>
                    <a:pt x="7414" y="51"/>
                  </a:moveTo>
                  <a:cubicBezTo>
                    <a:pt x="4180" y="-378"/>
                    <a:pt x="1267" y="1959"/>
                    <a:pt x="838" y="5194"/>
                  </a:cubicBezTo>
                  <a:cubicBezTo>
                    <a:pt x="510" y="7471"/>
                    <a:pt x="19" y="9822"/>
                    <a:pt x="1" y="12126"/>
                  </a:cubicBezTo>
                  <a:cubicBezTo>
                    <a:pt x="-30" y="16405"/>
                    <a:pt x="570" y="20759"/>
                    <a:pt x="718" y="25038"/>
                  </a:cubicBezTo>
                  <a:cubicBezTo>
                    <a:pt x="980" y="32553"/>
                    <a:pt x="1087" y="40007"/>
                    <a:pt x="1197" y="47514"/>
                  </a:cubicBezTo>
                  <a:cubicBezTo>
                    <a:pt x="3263" y="40295"/>
                    <a:pt x="5204" y="33061"/>
                    <a:pt x="7414" y="25875"/>
                  </a:cubicBezTo>
                  <a:cubicBezTo>
                    <a:pt x="8674" y="21783"/>
                    <a:pt x="10395" y="17818"/>
                    <a:pt x="11479" y="13680"/>
                  </a:cubicBezTo>
                  <a:cubicBezTo>
                    <a:pt x="12064" y="11449"/>
                    <a:pt x="12278" y="9032"/>
                    <a:pt x="12555" y="6748"/>
                  </a:cubicBezTo>
                  <a:cubicBezTo>
                    <a:pt x="12984" y="3513"/>
                    <a:pt x="10647" y="479"/>
                    <a:pt x="7414" y="5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80;p2"/>
            <p:cNvSpPr/>
            <p:nvPr/>
          </p:nvSpPr>
          <p:spPr>
            <a:xfrm>
              <a:off x="1746557" y="2570702"/>
              <a:ext cx="15508" cy="28781"/>
            </a:xfrm>
            <a:custGeom>
              <a:avLst/>
              <a:gdLst/>
              <a:ahLst/>
              <a:cxnLst/>
              <a:rect l="l" t="t" r="r" b="b"/>
              <a:pathLst>
                <a:path w="15508" h="28781" extrusionOk="0">
                  <a:moveTo>
                    <a:pt x="4389" y="204"/>
                  </a:moveTo>
                  <a:cubicBezTo>
                    <a:pt x="1242" y="1061"/>
                    <a:pt x="-648" y="4350"/>
                    <a:pt x="205" y="7497"/>
                  </a:cubicBezTo>
                  <a:cubicBezTo>
                    <a:pt x="358" y="7712"/>
                    <a:pt x="176" y="7531"/>
                    <a:pt x="325" y="7738"/>
                  </a:cubicBezTo>
                  <a:cubicBezTo>
                    <a:pt x="320" y="7792"/>
                    <a:pt x="403" y="8073"/>
                    <a:pt x="444" y="8214"/>
                  </a:cubicBezTo>
                  <a:cubicBezTo>
                    <a:pt x="526" y="8502"/>
                    <a:pt x="593" y="8770"/>
                    <a:pt x="683" y="9051"/>
                  </a:cubicBezTo>
                  <a:cubicBezTo>
                    <a:pt x="804" y="9433"/>
                    <a:pt x="897" y="9875"/>
                    <a:pt x="1042" y="10250"/>
                  </a:cubicBezTo>
                  <a:cubicBezTo>
                    <a:pt x="1638" y="11777"/>
                    <a:pt x="2640" y="12822"/>
                    <a:pt x="3672" y="14074"/>
                  </a:cubicBezTo>
                  <a:cubicBezTo>
                    <a:pt x="6323" y="17275"/>
                    <a:pt x="8836" y="20517"/>
                    <a:pt x="11443" y="23758"/>
                  </a:cubicBezTo>
                  <a:cubicBezTo>
                    <a:pt x="11863" y="24281"/>
                    <a:pt x="12336" y="24790"/>
                    <a:pt x="12758" y="25312"/>
                  </a:cubicBezTo>
                  <a:cubicBezTo>
                    <a:pt x="13204" y="25861"/>
                    <a:pt x="14465" y="27576"/>
                    <a:pt x="14074" y="26986"/>
                  </a:cubicBezTo>
                  <a:cubicBezTo>
                    <a:pt x="12071" y="23973"/>
                    <a:pt x="15508" y="28781"/>
                    <a:pt x="15508" y="28781"/>
                  </a:cubicBezTo>
                  <a:cubicBezTo>
                    <a:pt x="15508" y="28781"/>
                    <a:pt x="12983" y="12540"/>
                    <a:pt x="13596" y="16586"/>
                  </a:cubicBezTo>
                  <a:cubicBezTo>
                    <a:pt x="13996" y="19231"/>
                    <a:pt x="14300" y="21823"/>
                    <a:pt x="14671" y="24475"/>
                  </a:cubicBezTo>
                  <a:cubicBezTo>
                    <a:pt x="14461" y="23397"/>
                    <a:pt x="14139" y="21736"/>
                    <a:pt x="13954" y="20651"/>
                  </a:cubicBezTo>
                  <a:cubicBezTo>
                    <a:pt x="13324" y="16934"/>
                    <a:pt x="12860" y="13297"/>
                    <a:pt x="12758" y="9527"/>
                  </a:cubicBezTo>
                  <a:cubicBezTo>
                    <a:pt x="12718" y="8000"/>
                    <a:pt x="12512" y="6774"/>
                    <a:pt x="12041" y="5348"/>
                  </a:cubicBezTo>
                  <a:cubicBezTo>
                    <a:pt x="11970" y="5127"/>
                    <a:pt x="11873" y="4966"/>
                    <a:pt x="11802" y="4745"/>
                  </a:cubicBezTo>
                  <a:cubicBezTo>
                    <a:pt x="11765" y="4638"/>
                    <a:pt x="11665" y="4269"/>
                    <a:pt x="11683" y="4390"/>
                  </a:cubicBezTo>
                  <a:cubicBezTo>
                    <a:pt x="10829" y="1242"/>
                    <a:pt x="7538" y="-646"/>
                    <a:pt x="4389" y="20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81;p2"/>
            <p:cNvSpPr/>
            <p:nvPr/>
          </p:nvSpPr>
          <p:spPr>
            <a:xfrm>
              <a:off x="1799562" y="2590352"/>
              <a:ext cx="21205" cy="53721"/>
            </a:xfrm>
            <a:custGeom>
              <a:avLst/>
              <a:gdLst/>
              <a:ahLst/>
              <a:cxnLst/>
              <a:rect l="l" t="t" r="r" b="b"/>
              <a:pathLst>
                <a:path w="21205" h="53721" extrusionOk="0">
                  <a:moveTo>
                    <a:pt x="4109" y="284"/>
                  </a:moveTo>
                  <a:cubicBezTo>
                    <a:pt x="1002" y="1275"/>
                    <a:pt x="-713" y="4591"/>
                    <a:pt x="283" y="7691"/>
                  </a:cubicBezTo>
                  <a:cubicBezTo>
                    <a:pt x="2900" y="15828"/>
                    <a:pt x="6884" y="23075"/>
                    <a:pt x="10565" y="30770"/>
                  </a:cubicBezTo>
                  <a:cubicBezTo>
                    <a:pt x="14211" y="38392"/>
                    <a:pt x="17663" y="46053"/>
                    <a:pt x="21205" y="53722"/>
                  </a:cubicBezTo>
                  <a:cubicBezTo>
                    <a:pt x="19630" y="45424"/>
                    <a:pt x="18005" y="37173"/>
                    <a:pt x="16542" y="28855"/>
                  </a:cubicBezTo>
                  <a:cubicBezTo>
                    <a:pt x="15067" y="20456"/>
                    <a:pt x="14122" y="12252"/>
                    <a:pt x="11521" y="4108"/>
                  </a:cubicBezTo>
                  <a:cubicBezTo>
                    <a:pt x="10526" y="1001"/>
                    <a:pt x="7215" y="-714"/>
                    <a:pt x="4109" y="28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 name="Google Shape;82;p2"/>
            <p:cNvSpPr/>
            <p:nvPr/>
          </p:nvSpPr>
          <p:spPr>
            <a:xfrm>
              <a:off x="1781330" y="2642172"/>
              <a:ext cx="12672" cy="39801"/>
            </a:xfrm>
            <a:custGeom>
              <a:avLst/>
              <a:gdLst/>
              <a:ahLst/>
              <a:cxnLst/>
              <a:rect l="l" t="t" r="r" b="b"/>
              <a:pathLst>
                <a:path w="12672" h="39801" extrusionOk="0">
                  <a:moveTo>
                    <a:pt x="4886" y="106"/>
                  </a:moveTo>
                  <a:cubicBezTo>
                    <a:pt x="1682" y="722"/>
                    <a:pt x="-510" y="3837"/>
                    <a:pt x="103" y="7045"/>
                  </a:cubicBezTo>
                  <a:cubicBezTo>
                    <a:pt x="6250" y="23440"/>
                    <a:pt x="7526" y="26520"/>
                    <a:pt x="6320" y="23419"/>
                  </a:cubicBezTo>
                  <a:cubicBezTo>
                    <a:pt x="4450" y="18618"/>
                    <a:pt x="2511" y="13809"/>
                    <a:pt x="462" y="9074"/>
                  </a:cubicBezTo>
                  <a:cubicBezTo>
                    <a:pt x="210" y="8491"/>
                    <a:pt x="795" y="10373"/>
                    <a:pt x="940" y="10989"/>
                  </a:cubicBezTo>
                  <a:cubicBezTo>
                    <a:pt x="1331" y="12657"/>
                    <a:pt x="2023" y="13990"/>
                    <a:pt x="2734" y="15530"/>
                  </a:cubicBezTo>
                  <a:cubicBezTo>
                    <a:pt x="4567" y="19508"/>
                    <a:pt x="6151" y="23654"/>
                    <a:pt x="7755" y="27726"/>
                  </a:cubicBezTo>
                  <a:cubicBezTo>
                    <a:pt x="8424" y="29427"/>
                    <a:pt x="10379" y="34477"/>
                    <a:pt x="9787" y="32749"/>
                  </a:cubicBezTo>
                  <a:cubicBezTo>
                    <a:pt x="8712" y="29601"/>
                    <a:pt x="12417" y="39801"/>
                    <a:pt x="12417" y="39801"/>
                  </a:cubicBezTo>
                  <a:cubicBezTo>
                    <a:pt x="12417" y="39801"/>
                    <a:pt x="12376" y="36653"/>
                    <a:pt x="12298" y="32267"/>
                  </a:cubicBezTo>
                  <a:cubicBezTo>
                    <a:pt x="12388" y="34095"/>
                    <a:pt x="12304" y="28597"/>
                    <a:pt x="12298" y="26768"/>
                  </a:cubicBezTo>
                  <a:cubicBezTo>
                    <a:pt x="12283" y="22395"/>
                    <a:pt x="12303" y="18109"/>
                    <a:pt x="12537" y="13735"/>
                  </a:cubicBezTo>
                  <a:cubicBezTo>
                    <a:pt x="12628" y="12041"/>
                    <a:pt x="12789" y="10407"/>
                    <a:pt x="12537" y="8719"/>
                  </a:cubicBezTo>
                  <a:cubicBezTo>
                    <a:pt x="12443" y="8089"/>
                    <a:pt x="12198" y="6167"/>
                    <a:pt x="12178" y="6804"/>
                  </a:cubicBezTo>
                  <a:cubicBezTo>
                    <a:pt x="12024" y="11960"/>
                    <a:pt x="12119" y="6804"/>
                    <a:pt x="11700" y="4774"/>
                  </a:cubicBezTo>
                  <a:cubicBezTo>
                    <a:pt x="11087" y="1566"/>
                    <a:pt x="8089" y="-503"/>
                    <a:pt x="4886" y="10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 name="Google Shape;83;p2"/>
            <p:cNvSpPr/>
            <p:nvPr/>
          </p:nvSpPr>
          <p:spPr>
            <a:xfrm>
              <a:off x="1906742" y="2797761"/>
              <a:ext cx="119647" cy="85838"/>
            </a:xfrm>
            <a:custGeom>
              <a:avLst/>
              <a:gdLst/>
              <a:ahLst/>
              <a:cxnLst/>
              <a:rect l="l" t="t" r="r" b="b"/>
              <a:pathLst>
                <a:path w="119647" h="85838" extrusionOk="0">
                  <a:moveTo>
                    <a:pt x="43" y="79417"/>
                  </a:moveTo>
                  <a:cubicBezTo>
                    <a:pt x="-1289" y="70335"/>
                    <a:pt x="28752" y="77722"/>
                    <a:pt x="57233" y="59988"/>
                  </a:cubicBezTo>
                  <a:cubicBezTo>
                    <a:pt x="89313" y="40017"/>
                    <a:pt x="96081" y="11399"/>
                    <a:pt x="98811" y="644"/>
                  </a:cubicBezTo>
                  <a:cubicBezTo>
                    <a:pt x="99321" y="-1366"/>
                    <a:pt x="120226" y="1709"/>
                    <a:pt x="119635" y="4655"/>
                  </a:cubicBezTo>
                  <a:cubicBezTo>
                    <a:pt x="111523" y="45100"/>
                    <a:pt x="82218" y="65949"/>
                    <a:pt x="62801" y="74970"/>
                  </a:cubicBezTo>
                  <a:cubicBezTo>
                    <a:pt x="28968" y="90688"/>
                    <a:pt x="1117" y="86750"/>
                    <a:pt x="43" y="79417"/>
                  </a:cubicBezTo>
                  <a:close/>
                </a:path>
              </a:pathLst>
            </a:custGeom>
            <a:solidFill>
              <a:srgbClr val="000000">
                <a:alpha val="1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 name="Google Shape;84;p2"/>
            <p:cNvSpPr/>
            <p:nvPr/>
          </p:nvSpPr>
          <p:spPr>
            <a:xfrm>
              <a:off x="1906322" y="2717647"/>
              <a:ext cx="52713" cy="167243"/>
            </a:xfrm>
            <a:custGeom>
              <a:avLst/>
              <a:gdLst/>
              <a:ahLst/>
              <a:cxnLst/>
              <a:rect l="l" t="t" r="r" b="b"/>
              <a:pathLst>
                <a:path w="52713" h="167243" extrusionOk="0">
                  <a:moveTo>
                    <a:pt x="1537" y="166865"/>
                  </a:moveTo>
                  <a:cubicBezTo>
                    <a:pt x="-6735" y="162880"/>
                    <a:pt x="20645" y="115497"/>
                    <a:pt x="29920" y="83256"/>
                  </a:cubicBezTo>
                  <a:cubicBezTo>
                    <a:pt x="40368" y="46937"/>
                    <a:pt x="26229" y="21152"/>
                    <a:pt x="21055" y="11341"/>
                  </a:cubicBezTo>
                  <a:cubicBezTo>
                    <a:pt x="20088" y="9506"/>
                    <a:pt x="37671" y="-2214"/>
                    <a:pt x="39207" y="371"/>
                  </a:cubicBezTo>
                  <a:cubicBezTo>
                    <a:pt x="60266" y="35839"/>
                    <a:pt x="52467" y="70946"/>
                    <a:pt x="44088" y="90650"/>
                  </a:cubicBezTo>
                  <a:cubicBezTo>
                    <a:pt x="29487" y="124980"/>
                    <a:pt x="12055" y="171935"/>
                    <a:pt x="1537" y="166865"/>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5" name="Google Shape;85;p2"/>
          <p:cNvGrpSpPr/>
          <p:nvPr/>
        </p:nvGrpSpPr>
        <p:grpSpPr>
          <a:xfrm>
            <a:off x="83991" y="4117687"/>
            <a:ext cx="1062966" cy="1096460"/>
            <a:chOff x="4846008" y="1466616"/>
            <a:chExt cx="793673" cy="818804"/>
          </a:xfrm>
        </p:grpSpPr>
        <p:grpSp>
          <p:nvGrpSpPr>
            <p:cNvPr id="86" name="Google Shape;86;p2"/>
            <p:cNvGrpSpPr/>
            <p:nvPr/>
          </p:nvGrpSpPr>
          <p:grpSpPr>
            <a:xfrm>
              <a:off x="4846008" y="1576754"/>
              <a:ext cx="720669" cy="708666"/>
              <a:chOff x="4846008" y="1576754"/>
              <a:chExt cx="720669" cy="708666"/>
            </a:xfrm>
          </p:grpSpPr>
          <p:sp>
            <p:nvSpPr>
              <p:cNvPr id="87" name="Google Shape;87;p2"/>
              <p:cNvSpPr/>
              <p:nvPr/>
            </p:nvSpPr>
            <p:spPr>
              <a:xfrm>
                <a:off x="4846028" y="1576754"/>
                <a:ext cx="720649" cy="708648"/>
              </a:xfrm>
              <a:custGeom>
                <a:avLst/>
                <a:gdLst/>
                <a:ahLst/>
                <a:cxnLst/>
                <a:rect l="l" t="t" r="r" b="b"/>
                <a:pathLst>
                  <a:path w="720649" h="708648" extrusionOk="0">
                    <a:moveTo>
                      <a:pt x="700005" y="2762"/>
                    </a:moveTo>
                    <a:cubicBezTo>
                      <a:pt x="700005" y="2762"/>
                      <a:pt x="726258" y="73700"/>
                      <a:pt x="719554" y="172042"/>
                    </a:cubicBezTo>
                    <a:cubicBezTo>
                      <a:pt x="712308" y="278355"/>
                      <a:pt x="668133" y="417169"/>
                      <a:pt x="554929" y="546031"/>
                    </a:cubicBezTo>
                    <a:cubicBezTo>
                      <a:pt x="391884" y="731625"/>
                      <a:pt x="0" y="707636"/>
                      <a:pt x="0" y="707636"/>
                    </a:cubicBezTo>
                    <a:cubicBezTo>
                      <a:pt x="0" y="707636"/>
                      <a:pt x="7260" y="585773"/>
                      <a:pt x="41811" y="457620"/>
                    </a:cubicBezTo>
                    <a:cubicBezTo>
                      <a:pt x="69631" y="354436"/>
                      <a:pt x="120129" y="246147"/>
                      <a:pt x="160641" y="201925"/>
                    </a:cubicBezTo>
                    <a:cubicBezTo>
                      <a:pt x="217145" y="140244"/>
                      <a:pt x="321710" y="60539"/>
                      <a:pt x="428746" y="28379"/>
                    </a:cubicBezTo>
                    <a:cubicBezTo>
                      <a:pt x="564499" y="-12414"/>
                      <a:pt x="700005" y="2762"/>
                      <a:pt x="700005" y="2762"/>
                    </a:cubicBezTo>
                    <a:close/>
                  </a:path>
                </a:pathLst>
              </a:custGeom>
              <a:solidFill>
                <a:srgbClr val="693C1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 name="Google Shape;88;p2"/>
              <p:cNvSpPr/>
              <p:nvPr/>
            </p:nvSpPr>
            <p:spPr>
              <a:xfrm>
                <a:off x="4846008" y="1714935"/>
                <a:ext cx="710881" cy="570485"/>
              </a:xfrm>
              <a:custGeom>
                <a:avLst/>
                <a:gdLst/>
                <a:ahLst/>
                <a:cxnLst/>
                <a:rect l="l" t="t" r="r" b="b"/>
                <a:pathLst>
                  <a:path w="710881" h="570485" extrusionOk="0">
                    <a:moveTo>
                      <a:pt x="160594" y="63731"/>
                    </a:moveTo>
                    <a:cubicBezTo>
                      <a:pt x="120082" y="107953"/>
                      <a:pt x="69618" y="216255"/>
                      <a:pt x="41798" y="319439"/>
                    </a:cubicBezTo>
                    <a:cubicBezTo>
                      <a:pt x="7246" y="447591"/>
                      <a:pt x="0" y="569475"/>
                      <a:pt x="0" y="569475"/>
                    </a:cubicBezTo>
                    <a:cubicBezTo>
                      <a:pt x="0" y="569475"/>
                      <a:pt x="391864" y="593451"/>
                      <a:pt x="554909" y="407856"/>
                    </a:cubicBezTo>
                    <a:cubicBezTo>
                      <a:pt x="646882" y="303158"/>
                      <a:pt x="692826" y="192198"/>
                      <a:pt x="710881" y="97130"/>
                    </a:cubicBezTo>
                    <a:cubicBezTo>
                      <a:pt x="653493" y="56833"/>
                      <a:pt x="572462" y="13254"/>
                      <a:pt x="479618" y="2792"/>
                    </a:cubicBezTo>
                    <a:cubicBezTo>
                      <a:pt x="371069" y="-9443"/>
                      <a:pt x="255822" y="20828"/>
                      <a:pt x="175100" y="48990"/>
                    </a:cubicBezTo>
                    <a:cubicBezTo>
                      <a:pt x="170178" y="53946"/>
                      <a:pt x="164960" y="58962"/>
                      <a:pt x="160594" y="63731"/>
                    </a:cubicBezTo>
                    <a:close/>
                  </a:path>
                </a:pathLst>
              </a:custGeom>
              <a:solidFill>
                <a:srgbClr val="8C68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 name="Google Shape;89;p2"/>
              <p:cNvSpPr/>
              <p:nvPr/>
            </p:nvSpPr>
            <p:spPr>
              <a:xfrm>
                <a:off x="4846008" y="1888778"/>
                <a:ext cx="645669" cy="396642"/>
              </a:xfrm>
              <a:custGeom>
                <a:avLst/>
                <a:gdLst/>
                <a:ahLst/>
                <a:cxnLst/>
                <a:rect l="l" t="t" r="r" b="b"/>
                <a:pathLst>
                  <a:path w="645669" h="396642" extrusionOk="0">
                    <a:moveTo>
                      <a:pt x="48019" y="126247"/>
                    </a:moveTo>
                    <a:cubicBezTo>
                      <a:pt x="46111" y="132731"/>
                      <a:pt x="43546" y="139133"/>
                      <a:pt x="41798" y="145596"/>
                    </a:cubicBezTo>
                    <a:cubicBezTo>
                      <a:pt x="7246" y="273748"/>
                      <a:pt x="0" y="395632"/>
                      <a:pt x="0" y="395632"/>
                    </a:cubicBezTo>
                    <a:cubicBezTo>
                      <a:pt x="0" y="395632"/>
                      <a:pt x="391864" y="419608"/>
                      <a:pt x="554909" y="234013"/>
                    </a:cubicBezTo>
                    <a:cubicBezTo>
                      <a:pt x="592621" y="191084"/>
                      <a:pt x="622089" y="147069"/>
                      <a:pt x="645670" y="103504"/>
                    </a:cubicBezTo>
                    <a:cubicBezTo>
                      <a:pt x="590411" y="59349"/>
                      <a:pt x="507036" y="3842"/>
                      <a:pt x="432040" y="426"/>
                    </a:cubicBezTo>
                    <a:cubicBezTo>
                      <a:pt x="285109" y="-6271"/>
                      <a:pt x="139082" y="67352"/>
                      <a:pt x="48019" y="126247"/>
                    </a:cubicBezTo>
                    <a:close/>
                  </a:path>
                </a:pathLst>
              </a:custGeom>
              <a:solidFill>
                <a:srgbClr val="9F81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 name="Google Shape;90;p2"/>
              <p:cNvSpPr/>
              <p:nvPr/>
            </p:nvSpPr>
            <p:spPr>
              <a:xfrm>
                <a:off x="4898213" y="1926580"/>
                <a:ext cx="453698" cy="315101"/>
              </a:xfrm>
              <a:custGeom>
                <a:avLst/>
                <a:gdLst/>
                <a:ahLst/>
                <a:cxnLst/>
                <a:rect l="l" t="t" r="r" b="b"/>
                <a:pathLst>
                  <a:path w="453698" h="315101" extrusionOk="0">
                    <a:moveTo>
                      <a:pt x="0" y="315102"/>
                    </a:moveTo>
                    <a:cubicBezTo>
                      <a:pt x="0" y="315102"/>
                      <a:pt x="201896" y="305049"/>
                      <a:pt x="315408" y="247794"/>
                    </a:cubicBezTo>
                    <a:cubicBezTo>
                      <a:pt x="428920" y="190539"/>
                      <a:pt x="468213" y="145976"/>
                      <a:pt x="449058" y="84207"/>
                    </a:cubicBezTo>
                    <a:cubicBezTo>
                      <a:pt x="422973" y="96"/>
                      <a:pt x="319399" y="-26914"/>
                      <a:pt x="205887" y="30340"/>
                    </a:cubicBezTo>
                    <a:cubicBezTo>
                      <a:pt x="92375" y="87602"/>
                      <a:pt x="0" y="315102"/>
                      <a:pt x="0" y="315102"/>
                    </a:cubicBezTo>
                    <a:close/>
                  </a:path>
                </a:pathLst>
              </a:custGeom>
              <a:solidFill>
                <a:srgbClr val="A88C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91;p2"/>
              <p:cNvSpPr/>
              <p:nvPr/>
            </p:nvSpPr>
            <p:spPr>
              <a:xfrm>
                <a:off x="4949949" y="2135255"/>
                <a:ext cx="417112" cy="148136"/>
              </a:xfrm>
              <a:custGeom>
                <a:avLst/>
                <a:gdLst/>
                <a:ahLst/>
                <a:cxnLst/>
                <a:rect l="l" t="t" r="r" b="b"/>
                <a:pathLst>
                  <a:path w="417112" h="148136" extrusionOk="0">
                    <a:moveTo>
                      <a:pt x="0" y="148137"/>
                    </a:moveTo>
                    <a:cubicBezTo>
                      <a:pt x="79296" y="144406"/>
                      <a:pt x="190169" y="131990"/>
                      <a:pt x="291003" y="92610"/>
                    </a:cubicBezTo>
                    <a:cubicBezTo>
                      <a:pt x="365765" y="51877"/>
                      <a:pt x="417112" y="0"/>
                      <a:pt x="417112" y="0"/>
                    </a:cubicBezTo>
                    <a:cubicBezTo>
                      <a:pt x="417112" y="0"/>
                      <a:pt x="320498" y="67080"/>
                      <a:pt x="212357" y="97164"/>
                    </a:cubicBezTo>
                    <a:cubicBezTo>
                      <a:pt x="105562" y="126873"/>
                      <a:pt x="4146" y="147300"/>
                      <a:pt x="0" y="148137"/>
                    </a:cubicBezTo>
                    <a:close/>
                  </a:path>
                </a:pathLst>
              </a:custGeom>
              <a:solidFill>
                <a:srgbClr val="D4BC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2" name="Google Shape;92;p2"/>
            <p:cNvGrpSpPr/>
            <p:nvPr/>
          </p:nvGrpSpPr>
          <p:grpSpPr>
            <a:xfrm>
              <a:off x="4898213" y="1466616"/>
              <a:ext cx="741468" cy="775065"/>
              <a:chOff x="4898213" y="1466616"/>
              <a:chExt cx="741468" cy="775065"/>
            </a:xfrm>
          </p:grpSpPr>
          <p:sp>
            <p:nvSpPr>
              <p:cNvPr id="93" name="Google Shape;93;p2"/>
              <p:cNvSpPr/>
              <p:nvPr/>
            </p:nvSpPr>
            <p:spPr>
              <a:xfrm>
                <a:off x="4904529" y="1466843"/>
                <a:ext cx="735152" cy="759728"/>
              </a:xfrm>
              <a:custGeom>
                <a:avLst/>
                <a:gdLst/>
                <a:ahLst/>
                <a:cxnLst/>
                <a:rect l="l" t="t" r="r" b="b"/>
                <a:pathLst>
                  <a:path w="735152" h="759728" extrusionOk="0">
                    <a:moveTo>
                      <a:pt x="0" y="759729"/>
                    </a:moveTo>
                    <a:cubicBezTo>
                      <a:pt x="0" y="759729"/>
                      <a:pt x="148539" y="663436"/>
                      <a:pt x="353461" y="456008"/>
                    </a:cubicBezTo>
                    <a:cubicBezTo>
                      <a:pt x="558385" y="248580"/>
                      <a:pt x="735152" y="9106"/>
                      <a:pt x="735152" y="9106"/>
                    </a:cubicBezTo>
                    <a:cubicBezTo>
                      <a:pt x="735152" y="9106"/>
                      <a:pt x="728930" y="2670"/>
                      <a:pt x="721999" y="614"/>
                    </a:cubicBezTo>
                    <a:cubicBezTo>
                      <a:pt x="715067" y="-1435"/>
                      <a:pt x="702516" y="2302"/>
                      <a:pt x="702516" y="2302"/>
                    </a:cubicBezTo>
                    <a:cubicBezTo>
                      <a:pt x="702516" y="2302"/>
                      <a:pt x="538360" y="234550"/>
                      <a:pt x="340214" y="445031"/>
                    </a:cubicBezTo>
                    <a:cubicBezTo>
                      <a:pt x="150019" y="647061"/>
                      <a:pt x="0" y="759729"/>
                      <a:pt x="0" y="759729"/>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94;p2"/>
              <p:cNvSpPr/>
              <p:nvPr/>
            </p:nvSpPr>
            <p:spPr>
              <a:xfrm>
                <a:off x="5412644" y="1736935"/>
                <a:ext cx="56476" cy="214647"/>
              </a:xfrm>
              <a:custGeom>
                <a:avLst/>
                <a:gdLst/>
                <a:ahLst/>
                <a:cxnLst/>
                <a:rect l="l" t="t" r="r" b="b"/>
                <a:pathLst>
                  <a:path w="56476" h="214647" extrusionOk="0">
                    <a:moveTo>
                      <a:pt x="10749" y="0"/>
                    </a:moveTo>
                    <a:cubicBezTo>
                      <a:pt x="10749" y="0"/>
                      <a:pt x="44148" y="31778"/>
                      <a:pt x="53424" y="85444"/>
                    </a:cubicBezTo>
                    <a:cubicBezTo>
                      <a:pt x="62706" y="139102"/>
                      <a:pt x="47859" y="214647"/>
                      <a:pt x="47859" y="214647"/>
                    </a:cubicBezTo>
                    <a:cubicBezTo>
                      <a:pt x="47859" y="214647"/>
                      <a:pt x="53189" y="138988"/>
                      <a:pt x="41221" y="88799"/>
                    </a:cubicBezTo>
                    <a:cubicBezTo>
                      <a:pt x="29260" y="38610"/>
                      <a:pt x="0" y="13890"/>
                      <a:pt x="0" y="13890"/>
                    </a:cubicBezTo>
                    <a:lnTo>
                      <a:pt x="10749" y="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95;p2"/>
              <p:cNvSpPr/>
              <p:nvPr/>
            </p:nvSpPr>
            <p:spPr>
              <a:xfrm>
                <a:off x="4919410" y="2056388"/>
                <a:ext cx="189773" cy="72571"/>
              </a:xfrm>
              <a:custGeom>
                <a:avLst/>
                <a:gdLst/>
                <a:ahLst/>
                <a:cxnLst/>
                <a:rect l="l" t="t" r="r" b="b"/>
                <a:pathLst>
                  <a:path w="189773" h="72571" extrusionOk="0">
                    <a:moveTo>
                      <a:pt x="168831" y="19757"/>
                    </a:moveTo>
                    <a:cubicBezTo>
                      <a:pt x="168831" y="19757"/>
                      <a:pt x="146107" y="14968"/>
                      <a:pt x="103895" y="28169"/>
                    </a:cubicBezTo>
                    <a:cubicBezTo>
                      <a:pt x="61689" y="41376"/>
                      <a:pt x="0" y="72572"/>
                      <a:pt x="0" y="72572"/>
                    </a:cubicBezTo>
                    <a:cubicBezTo>
                      <a:pt x="0" y="72572"/>
                      <a:pt x="51750" y="36554"/>
                      <a:pt x="99193" y="18411"/>
                    </a:cubicBezTo>
                    <a:cubicBezTo>
                      <a:pt x="146637" y="261"/>
                      <a:pt x="189774" y="0"/>
                      <a:pt x="189774" y="0"/>
                    </a:cubicBezTo>
                    <a:lnTo>
                      <a:pt x="168831" y="19757"/>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96;p2"/>
              <p:cNvSpPr/>
              <p:nvPr/>
            </p:nvSpPr>
            <p:spPr>
              <a:xfrm>
                <a:off x="5054501" y="2065564"/>
                <a:ext cx="59759" cy="153822"/>
              </a:xfrm>
              <a:custGeom>
                <a:avLst/>
                <a:gdLst/>
                <a:ahLst/>
                <a:cxnLst/>
                <a:rect l="l" t="t" r="r" b="b"/>
                <a:pathLst>
                  <a:path w="59759" h="153822" extrusionOk="0">
                    <a:moveTo>
                      <a:pt x="59760" y="0"/>
                    </a:moveTo>
                    <a:cubicBezTo>
                      <a:pt x="59760" y="0"/>
                      <a:pt x="53960" y="42829"/>
                      <a:pt x="39018" y="81291"/>
                    </a:cubicBezTo>
                    <a:cubicBezTo>
                      <a:pt x="24083" y="119747"/>
                      <a:pt x="0" y="153823"/>
                      <a:pt x="0" y="153823"/>
                    </a:cubicBezTo>
                    <a:cubicBezTo>
                      <a:pt x="0" y="153823"/>
                      <a:pt x="19134" y="111503"/>
                      <a:pt x="29207" y="77427"/>
                    </a:cubicBezTo>
                    <a:cubicBezTo>
                      <a:pt x="39279" y="43351"/>
                      <a:pt x="40291" y="17527"/>
                      <a:pt x="40291" y="17527"/>
                    </a:cubicBezTo>
                    <a:lnTo>
                      <a:pt x="59760" y="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 name="Google Shape;97;p2"/>
              <p:cNvSpPr/>
              <p:nvPr/>
            </p:nvSpPr>
            <p:spPr>
              <a:xfrm>
                <a:off x="5256523" y="1875890"/>
                <a:ext cx="51526" cy="285933"/>
              </a:xfrm>
              <a:custGeom>
                <a:avLst/>
                <a:gdLst/>
                <a:ahLst/>
                <a:cxnLst/>
                <a:rect l="l" t="t" r="r" b="b"/>
                <a:pathLst>
                  <a:path w="51526" h="285933" extrusionOk="0">
                    <a:moveTo>
                      <a:pt x="36862" y="0"/>
                    </a:moveTo>
                    <a:cubicBezTo>
                      <a:pt x="36862" y="0"/>
                      <a:pt x="57864" y="59304"/>
                      <a:pt x="49600" y="129706"/>
                    </a:cubicBezTo>
                    <a:cubicBezTo>
                      <a:pt x="41342" y="200108"/>
                      <a:pt x="0" y="285933"/>
                      <a:pt x="0" y="285933"/>
                    </a:cubicBezTo>
                    <a:cubicBezTo>
                      <a:pt x="0" y="285933"/>
                      <a:pt x="30499" y="194951"/>
                      <a:pt x="35034" y="128728"/>
                    </a:cubicBezTo>
                    <a:cubicBezTo>
                      <a:pt x="39574" y="62512"/>
                      <a:pt x="24238" y="14218"/>
                      <a:pt x="24238" y="14218"/>
                    </a:cubicBezTo>
                    <a:lnTo>
                      <a:pt x="36862" y="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 name="Google Shape;98;p2"/>
              <p:cNvSpPr/>
              <p:nvPr/>
            </p:nvSpPr>
            <p:spPr>
              <a:xfrm>
                <a:off x="5006957" y="1862728"/>
                <a:ext cx="294123" cy="87521"/>
              </a:xfrm>
              <a:custGeom>
                <a:avLst/>
                <a:gdLst/>
                <a:ahLst/>
                <a:cxnLst/>
                <a:rect l="l" t="t" r="r" b="b"/>
                <a:pathLst>
                  <a:path w="294123" h="87521" extrusionOk="0">
                    <a:moveTo>
                      <a:pt x="0" y="87522"/>
                    </a:moveTo>
                    <a:cubicBezTo>
                      <a:pt x="0" y="87522"/>
                      <a:pt x="58655" y="41994"/>
                      <a:pt x="133376" y="18875"/>
                    </a:cubicBezTo>
                    <a:cubicBezTo>
                      <a:pt x="208097" y="-4244"/>
                      <a:pt x="294124" y="377"/>
                      <a:pt x="294124" y="377"/>
                    </a:cubicBezTo>
                    <a:lnTo>
                      <a:pt x="276443" y="19926"/>
                    </a:lnTo>
                    <a:cubicBezTo>
                      <a:pt x="276443" y="19926"/>
                      <a:pt x="202706" y="20636"/>
                      <a:pt x="133597" y="37533"/>
                    </a:cubicBezTo>
                    <a:cubicBezTo>
                      <a:pt x="64488" y="54431"/>
                      <a:pt x="0" y="87522"/>
                      <a:pt x="0" y="87522"/>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99;p2"/>
              <p:cNvSpPr/>
              <p:nvPr/>
            </p:nvSpPr>
            <p:spPr>
              <a:xfrm>
                <a:off x="5122786" y="1712243"/>
                <a:ext cx="299635" cy="36901"/>
              </a:xfrm>
              <a:custGeom>
                <a:avLst/>
                <a:gdLst/>
                <a:ahLst/>
                <a:cxnLst/>
                <a:rect l="l" t="t" r="r" b="b"/>
                <a:pathLst>
                  <a:path w="299635" h="36901" extrusionOk="0">
                    <a:moveTo>
                      <a:pt x="299636" y="18504"/>
                    </a:moveTo>
                    <a:cubicBezTo>
                      <a:pt x="299636" y="18504"/>
                      <a:pt x="247196" y="-1287"/>
                      <a:pt x="172287" y="66"/>
                    </a:cubicBezTo>
                    <a:cubicBezTo>
                      <a:pt x="97378" y="1412"/>
                      <a:pt x="0" y="23909"/>
                      <a:pt x="0" y="23909"/>
                    </a:cubicBezTo>
                    <a:cubicBezTo>
                      <a:pt x="0" y="23909"/>
                      <a:pt x="98671" y="12851"/>
                      <a:pt x="169769" y="16099"/>
                    </a:cubicBezTo>
                    <a:cubicBezTo>
                      <a:pt x="240874" y="19348"/>
                      <a:pt x="284406" y="36901"/>
                      <a:pt x="284406" y="36901"/>
                    </a:cubicBezTo>
                    <a:lnTo>
                      <a:pt x="299636" y="1850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100;p2"/>
              <p:cNvSpPr/>
              <p:nvPr/>
            </p:nvSpPr>
            <p:spPr>
              <a:xfrm>
                <a:off x="4898213" y="1466616"/>
                <a:ext cx="741467" cy="775065"/>
              </a:xfrm>
              <a:custGeom>
                <a:avLst/>
                <a:gdLst/>
                <a:ahLst/>
                <a:cxnLst/>
                <a:rect l="l" t="t" r="r" b="b"/>
                <a:pathLst>
                  <a:path w="741467" h="775065" extrusionOk="0">
                    <a:moveTo>
                      <a:pt x="0" y="775066"/>
                    </a:moveTo>
                    <a:cubicBezTo>
                      <a:pt x="0" y="775066"/>
                      <a:pt x="148545" y="678779"/>
                      <a:pt x="353461" y="471351"/>
                    </a:cubicBezTo>
                    <a:cubicBezTo>
                      <a:pt x="558385" y="263924"/>
                      <a:pt x="741468" y="9334"/>
                      <a:pt x="741468" y="9334"/>
                    </a:cubicBezTo>
                    <a:cubicBezTo>
                      <a:pt x="741468" y="9334"/>
                      <a:pt x="735246" y="2898"/>
                      <a:pt x="728314" y="842"/>
                    </a:cubicBezTo>
                    <a:cubicBezTo>
                      <a:pt x="721383" y="-1208"/>
                      <a:pt x="713734" y="1130"/>
                      <a:pt x="713734" y="1130"/>
                    </a:cubicBezTo>
                    <a:cubicBezTo>
                      <a:pt x="713734" y="1130"/>
                      <a:pt x="538366" y="249893"/>
                      <a:pt x="340214" y="460375"/>
                    </a:cubicBezTo>
                    <a:cubicBezTo>
                      <a:pt x="150025" y="662404"/>
                      <a:pt x="0" y="775066"/>
                      <a:pt x="0" y="775066"/>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101;p2"/>
              <p:cNvSpPr/>
              <p:nvPr/>
            </p:nvSpPr>
            <p:spPr>
              <a:xfrm>
                <a:off x="4914374" y="2059911"/>
                <a:ext cx="195425" cy="74895"/>
              </a:xfrm>
              <a:custGeom>
                <a:avLst/>
                <a:gdLst/>
                <a:ahLst/>
                <a:cxnLst/>
                <a:rect l="l" t="t" r="r" b="b"/>
                <a:pathLst>
                  <a:path w="195425" h="74895" extrusionOk="0">
                    <a:moveTo>
                      <a:pt x="173017" y="23393"/>
                    </a:moveTo>
                    <a:cubicBezTo>
                      <a:pt x="173017" y="23393"/>
                      <a:pt x="146101" y="17286"/>
                      <a:pt x="103894" y="30493"/>
                    </a:cubicBezTo>
                    <a:cubicBezTo>
                      <a:pt x="61688" y="43693"/>
                      <a:pt x="0" y="74895"/>
                      <a:pt x="0" y="74895"/>
                    </a:cubicBezTo>
                    <a:cubicBezTo>
                      <a:pt x="0" y="74895"/>
                      <a:pt x="51743" y="38871"/>
                      <a:pt x="99186" y="20728"/>
                    </a:cubicBezTo>
                    <a:cubicBezTo>
                      <a:pt x="146630" y="2585"/>
                      <a:pt x="195426" y="0"/>
                      <a:pt x="195426" y="0"/>
                    </a:cubicBezTo>
                    <a:lnTo>
                      <a:pt x="173017" y="23393"/>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 name="Google Shape;102;p2"/>
              <p:cNvSpPr/>
              <p:nvPr/>
            </p:nvSpPr>
            <p:spPr>
              <a:xfrm>
                <a:off x="5045144" y="2071631"/>
                <a:ext cx="62371" cy="157666"/>
              </a:xfrm>
              <a:custGeom>
                <a:avLst/>
                <a:gdLst/>
                <a:ahLst/>
                <a:cxnLst/>
                <a:rect l="l" t="t" r="r" b="b"/>
                <a:pathLst>
                  <a:path w="62371" h="157666" extrusionOk="0">
                    <a:moveTo>
                      <a:pt x="62372" y="0"/>
                    </a:moveTo>
                    <a:cubicBezTo>
                      <a:pt x="62372" y="0"/>
                      <a:pt x="55072" y="47229"/>
                      <a:pt x="39748" y="85531"/>
                    </a:cubicBezTo>
                    <a:cubicBezTo>
                      <a:pt x="24425" y="123832"/>
                      <a:pt x="0" y="157667"/>
                      <a:pt x="0" y="157667"/>
                    </a:cubicBezTo>
                    <a:cubicBezTo>
                      <a:pt x="0" y="157667"/>
                      <a:pt x="19563" y="115541"/>
                      <a:pt x="29977" y="81573"/>
                    </a:cubicBezTo>
                    <a:cubicBezTo>
                      <a:pt x="40391" y="47597"/>
                      <a:pt x="41657" y="16864"/>
                      <a:pt x="41657" y="16864"/>
                    </a:cubicBezTo>
                    <a:lnTo>
                      <a:pt x="62372" y="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 name="Google Shape;103;p2"/>
              <p:cNvSpPr/>
              <p:nvPr/>
            </p:nvSpPr>
            <p:spPr>
              <a:xfrm>
                <a:off x="5244977" y="1887972"/>
                <a:ext cx="58601" cy="292362"/>
              </a:xfrm>
              <a:custGeom>
                <a:avLst/>
                <a:gdLst/>
                <a:ahLst/>
                <a:cxnLst/>
                <a:rect l="l" t="t" r="r" b="b"/>
                <a:pathLst>
                  <a:path w="58601" h="292362" extrusionOk="0">
                    <a:moveTo>
                      <a:pt x="46834" y="0"/>
                    </a:moveTo>
                    <a:cubicBezTo>
                      <a:pt x="46834" y="0"/>
                      <a:pt x="66136" y="68011"/>
                      <a:pt x="55299" y="138057"/>
                    </a:cubicBezTo>
                    <a:cubicBezTo>
                      <a:pt x="44456" y="208111"/>
                      <a:pt x="0" y="292362"/>
                      <a:pt x="0" y="292362"/>
                    </a:cubicBezTo>
                    <a:cubicBezTo>
                      <a:pt x="0" y="292362"/>
                      <a:pt x="33815" y="202559"/>
                      <a:pt x="40780" y="136550"/>
                    </a:cubicBezTo>
                    <a:cubicBezTo>
                      <a:pt x="47738" y="70542"/>
                      <a:pt x="31578" y="15899"/>
                      <a:pt x="31578" y="15899"/>
                    </a:cubicBezTo>
                    <a:lnTo>
                      <a:pt x="46834" y="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104;p2"/>
              <p:cNvSpPr/>
              <p:nvPr/>
            </p:nvSpPr>
            <p:spPr>
              <a:xfrm>
                <a:off x="4996957" y="1868630"/>
                <a:ext cx="302435" cy="88149"/>
              </a:xfrm>
              <a:custGeom>
                <a:avLst/>
                <a:gdLst/>
                <a:ahLst/>
                <a:cxnLst/>
                <a:rect l="l" t="t" r="r" b="b"/>
                <a:pathLst>
                  <a:path w="302435" h="88149" extrusionOk="0">
                    <a:moveTo>
                      <a:pt x="0" y="88150"/>
                    </a:moveTo>
                    <a:cubicBezTo>
                      <a:pt x="0" y="88150"/>
                      <a:pt x="58662" y="42615"/>
                      <a:pt x="133383" y="19503"/>
                    </a:cubicBezTo>
                    <a:cubicBezTo>
                      <a:pt x="208104" y="-3616"/>
                      <a:pt x="302435" y="242"/>
                      <a:pt x="302435" y="242"/>
                    </a:cubicBezTo>
                    <a:cubicBezTo>
                      <a:pt x="302435" y="242"/>
                      <a:pt x="283348" y="19476"/>
                      <a:pt x="281084" y="20528"/>
                    </a:cubicBezTo>
                    <a:cubicBezTo>
                      <a:pt x="278828" y="21579"/>
                      <a:pt x="202713" y="21258"/>
                      <a:pt x="133604" y="38162"/>
                    </a:cubicBezTo>
                    <a:cubicBezTo>
                      <a:pt x="64488" y="55059"/>
                      <a:pt x="0" y="88150"/>
                      <a:pt x="0" y="8815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105;p2"/>
              <p:cNvSpPr/>
              <p:nvPr/>
            </p:nvSpPr>
            <p:spPr>
              <a:xfrm>
                <a:off x="5107228" y="1715940"/>
                <a:ext cx="307900" cy="40048"/>
              </a:xfrm>
              <a:custGeom>
                <a:avLst/>
                <a:gdLst/>
                <a:ahLst/>
                <a:cxnLst/>
                <a:rect l="l" t="t" r="r" b="b"/>
                <a:pathLst>
                  <a:path w="307900" h="40048" extrusionOk="0">
                    <a:moveTo>
                      <a:pt x="307900" y="18584"/>
                    </a:moveTo>
                    <a:cubicBezTo>
                      <a:pt x="307900" y="18584"/>
                      <a:pt x="247196" y="-1287"/>
                      <a:pt x="172287" y="66"/>
                    </a:cubicBezTo>
                    <a:cubicBezTo>
                      <a:pt x="97378" y="1419"/>
                      <a:pt x="0" y="23908"/>
                      <a:pt x="0" y="23908"/>
                    </a:cubicBezTo>
                    <a:cubicBezTo>
                      <a:pt x="0" y="23908"/>
                      <a:pt x="98671" y="12851"/>
                      <a:pt x="169776" y="16099"/>
                    </a:cubicBezTo>
                    <a:cubicBezTo>
                      <a:pt x="240874" y="19347"/>
                      <a:pt x="292932" y="40049"/>
                      <a:pt x="292932" y="40049"/>
                    </a:cubicBezTo>
                    <a:lnTo>
                      <a:pt x="307900" y="18584"/>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 name="Google Shape;106;p2"/>
              <p:cNvSpPr/>
              <p:nvPr/>
            </p:nvSpPr>
            <p:spPr>
              <a:xfrm>
                <a:off x="5411184" y="1739721"/>
                <a:ext cx="55126" cy="222617"/>
              </a:xfrm>
              <a:custGeom>
                <a:avLst/>
                <a:gdLst/>
                <a:ahLst/>
                <a:cxnLst/>
                <a:rect l="l" t="t" r="r" b="b"/>
                <a:pathLst>
                  <a:path w="55126" h="222617" extrusionOk="0">
                    <a:moveTo>
                      <a:pt x="10052" y="0"/>
                    </a:moveTo>
                    <a:cubicBezTo>
                      <a:pt x="10052" y="0"/>
                      <a:pt x="46968" y="39789"/>
                      <a:pt x="53665" y="93829"/>
                    </a:cubicBezTo>
                    <a:cubicBezTo>
                      <a:pt x="60356" y="147876"/>
                      <a:pt x="41905" y="222617"/>
                      <a:pt x="41905" y="222617"/>
                    </a:cubicBezTo>
                    <a:cubicBezTo>
                      <a:pt x="41905" y="222617"/>
                      <a:pt x="50859" y="147306"/>
                      <a:pt x="41309" y="96601"/>
                    </a:cubicBezTo>
                    <a:cubicBezTo>
                      <a:pt x="31765" y="45896"/>
                      <a:pt x="0" y="16328"/>
                      <a:pt x="0" y="16328"/>
                    </a:cubicBezTo>
                    <a:lnTo>
                      <a:pt x="10052" y="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07" name="Google Shape;107;p2"/>
          <p:cNvGrpSpPr/>
          <p:nvPr/>
        </p:nvGrpSpPr>
        <p:grpSpPr>
          <a:xfrm>
            <a:off x="2338549" y="198960"/>
            <a:ext cx="1384761" cy="1018951"/>
            <a:chOff x="5411096" y="2775417"/>
            <a:chExt cx="1033944" cy="760922"/>
          </a:xfrm>
        </p:grpSpPr>
        <p:grpSp>
          <p:nvGrpSpPr>
            <p:cNvPr id="108" name="Google Shape;108;p2"/>
            <p:cNvGrpSpPr/>
            <p:nvPr/>
          </p:nvGrpSpPr>
          <p:grpSpPr>
            <a:xfrm>
              <a:off x="5608137" y="2912788"/>
              <a:ext cx="836903" cy="623551"/>
              <a:chOff x="5608137" y="2912788"/>
              <a:chExt cx="836903" cy="623551"/>
            </a:xfrm>
          </p:grpSpPr>
          <p:grpSp>
            <p:nvGrpSpPr>
              <p:cNvPr id="109" name="Google Shape;109;p2"/>
              <p:cNvGrpSpPr/>
              <p:nvPr/>
            </p:nvGrpSpPr>
            <p:grpSpPr>
              <a:xfrm>
                <a:off x="5800355" y="3037701"/>
                <a:ext cx="644685" cy="498638"/>
                <a:chOff x="5800355" y="3037701"/>
                <a:chExt cx="644685" cy="498638"/>
              </a:xfrm>
            </p:grpSpPr>
            <p:grpSp>
              <p:nvGrpSpPr>
                <p:cNvPr id="110" name="Google Shape;110;p2"/>
                <p:cNvGrpSpPr/>
                <p:nvPr/>
              </p:nvGrpSpPr>
              <p:grpSpPr>
                <a:xfrm>
                  <a:off x="5810086" y="3037701"/>
                  <a:ext cx="634954" cy="498638"/>
                  <a:chOff x="5810086" y="3037701"/>
                  <a:chExt cx="634954" cy="498638"/>
                </a:xfrm>
              </p:grpSpPr>
              <p:sp>
                <p:nvSpPr>
                  <p:cNvPr id="111" name="Google Shape;111;p2"/>
                  <p:cNvSpPr/>
                  <p:nvPr/>
                </p:nvSpPr>
                <p:spPr>
                  <a:xfrm>
                    <a:off x="5810086" y="3037701"/>
                    <a:ext cx="634954" cy="498638"/>
                  </a:xfrm>
                  <a:custGeom>
                    <a:avLst/>
                    <a:gdLst/>
                    <a:ahLst/>
                    <a:cxnLst/>
                    <a:rect l="l" t="t" r="r" b="b"/>
                    <a:pathLst>
                      <a:path w="634954" h="498638" extrusionOk="0">
                        <a:moveTo>
                          <a:pt x="0" y="32419"/>
                        </a:moveTo>
                        <a:cubicBezTo>
                          <a:pt x="0" y="32419"/>
                          <a:pt x="219342" y="-71161"/>
                          <a:pt x="456030" y="91971"/>
                        </a:cubicBezTo>
                        <a:cubicBezTo>
                          <a:pt x="587946" y="182893"/>
                          <a:pt x="634954" y="497906"/>
                          <a:pt x="634954" y="497906"/>
                        </a:cubicBezTo>
                        <a:cubicBezTo>
                          <a:pt x="634954" y="497906"/>
                          <a:pt x="298778" y="512499"/>
                          <a:pt x="161605" y="411464"/>
                        </a:cubicBezTo>
                        <a:cubicBezTo>
                          <a:pt x="4481" y="295722"/>
                          <a:pt x="0" y="32419"/>
                          <a:pt x="0" y="32419"/>
                        </a:cubicBezTo>
                        <a:close/>
                      </a:path>
                    </a:pathLst>
                  </a:custGeom>
                  <a:solidFill>
                    <a:srgbClr val="6E3D1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 name="Google Shape;112;p2"/>
                  <p:cNvSpPr/>
                  <p:nvPr/>
                </p:nvSpPr>
                <p:spPr>
                  <a:xfrm>
                    <a:off x="6055990" y="3077092"/>
                    <a:ext cx="389050" cy="459023"/>
                  </a:xfrm>
                  <a:custGeom>
                    <a:avLst/>
                    <a:gdLst/>
                    <a:ahLst/>
                    <a:cxnLst/>
                    <a:rect l="l" t="t" r="r" b="b"/>
                    <a:pathLst>
                      <a:path w="389050" h="459023" extrusionOk="0">
                        <a:moveTo>
                          <a:pt x="389050" y="458495"/>
                        </a:moveTo>
                        <a:cubicBezTo>
                          <a:pt x="389050" y="458495"/>
                          <a:pt x="342029" y="143523"/>
                          <a:pt x="210112" y="52607"/>
                        </a:cubicBezTo>
                        <a:cubicBezTo>
                          <a:pt x="177725" y="30279"/>
                          <a:pt x="145779" y="13281"/>
                          <a:pt x="114556" y="0"/>
                        </a:cubicBezTo>
                        <a:cubicBezTo>
                          <a:pt x="58266" y="38530"/>
                          <a:pt x="-13991" y="106902"/>
                          <a:pt x="2350" y="196993"/>
                        </a:cubicBezTo>
                        <a:cubicBezTo>
                          <a:pt x="25040" y="322018"/>
                          <a:pt x="158363" y="409136"/>
                          <a:pt x="253035" y="456372"/>
                        </a:cubicBezTo>
                        <a:cubicBezTo>
                          <a:pt x="330322" y="460611"/>
                          <a:pt x="389050" y="458495"/>
                          <a:pt x="389050" y="458495"/>
                        </a:cubicBezTo>
                        <a:close/>
                      </a:path>
                    </a:pathLst>
                  </a:custGeom>
                  <a:solidFill>
                    <a:srgbClr val="89652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 name="Google Shape;113;p2"/>
                  <p:cNvSpPr/>
                  <p:nvPr/>
                </p:nvSpPr>
                <p:spPr>
                  <a:xfrm>
                    <a:off x="6173070" y="3171652"/>
                    <a:ext cx="271099" cy="359494"/>
                  </a:xfrm>
                  <a:custGeom>
                    <a:avLst/>
                    <a:gdLst/>
                    <a:ahLst/>
                    <a:cxnLst/>
                    <a:rect l="l" t="t" r="r" b="b"/>
                    <a:pathLst>
                      <a:path w="271099" h="359494" extrusionOk="0">
                        <a:moveTo>
                          <a:pt x="271100" y="359494"/>
                        </a:moveTo>
                        <a:cubicBezTo>
                          <a:pt x="269312" y="347867"/>
                          <a:pt x="233200" y="117776"/>
                          <a:pt x="137329" y="112"/>
                        </a:cubicBezTo>
                        <a:cubicBezTo>
                          <a:pt x="88787" y="-913"/>
                          <a:pt x="33300" y="4686"/>
                          <a:pt x="16657" y="34080"/>
                        </a:cubicBezTo>
                        <a:cubicBezTo>
                          <a:pt x="-14619" y="89313"/>
                          <a:pt x="-8357" y="149595"/>
                          <a:pt x="92310" y="227946"/>
                        </a:cubicBezTo>
                        <a:cubicBezTo>
                          <a:pt x="154125" y="276059"/>
                          <a:pt x="219611" y="323141"/>
                          <a:pt x="271100" y="359494"/>
                        </a:cubicBezTo>
                        <a:close/>
                      </a:path>
                    </a:pathLst>
                  </a:custGeom>
                  <a:solidFill>
                    <a:srgbClr val="9679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 name="Google Shape;114;p2"/>
                  <p:cNvSpPr/>
                  <p:nvPr/>
                </p:nvSpPr>
                <p:spPr>
                  <a:xfrm>
                    <a:off x="6218296" y="3203067"/>
                    <a:ext cx="179756" cy="269852"/>
                  </a:xfrm>
                  <a:custGeom>
                    <a:avLst/>
                    <a:gdLst/>
                    <a:ahLst/>
                    <a:cxnLst/>
                    <a:rect l="l" t="t" r="r" b="b"/>
                    <a:pathLst>
                      <a:path w="179756" h="269852" extrusionOk="0">
                        <a:moveTo>
                          <a:pt x="179757" y="269853"/>
                        </a:moveTo>
                        <a:cubicBezTo>
                          <a:pt x="179757" y="269853"/>
                          <a:pt x="100039" y="-39641"/>
                          <a:pt x="17107" y="4266"/>
                        </a:cubicBezTo>
                        <a:cubicBezTo>
                          <a:pt x="-65832" y="48173"/>
                          <a:pt x="179757" y="269853"/>
                          <a:pt x="179757" y="269853"/>
                        </a:cubicBezTo>
                        <a:close/>
                      </a:path>
                    </a:pathLst>
                  </a:custGeom>
                  <a:solidFill>
                    <a:srgbClr val="AC904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 name="Google Shape;115;p2"/>
                  <p:cNvSpPr/>
                  <p:nvPr/>
                </p:nvSpPr>
                <p:spPr>
                  <a:xfrm>
                    <a:off x="6311671" y="3216984"/>
                    <a:ext cx="105729" cy="272404"/>
                  </a:xfrm>
                  <a:custGeom>
                    <a:avLst/>
                    <a:gdLst/>
                    <a:ahLst/>
                    <a:cxnLst/>
                    <a:rect l="l" t="t" r="r" b="b"/>
                    <a:pathLst>
                      <a:path w="105729" h="272404" extrusionOk="0">
                        <a:moveTo>
                          <a:pt x="105730" y="272405"/>
                        </a:moveTo>
                        <a:cubicBezTo>
                          <a:pt x="105730" y="272405"/>
                          <a:pt x="93527" y="199070"/>
                          <a:pt x="65285" y="124074"/>
                        </a:cubicBezTo>
                        <a:cubicBezTo>
                          <a:pt x="37036" y="49084"/>
                          <a:pt x="0" y="0"/>
                          <a:pt x="0" y="0"/>
                        </a:cubicBezTo>
                        <a:cubicBezTo>
                          <a:pt x="0" y="0"/>
                          <a:pt x="26166" y="53103"/>
                          <a:pt x="54409" y="128099"/>
                        </a:cubicBezTo>
                        <a:cubicBezTo>
                          <a:pt x="82658" y="203095"/>
                          <a:pt x="105730" y="272405"/>
                          <a:pt x="105730" y="272405"/>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6" name="Google Shape;116;p2"/>
                <p:cNvGrpSpPr/>
                <p:nvPr/>
              </p:nvGrpSpPr>
              <p:grpSpPr>
                <a:xfrm>
                  <a:off x="5800355" y="3048335"/>
                  <a:ext cx="572321" cy="433679"/>
                  <a:chOff x="5800355" y="3048335"/>
                  <a:chExt cx="572321" cy="433679"/>
                </a:xfrm>
              </p:grpSpPr>
              <p:sp>
                <p:nvSpPr>
                  <p:cNvPr id="117" name="Google Shape;117;p2"/>
                  <p:cNvSpPr/>
                  <p:nvPr/>
                </p:nvSpPr>
                <p:spPr>
                  <a:xfrm>
                    <a:off x="5800355" y="3048335"/>
                    <a:ext cx="572321" cy="431382"/>
                  </a:xfrm>
                  <a:custGeom>
                    <a:avLst/>
                    <a:gdLst/>
                    <a:ahLst/>
                    <a:cxnLst/>
                    <a:rect l="l" t="t" r="r" b="b"/>
                    <a:pathLst>
                      <a:path w="572321" h="431382" extrusionOk="0">
                        <a:moveTo>
                          <a:pt x="13950" y="59"/>
                        </a:moveTo>
                        <a:lnTo>
                          <a:pt x="0" y="20552"/>
                        </a:lnTo>
                        <a:cubicBezTo>
                          <a:pt x="0" y="20552"/>
                          <a:pt x="25952" y="35621"/>
                          <a:pt x="136597" y="114602"/>
                        </a:cubicBezTo>
                        <a:cubicBezTo>
                          <a:pt x="225115" y="177791"/>
                          <a:pt x="342645" y="262565"/>
                          <a:pt x="424131" y="325037"/>
                        </a:cubicBezTo>
                        <a:cubicBezTo>
                          <a:pt x="468199" y="358825"/>
                          <a:pt x="572322" y="431383"/>
                          <a:pt x="572322" y="431383"/>
                        </a:cubicBezTo>
                        <a:cubicBezTo>
                          <a:pt x="572322" y="431383"/>
                          <a:pt x="493682" y="373123"/>
                          <a:pt x="425497" y="322833"/>
                        </a:cubicBezTo>
                        <a:cubicBezTo>
                          <a:pt x="343228" y="262156"/>
                          <a:pt x="245367" y="174757"/>
                          <a:pt x="151311" y="103183"/>
                        </a:cubicBezTo>
                        <a:cubicBezTo>
                          <a:pt x="7909" y="-5935"/>
                          <a:pt x="13950" y="59"/>
                          <a:pt x="13950" y="59"/>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 name="Google Shape;118;p2"/>
                  <p:cNvSpPr/>
                  <p:nvPr/>
                </p:nvSpPr>
                <p:spPr>
                  <a:xfrm>
                    <a:off x="6171524" y="3325319"/>
                    <a:ext cx="60175" cy="156695"/>
                  </a:xfrm>
                  <a:custGeom>
                    <a:avLst/>
                    <a:gdLst/>
                    <a:ahLst/>
                    <a:cxnLst/>
                    <a:rect l="l" t="t" r="r" b="b"/>
                    <a:pathLst>
                      <a:path w="60175" h="156695" extrusionOk="0">
                        <a:moveTo>
                          <a:pt x="20139" y="15993"/>
                        </a:moveTo>
                        <a:cubicBezTo>
                          <a:pt x="20139" y="15993"/>
                          <a:pt x="31430" y="40398"/>
                          <a:pt x="41436" y="75572"/>
                        </a:cubicBezTo>
                        <a:cubicBezTo>
                          <a:pt x="51448" y="110746"/>
                          <a:pt x="60175" y="156696"/>
                          <a:pt x="60175" y="156696"/>
                        </a:cubicBezTo>
                        <a:cubicBezTo>
                          <a:pt x="60175" y="156696"/>
                          <a:pt x="46171" y="112655"/>
                          <a:pt x="30848" y="73717"/>
                        </a:cubicBezTo>
                        <a:cubicBezTo>
                          <a:pt x="15518" y="34786"/>
                          <a:pt x="0" y="0"/>
                          <a:pt x="0" y="0"/>
                        </a:cubicBezTo>
                        <a:lnTo>
                          <a:pt x="20139" y="15993"/>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 name="Google Shape;119;p2"/>
                  <p:cNvSpPr/>
                  <p:nvPr/>
                </p:nvSpPr>
                <p:spPr>
                  <a:xfrm>
                    <a:off x="6027553" y="3217433"/>
                    <a:ext cx="59421" cy="217788"/>
                  </a:xfrm>
                  <a:custGeom>
                    <a:avLst/>
                    <a:gdLst/>
                    <a:ahLst/>
                    <a:cxnLst/>
                    <a:rect l="l" t="t" r="r" b="b"/>
                    <a:pathLst>
                      <a:path w="59421" h="217788" extrusionOk="0">
                        <a:moveTo>
                          <a:pt x="27197" y="17413"/>
                        </a:moveTo>
                        <a:cubicBezTo>
                          <a:pt x="27197" y="17413"/>
                          <a:pt x="40097" y="64133"/>
                          <a:pt x="49506" y="99474"/>
                        </a:cubicBezTo>
                        <a:cubicBezTo>
                          <a:pt x="66229" y="162308"/>
                          <a:pt x="56739" y="217788"/>
                          <a:pt x="56739" y="217788"/>
                        </a:cubicBezTo>
                        <a:cubicBezTo>
                          <a:pt x="56739" y="217788"/>
                          <a:pt x="49546" y="163922"/>
                          <a:pt x="35395" y="107029"/>
                        </a:cubicBezTo>
                        <a:cubicBezTo>
                          <a:pt x="25295" y="66423"/>
                          <a:pt x="0" y="0"/>
                          <a:pt x="0" y="0"/>
                        </a:cubicBezTo>
                        <a:lnTo>
                          <a:pt x="27197" y="17413"/>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 name="Google Shape;120;p2"/>
                  <p:cNvSpPr/>
                  <p:nvPr/>
                </p:nvSpPr>
                <p:spPr>
                  <a:xfrm>
                    <a:off x="5867602" y="3103392"/>
                    <a:ext cx="61158" cy="228497"/>
                  </a:xfrm>
                  <a:custGeom>
                    <a:avLst/>
                    <a:gdLst/>
                    <a:ahLst/>
                    <a:cxnLst/>
                    <a:rect l="l" t="t" r="r" b="b"/>
                    <a:pathLst>
                      <a:path w="61158" h="228497" extrusionOk="0">
                        <a:moveTo>
                          <a:pt x="27479" y="19355"/>
                        </a:moveTo>
                        <a:cubicBezTo>
                          <a:pt x="27479" y="19355"/>
                          <a:pt x="38101" y="58112"/>
                          <a:pt x="47906" y="93333"/>
                        </a:cubicBezTo>
                        <a:cubicBezTo>
                          <a:pt x="65345" y="155966"/>
                          <a:pt x="60557" y="228497"/>
                          <a:pt x="60557" y="228497"/>
                        </a:cubicBezTo>
                        <a:cubicBezTo>
                          <a:pt x="60557" y="228497"/>
                          <a:pt x="46211" y="154727"/>
                          <a:pt x="31357" y="98028"/>
                        </a:cubicBezTo>
                        <a:cubicBezTo>
                          <a:pt x="20755" y="57563"/>
                          <a:pt x="0" y="0"/>
                          <a:pt x="0" y="0"/>
                        </a:cubicBezTo>
                        <a:lnTo>
                          <a:pt x="27479" y="19355"/>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 name="Google Shape;121;p2"/>
                  <p:cNvSpPr/>
                  <p:nvPr/>
                </p:nvSpPr>
                <p:spPr>
                  <a:xfrm>
                    <a:off x="6176567" y="3318508"/>
                    <a:ext cx="178475" cy="20343"/>
                  </a:xfrm>
                  <a:custGeom>
                    <a:avLst/>
                    <a:gdLst/>
                    <a:ahLst/>
                    <a:cxnLst/>
                    <a:rect l="l" t="t" r="r" b="b"/>
                    <a:pathLst>
                      <a:path w="178475" h="20343" extrusionOk="0">
                        <a:moveTo>
                          <a:pt x="0" y="0"/>
                        </a:moveTo>
                        <a:cubicBezTo>
                          <a:pt x="0" y="0"/>
                          <a:pt x="37116" y="6275"/>
                          <a:pt x="81733" y="8566"/>
                        </a:cubicBezTo>
                        <a:cubicBezTo>
                          <a:pt x="126350" y="10863"/>
                          <a:pt x="178475" y="9175"/>
                          <a:pt x="178475" y="9175"/>
                        </a:cubicBezTo>
                        <a:cubicBezTo>
                          <a:pt x="178475" y="9175"/>
                          <a:pt x="121133" y="20594"/>
                          <a:pt x="82691" y="20340"/>
                        </a:cubicBezTo>
                        <a:cubicBezTo>
                          <a:pt x="49191" y="20125"/>
                          <a:pt x="20976" y="18069"/>
                          <a:pt x="20976" y="18069"/>
                        </a:cubicBezTo>
                        <a:lnTo>
                          <a:pt x="0" y="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 name="Google Shape;122;p2"/>
                  <p:cNvSpPr/>
                  <p:nvPr/>
                </p:nvSpPr>
                <p:spPr>
                  <a:xfrm>
                    <a:off x="6050719" y="3170291"/>
                    <a:ext cx="193718" cy="75672"/>
                  </a:xfrm>
                  <a:custGeom>
                    <a:avLst/>
                    <a:gdLst/>
                    <a:ahLst/>
                    <a:cxnLst/>
                    <a:rect l="l" t="t" r="r" b="b"/>
                    <a:pathLst>
                      <a:path w="193718" h="75672" extrusionOk="0">
                        <a:moveTo>
                          <a:pt x="0" y="54824"/>
                        </a:moveTo>
                        <a:cubicBezTo>
                          <a:pt x="0" y="54824"/>
                          <a:pt x="52707" y="47551"/>
                          <a:pt x="95309" y="37069"/>
                        </a:cubicBezTo>
                        <a:cubicBezTo>
                          <a:pt x="127556" y="29140"/>
                          <a:pt x="193718" y="0"/>
                          <a:pt x="193718" y="0"/>
                        </a:cubicBezTo>
                        <a:cubicBezTo>
                          <a:pt x="193718" y="0"/>
                          <a:pt x="159770" y="29843"/>
                          <a:pt x="102776" y="51756"/>
                        </a:cubicBezTo>
                        <a:cubicBezTo>
                          <a:pt x="72096" y="63557"/>
                          <a:pt x="24445" y="75672"/>
                          <a:pt x="24445" y="75672"/>
                        </a:cubicBezTo>
                        <a:lnTo>
                          <a:pt x="0" y="5482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 name="Google Shape;123;p2"/>
                  <p:cNvSpPr/>
                  <p:nvPr/>
                </p:nvSpPr>
                <p:spPr>
                  <a:xfrm>
                    <a:off x="5883200" y="3080668"/>
                    <a:ext cx="167116" cy="41951"/>
                  </a:xfrm>
                  <a:custGeom>
                    <a:avLst/>
                    <a:gdLst/>
                    <a:ahLst/>
                    <a:cxnLst/>
                    <a:rect l="l" t="t" r="r" b="b"/>
                    <a:pathLst>
                      <a:path w="167116" h="41951" extrusionOk="0">
                        <a:moveTo>
                          <a:pt x="0" y="17272"/>
                        </a:moveTo>
                        <a:cubicBezTo>
                          <a:pt x="0" y="17272"/>
                          <a:pt x="26334" y="22958"/>
                          <a:pt x="84707" y="16803"/>
                        </a:cubicBezTo>
                        <a:cubicBezTo>
                          <a:pt x="106647" y="14493"/>
                          <a:pt x="167117" y="0"/>
                          <a:pt x="167117" y="0"/>
                        </a:cubicBezTo>
                        <a:cubicBezTo>
                          <a:pt x="167117" y="0"/>
                          <a:pt x="104993" y="24706"/>
                          <a:pt x="87225" y="29327"/>
                        </a:cubicBezTo>
                        <a:cubicBezTo>
                          <a:pt x="61146" y="36112"/>
                          <a:pt x="30379" y="41952"/>
                          <a:pt x="30379" y="41952"/>
                        </a:cubicBezTo>
                        <a:lnTo>
                          <a:pt x="0" y="17272"/>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24" name="Google Shape;124;p2"/>
              <p:cNvGrpSpPr/>
              <p:nvPr/>
            </p:nvGrpSpPr>
            <p:grpSpPr>
              <a:xfrm>
                <a:off x="5608137" y="2912788"/>
                <a:ext cx="778141" cy="580103"/>
                <a:chOff x="5608137" y="2912788"/>
                <a:chExt cx="778141" cy="580103"/>
              </a:xfrm>
            </p:grpSpPr>
            <p:sp>
              <p:nvSpPr>
                <p:cNvPr id="125" name="Google Shape;125;p2"/>
                <p:cNvSpPr/>
                <p:nvPr/>
              </p:nvSpPr>
              <p:spPr>
                <a:xfrm>
                  <a:off x="5608137" y="2912788"/>
                  <a:ext cx="778141" cy="577049"/>
                </a:xfrm>
                <a:custGeom>
                  <a:avLst/>
                  <a:gdLst/>
                  <a:ahLst/>
                  <a:cxnLst/>
                  <a:rect l="l" t="t" r="r" b="b"/>
                  <a:pathLst>
                    <a:path w="778141" h="577049" extrusionOk="0">
                      <a:moveTo>
                        <a:pt x="22965" y="0"/>
                      </a:moveTo>
                      <a:cubicBezTo>
                        <a:pt x="22965" y="0"/>
                        <a:pt x="20560" y="14011"/>
                        <a:pt x="14821" y="25409"/>
                      </a:cubicBezTo>
                      <a:cubicBezTo>
                        <a:pt x="9081" y="36801"/>
                        <a:pt x="0" y="45582"/>
                        <a:pt x="0" y="45582"/>
                      </a:cubicBezTo>
                      <a:cubicBezTo>
                        <a:pt x="0" y="45582"/>
                        <a:pt x="152429" y="125875"/>
                        <a:pt x="344085" y="260859"/>
                      </a:cubicBezTo>
                      <a:cubicBezTo>
                        <a:pt x="535748" y="395842"/>
                        <a:pt x="778142" y="577050"/>
                        <a:pt x="778142" y="577050"/>
                      </a:cubicBezTo>
                      <a:cubicBezTo>
                        <a:pt x="778142" y="577050"/>
                        <a:pt x="552538" y="387611"/>
                        <a:pt x="364639" y="247832"/>
                      </a:cubicBezTo>
                      <a:cubicBezTo>
                        <a:pt x="176747" y="108047"/>
                        <a:pt x="22965" y="0"/>
                        <a:pt x="22965"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 name="Google Shape;126;p2"/>
                <p:cNvSpPr/>
                <p:nvPr/>
              </p:nvSpPr>
              <p:spPr>
                <a:xfrm>
                  <a:off x="6179212" y="3335218"/>
                  <a:ext cx="57556" cy="157673"/>
                </a:xfrm>
                <a:custGeom>
                  <a:avLst/>
                  <a:gdLst/>
                  <a:ahLst/>
                  <a:cxnLst/>
                  <a:rect l="l" t="t" r="r" b="b"/>
                  <a:pathLst>
                    <a:path w="57556" h="157673" extrusionOk="0">
                      <a:moveTo>
                        <a:pt x="19864" y="16328"/>
                      </a:moveTo>
                      <a:cubicBezTo>
                        <a:pt x="19864" y="16328"/>
                        <a:pt x="30747" y="40920"/>
                        <a:pt x="40170" y="76255"/>
                      </a:cubicBezTo>
                      <a:cubicBezTo>
                        <a:pt x="49593" y="111590"/>
                        <a:pt x="57556" y="157674"/>
                        <a:pt x="57556" y="157674"/>
                      </a:cubicBezTo>
                      <a:cubicBezTo>
                        <a:pt x="57556" y="157674"/>
                        <a:pt x="44282" y="113412"/>
                        <a:pt x="29609" y="74226"/>
                      </a:cubicBezTo>
                      <a:cubicBezTo>
                        <a:pt x="14935" y="35040"/>
                        <a:pt x="0" y="0"/>
                        <a:pt x="0" y="0"/>
                      </a:cubicBezTo>
                      <a:lnTo>
                        <a:pt x="19864" y="16328"/>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 name="Google Shape;127;p2"/>
                <p:cNvSpPr/>
                <p:nvPr/>
              </p:nvSpPr>
              <p:spPr>
                <a:xfrm>
                  <a:off x="6034960" y="3227807"/>
                  <a:ext cx="54548" cy="219281"/>
                </a:xfrm>
                <a:custGeom>
                  <a:avLst/>
                  <a:gdLst/>
                  <a:ahLst/>
                  <a:cxnLst/>
                  <a:rect l="l" t="t" r="r" b="b"/>
                  <a:pathLst>
                    <a:path w="54548" h="219281" extrusionOk="0">
                      <a:moveTo>
                        <a:pt x="26695" y="18163"/>
                      </a:moveTo>
                      <a:cubicBezTo>
                        <a:pt x="26695" y="18163"/>
                        <a:pt x="38289" y="65218"/>
                        <a:pt x="46700" y="100814"/>
                      </a:cubicBezTo>
                      <a:cubicBezTo>
                        <a:pt x="61668" y="164090"/>
                        <a:pt x="50625" y="219282"/>
                        <a:pt x="50625" y="219282"/>
                      </a:cubicBezTo>
                      <a:cubicBezTo>
                        <a:pt x="50625" y="219282"/>
                        <a:pt x="44945" y="165241"/>
                        <a:pt x="32388" y="107973"/>
                      </a:cubicBezTo>
                      <a:cubicBezTo>
                        <a:pt x="23427" y="67100"/>
                        <a:pt x="0" y="0"/>
                        <a:pt x="0" y="0"/>
                      </a:cubicBezTo>
                      <a:lnTo>
                        <a:pt x="26695" y="18163"/>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 name="Google Shape;128;p2"/>
                <p:cNvSpPr/>
                <p:nvPr/>
              </p:nvSpPr>
              <p:spPr>
                <a:xfrm>
                  <a:off x="5878847" y="3117824"/>
                  <a:ext cx="54116" cy="230807"/>
                </a:xfrm>
                <a:custGeom>
                  <a:avLst/>
                  <a:gdLst/>
                  <a:ahLst/>
                  <a:cxnLst/>
                  <a:rect l="l" t="t" r="r" b="b"/>
                  <a:pathLst>
                    <a:path w="54116" h="230807" extrusionOk="0">
                      <a:moveTo>
                        <a:pt x="28035" y="19951"/>
                      </a:moveTo>
                      <a:cubicBezTo>
                        <a:pt x="28035" y="19951"/>
                        <a:pt x="37116" y="59103"/>
                        <a:pt x="45535" y="94693"/>
                      </a:cubicBezTo>
                      <a:cubicBezTo>
                        <a:pt x="60497" y="157975"/>
                        <a:pt x="51348" y="230808"/>
                        <a:pt x="51348" y="230808"/>
                      </a:cubicBezTo>
                      <a:cubicBezTo>
                        <a:pt x="51348" y="230808"/>
                        <a:pt x="40284" y="156381"/>
                        <a:pt x="27727" y="99113"/>
                      </a:cubicBezTo>
                      <a:cubicBezTo>
                        <a:pt x="18766" y="58246"/>
                        <a:pt x="0" y="0"/>
                        <a:pt x="0" y="0"/>
                      </a:cubicBezTo>
                      <a:lnTo>
                        <a:pt x="28035" y="1995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 name="Google Shape;129;p2"/>
                <p:cNvSpPr/>
                <p:nvPr/>
              </p:nvSpPr>
              <p:spPr>
                <a:xfrm>
                  <a:off x="6183505" y="3324080"/>
                  <a:ext cx="175475" cy="17683"/>
                </a:xfrm>
                <a:custGeom>
                  <a:avLst/>
                  <a:gdLst/>
                  <a:ahLst/>
                  <a:cxnLst/>
                  <a:rect l="l" t="t" r="r" b="b"/>
                  <a:pathLst>
                    <a:path w="175475" h="17683" extrusionOk="0">
                      <a:moveTo>
                        <a:pt x="0" y="0"/>
                      </a:moveTo>
                      <a:cubicBezTo>
                        <a:pt x="0" y="0"/>
                        <a:pt x="36701" y="4876"/>
                        <a:pt x="80568" y="5505"/>
                      </a:cubicBezTo>
                      <a:cubicBezTo>
                        <a:pt x="124435" y="6135"/>
                        <a:pt x="175475" y="2511"/>
                        <a:pt x="175475" y="2511"/>
                      </a:cubicBezTo>
                      <a:cubicBezTo>
                        <a:pt x="175475" y="2511"/>
                        <a:pt x="119774" y="16033"/>
                        <a:pt x="82062" y="17219"/>
                      </a:cubicBezTo>
                      <a:cubicBezTo>
                        <a:pt x="49198" y="18250"/>
                        <a:pt x="21425" y="17245"/>
                        <a:pt x="21425" y="17245"/>
                      </a:cubicBezTo>
                      <a:lnTo>
                        <a:pt x="0" y="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 name="Google Shape;130;p2"/>
                <p:cNvSpPr/>
                <p:nvPr/>
              </p:nvSpPr>
              <p:spPr>
                <a:xfrm>
                  <a:off x="6062051" y="3164725"/>
                  <a:ext cx="190965" cy="83441"/>
                </a:xfrm>
                <a:custGeom>
                  <a:avLst/>
                  <a:gdLst/>
                  <a:ahLst/>
                  <a:cxnLst/>
                  <a:rect l="l" t="t" r="r" b="b"/>
                  <a:pathLst>
                    <a:path w="190965" h="83441" extrusionOk="0">
                      <a:moveTo>
                        <a:pt x="0" y="63751"/>
                      </a:moveTo>
                      <a:cubicBezTo>
                        <a:pt x="0" y="63751"/>
                        <a:pt x="52312" y="54040"/>
                        <a:pt x="94384" y="41597"/>
                      </a:cubicBezTo>
                      <a:cubicBezTo>
                        <a:pt x="126223" y="32180"/>
                        <a:pt x="190966" y="0"/>
                        <a:pt x="190966" y="0"/>
                      </a:cubicBezTo>
                      <a:cubicBezTo>
                        <a:pt x="190966" y="0"/>
                        <a:pt x="158437" y="31383"/>
                        <a:pt x="102528" y="55922"/>
                      </a:cubicBezTo>
                      <a:cubicBezTo>
                        <a:pt x="72424" y="69129"/>
                        <a:pt x="25389" y="83441"/>
                        <a:pt x="25389" y="83441"/>
                      </a:cubicBezTo>
                      <a:lnTo>
                        <a:pt x="0" y="6375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131;p2"/>
                <p:cNvSpPr/>
                <p:nvPr/>
              </p:nvSpPr>
              <p:spPr>
                <a:xfrm>
                  <a:off x="5896407" y="3077226"/>
                  <a:ext cx="161517" cy="50423"/>
                </a:xfrm>
                <a:custGeom>
                  <a:avLst/>
                  <a:gdLst/>
                  <a:ahLst/>
                  <a:cxnLst/>
                  <a:rect l="l" t="t" r="r" b="b"/>
                  <a:pathLst>
                    <a:path w="161517" h="50423" extrusionOk="0">
                      <a:moveTo>
                        <a:pt x="0" y="27760"/>
                      </a:moveTo>
                      <a:cubicBezTo>
                        <a:pt x="0" y="27760"/>
                        <a:pt x="26079" y="31765"/>
                        <a:pt x="82497" y="21947"/>
                      </a:cubicBezTo>
                      <a:cubicBezTo>
                        <a:pt x="103701" y="18263"/>
                        <a:pt x="161518" y="0"/>
                        <a:pt x="161518" y="0"/>
                      </a:cubicBezTo>
                      <a:cubicBezTo>
                        <a:pt x="161518" y="0"/>
                        <a:pt x="102850" y="28537"/>
                        <a:pt x="85886" y="34263"/>
                      </a:cubicBezTo>
                      <a:cubicBezTo>
                        <a:pt x="60992" y="42668"/>
                        <a:pt x="31450" y="50424"/>
                        <a:pt x="31450" y="50424"/>
                      </a:cubicBezTo>
                      <a:lnTo>
                        <a:pt x="0" y="2776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32" name="Google Shape;132;p2"/>
            <p:cNvGrpSpPr/>
            <p:nvPr/>
          </p:nvGrpSpPr>
          <p:grpSpPr>
            <a:xfrm>
              <a:off x="5411096" y="2775417"/>
              <a:ext cx="693094" cy="670613"/>
              <a:chOff x="5411096" y="2775417"/>
              <a:chExt cx="693094" cy="670613"/>
            </a:xfrm>
          </p:grpSpPr>
          <p:sp>
            <p:nvSpPr>
              <p:cNvPr id="133" name="Google Shape;133;p2"/>
              <p:cNvSpPr/>
              <p:nvPr/>
            </p:nvSpPr>
            <p:spPr>
              <a:xfrm>
                <a:off x="5411109" y="2775417"/>
                <a:ext cx="693081" cy="670613"/>
              </a:xfrm>
              <a:custGeom>
                <a:avLst/>
                <a:gdLst/>
                <a:ahLst/>
                <a:cxnLst/>
                <a:rect l="l" t="t" r="r" b="b"/>
                <a:pathLst>
                  <a:path w="693081" h="670613" extrusionOk="0">
                    <a:moveTo>
                      <a:pt x="1789" y="277437"/>
                    </a:moveTo>
                    <a:cubicBezTo>
                      <a:pt x="10188" y="176818"/>
                      <a:pt x="102235" y="59903"/>
                      <a:pt x="192802" y="25580"/>
                    </a:cubicBezTo>
                    <a:cubicBezTo>
                      <a:pt x="283362" y="-8737"/>
                      <a:pt x="358834" y="-4846"/>
                      <a:pt x="445751" y="15668"/>
                    </a:cubicBezTo>
                    <a:cubicBezTo>
                      <a:pt x="532661" y="36188"/>
                      <a:pt x="617522" y="84415"/>
                      <a:pt x="659454" y="190473"/>
                    </a:cubicBezTo>
                    <a:cubicBezTo>
                      <a:pt x="701386" y="296524"/>
                      <a:pt x="710929" y="406674"/>
                      <a:pt x="648236" y="502405"/>
                    </a:cubicBezTo>
                    <a:cubicBezTo>
                      <a:pt x="589072" y="592744"/>
                      <a:pt x="541837" y="631173"/>
                      <a:pt x="433374" y="657909"/>
                    </a:cubicBezTo>
                    <a:cubicBezTo>
                      <a:pt x="360964" y="675764"/>
                      <a:pt x="241444" y="691750"/>
                      <a:pt x="119005" y="580415"/>
                    </a:cubicBezTo>
                    <a:cubicBezTo>
                      <a:pt x="71400" y="537130"/>
                      <a:pt x="-13367" y="459134"/>
                      <a:pt x="1789" y="277437"/>
                    </a:cubicBezTo>
                    <a:close/>
                  </a:path>
                </a:pathLst>
              </a:custGeom>
              <a:solidFill>
                <a:srgbClr val="A422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 name="Google Shape;134;p2"/>
              <p:cNvSpPr/>
              <p:nvPr/>
            </p:nvSpPr>
            <p:spPr>
              <a:xfrm>
                <a:off x="5411122" y="2777356"/>
                <a:ext cx="595247" cy="622744"/>
              </a:xfrm>
              <a:custGeom>
                <a:avLst/>
                <a:gdLst/>
                <a:ahLst/>
                <a:cxnLst/>
                <a:rect l="l" t="t" r="r" b="b"/>
                <a:pathLst>
                  <a:path w="595247" h="622744" extrusionOk="0">
                    <a:moveTo>
                      <a:pt x="488814" y="86535"/>
                    </a:moveTo>
                    <a:cubicBezTo>
                      <a:pt x="422746" y="30245"/>
                      <a:pt x="340952" y="522"/>
                      <a:pt x="289665" y="0"/>
                    </a:cubicBezTo>
                    <a:cubicBezTo>
                      <a:pt x="289564" y="13"/>
                      <a:pt x="289457" y="27"/>
                      <a:pt x="289356" y="33"/>
                    </a:cubicBezTo>
                    <a:cubicBezTo>
                      <a:pt x="258335" y="3315"/>
                      <a:pt x="226617" y="10796"/>
                      <a:pt x="192762" y="23628"/>
                    </a:cubicBezTo>
                    <a:cubicBezTo>
                      <a:pt x="102201" y="57945"/>
                      <a:pt x="10188" y="174926"/>
                      <a:pt x="1789" y="275545"/>
                    </a:cubicBezTo>
                    <a:cubicBezTo>
                      <a:pt x="-13367" y="457242"/>
                      <a:pt x="71387" y="535138"/>
                      <a:pt x="118985" y="578423"/>
                    </a:cubicBezTo>
                    <a:cubicBezTo>
                      <a:pt x="127738" y="586386"/>
                      <a:pt x="136491" y="593579"/>
                      <a:pt x="145198" y="600289"/>
                    </a:cubicBezTo>
                    <a:cubicBezTo>
                      <a:pt x="270269" y="642234"/>
                      <a:pt x="475802" y="645174"/>
                      <a:pt x="566945" y="430822"/>
                    </a:cubicBezTo>
                    <a:cubicBezTo>
                      <a:pt x="632920" y="275666"/>
                      <a:pt x="573917" y="159040"/>
                      <a:pt x="488814" y="86535"/>
                    </a:cubicBezTo>
                    <a:close/>
                  </a:path>
                </a:pathLst>
              </a:custGeom>
              <a:solidFill>
                <a:srgbClr val="BA3D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 name="Google Shape;135;p2"/>
              <p:cNvSpPr/>
              <p:nvPr/>
            </p:nvSpPr>
            <p:spPr>
              <a:xfrm>
                <a:off x="5411096" y="2819088"/>
                <a:ext cx="539153" cy="551949"/>
              </a:xfrm>
              <a:custGeom>
                <a:avLst/>
                <a:gdLst/>
                <a:ahLst/>
                <a:cxnLst/>
                <a:rect l="l" t="t" r="r" b="b"/>
                <a:pathLst>
                  <a:path w="539153" h="551949" extrusionOk="0">
                    <a:moveTo>
                      <a:pt x="440680" y="67828"/>
                    </a:moveTo>
                    <a:cubicBezTo>
                      <a:pt x="357018" y="3856"/>
                      <a:pt x="240533" y="-15386"/>
                      <a:pt x="176969" y="12321"/>
                    </a:cubicBezTo>
                    <a:cubicBezTo>
                      <a:pt x="143396" y="26948"/>
                      <a:pt x="116271" y="40496"/>
                      <a:pt x="91880" y="53543"/>
                    </a:cubicBezTo>
                    <a:cubicBezTo>
                      <a:pt x="50129" y="97765"/>
                      <a:pt x="17205" y="154196"/>
                      <a:pt x="5746" y="208524"/>
                    </a:cubicBezTo>
                    <a:cubicBezTo>
                      <a:pt x="5311" y="210580"/>
                      <a:pt x="4729" y="212650"/>
                      <a:pt x="4353" y="214699"/>
                    </a:cubicBezTo>
                    <a:cubicBezTo>
                      <a:pt x="3188" y="221122"/>
                      <a:pt x="2344" y="227497"/>
                      <a:pt x="1815" y="233813"/>
                    </a:cubicBezTo>
                    <a:cubicBezTo>
                      <a:pt x="871" y="245172"/>
                      <a:pt x="288" y="256021"/>
                      <a:pt x="87" y="266583"/>
                    </a:cubicBezTo>
                    <a:cubicBezTo>
                      <a:pt x="-1815" y="365454"/>
                      <a:pt x="27580" y="429869"/>
                      <a:pt x="60778" y="474513"/>
                    </a:cubicBezTo>
                    <a:cubicBezTo>
                      <a:pt x="99260" y="501228"/>
                      <a:pt x="149041" y="524856"/>
                      <a:pt x="213864" y="543066"/>
                    </a:cubicBezTo>
                    <a:cubicBezTo>
                      <a:pt x="395106" y="593972"/>
                      <a:pt x="558559" y="417593"/>
                      <a:pt x="537282" y="230732"/>
                    </a:cubicBezTo>
                    <a:cubicBezTo>
                      <a:pt x="529299" y="160659"/>
                      <a:pt x="490876" y="106210"/>
                      <a:pt x="440680" y="67828"/>
                    </a:cubicBezTo>
                    <a:close/>
                  </a:path>
                </a:pathLst>
              </a:custGeom>
              <a:solidFill>
                <a:srgbClr val="CF58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 name="Google Shape;136;p2"/>
              <p:cNvSpPr/>
              <p:nvPr/>
            </p:nvSpPr>
            <p:spPr>
              <a:xfrm>
                <a:off x="5413020" y="2898337"/>
                <a:ext cx="98780" cy="391219"/>
              </a:xfrm>
              <a:custGeom>
                <a:avLst/>
                <a:gdLst/>
                <a:ahLst/>
                <a:cxnLst/>
                <a:rect l="l" t="t" r="r" b="b"/>
                <a:pathLst>
                  <a:path w="98780" h="391219" extrusionOk="0">
                    <a:moveTo>
                      <a:pt x="98388" y="390616"/>
                    </a:moveTo>
                    <a:cubicBezTo>
                      <a:pt x="91731" y="399329"/>
                      <a:pt x="7224" y="312526"/>
                      <a:pt x="373" y="210453"/>
                    </a:cubicBezTo>
                    <a:cubicBezTo>
                      <a:pt x="-6344" y="110402"/>
                      <a:pt x="79676" y="-6311"/>
                      <a:pt x="89521" y="266"/>
                    </a:cubicBezTo>
                    <a:cubicBezTo>
                      <a:pt x="99674" y="7050"/>
                      <a:pt x="13848" y="94731"/>
                      <a:pt x="20847" y="205678"/>
                    </a:cubicBezTo>
                    <a:cubicBezTo>
                      <a:pt x="27785" y="315741"/>
                      <a:pt x="104924" y="382064"/>
                      <a:pt x="98388" y="390616"/>
                    </a:cubicBezTo>
                    <a:close/>
                  </a:path>
                </a:pathLst>
              </a:custGeom>
              <a:solidFill>
                <a:srgbClr val="FFA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 name="Google Shape;137;p2"/>
              <p:cNvSpPr/>
              <p:nvPr/>
            </p:nvSpPr>
            <p:spPr>
              <a:xfrm>
                <a:off x="5452540" y="2842578"/>
                <a:ext cx="451316" cy="493778"/>
              </a:xfrm>
              <a:custGeom>
                <a:avLst/>
                <a:gdLst/>
                <a:ahLst/>
                <a:cxnLst/>
                <a:rect l="l" t="t" r="r" b="b"/>
                <a:pathLst>
                  <a:path w="451316" h="493778" extrusionOk="0">
                    <a:moveTo>
                      <a:pt x="423153" y="249911"/>
                    </a:moveTo>
                    <a:cubicBezTo>
                      <a:pt x="437633" y="251813"/>
                      <a:pt x="518033" y="108826"/>
                      <a:pt x="318207" y="20456"/>
                    </a:cubicBezTo>
                    <a:cubicBezTo>
                      <a:pt x="232696" y="-17363"/>
                      <a:pt x="123370" y="-9166"/>
                      <a:pt x="45548" y="100040"/>
                    </a:cubicBezTo>
                    <a:cubicBezTo>
                      <a:pt x="-49031" y="232759"/>
                      <a:pt x="5170" y="430222"/>
                      <a:pt x="194294" y="485441"/>
                    </a:cubicBezTo>
                    <a:cubicBezTo>
                      <a:pt x="369039" y="536467"/>
                      <a:pt x="448475" y="336956"/>
                      <a:pt x="413087" y="328858"/>
                    </a:cubicBezTo>
                    <a:cubicBezTo>
                      <a:pt x="391776" y="323976"/>
                      <a:pt x="342846" y="394719"/>
                      <a:pt x="271205" y="385778"/>
                    </a:cubicBezTo>
                    <a:cubicBezTo>
                      <a:pt x="230593" y="380702"/>
                      <a:pt x="141727" y="315209"/>
                      <a:pt x="169367" y="234447"/>
                    </a:cubicBezTo>
                    <a:cubicBezTo>
                      <a:pt x="194602" y="160724"/>
                      <a:pt x="264026" y="129682"/>
                      <a:pt x="316673" y="153986"/>
                    </a:cubicBezTo>
                    <a:cubicBezTo>
                      <a:pt x="370586" y="178866"/>
                      <a:pt x="405064" y="247533"/>
                      <a:pt x="423153" y="249911"/>
                    </a:cubicBezTo>
                    <a:close/>
                  </a:path>
                </a:pathLst>
              </a:custGeom>
              <a:solidFill>
                <a:srgbClr val="E573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 name="Google Shape;138;p2"/>
              <p:cNvSpPr/>
              <p:nvPr/>
            </p:nvSpPr>
            <p:spPr>
              <a:xfrm>
                <a:off x="5770875" y="3217298"/>
                <a:ext cx="68774" cy="49010"/>
              </a:xfrm>
              <a:custGeom>
                <a:avLst/>
                <a:gdLst/>
                <a:ahLst/>
                <a:cxnLst/>
                <a:rect l="l" t="t" r="r" b="b"/>
                <a:pathLst>
                  <a:path w="68774" h="49010" extrusionOk="0">
                    <a:moveTo>
                      <a:pt x="68752" y="5373"/>
                    </a:moveTo>
                    <a:cubicBezTo>
                      <a:pt x="68150" y="-13922"/>
                      <a:pt x="635" y="23810"/>
                      <a:pt x="12" y="38953"/>
                    </a:cubicBezTo>
                    <a:cubicBezTo>
                      <a:pt x="-571" y="53064"/>
                      <a:pt x="20552" y="49146"/>
                      <a:pt x="28248" y="46045"/>
                    </a:cubicBezTo>
                    <a:cubicBezTo>
                      <a:pt x="51373" y="36743"/>
                      <a:pt x="69489" y="29001"/>
                      <a:pt x="68752" y="5373"/>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 name="Google Shape;139;p2"/>
              <p:cNvSpPr/>
              <p:nvPr/>
            </p:nvSpPr>
            <p:spPr>
              <a:xfrm>
                <a:off x="5598533" y="3206975"/>
                <a:ext cx="166191" cy="86927"/>
              </a:xfrm>
              <a:custGeom>
                <a:avLst/>
                <a:gdLst/>
                <a:ahLst/>
                <a:cxnLst/>
                <a:rect l="l" t="t" r="r" b="b"/>
                <a:pathLst>
                  <a:path w="166191" h="86927" extrusionOk="0">
                    <a:moveTo>
                      <a:pt x="80" y="52523"/>
                    </a:moveTo>
                    <a:cubicBezTo>
                      <a:pt x="3857" y="37990"/>
                      <a:pt x="12765" y="44466"/>
                      <a:pt x="25978" y="28620"/>
                    </a:cubicBezTo>
                    <a:cubicBezTo>
                      <a:pt x="39185" y="12775"/>
                      <a:pt x="32133" y="-225"/>
                      <a:pt x="45300" y="3"/>
                    </a:cubicBezTo>
                    <a:cubicBezTo>
                      <a:pt x="63322" y="318"/>
                      <a:pt x="60857" y="18581"/>
                      <a:pt x="105408" y="36363"/>
                    </a:cubicBezTo>
                    <a:cubicBezTo>
                      <a:pt x="117999" y="41385"/>
                      <a:pt x="164498" y="39678"/>
                      <a:pt x="166152" y="59046"/>
                    </a:cubicBezTo>
                    <a:cubicBezTo>
                      <a:pt x="167177" y="71068"/>
                      <a:pt x="148217" y="78790"/>
                      <a:pt x="130087" y="82527"/>
                    </a:cubicBezTo>
                    <a:cubicBezTo>
                      <a:pt x="46398" y="99752"/>
                      <a:pt x="-2244" y="61471"/>
                      <a:pt x="80" y="52523"/>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 name="Google Shape;140;p2"/>
              <p:cNvSpPr/>
              <p:nvPr/>
            </p:nvSpPr>
            <p:spPr>
              <a:xfrm>
                <a:off x="5470582" y="2893923"/>
                <a:ext cx="209207" cy="350042"/>
              </a:xfrm>
              <a:custGeom>
                <a:avLst/>
                <a:gdLst/>
                <a:ahLst/>
                <a:cxnLst/>
                <a:rect l="l" t="t" r="r" b="b"/>
                <a:pathLst>
                  <a:path w="209207" h="350042" extrusionOk="0">
                    <a:moveTo>
                      <a:pt x="0" y="185935"/>
                    </a:moveTo>
                    <a:cubicBezTo>
                      <a:pt x="40" y="101382"/>
                      <a:pt x="73007" y="-28425"/>
                      <a:pt x="175314" y="5544"/>
                    </a:cubicBezTo>
                    <a:cubicBezTo>
                      <a:pt x="200255" y="13829"/>
                      <a:pt x="210549" y="27973"/>
                      <a:pt x="209068" y="62799"/>
                    </a:cubicBezTo>
                    <a:cubicBezTo>
                      <a:pt x="208091" y="85844"/>
                      <a:pt x="147065" y="128419"/>
                      <a:pt x="128828" y="175246"/>
                    </a:cubicBezTo>
                    <a:cubicBezTo>
                      <a:pt x="101343" y="245808"/>
                      <a:pt x="169461" y="273528"/>
                      <a:pt x="135258" y="327106"/>
                    </a:cubicBezTo>
                    <a:cubicBezTo>
                      <a:pt x="115246" y="358456"/>
                      <a:pt x="89596" y="351029"/>
                      <a:pt x="75431" y="343260"/>
                    </a:cubicBezTo>
                    <a:cubicBezTo>
                      <a:pt x="42829" y="325379"/>
                      <a:pt x="-40" y="274406"/>
                      <a:pt x="0" y="185935"/>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 name="Google Shape;141;p2"/>
              <p:cNvSpPr/>
              <p:nvPr/>
            </p:nvSpPr>
            <p:spPr>
              <a:xfrm>
                <a:off x="5685667" y="2886291"/>
                <a:ext cx="189435" cy="150133"/>
              </a:xfrm>
              <a:custGeom>
                <a:avLst/>
                <a:gdLst/>
                <a:ahLst/>
                <a:cxnLst/>
                <a:rect l="l" t="t" r="r" b="b"/>
                <a:pathLst>
                  <a:path w="189435" h="150133" extrusionOk="0">
                    <a:moveTo>
                      <a:pt x="286" y="10985"/>
                    </a:moveTo>
                    <a:cubicBezTo>
                      <a:pt x="-2581" y="28271"/>
                      <a:pt x="16982" y="27179"/>
                      <a:pt x="20920" y="49669"/>
                    </a:cubicBezTo>
                    <a:cubicBezTo>
                      <a:pt x="24081" y="67758"/>
                      <a:pt x="16212" y="86999"/>
                      <a:pt x="34361" y="89283"/>
                    </a:cubicBezTo>
                    <a:cubicBezTo>
                      <a:pt x="56416" y="92062"/>
                      <a:pt x="68055" y="82619"/>
                      <a:pt x="110904" y="103609"/>
                    </a:cubicBezTo>
                    <a:cubicBezTo>
                      <a:pt x="160966" y="128141"/>
                      <a:pt x="167804" y="152559"/>
                      <a:pt x="182143" y="149940"/>
                    </a:cubicBezTo>
                    <a:cubicBezTo>
                      <a:pt x="199469" y="146772"/>
                      <a:pt x="185780" y="83128"/>
                      <a:pt x="142582" y="45985"/>
                    </a:cubicBezTo>
                    <a:cubicBezTo>
                      <a:pt x="103564" y="12445"/>
                      <a:pt x="4867" y="-16574"/>
                      <a:pt x="286" y="10985"/>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 name="Google Shape;142;p2"/>
              <p:cNvSpPr/>
              <p:nvPr/>
            </p:nvSpPr>
            <p:spPr>
              <a:xfrm>
                <a:off x="5555805" y="2983605"/>
                <a:ext cx="90271" cy="192198"/>
              </a:xfrm>
              <a:custGeom>
                <a:avLst/>
                <a:gdLst/>
                <a:ahLst/>
                <a:cxnLst/>
                <a:rect l="l" t="t" r="r" b="b"/>
                <a:pathLst>
                  <a:path w="90271" h="192198" extrusionOk="0">
                    <a:moveTo>
                      <a:pt x="31932" y="192198"/>
                    </a:moveTo>
                    <a:cubicBezTo>
                      <a:pt x="31932" y="192198"/>
                      <a:pt x="-12491" y="154104"/>
                      <a:pt x="3455" y="91511"/>
                    </a:cubicBezTo>
                    <a:cubicBezTo>
                      <a:pt x="22710" y="15919"/>
                      <a:pt x="90272" y="0"/>
                      <a:pt x="90272" y="0"/>
                    </a:cubicBezTo>
                    <a:cubicBezTo>
                      <a:pt x="90272" y="0"/>
                      <a:pt x="38998" y="47979"/>
                      <a:pt x="24411" y="96032"/>
                    </a:cubicBezTo>
                    <a:cubicBezTo>
                      <a:pt x="9824" y="144085"/>
                      <a:pt x="31932" y="192198"/>
                      <a:pt x="31932" y="192198"/>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 name="Google Shape;143;p2"/>
              <p:cNvSpPr/>
              <p:nvPr/>
            </p:nvSpPr>
            <p:spPr>
              <a:xfrm>
                <a:off x="5729411" y="2955188"/>
                <a:ext cx="115688" cy="57550"/>
              </a:xfrm>
              <a:custGeom>
                <a:avLst/>
                <a:gdLst/>
                <a:ahLst/>
                <a:cxnLst/>
                <a:rect l="l" t="t" r="r" b="b"/>
                <a:pathLst>
                  <a:path w="115688" h="57550" extrusionOk="0">
                    <a:moveTo>
                      <a:pt x="0" y="6001"/>
                    </a:moveTo>
                    <a:cubicBezTo>
                      <a:pt x="0" y="6001"/>
                      <a:pt x="41624" y="-7253"/>
                      <a:pt x="70549" y="5633"/>
                    </a:cubicBezTo>
                    <a:cubicBezTo>
                      <a:pt x="99468" y="18519"/>
                      <a:pt x="115688" y="57550"/>
                      <a:pt x="115688" y="57550"/>
                    </a:cubicBezTo>
                    <a:cubicBezTo>
                      <a:pt x="115688" y="57550"/>
                      <a:pt x="95530" y="36065"/>
                      <a:pt x="66604" y="23180"/>
                    </a:cubicBezTo>
                    <a:cubicBezTo>
                      <a:pt x="37686" y="10288"/>
                      <a:pt x="0" y="6001"/>
                      <a:pt x="0" y="6001"/>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 name="Google Shape;144;p2"/>
              <p:cNvSpPr/>
              <p:nvPr/>
            </p:nvSpPr>
            <p:spPr>
              <a:xfrm>
                <a:off x="5644770" y="3232576"/>
                <a:ext cx="107746" cy="41387"/>
              </a:xfrm>
              <a:custGeom>
                <a:avLst/>
                <a:gdLst/>
                <a:ahLst/>
                <a:cxnLst/>
                <a:rect l="l" t="t" r="r" b="b"/>
                <a:pathLst>
                  <a:path w="107746" h="41387" extrusionOk="0">
                    <a:moveTo>
                      <a:pt x="1481" y="3864"/>
                    </a:moveTo>
                    <a:cubicBezTo>
                      <a:pt x="10609" y="-9176"/>
                      <a:pt x="23984" y="13970"/>
                      <a:pt x="55742" y="26239"/>
                    </a:cubicBezTo>
                    <a:cubicBezTo>
                      <a:pt x="75894" y="34022"/>
                      <a:pt x="107747" y="32401"/>
                      <a:pt x="107747" y="32401"/>
                    </a:cubicBezTo>
                    <a:cubicBezTo>
                      <a:pt x="107747" y="32401"/>
                      <a:pt x="80033" y="45708"/>
                      <a:pt x="55119" y="39935"/>
                    </a:cubicBezTo>
                    <a:cubicBezTo>
                      <a:pt x="27286" y="33486"/>
                      <a:pt x="-7647" y="16897"/>
                      <a:pt x="1481" y="3864"/>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 name="Google Shape;145;p2"/>
              <p:cNvSpPr/>
              <p:nvPr/>
            </p:nvSpPr>
            <p:spPr>
              <a:xfrm>
                <a:off x="5653033" y="3040937"/>
                <a:ext cx="182709" cy="164586"/>
              </a:xfrm>
              <a:custGeom>
                <a:avLst/>
                <a:gdLst/>
                <a:ahLst/>
                <a:cxnLst/>
                <a:rect l="l" t="t" r="r" b="b"/>
                <a:pathLst>
                  <a:path w="182709" h="164586" extrusionOk="0">
                    <a:moveTo>
                      <a:pt x="337" y="83785"/>
                    </a:moveTo>
                    <a:cubicBezTo>
                      <a:pt x="-4157" y="43140"/>
                      <a:pt x="37031" y="9687"/>
                      <a:pt x="81896" y="1999"/>
                    </a:cubicBezTo>
                    <a:cubicBezTo>
                      <a:pt x="161118" y="-11577"/>
                      <a:pt x="177875" y="46984"/>
                      <a:pt x="182375" y="87630"/>
                    </a:cubicBezTo>
                    <a:cubicBezTo>
                      <a:pt x="186869" y="128269"/>
                      <a:pt x="145393" y="165526"/>
                      <a:pt x="99885" y="164568"/>
                    </a:cubicBezTo>
                    <a:cubicBezTo>
                      <a:pt x="54377" y="163610"/>
                      <a:pt x="4837" y="124425"/>
                      <a:pt x="337" y="83785"/>
                    </a:cubicBezTo>
                    <a:close/>
                  </a:path>
                </a:pathLst>
              </a:custGeom>
              <a:solidFill>
                <a:srgbClr val="DF7B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 name="Google Shape;146;p2"/>
              <p:cNvSpPr/>
              <p:nvPr/>
            </p:nvSpPr>
            <p:spPr>
              <a:xfrm>
                <a:off x="5684822" y="3066096"/>
                <a:ext cx="122234" cy="115944"/>
              </a:xfrm>
              <a:custGeom>
                <a:avLst/>
                <a:gdLst/>
                <a:ahLst/>
                <a:cxnLst/>
                <a:rect l="l" t="t" r="r" b="b"/>
                <a:pathLst>
                  <a:path w="122234" h="115944" extrusionOk="0">
                    <a:moveTo>
                      <a:pt x="64815" y="2939"/>
                    </a:moveTo>
                    <a:cubicBezTo>
                      <a:pt x="94477" y="10514"/>
                      <a:pt x="124474" y="34878"/>
                      <a:pt x="122103" y="63081"/>
                    </a:cubicBezTo>
                    <a:cubicBezTo>
                      <a:pt x="119732" y="91283"/>
                      <a:pt x="85811" y="118487"/>
                      <a:pt x="55325" y="115755"/>
                    </a:cubicBezTo>
                    <a:cubicBezTo>
                      <a:pt x="24832" y="113022"/>
                      <a:pt x="-2232" y="80339"/>
                      <a:pt x="146" y="52137"/>
                    </a:cubicBezTo>
                    <a:cubicBezTo>
                      <a:pt x="2517" y="23935"/>
                      <a:pt x="12864" y="-10315"/>
                      <a:pt x="64815" y="2939"/>
                    </a:cubicBezTo>
                    <a:close/>
                  </a:path>
                </a:pathLst>
              </a:custGeom>
              <a:solidFill>
                <a:srgbClr val="C568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 name="Google Shape;147;p2"/>
              <p:cNvSpPr/>
              <p:nvPr/>
            </p:nvSpPr>
            <p:spPr>
              <a:xfrm>
                <a:off x="5724556" y="3087274"/>
                <a:ext cx="62409" cy="62765"/>
              </a:xfrm>
              <a:custGeom>
                <a:avLst/>
                <a:gdLst/>
                <a:ahLst/>
                <a:cxnLst/>
                <a:rect l="l" t="t" r="r" b="b"/>
                <a:pathLst>
                  <a:path w="62409" h="62765" extrusionOk="0">
                    <a:moveTo>
                      <a:pt x="6970" y="12206"/>
                    </a:moveTo>
                    <a:cubicBezTo>
                      <a:pt x="17827" y="-1516"/>
                      <a:pt x="37476" y="-4048"/>
                      <a:pt x="50864" y="6547"/>
                    </a:cubicBezTo>
                    <a:cubicBezTo>
                      <a:pt x="64246" y="17135"/>
                      <a:pt x="66295" y="36845"/>
                      <a:pt x="55439" y="50561"/>
                    </a:cubicBezTo>
                    <a:cubicBezTo>
                      <a:pt x="44583" y="64277"/>
                      <a:pt x="24933" y="66816"/>
                      <a:pt x="11552" y="56221"/>
                    </a:cubicBezTo>
                    <a:cubicBezTo>
                      <a:pt x="-1836" y="45632"/>
                      <a:pt x="-3886" y="25922"/>
                      <a:pt x="6970" y="12206"/>
                    </a:cubicBezTo>
                    <a:close/>
                  </a:path>
                </a:pathLst>
              </a:custGeom>
              <a:solidFill>
                <a:srgbClr val="8C3A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 name="Google Shape;148;p2"/>
              <p:cNvSpPr/>
              <p:nvPr/>
            </p:nvSpPr>
            <p:spPr>
              <a:xfrm>
                <a:off x="5741564" y="3101196"/>
                <a:ext cx="35030" cy="35067"/>
              </a:xfrm>
              <a:custGeom>
                <a:avLst/>
                <a:gdLst/>
                <a:ahLst/>
                <a:cxnLst/>
                <a:rect l="l" t="t" r="r" b="b"/>
                <a:pathLst>
                  <a:path w="35030" h="35067" extrusionOk="0">
                    <a:moveTo>
                      <a:pt x="3806" y="6683"/>
                    </a:moveTo>
                    <a:cubicBezTo>
                      <a:pt x="9827" y="-925"/>
                      <a:pt x="20844" y="-2231"/>
                      <a:pt x="28412" y="3763"/>
                    </a:cubicBezTo>
                    <a:cubicBezTo>
                      <a:pt x="35987" y="9751"/>
                      <a:pt x="37246" y="20775"/>
                      <a:pt x="31225" y="28383"/>
                    </a:cubicBezTo>
                    <a:cubicBezTo>
                      <a:pt x="25204" y="35991"/>
                      <a:pt x="14187" y="37297"/>
                      <a:pt x="6612" y="31309"/>
                    </a:cubicBezTo>
                    <a:cubicBezTo>
                      <a:pt x="-955" y="25315"/>
                      <a:pt x="-2214" y="14291"/>
                      <a:pt x="3806" y="6683"/>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49" name="Google Shape;149;p2"/>
              <p:cNvGrpSpPr/>
              <p:nvPr/>
            </p:nvGrpSpPr>
            <p:grpSpPr>
              <a:xfrm>
                <a:off x="5451973" y="2805048"/>
                <a:ext cx="575175" cy="596822"/>
                <a:chOff x="5451973" y="2805048"/>
                <a:chExt cx="575175" cy="596822"/>
              </a:xfrm>
            </p:grpSpPr>
            <p:sp>
              <p:nvSpPr>
                <p:cNvPr id="150" name="Google Shape;150;p2"/>
                <p:cNvSpPr/>
                <p:nvPr/>
              </p:nvSpPr>
              <p:spPr>
                <a:xfrm>
                  <a:off x="5984563" y="3032619"/>
                  <a:ext cx="42585" cy="18079"/>
                </a:xfrm>
                <a:custGeom>
                  <a:avLst/>
                  <a:gdLst/>
                  <a:ahLst/>
                  <a:cxnLst/>
                  <a:rect l="l" t="t" r="r" b="b"/>
                  <a:pathLst>
                    <a:path w="42585" h="18079" extrusionOk="0">
                      <a:moveTo>
                        <a:pt x="39587" y="579"/>
                      </a:moveTo>
                      <a:cubicBezTo>
                        <a:pt x="38342" y="-30"/>
                        <a:pt x="36909" y="-204"/>
                        <a:pt x="35488" y="278"/>
                      </a:cubicBezTo>
                      <a:cubicBezTo>
                        <a:pt x="33439" y="948"/>
                        <a:pt x="31209" y="1544"/>
                        <a:pt x="29267" y="2488"/>
                      </a:cubicBezTo>
                      <a:cubicBezTo>
                        <a:pt x="25657" y="4223"/>
                        <a:pt x="22242" y="6513"/>
                        <a:pt x="18705" y="8402"/>
                      </a:cubicBezTo>
                      <a:cubicBezTo>
                        <a:pt x="12504" y="11717"/>
                        <a:pt x="6268" y="14885"/>
                        <a:pt x="0" y="18079"/>
                      </a:cubicBezTo>
                      <a:cubicBezTo>
                        <a:pt x="6911" y="16793"/>
                        <a:pt x="13856" y="15394"/>
                        <a:pt x="20795" y="14248"/>
                      </a:cubicBezTo>
                      <a:cubicBezTo>
                        <a:pt x="24753" y="13592"/>
                        <a:pt x="28858" y="13358"/>
                        <a:pt x="32776" y="12541"/>
                      </a:cubicBezTo>
                      <a:cubicBezTo>
                        <a:pt x="34892" y="12099"/>
                        <a:pt x="36922" y="11288"/>
                        <a:pt x="38951" y="10572"/>
                      </a:cubicBezTo>
                      <a:cubicBezTo>
                        <a:pt x="41784" y="9607"/>
                        <a:pt x="43251" y="6533"/>
                        <a:pt x="42293" y="3700"/>
                      </a:cubicBezTo>
                      <a:cubicBezTo>
                        <a:pt x="41811" y="2287"/>
                        <a:pt x="40826" y="1195"/>
                        <a:pt x="39587" y="57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 name="Google Shape;151;p2"/>
                <p:cNvSpPr/>
                <p:nvPr/>
              </p:nvSpPr>
              <p:spPr>
                <a:xfrm>
                  <a:off x="5969702" y="3090747"/>
                  <a:ext cx="36753" cy="11053"/>
                </a:xfrm>
                <a:custGeom>
                  <a:avLst/>
                  <a:gdLst/>
                  <a:ahLst/>
                  <a:cxnLst/>
                  <a:rect l="l" t="t" r="r" b="b"/>
                  <a:pathLst>
                    <a:path w="36753" h="11053" extrusionOk="0">
                      <a:moveTo>
                        <a:pt x="34812" y="1199"/>
                      </a:moveTo>
                      <a:cubicBezTo>
                        <a:pt x="33754" y="309"/>
                        <a:pt x="32341" y="-100"/>
                        <a:pt x="30847" y="21"/>
                      </a:cubicBezTo>
                      <a:cubicBezTo>
                        <a:pt x="15457" y="4052"/>
                        <a:pt x="12557" y="4883"/>
                        <a:pt x="15471" y="4079"/>
                      </a:cubicBezTo>
                      <a:cubicBezTo>
                        <a:pt x="19984" y="2833"/>
                        <a:pt x="24512" y="1501"/>
                        <a:pt x="28985" y="88"/>
                      </a:cubicBezTo>
                      <a:cubicBezTo>
                        <a:pt x="29535" y="-87"/>
                        <a:pt x="27860" y="208"/>
                        <a:pt x="27284" y="282"/>
                      </a:cubicBezTo>
                      <a:cubicBezTo>
                        <a:pt x="25744" y="476"/>
                        <a:pt x="24351" y="918"/>
                        <a:pt x="22891" y="1420"/>
                      </a:cubicBezTo>
                      <a:cubicBezTo>
                        <a:pt x="19127" y="2706"/>
                        <a:pt x="15263" y="3871"/>
                        <a:pt x="11432" y="4943"/>
                      </a:cubicBezTo>
                      <a:cubicBezTo>
                        <a:pt x="9831" y="5385"/>
                        <a:pt x="5036" y="6571"/>
                        <a:pt x="6657" y="6202"/>
                      </a:cubicBezTo>
                      <a:cubicBezTo>
                        <a:pt x="9604" y="5519"/>
                        <a:pt x="0" y="8071"/>
                        <a:pt x="0" y="8071"/>
                      </a:cubicBezTo>
                      <a:cubicBezTo>
                        <a:pt x="0" y="8071"/>
                        <a:pt x="20520" y="9886"/>
                        <a:pt x="15859" y="9424"/>
                      </a:cubicBezTo>
                      <a:cubicBezTo>
                        <a:pt x="14513" y="9290"/>
                        <a:pt x="13187" y="9303"/>
                        <a:pt x="11847" y="9189"/>
                      </a:cubicBezTo>
                      <a:cubicBezTo>
                        <a:pt x="15805" y="9598"/>
                        <a:pt x="19730" y="10067"/>
                        <a:pt x="23661" y="10703"/>
                      </a:cubicBezTo>
                      <a:cubicBezTo>
                        <a:pt x="25181" y="10951"/>
                        <a:pt x="26594" y="11105"/>
                        <a:pt x="28148" y="11038"/>
                      </a:cubicBezTo>
                      <a:cubicBezTo>
                        <a:pt x="28725" y="11011"/>
                        <a:pt x="30432" y="11071"/>
                        <a:pt x="29863" y="10997"/>
                      </a:cubicBezTo>
                      <a:cubicBezTo>
                        <a:pt x="25222" y="10355"/>
                        <a:pt x="29836" y="10964"/>
                        <a:pt x="31711" y="10776"/>
                      </a:cubicBezTo>
                      <a:cubicBezTo>
                        <a:pt x="34692" y="10529"/>
                        <a:pt x="36989" y="7943"/>
                        <a:pt x="36734" y="4963"/>
                      </a:cubicBezTo>
                      <a:cubicBezTo>
                        <a:pt x="36607" y="3470"/>
                        <a:pt x="35877" y="2097"/>
                        <a:pt x="34812" y="119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 name="Google Shape;152;p2"/>
                <p:cNvSpPr/>
                <p:nvPr/>
              </p:nvSpPr>
              <p:spPr>
                <a:xfrm>
                  <a:off x="5927228" y="3122469"/>
                  <a:ext cx="29248" cy="11925"/>
                </a:xfrm>
                <a:custGeom>
                  <a:avLst/>
                  <a:gdLst/>
                  <a:ahLst/>
                  <a:cxnLst/>
                  <a:rect l="l" t="t" r="r" b="b"/>
                  <a:pathLst>
                    <a:path w="29248" h="11925" extrusionOk="0">
                      <a:moveTo>
                        <a:pt x="28296" y="3459"/>
                      </a:moveTo>
                      <a:cubicBezTo>
                        <a:pt x="27513" y="2307"/>
                        <a:pt x="26381" y="1477"/>
                        <a:pt x="24907" y="1195"/>
                      </a:cubicBezTo>
                      <a:cubicBezTo>
                        <a:pt x="17373" y="1437"/>
                        <a:pt x="18659" y="1323"/>
                        <a:pt x="17353" y="1370"/>
                      </a:cubicBezTo>
                      <a:cubicBezTo>
                        <a:pt x="17882" y="1229"/>
                        <a:pt x="18665" y="1396"/>
                        <a:pt x="18773" y="814"/>
                      </a:cubicBezTo>
                      <a:cubicBezTo>
                        <a:pt x="19168" y="-1249"/>
                        <a:pt x="14533" y="1242"/>
                        <a:pt x="12437" y="1396"/>
                      </a:cubicBezTo>
                      <a:cubicBezTo>
                        <a:pt x="10361" y="1550"/>
                        <a:pt x="6610" y="-392"/>
                        <a:pt x="6215" y="1658"/>
                      </a:cubicBezTo>
                      <a:cubicBezTo>
                        <a:pt x="5834" y="3687"/>
                        <a:pt x="0" y="1912"/>
                        <a:pt x="0" y="1912"/>
                      </a:cubicBezTo>
                      <a:cubicBezTo>
                        <a:pt x="0" y="1912"/>
                        <a:pt x="2599" y="3104"/>
                        <a:pt x="5686" y="4450"/>
                      </a:cubicBezTo>
                      <a:cubicBezTo>
                        <a:pt x="5298" y="6493"/>
                        <a:pt x="9510" y="6238"/>
                        <a:pt x="11385" y="7143"/>
                      </a:cubicBezTo>
                      <a:cubicBezTo>
                        <a:pt x="13281" y="8060"/>
                        <a:pt x="16630" y="11991"/>
                        <a:pt x="17024" y="9922"/>
                      </a:cubicBezTo>
                      <a:cubicBezTo>
                        <a:pt x="17420" y="7839"/>
                        <a:pt x="16971" y="9949"/>
                        <a:pt x="22791" y="11831"/>
                      </a:cubicBezTo>
                      <a:cubicBezTo>
                        <a:pt x="25731" y="12386"/>
                        <a:pt x="28597" y="10438"/>
                        <a:pt x="29153" y="7498"/>
                      </a:cubicBezTo>
                      <a:cubicBezTo>
                        <a:pt x="29435" y="6024"/>
                        <a:pt x="29073" y="4604"/>
                        <a:pt x="28296" y="345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 name="Google Shape;153;p2"/>
                <p:cNvSpPr/>
                <p:nvPr/>
              </p:nvSpPr>
              <p:spPr>
                <a:xfrm>
                  <a:off x="5962944" y="3207066"/>
                  <a:ext cx="26505" cy="16672"/>
                </a:xfrm>
                <a:custGeom>
                  <a:avLst/>
                  <a:gdLst/>
                  <a:ahLst/>
                  <a:cxnLst/>
                  <a:rect l="l" t="t" r="r" b="b"/>
                  <a:pathLst>
                    <a:path w="26505" h="16672" extrusionOk="0">
                      <a:moveTo>
                        <a:pt x="23554" y="6470"/>
                      </a:moveTo>
                      <a:cubicBezTo>
                        <a:pt x="11774" y="3248"/>
                        <a:pt x="9611" y="2652"/>
                        <a:pt x="11854" y="3228"/>
                      </a:cubicBezTo>
                      <a:cubicBezTo>
                        <a:pt x="15350" y="4119"/>
                        <a:pt x="18766" y="5030"/>
                        <a:pt x="22302" y="5760"/>
                      </a:cubicBezTo>
                      <a:cubicBezTo>
                        <a:pt x="22730" y="5847"/>
                        <a:pt x="21619" y="5364"/>
                        <a:pt x="21217" y="5177"/>
                      </a:cubicBezTo>
                      <a:cubicBezTo>
                        <a:pt x="20112" y="4668"/>
                        <a:pt x="19027" y="4534"/>
                        <a:pt x="17842" y="4326"/>
                      </a:cubicBezTo>
                      <a:cubicBezTo>
                        <a:pt x="14814" y="3797"/>
                        <a:pt x="11827" y="2994"/>
                        <a:pt x="8847" y="2244"/>
                      </a:cubicBezTo>
                      <a:cubicBezTo>
                        <a:pt x="7608" y="1936"/>
                        <a:pt x="3858" y="978"/>
                        <a:pt x="5076" y="1360"/>
                      </a:cubicBezTo>
                      <a:cubicBezTo>
                        <a:pt x="7287" y="2056"/>
                        <a:pt x="0" y="0"/>
                        <a:pt x="0" y="0"/>
                      </a:cubicBezTo>
                      <a:cubicBezTo>
                        <a:pt x="0" y="0"/>
                        <a:pt x="1701" y="1440"/>
                        <a:pt x="3992" y="3436"/>
                      </a:cubicBezTo>
                      <a:cubicBezTo>
                        <a:pt x="3905" y="3369"/>
                        <a:pt x="4279" y="3663"/>
                        <a:pt x="4246" y="3643"/>
                      </a:cubicBezTo>
                      <a:cubicBezTo>
                        <a:pt x="3905" y="3389"/>
                        <a:pt x="5934" y="5298"/>
                        <a:pt x="6798" y="6081"/>
                      </a:cubicBezTo>
                      <a:cubicBezTo>
                        <a:pt x="9075" y="8137"/>
                        <a:pt x="11425" y="10180"/>
                        <a:pt x="13549" y="12397"/>
                      </a:cubicBezTo>
                      <a:cubicBezTo>
                        <a:pt x="14379" y="13267"/>
                        <a:pt x="15035" y="14051"/>
                        <a:pt x="16080" y="14680"/>
                      </a:cubicBezTo>
                      <a:cubicBezTo>
                        <a:pt x="16448" y="14908"/>
                        <a:pt x="17560" y="15632"/>
                        <a:pt x="17246" y="15323"/>
                      </a:cubicBezTo>
                      <a:cubicBezTo>
                        <a:pt x="14674" y="12792"/>
                        <a:pt x="17226" y="15390"/>
                        <a:pt x="18498" y="16040"/>
                      </a:cubicBezTo>
                      <a:cubicBezTo>
                        <a:pt x="21143" y="17453"/>
                        <a:pt x="24479" y="16415"/>
                        <a:pt x="25892" y="13776"/>
                      </a:cubicBezTo>
                      <a:cubicBezTo>
                        <a:pt x="27298" y="11131"/>
                        <a:pt x="26193" y="7883"/>
                        <a:pt x="23554" y="647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 name="Google Shape;154;p2"/>
                <p:cNvSpPr/>
                <p:nvPr/>
              </p:nvSpPr>
              <p:spPr>
                <a:xfrm>
                  <a:off x="5994790" y="3258567"/>
                  <a:ext cx="24837" cy="18481"/>
                </a:xfrm>
                <a:custGeom>
                  <a:avLst/>
                  <a:gdLst/>
                  <a:ahLst/>
                  <a:cxnLst/>
                  <a:rect l="l" t="t" r="r" b="b"/>
                  <a:pathLst>
                    <a:path w="24837" h="18481" extrusionOk="0">
                      <a:moveTo>
                        <a:pt x="22469" y="8552"/>
                      </a:moveTo>
                      <a:cubicBezTo>
                        <a:pt x="11258" y="4273"/>
                        <a:pt x="9055" y="3462"/>
                        <a:pt x="11191" y="4239"/>
                      </a:cubicBezTo>
                      <a:cubicBezTo>
                        <a:pt x="14526" y="5452"/>
                        <a:pt x="17895" y="6704"/>
                        <a:pt x="21284" y="7755"/>
                      </a:cubicBezTo>
                      <a:cubicBezTo>
                        <a:pt x="21699" y="7883"/>
                        <a:pt x="20554" y="7240"/>
                        <a:pt x="20185" y="7026"/>
                      </a:cubicBezTo>
                      <a:cubicBezTo>
                        <a:pt x="19154" y="6409"/>
                        <a:pt x="18150" y="6222"/>
                        <a:pt x="17011" y="5907"/>
                      </a:cubicBezTo>
                      <a:cubicBezTo>
                        <a:pt x="14098" y="5103"/>
                        <a:pt x="11238" y="4018"/>
                        <a:pt x="8392" y="3007"/>
                      </a:cubicBezTo>
                      <a:cubicBezTo>
                        <a:pt x="7213" y="2585"/>
                        <a:pt x="3737" y="1279"/>
                        <a:pt x="4889" y="1775"/>
                      </a:cubicBezTo>
                      <a:cubicBezTo>
                        <a:pt x="6985" y="2672"/>
                        <a:pt x="0" y="0"/>
                        <a:pt x="0" y="0"/>
                      </a:cubicBezTo>
                      <a:cubicBezTo>
                        <a:pt x="0" y="0"/>
                        <a:pt x="1460" y="1560"/>
                        <a:pt x="3483" y="3737"/>
                      </a:cubicBezTo>
                      <a:cubicBezTo>
                        <a:pt x="2592" y="2853"/>
                        <a:pt x="5164" y="5632"/>
                        <a:pt x="5994" y="6563"/>
                      </a:cubicBezTo>
                      <a:cubicBezTo>
                        <a:pt x="8010" y="8814"/>
                        <a:pt x="9972" y="11151"/>
                        <a:pt x="11807" y="13542"/>
                      </a:cubicBezTo>
                      <a:cubicBezTo>
                        <a:pt x="12530" y="14479"/>
                        <a:pt x="13180" y="15357"/>
                        <a:pt x="14131" y="16080"/>
                      </a:cubicBezTo>
                      <a:cubicBezTo>
                        <a:pt x="14479" y="16341"/>
                        <a:pt x="15504" y="17145"/>
                        <a:pt x="15236" y="16817"/>
                      </a:cubicBezTo>
                      <a:cubicBezTo>
                        <a:pt x="12986" y="14064"/>
                        <a:pt x="15156" y="16783"/>
                        <a:pt x="16335" y="17547"/>
                      </a:cubicBezTo>
                      <a:cubicBezTo>
                        <a:pt x="18819" y="19214"/>
                        <a:pt x="22228" y="18598"/>
                        <a:pt x="23902" y="16120"/>
                      </a:cubicBezTo>
                      <a:cubicBezTo>
                        <a:pt x="25570" y="13636"/>
                        <a:pt x="24954" y="10220"/>
                        <a:pt x="22469" y="855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 name="Google Shape;155;p2"/>
                <p:cNvSpPr/>
                <p:nvPr/>
              </p:nvSpPr>
              <p:spPr>
                <a:xfrm>
                  <a:off x="5948237" y="3258521"/>
                  <a:ext cx="24966" cy="19463"/>
                </a:xfrm>
                <a:custGeom>
                  <a:avLst/>
                  <a:gdLst/>
                  <a:ahLst/>
                  <a:cxnLst/>
                  <a:rect l="l" t="t" r="r" b="b"/>
                  <a:pathLst>
                    <a:path w="24966" h="19463" extrusionOk="0">
                      <a:moveTo>
                        <a:pt x="22683" y="9698"/>
                      </a:moveTo>
                      <a:cubicBezTo>
                        <a:pt x="15839" y="6784"/>
                        <a:pt x="17078" y="7334"/>
                        <a:pt x="15866" y="6824"/>
                      </a:cubicBezTo>
                      <a:cubicBezTo>
                        <a:pt x="16421" y="6925"/>
                        <a:pt x="17078" y="7287"/>
                        <a:pt x="17426" y="6798"/>
                      </a:cubicBezTo>
                      <a:cubicBezTo>
                        <a:pt x="18645" y="5103"/>
                        <a:pt x="13428" y="5338"/>
                        <a:pt x="11473" y="4601"/>
                      </a:cubicBezTo>
                      <a:cubicBezTo>
                        <a:pt x="9537" y="3871"/>
                        <a:pt x="6945" y="623"/>
                        <a:pt x="5740" y="2304"/>
                      </a:cubicBezTo>
                      <a:cubicBezTo>
                        <a:pt x="4541" y="3965"/>
                        <a:pt x="0" y="0"/>
                        <a:pt x="0" y="0"/>
                      </a:cubicBezTo>
                      <a:cubicBezTo>
                        <a:pt x="0" y="0"/>
                        <a:pt x="1855" y="2116"/>
                        <a:pt x="4052" y="4608"/>
                      </a:cubicBezTo>
                      <a:cubicBezTo>
                        <a:pt x="2846" y="6282"/>
                        <a:pt x="6818" y="7762"/>
                        <a:pt x="8124" y="9363"/>
                      </a:cubicBezTo>
                      <a:cubicBezTo>
                        <a:pt x="9436" y="10983"/>
                        <a:pt x="10682" y="16006"/>
                        <a:pt x="11901" y="14312"/>
                      </a:cubicBezTo>
                      <a:cubicBezTo>
                        <a:pt x="13133" y="12604"/>
                        <a:pt x="11914" y="14272"/>
                        <a:pt x="16361" y="18404"/>
                      </a:cubicBezTo>
                      <a:cubicBezTo>
                        <a:pt x="18786" y="20152"/>
                        <a:pt x="22208" y="19710"/>
                        <a:pt x="23956" y="17286"/>
                      </a:cubicBezTo>
                      <a:cubicBezTo>
                        <a:pt x="25711" y="14854"/>
                        <a:pt x="25115" y="11452"/>
                        <a:pt x="22683" y="9698"/>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 name="Google Shape;156;p2"/>
                <p:cNvSpPr/>
                <p:nvPr/>
              </p:nvSpPr>
              <p:spPr>
                <a:xfrm>
                  <a:off x="5878157" y="3231464"/>
                  <a:ext cx="24341" cy="26474"/>
                </a:xfrm>
                <a:custGeom>
                  <a:avLst/>
                  <a:gdLst/>
                  <a:ahLst/>
                  <a:cxnLst/>
                  <a:rect l="l" t="t" r="r" b="b"/>
                  <a:pathLst>
                    <a:path w="24341" h="26474" extrusionOk="0">
                      <a:moveTo>
                        <a:pt x="20621" y="14781"/>
                      </a:moveTo>
                      <a:cubicBezTo>
                        <a:pt x="21639" y="15430"/>
                        <a:pt x="18638" y="13395"/>
                        <a:pt x="17647" y="12705"/>
                      </a:cubicBezTo>
                      <a:cubicBezTo>
                        <a:pt x="16643" y="12008"/>
                        <a:pt x="15618" y="11399"/>
                        <a:pt x="14607" y="10716"/>
                      </a:cubicBezTo>
                      <a:cubicBezTo>
                        <a:pt x="11600" y="8680"/>
                        <a:pt x="8646" y="6409"/>
                        <a:pt x="5726" y="4253"/>
                      </a:cubicBezTo>
                      <a:cubicBezTo>
                        <a:pt x="4762" y="3536"/>
                        <a:pt x="1956" y="1426"/>
                        <a:pt x="2906" y="2156"/>
                      </a:cubicBezTo>
                      <a:cubicBezTo>
                        <a:pt x="5766" y="4367"/>
                        <a:pt x="0" y="0"/>
                        <a:pt x="0" y="0"/>
                      </a:cubicBezTo>
                      <a:cubicBezTo>
                        <a:pt x="0" y="0"/>
                        <a:pt x="9255" y="15511"/>
                        <a:pt x="7454" y="12330"/>
                      </a:cubicBezTo>
                      <a:cubicBezTo>
                        <a:pt x="6268" y="10247"/>
                        <a:pt x="4882" y="8251"/>
                        <a:pt x="3616" y="6215"/>
                      </a:cubicBezTo>
                      <a:cubicBezTo>
                        <a:pt x="4226" y="7260"/>
                        <a:pt x="4862" y="8311"/>
                        <a:pt x="5465" y="9356"/>
                      </a:cubicBezTo>
                      <a:cubicBezTo>
                        <a:pt x="7293" y="12517"/>
                        <a:pt x="8968" y="15779"/>
                        <a:pt x="10722" y="18980"/>
                      </a:cubicBezTo>
                      <a:cubicBezTo>
                        <a:pt x="11305" y="20038"/>
                        <a:pt x="13026" y="23132"/>
                        <a:pt x="12490" y="22054"/>
                      </a:cubicBezTo>
                      <a:cubicBezTo>
                        <a:pt x="10850" y="18779"/>
                        <a:pt x="12530" y="22021"/>
                        <a:pt x="14901" y="24659"/>
                      </a:cubicBezTo>
                      <a:cubicBezTo>
                        <a:pt x="16904" y="26883"/>
                        <a:pt x="20306" y="27104"/>
                        <a:pt x="22529" y="25101"/>
                      </a:cubicBezTo>
                      <a:cubicBezTo>
                        <a:pt x="24753" y="23099"/>
                        <a:pt x="24967" y="19697"/>
                        <a:pt x="22965" y="17473"/>
                      </a:cubicBezTo>
                      <a:cubicBezTo>
                        <a:pt x="11459" y="8753"/>
                        <a:pt x="8472" y="6650"/>
                        <a:pt x="11405" y="8747"/>
                      </a:cubicBezTo>
                      <a:cubicBezTo>
                        <a:pt x="14385" y="10870"/>
                        <a:pt x="17540" y="12812"/>
                        <a:pt x="20621" y="1478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 name="Google Shape;157;p2"/>
                <p:cNvSpPr/>
                <p:nvPr/>
              </p:nvSpPr>
              <p:spPr>
                <a:xfrm>
                  <a:off x="5916017" y="3331233"/>
                  <a:ext cx="25201" cy="29535"/>
                </a:xfrm>
                <a:custGeom>
                  <a:avLst/>
                  <a:gdLst/>
                  <a:ahLst/>
                  <a:cxnLst/>
                  <a:rect l="l" t="t" r="r" b="b"/>
                  <a:pathLst>
                    <a:path w="25201" h="29535" extrusionOk="0">
                      <a:moveTo>
                        <a:pt x="0" y="0"/>
                      </a:moveTo>
                      <a:cubicBezTo>
                        <a:pt x="0" y="0"/>
                        <a:pt x="1011" y="1882"/>
                        <a:pt x="1889" y="3456"/>
                      </a:cubicBezTo>
                      <a:cubicBezTo>
                        <a:pt x="1226" y="2304"/>
                        <a:pt x="3201" y="5659"/>
                        <a:pt x="3844" y="6818"/>
                      </a:cubicBezTo>
                      <a:cubicBezTo>
                        <a:pt x="3938" y="6992"/>
                        <a:pt x="4039" y="7159"/>
                        <a:pt x="4132" y="7334"/>
                      </a:cubicBezTo>
                      <a:cubicBezTo>
                        <a:pt x="4682" y="8325"/>
                        <a:pt x="5204" y="9423"/>
                        <a:pt x="5746" y="10421"/>
                      </a:cubicBezTo>
                      <a:cubicBezTo>
                        <a:pt x="7648" y="13950"/>
                        <a:pt x="9370" y="17473"/>
                        <a:pt x="11198" y="21036"/>
                      </a:cubicBezTo>
                      <a:cubicBezTo>
                        <a:pt x="11801" y="22215"/>
                        <a:pt x="13736" y="25751"/>
                        <a:pt x="13167" y="24552"/>
                      </a:cubicBezTo>
                      <a:cubicBezTo>
                        <a:pt x="11459" y="20922"/>
                        <a:pt x="13080" y="24525"/>
                        <a:pt x="15551" y="27552"/>
                      </a:cubicBezTo>
                      <a:cubicBezTo>
                        <a:pt x="17447" y="29876"/>
                        <a:pt x="20895" y="30198"/>
                        <a:pt x="23213" y="28303"/>
                      </a:cubicBezTo>
                      <a:cubicBezTo>
                        <a:pt x="25530" y="26407"/>
                        <a:pt x="25872" y="23112"/>
                        <a:pt x="23976" y="20795"/>
                      </a:cubicBezTo>
                      <a:cubicBezTo>
                        <a:pt x="11981" y="10394"/>
                        <a:pt x="8914" y="7802"/>
                        <a:pt x="11981" y="10320"/>
                      </a:cubicBezTo>
                      <a:cubicBezTo>
                        <a:pt x="15082" y="12872"/>
                        <a:pt x="18297" y="15323"/>
                        <a:pt x="21512" y="17721"/>
                      </a:cubicBezTo>
                      <a:cubicBezTo>
                        <a:pt x="22577" y="18518"/>
                        <a:pt x="19516" y="16020"/>
                        <a:pt x="18485" y="15189"/>
                      </a:cubicBezTo>
                      <a:cubicBezTo>
                        <a:pt x="17440" y="14352"/>
                        <a:pt x="16288" y="13582"/>
                        <a:pt x="15230" y="12752"/>
                      </a:cubicBezTo>
                      <a:cubicBezTo>
                        <a:pt x="12102" y="10287"/>
                        <a:pt x="9102" y="7655"/>
                        <a:pt x="6061" y="5076"/>
                      </a:cubicBezTo>
                      <a:cubicBezTo>
                        <a:pt x="5050" y="4219"/>
                        <a:pt x="2036" y="1661"/>
                        <a:pt x="3027" y="2538"/>
                      </a:cubicBezTo>
                      <a:cubicBezTo>
                        <a:pt x="6008" y="5164"/>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 name="Google Shape;158;p2"/>
                <p:cNvSpPr/>
                <p:nvPr/>
              </p:nvSpPr>
              <p:spPr>
                <a:xfrm>
                  <a:off x="5783531" y="3370485"/>
                  <a:ext cx="15326" cy="31385"/>
                </a:xfrm>
                <a:custGeom>
                  <a:avLst/>
                  <a:gdLst/>
                  <a:ahLst/>
                  <a:cxnLst/>
                  <a:rect l="l" t="t" r="r" b="b"/>
                  <a:pathLst>
                    <a:path w="15326" h="31385" extrusionOk="0">
                      <a:moveTo>
                        <a:pt x="0" y="0"/>
                      </a:moveTo>
                      <a:cubicBezTo>
                        <a:pt x="0" y="0"/>
                        <a:pt x="2806" y="16891"/>
                        <a:pt x="2384" y="13776"/>
                      </a:cubicBezTo>
                      <a:cubicBezTo>
                        <a:pt x="1969" y="10729"/>
                        <a:pt x="1340" y="7702"/>
                        <a:pt x="1085" y="4634"/>
                      </a:cubicBezTo>
                      <a:cubicBezTo>
                        <a:pt x="951" y="3074"/>
                        <a:pt x="1641" y="7682"/>
                        <a:pt x="1929" y="9222"/>
                      </a:cubicBezTo>
                      <a:cubicBezTo>
                        <a:pt x="2458" y="12042"/>
                        <a:pt x="3074" y="15571"/>
                        <a:pt x="3315" y="18431"/>
                      </a:cubicBezTo>
                      <a:cubicBezTo>
                        <a:pt x="3449" y="19978"/>
                        <a:pt x="3858" y="24612"/>
                        <a:pt x="3550" y="23092"/>
                      </a:cubicBezTo>
                      <a:cubicBezTo>
                        <a:pt x="2920" y="20011"/>
                        <a:pt x="3583" y="23152"/>
                        <a:pt x="4769" y="27559"/>
                      </a:cubicBezTo>
                      <a:cubicBezTo>
                        <a:pt x="5626" y="30426"/>
                        <a:pt x="8566" y="32006"/>
                        <a:pt x="11439" y="31156"/>
                      </a:cubicBezTo>
                      <a:cubicBezTo>
                        <a:pt x="14305" y="30298"/>
                        <a:pt x="15953" y="27271"/>
                        <a:pt x="15102" y="24405"/>
                      </a:cubicBezTo>
                      <a:cubicBezTo>
                        <a:pt x="7534" y="12189"/>
                        <a:pt x="5787" y="9503"/>
                        <a:pt x="7581" y="12156"/>
                      </a:cubicBezTo>
                      <a:cubicBezTo>
                        <a:pt x="9416" y="14861"/>
                        <a:pt x="11399" y="17507"/>
                        <a:pt x="13636" y="19884"/>
                      </a:cubicBezTo>
                      <a:cubicBezTo>
                        <a:pt x="14774" y="21090"/>
                        <a:pt x="11814" y="17132"/>
                        <a:pt x="10890" y="15752"/>
                      </a:cubicBezTo>
                      <a:cubicBezTo>
                        <a:pt x="8887" y="12745"/>
                        <a:pt x="7554" y="10689"/>
                        <a:pt x="5505" y="7715"/>
                      </a:cubicBezTo>
                      <a:cubicBezTo>
                        <a:pt x="4601" y="6409"/>
                        <a:pt x="2130" y="2451"/>
                        <a:pt x="2793" y="3891"/>
                      </a:cubicBezTo>
                      <a:cubicBezTo>
                        <a:pt x="4139" y="6804"/>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 name="Google Shape;159;p2"/>
                <p:cNvSpPr/>
                <p:nvPr/>
              </p:nvSpPr>
              <p:spPr>
                <a:xfrm>
                  <a:off x="5707263" y="3295021"/>
                  <a:ext cx="14584" cy="50924"/>
                </a:xfrm>
                <a:custGeom>
                  <a:avLst/>
                  <a:gdLst/>
                  <a:ahLst/>
                  <a:cxnLst/>
                  <a:rect l="l" t="t" r="r" b="b"/>
                  <a:pathLst>
                    <a:path w="14584" h="50924" extrusionOk="0">
                      <a:moveTo>
                        <a:pt x="0" y="0"/>
                      </a:moveTo>
                      <a:cubicBezTo>
                        <a:pt x="656" y="8271"/>
                        <a:pt x="1279" y="16502"/>
                        <a:pt x="1795" y="24780"/>
                      </a:cubicBezTo>
                      <a:cubicBezTo>
                        <a:pt x="2090" y="29501"/>
                        <a:pt x="2063" y="34370"/>
                        <a:pt x="2525" y="39065"/>
                      </a:cubicBezTo>
                      <a:cubicBezTo>
                        <a:pt x="2773" y="41617"/>
                        <a:pt x="3416" y="44135"/>
                        <a:pt x="3952" y="46633"/>
                      </a:cubicBezTo>
                      <a:cubicBezTo>
                        <a:pt x="4548" y="49566"/>
                        <a:pt x="7360" y="51408"/>
                        <a:pt x="10294" y="50812"/>
                      </a:cubicBezTo>
                      <a:cubicBezTo>
                        <a:pt x="13227" y="50216"/>
                        <a:pt x="15069" y="47403"/>
                        <a:pt x="14473" y="44470"/>
                      </a:cubicBezTo>
                      <a:cubicBezTo>
                        <a:pt x="13991" y="41958"/>
                        <a:pt x="13662" y="39366"/>
                        <a:pt x="12892" y="36922"/>
                      </a:cubicBezTo>
                      <a:cubicBezTo>
                        <a:pt x="11479" y="32415"/>
                        <a:pt x="9476" y="28062"/>
                        <a:pt x="7903" y="23601"/>
                      </a:cubicBezTo>
                      <a:cubicBezTo>
                        <a:pt x="5144" y="15779"/>
                        <a:pt x="2632" y="7869"/>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 name="Google Shape;160;p2"/>
                <p:cNvSpPr/>
                <p:nvPr/>
              </p:nvSpPr>
              <p:spPr>
                <a:xfrm>
                  <a:off x="5658487" y="3289562"/>
                  <a:ext cx="11168" cy="41275"/>
                </a:xfrm>
                <a:custGeom>
                  <a:avLst/>
                  <a:gdLst/>
                  <a:ahLst/>
                  <a:cxnLst/>
                  <a:rect l="l" t="t" r="r" b="b"/>
                  <a:pathLst>
                    <a:path w="11168" h="41275" extrusionOk="0">
                      <a:moveTo>
                        <a:pt x="8472" y="0"/>
                      </a:moveTo>
                      <a:cubicBezTo>
                        <a:pt x="6925" y="6275"/>
                        <a:pt x="5472" y="12578"/>
                        <a:pt x="3791" y="18819"/>
                      </a:cubicBezTo>
                      <a:cubicBezTo>
                        <a:pt x="2833" y="22376"/>
                        <a:pt x="1453" y="25905"/>
                        <a:pt x="656" y="29495"/>
                      </a:cubicBezTo>
                      <a:cubicBezTo>
                        <a:pt x="228" y="31424"/>
                        <a:pt x="167" y="33460"/>
                        <a:pt x="20" y="35422"/>
                      </a:cubicBezTo>
                      <a:cubicBezTo>
                        <a:pt x="-234" y="38409"/>
                        <a:pt x="1935" y="41001"/>
                        <a:pt x="4916" y="41255"/>
                      </a:cubicBezTo>
                      <a:cubicBezTo>
                        <a:pt x="7903" y="41510"/>
                        <a:pt x="10495" y="39346"/>
                        <a:pt x="10749" y="36360"/>
                      </a:cubicBezTo>
                      <a:cubicBezTo>
                        <a:pt x="10943" y="34397"/>
                        <a:pt x="11245" y="32354"/>
                        <a:pt x="11151" y="30379"/>
                      </a:cubicBezTo>
                      <a:cubicBezTo>
                        <a:pt x="10970" y="26709"/>
                        <a:pt x="10280" y="23019"/>
                        <a:pt x="9946" y="19355"/>
                      </a:cubicBezTo>
                      <a:cubicBezTo>
                        <a:pt x="9343" y="12919"/>
                        <a:pt x="8927" y="6443"/>
                        <a:pt x="8472"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 name="Google Shape;161;p2"/>
                <p:cNvSpPr/>
                <p:nvPr/>
              </p:nvSpPr>
              <p:spPr>
                <a:xfrm>
                  <a:off x="5674485" y="3348706"/>
                  <a:ext cx="10965" cy="52734"/>
                </a:xfrm>
                <a:custGeom>
                  <a:avLst/>
                  <a:gdLst/>
                  <a:ahLst/>
                  <a:cxnLst/>
                  <a:rect l="l" t="t" r="r" b="b"/>
                  <a:pathLst>
                    <a:path w="10965" h="52734" extrusionOk="0">
                      <a:moveTo>
                        <a:pt x="5687" y="0"/>
                      </a:moveTo>
                      <a:cubicBezTo>
                        <a:pt x="4642" y="8385"/>
                        <a:pt x="3618" y="16763"/>
                        <a:pt x="2439" y="25135"/>
                      </a:cubicBezTo>
                      <a:cubicBezTo>
                        <a:pt x="1769" y="29903"/>
                        <a:pt x="711" y="34665"/>
                        <a:pt x="202" y="39454"/>
                      </a:cubicBezTo>
                      <a:cubicBezTo>
                        <a:pt x="-72" y="42046"/>
                        <a:pt x="8" y="44678"/>
                        <a:pt x="21" y="47283"/>
                      </a:cubicBezTo>
                      <a:cubicBezTo>
                        <a:pt x="15" y="50277"/>
                        <a:pt x="2506" y="52721"/>
                        <a:pt x="5500" y="52734"/>
                      </a:cubicBezTo>
                      <a:cubicBezTo>
                        <a:pt x="8493" y="52748"/>
                        <a:pt x="10877" y="50337"/>
                        <a:pt x="10884" y="47343"/>
                      </a:cubicBezTo>
                      <a:cubicBezTo>
                        <a:pt x="10918" y="44738"/>
                        <a:pt x="11078" y="42059"/>
                        <a:pt x="10824" y="39460"/>
                      </a:cubicBezTo>
                      <a:cubicBezTo>
                        <a:pt x="10362" y="34679"/>
                        <a:pt x="9398" y="29876"/>
                        <a:pt x="8761" y="25101"/>
                      </a:cubicBezTo>
                      <a:cubicBezTo>
                        <a:pt x="7649" y="16723"/>
                        <a:pt x="6658" y="8399"/>
                        <a:pt x="5687"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 name="Google Shape;162;p2"/>
                <p:cNvSpPr/>
                <p:nvPr/>
              </p:nvSpPr>
              <p:spPr>
                <a:xfrm>
                  <a:off x="5502086" y="3281740"/>
                  <a:ext cx="33539" cy="35773"/>
                </a:xfrm>
                <a:custGeom>
                  <a:avLst/>
                  <a:gdLst/>
                  <a:ahLst/>
                  <a:cxnLst/>
                  <a:rect l="l" t="t" r="r" b="b"/>
                  <a:pathLst>
                    <a:path w="33539" h="35773" extrusionOk="0">
                      <a:moveTo>
                        <a:pt x="33540" y="0"/>
                      </a:moveTo>
                      <a:cubicBezTo>
                        <a:pt x="27807" y="4688"/>
                        <a:pt x="22087" y="9457"/>
                        <a:pt x="16274" y="14038"/>
                      </a:cubicBezTo>
                      <a:cubicBezTo>
                        <a:pt x="12959" y="16649"/>
                        <a:pt x="9356" y="18960"/>
                        <a:pt x="6155" y="21699"/>
                      </a:cubicBezTo>
                      <a:cubicBezTo>
                        <a:pt x="4420" y="23179"/>
                        <a:pt x="2947" y="24941"/>
                        <a:pt x="1419" y="26622"/>
                      </a:cubicBezTo>
                      <a:cubicBezTo>
                        <a:pt x="-616" y="28818"/>
                        <a:pt x="-429" y="32281"/>
                        <a:pt x="1768" y="34317"/>
                      </a:cubicBezTo>
                      <a:cubicBezTo>
                        <a:pt x="3958" y="36353"/>
                        <a:pt x="7353" y="36246"/>
                        <a:pt x="9389" y="34049"/>
                      </a:cubicBezTo>
                      <a:cubicBezTo>
                        <a:pt x="10950" y="32401"/>
                        <a:pt x="12604" y="30827"/>
                        <a:pt x="13957" y="28993"/>
                      </a:cubicBezTo>
                      <a:cubicBezTo>
                        <a:pt x="16442" y="25590"/>
                        <a:pt x="18544" y="21759"/>
                        <a:pt x="20902" y="18264"/>
                      </a:cubicBezTo>
                      <a:cubicBezTo>
                        <a:pt x="25047" y="12122"/>
                        <a:pt x="29287" y="6061"/>
                        <a:pt x="3354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 name="Google Shape;163;p2"/>
                <p:cNvSpPr/>
                <p:nvPr/>
              </p:nvSpPr>
              <p:spPr>
                <a:xfrm>
                  <a:off x="5519958" y="3225289"/>
                  <a:ext cx="24943" cy="27134"/>
                </a:xfrm>
                <a:custGeom>
                  <a:avLst/>
                  <a:gdLst/>
                  <a:ahLst/>
                  <a:cxnLst/>
                  <a:rect l="l" t="t" r="r" b="b"/>
                  <a:pathLst>
                    <a:path w="24943" h="27134" extrusionOk="0">
                      <a:moveTo>
                        <a:pt x="24943" y="0"/>
                      </a:moveTo>
                      <a:cubicBezTo>
                        <a:pt x="24943" y="0"/>
                        <a:pt x="9365" y="11881"/>
                        <a:pt x="13256" y="8934"/>
                      </a:cubicBezTo>
                      <a:cubicBezTo>
                        <a:pt x="16471" y="6510"/>
                        <a:pt x="19605" y="4072"/>
                        <a:pt x="22881" y="1721"/>
                      </a:cubicBezTo>
                      <a:cubicBezTo>
                        <a:pt x="23684" y="1152"/>
                        <a:pt x="21447" y="3000"/>
                        <a:pt x="20684" y="3623"/>
                      </a:cubicBezTo>
                      <a:cubicBezTo>
                        <a:pt x="18688" y="5231"/>
                        <a:pt x="17670" y="6048"/>
                        <a:pt x="15594" y="7568"/>
                      </a:cubicBezTo>
                      <a:cubicBezTo>
                        <a:pt x="12312" y="9986"/>
                        <a:pt x="8810" y="11968"/>
                        <a:pt x="5441" y="14218"/>
                      </a:cubicBezTo>
                      <a:cubicBezTo>
                        <a:pt x="4349" y="14948"/>
                        <a:pt x="3431" y="15879"/>
                        <a:pt x="2541" y="16823"/>
                      </a:cubicBezTo>
                      <a:cubicBezTo>
                        <a:pt x="1918" y="17473"/>
                        <a:pt x="2387" y="17131"/>
                        <a:pt x="1858" y="17681"/>
                      </a:cubicBezTo>
                      <a:cubicBezTo>
                        <a:pt x="1791" y="17754"/>
                        <a:pt x="1489" y="17929"/>
                        <a:pt x="1570" y="17875"/>
                      </a:cubicBezTo>
                      <a:cubicBezTo>
                        <a:pt x="-540" y="20005"/>
                        <a:pt x="-520" y="23494"/>
                        <a:pt x="1610" y="25604"/>
                      </a:cubicBezTo>
                      <a:cubicBezTo>
                        <a:pt x="3740" y="27707"/>
                        <a:pt x="7142" y="27619"/>
                        <a:pt x="9251" y="25490"/>
                      </a:cubicBezTo>
                      <a:cubicBezTo>
                        <a:pt x="17074" y="12711"/>
                        <a:pt x="19237" y="9302"/>
                        <a:pt x="17061" y="12792"/>
                      </a:cubicBezTo>
                      <a:cubicBezTo>
                        <a:pt x="14442" y="17004"/>
                        <a:pt x="11964" y="21224"/>
                        <a:pt x="9405" y="25476"/>
                      </a:cubicBezTo>
                      <a:cubicBezTo>
                        <a:pt x="9271" y="25697"/>
                        <a:pt x="9693" y="25054"/>
                        <a:pt x="9881" y="24874"/>
                      </a:cubicBezTo>
                      <a:cubicBezTo>
                        <a:pt x="10082" y="24673"/>
                        <a:pt x="10779" y="24056"/>
                        <a:pt x="10939" y="23889"/>
                      </a:cubicBezTo>
                      <a:cubicBezTo>
                        <a:pt x="12018" y="22764"/>
                        <a:pt x="12814" y="21599"/>
                        <a:pt x="13558" y="20226"/>
                      </a:cubicBezTo>
                      <a:cubicBezTo>
                        <a:pt x="15828" y="16013"/>
                        <a:pt x="18326" y="11995"/>
                        <a:pt x="20704" y="7836"/>
                      </a:cubicBezTo>
                      <a:cubicBezTo>
                        <a:pt x="21233" y="6905"/>
                        <a:pt x="21728" y="5934"/>
                        <a:pt x="22251" y="5003"/>
                      </a:cubicBezTo>
                      <a:cubicBezTo>
                        <a:pt x="22733" y="4125"/>
                        <a:pt x="24300" y="1574"/>
                        <a:pt x="23744" y="2404"/>
                      </a:cubicBezTo>
                      <a:cubicBezTo>
                        <a:pt x="21447" y="5813"/>
                        <a:pt x="24943" y="0"/>
                        <a:pt x="24943"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 name="Google Shape;164;p2"/>
                <p:cNvSpPr/>
                <p:nvPr/>
              </p:nvSpPr>
              <p:spPr>
                <a:xfrm>
                  <a:off x="5472250" y="3214339"/>
                  <a:ext cx="23814" cy="17365"/>
                </a:xfrm>
                <a:custGeom>
                  <a:avLst/>
                  <a:gdLst/>
                  <a:ahLst/>
                  <a:cxnLst/>
                  <a:rect l="l" t="t" r="r" b="b"/>
                  <a:pathLst>
                    <a:path w="23814" h="17365" extrusionOk="0">
                      <a:moveTo>
                        <a:pt x="23815" y="0"/>
                      </a:moveTo>
                      <a:cubicBezTo>
                        <a:pt x="23815" y="0"/>
                        <a:pt x="11672" y="4300"/>
                        <a:pt x="14820" y="3235"/>
                      </a:cubicBezTo>
                      <a:cubicBezTo>
                        <a:pt x="17104" y="2465"/>
                        <a:pt x="19421" y="1628"/>
                        <a:pt x="21752" y="1025"/>
                      </a:cubicBezTo>
                      <a:cubicBezTo>
                        <a:pt x="22455" y="844"/>
                        <a:pt x="20412" y="1648"/>
                        <a:pt x="19749" y="1962"/>
                      </a:cubicBezTo>
                      <a:cubicBezTo>
                        <a:pt x="19146" y="2244"/>
                        <a:pt x="18517" y="2605"/>
                        <a:pt x="17908" y="2880"/>
                      </a:cubicBezTo>
                      <a:cubicBezTo>
                        <a:pt x="15215" y="4065"/>
                        <a:pt x="12382" y="5144"/>
                        <a:pt x="9489" y="5733"/>
                      </a:cubicBezTo>
                      <a:cubicBezTo>
                        <a:pt x="8236" y="5987"/>
                        <a:pt x="7044" y="6155"/>
                        <a:pt x="5826" y="6470"/>
                      </a:cubicBezTo>
                      <a:cubicBezTo>
                        <a:pt x="2839" y="6269"/>
                        <a:pt x="213" y="8539"/>
                        <a:pt x="12" y="11519"/>
                      </a:cubicBezTo>
                      <a:cubicBezTo>
                        <a:pt x="-189" y="14506"/>
                        <a:pt x="2075" y="17132"/>
                        <a:pt x="5062" y="17339"/>
                      </a:cubicBezTo>
                      <a:cubicBezTo>
                        <a:pt x="14425" y="8653"/>
                        <a:pt x="17003" y="6309"/>
                        <a:pt x="14438" y="8673"/>
                      </a:cubicBezTo>
                      <a:cubicBezTo>
                        <a:pt x="11404" y="11459"/>
                        <a:pt x="8391" y="14312"/>
                        <a:pt x="5611" y="17353"/>
                      </a:cubicBezTo>
                      <a:cubicBezTo>
                        <a:pt x="5564" y="17399"/>
                        <a:pt x="6730" y="17319"/>
                        <a:pt x="7614" y="17118"/>
                      </a:cubicBezTo>
                      <a:cubicBezTo>
                        <a:pt x="9074" y="16790"/>
                        <a:pt x="10333" y="16234"/>
                        <a:pt x="11545" y="15330"/>
                      </a:cubicBezTo>
                      <a:cubicBezTo>
                        <a:pt x="14626" y="13040"/>
                        <a:pt x="17713" y="8432"/>
                        <a:pt x="19990" y="5371"/>
                      </a:cubicBezTo>
                      <a:cubicBezTo>
                        <a:pt x="20399" y="4822"/>
                        <a:pt x="20794" y="4219"/>
                        <a:pt x="21196" y="3663"/>
                      </a:cubicBezTo>
                      <a:cubicBezTo>
                        <a:pt x="21631" y="3067"/>
                        <a:pt x="23071" y="1440"/>
                        <a:pt x="22475" y="1875"/>
                      </a:cubicBezTo>
                      <a:cubicBezTo>
                        <a:pt x="19662" y="3938"/>
                        <a:pt x="23815" y="0"/>
                        <a:pt x="23815"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 name="Google Shape;165;p2"/>
                <p:cNvSpPr/>
                <p:nvPr/>
              </p:nvSpPr>
              <p:spPr>
                <a:xfrm>
                  <a:off x="5451973" y="3150433"/>
                  <a:ext cx="28219" cy="24241"/>
                </a:xfrm>
                <a:custGeom>
                  <a:avLst/>
                  <a:gdLst/>
                  <a:ahLst/>
                  <a:cxnLst/>
                  <a:rect l="l" t="t" r="r" b="b"/>
                  <a:pathLst>
                    <a:path w="28219" h="24241" extrusionOk="0">
                      <a:moveTo>
                        <a:pt x="28220" y="0"/>
                      </a:moveTo>
                      <a:cubicBezTo>
                        <a:pt x="28220" y="0"/>
                        <a:pt x="10740" y="9838"/>
                        <a:pt x="15100" y="7387"/>
                      </a:cubicBezTo>
                      <a:cubicBezTo>
                        <a:pt x="17939" y="5786"/>
                        <a:pt x="20752" y="4099"/>
                        <a:pt x="23585" y="2491"/>
                      </a:cubicBezTo>
                      <a:cubicBezTo>
                        <a:pt x="22420" y="3127"/>
                        <a:pt x="20652" y="4058"/>
                        <a:pt x="19473" y="4688"/>
                      </a:cubicBezTo>
                      <a:cubicBezTo>
                        <a:pt x="15488" y="6824"/>
                        <a:pt x="11564" y="8961"/>
                        <a:pt x="7458" y="10850"/>
                      </a:cubicBezTo>
                      <a:cubicBezTo>
                        <a:pt x="6025" y="11513"/>
                        <a:pt x="4806" y="12243"/>
                        <a:pt x="3600" y="13254"/>
                      </a:cubicBezTo>
                      <a:cubicBezTo>
                        <a:pt x="3219" y="13575"/>
                        <a:pt x="2917" y="13910"/>
                        <a:pt x="2542" y="14238"/>
                      </a:cubicBezTo>
                      <a:cubicBezTo>
                        <a:pt x="2375" y="14379"/>
                        <a:pt x="1772" y="14721"/>
                        <a:pt x="1960" y="14613"/>
                      </a:cubicBezTo>
                      <a:cubicBezTo>
                        <a:pt x="6333" y="12176"/>
                        <a:pt x="1926" y="14674"/>
                        <a:pt x="1893" y="14701"/>
                      </a:cubicBezTo>
                      <a:cubicBezTo>
                        <a:pt x="-384" y="16643"/>
                        <a:pt x="-639" y="20065"/>
                        <a:pt x="1303" y="22349"/>
                      </a:cubicBezTo>
                      <a:cubicBezTo>
                        <a:pt x="3239" y="24626"/>
                        <a:pt x="6661" y="24880"/>
                        <a:pt x="8945" y="22938"/>
                      </a:cubicBezTo>
                      <a:cubicBezTo>
                        <a:pt x="8811" y="23105"/>
                        <a:pt x="9360" y="22697"/>
                        <a:pt x="9528" y="22563"/>
                      </a:cubicBezTo>
                      <a:cubicBezTo>
                        <a:pt x="9628" y="22476"/>
                        <a:pt x="9628" y="22382"/>
                        <a:pt x="9728" y="22302"/>
                      </a:cubicBezTo>
                      <a:cubicBezTo>
                        <a:pt x="10184" y="21927"/>
                        <a:pt x="10720" y="21585"/>
                        <a:pt x="11162" y="21197"/>
                      </a:cubicBezTo>
                      <a:cubicBezTo>
                        <a:pt x="12488" y="20032"/>
                        <a:pt x="13439" y="18658"/>
                        <a:pt x="14450" y="17225"/>
                      </a:cubicBezTo>
                      <a:cubicBezTo>
                        <a:pt x="17229" y="13274"/>
                        <a:pt x="20284" y="9523"/>
                        <a:pt x="23351" y="5800"/>
                      </a:cubicBezTo>
                      <a:cubicBezTo>
                        <a:pt x="23853" y="5184"/>
                        <a:pt x="24422" y="4588"/>
                        <a:pt x="24931" y="3971"/>
                      </a:cubicBezTo>
                      <a:cubicBezTo>
                        <a:pt x="25474" y="3322"/>
                        <a:pt x="27041" y="1346"/>
                        <a:pt x="26498" y="1996"/>
                      </a:cubicBezTo>
                      <a:cubicBezTo>
                        <a:pt x="23860" y="5137"/>
                        <a:pt x="28220" y="0"/>
                        <a:pt x="2822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 name="Google Shape;166;p2"/>
                <p:cNvSpPr/>
                <p:nvPr/>
              </p:nvSpPr>
              <p:spPr>
                <a:xfrm>
                  <a:off x="5510375" y="3020839"/>
                  <a:ext cx="29436" cy="11829"/>
                </a:xfrm>
                <a:custGeom>
                  <a:avLst/>
                  <a:gdLst/>
                  <a:ahLst/>
                  <a:cxnLst/>
                  <a:rect l="l" t="t" r="r" b="b"/>
                  <a:pathLst>
                    <a:path w="29436" h="11829" extrusionOk="0">
                      <a:moveTo>
                        <a:pt x="29436" y="11829"/>
                      </a:moveTo>
                      <a:cubicBezTo>
                        <a:pt x="29436" y="11829"/>
                        <a:pt x="27420" y="10731"/>
                        <a:pt x="24608" y="9271"/>
                      </a:cubicBezTo>
                      <a:cubicBezTo>
                        <a:pt x="25813" y="9833"/>
                        <a:pt x="22203" y="8052"/>
                        <a:pt x="21031" y="7423"/>
                      </a:cubicBezTo>
                      <a:cubicBezTo>
                        <a:pt x="18225" y="5902"/>
                        <a:pt x="15513" y="4315"/>
                        <a:pt x="12820" y="2600"/>
                      </a:cubicBezTo>
                      <a:cubicBezTo>
                        <a:pt x="11762" y="1924"/>
                        <a:pt x="10771" y="1261"/>
                        <a:pt x="9572" y="866"/>
                      </a:cubicBezTo>
                      <a:cubicBezTo>
                        <a:pt x="9137" y="725"/>
                        <a:pt x="7891" y="317"/>
                        <a:pt x="8286" y="551"/>
                      </a:cubicBezTo>
                      <a:cubicBezTo>
                        <a:pt x="11508" y="2473"/>
                        <a:pt x="8206" y="544"/>
                        <a:pt x="6760" y="183"/>
                      </a:cubicBezTo>
                      <a:cubicBezTo>
                        <a:pt x="3866" y="-594"/>
                        <a:pt x="953" y="1181"/>
                        <a:pt x="183" y="4067"/>
                      </a:cubicBezTo>
                      <a:cubicBezTo>
                        <a:pt x="-594" y="6960"/>
                        <a:pt x="1181" y="9874"/>
                        <a:pt x="4074" y="10644"/>
                      </a:cubicBezTo>
                      <a:cubicBezTo>
                        <a:pt x="16778" y="11240"/>
                        <a:pt x="19129" y="11354"/>
                        <a:pt x="16718" y="11280"/>
                      </a:cubicBezTo>
                      <a:cubicBezTo>
                        <a:pt x="12961" y="11166"/>
                        <a:pt x="9204" y="10979"/>
                        <a:pt x="5447" y="11032"/>
                      </a:cubicBezTo>
                      <a:cubicBezTo>
                        <a:pt x="4985" y="11039"/>
                        <a:pt x="6371" y="11327"/>
                        <a:pt x="6820" y="11421"/>
                      </a:cubicBezTo>
                      <a:cubicBezTo>
                        <a:pt x="8052" y="11682"/>
                        <a:pt x="9164" y="11521"/>
                        <a:pt x="10416" y="11468"/>
                      </a:cubicBezTo>
                      <a:cubicBezTo>
                        <a:pt x="13604" y="11327"/>
                        <a:pt x="16752" y="11367"/>
                        <a:pt x="19939" y="11454"/>
                      </a:cubicBezTo>
                      <a:cubicBezTo>
                        <a:pt x="21272" y="11488"/>
                        <a:pt x="25277" y="11802"/>
                        <a:pt x="23951" y="11689"/>
                      </a:cubicBezTo>
                      <a:cubicBezTo>
                        <a:pt x="21547" y="11488"/>
                        <a:pt x="29436" y="11829"/>
                        <a:pt x="29436" y="1182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 name="Google Shape;167;p2"/>
                <p:cNvSpPr/>
                <p:nvPr/>
              </p:nvSpPr>
              <p:spPr>
                <a:xfrm>
                  <a:off x="5495757" y="2982897"/>
                  <a:ext cx="30894" cy="13976"/>
                </a:xfrm>
                <a:custGeom>
                  <a:avLst/>
                  <a:gdLst/>
                  <a:ahLst/>
                  <a:cxnLst/>
                  <a:rect l="l" t="t" r="r" b="b"/>
                  <a:pathLst>
                    <a:path w="30894" h="13976" extrusionOk="0">
                      <a:moveTo>
                        <a:pt x="30894" y="13902"/>
                      </a:moveTo>
                      <a:cubicBezTo>
                        <a:pt x="30894" y="13902"/>
                        <a:pt x="28075" y="12207"/>
                        <a:pt x="24773" y="10319"/>
                      </a:cubicBezTo>
                      <a:cubicBezTo>
                        <a:pt x="24820" y="10238"/>
                        <a:pt x="24981" y="10466"/>
                        <a:pt x="25014" y="10365"/>
                      </a:cubicBezTo>
                      <a:cubicBezTo>
                        <a:pt x="25731" y="8196"/>
                        <a:pt x="21010" y="8129"/>
                        <a:pt x="19067" y="6916"/>
                      </a:cubicBezTo>
                      <a:cubicBezTo>
                        <a:pt x="17111" y="5704"/>
                        <a:pt x="13964" y="956"/>
                        <a:pt x="13240" y="3146"/>
                      </a:cubicBezTo>
                      <a:cubicBezTo>
                        <a:pt x="12510" y="5356"/>
                        <a:pt x="13247" y="3086"/>
                        <a:pt x="7126" y="266"/>
                      </a:cubicBezTo>
                      <a:cubicBezTo>
                        <a:pt x="4286" y="-672"/>
                        <a:pt x="1212" y="956"/>
                        <a:pt x="275" y="3795"/>
                      </a:cubicBezTo>
                      <a:cubicBezTo>
                        <a:pt x="-663" y="6642"/>
                        <a:pt x="877" y="9642"/>
                        <a:pt x="3717" y="10580"/>
                      </a:cubicBezTo>
                      <a:cubicBezTo>
                        <a:pt x="11901" y="11558"/>
                        <a:pt x="10434" y="11417"/>
                        <a:pt x="11881" y="11584"/>
                      </a:cubicBezTo>
                      <a:cubicBezTo>
                        <a:pt x="11291" y="11651"/>
                        <a:pt x="10488" y="11397"/>
                        <a:pt x="10287" y="12000"/>
                      </a:cubicBezTo>
                      <a:cubicBezTo>
                        <a:pt x="9564" y="14196"/>
                        <a:pt x="14915" y="12261"/>
                        <a:pt x="17212" y="12448"/>
                      </a:cubicBezTo>
                      <a:cubicBezTo>
                        <a:pt x="19496" y="12629"/>
                        <a:pt x="23373" y="15301"/>
                        <a:pt x="24090" y="13132"/>
                      </a:cubicBezTo>
                      <a:cubicBezTo>
                        <a:pt x="24800" y="10968"/>
                        <a:pt x="30894" y="13902"/>
                        <a:pt x="30894" y="1390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 name="Google Shape;168;p2"/>
                <p:cNvSpPr/>
                <p:nvPr/>
              </p:nvSpPr>
              <p:spPr>
                <a:xfrm>
                  <a:off x="5528937" y="2960168"/>
                  <a:ext cx="22815" cy="18159"/>
                </a:xfrm>
                <a:custGeom>
                  <a:avLst/>
                  <a:gdLst/>
                  <a:ahLst/>
                  <a:cxnLst/>
                  <a:rect l="l" t="t" r="r" b="b"/>
                  <a:pathLst>
                    <a:path w="22815" h="18159" extrusionOk="0">
                      <a:moveTo>
                        <a:pt x="9661" y="1731"/>
                      </a:moveTo>
                      <a:cubicBezTo>
                        <a:pt x="11570" y="4409"/>
                        <a:pt x="9708" y="1818"/>
                        <a:pt x="8643" y="1068"/>
                      </a:cubicBezTo>
                      <a:cubicBezTo>
                        <a:pt x="6233" y="-707"/>
                        <a:pt x="2817" y="-225"/>
                        <a:pt x="1042" y="2186"/>
                      </a:cubicBezTo>
                      <a:cubicBezTo>
                        <a:pt x="-733" y="4597"/>
                        <a:pt x="-177" y="7932"/>
                        <a:pt x="2227" y="9707"/>
                      </a:cubicBezTo>
                      <a:cubicBezTo>
                        <a:pt x="12528" y="13920"/>
                        <a:pt x="14537" y="14730"/>
                        <a:pt x="12568" y="13966"/>
                      </a:cubicBezTo>
                      <a:cubicBezTo>
                        <a:pt x="9501" y="12774"/>
                        <a:pt x="6393" y="11549"/>
                        <a:pt x="3266" y="10524"/>
                      </a:cubicBezTo>
                      <a:cubicBezTo>
                        <a:pt x="2884" y="10397"/>
                        <a:pt x="3875" y="11053"/>
                        <a:pt x="4210" y="11267"/>
                      </a:cubicBezTo>
                      <a:cubicBezTo>
                        <a:pt x="4518" y="11468"/>
                        <a:pt x="4873" y="11629"/>
                        <a:pt x="5208" y="11777"/>
                      </a:cubicBezTo>
                      <a:cubicBezTo>
                        <a:pt x="5422" y="11877"/>
                        <a:pt x="6889" y="12259"/>
                        <a:pt x="7143" y="12332"/>
                      </a:cubicBezTo>
                      <a:cubicBezTo>
                        <a:pt x="9835" y="13123"/>
                        <a:pt x="12508" y="14154"/>
                        <a:pt x="15127" y="15152"/>
                      </a:cubicBezTo>
                      <a:cubicBezTo>
                        <a:pt x="16211" y="15567"/>
                        <a:pt x="19379" y="16907"/>
                        <a:pt x="18321" y="16418"/>
                      </a:cubicBezTo>
                      <a:cubicBezTo>
                        <a:pt x="16399" y="15540"/>
                        <a:pt x="22815" y="18159"/>
                        <a:pt x="22815" y="18159"/>
                      </a:cubicBezTo>
                      <a:cubicBezTo>
                        <a:pt x="22815" y="18159"/>
                        <a:pt x="21516" y="16625"/>
                        <a:pt x="19734" y="14462"/>
                      </a:cubicBezTo>
                      <a:cubicBezTo>
                        <a:pt x="19654" y="14375"/>
                        <a:pt x="19620" y="14254"/>
                        <a:pt x="19540" y="14167"/>
                      </a:cubicBezTo>
                      <a:cubicBezTo>
                        <a:pt x="19748" y="14368"/>
                        <a:pt x="18261" y="12486"/>
                        <a:pt x="17611" y="11663"/>
                      </a:cubicBezTo>
                      <a:cubicBezTo>
                        <a:pt x="15877" y="9459"/>
                        <a:pt x="14162" y="7236"/>
                        <a:pt x="12608" y="4905"/>
                      </a:cubicBezTo>
                      <a:cubicBezTo>
                        <a:pt x="11992" y="3988"/>
                        <a:pt x="11463" y="3197"/>
                        <a:pt x="10606" y="2481"/>
                      </a:cubicBezTo>
                      <a:cubicBezTo>
                        <a:pt x="10298" y="2226"/>
                        <a:pt x="9427" y="1409"/>
                        <a:pt x="9661" y="173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 name="Google Shape;169;p2"/>
                <p:cNvSpPr/>
                <p:nvPr/>
              </p:nvSpPr>
              <p:spPr>
                <a:xfrm>
                  <a:off x="5627872" y="3003193"/>
                  <a:ext cx="28444" cy="30044"/>
                </a:xfrm>
                <a:custGeom>
                  <a:avLst/>
                  <a:gdLst/>
                  <a:ahLst/>
                  <a:cxnLst/>
                  <a:rect l="l" t="t" r="r" b="b"/>
                  <a:pathLst>
                    <a:path w="28444" h="30044" extrusionOk="0">
                      <a:moveTo>
                        <a:pt x="9451" y="1722"/>
                      </a:moveTo>
                      <a:cubicBezTo>
                        <a:pt x="7402" y="-461"/>
                        <a:pt x="3873" y="-588"/>
                        <a:pt x="1689" y="1454"/>
                      </a:cubicBezTo>
                      <a:cubicBezTo>
                        <a:pt x="-501" y="3497"/>
                        <a:pt x="-554" y="6946"/>
                        <a:pt x="1488" y="9129"/>
                      </a:cubicBezTo>
                      <a:cubicBezTo>
                        <a:pt x="14977" y="19584"/>
                        <a:pt x="18392" y="22042"/>
                        <a:pt x="14957" y="19510"/>
                      </a:cubicBezTo>
                      <a:cubicBezTo>
                        <a:pt x="11487" y="16958"/>
                        <a:pt x="7924" y="14634"/>
                        <a:pt x="4348" y="12237"/>
                      </a:cubicBezTo>
                      <a:cubicBezTo>
                        <a:pt x="3162" y="11440"/>
                        <a:pt x="6612" y="13971"/>
                        <a:pt x="7771" y="14802"/>
                      </a:cubicBezTo>
                      <a:cubicBezTo>
                        <a:pt x="8936" y="15639"/>
                        <a:pt x="10154" y="16369"/>
                        <a:pt x="11333" y="17200"/>
                      </a:cubicBezTo>
                      <a:cubicBezTo>
                        <a:pt x="14829" y="19671"/>
                        <a:pt x="18258" y="22236"/>
                        <a:pt x="21667" y="24821"/>
                      </a:cubicBezTo>
                      <a:cubicBezTo>
                        <a:pt x="22799" y="25678"/>
                        <a:pt x="26208" y="28270"/>
                        <a:pt x="25090" y="27393"/>
                      </a:cubicBezTo>
                      <a:cubicBezTo>
                        <a:pt x="21741" y="24754"/>
                        <a:pt x="28445" y="30045"/>
                        <a:pt x="28445" y="30045"/>
                      </a:cubicBezTo>
                      <a:cubicBezTo>
                        <a:pt x="28445" y="30045"/>
                        <a:pt x="27152" y="28103"/>
                        <a:pt x="26081" y="26495"/>
                      </a:cubicBezTo>
                      <a:cubicBezTo>
                        <a:pt x="25277" y="25323"/>
                        <a:pt x="24520" y="24111"/>
                        <a:pt x="23717" y="22946"/>
                      </a:cubicBezTo>
                      <a:cubicBezTo>
                        <a:pt x="22933" y="21754"/>
                        <a:pt x="22189" y="20501"/>
                        <a:pt x="21413" y="19303"/>
                      </a:cubicBezTo>
                      <a:cubicBezTo>
                        <a:pt x="19075" y="15699"/>
                        <a:pt x="16946" y="12029"/>
                        <a:pt x="14675" y="8372"/>
                      </a:cubicBezTo>
                      <a:cubicBezTo>
                        <a:pt x="13925" y="7167"/>
                        <a:pt x="11595" y="3591"/>
                        <a:pt x="12311" y="4823"/>
                      </a:cubicBezTo>
                      <a:cubicBezTo>
                        <a:pt x="14468" y="8553"/>
                        <a:pt x="12325" y="4803"/>
                        <a:pt x="9451" y="172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 name="Google Shape;170;p2"/>
                <p:cNvSpPr/>
                <p:nvPr/>
              </p:nvSpPr>
              <p:spPr>
                <a:xfrm>
                  <a:off x="5659047" y="3005904"/>
                  <a:ext cx="22016" cy="27889"/>
                </a:xfrm>
                <a:custGeom>
                  <a:avLst/>
                  <a:gdLst/>
                  <a:ahLst/>
                  <a:cxnLst/>
                  <a:rect l="l" t="t" r="r" b="b"/>
                  <a:pathLst>
                    <a:path w="22016" h="27889" extrusionOk="0">
                      <a:moveTo>
                        <a:pt x="9887" y="2199"/>
                      </a:moveTo>
                      <a:cubicBezTo>
                        <a:pt x="8113" y="-212"/>
                        <a:pt x="4670" y="-714"/>
                        <a:pt x="2253" y="1060"/>
                      </a:cubicBezTo>
                      <a:cubicBezTo>
                        <a:pt x="-158" y="2828"/>
                        <a:pt x="-741" y="6210"/>
                        <a:pt x="1027" y="8622"/>
                      </a:cubicBezTo>
                      <a:cubicBezTo>
                        <a:pt x="7135" y="14261"/>
                        <a:pt x="5950" y="13209"/>
                        <a:pt x="7155" y="14314"/>
                      </a:cubicBezTo>
                      <a:cubicBezTo>
                        <a:pt x="6726" y="14153"/>
                        <a:pt x="6285" y="13524"/>
                        <a:pt x="5849" y="13839"/>
                      </a:cubicBezTo>
                      <a:cubicBezTo>
                        <a:pt x="3920" y="15259"/>
                        <a:pt x="9553" y="16786"/>
                        <a:pt x="11375" y="18353"/>
                      </a:cubicBezTo>
                      <a:cubicBezTo>
                        <a:pt x="13183" y="19900"/>
                        <a:pt x="14777" y="24528"/>
                        <a:pt x="16692" y="23121"/>
                      </a:cubicBezTo>
                      <a:cubicBezTo>
                        <a:pt x="18601" y="21721"/>
                        <a:pt x="22016" y="27890"/>
                        <a:pt x="22016" y="27890"/>
                      </a:cubicBezTo>
                      <a:cubicBezTo>
                        <a:pt x="22016" y="27890"/>
                        <a:pt x="20643" y="24949"/>
                        <a:pt x="18996" y="21447"/>
                      </a:cubicBezTo>
                      <a:cubicBezTo>
                        <a:pt x="18963" y="21474"/>
                        <a:pt x="18949" y="21353"/>
                        <a:pt x="18916" y="21380"/>
                      </a:cubicBezTo>
                      <a:cubicBezTo>
                        <a:pt x="20657" y="19947"/>
                        <a:pt x="16980" y="17074"/>
                        <a:pt x="16049" y="14917"/>
                      </a:cubicBezTo>
                      <a:cubicBezTo>
                        <a:pt x="15105" y="12714"/>
                        <a:pt x="15259" y="6867"/>
                        <a:pt x="13330" y="8280"/>
                      </a:cubicBezTo>
                      <a:cubicBezTo>
                        <a:pt x="11381" y="9713"/>
                        <a:pt x="13404" y="8273"/>
                        <a:pt x="9887" y="219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 name="Google Shape;171;p2"/>
                <p:cNvSpPr/>
                <p:nvPr/>
              </p:nvSpPr>
              <p:spPr>
                <a:xfrm>
                  <a:off x="5604419" y="2833539"/>
                  <a:ext cx="25550" cy="28456"/>
                </a:xfrm>
                <a:custGeom>
                  <a:avLst/>
                  <a:gdLst/>
                  <a:ahLst/>
                  <a:cxnLst/>
                  <a:rect l="l" t="t" r="r" b="b"/>
                  <a:pathLst>
                    <a:path w="25550" h="28456" extrusionOk="0">
                      <a:moveTo>
                        <a:pt x="9497" y="1895"/>
                      </a:moveTo>
                      <a:cubicBezTo>
                        <a:pt x="7528" y="-355"/>
                        <a:pt x="4106" y="-664"/>
                        <a:pt x="1849" y="1305"/>
                      </a:cubicBezTo>
                      <a:cubicBezTo>
                        <a:pt x="-402" y="3274"/>
                        <a:pt x="-629" y="6764"/>
                        <a:pt x="1340" y="9014"/>
                      </a:cubicBezTo>
                      <a:cubicBezTo>
                        <a:pt x="13442" y="18745"/>
                        <a:pt x="15726" y="20520"/>
                        <a:pt x="13402" y="18705"/>
                      </a:cubicBezTo>
                      <a:cubicBezTo>
                        <a:pt x="9805" y="15879"/>
                        <a:pt x="6222" y="13046"/>
                        <a:pt x="2512" y="10367"/>
                      </a:cubicBezTo>
                      <a:cubicBezTo>
                        <a:pt x="2056" y="10032"/>
                        <a:pt x="3215" y="11237"/>
                        <a:pt x="3604" y="11646"/>
                      </a:cubicBezTo>
                      <a:cubicBezTo>
                        <a:pt x="4648" y="12744"/>
                        <a:pt x="5887" y="13582"/>
                        <a:pt x="7126" y="14432"/>
                      </a:cubicBezTo>
                      <a:cubicBezTo>
                        <a:pt x="10328" y="16629"/>
                        <a:pt x="13455" y="18926"/>
                        <a:pt x="16523" y="21303"/>
                      </a:cubicBezTo>
                      <a:cubicBezTo>
                        <a:pt x="17802" y="22301"/>
                        <a:pt x="21539" y="25355"/>
                        <a:pt x="20307" y="24304"/>
                      </a:cubicBezTo>
                      <a:cubicBezTo>
                        <a:pt x="18063" y="22388"/>
                        <a:pt x="25550" y="28456"/>
                        <a:pt x="25550" y="28456"/>
                      </a:cubicBezTo>
                      <a:cubicBezTo>
                        <a:pt x="25550" y="28456"/>
                        <a:pt x="24137" y="26005"/>
                        <a:pt x="22148" y="22683"/>
                      </a:cubicBezTo>
                      <a:cubicBezTo>
                        <a:pt x="23026" y="24043"/>
                        <a:pt x="20521" y="19917"/>
                        <a:pt x="19711" y="18517"/>
                      </a:cubicBezTo>
                      <a:cubicBezTo>
                        <a:pt x="17762" y="15155"/>
                        <a:pt x="15819" y="11780"/>
                        <a:pt x="14071" y="8317"/>
                      </a:cubicBezTo>
                      <a:cubicBezTo>
                        <a:pt x="13388" y="6971"/>
                        <a:pt x="12705" y="5712"/>
                        <a:pt x="11754" y="4527"/>
                      </a:cubicBezTo>
                      <a:cubicBezTo>
                        <a:pt x="11399" y="4085"/>
                        <a:pt x="10401" y="2752"/>
                        <a:pt x="10669" y="3248"/>
                      </a:cubicBezTo>
                      <a:cubicBezTo>
                        <a:pt x="12826" y="7279"/>
                        <a:pt x="10723" y="3268"/>
                        <a:pt x="9497" y="1895"/>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 name="Google Shape;172;p2"/>
                <p:cNvSpPr/>
                <p:nvPr/>
              </p:nvSpPr>
              <p:spPr>
                <a:xfrm>
                  <a:off x="5638816" y="2857392"/>
                  <a:ext cx="23622" cy="29872"/>
                </a:xfrm>
                <a:custGeom>
                  <a:avLst/>
                  <a:gdLst/>
                  <a:ahLst/>
                  <a:cxnLst/>
                  <a:rect l="l" t="t" r="r" b="b"/>
                  <a:pathLst>
                    <a:path w="23622" h="29872" extrusionOk="0">
                      <a:moveTo>
                        <a:pt x="7288" y="304"/>
                      </a:moveTo>
                      <a:cubicBezTo>
                        <a:pt x="5989" y="-179"/>
                        <a:pt x="4542" y="-78"/>
                        <a:pt x="3176" y="545"/>
                      </a:cubicBezTo>
                      <a:cubicBezTo>
                        <a:pt x="457" y="1797"/>
                        <a:pt x="-756" y="4931"/>
                        <a:pt x="490" y="7651"/>
                      </a:cubicBezTo>
                      <a:cubicBezTo>
                        <a:pt x="12177" y="18855"/>
                        <a:pt x="16162" y="22478"/>
                        <a:pt x="12184" y="18868"/>
                      </a:cubicBezTo>
                      <a:cubicBezTo>
                        <a:pt x="8681" y="15687"/>
                        <a:pt x="5225" y="12473"/>
                        <a:pt x="1428" y="9653"/>
                      </a:cubicBezTo>
                      <a:cubicBezTo>
                        <a:pt x="832" y="9211"/>
                        <a:pt x="1964" y="11026"/>
                        <a:pt x="2365" y="11656"/>
                      </a:cubicBezTo>
                      <a:cubicBezTo>
                        <a:pt x="2761" y="12265"/>
                        <a:pt x="3343" y="12801"/>
                        <a:pt x="3812" y="13357"/>
                      </a:cubicBezTo>
                      <a:cubicBezTo>
                        <a:pt x="4482" y="14147"/>
                        <a:pt x="5935" y="15721"/>
                        <a:pt x="6672" y="16464"/>
                      </a:cubicBezTo>
                      <a:cubicBezTo>
                        <a:pt x="10228" y="20041"/>
                        <a:pt x="14059" y="23396"/>
                        <a:pt x="18137" y="26376"/>
                      </a:cubicBezTo>
                      <a:cubicBezTo>
                        <a:pt x="19490" y="27361"/>
                        <a:pt x="20850" y="28211"/>
                        <a:pt x="22276" y="29095"/>
                      </a:cubicBezTo>
                      <a:cubicBezTo>
                        <a:pt x="22618" y="29303"/>
                        <a:pt x="22953" y="29557"/>
                        <a:pt x="23294" y="29758"/>
                      </a:cubicBezTo>
                      <a:cubicBezTo>
                        <a:pt x="23401" y="29819"/>
                        <a:pt x="23488" y="29799"/>
                        <a:pt x="23623" y="29872"/>
                      </a:cubicBezTo>
                      <a:cubicBezTo>
                        <a:pt x="23442" y="29705"/>
                        <a:pt x="23643" y="29778"/>
                        <a:pt x="23515" y="29651"/>
                      </a:cubicBezTo>
                      <a:cubicBezTo>
                        <a:pt x="23375" y="29484"/>
                        <a:pt x="23201" y="29323"/>
                        <a:pt x="23067" y="29156"/>
                      </a:cubicBezTo>
                      <a:cubicBezTo>
                        <a:pt x="22765" y="28774"/>
                        <a:pt x="22531" y="28479"/>
                        <a:pt x="22236" y="28084"/>
                      </a:cubicBezTo>
                      <a:cubicBezTo>
                        <a:pt x="21412" y="26972"/>
                        <a:pt x="20649" y="25847"/>
                        <a:pt x="19892" y="24682"/>
                      </a:cubicBezTo>
                      <a:cubicBezTo>
                        <a:pt x="17327" y="20757"/>
                        <a:pt x="15050" y="16451"/>
                        <a:pt x="13570" y="11990"/>
                      </a:cubicBezTo>
                      <a:cubicBezTo>
                        <a:pt x="12981" y="10216"/>
                        <a:pt x="12699" y="8441"/>
                        <a:pt x="12016" y="6700"/>
                      </a:cubicBezTo>
                      <a:cubicBezTo>
                        <a:pt x="11788" y="6124"/>
                        <a:pt x="10905" y="4369"/>
                        <a:pt x="11186" y="4925"/>
                      </a:cubicBezTo>
                      <a:cubicBezTo>
                        <a:pt x="13175" y="8803"/>
                        <a:pt x="11212" y="4952"/>
                        <a:pt x="10355" y="3150"/>
                      </a:cubicBezTo>
                      <a:cubicBezTo>
                        <a:pt x="9733" y="1790"/>
                        <a:pt x="8587" y="786"/>
                        <a:pt x="7288" y="30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 name="Google Shape;173;p2"/>
                <p:cNvSpPr/>
                <p:nvPr/>
              </p:nvSpPr>
              <p:spPr>
                <a:xfrm>
                  <a:off x="5710273" y="2870545"/>
                  <a:ext cx="11411" cy="32739"/>
                </a:xfrm>
                <a:custGeom>
                  <a:avLst/>
                  <a:gdLst/>
                  <a:ahLst/>
                  <a:cxnLst/>
                  <a:rect l="l" t="t" r="r" b="b"/>
                  <a:pathLst>
                    <a:path w="11411" h="32739" extrusionOk="0">
                      <a:moveTo>
                        <a:pt x="9098" y="1343"/>
                      </a:moveTo>
                      <a:cubicBezTo>
                        <a:pt x="8060" y="418"/>
                        <a:pt x="6614" y="-77"/>
                        <a:pt x="5120" y="10"/>
                      </a:cubicBezTo>
                      <a:cubicBezTo>
                        <a:pt x="2133" y="184"/>
                        <a:pt x="-171" y="2769"/>
                        <a:pt x="10" y="5763"/>
                      </a:cubicBezTo>
                      <a:cubicBezTo>
                        <a:pt x="2113" y="13873"/>
                        <a:pt x="1738" y="12420"/>
                        <a:pt x="2127" y="13873"/>
                      </a:cubicBezTo>
                      <a:cubicBezTo>
                        <a:pt x="1845" y="13391"/>
                        <a:pt x="1812" y="12534"/>
                        <a:pt x="1189" y="12574"/>
                      </a:cubicBezTo>
                      <a:cubicBezTo>
                        <a:pt x="-1155" y="12708"/>
                        <a:pt x="2622" y="17021"/>
                        <a:pt x="3298" y="19278"/>
                      </a:cubicBezTo>
                      <a:cubicBezTo>
                        <a:pt x="3968" y="21515"/>
                        <a:pt x="2923" y="26136"/>
                        <a:pt x="5254" y="26002"/>
                      </a:cubicBezTo>
                      <a:cubicBezTo>
                        <a:pt x="7571" y="25868"/>
                        <a:pt x="7055" y="32739"/>
                        <a:pt x="7055" y="32739"/>
                      </a:cubicBezTo>
                      <a:cubicBezTo>
                        <a:pt x="7055" y="32739"/>
                        <a:pt x="7518" y="29578"/>
                        <a:pt x="8047" y="25834"/>
                      </a:cubicBezTo>
                      <a:cubicBezTo>
                        <a:pt x="10378" y="25694"/>
                        <a:pt x="8790" y="21207"/>
                        <a:pt x="9192" y="18903"/>
                      </a:cubicBezTo>
                      <a:cubicBezTo>
                        <a:pt x="9600" y="16586"/>
                        <a:pt x="12929" y="11891"/>
                        <a:pt x="10578" y="12025"/>
                      </a:cubicBezTo>
                      <a:cubicBezTo>
                        <a:pt x="8207" y="12165"/>
                        <a:pt x="10511" y="11998"/>
                        <a:pt x="10866" y="5120"/>
                      </a:cubicBezTo>
                      <a:cubicBezTo>
                        <a:pt x="10779" y="3626"/>
                        <a:pt x="10136" y="2267"/>
                        <a:pt x="9098" y="134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 name="Google Shape;174;p2"/>
                <p:cNvSpPr/>
                <p:nvPr/>
              </p:nvSpPr>
              <p:spPr>
                <a:xfrm>
                  <a:off x="5780417" y="3001717"/>
                  <a:ext cx="33031" cy="32217"/>
                </a:xfrm>
                <a:custGeom>
                  <a:avLst/>
                  <a:gdLst/>
                  <a:ahLst/>
                  <a:cxnLst/>
                  <a:rect l="l" t="t" r="r" b="b"/>
                  <a:pathLst>
                    <a:path w="33031" h="32217" extrusionOk="0">
                      <a:moveTo>
                        <a:pt x="31497" y="1611"/>
                      </a:moveTo>
                      <a:cubicBezTo>
                        <a:pt x="29421" y="-539"/>
                        <a:pt x="25992" y="-519"/>
                        <a:pt x="23842" y="1564"/>
                      </a:cubicBezTo>
                      <a:cubicBezTo>
                        <a:pt x="22309" y="3010"/>
                        <a:pt x="20614" y="4424"/>
                        <a:pt x="19288" y="6078"/>
                      </a:cubicBezTo>
                      <a:cubicBezTo>
                        <a:pt x="16837" y="9132"/>
                        <a:pt x="14787" y="12608"/>
                        <a:pt x="12457" y="15775"/>
                      </a:cubicBezTo>
                      <a:cubicBezTo>
                        <a:pt x="8365" y="21328"/>
                        <a:pt x="4199" y="26752"/>
                        <a:pt x="0" y="32217"/>
                      </a:cubicBezTo>
                      <a:cubicBezTo>
                        <a:pt x="5599" y="28199"/>
                        <a:pt x="11117" y="24100"/>
                        <a:pt x="16797" y="20189"/>
                      </a:cubicBezTo>
                      <a:cubicBezTo>
                        <a:pt x="20031" y="17959"/>
                        <a:pt x="23527" y="16083"/>
                        <a:pt x="26662" y="13726"/>
                      </a:cubicBezTo>
                      <a:cubicBezTo>
                        <a:pt x="28356" y="12454"/>
                        <a:pt x="29890" y="10840"/>
                        <a:pt x="31390" y="9353"/>
                      </a:cubicBezTo>
                      <a:cubicBezTo>
                        <a:pt x="33540" y="7270"/>
                        <a:pt x="33580" y="3761"/>
                        <a:pt x="31497" y="161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 name="Google Shape;175;p2"/>
                <p:cNvSpPr/>
                <p:nvPr/>
              </p:nvSpPr>
              <p:spPr>
                <a:xfrm>
                  <a:off x="5813695" y="2805048"/>
                  <a:ext cx="11755" cy="27332"/>
                </a:xfrm>
                <a:custGeom>
                  <a:avLst/>
                  <a:gdLst/>
                  <a:ahLst/>
                  <a:cxnLst/>
                  <a:rect l="l" t="t" r="r" b="b"/>
                  <a:pathLst>
                    <a:path w="11755" h="27332" extrusionOk="0">
                      <a:moveTo>
                        <a:pt x="8453" y="436"/>
                      </a:moveTo>
                      <a:cubicBezTo>
                        <a:pt x="5700" y="-742"/>
                        <a:pt x="2465" y="550"/>
                        <a:pt x="1286" y="3303"/>
                      </a:cubicBezTo>
                      <a:cubicBezTo>
                        <a:pt x="1273" y="3544"/>
                        <a:pt x="1246" y="3310"/>
                        <a:pt x="1240" y="3544"/>
                      </a:cubicBezTo>
                      <a:cubicBezTo>
                        <a:pt x="1206" y="3577"/>
                        <a:pt x="1106" y="3825"/>
                        <a:pt x="1052" y="3952"/>
                      </a:cubicBezTo>
                      <a:cubicBezTo>
                        <a:pt x="945" y="4207"/>
                        <a:pt x="845" y="4441"/>
                        <a:pt x="744" y="4696"/>
                      </a:cubicBezTo>
                      <a:cubicBezTo>
                        <a:pt x="617" y="5038"/>
                        <a:pt x="429" y="5406"/>
                        <a:pt x="322" y="5761"/>
                      </a:cubicBezTo>
                      <a:cubicBezTo>
                        <a:pt x="-113" y="7194"/>
                        <a:pt x="7" y="8520"/>
                        <a:pt x="41" y="10007"/>
                      </a:cubicBezTo>
                      <a:cubicBezTo>
                        <a:pt x="121" y="13824"/>
                        <a:pt x="88" y="17588"/>
                        <a:pt x="114" y="21399"/>
                      </a:cubicBezTo>
                      <a:cubicBezTo>
                        <a:pt x="121" y="22015"/>
                        <a:pt x="168" y="22658"/>
                        <a:pt x="175" y="23267"/>
                      </a:cubicBezTo>
                      <a:cubicBezTo>
                        <a:pt x="188" y="23917"/>
                        <a:pt x="114" y="25866"/>
                        <a:pt x="168" y="25223"/>
                      </a:cubicBezTo>
                      <a:cubicBezTo>
                        <a:pt x="443" y="21915"/>
                        <a:pt x="181" y="27333"/>
                        <a:pt x="181" y="27333"/>
                      </a:cubicBezTo>
                      <a:cubicBezTo>
                        <a:pt x="181" y="27333"/>
                        <a:pt x="7609" y="14206"/>
                        <a:pt x="5747" y="17468"/>
                      </a:cubicBezTo>
                      <a:cubicBezTo>
                        <a:pt x="4528" y="19597"/>
                        <a:pt x="3269" y="21640"/>
                        <a:pt x="2030" y="23756"/>
                      </a:cubicBezTo>
                      <a:cubicBezTo>
                        <a:pt x="2492" y="22866"/>
                        <a:pt x="3202" y="21486"/>
                        <a:pt x="3691" y="20595"/>
                      </a:cubicBezTo>
                      <a:cubicBezTo>
                        <a:pt x="5352" y="17561"/>
                        <a:pt x="7093" y="14682"/>
                        <a:pt x="9163" y="11916"/>
                      </a:cubicBezTo>
                      <a:cubicBezTo>
                        <a:pt x="10006" y="10791"/>
                        <a:pt x="10556" y="9793"/>
                        <a:pt x="11031" y="8493"/>
                      </a:cubicBezTo>
                      <a:cubicBezTo>
                        <a:pt x="11098" y="8299"/>
                        <a:pt x="11125" y="8125"/>
                        <a:pt x="11199" y="7931"/>
                      </a:cubicBezTo>
                      <a:cubicBezTo>
                        <a:pt x="11239" y="7824"/>
                        <a:pt x="11373" y="7509"/>
                        <a:pt x="11319" y="7603"/>
                      </a:cubicBezTo>
                      <a:cubicBezTo>
                        <a:pt x="12498" y="4850"/>
                        <a:pt x="11205" y="1615"/>
                        <a:pt x="8453" y="43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 name="Google Shape;176;p2"/>
                <p:cNvSpPr/>
                <p:nvPr/>
              </p:nvSpPr>
              <p:spPr>
                <a:xfrm>
                  <a:off x="5830720" y="2849351"/>
                  <a:ext cx="21632" cy="48541"/>
                </a:xfrm>
                <a:custGeom>
                  <a:avLst/>
                  <a:gdLst/>
                  <a:ahLst/>
                  <a:cxnLst/>
                  <a:rect l="l" t="t" r="r" b="b"/>
                  <a:pathLst>
                    <a:path w="21632" h="48541" extrusionOk="0">
                      <a:moveTo>
                        <a:pt x="18129" y="349"/>
                      </a:moveTo>
                      <a:cubicBezTo>
                        <a:pt x="15330" y="-703"/>
                        <a:pt x="12209" y="703"/>
                        <a:pt x="11158" y="3510"/>
                      </a:cubicBezTo>
                      <a:cubicBezTo>
                        <a:pt x="8405" y="10850"/>
                        <a:pt x="7146" y="18331"/>
                        <a:pt x="5418" y="25965"/>
                      </a:cubicBezTo>
                      <a:cubicBezTo>
                        <a:pt x="3697" y="33527"/>
                        <a:pt x="1821" y="41008"/>
                        <a:pt x="0" y="48542"/>
                      </a:cubicBezTo>
                      <a:cubicBezTo>
                        <a:pt x="3596" y="41671"/>
                        <a:pt x="7119" y="34813"/>
                        <a:pt x="10809" y="27995"/>
                      </a:cubicBezTo>
                      <a:cubicBezTo>
                        <a:pt x="14526" y="21110"/>
                        <a:pt x="18518" y="14667"/>
                        <a:pt x="21284" y="7327"/>
                      </a:cubicBezTo>
                      <a:cubicBezTo>
                        <a:pt x="22335" y="4521"/>
                        <a:pt x="20929" y="1407"/>
                        <a:pt x="18129" y="34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 name="Google Shape;177;p2"/>
                <p:cNvSpPr/>
                <p:nvPr/>
              </p:nvSpPr>
              <p:spPr>
                <a:xfrm>
                  <a:off x="5789700" y="2876303"/>
                  <a:ext cx="20056" cy="33470"/>
                </a:xfrm>
                <a:custGeom>
                  <a:avLst/>
                  <a:gdLst/>
                  <a:ahLst/>
                  <a:cxnLst/>
                  <a:rect l="l" t="t" r="r" b="b"/>
                  <a:pathLst>
                    <a:path w="20056" h="33470" extrusionOk="0">
                      <a:moveTo>
                        <a:pt x="17179" y="621"/>
                      </a:moveTo>
                      <a:cubicBezTo>
                        <a:pt x="14526" y="-759"/>
                        <a:pt x="11178" y="232"/>
                        <a:pt x="9791" y="2891"/>
                      </a:cubicBezTo>
                      <a:cubicBezTo>
                        <a:pt x="4875" y="18188"/>
                        <a:pt x="4038" y="21134"/>
                        <a:pt x="4936" y="18214"/>
                      </a:cubicBezTo>
                      <a:cubicBezTo>
                        <a:pt x="6329" y="13687"/>
                        <a:pt x="7668" y="9126"/>
                        <a:pt x="8894" y="4559"/>
                      </a:cubicBezTo>
                      <a:cubicBezTo>
                        <a:pt x="9041" y="3996"/>
                        <a:pt x="8398" y="5677"/>
                        <a:pt x="8150" y="6206"/>
                      </a:cubicBezTo>
                      <a:cubicBezTo>
                        <a:pt x="7481" y="7626"/>
                        <a:pt x="7220" y="8979"/>
                        <a:pt x="6851" y="10492"/>
                      </a:cubicBezTo>
                      <a:cubicBezTo>
                        <a:pt x="5907" y="14397"/>
                        <a:pt x="4688" y="18288"/>
                        <a:pt x="3523" y="22126"/>
                      </a:cubicBezTo>
                      <a:cubicBezTo>
                        <a:pt x="3034" y="23733"/>
                        <a:pt x="1560" y="28481"/>
                        <a:pt x="2123" y="26901"/>
                      </a:cubicBezTo>
                      <a:cubicBezTo>
                        <a:pt x="3141" y="24021"/>
                        <a:pt x="0" y="33471"/>
                        <a:pt x="0" y="33471"/>
                      </a:cubicBezTo>
                      <a:cubicBezTo>
                        <a:pt x="0" y="33471"/>
                        <a:pt x="1761" y="31187"/>
                        <a:pt x="4199" y="27986"/>
                      </a:cubicBezTo>
                      <a:cubicBezTo>
                        <a:pt x="3228" y="29352"/>
                        <a:pt x="6295" y="25347"/>
                        <a:pt x="7333" y="24028"/>
                      </a:cubicBezTo>
                      <a:cubicBezTo>
                        <a:pt x="9818" y="20867"/>
                        <a:pt x="12269" y="17799"/>
                        <a:pt x="14928" y="14785"/>
                      </a:cubicBezTo>
                      <a:cubicBezTo>
                        <a:pt x="15960" y="13620"/>
                        <a:pt x="17004" y="12535"/>
                        <a:pt x="17788" y="11176"/>
                      </a:cubicBezTo>
                      <a:cubicBezTo>
                        <a:pt x="18076" y="10667"/>
                        <a:pt x="18993" y="9146"/>
                        <a:pt x="18618" y="9595"/>
                      </a:cubicBezTo>
                      <a:cubicBezTo>
                        <a:pt x="15571" y="13218"/>
                        <a:pt x="18572" y="9562"/>
                        <a:pt x="19429" y="7861"/>
                      </a:cubicBezTo>
                      <a:cubicBezTo>
                        <a:pt x="20815" y="5202"/>
                        <a:pt x="19837" y="2007"/>
                        <a:pt x="17179" y="62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78" name="Google Shape;178;p2"/>
              <p:cNvSpPr/>
              <p:nvPr/>
            </p:nvSpPr>
            <p:spPr>
              <a:xfrm>
                <a:off x="5759323" y="3077440"/>
                <a:ext cx="125977" cy="55107"/>
              </a:xfrm>
              <a:custGeom>
                <a:avLst/>
                <a:gdLst/>
                <a:ahLst/>
                <a:cxnLst/>
                <a:rect l="l" t="t" r="r" b="b"/>
                <a:pathLst>
                  <a:path w="125977" h="55107" extrusionOk="0">
                    <a:moveTo>
                      <a:pt x="45" y="39922"/>
                    </a:moveTo>
                    <a:cubicBezTo>
                      <a:pt x="1538" y="31631"/>
                      <a:pt x="25521" y="46820"/>
                      <a:pt x="55471" y="39701"/>
                    </a:cubicBezTo>
                    <a:cubicBezTo>
                      <a:pt x="89205" y="31678"/>
                      <a:pt x="103437" y="8753"/>
                      <a:pt x="108949" y="194"/>
                    </a:cubicBezTo>
                    <a:cubicBezTo>
                      <a:pt x="109980" y="-1407"/>
                      <a:pt x="127272" y="7366"/>
                      <a:pt x="125900" y="9757"/>
                    </a:cubicBezTo>
                    <a:cubicBezTo>
                      <a:pt x="107047" y="42574"/>
                      <a:pt x="75469" y="52171"/>
                      <a:pt x="55947" y="54354"/>
                    </a:cubicBezTo>
                    <a:cubicBezTo>
                      <a:pt x="21924" y="58165"/>
                      <a:pt x="-1154" y="46613"/>
                      <a:pt x="45" y="39922"/>
                    </a:cubicBezTo>
                    <a:close/>
                  </a:path>
                </a:pathLst>
              </a:custGeom>
              <a:solidFill>
                <a:srgbClr val="000000">
                  <a:alpha val="1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 name="Google Shape;179;p2"/>
              <p:cNvSpPr/>
              <p:nvPr/>
            </p:nvSpPr>
            <p:spPr>
              <a:xfrm>
                <a:off x="5756269" y="3018884"/>
                <a:ext cx="122120" cy="103827"/>
              </a:xfrm>
              <a:custGeom>
                <a:avLst/>
                <a:gdLst/>
                <a:ahLst/>
                <a:cxnLst/>
                <a:rect l="l" t="t" r="r" b="b"/>
                <a:pathLst>
                  <a:path w="122120" h="103827" extrusionOk="0">
                    <a:moveTo>
                      <a:pt x="205" y="101606"/>
                    </a:moveTo>
                    <a:cubicBezTo>
                      <a:pt x="-3472" y="94025"/>
                      <a:pt x="43201" y="75527"/>
                      <a:pt x="68236" y="57605"/>
                    </a:cubicBezTo>
                    <a:cubicBezTo>
                      <a:pt x="96438" y="37420"/>
                      <a:pt x="100945" y="10818"/>
                      <a:pt x="102814" y="813"/>
                    </a:cubicBezTo>
                    <a:cubicBezTo>
                      <a:pt x="103162" y="-1056"/>
                      <a:pt x="122484" y="525"/>
                      <a:pt x="122115" y="3257"/>
                    </a:cubicBezTo>
                    <a:cubicBezTo>
                      <a:pt x="117072" y="40768"/>
                      <a:pt x="91469" y="61590"/>
                      <a:pt x="74223" y="70993"/>
                    </a:cubicBezTo>
                    <a:cubicBezTo>
                      <a:pt x="44166" y="87381"/>
                      <a:pt x="4886" y="111244"/>
                      <a:pt x="205" y="101606"/>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80" name="Google Shape;180;p2"/>
          <p:cNvGrpSpPr/>
          <p:nvPr/>
        </p:nvGrpSpPr>
        <p:grpSpPr>
          <a:xfrm rot="2542223">
            <a:off x="556100" y="5074159"/>
            <a:ext cx="1084697" cy="1571086"/>
            <a:chOff x="4515650" y="3681493"/>
            <a:chExt cx="809882" cy="1173106"/>
          </a:xfrm>
        </p:grpSpPr>
        <p:sp>
          <p:nvSpPr>
            <p:cNvPr id="181" name="Google Shape;181;p2"/>
            <p:cNvSpPr/>
            <p:nvPr/>
          </p:nvSpPr>
          <p:spPr>
            <a:xfrm>
              <a:off x="4747612" y="3681493"/>
              <a:ext cx="577732" cy="964030"/>
            </a:xfrm>
            <a:custGeom>
              <a:avLst/>
              <a:gdLst/>
              <a:ahLst/>
              <a:cxnLst/>
              <a:rect l="l" t="t" r="r" b="b"/>
              <a:pathLst>
                <a:path w="577732" h="964030" extrusionOk="0">
                  <a:moveTo>
                    <a:pt x="0" y="963603"/>
                  </a:moveTo>
                  <a:cubicBezTo>
                    <a:pt x="0" y="963603"/>
                    <a:pt x="162268" y="737691"/>
                    <a:pt x="297473" y="451764"/>
                  </a:cubicBezTo>
                  <a:cubicBezTo>
                    <a:pt x="396893" y="241523"/>
                    <a:pt x="466445" y="0"/>
                    <a:pt x="466445" y="0"/>
                  </a:cubicBezTo>
                  <a:cubicBezTo>
                    <a:pt x="466445" y="0"/>
                    <a:pt x="727035" y="302616"/>
                    <a:pt x="450693" y="725421"/>
                  </a:cubicBezTo>
                  <a:cubicBezTo>
                    <a:pt x="281044" y="984980"/>
                    <a:pt x="0" y="963603"/>
                    <a:pt x="0" y="963603"/>
                  </a:cubicBezTo>
                  <a:close/>
                </a:path>
              </a:pathLst>
            </a:custGeom>
            <a:solidFill>
              <a:srgbClr val="815C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 name="Google Shape;182;p2"/>
            <p:cNvSpPr/>
            <p:nvPr/>
          </p:nvSpPr>
          <p:spPr>
            <a:xfrm>
              <a:off x="4758676" y="3804622"/>
              <a:ext cx="464040" cy="827694"/>
            </a:xfrm>
            <a:custGeom>
              <a:avLst/>
              <a:gdLst/>
              <a:ahLst/>
              <a:cxnLst/>
              <a:rect l="l" t="t" r="r" b="b"/>
              <a:pathLst>
                <a:path w="464040" h="827694" extrusionOk="0">
                  <a:moveTo>
                    <a:pt x="0" y="827695"/>
                  </a:moveTo>
                  <a:cubicBezTo>
                    <a:pt x="0" y="827695"/>
                    <a:pt x="183458" y="638852"/>
                    <a:pt x="266236" y="477555"/>
                  </a:cubicBezTo>
                  <a:cubicBezTo>
                    <a:pt x="390612" y="235194"/>
                    <a:pt x="464040" y="0"/>
                    <a:pt x="464040" y="0"/>
                  </a:cubicBezTo>
                  <a:cubicBezTo>
                    <a:pt x="464040" y="0"/>
                    <a:pt x="413804" y="333966"/>
                    <a:pt x="306748" y="500601"/>
                  </a:cubicBezTo>
                  <a:cubicBezTo>
                    <a:pt x="199692" y="667235"/>
                    <a:pt x="0" y="827695"/>
                    <a:pt x="0" y="827695"/>
                  </a:cubicBezTo>
                  <a:close/>
                </a:path>
              </a:pathLst>
            </a:custGeom>
            <a:solidFill>
              <a:srgbClr val="000000">
                <a:alpha val="1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 name="Google Shape;183;p2"/>
            <p:cNvSpPr/>
            <p:nvPr/>
          </p:nvSpPr>
          <p:spPr>
            <a:xfrm>
              <a:off x="4988228" y="3699207"/>
              <a:ext cx="337304" cy="790784"/>
            </a:xfrm>
            <a:custGeom>
              <a:avLst/>
              <a:gdLst/>
              <a:ahLst/>
              <a:cxnLst/>
              <a:rect l="l" t="t" r="r" b="b"/>
              <a:pathLst>
                <a:path w="337304" h="790784" extrusionOk="0">
                  <a:moveTo>
                    <a:pt x="238961" y="0"/>
                  </a:moveTo>
                  <a:cubicBezTo>
                    <a:pt x="238841" y="41007"/>
                    <a:pt x="236831" y="97773"/>
                    <a:pt x="228969" y="162295"/>
                  </a:cubicBezTo>
                  <a:cubicBezTo>
                    <a:pt x="218528" y="247892"/>
                    <a:pt x="192482" y="345599"/>
                    <a:pt x="167589" y="435469"/>
                  </a:cubicBezTo>
                  <a:cubicBezTo>
                    <a:pt x="154897" y="481285"/>
                    <a:pt x="136225" y="521348"/>
                    <a:pt x="120466" y="552277"/>
                  </a:cubicBezTo>
                  <a:cubicBezTo>
                    <a:pt x="67143" y="656948"/>
                    <a:pt x="14650" y="696837"/>
                    <a:pt x="2568" y="739318"/>
                  </a:cubicBezTo>
                  <a:cubicBezTo>
                    <a:pt x="-19392" y="816531"/>
                    <a:pt x="104467" y="797845"/>
                    <a:pt x="184861" y="742479"/>
                  </a:cubicBezTo>
                  <a:cubicBezTo>
                    <a:pt x="193426" y="731328"/>
                    <a:pt x="201999" y="720117"/>
                    <a:pt x="210103" y="707713"/>
                  </a:cubicBezTo>
                  <a:cubicBezTo>
                    <a:pt x="448539" y="342900"/>
                    <a:pt x="287697" y="68667"/>
                    <a:pt x="238961" y="0"/>
                  </a:cubicBezTo>
                  <a:close/>
                </a:path>
              </a:pathLst>
            </a:custGeom>
            <a:solidFill>
              <a:srgbClr val="9779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 name="Google Shape;184;p2"/>
            <p:cNvSpPr/>
            <p:nvPr/>
          </p:nvSpPr>
          <p:spPr>
            <a:xfrm>
              <a:off x="5074655" y="3821828"/>
              <a:ext cx="214181" cy="623698"/>
            </a:xfrm>
            <a:custGeom>
              <a:avLst/>
              <a:gdLst/>
              <a:ahLst/>
              <a:cxnLst/>
              <a:rect l="l" t="t" r="r" b="b"/>
              <a:pathLst>
                <a:path w="214181" h="623698" extrusionOk="0">
                  <a:moveTo>
                    <a:pt x="174997" y="0"/>
                  </a:moveTo>
                  <a:cubicBezTo>
                    <a:pt x="174997" y="0"/>
                    <a:pt x="183510" y="148820"/>
                    <a:pt x="129470" y="300566"/>
                  </a:cubicBezTo>
                  <a:cubicBezTo>
                    <a:pt x="67761" y="473825"/>
                    <a:pt x="-25800" y="601555"/>
                    <a:pt x="6655" y="621955"/>
                  </a:cubicBezTo>
                  <a:cubicBezTo>
                    <a:pt x="39110" y="642361"/>
                    <a:pt x="145750" y="479979"/>
                    <a:pt x="193710" y="326204"/>
                  </a:cubicBezTo>
                  <a:cubicBezTo>
                    <a:pt x="248909" y="149208"/>
                    <a:pt x="174997" y="0"/>
                    <a:pt x="174997" y="0"/>
                  </a:cubicBezTo>
                  <a:close/>
                </a:path>
              </a:pathLst>
            </a:custGeom>
            <a:solidFill>
              <a:srgbClr val="AB8F5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 name="Google Shape;185;p2"/>
            <p:cNvSpPr/>
            <p:nvPr/>
          </p:nvSpPr>
          <p:spPr>
            <a:xfrm>
              <a:off x="5257903" y="3790806"/>
              <a:ext cx="58545" cy="389392"/>
            </a:xfrm>
            <a:custGeom>
              <a:avLst/>
              <a:gdLst/>
              <a:ahLst/>
              <a:cxnLst/>
              <a:rect l="l" t="t" r="r" b="b"/>
              <a:pathLst>
                <a:path w="58545" h="389392" extrusionOk="0">
                  <a:moveTo>
                    <a:pt x="0" y="0"/>
                  </a:moveTo>
                  <a:cubicBezTo>
                    <a:pt x="0" y="0"/>
                    <a:pt x="39628" y="67549"/>
                    <a:pt x="42709" y="164893"/>
                  </a:cubicBezTo>
                  <a:cubicBezTo>
                    <a:pt x="45789" y="262245"/>
                    <a:pt x="12330" y="389392"/>
                    <a:pt x="12330" y="389392"/>
                  </a:cubicBezTo>
                  <a:cubicBezTo>
                    <a:pt x="12330" y="389392"/>
                    <a:pt x="61488" y="261923"/>
                    <a:pt x="58407" y="164578"/>
                  </a:cubicBezTo>
                  <a:cubicBezTo>
                    <a:pt x="55326" y="67227"/>
                    <a:pt x="0" y="0"/>
                    <a:pt x="0" y="0"/>
                  </a:cubicBezTo>
                  <a:close/>
                </a:path>
              </a:pathLst>
            </a:custGeom>
            <a:solidFill>
              <a:srgbClr val="E1CA9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 name="Google Shape;186;p2"/>
            <p:cNvSpPr/>
            <p:nvPr/>
          </p:nvSpPr>
          <p:spPr>
            <a:xfrm>
              <a:off x="5116457" y="4014783"/>
              <a:ext cx="178455" cy="214781"/>
            </a:xfrm>
            <a:custGeom>
              <a:avLst/>
              <a:gdLst/>
              <a:ahLst/>
              <a:cxnLst/>
              <a:rect l="l" t="t" r="r" b="b"/>
              <a:pathLst>
                <a:path w="178455" h="214781" extrusionOk="0">
                  <a:moveTo>
                    <a:pt x="10877" y="186291"/>
                  </a:moveTo>
                  <a:cubicBezTo>
                    <a:pt x="10877" y="186291"/>
                    <a:pt x="47718" y="135968"/>
                    <a:pt x="76911" y="100010"/>
                  </a:cubicBezTo>
                  <a:cubicBezTo>
                    <a:pt x="118843" y="48375"/>
                    <a:pt x="178455" y="0"/>
                    <a:pt x="178455" y="0"/>
                  </a:cubicBezTo>
                  <a:cubicBezTo>
                    <a:pt x="178455" y="0"/>
                    <a:pt x="118568" y="58842"/>
                    <a:pt x="85698" y="100372"/>
                  </a:cubicBezTo>
                  <a:cubicBezTo>
                    <a:pt x="48227" y="147735"/>
                    <a:pt x="0" y="214781"/>
                    <a:pt x="0" y="214781"/>
                  </a:cubicBezTo>
                  <a:lnTo>
                    <a:pt x="10877" y="186291"/>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 name="Google Shape;187;p2"/>
            <p:cNvSpPr/>
            <p:nvPr/>
          </p:nvSpPr>
          <p:spPr>
            <a:xfrm>
              <a:off x="4954169" y="4280731"/>
              <a:ext cx="259210" cy="189572"/>
            </a:xfrm>
            <a:custGeom>
              <a:avLst/>
              <a:gdLst/>
              <a:ahLst/>
              <a:cxnLst/>
              <a:rect l="l" t="t" r="r" b="b"/>
              <a:pathLst>
                <a:path w="259210" h="189572" extrusionOk="0">
                  <a:moveTo>
                    <a:pt x="31598" y="151298"/>
                  </a:moveTo>
                  <a:cubicBezTo>
                    <a:pt x="31598" y="151298"/>
                    <a:pt x="109413" y="92569"/>
                    <a:pt x="144145" y="69691"/>
                  </a:cubicBezTo>
                  <a:cubicBezTo>
                    <a:pt x="222604" y="18022"/>
                    <a:pt x="259211" y="0"/>
                    <a:pt x="259211" y="0"/>
                  </a:cubicBezTo>
                  <a:cubicBezTo>
                    <a:pt x="259211" y="0"/>
                    <a:pt x="208861" y="41067"/>
                    <a:pt x="148304" y="83334"/>
                  </a:cubicBezTo>
                  <a:cubicBezTo>
                    <a:pt x="109339" y="110525"/>
                    <a:pt x="0" y="189573"/>
                    <a:pt x="0" y="189573"/>
                  </a:cubicBezTo>
                  <a:lnTo>
                    <a:pt x="31598" y="151298"/>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 name="Google Shape;188;p2"/>
            <p:cNvSpPr/>
            <p:nvPr/>
          </p:nvSpPr>
          <p:spPr>
            <a:xfrm>
              <a:off x="4785652" y="4507333"/>
              <a:ext cx="269189" cy="128058"/>
            </a:xfrm>
            <a:custGeom>
              <a:avLst/>
              <a:gdLst/>
              <a:ahLst/>
              <a:cxnLst/>
              <a:rect l="l" t="t" r="r" b="b"/>
              <a:pathLst>
                <a:path w="269189" h="128058" extrusionOk="0">
                  <a:moveTo>
                    <a:pt x="34411" y="95671"/>
                  </a:moveTo>
                  <a:cubicBezTo>
                    <a:pt x="34411" y="95671"/>
                    <a:pt x="100633" y="76811"/>
                    <a:pt x="140060" y="61193"/>
                  </a:cubicBezTo>
                  <a:cubicBezTo>
                    <a:pt x="219329" y="29776"/>
                    <a:pt x="269190" y="0"/>
                    <a:pt x="269190" y="0"/>
                  </a:cubicBezTo>
                  <a:cubicBezTo>
                    <a:pt x="269190" y="0"/>
                    <a:pt x="203182" y="49955"/>
                    <a:pt x="134916" y="77896"/>
                  </a:cubicBezTo>
                  <a:cubicBezTo>
                    <a:pt x="90018" y="96267"/>
                    <a:pt x="0" y="128059"/>
                    <a:pt x="0" y="128059"/>
                  </a:cubicBezTo>
                  <a:lnTo>
                    <a:pt x="34411" y="95671"/>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89" name="Google Shape;189;p2"/>
            <p:cNvGrpSpPr/>
            <p:nvPr/>
          </p:nvGrpSpPr>
          <p:grpSpPr>
            <a:xfrm>
              <a:off x="4515650" y="3715616"/>
              <a:ext cx="781653" cy="1138983"/>
              <a:chOff x="4515650" y="3715616"/>
              <a:chExt cx="781653" cy="1138983"/>
            </a:xfrm>
          </p:grpSpPr>
          <p:sp>
            <p:nvSpPr>
              <p:cNvPr id="190" name="Google Shape;190;p2"/>
              <p:cNvSpPr/>
              <p:nvPr/>
            </p:nvSpPr>
            <p:spPr>
              <a:xfrm>
                <a:off x="4515650" y="3715616"/>
                <a:ext cx="710074" cy="1138983"/>
              </a:xfrm>
              <a:custGeom>
                <a:avLst/>
                <a:gdLst/>
                <a:ahLst/>
                <a:cxnLst/>
                <a:rect l="l" t="t" r="r" b="b"/>
                <a:pathLst>
                  <a:path w="710074" h="1138983" extrusionOk="0">
                    <a:moveTo>
                      <a:pt x="75" y="1105551"/>
                    </a:moveTo>
                    <a:cubicBezTo>
                      <a:pt x="75" y="1105551"/>
                      <a:pt x="-1258" y="1115992"/>
                      <a:pt x="7302" y="1127116"/>
                    </a:cubicBezTo>
                    <a:cubicBezTo>
                      <a:pt x="17455" y="1140310"/>
                      <a:pt x="26556" y="1138944"/>
                      <a:pt x="26556" y="1138944"/>
                    </a:cubicBezTo>
                    <a:cubicBezTo>
                      <a:pt x="26556" y="1138944"/>
                      <a:pt x="461517" y="796218"/>
                      <a:pt x="578277" y="566227"/>
                    </a:cubicBezTo>
                    <a:cubicBezTo>
                      <a:pt x="720587" y="285899"/>
                      <a:pt x="709892" y="0"/>
                      <a:pt x="709892" y="0"/>
                    </a:cubicBezTo>
                    <a:cubicBezTo>
                      <a:pt x="709892" y="0"/>
                      <a:pt x="701018" y="318562"/>
                      <a:pt x="559572" y="566709"/>
                    </a:cubicBezTo>
                    <a:cubicBezTo>
                      <a:pt x="406686" y="834928"/>
                      <a:pt x="75" y="1105551"/>
                      <a:pt x="75" y="1105551"/>
                    </a:cubicBez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 name="Google Shape;191;p2"/>
              <p:cNvSpPr/>
              <p:nvPr/>
            </p:nvSpPr>
            <p:spPr>
              <a:xfrm>
                <a:off x="5134051" y="4014005"/>
                <a:ext cx="163252" cy="179272"/>
              </a:xfrm>
              <a:custGeom>
                <a:avLst/>
                <a:gdLst/>
                <a:ahLst/>
                <a:cxnLst/>
                <a:rect l="l" t="t" r="r" b="b"/>
                <a:pathLst>
                  <a:path w="163252" h="179272" extrusionOk="0">
                    <a:moveTo>
                      <a:pt x="9845" y="153876"/>
                    </a:moveTo>
                    <a:cubicBezTo>
                      <a:pt x="9845" y="153876"/>
                      <a:pt x="43512" y="111248"/>
                      <a:pt x="70214" y="81151"/>
                    </a:cubicBezTo>
                    <a:cubicBezTo>
                      <a:pt x="108569" y="37920"/>
                      <a:pt x="163252" y="0"/>
                      <a:pt x="163252" y="0"/>
                    </a:cubicBezTo>
                    <a:cubicBezTo>
                      <a:pt x="163252" y="0"/>
                      <a:pt x="108382" y="47725"/>
                      <a:pt x="78325" y="82604"/>
                    </a:cubicBezTo>
                    <a:cubicBezTo>
                      <a:pt x="44055" y="122366"/>
                      <a:pt x="0" y="179272"/>
                      <a:pt x="0" y="179272"/>
                    </a:cubicBezTo>
                    <a:lnTo>
                      <a:pt x="9845" y="153876"/>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 name="Google Shape;192;p2"/>
              <p:cNvSpPr/>
              <p:nvPr/>
            </p:nvSpPr>
            <p:spPr>
              <a:xfrm>
                <a:off x="4974073" y="4269714"/>
                <a:ext cx="253116" cy="180779"/>
              </a:xfrm>
              <a:custGeom>
                <a:avLst/>
                <a:gdLst/>
                <a:ahLst/>
                <a:cxnLst/>
                <a:rect l="l" t="t" r="r" b="b"/>
                <a:pathLst>
                  <a:path w="253116" h="180779" extrusionOk="0">
                    <a:moveTo>
                      <a:pt x="31055" y="143616"/>
                    </a:moveTo>
                    <a:cubicBezTo>
                      <a:pt x="31055" y="143616"/>
                      <a:pt x="107404" y="83977"/>
                      <a:pt x="141286" y="62271"/>
                    </a:cubicBezTo>
                    <a:cubicBezTo>
                      <a:pt x="217822" y="13247"/>
                      <a:pt x="253117" y="0"/>
                      <a:pt x="253117" y="0"/>
                    </a:cubicBezTo>
                    <a:cubicBezTo>
                      <a:pt x="253117" y="0"/>
                      <a:pt x="222517" y="19737"/>
                      <a:pt x="143033" y="78244"/>
                    </a:cubicBezTo>
                    <a:cubicBezTo>
                      <a:pt x="105958" y="105535"/>
                      <a:pt x="0" y="180779"/>
                      <a:pt x="0" y="180779"/>
                    </a:cubicBezTo>
                    <a:lnTo>
                      <a:pt x="31055" y="143616"/>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 name="Google Shape;193;p2"/>
              <p:cNvSpPr/>
              <p:nvPr/>
            </p:nvSpPr>
            <p:spPr>
              <a:xfrm>
                <a:off x="4812528" y="4496624"/>
                <a:ext cx="255627" cy="121783"/>
              </a:xfrm>
              <a:custGeom>
                <a:avLst/>
                <a:gdLst/>
                <a:ahLst/>
                <a:cxnLst/>
                <a:rect l="l" t="t" r="r" b="b"/>
                <a:pathLst>
                  <a:path w="255627" h="121783" extrusionOk="0">
                    <a:moveTo>
                      <a:pt x="32602" y="90252"/>
                    </a:moveTo>
                    <a:cubicBezTo>
                      <a:pt x="32602" y="90252"/>
                      <a:pt x="95543" y="72893"/>
                      <a:pt x="132994" y="58179"/>
                    </a:cubicBezTo>
                    <a:cubicBezTo>
                      <a:pt x="208305" y="28597"/>
                      <a:pt x="255628" y="0"/>
                      <a:pt x="255628" y="0"/>
                    </a:cubicBezTo>
                    <a:cubicBezTo>
                      <a:pt x="255628" y="0"/>
                      <a:pt x="193035" y="48348"/>
                      <a:pt x="128179" y="74715"/>
                    </a:cubicBezTo>
                    <a:cubicBezTo>
                      <a:pt x="85531" y="92047"/>
                      <a:pt x="0" y="121783"/>
                      <a:pt x="0" y="121783"/>
                    </a:cubicBezTo>
                    <a:lnTo>
                      <a:pt x="32602" y="90252"/>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 name="Google Shape;194;p2"/>
              <p:cNvSpPr/>
              <p:nvPr/>
            </p:nvSpPr>
            <p:spPr>
              <a:xfrm>
                <a:off x="5163914" y="3921838"/>
                <a:ext cx="11216" cy="149469"/>
              </a:xfrm>
              <a:custGeom>
                <a:avLst/>
                <a:gdLst/>
                <a:ahLst/>
                <a:cxnLst/>
                <a:rect l="l" t="t" r="r" b="b"/>
                <a:pathLst>
                  <a:path w="11216" h="149469" extrusionOk="0">
                    <a:moveTo>
                      <a:pt x="0" y="149470"/>
                    </a:moveTo>
                    <a:cubicBezTo>
                      <a:pt x="0" y="149470"/>
                      <a:pt x="3737" y="127154"/>
                      <a:pt x="5519" y="78914"/>
                    </a:cubicBezTo>
                    <a:cubicBezTo>
                      <a:pt x="7293" y="30674"/>
                      <a:pt x="2056" y="0"/>
                      <a:pt x="2056" y="0"/>
                    </a:cubicBezTo>
                    <a:cubicBezTo>
                      <a:pt x="2056" y="0"/>
                      <a:pt x="10026" y="40666"/>
                      <a:pt x="11104" y="78854"/>
                    </a:cubicBezTo>
                    <a:cubicBezTo>
                      <a:pt x="11821" y="104028"/>
                      <a:pt x="8874" y="118997"/>
                      <a:pt x="8874" y="118997"/>
                    </a:cubicBezTo>
                    <a:lnTo>
                      <a:pt x="0" y="149470"/>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 name="Google Shape;195;p2"/>
              <p:cNvSpPr/>
              <p:nvPr/>
            </p:nvSpPr>
            <p:spPr>
              <a:xfrm>
                <a:off x="5002476" y="4168713"/>
                <a:ext cx="84358" cy="219864"/>
              </a:xfrm>
              <a:custGeom>
                <a:avLst/>
                <a:gdLst/>
                <a:ahLst/>
                <a:cxnLst/>
                <a:rect l="l" t="t" r="r" b="b"/>
                <a:pathLst>
                  <a:path w="84358" h="219864" extrusionOk="0">
                    <a:moveTo>
                      <a:pt x="0" y="219864"/>
                    </a:moveTo>
                    <a:cubicBezTo>
                      <a:pt x="0" y="219864"/>
                      <a:pt x="43311" y="135546"/>
                      <a:pt x="58768" y="91518"/>
                    </a:cubicBezTo>
                    <a:cubicBezTo>
                      <a:pt x="72993" y="51006"/>
                      <a:pt x="84359" y="0"/>
                      <a:pt x="84359" y="0"/>
                    </a:cubicBezTo>
                    <a:cubicBezTo>
                      <a:pt x="84359" y="0"/>
                      <a:pt x="82363" y="34022"/>
                      <a:pt x="66551" y="94739"/>
                    </a:cubicBezTo>
                    <a:cubicBezTo>
                      <a:pt x="57436" y="129746"/>
                      <a:pt x="32133" y="183954"/>
                      <a:pt x="32133" y="183954"/>
                    </a:cubicBezTo>
                    <a:lnTo>
                      <a:pt x="0" y="219864"/>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 name="Google Shape;196;p2"/>
              <p:cNvSpPr/>
              <p:nvPr/>
            </p:nvSpPr>
            <p:spPr>
              <a:xfrm>
                <a:off x="4880606" y="4402153"/>
                <a:ext cx="80769" cy="122988"/>
              </a:xfrm>
              <a:custGeom>
                <a:avLst/>
                <a:gdLst/>
                <a:ahLst/>
                <a:cxnLst/>
                <a:rect l="l" t="t" r="r" b="b"/>
                <a:pathLst>
                  <a:path w="80769" h="122988" extrusionOk="0">
                    <a:moveTo>
                      <a:pt x="0" y="122988"/>
                    </a:moveTo>
                    <a:cubicBezTo>
                      <a:pt x="0" y="122988"/>
                      <a:pt x="36011" y="66062"/>
                      <a:pt x="47310" y="49332"/>
                    </a:cubicBezTo>
                    <a:cubicBezTo>
                      <a:pt x="52594" y="41510"/>
                      <a:pt x="80769" y="0"/>
                      <a:pt x="80769" y="0"/>
                    </a:cubicBezTo>
                    <a:cubicBezTo>
                      <a:pt x="80769" y="0"/>
                      <a:pt x="66444" y="33466"/>
                      <a:pt x="53813" y="53759"/>
                    </a:cubicBezTo>
                    <a:cubicBezTo>
                      <a:pt x="38041" y="79074"/>
                      <a:pt x="22228" y="101611"/>
                      <a:pt x="22228" y="101611"/>
                    </a:cubicBezTo>
                    <a:lnTo>
                      <a:pt x="0" y="122988"/>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97" name="Google Shape;197;p2"/>
            <p:cNvSpPr/>
            <p:nvPr/>
          </p:nvSpPr>
          <p:spPr>
            <a:xfrm>
              <a:off x="4763384" y="3681493"/>
              <a:ext cx="450672" cy="949404"/>
            </a:xfrm>
            <a:custGeom>
              <a:avLst/>
              <a:gdLst/>
              <a:ahLst/>
              <a:cxnLst/>
              <a:rect l="l" t="t" r="r" b="b"/>
              <a:pathLst>
                <a:path w="450672" h="949404" extrusionOk="0">
                  <a:moveTo>
                    <a:pt x="0" y="949404"/>
                  </a:moveTo>
                  <a:cubicBezTo>
                    <a:pt x="0" y="949404"/>
                    <a:pt x="176761" y="730926"/>
                    <a:pt x="291961" y="496850"/>
                  </a:cubicBezTo>
                  <a:cubicBezTo>
                    <a:pt x="407160" y="262774"/>
                    <a:pt x="450672" y="0"/>
                    <a:pt x="450672" y="0"/>
                  </a:cubicBezTo>
                  <a:cubicBezTo>
                    <a:pt x="450672" y="0"/>
                    <a:pt x="378308" y="256231"/>
                    <a:pt x="263109" y="490307"/>
                  </a:cubicBezTo>
                  <a:cubicBezTo>
                    <a:pt x="147909" y="724383"/>
                    <a:pt x="0" y="949404"/>
                    <a:pt x="0" y="949404"/>
                  </a:cubicBezTo>
                  <a:close/>
                </a:path>
              </a:pathLst>
            </a:custGeom>
            <a:solidFill>
              <a:srgbClr val="8D683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98" name="Google Shape;198;p2"/>
          <p:cNvGrpSpPr/>
          <p:nvPr/>
        </p:nvGrpSpPr>
        <p:grpSpPr>
          <a:xfrm>
            <a:off x="1299489" y="1335067"/>
            <a:ext cx="700494" cy="774542"/>
            <a:chOff x="5781334" y="3682062"/>
            <a:chExt cx="523030" cy="578405"/>
          </a:xfrm>
        </p:grpSpPr>
        <p:grpSp>
          <p:nvGrpSpPr>
            <p:cNvPr id="199" name="Google Shape;199;p2"/>
            <p:cNvGrpSpPr/>
            <p:nvPr/>
          </p:nvGrpSpPr>
          <p:grpSpPr>
            <a:xfrm>
              <a:off x="5781334" y="3682062"/>
              <a:ext cx="523030" cy="578405"/>
              <a:chOff x="5781334" y="3682062"/>
              <a:chExt cx="523030" cy="578405"/>
            </a:xfrm>
          </p:grpSpPr>
          <p:sp>
            <p:nvSpPr>
              <p:cNvPr id="200" name="Google Shape;200;p2"/>
              <p:cNvSpPr/>
              <p:nvPr/>
            </p:nvSpPr>
            <p:spPr>
              <a:xfrm>
                <a:off x="5781684" y="3682062"/>
                <a:ext cx="522680" cy="578405"/>
              </a:xfrm>
              <a:custGeom>
                <a:avLst/>
                <a:gdLst/>
                <a:ahLst/>
                <a:cxnLst/>
                <a:rect l="l" t="t" r="r" b="b"/>
                <a:pathLst>
                  <a:path w="522680" h="578405" extrusionOk="0">
                    <a:moveTo>
                      <a:pt x="76288" y="84326"/>
                    </a:moveTo>
                    <a:cubicBezTo>
                      <a:pt x="94056" y="62700"/>
                      <a:pt x="91926" y="49132"/>
                      <a:pt x="116210" y="18492"/>
                    </a:cubicBezTo>
                    <a:cubicBezTo>
                      <a:pt x="140495" y="-12155"/>
                      <a:pt x="228650" y="-25456"/>
                      <a:pt x="393959" y="150662"/>
                    </a:cubicBezTo>
                    <a:cubicBezTo>
                      <a:pt x="531575" y="297285"/>
                      <a:pt x="547936" y="416905"/>
                      <a:pt x="494164" y="469586"/>
                    </a:cubicBezTo>
                    <a:cubicBezTo>
                      <a:pt x="473637" y="489691"/>
                      <a:pt x="450464" y="483128"/>
                      <a:pt x="438764" y="495538"/>
                    </a:cubicBezTo>
                    <a:cubicBezTo>
                      <a:pt x="427057" y="507948"/>
                      <a:pt x="431196" y="532627"/>
                      <a:pt x="403161" y="554494"/>
                    </a:cubicBezTo>
                    <a:cubicBezTo>
                      <a:pt x="344942" y="599908"/>
                      <a:pt x="226220" y="593151"/>
                      <a:pt x="104738" y="422464"/>
                    </a:cubicBezTo>
                    <a:cubicBezTo>
                      <a:pt x="-2847" y="271300"/>
                      <a:pt x="-13442" y="137194"/>
                      <a:pt x="10815" y="114316"/>
                    </a:cubicBezTo>
                    <a:cubicBezTo>
                      <a:pt x="39037" y="87688"/>
                      <a:pt x="65679" y="97238"/>
                      <a:pt x="76288" y="84326"/>
                    </a:cubicBezTo>
                    <a:close/>
                  </a:path>
                </a:pathLst>
              </a:custGeom>
              <a:solidFill>
                <a:srgbClr val="CB4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 name="Google Shape;201;p2"/>
              <p:cNvSpPr/>
              <p:nvPr/>
            </p:nvSpPr>
            <p:spPr>
              <a:xfrm>
                <a:off x="5781334" y="3682323"/>
                <a:ext cx="430373" cy="440512"/>
              </a:xfrm>
              <a:custGeom>
                <a:avLst/>
                <a:gdLst/>
                <a:ahLst/>
                <a:cxnLst/>
                <a:rect l="l" t="t" r="r" b="b"/>
                <a:pathLst>
                  <a:path w="430373" h="440512" extrusionOk="0">
                    <a:moveTo>
                      <a:pt x="128" y="150850"/>
                    </a:moveTo>
                    <a:cubicBezTo>
                      <a:pt x="-2082" y="205305"/>
                      <a:pt x="24057" y="309073"/>
                      <a:pt x="104739" y="422437"/>
                    </a:cubicBezTo>
                    <a:cubicBezTo>
                      <a:pt x="109293" y="428833"/>
                      <a:pt x="113854" y="434573"/>
                      <a:pt x="118395" y="440513"/>
                    </a:cubicBezTo>
                    <a:cubicBezTo>
                      <a:pt x="118395" y="440513"/>
                      <a:pt x="246654" y="434097"/>
                      <a:pt x="330564" y="353978"/>
                    </a:cubicBezTo>
                    <a:cubicBezTo>
                      <a:pt x="403966" y="283904"/>
                      <a:pt x="430373" y="193042"/>
                      <a:pt x="430373" y="193042"/>
                    </a:cubicBezTo>
                    <a:cubicBezTo>
                      <a:pt x="419102" y="179139"/>
                      <a:pt x="407617" y="165141"/>
                      <a:pt x="394034" y="150675"/>
                    </a:cubicBezTo>
                    <a:cubicBezTo>
                      <a:pt x="228732" y="-25449"/>
                      <a:pt x="140516" y="-12155"/>
                      <a:pt x="116231" y="18485"/>
                    </a:cubicBezTo>
                    <a:cubicBezTo>
                      <a:pt x="91947" y="49125"/>
                      <a:pt x="94077" y="62734"/>
                      <a:pt x="76309" y="84359"/>
                    </a:cubicBezTo>
                    <a:cubicBezTo>
                      <a:pt x="65701" y="97271"/>
                      <a:pt x="39079" y="87721"/>
                      <a:pt x="10857" y="114343"/>
                    </a:cubicBezTo>
                    <a:cubicBezTo>
                      <a:pt x="4789" y="120062"/>
                      <a:pt x="865" y="132700"/>
                      <a:pt x="128" y="150850"/>
                    </a:cubicBezTo>
                    <a:close/>
                  </a:path>
                </a:pathLst>
              </a:custGeom>
              <a:solidFill>
                <a:srgbClr val="A8373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 name="Google Shape;202;p2"/>
              <p:cNvSpPr/>
              <p:nvPr/>
            </p:nvSpPr>
            <p:spPr>
              <a:xfrm>
                <a:off x="5797713" y="3694596"/>
                <a:ext cx="488253" cy="554063"/>
              </a:xfrm>
              <a:custGeom>
                <a:avLst/>
                <a:gdLst/>
                <a:ahLst/>
                <a:cxnLst/>
                <a:rect l="l" t="t" r="r" b="b"/>
                <a:pathLst>
                  <a:path w="488253" h="554063" extrusionOk="0">
                    <a:moveTo>
                      <a:pt x="339401" y="387005"/>
                    </a:moveTo>
                    <a:cubicBezTo>
                      <a:pt x="339401" y="387005"/>
                      <a:pt x="413680" y="485033"/>
                      <a:pt x="383951" y="531726"/>
                    </a:cubicBezTo>
                    <a:cubicBezTo>
                      <a:pt x="354222" y="578419"/>
                      <a:pt x="214677" y="557430"/>
                      <a:pt x="105110" y="415863"/>
                    </a:cubicBezTo>
                    <a:cubicBezTo>
                      <a:pt x="47902" y="341952"/>
                      <a:pt x="-31655" y="160617"/>
                      <a:pt x="13130" y="115712"/>
                    </a:cubicBezTo>
                    <a:cubicBezTo>
                      <a:pt x="59401" y="69313"/>
                      <a:pt x="172458" y="175297"/>
                      <a:pt x="172458" y="175297"/>
                    </a:cubicBezTo>
                    <a:cubicBezTo>
                      <a:pt x="172458" y="175297"/>
                      <a:pt x="77029" y="47366"/>
                      <a:pt x="121847" y="6594"/>
                    </a:cubicBezTo>
                    <a:cubicBezTo>
                      <a:pt x="155407" y="-23926"/>
                      <a:pt x="293659" y="56099"/>
                      <a:pt x="374515" y="152011"/>
                    </a:cubicBezTo>
                    <a:cubicBezTo>
                      <a:pt x="452866" y="244956"/>
                      <a:pt x="517515" y="372800"/>
                      <a:pt x="474491" y="430772"/>
                    </a:cubicBezTo>
                    <a:cubicBezTo>
                      <a:pt x="431013" y="489359"/>
                      <a:pt x="339401" y="387005"/>
                      <a:pt x="339401" y="387005"/>
                    </a:cubicBezTo>
                    <a:close/>
                  </a:path>
                </a:pathLst>
              </a:custGeom>
              <a:solidFill>
                <a:srgbClr val="E4BE9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 name="Google Shape;203;p2"/>
              <p:cNvSpPr/>
              <p:nvPr/>
            </p:nvSpPr>
            <p:spPr>
              <a:xfrm>
                <a:off x="6137087" y="4081621"/>
                <a:ext cx="90721" cy="106379"/>
              </a:xfrm>
              <a:custGeom>
                <a:avLst/>
                <a:gdLst/>
                <a:ahLst/>
                <a:cxnLst/>
                <a:rect l="l" t="t" r="r" b="b"/>
                <a:pathLst>
                  <a:path w="90721" h="106379" extrusionOk="0">
                    <a:moveTo>
                      <a:pt x="0" y="0"/>
                    </a:moveTo>
                    <a:cubicBezTo>
                      <a:pt x="0" y="0"/>
                      <a:pt x="43894" y="58246"/>
                      <a:pt x="50390" y="106380"/>
                    </a:cubicBezTo>
                    <a:cubicBezTo>
                      <a:pt x="50410" y="105824"/>
                      <a:pt x="50638" y="105535"/>
                      <a:pt x="50638" y="104966"/>
                    </a:cubicBezTo>
                    <a:cubicBezTo>
                      <a:pt x="50645" y="94787"/>
                      <a:pt x="49145" y="77802"/>
                      <a:pt x="56739" y="70656"/>
                    </a:cubicBezTo>
                    <a:cubicBezTo>
                      <a:pt x="63430" y="64361"/>
                      <a:pt x="78157" y="61796"/>
                      <a:pt x="89536" y="60684"/>
                    </a:cubicBezTo>
                    <a:cubicBezTo>
                      <a:pt x="89924" y="60651"/>
                      <a:pt x="90326" y="60295"/>
                      <a:pt x="90721" y="60222"/>
                    </a:cubicBezTo>
                    <a:cubicBezTo>
                      <a:pt x="47792" y="52647"/>
                      <a:pt x="0" y="0"/>
                      <a:pt x="0" y="0"/>
                    </a:cubicBezTo>
                    <a:close/>
                  </a:path>
                </a:pathLst>
              </a:custGeom>
              <a:solidFill>
                <a:srgbClr val="D07A4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 name="Google Shape;204;p2"/>
              <p:cNvSpPr/>
              <p:nvPr/>
            </p:nvSpPr>
            <p:spPr>
              <a:xfrm>
                <a:off x="5885692" y="3774257"/>
                <a:ext cx="84478" cy="95663"/>
              </a:xfrm>
              <a:custGeom>
                <a:avLst/>
                <a:gdLst/>
                <a:ahLst/>
                <a:cxnLst/>
                <a:rect l="l" t="t" r="r" b="b"/>
                <a:pathLst>
                  <a:path w="84478" h="95663" extrusionOk="0">
                    <a:moveTo>
                      <a:pt x="0" y="36681"/>
                    </a:moveTo>
                    <a:cubicBezTo>
                      <a:pt x="42976" y="57034"/>
                      <a:pt x="84479" y="95664"/>
                      <a:pt x="84479" y="95664"/>
                    </a:cubicBezTo>
                    <a:cubicBezTo>
                      <a:pt x="84479" y="95664"/>
                      <a:pt x="48213" y="46901"/>
                      <a:pt x="30921" y="0"/>
                    </a:cubicBezTo>
                    <a:cubicBezTo>
                      <a:pt x="30921" y="114"/>
                      <a:pt x="30914" y="248"/>
                      <a:pt x="30914" y="355"/>
                    </a:cubicBezTo>
                    <a:cubicBezTo>
                      <a:pt x="30995" y="9537"/>
                      <a:pt x="31504" y="25811"/>
                      <a:pt x="25798" y="30298"/>
                    </a:cubicBezTo>
                    <a:cubicBezTo>
                      <a:pt x="19891" y="34953"/>
                      <a:pt x="6891" y="35670"/>
                      <a:pt x="355" y="36560"/>
                    </a:cubicBezTo>
                    <a:cubicBezTo>
                      <a:pt x="201" y="36587"/>
                      <a:pt x="154" y="36654"/>
                      <a:pt x="0" y="36681"/>
                    </a:cubicBezTo>
                    <a:close/>
                  </a:path>
                </a:pathLst>
              </a:custGeom>
              <a:solidFill>
                <a:srgbClr val="AF4B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 name="Google Shape;205;p2"/>
              <p:cNvSpPr/>
              <p:nvPr/>
            </p:nvSpPr>
            <p:spPr>
              <a:xfrm>
                <a:off x="5835422" y="3892755"/>
                <a:ext cx="259219" cy="313334"/>
              </a:xfrm>
              <a:custGeom>
                <a:avLst/>
                <a:gdLst/>
                <a:ahLst/>
                <a:cxnLst/>
                <a:rect l="l" t="t" r="r" b="b"/>
                <a:pathLst>
                  <a:path w="259219" h="313334" extrusionOk="0">
                    <a:moveTo>
                      <a:pt x="14272" y="10793"/>
                    </a:moveTo>
                    <a:cubicBezTo>
                      <a:pt x="46860" y="-14710"/>
                      <a:pt x="101497" y="821"/>
                      <a:pt x="188186" y="102619"/>
                    </a:cubicBezTo>
                    <a:cubicBezTo>
                      <a:pt x="249151" y="174213"/>
                      <a:pt x="278291" y="281791"/>
                      <a:pt x="245709" y="307301"/>
                    </a:cubicBezTo>
                    <a:cubicBezTo>
                      <a:pt x="213120" y="332804"/>
                      <a:pt x="115641" y="273647"/>
                      <a:pt x="55554" y="201317"/>
                    </a:cubicBezTo>
                    <a:cubicBezTo>
                      <a:pt x="8913" y="145174"/>
                      <a:pt x="-18317" y="36303"/>
                      <a:pt x="14272" y="10793"/>
                    </a:cubicBezTo>
                    <a:close/>
                  </a:path>
                </a:pathLst>
              </a:custGeom>
              <a:solidFill>
                <a:srgbClr val="ECD2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 name="Google Shape;206;p2"/>
              <p:cNvSpPr/>
              <p:nvPr/>
            </p:nvSpPr>
            <p:spPr>
              <a:xfrm>
                <a:off x="5884961" y="4002906"/>
                <a:ext cx="198335" cy="200180"/>
              </a:xfrm>
              <a:custGeom>
                <a:avLst/>
                <a:gdLst/>
                <a:ahLst/>
                <a:cxnLst/>
                <a:rect l="l" t="t" r="r" b="b"/>
                <a:pathLst>
                  <a:path w="198335" h="200180" extrusionOk="0">
                    <a:moveTo>
                      <a:pt x="10857" y="6854"/>
                    </a:moveTo>
                    <a:cubicBezTo>
                      <a:pt x="35730" y="-9387"/>
                      <a:pt x="77501" y="585"/>
                      <a:pt x="143864" y="65655"/>
                    </a:cubicBezTo>
                    <a:cubicBezTo>
                      <a:pt x="190538" y="111418"/>
                      <a:pt x="212926" y="180112"/>
                      <a:pt x="188053" y="196353"/>
                    </a:cubicBezTo>
                    <a:cubicBezTo>
                      <a:pt x="163179" y="212594"/>
                      <a:pt x="88625" y="174727"/>
                      <a:pt x="42622" y="128496"/>
                    </a:cubicBezTo>
                    <a:cubicBezTo>
                      <a:pt x="6918" y="92606"/>
                      <a:pt x="-14017" y="23094"/>
                      <a:pt x="10857" y="6854"/>
                    </a:cubicBezTo>
                    <a:close/>
                  </a:path>
                </a:pathLst>
              </a:custGeom>
              <a:solidFill>
                <a:srgbClr val="F0DE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 name="Google Shape;207;p2"/>
              <p:cNvSpPr/>
              <p:nvPr/>
            </p:nvSpPr>
            <p:spPr>
              <a:xfrm>
                <a:off x="5907549" y="3694601"/>
                <a:ext cx="378405" cy="430532"/>
              </a:xfrm>
              <a:custGeom>
                <a:avLst/>
                <a:gdLst/>
                <a:ahLst/>
                <a:cxnLst/>
                <a:rect l="l" t="t" r="r" b="b"/>
                <a:pathLst>
                  <a:path w="378405" h="430532" extrusionOk="0">
                    <a:moveTo>
                      <a:pt x="2" y="37303"/>
                    </a:moveTo>
                    <a:cubicBezTo>
                      <a:pt x="-346" y="82389"/>
                      <a:pt x="41184" y="144707"/>
                      <a:pt x="55282" y="164745"/>
                    </a:cubicBezTo>
                    <a:lnTo>
                      <a:pt x="62621" y="175320"/>
                    </a:lnTo>
                    <a:lnTo>
                      <a:pt x="364809" y="430532"/>
                    </a:lnTo>
                    <a:cubicBezTo>
                      <a:pt x="407511" y="372460"/>
                      <a:pt x="342882" y="244844"/>
                      <a:pt x="264625" y="152013"/>
                    </a:cubicBezTo>
                    <a:cubicBezTo>
                      <a:pt x="183769" y="56102"/>
                      <a:pt x="45530" y="-23930"/>
                      <a:pt x="11970" y="6596"/>
                    </a:cubicBezTo>
                    <a:cubicBezTo>
                      <a:pt x="3572" y="14237"/>
                      <a:pt x="96" y="24946"/>
                      <a:pt x="2" y="37303"/>
                    </a:cubicBezTo>
                    <a:close/>
                  </a:path>
                </a:pathLst>
              </a:custGeom>
              <a:solidFill>
                <a:srgbClr val="B6735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 name="Google Shape;208;p2"/>
              <p:cNvSpPr/>
              <p:nvPr/>
            </p:nvSpPr>
            <p:spPr>
              <a:xfrm>
                <a:off x="5961075" y="3802879"/>
                <a:ext cx="318211" cy="332324"/>
              </a:xfrm>
              <a:custGeom>
                <a:avLst/>
                <a:gdLst/>
                <a:ahLst/>
                <a:cxnLst/>
                <a:rect l="l" t="t" r="r" b="b"/>
                <a:pathLst>
                  <a:path w="318211" h="332324" extrusionOk="0">
                    <a:moveTo>
                      <a:pt x="10187" y="9337"/>
                    </a:moveTo>
                    <a:cubicBezTo>
                      <a:pt x="45013" y="-25260"/>
                      <a:pt x="139230" y="42998"/>
                      <a:pt x="201642" y="104251"/>
                    </a:cubicBezTo>
                    <a:cubicBezTo>
                      <a:pt x="259654" y="161191"/>
                      <a:pt x="343128" y="266097"/>
                      <a:pt x="311129" y="322489"/>
                    </a:cubicBezTo>
                    <a:cubicBezTo>
                      <a:pt x="295477" y="350068"/>
                      <a:pt x="222477" y="323439"/>
                      <a:pt x="116794" y="194015"/>
                    </a:cubicBezTo>
                    <a:cubicBezTo>
                      <a:pt x="103547" y="177787"/>
                      <a:pt x="68286" y="136579"/>
                      <a:pt x="44089" y="108578"/>
                    </a:cubicBezTo>
                    <a:cubicBezTo>
                      <a:pt x="13060" y="72680"/>
                      <a:pt x="-16019" y="35376"/>
                      <a:pt x="10187" y="9337"/>
                    </a:cubicBezTo>
                    <a:close/>
                  </a:path>
                </a:pathLst>
              </a:custGeom>
              <a:solidFill>
                <a:srgbClr val="D7A37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09" name="Google Shape;209;p2"/>
            <p:cNvGrpSpPr/>
            <p:nvPr/>
          </p:nvGrpSpPr>
          <p:grpSpPr>
            <a:xfrm>
              <a:off x="5998503" y="3918403"/>
              <a:ext cx="93594" cy="95794"/>
              <a:chOff x="5998503" y="3918403"/>
              <a:chExt cx="93594" cy="95794"/>
            </a:xfrm>
          </p:grpSpPr>
          <p:grpSp>
            <p:nvGrpSpPr>
              <p:cNvPr id="210" name="Google Shape;210;p2"/>
              <p:cNvGrpSpPr/>
              <p:nvPr/>
            </p:nvGrpSpPr>
            <p:grpSpPr>
              <a:xfrm>
                <a:off x="5998503" y="3931253"/>
                <a:ext cx="72932" cy="82944"/>
                <a:chOff x="5998503" y="3931253"/>
                <a:chExt cx="72932" cy="82944"/>
              </a:xfrm>
            </p:grpSpPr>
            <p:sp>
              <p:nvSpPr>
                <p:cNvPr id="211" name="Google Shape;211;p2"/>
                <p:cNvSpPr/>
                <p:nvPr/>
              </p:nvSpPr>
              <p:spPr>
                <a:xfrm>
                  <a:off x="5998503" y="3931253"/>
                  <a:ext cx="72932" cy="82944"/>
                </a:xfrm>
                <a:custGeom>
                  <a:avLst/>
                  <a:gdLst/>
                  <a:ahLst/>
                  <a:cxnLst/>
                  <a:rect l="l" t="t" r="r" b="b"/>
                  <a:pathLst>
                    <a:path w="72932" h="82944" extrusionOk="0">
                      <a:moveTo>
                        <a:pt x="3874" y="1019"/>
                      </a:moveTo>
                      <a:cubicBezTo>
                        <a:pt x="13753" y="-3803"/>
                        <a:pt x="24844" y="8728"/>
                        <a:pt x="47969" y="33514"/>
                      </a:cubicBezTo>
                      <a:cubicBezTo>
                        <a:pt x="64230" y="50947"/>
                        <a:pt x="79708" y="77174"/>
                        <a:pt x="69836" y="82002"/>
                      </a:cubicBezTo>
                      <a:cubicBezTo>
                        <a:pt x="59958" y="86831"/>
                        <a:pt x="35091" y="72425"/>
                        <a:pt x="19941" y="54269"/>
                      </a:cubicBezTo>
                      <a:cubicBezTo>
                        <a:pt x="4316" y="35544"/>
                        <a:pt x="-5997" y="5848"/>
                        <a:pt x="3874" y="1019"/>
                      </a:cubicBezTo>
                      <a:close/>
                    </a:path>
                  </a:pathLst>
                </a:custGeom>
                <a:solidFill>
                  <a:srgbClr val="F0DE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 name="Google Shape;212;p2"/>
                <p:cNvSpPr/>
                <p:nvPr/>
              </p:nvSpPr>
              <p:spPr>
                <a:xfrm>
                  <a:off x="6000765" y="3937092"/>
                  <a:ext cx="66850" cy="72622"/>
                </a:xfrm>
                <a:custGeom>
                  <a:avLst/>
                  <a:gdLst/>
                  <a:ahLst/>
                  <a:cxnLst/>
                  <a:rect l="l" t="t" r="r" b="b"/>
                  <a:pathLst>
                    <a:path w="66850" h="72622" extrusionOk="0">
                      <a:moveTo>
                        <a:pt x="1814" y="927"/>
                      </a:moveTo>
                      <a:cubicBezTo>
                        <a:pt x="10004" y="-3607"/>
                        <a:pt x="23359" y="8803"/>
                        <a:pt x="42205" y="31386"/>
                      </a:cubicBezTo>
                      <a:cubicBezTo>
                        <a:pt x="55459" y="47272"/>
                        <a:pt x="72939" y="67377"/>
                        <a:pt x="64748" y="71904"/>
                      </a:cubicBezTo>
                      <a:cubicBezTo>
                        <a:pt x="56564" y="76432"/>
                        <a:pt x="38401" y="58704"/>
                        <a:pt x="25368" y="42684"/>
                      </a:cubicBezTo>
                      <a:cubicBezTo>
                        <a:pt x="15248" y="30254"/>
                        <a:pt x="-6377" y="5454"/>
                        <a:pt x="1814" y="927"/>
                      </a:cubicBezTo>
                      <a:close/>
                    </a:path>
                  </a:pathLst>
                </a:custGeom>
                <a:solidFill>
                  <a:srgbClr val="1B06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13" name="Google Shape;213;p2"/>
              <p:cNvGrpSpPr/>
              <p:nvPr/>
            </p:nvGrpSpPr>
            <p:grpSpPr>
              <a:xfrm>
                <a:off x="6032701" y="3918403"/>
                <a:ext cx="59396" cy="71758"/>
                <a:chOff x="6032701" y="3918403"/>
                <a:chExt cx="59396" cy="71758"/>
              </a:xfrm>
            </p:grpSpPr>
            <p:sp>
              <p:nvSpPr>
                <p:cNvPr id="214" name="Google Shape;214;p2"/>
                <p:cNvSpPr/>
                <p:nvPr/>
              </p:nvSpPr>
              <p:spPr>
                <a:xfrm>
                  <a:off x="6032701" y="3918403"/>
                  <a:ext cx="59396" cy="71758"/>
                </a:xfrm>
                <a:custGeom>
                  <a:avLst/>
                  <a:gdLst/>
                  <a:ahLst/>
                  <a:cxnLst/>
                  <a:rect l="l" t="t" r="r" b="b"/>
                  <a:pathLst>
                    <a:path w="59396" h="71758" extrusionOk="0">
                      <a:moveTo>
                        <a:pt x="55964" y="70964"/>
                      </a:moveTo>
                      <a:cubicBezTo>
                        <a:pt x="47626" y="74901"/>
                        <a:pt x="38645" y="64018"/>
                        <a:pt x="19893" y="42460"/>
                      </a:cubicBezTo>
                      <a:cubicBezTo>
                        <a:pt x="6713" y="27304"/>
                        <a:pt x="-5624" y="4660"/>
                        <a:pt x="2714" y="722"/>
                      </a:cubicBezTo>
                      <a:cubicBezTo>
                        <a:pt x="11059" y="-3216"/>
                        <a:pt x="31486" y="9509"/>
                        <a:pt x="43728" y="25261"/>
                      </a:cubicBezTo>
                      <a:cubicBezTo>
                        <a:pt x="56353" y="41515"/>
                        <a:pt x="64309" y="67018"/>
                        <a:pt x="55964" y="70964"/>
                      </a:cubicBezTo>
                      <a:close/>
                    </a:path>
                  </a:pathLst>
                </a:custGeom>
                <a:solidFill>
                  <a:srgbClr val="F0DE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 name="Google Shape;215;p2"/>
                <p:cNvSpPr/>
                <p:nvPr/>
              </p:nvSpPr>
              <p:spPr>
                <a:xfrm>
                  <a:off x="6035843" y="3922247"/>
                  <a:ext cx="54371" cy="62942"/>
                </a:xfrm>
                <a:custGeom>
                  <a:avLst/>
                  <a:gdLst/>
                  <a:ahLst/>
                  <a:cxnLst/>
                  <a:rect l="l" t="t" r="r" b="b"/>
                  <a:pathLst>
                    <a:path w="54371" h="62942" extrusionOk="0">
                      <a:moveTo>
                        <a:pt x="52782" y="62217"/>
                      </a:moveTo>
                      <a:cubicBezTo>
                        <a:pt x="45850" y="65934"/>
                        <a:pt x="34987" y="55118"/>
                        <a:pt x="19758" y="35515"/>
                      </a:cubicBezTo>
                      <a:cubicBezTo>
                        <a:pt x="9049" y="21731"/>
                        <a:pt x="-5089" y="4279"/>
                        <a:pt x="1836" y="561"/>
                      </a:cubicBezTo>
                      <a:cubicBezTo>
                        <a:pt x="8768" y="-3156"/>
                        <a:pt x="23528" y="12288"/>
                        <a:pt x="34050" y="26178"/>
                      </a:cubicBezTo>
                      <a:cubicBezTo>
                        <a:pt x="42214" y="36961"/>
                        <a:pt x="59714" y="58499"/>
                        <a:pt x="52782" y="62217"/>
                      </a:cubicBezTo>
                      <a:close/>
                    </a:path>
                  </a:pathLst>
                </a:custGeom>
                <a:solidFill>
                  <a:srgbClr val="1B06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grpSp>
        <p:nvGrpSpPr>
          <p:cNvPr id="216" name="Google Shape;216;p2"/>
          <p:cNvGrpSpPr/>
          <p:nvPr/>
        </p:nvGrpSpPr>
        <p:grpSpPr>
          <a:xfrm>
            <a:off x="1270927" y="495826"/>
            <a:ext cx="757629" cy="722078"/>
            <a:chOff x="2391618" y="2222229"/>
            <a:chExt cx="565690" cy="539226"/>
          </a:xfrm>
        </p:grpSpPr>
        <p:grpSp>
          <p:nvGrpSpPr>
            <p:cNvPr id="217" name="Google Shape;217;p2"/>
            <p:cNvGrpSpPr/>
            <p:nvPr/>
          </p:nvGrpSpPr>
          <p:grpSpPr>
            <a:xfrm>
              <a:off x="2391618" y="2222229"/>
              <a:ext cx="565690" cy="539226"/>
              <a:chOff x="2391618" y="2222229"/>
              <a:chExt cx="565690" cy="539226"/>
            </a:xfrm>
          </p:grpSpPr>
          <p:sp>
            <p:nvSpPr>
              <p:cNvPr id="218" name="Google Shape;218;p2"/>
              <p:cNvSpPr/>
              <p:nvPr/>
            </p:nvSpPr>
            <p:spPr>
              <a:xfrm>
                <a:off x="2391618" y="2222556"/>
                <a:ext cx="565690" cy="538899"/>
              </a:xfrm>
              <a:custGeom>
                <a:avLst/>
                <a:gdLst/>
                <a:ahLst/>
                <a:cxnLst/>
                <a:rect l="l" t="t" r="r" b="b"/>
                <a:pathLst>
                  <a:path w="565690" h="538899" extrusionOk="0">
                    <a:moveTo>
                      <a:pt x="475234" y="71318"/>
                    </a:moveTo>
                    <a:cubicBezTo>
                      <a:pt x="498072" y="87512"/>
                      <a:pt x="511453" y="84424"/>
                      <a:pt x="543740" y="106478"/>
                    </a:cubicBezTo>
                    <a:cubicBezTo>
                      <a:pt x="576028" y="128526"/>
                      <a:pt x="595544" y="215523"/>
                      <a:pt x="431581" y="392894"/>
                    </a:cubicBezTo>
                    <a:cubicBezTo>
                      <a:pt x="295084" y="540555"/>
                      <a:pt x="176924" y="565355"/>
                      <a:pt x="120567" y="515454"/>
                    </a:cubicBezTo>
                    <a:cubicBezTo>
                      <a:pt x="99055" y="496406"/>
                      <a:pt x="103964" y="472819"/>
                      <a:pt x="90751" y="462029"/>
                    </a:cubicBezTo>
                    <a:cubicBezTo>
                      <a:pt x="77544" y="451233"/>
                      <a:pt x="53219" y="457114"/>
                      <a:pt x="29424" y="430693"/>
                    </a:cubicBezTo>
                    <a:cubicBezTo>
                      <a:pt x="-20002" y="375842"/>
                      <a:pt x="-21683" y="256939"/>
                      <a:pt x="139969" y="123664"/>
                    </a:cubicBezTo>
                    <a:cubicBezTo>
                      <a:pt x="283123" y="5638"/>
                      <a:pt x="416144" y="-14441"/>
                      <a:pt x="440683" y="8136"/>
                    </a:cubicBezTo>
                    <a:cubicBezTo>
                      <a:pt x="469240" y="34402"/>
                      <a:pt x="461612" y="61654"/>
                      <a:pt x="475234" y="71318"/>
                    </a:cubicBezTo>
                    <a:close/>
                  </a:path>
                </a:pathLst>
              </a:custGeom>
              <a:solidFill>
                <a:srgbClr val="CB4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 name="Google Shape;219;p2"/>
              <p:cNvSpPr/>
              <p:nvPr/>
            </p:nvSpPr>
            <p:spPr>
              <a:xfrm>
                <a:off x="2514268" y="2222229"/>
                <a:ext cx="442757" cy="432218"/>
              </a:xfrm>
              <a:custGeom>
                <a:avLst/>
                <a:gdLst/>
                <a:ahLst/>
                <a:cxnLst/>
                <a:rect l="l" t="t" r="r" b="b"/>
                <a:pathLst>
                  <a:path w="442757" h="432218" extrusionOk="0">
                    <a:moveTo>
                      <a:pt x="280548" y="64"/>
                    </a:moveTo>
                    <a:cubicBezTo>
                      <a:pt x="226073" y="1718"/>
                      <a:pt x="124422" y="35144"/>
                      <a:pt x="17058" y="123662"/>
                    </a:cubicBezTo>
                    <a:cubicBezTo>
                      <a:pt x="11004" y="128651"/>
                      <a:pt x="5599" y="133614"/>
                      <a:pt x="0" y="138563"/>
                    </a:cubicBezTo>
                    <a:cubicBezTo>
                      <a:pt x="0" y="138563"/>
                      <a:pt x="15491" y="266046"/>
                      <a:pt x="101350" y="344069"/>
                    </a:cubicBezTo>
                    <a:cubicBezTo>
                      <a:pt x="176453" y="412314"/>
                      <a:pt x="268955" y="432218"/>
                      <a:pt x="268955" y="432218"/>
                    </a:cubicBezTo>
                    <a:cubicBezTo>
                      <a:pt x="282029" y="419989"/>
                      <a:pt x="295175" y="407539"/>
                      <a:pt x="308643" y="392972"/>
                    </a:cubicBezTo>
                    <a:cubicBezTo>
                      <a:pt x="472606" y="215595"/>
                      <a:pt x="453097" y="128544"/>
                      <a:pt x="420809" y="106490"/>
                    </a:cubicBezTo>
                    <a:cubicBezTo>
                      <a:pt x="388522" y="84443"/>
                      <a:pt x="375100" y="87537"/>
                      <a:pt x="352269" y="71336"/>
                    </a:cubicBezTo>
                    <a:cubicBezTo>
                      <a:pt x="338641" y="61672"/>
                      <a:pt x="346282" y="34441"/>
                      <a:pt x="317725" y="8174"/>
                    </a:cubicBezTo>
                    <a:cubicBezTo>
                      <a:pt x="311590" y="2535"/>
                      <a:pt x="298705" y="-485"/>
                      <a:pt x="280548" y="64"/>
                    </a:cubicBezTo>
                    <a:close/>
                  </a:path>
                </a:pathLst>
              </a:custGeom>
              <a:solidFill>
                <a:srgbClr val="A8373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 name="Google Shape;220;p2"/>
              <p:cNvSpPr/>
              <p:nvPr/>
            </p:nvSpPr>
            <p:spPr>
              <a:xfrm>
                <a:off x="2404535" y="2239603"/>
                <a:ext cx="539951" cy="503552"/>
              </a:xfrm>
              <a:custGeom>
                <a:avLst/>
                <a:gdLst/>
                <a:ahLst/>
                <a:cxnLst/>
                <a:rect l="l" t="t" r="r" b="b"/>
                <a:pathLst>
                  <a:path w="539951" h="503552" extrusionOk="0">
                    <a:moveTo>
                      <a:pt x="167684" y="355051"/>
                    </a:moveTo>
                    <a:cubicBezTo>
                      <a:pt x="167684" y="355051"/>
                      <a:pt x="75168" y="436094"/>
                      <a:pt x="26486" y="409747"/>
                    </a:cubicBezTo>
                    <a:cubicBezTo>
                      <a:pt x="-22196" y="383407"/>
                      <a:pt x="-11153" y="242724"/>
                      <a:pt x="122290" y="123399"/>
                    </a:cubicBezTo>
                    <a:cubicBezTo>
                      <a:pt x="191969" y="61094"/>
                      <a:pt x="367203" y="-31113"/>
                      <a:pt x="415168" y="10376"/>
                    </a:cubicBezTo>
                    <a:cubicBezTo>
                      <a:pt x="464735" y="53245"/>
                      <a:pt x="367029" y="173528"/>
                      <a:pt x="367029" y="173528"/>
                    </a:cubicBezTo>
                    <a:cubicBezTo>
                      <a:pt x="367029" y="173528"/>
                      <a:pt x="487874" y="69272"/>
                      <a:pt x="531721" y="111090"/>
                    </a:cubicBezTo>
                    <a:cubicBezTo>
                      <a:pt x="564544" y="142392"/>
                      <a:pt x="494518" y="285975"/>
                      <a:pt x="404573" y="373428"/>
                    </a:cubicBezTo>
                    <a:cubicBezTo>
                      <a:pt x="317422" y="458168"/>
                      <a:pt x="194480" y="531711"/>
                      <a:pt x="133602" y="492907"/>
                    </a:cubicBezTo>
                    <a:cubicBezTo>
                      <a:pt x="72081" y="453688"/>
                      <a:pt x="167684" y="355051"/>
                      <a:pt x="167684" y="355051"/>
                    </a:cubicBezTo>
                    <a:close/>
                  </a:path>
                </a:pathLst>
              </a:custGeom>
              <a:solidFill>
                <a:srgbClr val="E4BE9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 name="Google Shape;221;p2"/>
              <p:cNvSpPr/>
              <p:nvPr/>
            </p:nvSpPr>
            <p:spPr>
              <a:xfrm>
                <a:off x="2469657" y="2594627"/>
                <a:ext cx="102541" cy="94766"/>
              </a:xfrm>
              <a:custGeom>
                <a:avLst/>
                <a:gdLst/>
                <a:ahLst/>
                <a:cxnLst/>
                <a:rect l="l" t="t" r="r" b="b"/>
                <a:pathLst>
                  <a:path w="102541" h="94766" extrusionOk="0">
                    <a:moveTo>
                      <a:pt x="102542" y="0"/>
                    </a:moveTo>
                    <a:cubicBezTo>
                      <a:pt x="102542" y="0"/>
                      <a:pt x="47551" y="47912"/>
                      <a:pt x="0" y="57804"/>
                    </a:cubicBezTo>
                    <a:cubicBezTo>
                      <a:pt x="556" y="57784"/>
                      <a:pt x="857" y="57992"/>
                      <a:pt x="1433" y="57952"/>
                    </a:cubicBezTo>
                    <a:cubicBezTo>
                      <a:pt x="11580" y="57242"/>
                      <a:pt x="28423" y="54543"/>
                      <a:pt x="36085" y="61608"/>
                    </a:cubicBezTo>
                    <a:cubicBezTo>
                      <a:pt x="42842" y="67837"/>
                      <a:pt x="46439" y="82343"/>
                      <a:pt x="48354" y="93615"/>
                    </a:cubicBezTo>
                    <a:cubicBezTo>
                      <a:pt x="48421" y="94003"/>
                      <a:pt x="48803" y="94378"/>
                      <a:pt x="48897" y="94766"/>
                    </a:cubicBezTo>
                    <a:cubicBezTo>
                      <a:pt x="53417" y="51408"/>
                      <a:pt x="102542" y="0"/>
                      <a:pt x="102542" y="0"/>
                    </a:cubicBezTo>
                    <a:close/>
                  </a:path>
                </a:pathLst>
              </a:custGeom>
              <a:solidFill>
                <a:srgbClr val="D07A4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 name="Google Shape;222;p2"/>
              <p:cNvSpPr/>
              <p:nvPr/>
            </p:nvSpPr>
            <p:spPr>
              <a:xfrm>
                <a:off x="2771537" y="2324687"/>
                <a:ext cx="91625" cy="88444"/>
              </a:xfrm>
              <a:custGeom>
                <a:avLst/>
                <a:gdLst/>
                <a:ahLst/>
                <a:cxnLst/>
                <a:rect l="l" t="t" r="r" b="b"/>
                <a:pathLst>
                  <a:path w="91625" h="88444" extrusionOk="0">
                    <a:moveTo>
                      <a:pt x="52848" y="0"/>
                    </a:moveTo>
                    <a:cubicBezTo>
                      <a:pt x="35589" y="44309"/>
                      <a:pt x="0" y="88444"/>
                      <a:pt x="0" y="88444"/>
                    </a:cubicBezTo>
                    <a:cubicBezTo>
                      <a:pt x="0" y="88444"/>
                      <a:pt x="46064" y="48810"/>
                      <a:pt x="91625" y="28236"/>
                    </a:cubicBezTo>
                    <a:cubicBezTo>
                      <a:pt x="91518" y="28249"/>
                      <a:pt x="91378" y="28249"/>
                      <a:pt x="91270" y="28262"/>
                    </a:cubicBezTo>
                    <a:cubicBezTo>
                      <a:pt x="82115" y="28993"/>
                      <a:pt x="65921" y="30654"/>
                      <a:pt x="61039" y="25282"/>
                    </a:cubicBezTo>
                    <a:cubicBezTo>
                      <a:pt x="55983" y="19717"/>
                      <a:pt x="54342" y="6798"/>
                      <a:pt x="52989" y="342"/>
                    </a:cubicBezTo>
                    <a:cubicBezTo>
                      <a:pt x="52955" y="194"/>
                      <a:pt x="52882" y="147"/>
                      <a:pt x="52848" y="0"/>
                    </a:cubicBezTo>
                    <a:close/>
                  </a:path>
                </a:pathLst>
              </a:custGeom>
              <a:solidFill>
                <a:srgbClr val="AF4B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 name="Google Shape;223;p2"/>
              <p:cNvSpPr/>
              <p:nvPr/>
            </p:nvSpPr>
            <p:spPr>
              <a:xfrm>
                <a:off x="2442489" y="2283818"/>
                <a:ext cx="300110" cy="274380"/>
              </a:xfrm>
              <a:custGeom>
                <a:avLst/>
                <a:gdLst/>
                <a:ahLst/>
                <a:cxnLst/>
                <a:rect l="l" t="t" r="r" b="b"/>
                <a:pathLst>
                  <a:path w="300110" h="274380" extrusionOk="0">
                    <a:moveTo>
                      <a:pt x="286961" y="11522"/>
                    </a:moveTo>
                    <a:cubicBezTo>
                      <a:pt x="314715" y="42222"/>
                      <a:pt x="303095" y="97823"/>
                      <a:pt x="207699" y="191511"/>
                    </a:cubicBezTo>
                    <a:cubicBezTo>
                      <a:pt x="140606" y="257399"/>
                      <a:pt x="35359" y="294086"/>
                      <a:pt x="7612" y="263393"/>
                    </a:cubicBezTo>
                    <a:cubicBezTo>
                      <a:pt x="-20142" y="232692"/>
                      <a:pt x="31956" y="131269"/>
                      <a:pt x="99847" y="66205"/>
                    </a:cubicBezTo>
                    <a:cubicBezTo>
                      <a:pt x="152541" y="15701"/>
                      <a:pt x="259208" y="-19172"/>
                      <a:pt x="286961" y="11522"/>
                    </a:cubicBezTo>
                    <a:close/>
                  </a:path>
                </a:pathLst>
              </a:custGeom>
              <a:solidFill>
                <a:srgbClr val="ECD2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 name="Google Shape;224;p2"/>
              <p:cNvSpPr/>
              <p:nvPr/>
            </p:nvSpPr>
            <p:spPr>
              <a:xfrm>
                <a:off x="2445265" y="2339799"/>
                <a:ext cx="190187" cy="207911"/>
              </a:xfrm>
              <a:custGeom>
                <a:avLst/>
                <a:gdLst/>
                <a:ahLst/>
                <a:cxnLst/>
                <a:rect l="l" t="t" r="r" b="b"/>
                <a:pathLst>
                  <a:path w="190187" h="207911" extrusionOk="0">
                    <a:moveTo>
                      <a:pt x="181517" y="9079"/>
                    </a:moveTo>
                    <a:cubicBezTo>
                      <a:pt x="199479" y="32741"/>
                      <a:pt x="192494" y="75114"/>
                      <a:pt x="132285" y="145918"/>
                    </a:cubicBezTo>
                    <a:cubicBezTo>
                      <a:pt x="89952" y="195719"/>
                      <a:pt x="23019" y="222923"/>
                      <a:pt x="5050" y="199261"/>
                    </a:cubicBezTo>
                    <a:cubicBezTo>
                      <a:pt x="-12912" y="175600"/>
                      <a:pt x="19577" y="98548"/>
                      <a:pt x="62433" y="49390"/>
                    </a:cubicBezTo>
                    <a:cubicBezTo>
                      <a:pt x="95698" y="11229"/>
                      <a:pt x="163555" y="-14582"/>
                      <a:pt x="181517" y="9079"/>
                    </a:cubicBezTo>
                    <a:close/>
                  </a:path>
                </a:pathLst>
              </a:custGeom>
              <a:solidFill>
                <a:srgbClr val="F0DE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 name="Google Shape;225;p2"/>
              <p:cNvSpPr/>
              <p:nvPr/>
            </p:nvSpPr>
            <p:spPr>
              <a:xfrm>
                <a:off x="2538385" y="2340760"/>
                <a:ext cx="406094" cy="402383"/>
              </a:xfrm>
              <a:custGeom>
                <a:avLst/>
                <a:gdLst/>
                <a:ahLst/>
                <a:cxnLst/>
                <a:rect l="l" t="t" r="r" b="b"/>
                <a:pathLst>
                  <a:path w="406094" h="402383" extrusionOk="0">
                    <a:moveTo>
                      <a:pt x="366381" y="128"/>
                    </a:moveTo>
                    <a:cubicBezTo>
                      <a:pt x="321388" y="2974"/>
                      <a:pt x="262171" y="48817"/>
                      <a:pt x="243184" y="64294"/>
                    </a:cubicBezTo>
                    <a:lnTo>
                      <a:pt x="233152" y="72372"/>
                    </a:lnTo>
                    <a:lnTo>
                      <a:pt x="0" y="391885"/>
                    </a:lnTo>
                    <a:cubicBezTo>
                      <a:pt x="60952" y="430367"/>
                      <a:pt x="183666" y="356851"/>
                      <a:pt x="270717" y="272218"/>
                    </a:cubicBezTo>
                    <a:cubicBezTo>
                      <a:pt x="360654" y="184765"/>
                      <a:pt x="430688" y="41202"/>
                      <a:pt x="397864" y="9893"/>
                    </a:cubicBezTo>
                    <a:cubicBezTo>
                      <a:pt x="389640" y="2050"/>
                      <a:pt x="378717" y="-649"/>
                      <a:pt x="366381" y="128"/>
                    </a:cubicBezTo>
                    <a:close/>
                  </a:path>
                </a:pathLst>
              </a:custGeom>
              <a:solidFill>
                <a:srgbClr val="B6735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 name="Google Shape;226;p2"/>
              <p:cNvSpPr/>
              <p:nvPr/>
            </p:nvSpPr>
            <p:spPr>
              <a:xfrm>
                <a:off x="2526831" y="2401552"/>
                <a:ext cx="313579" cy="336158"/>
              </a:xfrm>
              <a:custGeom>
                <a:avLst/>
                <a:gdLst/>
                <a:ahLst/>
                <a:cxnLst/>
                <a:rect l="l" t="t" r="r" b="b"/>
                <a:pathLst>
                  <a:path w="313579" h="336158" extrusionOk="0">
                    <a:moveTo>
                      <a:pt x="302342" y="8579"/>
                    </a:moveTo>
                    <a:cubicBezTo>
                      <a:pt x="339324" y="40860"/>
                      <a:pt x="277917" y="139685"/>
                      <a:pt x="221238" y="206275"/>
                    </a:cubicBezTo>
                    <a:cubicBezTo>
                      <a:pt x="168551" y="268178"/>
                      <a:pt x="69826" y="358879"/>
                      <a:pt x="11306" y="330958"/>
                    </a:cubicBezTo>
                    <a:cubicBezTo>
                      <a:pt x="-17312" y="317303"/>
                      <a:pt x="4073" y="242595"/>
                      <a:pt x="125682" y="128011"/>
                    </a:cubicBezTo>
                    <a:cubicBezTo>
                      <a:pt x="140931" y="113639"/>
                      <a:pt x="179541" y="75552"/>
                      <a:pt x="205754" y="49426"/>
                    </a:cubicBezTo>
                    <a:cubicBezTo>
                      <a:pt x="239361" y="15939"/>
                      <a:pt x="274508" y="-15719"/>
                      <a:pt x="302342" y="8579"/>
                    </a:cubicBezTo>
                    <a:close/>
                  </a:path>
                </a:pathLst>
              </a:custGeom>
              <a:solidFill>
                <a:srgbClr val="D7A37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27" name="Google Shape;227;p2"/>
            <p:cNvGrpSpPr/>
            <p:nvPr/>
          </p:nvGrpSpPr>
          <p:grpSpPr>
            <a:xfrm>
              <a:off x="2634208" y="2446379"/>
              <a:ext cx="93883" cy="96327"/>
              <a:chOff x="2634208" y="2446379"/>
              <a:chExt cx="93883" cy="96327"/>
            </a:xfrm>
          </p:grpSpPr>
          <p:grpSp>
            <p:nvGrpSpPr>
              <p:cNvPr id="228" name="Google Shape;228;p2"/>
              <p:cNvGrpSpPr/>
              <p:nvPr/>
            </p:nvGrpSpPr>
            <p:grpSpPr>
              <a:xfrm>
                <a:off x="2634208" y="2446379"/>
                <a:ext cx="78762" cy="77533"/>
                <a:chOff x="2634208" y="2446379"/>
                <a:chExt cx="78762" cy="77533"/>
              </a:xfrm>
            </p:grpSpPr>
            <p:sp>
              <p:nvSpPr>
                <p:cNvPr id="229" name="Google Shape;229;p2"/>
                <p:cNvSpPr/>
                <p:nvPr/>
              </p:nvSpPr>
              <p:spPr>
                <a:xfrm>
                  <a:off x="2634208" y="2446379"/>
                  <a:ext cx="78762" cy="77533"/>
                </a:xfrm>
                <a:custGeom>
                  <a:avLst/>
                  <a:gdLst/>
                  <a:ahLst/>
                  <a:cxnLst/>
                  <a:rect l="l" t="t" r="r" b="b"/>
                  <a:pathLst>
                    <a:path w="78762" h="77533" extrusionOk="0">
                      <a:moveTo>
                        <a:pt x="77414" y="3299"/>
                      </a:moveTo>
                      <a:cubicBezTo>
                        <a:pt x="82926" y="12809"/>
                        <a:pt x="71213" y="24757"/>
                        <a:pt x="48127" y="49584"/>
                      </a:cubicBezTo>
                      <a:cubicBezTo>
                        <a:pt x="31886" y="67044"/>
                        <a:pt x="6825" y="84336"/>
                        <a:pt x="1313" y="74833"/>
                      </a:cubicBezTo>
                      <a:cubicBezTo>
                        <a:pt x="-4205" y="65323"/>
                        <a:pt x="8399" y="39498"/>
                        <a:pt x="25437" y="23103"/>
                      </a:cubicBezTo>
                      <a:cubicBezTo>
                        <a:pt x="43011" y="6186"/>
                        <a:pt x="71903" y="-6204"/>
                        <a:pt x="77414" y="3299"/>
                      </a:cubicBezTo>
                      <a:close/>
                    </a:path>
                  </a:pathLst>
                </a:custGeom>
                <a:solidFill>
                  <a:srgbClr val="F0DE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 name="Google Shape;230;p2"/>
                <p:cNvSpPr/>
                <p:nvPr/>
              </p:nvSpPr>
              <p:spPr>
                <a:xfrm>
                  <a:off x="2638618" y="2448705"/>
                  <a:ext cx="68496" cy="71230"/>
                </a:xfrm>
                <a:custGeom>
                  <a:avLst/>
                  <a:gdLst/>
                  <a:ahLst/>
                  <a:cxnLst/>
                  <a:rect l="l" t="t" r="r" b="b"/>
                  <a:pathLst>
                    <a:path w="68496" h="71230" extrusionOk="0">
                      <a:moveTo>
                        <a:pt x="67292" y="1583"/>
                      </a:moveTo>
                      <a:cubicBezTo>
                        <a:pt x="72388" y="9425"/>
                        <a:pt x="60963" y="23624"/>
                        <a:pt x="39766" y="44023"/>
                      </a:cubicBezTo>
                      <a:cubicBezTo>
                        <a:pt x="24858" y="58376"/>
                        <a:pt x="6052" y="77235"/>
                        <a:pt x="949" y="69386"/>
                      </a:cubicBezTo>
                      <a:cubicBezTo>
                        <a:pt x="-4148" y="61544"/>
                        <a:pt x="12247" y="42168"/>
                        <a:pt x="27302" y="28030"/>
                      </a:cubicBezTo>
                      <a:cubicBezTo>
                        <a:pt x="38989" y="17060"/>
                        <a:pt x="62195" y="-6266"/>
                        <a:pt x="67292" y="1583"/>
                      </a:cubicBezTo>
                      <a:close/>
                    </a:path>
                  </a:pathLst>
                </a:custGeom>
                <a:solidFill>
                  <a:srgbClr val="1B06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31" name="Google Shape;231;p2"/>
              <p:cNvGrpSpPr/>
              <p:nvPr/>
            </p:nvGrpSpPr>
            <p:grpSpPr>
              <a:xfrm>
                <a:off x="2659733" y="2479339"/>
                <a:ext cx="68358" cy="63367"/>
                <a:chOff x="2659733" y="2479339"/>
                <a:chExt cx="68358" cy="63367"/>
              </a:xfrm>
            </p:grpSpPr>
            <p:sp>
              <p:nvSpPr>
                <p:cNvPr id="232" name="Google Shape;232;p2"/>
                <p:cNvSpPr/>
                <p:nvPr/>
              </p:nvSpPr>
              <p:spPr>
                <a:xfrm>
                  <a:off x="2659733" y="2479339"/>
                  <a:ext cx="68358" cy="63367"/>
                </a:xfrm>
                <a:custGeom>
                  <a:avLst/>
                  <a:gdLst/>
                  <a:ahLst/>
                  <a:cxnLst/>
                  <a:rect l="l" t="t" r="r" b="b"/>
                  <a:pathLst>
                    <a:path w="68358" h="63367" extrusionOk="0">
                      <a:moveTo>
                        <a:pt x="1058" y="60458"/>
                      </a:moveTo>
                      <a:cubicBezTo>
                        <a:pt x="-3463" y="52414"/>
                        <a:pt x="6757" y="42690"/>
                        <a:pt x="26929" y="22457"/>
                      </a:cubicBezTo>
                      <a:cubicBezTo>
                        <a:pt x="41114" y="8232"/>
                        <a:pt x="62827" y="-5678"/>
                        <a:pt x="67347" y="2365"/>
                      </a:cubicBezTo>
                      <a:cubicBezTo>
                        <a:pt x="71868" y="10402"/>
                        <a:pt x="60623" y="31686"/>
                        <a:pt x="45775" y="45007"/>
                      </a:cubicBezTo>
                      <a:cubicBezTo>
                        <a:pt x="30459" y="58756"/>
                        <a:pt x="5578" y="68494"/>
                        <a:pt x="1058" y="60458"/>
                      </a:cubicBezTo>
                      <a:close/>
                    </a:path>
                  </a:pathLst>
                </a:custGeom>
                <a:solidFill>
                  <a:srgbClr val="F0DE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 name="Google Shape;233;p2"/>
                <p:cNvSpPr/>
                <p:nvPr/>
              </p:nvSpPr>
              <p:spPr>
                <a:xfrm>
                  <a:off x="2664730" y="2482608"/>
                  <a:ext cx="59578" cy="58183"/>
                </a:xfrm>
                <a:custGeom>
                  <a:avLst/>
                  <a:gdLst/>
                  <a:ahLst/>
                  <a:cxnLst/>
                  <a:rect l="l" t="t" r="r" b="b"/>
                  <a:pathLst>
                    <a:path w="59578" h="58183" extrusionOk="0">
                      <a:moveTo>
                        <a:pt x="950" y="56801"/>
                      </a:moveTo>
                      <a:cubicBezTo>
                        <a:pt x="-3250" y="50150"/>
                        <a:pt x="6770" y="38544"/>
                        <a:pt x="25241" y="21968"/>
                      </a:cubicBezTo>
                      <a:cubicBezTo>
                        <a:pt x="38227" y="10308"/>
                        <a:pt x="54635" y="-5035"/>
                        <a:pt x="58834" y="1608"/>
                      </a:cubicBezTo>
                      <a:cubicBezTo>
                        <a:pt x="63033" y="8259"/>
                        <a:pt x="48674" y="24078"/>
                        <a:pt x="35568" y="35557"/>
                      </a:cubicBezTo>
                      <a:cubicBezTo>
                        <a:pt x="25388" y="44471"/>
                        <a:pt x="5142" y="63444"/>
                        <a:pt x="950" y="56801"/>
                      </a:cubicBezTo>
                      <a:close/>
                    </a:path>
                  </a:pathLst>
                </a:custGeom>
                <a:solidFill>
                  <a:srgbClr val="1B06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grpSp>
        <p:nvGrpSpPr>
          <p:cNvPr id="234" name="Google Shape;234;p2"/>
          <p:cNvGrpSpPr/>
          <p:nvPr/>
        </p:nvGrpSpPr>
        <p:grpSpPr>
          <a:xfrm>
            <a:off x="10632495" y="3881385"/>
            <a:ext cx="1425071" cy="1032495"/>
            <a:chOff x="8254248" y="1495473"/>
            <a:chExt cx="1110820" cy="804813"/>
          </a:xfrm>
        </p:grpSpPr>
        <p:grpSp>
          <p:nvGrpSpPr>
            <p:cNvPr id="235" name="Google Shape;235;p2"/>
            <p:cNvGrpSpPr/>
            <p:nvPr/>
          </p:nvGrpSpPr>
          <p:grpSpPr>
            <a:xfrm>
              <a:off x="8463147" y="1643716"/>
              <a:ext cx="901921" cy="656570"/>
              <a:chOff x="8463147" y="1643716"/>
              <a:chExt cx="901921" cy="656570"/>
            </a:xfrm>
          </p:grpSpPr>
          <p:grpSp>
            <p:nvGrpSpPr>
              <p:cNvPr id="236" name="Google Shape;236;p2"/>
              <p:cNvGrpSpPr/>
              <p:nvPr/>
            </p:nvGrpSpPr>
            <p:grpSpPr>
              <a:xfrm>
                <a:off x="8670026" y="1772645"/>
                <a:ext cx="695042" cy="527641"/>
                <a:chOff x="8670026" y="1772645"/>
                <a:chExt cx="695042" cy="527641"/>
              </a:xfrm>
            </p:grpSpPr>
            <p:grpSp>
              <p:nvGrpSpPr>
                <p:cNvPr id="237" name="Google Shape;237;p2"/>
                <p:cNvGrpSpPr/>
                <p:nvPr/>
              </p:nvGrpSpPr>
              <p:grpSpPr>
                <a:xfrm>
                  <a:off x="8680407" y="1772645"/>
                  <a:ext cx="684661" cy="527641"/>
                  <a:chOff x="8680407" y="1772645"/>
                  <a:chExt cx="684661" cy="527641"/>
                </a:xfrm>
              </p:grpSpPr>
              <p:sp>
                <p:nvSpPr>
                  <p:cNvPr id="238" name="Google Shape;238;p2"/>
                  <p:cNvSpPr/>
                  <p:nvPr/>
                </p:nvSpPr>
                <p:spPr>
                  <a:xfrm>
                    <a:off x="8680407" y="1772645"/>
                    <a:ext cx="684661" cy="527641"/>
                  </a:xfrm>
                  <a:custGeom>
                    <a:avLst/>
                    <a:gdLst/>
                    <a:ahLst/>
                    <a:cxnLst/>
                    <a:rect l="l" t="t" r="r" b="b"/>
                    <a:pathLst>
                      <a:path w="684661" h="527641" extrusionOk="0">
                        <a:moveTo>
                          <a:pt x="0" y="36902"/>
                        </a:moveTo>
                        <a:cubicBezTo>
                          <a:pt x="0" y="36902"/>
                          <a:pt x="233064" y="-76650"/>
                          <a:pt x="488164" y="94626"/>
                        </a:cubicBezTo>
                        <a:cubicBezTo>
                          <a:pt x="630347" y="190082"/>
                          <a:pt x="684661" y="526151"/>
                          <a:pt x="684661" y="526151"/>
                        </a:cubicBezTo>
                        <a:cubicBezTo>
                          <a:pt x="684661" y="526151"/>
                          <a:pt x="325554" y="546115"/>
                          <a:pt x="177612" y="439910"/>
                        </a:cubicBezTo>
                        <a:cubicBezTo>
                          <a:pt x="8238" y="318254"/>
                          <a:pt x="0" y="36902"/>
                          <a:pt x="0" y="36902"/>
                        </a:cubicBezTo>
                        <a:close/>
                      </a:path>
                    </a:pathLst>
                  </a:custGeom>
                  <a:solidFill>
                    <a:srgbClr val="6E3D1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9" name="Google Shape;239;p2"/>
                  <p:cNvSpPr/>
                  <p:nvPr/>
                </p:nvSpPr>
                <p:spPr>
                  <a:xfrm>
                    <a:off x="8945512" y="1812313"/>
                    <a:ext cx="419556" cy="487670"/>
                  </a:xfrm>
                  <a:custGeom>
                    <a:avLst/>
                    <a:gdLst/>
                    <a:ahLst/>
                    <a:cxnLst/>
                    <a:rect l="l" t="t" r="r" b="b"/>
                    <a:pathLst>
                      <a:path w="419556" h="487670" extrusionOk="0">
                        <a:moveTo>
                          <a:pt x="419557" y="486463"/>
                        </a:moveTo>
                        <a:cubicBezTo>
                          <a:pt x="419557" y="486463"/>
                          <a:pt x="365242" y="150441"/>
                          <a:pt x="223059" y="54984"/>
                        </a:cubicBezTo>
                        <a:cubicBezTo>
                          <a:pt x="188166" y="31544"/>
                          <a:pt x="153809" y="13790"/>
                          <a:pt x="120256" y="0"/>
                        </a:cubicBezTo>
                        <a:cubicBezTo>
                          <a:pt x="60584" y="41911"/>
                          <a:pt x="-15765" y="115923"/>
                          <a:pt x="2853" y="212002"/>
                        </a:cubicBezTo>
                        <a:cubicBezTo>
                          <a:pt x="28772" y="345331"/>
                          <a:pt x="172361" y="436702"/>
                          <a:pt x="274159" y="485960"/>
                        </a:cubicBezTo>
                        <a:cubicBezTo>
                          <a:pt x="356803" y="489490"/>
                          <a:pt x="419557" y="486463"/>
                          <a:pt x="419557" y="486463"/>
                        </a:cubicBezTo>
                        <a:close/>
                      </a:path>
                    </a:pathLst>
                  </a:custGeom>
                  <a:solidFill>
                    <a:srgbClr val="89652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0" name="Google Shape;240;p2"/>
                  <p:cNvSpPr/>
                  <p:nvPr/>
                </p:nvSpPr>
                <p:spPr>
                  <a:xfrm>
                    <a:off x="9070848" y="1911659"/>
                    <a:ext cx="293215" cy="382388"/>
                  </a:xfrm>
                  <a:custGeom>
                    <a:avLst/>
                    <a:gdLst/>
                    <a:ahLst/>
                    <a:cxnLst/>
                    <a:rect l="l" t="t" r="r" b="b"/>
                    <a:pathLst>
                      <a:path w="293215" h="382388" extrusionOk="0">
                        <a:moveTo>
                          <a:pt x="293215" y="382389"/>
                        </a:moveTo>
                        <a:cubicBezTo>
                          <a:pt x="291207" y="369979"/>
                          <a:pt x="249616" y="124531"/>
                          <a:pt x="145608" y="22"/>
                        </a:cubicBezTo>
                        <a:cubicBezTo>
                          <a:pt x="93704" y="-440"/>
                          <a:pt x="34500" y="6264"/>
                          <a:pt x="17087" y="37895"/>
                        </a:cubicBezTo>
                        <a:cubicBezTo>
                          <a:pt x="-15663" y="97333"/>
                          <a:pt x="-8162" y="161680"/>
                          <a:pt x="100468" y="244110"/>
                        </a:cubicBezTo>
                        <a:cubicBezTo>
                          <a:pt x="167106" y="294728"/>
                          <a:pt x="237762" y="344201"/>
                          <a:pt x="293215" y="382389"/>
                        </a:cubicBezTo>
                        <a:close/>
                      </a:path>
                    </a:pathLst>
                  </a:custGeom>
                  <a:solidFill>
                    <a:srgbClr val="9679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41;p2"/>
                  <p:cNvSpPr/>
                  <p:nvPr/>
                </p:nvSpPr>
                <p:spPr>
                  <a:xfrm>
                    <a:off x="9118848" y="1945896"/>
                    <a:ext cx="195186" cy="286516"/>
                  </a:xfrm>
                  <a:custGeom>
                    <a:avLst/>
                    <a:gdLst/>
                    <a:ahLst/>
                    <a:cxnLst/>
                    <a:rect l="l" t="t" r="r" b="b"/>
                    <a:pathLst>
                      <a:path w="195186" h="286516" extrusionOk="0">
                        <a:moveTo>
                          <a:pt x="195187" y="286516"/>
                        </a:moveTo>
                        <a:cubicBezTo>
                          <a:pt x="195187" y="286516"/>
                          <a:pt x="105980" y="-43230"/>
                          <a:pt x="17910" y="4776"/>
                        </a:cubicBezTo>
                        <a:cubicBezTo>
                          <a:pt x="-70159" y="52775"/>
                          <a:pt x="195187" y="286516"/>
                          <a:pt x="195187" y="286516"/>
                        </a:cubicBezTo>
                        <a:close/>
                      </a:path>
                    </a:pathLst>
                  </a:custGeom>
                  <a:solidFill>
                    <a:srgbClr val="AC904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242;p2"/>
                  <p:cNvSpPr/>
                  <p:nvPr/>
                </p:nvSpPr>
                <p:spPr>
                  <a:xfrm>
                    <a:off x="9218398" y="1959995"/>
                    <a:ext cx="116532" cy="289763"/>
                  </a:xfrm>
                  <a:custGeom>
                    <a:avLst/>
                    <a:gdLst/>
                    <a:ahLst/>
                    <a:cxnLst/>
                    <a:rect l="l" t="t" r="r" b="b"/>
                    <a:pathLst>
                      <a:path w="116532" h="289763" extrusionOk="0">
                        <a:moveTo>
                          <a:pt x="116533" y="289764"/>
                        </a:moveTo>
                        <a:cubicBezTo>
                          <a:pt x="116533" y="289764"/>
                          <a:pt x="102536" y="211547"/>
                          <a:pt x="71393" y="131762"/>
                        </a:cubicBezTo>
                        <a:cubicBezTo>
                          <a:pt x="40251" y="51977"/>
                          <a:pt x="0" y="0"/>
                          <a:pt x="0" y="0"/>
                        </a:cubicBezTo>
                        <a:cubicBezTo>
                          <a:pt x="0" y="0"/>
                          <a:pt x="28664" y="56418"/>
                          <a:pt x="59807" y="136202"/>
                        </a:cubicBezTo>
                        <a:cubicBezTo>
                          <a:pt x="90949" y="215987"/>
                          <a:pt x="116533" y="289764"/>
                          <a:pt x="116533" y="289764"/>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43" name="Google Shape;243;p2"/>
                <p:cNvGrpSpPr/>
                <p:nvPr/>
              </p:nvGrpSpPr>
              <p:grpSpPr>
                <a:xfrm>
                  <a:off x="8670026" y="1786205"/>
                  <a:ext cx="616952" cy="458081"/>
                  <a:chOff x="8670026" y="1786205"/>
                  <a:chExt cx="616952" cy="458081"/>
                </a:xfrm>
              </p:grpSpPr>
              <p:sp>
                <p:nvSpPr>
                  <p:cNvPr id="244" name="Google Shape;244;p2"/>
                  <p:cNvSpPr/>
                  <p:nvPr/>
                </p:nvSpPr>
                <p:spPr>
                  <a:xfrm>
                    <a:off x="8670026" y="1786205"/>
                    <a:ext cx="616952" cy="453795"/>
                  </a:xfrm>
                  <a:custGeom>
                    <a:avLst/>
                    <a:gdLst/>
                    <a:ahLst/>
                    <a:cxnLst/>
                    <a:rect l="l" t="t" r="r" b="b"/>
                    <a:pathLst>
                      <a:path w="616952" h="453795" extrusionOk="0">
                        <a:moveTo>
                          <a:pt x="14600" y="62"/>
                        </a:moveTo>
                        <a:lnTo>
                          <a:pt x="0" y="22150"/>
                        </a:lnTo>
                        <a:cubicBezTo>
                          <a:pt x="0" y="22150"/>
                          <a:pt x="27928" y="37922"/>
                          <a:pt x="147206" y="120894"/>
                        </a:cubicBezTo>
                        <a:cubicBezTo>
                          <a:pt x="242576" y="187278"/>
                          <a:pt x="369287" y="276351"/>
                          <a:pt x="457222" y="342065"/>
                        </a:cubicBezTo>
                        <a:cubicBezTo>
                          <a:pt x="504773" y="377601"/>
                          <a:pt x="616952" y="453795"/>
                          <a:pt x="616952" y="453795"/>
                        </a:cubicBezTo>
                        <a:cubicBezTo>
                          <a:pt x="616952" y="453795"/>
                          <a:pt x="532165" y="392556"/>
                          <a:pt x="458629" y="339694"/>
                        </a:cubicBezTo>
                        <a:cubicBezTo>
                          <a:pt x="369957" y="275916"/>
                          <a:pt x="264208" y="183775"/>
                          <a:pt x="162744" y="108498"/>
                        </a:cubicBezTo>
                        <a:cubicBezTo>
                          <a:pt x="8104" y="-6260"/>
                          <a:pt x="14600" y="62"/>
                          <a:pt x="14600" y="62"/>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245;p2"/>
                  <p:cNvSpPr/>
                  <p:nvPr/>
                </p:nvSpPr>
                <p:spPr>
                  <a:xfrm>
                    <a:off x="9069987" y="2077598"/>
                    <a:ext cx="66369" cy="166688"/>
                  </a:xfrm>
                  <a:custGeom>
                    <a:avLst/>
                    <a:gdLst/>
                    <a:ahLst/>
                    <a:cxnLst/>
                    <a:rect l="l" t="t" r="r" b="b"/>
                    <a:pathLst>
                      <a:path w="66369" h="166688" extrusionOk="0">
                        <a:moveTo>
                          <a:pt x="21766" y="16837"/>
                        </a:moveTo>
                        <a:cubicBezTo>
                          <a:pt x="21766" y="16837"/>
                          <a:pt x="34156" y="42769"/>
                          <a:pt x="45273" y="80233"/>
                        </a:cubicBezTo>
                        <a:cubicBezTo>
                          <a:pt x="56457" y="117698"/>
                          <a:pt x="66369" y="166688"/>
                          <a:pt x="66369" y="166688"/>
                        </a:cubicBezTo>
                        <a:cubicBezTo>
                          <a:pt x="66369" y="166688"/>
                          <a:pt x="50832" y="119801"/>
                          <a:pt x="33955" y="78391"/>
                        </a:cubicBezTo>
                        <a:cubicBezTo>
                          <a:pt x="17078" y="36976"/>
                          <a:pt x="0" y="0"/>
                          <a:pt x="0" y="0"/>
                        </a:cubicBezTo>
                        <a:lnTo>
                          <a:pt x="21766" y="16837"/>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246;p2"/>
                  <p:cNvSpPr/>
                  <p:nvPr/>
                </p:nvSpPr>
                <p:spPr>
                  <a:xfrm>
                    <a:off x="8914744" y="1964167"/>
                    <a:ext cx="65842" cy="232026"/>
                  </a:xfrm>
                  <a:custGeom>
                    <a:avLst/>
                    <a:gdLst/>
                    <a:ahLst/>
                    <a:cxnLst/>
                    <a:rect l="l" t="t" r="r" b="b"/>
                    <a:pathLst>
                      <a:path w="65842" h="232026" extrusionOk="0">
                        <a:moveTo>
                          <a:pt x="29267" y="18257"/>
                        </a:moveTo>
                        <a:cubicBezTo>
                          <a:pt x="29267" y="18257"/>
                          <a:pt x="43666" y="68017"/>
                          <a:pt x="54181" y="105670"/>
                        </a:cubicBezTo>
                        <a:cubicBezTo>
                          <a:pt x="72866" y="172609"/>
                          <a:pt x="63490" y="232027"/>
                          <a:pt x="63490" y="232027"/>
                        </a:cubicBezTo>
                        <a:cubicBezTo>
                          <a:pt x="63490" y="232027"/>
                          <a:pt x="55051" y="174551"/>
                          <a:pt x="39246" y="113927"/>
                        </a:cubicBezTo>
                        <a:cubicBezTo>
                          <a:pt x="27928" y="70663"/>
                          <a:pt x="0" y="0"/>
                          <a:pt x="0" y="0"/>
                        </a:cubicBezTo>
                        <a:lnTo>
                          <a:pt x="29267" y="18257"/>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247;p2"/>
                  <p:cNvSpPr/>
                  <p:nvPr/>
                </p:nvSpPr>
                <p:spPr>
                  <a:xfrm>
                    <a:off x="8742290" y="1844360"/>
                    <a:ext cx="68081" cy="243418"/>
                  </a:xfrm>
                  <a:custGeom>
                    <a:avLst/>
                    <a:gdLst/>
                    <a:ahLst/>
                    <a:cxnLst/>
                    <a:rect l="l" t="t" r="r" b="b"/>
                    <a:pathLst>
                      <a:path w="68081" h="243418" extrusionOk="0">
                        <a:moveTo>
                          <a:pt x="29669" y="20326"/>
                        </a:moveTo>
                        <a:cubicBezTo>
                          <a:pt x="29669" y="20326"/>
                          <a:pt x="41523" y="61608"/>
                          <a:pt x="52439" y="99133"/>
                        </a:cubicBezTo>
                        <a:cubicBezTo>
                          <a:pt x="71862" y="165844"/>
                          <a:pt x="67709" y="243419"/>
                          <a:pt x="67709" y="243419"/>
                        </a:cubicBezTo>
                        <a:cubicBezTo>
                          <a:pt x="67709" y="243419"/>
                          <a:pt x="51435" y="164766"/>
                          <a:pt x="34825" y="104363"/>
                        </a:cubicBezTo>
                        <a:cubicBezTo>
                          <a:pt x="22972" y="61253"/>
                          <a:pt x="0" y="0"/>
                          <a:pt x="0" y="0"/>
                        </a:cubicBezTo>
                        <a:lnTo>
                          <a:pt x="29669" y="20326"/>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 name="Google Shape;248;p2"/>
                  <p:cNvSpPr/>
                  <p:nvPr/>
                </p:nvSpPr>
                <p:spPr>
                  <a:xfrm>
                    <a:off x="9075345" y="2070251"/>
                    <a:ext cx="190872" cy="20689"/>
                  </a:xfrm>
                  <a:custGeom>
                    <a:avLst/>
                    <a:gdLst/>
                    <a:ahLst/>
                    <a:cxnLst/>
                    <a:rect l="l" t="t" r="r" b="b"/>
                    <a:pathLst>
                      <a:path w="190872" h="20689" extrusionOk="0">
                        <a:moveTo>
                          <a:pt x="0" y="0"/>
                        </a:moveTo>
                        <a:cubicBezTo>
                          <a:pt x="0" y="0"/>
                          <a:pt x="39715" y="6229"/>
                          <a:pt x="87467" y="8097"/>
                        </a:cubicBezTo>
                        <a:cubicBezTo>
                          <a:pt x="135151" y="9972"/>
                          <a:pt x="190872" y="7494"/>
                          <a:pt x="190872" y="7494"/>
                        </a:cubicBezTo>
                        <a:cubicBezTo>
                          <a:pt x="190872" y="7494"/>
                          <a:pt x="129726" y="20440"/>
                          <a:pt x="88605" y="20674"/>
                        </a:cubicBezTo>
                        <a:cubicBezTo>
                          <a:pt x="52842" y="20875"/>
                          <a:pt x="22637" y="19040"/>
                          <a:pt x="22637" y="19040"/>
                        </a:cubicBezTo>
                        <a:lnTo>
                          <a:pt x="0" y="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 name="Google Shape;249;p2"/>
                  <p:cNvSpPr/>
                  <p:nvPr/>
                </p:nvSpPr>
                <p:spPr>
                  <a:xfrm>
                    <a:off x="8939591" y="1910964"/>
                    <a:ext cx="206343" cy="83079"/>
                  </a:xfrm>
                  <a:custGeom>
                    <a:avLst/>
                    <a:gdLst/>
                    <a:ahLst/>
                    <a:cxnLst/>
                    <a:rect l="l" t="t" r="r" b="b"/>
                    <a:pathLst>
                      <a:path w="206343" h="83079" extrusionOk="0">
                        <a:moveTo>
                          <a:pt x="0" y="61113"/>
                        </a:moveTo>
                        <a:cubicBezTo>
                          <a:pt x="0" y="61113"/>
                          <a:pt x="56257" y="52654"/>
                          <a:pt x="101665" y="40900"/>
                        </a:cubicBezTo>
                        <a:cubicBezTo>
                          <a:pt x="136022" y="32006"/>
                          <a:pt x="206343" y="0"/>
                          <a:pt x="206343" y="0"/>
                        </a:cubicBezTo>
                        <a:cubicBezTo>
                          <a:pt x="206343" y="0"/>
                          <a:pt x="170446" y="32334"/>
                          <a:pt x="109835" y="56498"/>
                        </a:cubicBezTo>
                        <a:cubicBezTo>
                          <a:pt x="77153" y="69511"/>
                          <a:pt x="26388" y="83080"/>
                          <a:pt x="26388" y="83080"/>
                        </a:cubicBezTo>
                        <a:lnTo>
                          <a:pt x="0" y="61113"/>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250;p2"/>
                  <p:cNvSpPr/>
                  <p:nvPr/>
                </p:nvSpPr>
                <p:spPr>
                  <a:xfrm>
                    <a:off x="8758899" y="1817698"/>
                    <a:ext cx="178415" cy="46612"/>
                  </a:xfrm>
                  <a:custGeom>
                    <a:avLst/>
                    <a:gdLst/>
                    <a:ahLst/>
                    <a:cxnLst/>
                    <a:rect l="l" t="t" r="r" b="b"/>
                    <a:pathLst>
                      <a:path w="178415" h="46612" extrusionOk="0">
                        <a:moveTo>
                          <a:pt x="0" y="20634"/>
                        </a:moveTo>
                        <a:cubicBezTo>
                          <a:pt x="0" y="20634"/>
                          <a:pt x="28195" y="26367"/>
                          <a:pt x="90547" y="19034"/>
                        </a:cubicBezTo>
                        <a:cubicBezTo>
                          <a:pt x="113988" y="16281"/>
                          <a:pt x="178415" y="0"/>
                          <a:pt x="178415" y="0"/>
                        </a:cubicBezTo>
                        <a:cubicBezTo>
                          <a:pt x="178415" y="0"/>
                          <a:pt x="112313" y="27211"/>
                          <a:pt x="93360" y="32381"/>
                        </a:cubicBezTo>
                        <a:cubicBezTo>
                          <a:pt x="65634" y="39976"/>
                          <a:pt x="32817" y="46613"/>
                          <a:pt x="32817" y="46613"/>
                        </a:cubicBezTo>
                        <a:lnTo>
                          <a:pt x="0" y="2063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251" name="Google Shape;251;p2"/>
              <p:cNvGrpSpPr/>
              <p:nvPr/>
            </p:nvGrpSpPr>
            <p:grpSpPr>
              <a:xfrm>
                <a:off x="8463147" y="1643716"/>
                <a:ext cx="838498" cy="612137"/>
                <a:chOff x="8463147" y="1643716"/>
                <a:chExt cx="838498" cy="612137"/>
              </a:xfrm>
            </p:grpSpPr>
            <p:sp>
              <p:nvSpPr>
                <p:cNvPr id="252" name="Google Shape;252;p2"/>
                <p:cNvSpPr/>
                <p:nvPr/>
              </p:nvSpPr>
              <p:spPr>
                <a:xfrm>
                  <a:off x="8463147" y="1643716"/>
                  <a:ext cx="838498" cy="606926"/>
                </a:xfrm>
                <a:custGeom>
                  <a:avLst/>
                  <a:gdLst/>
                  <a:ahLst/>
                  <a:cxnLst/>
                  <a:rect l="l" t="t" r="r" b="b"/>
                  <a:pathLst>
                    <a:path w="838498" h="606926" extrusionOk="0">
                      <a:moveTo>
                        <a:pt x="23910" y="0"/>
                      </a:moveTo>
                      <a:cubicBezTo>
                        <a:pt x="23910" y="0"/>
                        <a:pt x="21566" y="15009"/>
                        <a:pt x="15538" y="27265"/>
                      </a:cubicBezTo>
                      <a:cubicBezTo>
                        <a:pt x="9577" y="39521"/>
                        <a:pt x="0" y="49017"/>
                        <a:pt x="0" y="49017"/>
                      </a:cubicBezTo>
                      <a:cubicBezTo>
                        <a:pt x="0" y="49017"/>
                        <a:pt x="163950" y="132847"/>
                        <a:pt x="370493" y="274628"/>
                      </a:cubicBezTo>
                      <a:cubicBezTo>
                        <a:pt x="577104" y="416409"/>
                        <a:pt x="838498" y="606926"/>
                        <a:pt x="838498" y="606926"/>
                      </a:cubicBezTo>
                      <a:cubicBezTo>
                        <a:pt x="838498" y="606926"/>
                        <a:pt x="594919" y="407395"/>
                        <a:pt x="392326" y="260437"/>
                      </a:cubicBezTo>
                      <a:cubicBezTo>
                        <a:pt x="189667" y="113478"/>
                        <a:pt x="23910" y="0"/>
                        <a:pt x="23910"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253;p2"/>
                <p:cNvSpPr/>
                <p:nvPr/>
              </p:nvSpPr>
              <p:spPr>
                <a:xfrm>
                  <a:off x="9078359" y="2088080"/>
                  <a:ext cx="63556" cy="167773"/>
                </a:xfrm>
                <a:custGeom>
                  <a:avLst/>
                  <a:gdLst/>
                  <a:ahLst/>
                  <a:cxnLst/>
                  <a:rect l="l" t="t" r="r" b="b"/>
                  <a:pathLst>
                    <a:path w="63556" h="167773" extrusionOk="0">
                      <a:moveTo>
                        <a:pt x="21431" y="17192"/>
                      </a:moveTo>
                      <a:cubicBezTo>
                        <a:pt x="21431" y="17192"/>
                        <a:pt x="33419" y="43331"/>
                        <a:pt x="43934" y="80977"/>
                      </a:cubicBezTo>
                      <a:cubicBezTo>
                        <a:pt x="54448" y="118622"/>
                        <a:pt x="63557" y="167773"/>
                        <a:pt x="63557" y="167773"/>
                      </a:cubicBezTo>
                      <a:cubicBezTo>
                        <a:pt x="63557" y="167773"/>
                        <a:pt x="48823" y="120631"/>
                        <a:pt x="32616" y="78947"/>
                      </a:cubicBezTo>
                      <a:cubicBezTo>
                        <a:pt x="16408" y="37257"/>
                        <a:pt x="0" y="0"/>
                        <a:pt x="0" y="0"/>
                      </a:cubicBezTo>
                      <a:lnTo>
                        <a:pt x="21431" y="1719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254;p2"/>
                <p:cNvSpPr/>
                <p:nvPr/>
              </p:nvSpPr>
              <p:spPr>
                <a:xfrm>
                  <a:off x="8922781" y="1975157"/>
                  <a:ext cx="60558" cy="233707"/>
                </a:xfrm>
                <a:custGeom>
                  <a:avLst/>
                  <a:gdLst/>
                  <a:ahLst/>
                  <a:cxnLst/>
                  <a:rect l="l" t="t" r="r" b="b"/>
                  <a:pathLst>
                    <a:path w="60558" h="233707" extrusionOk="0">
                      <a:moveTo>
                        <a:pt x="28799" y="19060"/>
                      </a:moveTo>
                      <a:cubicBezTo>
                        <a:pt x="28799" y="19060"/>
                        <a:pt x="41791" y="69209"/>
                        <a:pt x="51234" y="107136"/>
                      </a:cubicBezTo>
                      <a:cubicBezTo>
                        <a:pt x="68044" y="174578"/>
                        <a:pt x="56994" y="233708"/>
                        <a:pt x="56994" y="233708"/>
                      </a:cubicBezTo>
                      <a:cubicBezTo>
                        <a:pt x="56994" y="233708"/>
                        <a:pt x="50229" y="176017"/>
                        <a:pt x="36031" y="114972"/>
                      </a:cubicBezTo>
                      <a:cubicBezTo>
                        <a:pt x="25918" y="71406"/>
                        <a:pt x="0" y="0"/>
                        <a:pt x="0" y="0"/>
                      </a:cubicBezTo>
                      <a:lnTo>
                        <a:pt x="28799" y="1906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255;p2"/>
                <p:cNvSpPr/>
                <p:nvPr/>
              </p:nvSpPr>
              <p:spPr>
                <a:xfrm>
                  <a:off x="8754545" y="1859636"/>
                  <a:ext cx="60187" cy="246010"/>
                </a:xfrm>
                <a:custGeom>
                  <a:avLst/>
                  <a:gdLst/>
                  <a:ahLst/>
                  <a:cxnLst/>
                  <a:rect l="l" t="t" r="r" b="b"/>
                  <a:pathLst>
                    <a:path w="60187" h="246010" extrusionOk="0">
                      <a:moveTo>
                        <a:pt x="30205" y="20962"/>
                      </a:moveTo>
                      <a:cubicBezTo>
                        <a:pt x="30205" y="20962"/>
                        <a:pt x="40385" y="62687"/>
                        <a:pt x="49895" y="100620"/>
                      </a:cubicBezTo>
                      <a:cubicBezTo>
                        <a:pt x="66705" y="168055"/>
                        <a:pt x="57864" y="246011"/>
                        <a:pt x="57864" y="246011"/>
                      </a:cubicBezTo>
                      <a:cubicBezTo>
                        <a:pt x="57864" y="246011"/>
                        <a:pt x="45072" y="166615"/>
                        <a:pt x="30874" y="105576"/>
                      </a:cubicBezTo>
                      <a:cubicBezTo>
                        <a:pt x="20762" y="62010"/>
                        <a:pt x="0" y="0"/>
                        <a:pt x="0" y="0"/>
                      </a:cubicBezTo>
                      <a:lnTo>
                        <a:pt x="30205" y="2096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 name="Google Shape;256;p2"/>
                <p:cNvSpPr/>
                <p:nvPr/>
              </p:nvSpPr>
              <p:spPr>
                <a:xfrm>
                  <a:off x="9082778" y="2076118"/>
                  <a:ext cx="187590" cy="18321"/>
                </a:xfrm>
                <a:custGeom>
                  <a:avLst/>
                  <a:gdLst/>
                  <a:ahLst/>
                  <a:cxnLst/>
                  <a:rect l="l" t="t" r="r" b="b"/>
                  <a:pathLst>
                    <a:path w="187590" h="18321" extrusionOk="0">
                      <a:moveTo>
                        <a:pt x="0" y="0"/>
                      </a:moveTo>
                      <a:cubicBezTo>
                        <a:pt x="0" y="0"/>
                        <a:pt x="39313" y="4742"/>
                        <a:pt x="86194" y="4842"/>
                      </a:cubicBezTo>
                      <a:cubicBezTo>
                        <a:pt x="133075" y="4943"/>
                        <a:pt x="187590" y="402"/>
                        <a:pt x="187590" y="402"/>
                      </a:cubicBezTo>
                      <a:cubicBezTo>
                        <a:pt x="187590" y="402"/>
                        <a:pt x="128253" y="15585"/>
                        <a:pt x="87935" y="17339"/>
                      </a:cubicBezTo>
                      <a:cubicBezTo>
                        <a:pt x="52842" y="18866"/>
                        <a:pt x="23173" y="18156"/>
                        <a:pt x="23173" y="18156"/>
                      </a:cubicBezTo>
                      <a:lnTo>
                        <a:pt x="0" y="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 name="Google Shape;257;p2"/>
                <p:cNvSpPr/>
                <p:nvPr/>
              </p:nvSpPr>
              <p:spPr>
                <a:xfrm>
                  <a:off x="8951780" y="1904903"/>
                  <a:ext cx="203261" cy="91337"/>
                </a:xfrm>
                <a:custGeom>
                  <a:avLst/>
                  <a:gdLst/>
                  <a:ahLst/>
                  <a:cxnLst/>
                  <a:rect l="l" t="t" r="r" b="b"/>
                  <a:pathLst>
                    <a:path w="203261" h="91337" extrusionOk="0">
                      <a:moveTo>
                        <a:pt x="0" y="70616"/>
                      </a:moveTo>
                      <a:cubicBezTo>
                        <a:pt x="0" y="70616"/>
                        <a:pt x="55788" y="59559"/>
                        <a:pt x="100593" y="45716"/>
                      </a:cubicBezTo>
                      <a:cubicBezTo>
                        <a:pt x="134481" y="35234"/>
                        <a:pt x="203262" y="0"/>
                        <a:pt x="203262" y="0"/>
                      </a:cubicBezTo>
                      <a:cubicBezTo>
                        <a:pt x="203262" y="0"/>
                        <a:pt x="168905" y="33969"/>
                        <a:pt x="109433" y="60918"/>
                      </a:cubicBezTo>
                      <a:cubicBezTo>
                        <a:pt x="77420" y="75425"/>
                        <a:pt x="27392" y="91337"/>
                        <a:pt x="27392" y="91337"/>
                      </a:cubicBezTo>
                      <a:lnTo>
                        <a:pt x="0" y="70616"/>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 name="Google Shape;258;p2"/>
                <p:cNvSpPr/>
                <p:nvPr/>
              </p:nvSpPr>
              <p:spPr>
                <a:xfrm>
                  <a:off x="8773097" y="1813927"/>
                  <a:ext cx="172320" cy="55573"/>
                </a:xfrm>
                <a:custGeom>
                  <a:avLst/>
                  <a:gdLst/>
                  <a:ahLst/>
                  <a:cxnLst/>
                  <a:rect l="l" t="t" r="r" b="b"/>
                  <a:pathLst>
                    <a:path w="172320" h="55573" extrusionOk="0">
                      <a:moveTo>
                        <a:pt x="0" y="31758"/>
                      </a:moveTo>
                      <a:cubicBezTo>
                        <a:pt x="0" y="31758"/>
                        <a:pt x="27928" y="35696"/>
                        <a:pt x="88136" y="24478"/>
                      </a:cubicBezTo>
                      <a:cubicBezTo>
                        <a:pt x="110706" y="20259"/>
                        <a:pt x="172321" y="0"/>
                        <a:pt x="172321" y="0"/>
                      </a:cubicBezTo>
                      <a:cubicBezTo>
                        <a:pt x="172321" y="0"/>
                        <a:pt x="109969" y="31249"/>
                        <a:pt x="91886" y="37592"/>
                      </a:cubicBezTo>
                      <a:cubicBezTo>
                        <a:pt x="65365" y="46901"/>
                        <a:pt x="33956" y="55574"/>
                        <a:pt x="33956" y="55574"/>
                      </a:cubicBezTo>
                      <a:lnTo>
                        <a:pt x="0" y="31758"/>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259" name="Google Shape;259;p2"/>
            <p:cNvGrpSpPr/>
            <p:nvPr/>
          </p:nvGrpSpPr>
          <p:grpSpPr>
            <a:xfrm>
              <a:off x="8254248" y="1495473"/>
              <a:ext cx="741217" cy="716650"/>
              <a:chOff x="8254248" y="1495473"/>
              <a:chExt cx="741217" cy="716650"/>
            </a:xfrm>
          </p:grpSpPr>
          <p:sp>
            <p:nvSpPr>
              <p:cNvPr id="260" name="Google Shape;260;p2"/>
              <p:cNvSpPr/>
              <p:nvPr/>
            </p:nvSpPr>
            <p:spPr>
              <a:xfrm>
                <a:off x="8254267" y="1495473"/>
                <a:ext cx="741198" cy="716650"/>
              </a:xfrm>
              <a:custGeom>
                <a:avLst/>
                <a:gdLst/>
                <a:ahLst/>
                <a:cxnLst/>
                <a:rect l="l" t="t" r="r" b="b"/>
                <a:pathLst>
                  <a:path w="741198" h="716650" extrusionOk="0">
                    <a:moveTo>
                      <a:pt x="1399" y="300780"/>
                    </a:moveTo>
                    <a:cubicBezTo>
                      <a:pt x="9101" y="193129"/>
                      <a:pt x="105944" y="66979"/>
                      <a:pt x="202317" y="29119"/>
                    </a:cubicBezTo>
                    <a:cubicBezTo>
                      <a:pt x="298624" y="-8734"/>
                      <a:pt x="379326" y="-5559"/>
                      <a:pt x="472485" y="15242"/>
                    </a:cubicBezTo>
                    <a:cubicBezTo>
                      <a:pt x="565644" y="36044"/>
                      <a:pt x="656994" y="86488"/>
                      <a:pt x="703206" y="199290"/>
                    </a:cubicBezTo>
                    <a:cubicBezTo>
                      <a:pt x="749350" y="312092"/>
                      <a:pt x="761003" y="429696"/>
                      <a:pt x="695236" y="532821"/>
                    </a:cubicBezTo>
                    <a:cubicBezTo>
                      <a:pt x="633153" y="630139"/>
                      <a:pt x="583190" y="671829"/>
                      <a:pt x="467596" y="701813"/>
                    </a:cubicBezTo>
                    <a:cubicBezTo>
                      <a:pt x="390444" y="721831"/>
                      <a:pt x="262928" y="740469"/>
                      <a:pt x="130656" y="623073"/>
                    </a:cubicBezTo>
                    <a:cubicBezTo>
                      <a:pt x="79155" y="577431"/>
                      <a:pt x="-12397" y="495168"/>
                      <a:pt x="1399" y="300780"/>
                    </a:cubicBezTo>
                    <a:close/>
                  </a:path>
                </a:pathLst>
              </a:custGeom>
              <a:solidFill>
                <a:srgbClr val="A422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 name="Google Shape;261;p2"/>
              <p:cNvSpPr/>
              <p:nvPr/>
            </p:nvSpPr>
            <p:spPr>
              <a:xfrm>
                <a:off x="8254267" y="1498070"/>
                <a:ext cx="636045" cy="665716"/>
              </a:xfrm>
              <a:custGeom>
                <a:avLst/>
                <a:gdLst/>
                <a:ahLst/>
                <a:cxnLst/>
                <a:rect l="l" t="t" r="r" b="b"/>
                <a:pathLst>
                  <a:path w="636045" h="665716" extrusionOk="0">
                    <a:moveTo>
                      <a:pt x="519499" y="89898"/>
                    </a:moveTo>
                    <a:cubicBezTo>
                      <a:pt x="448174" y="30593"/>
                      <a:pt x="360372" y="-114"/>
                      <a:pt x="305522" y="0"/>
                    </a:cubicBezTo>
                    <a:cubicBezTo>
                      <a:pt x="305388" y="7"/>
                      <a:pt x="305321" y="27"/>
                      <a:pt x="305187" y="40"/>
                    </a:cubicBezTo>
                    <a:cubicBezTo>
                      <a:pt x="272103" y="3945"/>
                      <a:pt x="238281" y="12357"/>
                      <a:pt x="202250" y="26508"/>
                    </a:cubicBezTo>
                    <a:cubicBezTo>
                      <a:pt x="105944" y="64361"/>
                      <a:pt x="9101" y="190584"/>
                      <a:pt x="1399" y="298236"/>
                    </a:cubicBezTo>
                    <a:cubicBezTo>
                      <a:pt x="-12397" y="492624"/>
                      <a:pt x="79155" y="574780"/>
                      <a:pt x="130589" y="620422"/>
                    </a:cubicBezTo>
                    <a:cubicBezTo>
                      <a:pt x="140100" y="628813"/>
                      <a:pt x="149542" y="636388"/>
                      <a:pt x="158919" y="643440"/>
                    </a:cubicBezTo>
                    <a:cubicBezTo>
                      <a:pt x="293132" y="686651"/>
                      <a:pt x="512869" y="687120"/>
                      <a:pt x="607435" y="456848"/>
                    </a:cubicBezTo>
                    <a:cubicBezTo>
                      <a:pt x="675947" y="290166"/>
                      <a:pt x="611386" y="166280"/>
                      <a:pt x="519499" y="89898"/>
                    </a:cubicBezTo>
                    <a:close/>
                  </a:path>
                </a:pathLst>
              </a:custGeom>
              <a:solidFill>
                <a:srgbClr val="BA3D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 name="Google Shape;262;p2"/>
              <p:cNvSpPr/>
              <p:nvPr/>
            </p:nvSpPr>
            <p:spPr>
              <a:xfrm>
                <a:off x="8254248" y="1543227"/>
                <a:ext cx="576154" cy="589525"/>
              </a:xfrm>
              <a:custGeom>
                <a:avLst/>
                <a:gdLst/>
                <a:ahLst/>
                <a:cxnLst/>
                <a:rect l="l" t="t" r="r" b="b"/>
                <a:pathLst>
                  <a:path w="576154" h="589525" extrusionOk="0">
                    <a:moveTo>
                      <a:pt x="468352" y="69970"/>
                    </a:moveTo>
                    <a:cubicBezTo>
                      <a:pt x="378073" y="2689"/>
                      <a:pt x="253370" y="-16358"/>
                      <a:pt x="185794" y="14075"/>
                    </a:cubicBezTo>
                    <a:cubicBezTo>
                      <a:pt x="150098" y="30148"/>
                      <a:pt x="121233" y="44976"/>
                      <a:pt x="95381" y="59241"/>
                    </a:cubicBezTo>
                    <a:cubicBezTo>
                      <a:pt x="51313" y="107039"/>
                      <a:pt x="16890" y="167784"/>
                      <a:pt x="5303" y="225996"/>
                    </a:cubicBezTo>
                    <a:cubicBezTo>
                      <a:pt x="4901" y="228200"/>
                      <a:pt x="4299" y="230416"/>
                      <a:pt x="3897" y="232613"/>
                    </a:cubicBezTo>
                    <a:cubicBezTo>
                      <a:pt x="2758" y="239498"/>
                      <a:pt x="1954" y="246316"/>
                      <a:pt x="1419" y="253080"/>
                    </a:cubicBezTo>
                    <a:cubicBezTo>
                      <a:pt x="615" y="265229"/>
                      <a:pt x="79" y="276828"/>
                      <a:pt x="12" y="288120"/>
                    </a:cubicBezTo>
                    <a:cubicBezTo>
                      <a:pt x="-724" y="393823"/>
                      <a:pt x="31556" y="462282"/>
                      <a:pt x="67588" y="509565"/>
                    </a:cubicBezTo>
                    <a:cubicBezTo>
                      <a:pt x="109044" y="537613"/>
                      <a:pt x="162555" y="562219"/>
                      <a:pt x="232073" y="580837"/>
                    </a:cubicBezTo>
                    <a:cubicBezTo>
                      <a:pt x="426428" y="632895"/>
                      <a:pt x="598882" y="442264"/>
                      <a:pt x="573700" y="242826"/>
                    </a:cubicBezTo>
                    <a:cubicBezTo>
                      <a:pt x="564257" y="168038"/>
                      <a:pt x="522466" y="110341"/>
                      <a:pt x="468352" y="69970"/>
                    </a:cubicBezTo>
                    <a:close/>
                  </a:path>
                </a:pathLst>
              </a:custGeom>
              <a:solidFill>
                <a:srgbClr val="CF58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263;p2"/>
              <p:cNvSpPr/>
              <p:nvPr/>
            </p:nvSpPr>
            <p:spPr>
              <a:xfrm>
                <a:off x="8256375" y="1629956"/>
                <a:ext cx="108058" cy="418015"/>
              </a:xfrm>
              <a:custGeom>
                <a:avLst/>
                <a:gdLst/>
                <a:ahLst/>
                <a:cxnLst/>
                <a:rect l="l" t="t" r="r" b="b"/>
                <a:pathLst>
                  <a:path w="108058" h="418015" extrusionOk="0">
                    <a:moveTo>
                      <a:pt x="107653" y="417350"/>
                    </a:moveTo>
                    <a:cubicBezTo>
                      <a:pt x="100621" y="426753"/>
                      <a:pt x="9203" y="335081"/>
                      <a:pt x="564" y="226070"/>
                    </a:cubicBezTo>
                    <a:cubicBezTo>
                      <a:pt x="-7942" y="119228"/>
                      <a:pt x="82471" y="-6627"/>
                      <a:pt x="93120" y="272"/>
                    </a:cubicBezTo>
                    <a:cubicBezTo>
                      <a:pt x="104036" y="7391"/>
                      <a:pt x="13490" y="102217"/>
                      <a:pt x="22397" y="220705"/>
                    </a:cubicBezTo>
                    <a:cubicBezTo>
                      <a:pt x="31237" y="338242"/>
                      <a:pt x="114551" y="408128"/>
                      <a:pt x="107653" y="417350"/>
                    </a:cubicBezTo>
                    <a:close/>
                  </a:path>
                </a:pathLst>
              </a:custGeom>
              <a:solidFill>
                <a:srgbClr val="FFA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264;p2"/>
              <p:cNvSpPr/>
              <p:nvPr/>
            </p:nvSpPr>
            <p:spPr>
              <a:xfrm>
                <a:off x="8298440" y="1568064"/>
                <a:ext cx="481544" cy="527441"/>
              </a:xfrm>
              <a:custGeom>
                <a:avLst/>
                <a:gdLst/>
                <a:ahLst/>
                <a:cxnLst/>
                <a:rect l="l" t="t" r="r" b="b"/>
                <a:pathLst>
                  <a:path w="481544" h="527441" extrusionOk="0">
                    <a:moveTo>
                      <a:pt x="452355" y="264535"/>
                    </a:moveTo>
                    <a:cubicBezTo>
                      <a:pt x="467892" y="266377"/>
                      <a:pt x="551943" y="112514"/>
                      <a:pt x="337228" y="20661"/>
                    </a:cubicBezTo>
                    <a:cubicBezTo>
                      <a:pt x="245342" y="-18645"/>
                      <a:pt x="128609" y="-8466"/>
                      <a:pt x="46835" y="109259"/>
                    </a:cubicBezTo>
                    <a:cubicBezTo>
                      <a:pt x="-52485" y="252339"/>
                      <a:pt x="7991" y="462674"/>
                      <a:pt x="210851" y="519239"/>
                    </a:cubicBezTo>
                    <a:cubicBezTo>
                      <a:pt x="398240" y="571504"/>
                      <a:pt x="480550" y="357239"/>
                      <a:pt x="442643" y="349041"/>
                    </a:cubicBezTo>
                    <a:cubicBezTo>
                      <a:pt x="419806" y="344105"/>
                      <a:pt x="368438" y="420354"/>
                      <a:pt x="291755" y="411721"/>
                    </a:cubicBezTo>
                    <a:cubicBezTo>
                      <a:pt x="248289" y="406825"/>
                      <a:pt x="152451" y="337977"/>
                      <a:pt x="180915" y="251308"/>
                    </a:cubicBezTo>
                    <a:cubicBezTo>
                      <a:pt x="206967" y="172186"/>
                      <a:pt x="280771" y="138111"/>
                      <a:pt x="337296" y="163393"/>
                    </a:cubicBezTo>
                    <a:cubicBezTo>
                      <a:pt x="395294" y="189291"/>
                      <a:pt x="433000" y="262231"/>
                      <a:pt x="452355" y="264535"/>
                    </a:cubicBezTo>
                    <a:close/>
                  </a:path>
                </a:pathLst>
              </a:custGeom>
              <a:solidFill>
                <a:srgbClr val="E573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265;p2"/>
              <p:cNvSpPr/>
              <p:nvPr/>
            </p:nvSpPr>
            <p:spPr>
              <a:xfrm>
                <a:off x="8640953" y="1966552"/>
                <a:ext cx="73050" cy="53022"/>
              </a:xfrm>
              <a:custGeom>
                <a:avLst/>
                <a:gdLst/>
                <a:ahLst/>
                <a:cxnLst/>
                <a:rect l="l" t="t" r="r" b="b"/>
                <a:pathLst>
                  <a:path w="73050" h="53022" extrusionOk="0">
                    <a:moveTo>
                      <a:pt x="73008" y="5652"/>
                    </a:moveTo>
                    <a:cubicBezTo>
                      <a:pt x="72137" y="-14962"/>
                      <a:pt x="476" y="26240"/>
                      <a:pt x="7" y="42433"/>
                    </a:cubicBezTo>
                    <a:cubicBezTo>
                      <a:pt x="-461" y="57529"/>
                      <a:pt x="22041" y="53062"/>
                      <a:pt x="30279" y="49653"/>
                    </a:cubicBezTo>
                    <a:cubicBezTo>
                      <a:pt x="54857" y="39406"/>
                      <a:pt x="74079" y="30894"/>
                      <a:pt x="73008" y="5652"/>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6" name="Google Shape;266;p2"/>
              <p:cNvSpPr/>
              <p:nvPr/>
            </p:nvSpPr>
            <p:spPr>
              <a:xfrm>
                <a:off x="8456777" y="1957978"/>
                <a:ext cx="177677" cy="92357"/>
              </a:xfrm>
              <a:custGeom>
                <a:avLst/>
                <a:gdLst/>
                <a:ahLst/>
                <a:cxnLst/>
                <a:rect l="l" t="t" r="r" b="b"/>
                <a:pathLst>
                  <a:path w="177677" h="92357" extrusionOk="0">
                    <a:moveTo>
                      <a:pt x="75" y="56719"/>
                    </a:moveTo>
                    <a:cubicBezTo>
                      <a:pt x="3892" y="41135"/>
                      <a:pt x="13537" y="47946"/>
                      <a:pt x="27467" y="30835"/>
                    </a:cubicBezTo>
                    <a:cubicBezTo>
                      <a:pt x="41331" y="13723"/>
                      <a:pt x="33629" y="-73"/>
                      <a:pt x="47693" y="0"/>
                    </a:cubicBezTo>
                    <a:cubicBezTo>
                      <a:pt x="66981" y="101"/>
                      <a:pt x="64570" y="19657"/>
                      <a:pt x="112456" y="38074"/>
                    </a:cubicBezTo>
                    <a:cubicBezTo>
                      <a:pt x="125984" y="43285"/>
                      <a:pt x="175610" y="40853"/>
                      <a:pt x="177620" y="61528"/>
                    </a:cubicBezTo>
                    <a:cubicBezTo>
                      <a:pt x="178892" y="74367"/>
                      <a:pt x="158733" y="82872"/>
                      <a:pt x="139379" y="87098"/>
                    </a:cubicBezTo>
                    <a:cubicBezTo>
                      <a:pt x="50171" y="106594"/>
                      <a:pt x="-2268" y="66310"/>
                      <a:pt x="75" y="56719"/>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7" name="Google Shape;267;p2"/>
              <p:cNvSpPr/>
              <p:nvPr/>
            </p:nvSpPr>
            <p:spPr>
              <a:xfrm>
                <a:off x="8317672" y="1623788"/>
                <a:ext cx="221903" cy="374681"/>
              </a:xfrm>
              <a:custGeom>
                <a:avLst/>
                <a:gdLst/>
                <a:ahLst/>
                <a:cxnLst/>
                <a:rect l="l" t="t" r="r" b="b"/>
                <a:pathLst>
                  <a:path w="221903" h="374681" extrusionOk="0">
                    <a:moveTo>
                      <a:pt x="11" y="200580"/>
                    </a:moveTo>
                    <a:cubicBezTo>
                      <a:pt x="-1060" y="110207"/>
                      <a:pt x="75221" y="-29471"/>
                      <a:pt x="185057" y="5502"/>
                    </a:cubicBezTo>
                    <a:cubicBezTo>
                      <a:pt x="211779" y="14034"/>
                      <a:pt x="222963" y="29016"/>
                      <a:pt x="221825" y="66260"/>
                    </a:cubicBezTo>
                    <a:cubicBezTo>
                      <a:pt x="221088" y="90899"/>
                      <a:pt x="156459" y="137197"/>
                      <a:pt x="137573" y="187480"/>
                    </a:cubicBezTo>
                    <a:cubicBezTo>
                      <a:pt x="109110" y="263246"/>
                      <a:pt x="182243" y="291991"/>
                      <a:pt x="146413" y="349701"/>
                    </a:cubicBezTo>
                    <a:cubicBezTo>
                      <a:pt x="125451" y="383462"/>
                      <a:pt x="97925" y="375861"/>
                      <a:pt x="82655" y="367744"/>
                    </a:cubicBezTo>
                    <a:cubicBezTo>
                      <a:pt x="47562" y="349052"/>
                      <a:pt x="1083" y="295132"/>
                      <a:pt x="11" y="200580"/>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8" name="Google Shape;268;p2"/>
              <p:cNvSpPr/>
              <p:nvPr/>
            </p:nvSpPr>
            <p:spPr>
              <a:xfrm>
                <a:off x="8545253" y="1614390"/>
                <a:ext cx="204008" cy="158423"/>
              </a:xfrm>
              <a:custGeom>
                <a:avLst/>
                <a:gdLst/>
                <a:ahLst/>
                <a:cxnLst/>
                <a:rect l="l" t="t" r="r" b="b"/>
                <a:pathLst>
                  <a:path w="204008" h="158423" extrusionOk="0">
                    <a:moveTo>
                      <a:pt x="271" y="12041"/>
                    </a:moveTo>
                    <a:cubicBezTo>
                      <a:pt x="-2609" y="30545"/>
                      <a:pt x="18287" y="29132"/>
                      <a:pt x="22774" y="53115"/>
                    </a:cubicBezTo>
                    <a:cubicBezTo>
                      <a:pt x="26391" y="72410"/>
                      <a:pt x="18220" y="93078"/>
                      <a:pt x="37642" y="95281"/>
                    </a:cubicBezTo>
                    <a:cubicBezTo>
                      <a:pt x="61283" y="97960"/>
                      <a:pt x="73606" y="87720"/>
                      <a:pt x="119683" y="109600"/>
                    </a:cubicBezTo>
                    <a:cubicBezTo>
                      <a:pt x="173463" y="135163"/>
                      <a:pt x="181098" y="161175"/>
                      <a:pt x="196435" y="158188"/>
                    </a:cubicBezTo>
                    <a:cubicBezTo>
                      <a:pt x="214852" y="154579"/>
                      <a:pt x="199448" y="86735"/>
                      <a:pt x="152768" y="47596"/>
                    </a:cubicBezTo>
                    <a:cubicBezTo>
                      <a:pt x="110642" y="12255"/>
                      <a:pt x="4759" y="-17474"/>
                      <a:pt x="271" y="12041"/>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 name="Google Shape;269;p2"/>
              <p:cNvSpPr/>
              <p:nvPr/>
            </p:nvSpPr>
            <p:spPr>
              <a:xfrm>
                <a:off x="8409037" y="1719208"/>
                <a:ext cx="94964" cy="206175"/>
              </a:xfrm>
              <a:custGeom>
                <a:avLst/>
                <a:gdLst/>
                <a:ahLst/>
                <a:cxnLst/>
                <a:rect l="l" t="t" r="r" b="b"/>
                <a:pathLst>
                  <a:path w="94964" h="206175" extrusionOk="0">
                    <a:moveTo>
                      <a:pt x="35090" y="206175"/>
                    </a:moveTo>
                    <a:cubicBezTo>
                      <a:pt x="35090" y="206175"/>
                      <a:pt x="-12862" y="166039"/>
                      <a:pt x="3345" y="98939"/>
                    </a:cubicBezTo>
                    <a:cubicBezTo>
                      <a:pt x="22969" y="17895"/>
                      <a:pt x="94964" y="0"/>
                      <a:pt x="94964" y="0"/>
                    </a:cubicBezTo>
                    <a:cubicBezTo>
                      <a:pt x="94964" y="0"/>
                      <a:pt x="40783" y="51951"/>
                      <a:pt x="25848" y="103493"/>
                    </a:cubicBezTo>
                    <a:cubicBezTo>
                      <a:pt x="10846" y="155042"/>
                      <a:pt x="35090" y="206175"/>
                      <a:pt x="35090" y="206175"/>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70;p2"/>
              <p:cNvSpPr/>
              <p:nvPr/>
            </p:nvSpPr>
            <p:spPr>
              <a:xfrm>
                <a:off x="8592740" y="1687225"/>
                <a:ext cx="124367" cy="60539"/>
              </a:xfrm>
              <a:custGeom>
                <a:avLst/>
                <a:gdLst/>
                <a:ahLst/>
                <a:cxnLst/>
                <a:rect l="l" t="t" r="r" b="b"/>
                <a:pathLst>
                  <a:path w="124367" h="60539" extrusionOk="0">
                    <a:moveTo>
                      <a:pt x="0" y="6941"/>
                    </a:moveTo>
                    <a:cubicBezTo>
                      <a:pt x="0" y="6941"/>
                      <a:pt x="44336" y="-7766"/>
                      <a:pt x="75411" y="5635"/>
                    </a:cubicBezTo>
                    <a:cubicBezTo>
                      <a:pt x="106486" y="19037"/>
                      <a:pt x="124368" y="60540"/>
                      <a:pt x="124368" y="60540"/>
                    </a:cubicBezTo>
                    <a:cubicBezTo>
                      <a:pt x="124368" y="60540"/>
                      <a:pt x="102535" y="37836"/>
                      <a:pt x="71459" y="24441"/>
                    </a:cubicBezTo>
                    <a:cubicBezTo>
                      <a:pt x="40384" y="11040"/>
                      <a:pt x="0" y="6941"/>
                      <a:pt x="0" y="6941"/>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271;p2"/>
              <p:cNvSpPr/>
              <p:nvPr/>
            </p:nvSpPr>
            <p:spPr>
              <a:xfrm>
                <a:off x="8505959" y="1985218"/>
                <a:ext cx="115444" cy="43453"/>
              </a:xfrm>
              <a:custGeom>
                <a:avLst/>
                <a:gdLst/>
                <a:ahLst/>
                <a:cxnLst/>
                <a:rect l="l" t="t" r="r" b="b"/>
                <a:pathLst>
                  <a:path w="115444" h="43453" extrusionOk="0">
                    <a:moveTo>
                      <a:pt x="1524" y="4211"/>
                    </a:moveTo>
                    <a:cubicBezTo>
                      <a:pt x="11102" y="-9840"/>
                      <a:pt x="25702" y="14725"/>
                      <a:pt x="59791" y="27423"/>
                    </a:cubicBezTo>
                    <a:cubicBezTo>
                      <a:pt x="81423" y="35480"/>
                      <a:pt x="115445" y="33330"/>
                      <a:pt x="115445" y="33330"/>
                    </a:cubicBezTo>
                    <a:cubicBezTo>
                      <a:pt x="115445" y="33330"/>
                      <a:pt x="85978" y="47917"/>
                      <a:pt x="59322" y="42070"/>
                    </a:cubicBezTo>
                    <a:cubicBezTo>
                      <a:pt x="29452" y="35541"/>
                      <a:pt x="-8052" y="18261"/>
                      <a:pt x="1524" y="4211"/>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2"/>
              <p:cNvSpPr/>
              <p:nvPr/>
            </p:nvSpPr>
            <p:spPr>
              <a:xfrm>
                <a:off x="8513197" y="1779040"/>
                <a:ext cx="195448" cy="175948"/>
              </a:xfrm>
              <a:custGeom>
                <a:avLst/>
                <a:gdLst/>
                <a:ahLst/>
                <a:cxnLst/>
                <a:rect l="l" t="t" r="r" b="b"/>
                <a:pathLst>
                  <a:path w="195448" h="175948" extrusionOk="0">
                    <a:moveTo>
                      <a:pt x="447" y="90897"/>
                    </a:moveTo>
                    <a:cubicBezTo>
                      <a:pt x="-4911" y="47518"/>
                      <a:pt x="38689" y="11232"/>
                      <a:pt x="86507" y="2432"/>
                    </a:cubicBezTo>
                    <a:cubicBezTo>
                      <a:pt x="171027" y="-13112"/>
                      <a:pt x="189712" y="49260"/>
                      <a:pt x="195003" y="92638"/>
                    </a:cubicBezTo>
                    <a:cubicBezTo>
                      <a:pt x="200361" y="136016"/>
                      <a:pt x="156494" y="176380"/>
                      <a:pt x="107872" y="175945"/>
                    </a:cubicBezTo>
                    <a:cubicBezTo>
                      <a:pt x="59250" y="175510"/>
                      <a:pt x="5739" y="134275"/>
                      <a:pt x="447" y="90897"/>
                    </a:cubicBezTo>
                    <a:close/>
                  </a:path>
                </a:pathLst>
              </a:custGeom>
              <a:solidFill>
                <a:srgbClr val="DF7B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2"/>
              <p:cNvSpPr/>
              <p:nvPr/>
            </p:nvSpPr>
            <p:spPr>
              <a:xfrm>
                <a:off x="8547215" y="1806297"/>
                <a:ext cx="130680" cy="123724"/>
              </a:xfrm>
              <a:custGeom>
                <a:avLst/>
                <a:gdLst/>
                <a:ahLst/>
                <a:cxnLst/>
                <a:rect l="l" t="t" r="r" b="b"/>
                <a:pathLst>
                  <a:path w="130680" h="123724" extrusionOk="0">
                    <a:moveTo>
                      <a:pt x="68563" y="2875"/>
                    </a:moveTo>
                    <a:cubicBezTo>
                      <a:pt x="100375" y="10584"/>
                      <a:pt x="132723" y="36234"/>
                      <a:pt x="130580" y="66405"/>
                    </a:cubicBezTo>
                    <a:cubicBezTo>
                      <a:pt x="128437" y="96577"/>
                      <a:pt x="92539" y="126098"/>
                      <a:pt x="59924" y="123573"/>
                    </a:cubicBezTo>
                    <a:cubicBezTo>
                      <a:pt x="27241" y="121042"/>
                      <a:pt x="-2093" y="86470"/>
                      <a:pt x="117" y="56299"/>
                    </a:cubicBezTo>
                    <a:cubicBezTo>
                      <a:pt x="2260" y="26121"/>
                      <a:pt x="12909" y="-10620"/>
                      <a:pt x="68563" y="2875"/>
                    </a:cubicBezTo>
                    <a:close/>
                  </a:path>
                </a:pathLst>
              </a:custGeom>
              <a:solidFill>
                <a:srgbClr val="C568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2"/>
              <p:cNvSpPr/>
              <p:nvPr/>
            </p:nvSpPr>
            <p:spPr>
              <a:xfrm>
                <a:off x="8589622" y="1828574"/>
                <a:ext cx="66710" cy="67106"/>
              </a:xfrm>
              <a:custGeom>
                <a:avLst/>
                <a:gdLst/>
                <a:ahLst/>
                <a:cxnLst/>
                <a:rect l="l" t="t" r="r" b="b"/>
                <a:pathLst>
                  <a:path w="66710" h="67106" extrusionOk="0">
                    <a:moveTo>
                      <a:pt x="7203" y="13367"/>
                    </a:moveTo>
                    <a:cubicBezTo>
                      <a:pt x="18655" y="-1433"/>
                      <a:pt x="39617" y="-4394"/>
                      <a:pt x="54017" y="6751"/>
                    </a:cubicBezTo>
                    <a:cubicBezTo>
                      <a:pt x="68483" y="17895"/>
                      <a:pt x="70961" y="38931"/>
                      <a:pt x="59508" y="53739"/>
                    </a:cubicBezTo>
                    <a:cubicBezTo>
                      <a:pt x="48056" y="68540"/>
                      <a:pt x="27094" y="71500"/>
                      <a:pt x="12694" y="60356"/>
                    </a:cubicBezTo>
                    <a:cubicBezTo>
                      <a:pt x="-1772" y="49211"/>
                      <a:pt x="-4250" y="28175"/>
                      <a:pt x="7203" y="13367"/>
                    </a:cubicBezTo>
                    <a:close/>
                  </a:path>
                </a:pathLst>
              </a:custGeom>
              <a:solidFill>
                <a:srgbClr val="8C3A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75;p2"/>
              <p:cNvSpPr/>
              <p:nvPr/>
            </p:nvSpPr>
            <p:spPr>
              <a:xfrm>
                <a:off x="8607806" y="1843418"/>
                <a:ext cx="37443" cy="37484"/>
              </a:xfrm>
              <a:custGeom>
                <a:avLst/>
                <a:gdLst/>
                <a:ahLst/>
                <a:cxnLst/>
                <a:rect l="l" t="t" r="r" b="b"/>
                <a:pathLst>
                  <a:path w="37443" h="37484" extrusionOk="0">
                    <a:moveTo>
                      <a:pt x="3954" y="7324"/>
                    </a:moveTo>
                    <a:cubicBezTo>
                      <a:pt x="10250" y="-880"/>
                      <a:pt x="22037" y="-2428"/>
                      <a:pt x="30208" y="3881"/>
                    </a:cubicBezTo>
                    <a:cubicBezTo>
                      <a:pt x="38379" y="10183"/>
                      <a:pt x="39852" y="21950"/>
                      <a:pt x="33490" y="30161"/>
                    </a:cubicBezTo>
                    <a:cubicBezTo>
                      <a:pt x="27194" y="38365"/>
                      <a:pt x="15407" y="39913"/>
                      <a:pt x="7236" y="33604"/>
                    </a:cubicBezTo>
                    <a:cubicBezTo>
                      <a:pt x="-934" y="27295"/>
                      <a:pt x="-2408" y="15534"/>
                      <a:pt x="3954" y="7324"/>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76" name="Google Shape;276;p2"/>
              <p:cNvGrpSpPr/>
              <p:nvPr/>
            </p:nvGrpSpPr>
            <p:grpSpPr>
              <a:xfrm>
                <a:off x="8298951" y="1526114"/>
                <a:ext cx="613053" cy="639232"/>
                <a:chOff x="8298951" y="1526114"/>
                <a:chExt cx="613053" cy="639232"/>
              </a:xfrm>
            </p:grpSpPr>
            <p:sp>
              <p:nvSpPr>
                <p:cNvPr id="277" name="Google Shape;277;p2"/>
                <p:cNvSpPr/>
                <p:nvPr/>
              </p:nvSpPr>
              <p:spPr>
                <a:xfrm>
                  <a:off x="8866658" y="1766716"/>
                  <a:ext cx="45346" cy="19799"/>
                </a:xfrm>
                <a:custGeom>
                  <a:avLst/>
                  <a:gdLst/>
                  <a:ahLst/>
                  <a:cxnLst/>
                  <a:rect l="l" t="t" r="r" b="b"/>
                  <a:pathLst>
                    <a:path w="45346" h="19799" extrusionOk="0">
                      <a:moveTo>
                        <a:pt x="42059" y="592"/>
                      </a:moveTo>
                      <a:cubicBezTo>
                        <a:pt x="40720" y="-51"/>
                        <a:pt x="39180" y="-212"/>
                        <a:pt x="37639" y="317"/>
                      </a:cubicBezTo>
                      <a:cubicBezTo>
                        <a:pt x="35496" y="1060"/>
                        <a:pt x="33085" y="1730"/>
                        <a:pt x="31075" y="2762"/>
                      </a:cubicBezTo>
                      <a:cubicBezTo>
                        <a:pt x="27191" y="4664"/>
                        <a:pt x="23575" y="7155"/>
                        <a:pt x="19824" y="9218"/>
                      </a:cubicBezTo>
                      <a:cubicBezTo>
                        <a:pt x="13261" y="12841"/>
                        <a:pt x="6630" y="16310"/>
                        <a:pt x="0" y="19799"/>
                      </a:cubicBezTo>
                      <a:cubicBezTo>
                        <a:pt x="7368" y="18340"/>
                        <a:pt x="14734" y="16759"/>
                        <a:pt x="22168" y="15440"/>
                      </a:cubicBezTo>
                      <a:cubicBezTo>
                        <a:pt x="26388" y="14689"/>
                        <a:pt x="30741" y="14381"/>
                        <a:pt x="34960" y="13457"/>
                      </a:cubicBezTo>
                      <a:cubicBezTo>
                        <a:pt x="37170" y="12962"/>
                        <a:pt x="39313" y="12064"/>
                        <a:pt x="41524" y="11274"/>
                      </a:cubicBezTo>
                      <a:cubicBezTo>
                        <a:pt x="44537" y="10209"/>
                        <a:pt x="46077" y="6907"/>
                        <a:pt x="45006" y="3887"/>
                      </a:cubicBezTo>
                      <a:cubicBezTo>
                        <a:pt x="44470" y="2380"/>
                        <a:pt x="43399" y="1228"/>
                        <a:pt x="42059" y="59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 name="Google Shape;278;p2"/>
                <p:cNvSpPr/>
                <p:nvPr/>
              </p:nvSpPr>
              <p:spPr>
                <a:xfrm>
                  <a:off x="8851388" y="1829112"/>
                  <a:ext cx="39209" cy="11863"/>
                </a:xfrm>
                <a:custGeom>
                  <a:avLst/>
                  <a:gdLst/>
                  <a:ahLst/>
                  <a:cxnLst/>
                  <a:rect l="l" t="t" r="r" b="b"/>
                  <a:pathLst>
                    <a:path w="39209" h="11863" extrusionOk="0">
                      <a:moveTo>
                        <a:pt x="37102" y="1237"/>
                      </a:moveTo>
                      <a:cubicBezTo>
                        <a:pt x="35964" y="299"/>
                        <a:pt x="34424" y="-123"/>
                        <a:pt x="32883" y="31"/>
                      </a:cubicBezTo>
                      <a:cubicBezTo>
                        <a:pt x="16475" y="4532"/>
                        <a:pt x="13395" y="5462"/>
                        <a:pt x="16475" y="4565"/>
                      </a:cubicBezTo>
                      <a:cubicBezTo>
                        <a:pt x="21297" y="3179"/>
                        <a:pt x="26119" y="1685"/>
                        <a:pt x="30874" y="118"/>
                      </a:cubicBezTo>
                      <a:cubicBezTo>
                        <a:pt x="31410" y="-76"/>
                        <a:pt x="29668" y="265"/>
                        <a:pt x="29066" y="352"/>
                      </a:cubicBezTo>
                      <a:cubicBezTo>
                        <a:pt x="27392" y="580"/>
                        <a:pt x="25918" y="1069"/>
                        <a:pt x="24378" y="1625"/>
                      </a:cubicBezTo>
                      <a:cubicBezTo>
                        <a:pt x="20359" y="3051"/>
                        <a:pt x="16207" y="4344"/>
                        <a:pt x="12189" y="5536"/>
                      </a:cubicBezTo>
                      <a:cubicBezTo>
                        <a:pt x="10447" y="6039"/>
                        <a:pt x="5357" y="7365"/>
                        <a:pt x="7099" y="6943"/>
                      </a:cubicBezTo>
                      <a:cubicBezTo>
                        <a:pt x="10179" y="6186"/>
                        <a:pt x="0" y="9025"/>
                        <a:pt x="0" y="9025"/>
                      </a:cubicBezTo>
                      <a:cubicBezTo>
                        <a:pt x="0" y="9025"/>
                        <a:pt x="21966" y="10706"/>
                        <a:pt x="16943" y="10271"/>
                      </a:cubicBezTo>
                      <a:cubicBezTo>
                        <a:pt x="15537" y="10144"/>
                        <a:pt x="14064" y="10177"/>
                        <a:pt x="12658" y="10070"/>
                      </a:cubicBezTo>
                      <a:cubicBezTo>
                        <a:pt x="16876" y="10459"/>
                        <a:pt x="21096" y="10907"/>
                        <a:pt x="25315" y="11537"/>
                      </a:cubicBezTo>
                      <a:cubicBezTo>
                        <a:pt x="26922" y="11778"/>
                        <a:pt x="28463" y="11925"/>
                        <a:pt x="30138" y="11838"/>
                      </a:cubicBezTo>
                      <a:cubicBezTo>
                        <a:pt x="30740" y="11805"/>
                        <a:pt x="32549" y="11845"/>
                        <a:pt x="31945" y="11771"/>
                      </a:cubicBezTo>
                      <a:cubicBezTo>
                        <a:pt x="26989" y="11149"/>
                        <a:pt x="31879" y="11738"/>
                        <a:pt x="33888" y="11517"/>
                      </a:cubicBezTo>
                      <a:cubicBezTo>
                        <a:pt x="37102" y="11202"/>
                        <a:pt x="39513" y="8416"/>
                        <a:pt x="39179" y="5228"/>
                      </a:cubicBezTo>
                      <a:cubicBezTo>
                        <a:pt x="39045" y="3641"/>
                        <a:pt x="38241" y="2181"/>
                        <a:pt x="37102" y="1237"/>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 name="Google Shape;279;p2"/>
                <p:cNvSpPr/>
                <p:nvPr/>
              </p:nvSpPr>
              <p:spPr>
                <a:xfrm>
                  <a:off x="8806315" y="1863741"/>
                  <a:ext cx="31292" cy="12667"/>
                </a:xfrm>
                <a:custGeom>
                  <a:avLst/>
                  <a:gdLst/>
                  <a:ahLst/>
                  <a:cxnLst/>
                  <a:rect l="l" t="t" r="r" b="b"/>
                  <a:pathLst>
                    <a:path w="31292" h="12667" extrusionOk="0">
                      <a:moveTo>
                        <a:pt x="30272" y="3556"/>
                      </a:moveTo>
                      <a:cubicBezTo>
                        <a:pt x="29401" y="2344"/>
                        <a:pt x="28196" y="1467"/>
                        <a:pt x="26589" y="1185"/>
                      </a:cubicBezTo>
                      <a:cubicBezTo>
                        <a:pt x="18552" y="1540"/>
                        <a:pt x="19959" y="1406"/>
                        <a:pt x="18552" y="1473"/>
                      </a:cubicBezTo>
                      <a:cubicBezTo>
                        <a:pt x="19088" y="1313"/>
                        <a:pt x="19959" y="1480"/>
                        <a:pt x="20026" y="864"/>
                      </a:cubicBezTo>
                      <a:cubicBezTo>
                        <a:pt x="20427" y="-1353"/>
                        <a:pt x="15538" y="1373"/>
                        <a:pt x="13261" y="1567"/>
                      </a:cubicBezTo>
                      <a:cubicBezTo>
                        <a:pt x="11051" y="1755"/>
                        <a:pt x="7032" y="-274"/>
                        <a:pt x="6631" y="1922"/>
                      </a:cubicBezTo>
                      <a:cubicBezTo>
                        <a:pt x="6229" y="4092"/>
                        <a:pt x="0" y="2270"/>
                        <a:pt x="0" y="2270"/>
                      </a:cubicBezTo>
                      <a:cubicBezTo>
                        <a:pt x="0" y="2270"/>
                        <a:pt x="2813" y="3516"/>
                        <a:pt x="6095" y="4916"/>
                      </a:cubicBezTo>
                      <a:cubicBezTo>
                        <a:pt x="5693" y="7106"/>
                        <a:pt x="10247" y="6778"/>
                        <a:pt x="12257" y="7722"/>
                      </a:cubicBezTo>
                      <a:cubicBezTo>
                        <a:pt x="14265" y="8673"/>
                        <a:pt x="17882" y="12832"/>
                        <a:pt x="18284" y="10615"/>
                      </a:cubicBezTo>
                      <a:cubicBezTo>
                        <a:pt x="18686" y="8385"/>
                        <a:pt x="18217" y="10649"/>
                        <a:pt x="24512" y="12577"/>
                      </a:cubicBezTo>
                      <a:cubicBezTo>
                        <a:pt x="27660" y="13140"/>
                        <a:pt x="30674" y="11017"/>
                        <a:pt x="31209" y="7863"/>
                      </a:cubicBezTo>
                      <a:cubicBezTo>
                        <a:pt x="31478" y="6289"/>
                        <a:pt x="31075" y="4775"/>
                        <a:pt x="30272" y="355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 name="Google Shape;280;p2"/>
                <p:cNvSpPr/>
                <p:nvPr/>
              </p:nvSpPr>
              <p:spPr>
                <a:xfrm>
                  <a:off x="8845562" y="1953920"/>
                  <a:ext cx="28478" cy="17546"/>
                </a:xfrm>
                <a:custGeom>
                  <a:avLst/>
                  <a:gdLst/>
                  <a:ahLst/>
                  <a:cxnLst/>
                  <a:rect l="l" t="t" r="r" b="b"/>
                  <a:pathLst>
                    <a:path w="28478" h="17546" extrusionOk="0">
                      <a:moveTo>
                        <a:pt x="25248" y="6610"/>
                      </a:moveTo>
                      <a:cubicBezTo>
                        <a:pt x="12591" y="3322"/>
                        <a:pt x="10313" y="2712"/>
                        <a:pt x="12724" y="3295"/>
                      </a:cubicBezTo>
                      <a:cubicBezTo>
                        <a:pt x="16475" y="4206"/>
                        <a:pt x="20092" y="5137"/>
                        <a:pt x="23909" y="5867"/>
                      </a:cubicBezTo>
                      <a:cubicBezTo>
                        <a:pt x="24377" y="5954"/>
                        <a:pt x="23172" y="5458"/>
                        <a:pt x="22770" y="5264"/>
                      </a:cubicBezTo>
                      <a:cubicBezTo>
                        <a:pt x="21565" y="4728"/>
                        <a:pt x="20359" y="4601"/>
                        <a:pt x="19087" y="4393"/>
                      </a:cubicBezTo>
                      <a:cubicBezTo>
                        <a:pt x="15872" y="3871"/>
                        <a:pt x="12657" y="3047"/>
                        <a:pt x="9510" y="2291"/>
                      </a:cubicBezTo>
                      <a:cubicBezTo>
                        <a:pt x="8170" y="1976"/>
                        <a:pt x="4152" y="998"/>
                        <a:pt x="5424" y="1393"/>
                      </a:cubicBezTo>
                      <a:cubicBezTo>
                        <a:pt x="7835" y="2110"/>
                        <a:pt x="0" y="0"/>
                        <a:pt x="0" y="0"/>
                      </a:cubicBezTo>
                      <a:cubicBezTo>
                        <a:pt x="0" y="0"/>
                        <a:pt x="1808" y="1520"/>
                        <a:pt x="4286" y="3623"/>
                      </a:cubicBezTo>
                      <a:cubicBezTo>
                        <a:pt x="4219" y="3556"/>
                        <a:pt x="4621" y="3864"/>
                        <a:pt x="4554" y="3844"/>
                      </a:cubicBezTo>
                      <a:cubicBezTo>
                        <a:pt x="4219" y="3576"/>
                        <a:pt x="6429" y="5586"/>
                        <a:pt x="7367" y="6409"/>
                      </a:cubicBezTo>
                      <a:cubicBezTo>
                        <a:pt x="9778" y="8586"/>
                        <a:pt x="12323" y="10736"/>
                        <a:pt x="14667" y="13080"/>
                      </a:cubicBezTo>
                      <a:cubicBezTo>
                        <a:pt x="15537" y="13997"/>
                        <a:pt x="16274" y="14821"/>
                        <a:pt x="17346" y="15484"/>
                      </a:cubicBezTo>
                      <a:cubicBezTo>
                        <a:pt x="17747" y="15725"/>
                        <a:pt x="18953" y="16482"/>
                        <a:pt x="18618" y="16160"/>
                      </a:cubicBezTo>
                      <a:cubicBezTo>
                        <a:pt x="15872" y="13482"/>
                        <a:pt x="18618" y="16228"/>
                        <a:pt x="19958" y="16904"/>
                      </a:cubicBezTo>
                      <a:cubicBezTo>
                        <a:pt x="22837" y="18377"/>
                        <a:pt x="26387" y="17226"/>
                        <a:pt x="27860" y="14386"/>
                      </a:cubicBezTo>
                      <a:cubicBezTo>
                        <a:pt x="29334" y="11546"/>
                        <a:pt x="28061" y="8084"/>
                        <a:pt x="25248" y="661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 name="Google Shape;281;p2"/>
                <p:cNvSpPr/>
                <p:nvPr/>
              </p:nvSpPr>
              <p:spPr>
                <a:xfrm>
                  <a:off x="8880253" y="2008556"/>
                  <a:ext cx="26726" cy="19500"/>
                </a:xfrm>
                <a:custGeom>
                  <a:avLst/>
                  <a:gdLst/>
                  <a:ahLst/>
                  <a:cxnLst/>
                  <a:rect l="l" t="t" r="r" b="b"/>
                  <a:pathLst>
                    <a:path w="26726" h="19500" extrusionOk="0">
                      <a:moveTo>
                        <a:pt x="24110" y="8847"/>
                      </a:moveTo>
                      <a:cubicBezTo>
                        <a:pt x="12122" y="4413"/>
                        <a:pt x="9712" y="3583"/>
                        <a:pt x="12055" y="4387"/>
                      </a:cubicBezTo>
                      <a:cubicBezTo>
                        <a:pt x="15605" y="5639"/>
                        <a:pt x="19221" y="6931"/>
                        <a:pt x="22838" y="8010"/>
                      </a:cubicBezTo>
                      <a:cubicBezTo>
                        <a:pt x="23306" y="8137"/>
                        <a:pt x="22101" y="7467"/>
                        <a:pt x="21699" y="7240"/>
                      </a:cubicBezTo>
                      <a:cubicBezTo>
                        <a:pt x="20561" y="6597"/>
                        <a:pt x="19489" y="6416"/>
                        <a:pt x="18283" y="6094"/>
                      </a:cubicBezTo>
                      <a:cubicBezTo>
                        <a:pt x="15136" y="5271"/>
                        <a:pt x="12055" y="4152"/>
                        <a:pt x="9041" y="3101"/>
                      </a:cubicBezTo>
                      <a:cubicBezTo>
                        <a:pt x="7769" y="2665"/>
                        <a:pt x="4018" y="1319"/>
                        <a:pt x="5291" y="1828"/>
                      </a:cubicBezTo>
                      <a:cubicBezTo>
                        <a:pt x="7501" y="2759"/>
                        <a:pt x="0" y="0"/>
                        <a:pt x="0" y="0"/>
                      </a:cubicBezTo>
                      <a:cubicBezTo>
                        <a:pt x="0" y="0"/>
                        <a:pt x="1607" y="1648"/>
                        <a:pt x="3751" y="3945"/>
                      </a:cubicBezTo>
                      <a:cubicBezTo>
                        <a:pt x="2813" y="3014"/>
                        <a:pt x="5625" y="5947"/>
                        <a:pt x="6496" y="6938"/>
                      </a:cubicBezTo>
                      <a:cubicBezTo>
                        <a:pt x="8707" y="9316"/>
                        <a:pt x="10783" y="11787"/>
                        <a:pt x="12792" y="14319"/>
                      </a:cubicBezTo>
                      <a:cubicBezTo>
                        <a:pt x="13596" y="15317"/>
                        <a:pt x="14265" y="16241"/>
                        <a:pt x="15337" y="17004"/>
                      </a:cubicBezTo>
                      <a:cubicBezTo>
                        <a:pt x="15671" y="17279"/>
                        <a:pt x="16810" y="18123"/>
                        <a:pt x="16542" y="17768"/>
                      </a:cubicBezTo>
                      <a:cubicBezTo>
                        <a:pt x="14064" y="14861"/>
                        <a:pt x="16409" y="17734"/>
                        <a:pt x="17681" y="18538"/>
                      </a:cubicBezTo>
                      <a:cubicBezTo>
                        <a:pt x="20360" y="20293"/>
                        <a:pt x="23977" y="19589"/>
                        <a:pt x="25784" y="16911"/>
                      </a:cubicBezTo>
                      <a:cubicBezTo>
                        <a:pt x="27526" y="14238"/>
                        <a:pt x="26789" y="10602"/>
                        <a:pt x="24110" y="8847"/>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 name="Google Shape;282;p2"/>
                <p:cNvSpPr/>
                <p:nvPr/>
              </p:nvSpPr>
              <p:spPr>
                <a:xfrm>
                  <a:off x="8830493" y="2009112"/>
                  <a:ext cx="26868" cy="20545"/>
                </a:xfrm>
                <a:custGeom>
                  <a:avLst/>
                  <a:gdLst/>
                  <a:ahLst/>
                  <a:cxnLst/>
                  <a:rect l="l" t="t" r="r" b="b"/>
                  <a:pathLst>
                    <a:path w="26868" h="20545" extrusionOk="0">
                      <a:moveTo>
                        <a:pt x="24377" y="10066"/>
                      </a:moveTo>
                      <a:cubicBezTo>
                        <a:pt x="17011" y="7046"/>
                        <a:pt x="18350" y="7615"/>
                        <a:pt x="17078" y="7086"/>
                      </a:cubicBezTo>
                      <a:cubicBezTo>
                        <a:pt x="17680" y="7186"/>
                        <a:pt x="18350" y="7561"/>
                        <a:pt x="18752" y="7039"/>
                      </a:cubicBezTo>
                      <a:cubicBezTo>
                        <a:pt x="20025" y="5211"/>
                        <a:pt x="14398" y="5532"/>
                        <a:pt x="12323" y="4768"/>
                      </a:cubicBezTo>
                      <a:cubicBezTo>
                        <a:pt x="10246" y="4012"/>
                        <a:pt x="7434" y="576"/>
                        <a:pt x="6161" y="2384"/>
                      </a:cubicBezTo>
                      <a:cubicBezTo>
                        <a:pt x="4889" y="4179"/>
                        <a:pt x="0" y="0"/>
                        <a:pt x="0" y="0"/>
                      </a:cubicBezTo>
                      <a:cubicBezTo>
                        <a:pt x="0" y="0"/>
                        <a:pt x="2009" y="2230"/>
                        <a:pt x="4420" y="4869"/>
                      </a:cubicBezTo>
                      <a:cubicBezTo>
                        <a:pt x="3148" y="6677"/>
                        <a:pt x="7367" y="8204"/>
                        <a:pt x="8840" y="9899"/>
                      </a:cubicBezTo>
                      <a:cubicBezTo>
                        <a:pt x="10246" y="11613"/>
                        <a:pt x="11653" y="16971"/>
                        <a:pt x="12925" y="15143"/>
                      </a:cubicBezTo>
                      <a:cubicBezTo>
                        <a:pt x="14198" y="13294"/>
                        <a:pt x="12925" y="15096"/>
                        <a:pt x="17747" y="19456"/>
                      </a:cubicBezTo>
                      <a:cubicBezTo>
                        <a:pt x="20359" y="21291"/>
                        <a:pt x="23976" y="20775"/>
                        <a:pt x="25851" y="18156"/>
                      </a:cubicBezTo>
                      <a:cubicBezTo>
                        <a:pt x="27660" y="15538"/>
                        <a:pt x="26989" y="11908"/>
                        <a:pt x="24377" y="1006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3" name="Google Shape;283;p2"/>
                <p:cNvSpPr/>
                <p:nvPr/>
              </p:nvSpPr>
              <p:spPr>
                <a:xfrm>
                  <a:off x="8755282" y="1981098"/>
                  <a:ext cx="26259" cy="28051"/>
                </a:xfrm>
                <a:custGeom>
                  <a:avLst/>
                  <a:gdLst/>
                  <a:ahLst/>
                  <a:cxnLst/>
                  <a:rect l="l" t="t" r="r" b="b"/>
                  <a:pathLst>
                    <a:path w="26259" h="28051" extrusionOk="0">
                      <a:moveTo>
                        <a:pt x="22235" y="15531"/>
                      </a:moveTo>
                      <a:cubicBezTo>
                        <a:pt x="23307" y="16214"/>
                        <a:pt x="20092" y="14078"/>
                        <a:pt x="19021" y="13354"/>
                      </a:cubicBezTo>
                      <a:cubicBezTo>
                        <a:pt x="17949" y="12624"/>
                        <a:pt x="16810" y="11988"/>
                        <a:pt x="15739" y="11265"/>
                      </a:cubicBezTo>
                      <a:cubicBezTo>
                        <a:pt x="12458" y="9128"/>
                        <a:pt x="9309" y="6737"/>
                        <a:pt x="6162" y="4474"/>
                      </a:cubicBezTo>
                      <a:cubicBezTo>
                        <a:pt x="5090" y="3724"/>
                        <a:pt x="2077" y="1500"/>
                        <a:pt x="3081" y="2277"/>
                      </a:cubicBezTo>
                      <a:cubicBezTo>
                        <a:pt x="6162" y="4594"/>
                        <a:pt x="0" y="0"/>
                        <a:pt x="0" y="0"/>
                      </a:cubicBezTo>
                      <a:cubicBezTo>
                        <a:pt x="0" y="0"/>
                        <a:pt x="10046" y="16462"/>
                        <a:pt x="8104" y="13086"/>
                      </a:cubicBezTo>
                      <a:cubicBezTo>
                        <a:pt x="6831" y="10870"/>
                        <a:pt x="5291" y="8760"/>
                        <a:pt x="3885" y="6603"/>
                      </a:cubicBezTo>
                      <a:cubicBezTo>
                        <a:pt x="4555" y="7702"/>
                        <a:pt x="5291" y="8827"/>
                        <a:pt x="5961" y="9939"/>
                      </a:cubicBezTo>
                      <a:cubicBezTo>
                        <a:pt x="7903" y="13287"/>
                        <a:pt x="9779" y="16750"/>
                        <a:pt x="11654" y="20145"/>
                      </a:cubicBezTo>
                      <a:cubicBezTo>
                        <a:pt x="12324" y="21270"/>
                        <a:pt x="14198" y="24559"/>
                        <a:pt x="13596" y="23414"/>
                      </a:cubicBezTo>
                      <a:cubicBezTo>
                        <a:pt x="11787" y="19938"/>
                        <a:pt x="13663" y="23380"/>
                        <a:pt x="16208" y="26166"/>
                      </a:cubicBezTo>
                      <a:cubicBezTo>
                        <a:pt x="18417" y="28517"/>
                        <a:pt x="22034" y="28704"/>
                        <a:pt x="24378" y="26535"/>
                      </a:cubicBezTo>
                      <a:cubicBezTo>
                        <a:pt x="26723" y="24365"/>
                        <a:pt x="26923" y="20728"/>
                        <a:pt x="24713" y="18384"/>
                      </a:cubicBezTo>
                      <a:cubicBezTo>
                        <a:pt x="12324" y="9209"/>
                        <a:pt x="9109" y="6999"/>
                        <a:pt x="12257" y="9202"/>
                      </a:cubicBezTo>
                      <a:cubicBezTo>
                        <a:pt x="15471" y="11432"/>
                        <a:pt x="18887" y="13468"/>
                        <a:pt x="22235" y="1553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 name="Google Shape;284;p2"/>
                <p:cNvSpPr/>
                <p:nvPr/>
              </p:nvSpPr>
              <p:spPr>
                <a:xfrm>
                  <a:off x="8797007" y="2087243"/>
                  <a:ext cx="27253" cy="31306"/>
                </a:xfrm>
                <a:custGeom>
                  <a:avLst/>
                  <a:gdLst/>
                  <a:ahLst/>
                  <a:cxnLst/>
                  <a:rect l="l" t="t" r="r" b="b"/>
                  <a:pathLst>
                    <a:path w="27253" h="31306" extrusionOk="0">
                      <a:moveTo>
                        <a:pt x="0" y="0"/>
                      </a:moveTo>
                      <a:cubicBezTo>
                        <a:pt x="0" y="0"/>
                        <a:pt x="1138" y="1996"/>
                        <a:pt x="2076" y="3663"/>
                      </a:cubicBezTo>
                      <a:cubicBezTo>
                        <a:pt x="1339" y="2444"/>
                        <a:pt x="3482" y="6001"/>
                        <a:pt x="4219" y="7233"/>
                      </a:cubicBezTo>
                      <a:cubicBezTo>
                        <a:pt x="4286" y="7414"/>
                        <a:pt x="4420" y="7595"/>
                        <a:pt x="4554" y="7775"/>
                      </a:cubicBezTo>
                      <a:cubicBezTo>
                        <a:pt x="5090" y="8834"/>
                        <a:pt x="5693" y="10006"/>
                        <a:pt x="6295" y="11064"/>
                      </a:cubicBezTo>
                      <a:cubicBezTo>
                        <a:pt x="8372" y="14808"/>
                        <a:pt x="10246" y="18551"/>
                        <a:pt x="12256" y="22335"/>
                      </a:cubicBezTo>
                      <a:cubicBezTo>
                        <a:pt x="12925" y="23588"/>
                        <a:pt x="15002" y="27345"/>
                        <a:pt x="14398" y="26066"/>
                      </a:cubicBezTo>
                      <a:cubicBezTo>
                        <a:pt x="12524" y="22208"/>
                        <a:pt x="14331" y="26039"/>
                        <a:pt x="17011" y="29247"/>
                      </a:cubicBezTo>
                      <a:cubicBezTo>
                        <a:pt x="19020" y="31698"/>
                        <a:pt x="22703" y="31999"/>
                        <a:pt x="25182" y="29944"/>
                      </a:cubicBezTo>
                      <a:cubicBezTo>
                        <a:pt x="27660" y="27894"/>
                        <a:pt x="27927" y="24365"/>
                        <a:pt x="25918" y="21913"/>
                      </a:cubicBezTo>
                      <a:cubicBezTo>
                        <a:pt x="12925" y="10950"/>
                        <a:pt x="9644" y="8217"/>
                        <a:pt x="12925" y="10876"/>
                      </a:cubicBezTo>
                      <a:cubicBezTo>
                        <a:pt x="16274" y="13555"/>
                        <a:pt x="19757" y="16140"/>
                        <a:pt x="23239" y="18658"/>
                      </a:cubicBezTo>
                      <a:cubicBezTo>
                        <a:pt x="24377" y="19496"/>
                        <a:pt x="21096" y="16864"/>
                        <a:pt x="19958" y="15986"/>
                      </a:cubicBezTo>
                      <a:cubicBezTo>
                        <a:pt x="18819" y="15109"/>
                        <a:pt x="17614" y="14305"/>
                        <a:pt x="16475" y="13435"/>
                      </a:cubicBezTo>
                      <a:cubicBezTo>
                        <a:pt x="13059" y="10836"/>
                        <a:pt x="9845" y="8057"/>
                        <a:pt x="6563" y="5344"/>
                      </a:cubicBezTo>
                      <a:cubicBezTo>
                        <a:pt x="5491" y="4440"/>
                        <a:pt x="2210" y="1748"/>
                        <a:pt x="3282" y="2672"/>
                      </a:cubicBezTo>
                      <a:cubicBezTo>
                        <a:pt x="6496" y="5438"/>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 name="Google Shape;285;p2"/>
                <p:cNvSpPr/>
                <p:nvPr/>
              </p:nvSpPr>
              <p:spPr>
                <a:xfrm>
                  <a:off x="8655895" y="2130909"/>
                  <a:ext cx="16734" cy="33419"/>
                </a:xfrm>
                <a:custGeom>
                  <a:avLst/>
                  <a:gdLst/>
                  <a:ahLst/>
                  <a:cxnLst/>
                  <a:rect l="l" t="t" r="r" b="b"/>
                  <a:pathLst>
                    <a:path w="16734" h="33419" extrusionOk="0">
                      <a:moveTo>
                        <a:pt x="0" y="0"/>
                      </a:moveTo>
                      <a:cubicBezTo>
                        <a:pt x="0" y="0"/>
                        <a:pt x="3282" y="18022"/>
                        <a:pt x="2746" y="14701"/>
                      </a:cubicBezTo>
                      <a:cubicBezTo>
                        <a:pt x="2277" y="11452"/>
                        <a:pt x="1540" y="8218"/>
                        <a:pt x="1273" y="4943"/>
                      </a:cubicBezTo>
                      <a:cubicBezTo>
                        <a:pt x="1072" y="3275"/>
                        <a:pt x="1875" y="8191"/>
                        <a:pt x="2211" y="9838"/>
                      </a:cubicBezTo>
                      <a:cubicBezTo>
                        <a:pt x="2813" y="12845"/>
                        <a:pt x="3550" y="16609"/>
                        <a:pt x="3818" y="19663"/>
                      </a:cubicBezTo>
                      <a:cubicBezTo>
                        <a:pt x="3951" y="21311"/>
                        <a:pt x="4487" y="26260"/>
                        <a:pt x="4152" y="24639"/>
                      </a:cubicBezTo>
                      <a:cubicBezTo>
                        <a:pt x="3416" y="21358"/>
                        <a:pt x="4152" y="24700"/>
                        <a:pt x="5492" y="29394"/>
                      </a:cubicBezTo>
                      <a:cubicBezTo>
                        <a:pt x="6429" y="32448"/>
                        <a:pt x="9577" y="34103"/>
                        <a:pt x="12658" y="33152"/>
                      </a:cubicBezTo>
                      <a:cubicBezTo>
                        <a:pt x="15738" y="32207"/>
                        <a:pt x="17413" y="28946"/>
                        <a:pt x="16475" y="25892"/>
                      </a:cubicBezTo>
                      <a:cubicBezTo>
                        <a:pt x="8238" y="12932"/>
                        <a:pt x="6363" y="10086"/>
                        <a:pt x="8305" y="12899"/>
                      </a:cubicBezTo>
                      <a:cubicBezTo>
                        <a:pt x="10314" y="15765"/>
                        <a:pt x="12457" y="18565"/>
                        <a:pt x="14868" y="21083"/>
                      </a:cubicBezTo>
                      <a:cubicBezTo>
                        <a:pt x="16074" y="22356"/>
                        <a:pt x="12859" y="18163"/>
                        <a:pt x="11854" y="16703"/>
                      </a:cubicBezTo>
                      <a:cubicBezTo>
                        <a:pt x="9712" y="13508"/>
                        <a:pt x="8238" y="11332"/>
                        <a:pt x="6028" y="8177"/>
                      </a:cubicBezTo>
                      <a:cubicBezTo>
                        <a:pt x="5023" y="6791"/>
                        <a:pt x="2344" y="2592"/>
                        <a:pt x="3080" y="4125"/>
                      </a:cubicBezTo>
                      <a:cubicBezTo>
                        <a:pt x="4555" y="7220"/>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 name="Google Shape;286;p2"/>
                <p:cNvSpPr/>
                <p:nvPr/>
              </p:nvSpPr>
              <p:spPr>
                <a:xfrm>
                  <a:off x="8573452" y="2051251"/>
                  <a:ext cx="16141" cy="54308"/>
                </a:xfrm>
                <a:custGeom>
                  <a:avLst/>
                  <a:gdLst/>
                  <a:ahLst/>
                  <a:cxnLst/>
                  <a:rect l="l" t="t" r="r" b="b"/>
                  <a:pathLst>
                    <a:path w="16141" h="54308" extrusionOk="0">
                      <a:moveTo>
                        <a:pt x="0" y="0"/>
                      </a:moveTo>
                      <a:cubicBezTo>
                        <a:pt x="804" y="8827"/>
                        <a:pt x="1540" y="17614"/>
                        <a:pt x="2210" y="26461"/>
                      </a:cubicBezTo>
                      <a:cubicBezTo>
                        <a:pt x="2612" y="31504"/>
                        <a:pt x="2612" y="36701"/>
                        <a:pt x="3215" y="41717"/>
                      </a:cubicBezTo>
                      <a:cubicBezTo>
                        <a:pt x="3482" y="44443"/>
                        <a:pt x="4219" y="47122"/>
                        <a:pt x="4822" y="49787"/>
                      </a:cubicBezTo>
                      <a:cubicBezTo>
                        <a:pt x="5491" y="52915"/>
                        <a:pt x="8505" y="54850"/>
                        <a:pt x="11653" y="54174"/>
                      </a:cubicBezTo>
                      <a:cubicBezTo>
                        <a:pt x="14801" y="53498"/>
                        <a:pt x="16676" y="50464"/>
                        <a:pt x="16007" y="47336"/>
                      </a:cubicBezTo>
                      <a:cubicBezTo>
                        <a:pt x="15470" y="44664"/>
                        <a:pt x="15069" y="41898"/>
                        <a:pt x="14265" y="39293"/>
                      </a:cubicBezTo>
                      <a:cubicBezTo>
                        <a:pt x="12658" y="34498"/>
                        <a:pt x="10447" y="29870"/>
                        <a:pt x="8706" y="25121"/>
                      </a:cubicBezTo>
                      <a:cubicBezTo>
                        <a:pt x="5693" y="16790"/>
                        <a:pt x="2879" y="8378"/>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 name="Google Shape;287;p2"/>
                <p:cNvSpPr/>
                <p:nvPr/>
              </p:nvSpPr>
              <p:spPr>
                <a:xfrm>
                  <a:off x="8521728" y="2045941"/>
                  <a:ext cx="11844" cy="44157"/>
                </a:xfrm>
                <a:custGeom>
                  <a:avLst/>
                  <a:gdLst/>
                  <a:ahLst/>
                  <a:cxnLst/>
                  <a:rect l="l" t="t" r="r" b="b"/>
                  <a:pathLst>
                    <a:path w="11844" h="44157" extrusionOk="0">
                      <a:moveTo>
                        <a:pt x="8526" y="0"/>
                      </a:moveTo>
                      <a:cubicBezTo>
                        <a:pt x="6986" y="6724"/>
                        <a:pt x="5513" y="13482"/>
                        <a:pt x="3772" y="20172"/>
                      </a:cubicBezTo>
                      <a:cubicBezTo>
                        <a:pt x="2834" y="23990"/>
                        <a:pt x="1428" y="27773"/>
                        <a:pt x="624" y="31624"/>
                      </a:cubicBezTo>
                      <a:cubicBezTo>
                        <a:pt x="155" y="33694"/>
                        <a:pt x="88" y="35864"/>
                        <a:pt x="21" y="37967"/>
                      </a:cubicBezTo>
                      <a:cubicBezTo>
                        <a:pt x="-247" y="41161"/>
                        <a:pt x="2097" y="43907"/>
                        <a:pt x="5312" y="44141"/>
                      </a:cubicBezTo>
                      <a:cubicBezTo>
                        <a:pt x="8459" y="44376"/>
                        <a:pt x="11205" y="42025"/>
                        <a:pt x="11474" y="38831"/>
                      </a:cubicBezTo>
                      <a:cubicBezTo>
                        <a:pt x="11674" y="36734"/>
                        <a:pt x="11942" y="34544"/>
                        <a:pt x="11808" y="32435"/>
                      </a:cubicBezTo>
                      <a:cubicBezTo>
                        <a:pt x="11608" y="28510"/>
                        <a:pt x="10804" y="24579"/>
                        <a:pt x="10402" y="20661"/>
                      </a:cubicBezTo>
                      <a:cubicBezTo>
                        <a:pt x="9665" y="13796"/>
                        <a:pt x="9130" y="6885"/>
                        <a:pt x="8526"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 name="Google Shape;288;p2"/>
                <p:cNvSpPr/>
                <p:nvPr/>
              </p:nvSpPr>
              <p:spPr>
                <a:xfrm>
                  <a:off x="8539671" y="2108975"/>
                  <a:ext cx="11713" cy="56371"/>
                </a:xfrm>
                <a:custGeom>
                  <a:avLst/>
                  <a:gdLst/>
                  <a:ahLst/>
                  <a:cxnLst/>
                  <a:rect l="l" t="t" r="r" b="b"/>
                  <a:pathLst>
                    <a:path w="11713" h="56371" extrusionOk="0">
                      <a:moveTo>
                        <a:pt x="5518" y="0"/>
                      </a:moveTo>
                      <a:cubicBezTo>
                        <a:pt x="4514" y="8981"/>
                        <a:pt x="3509" y="17942"/>
                        <a:pt x="2370" y="26910"/>
                      </a:cubicBezTo>
                      <a:cubicBezTo>
                        <a:pt x="1701" y="32013"/>
                        <a:pt x="629" y="37116"/>
                        <a:pt x="160" y="42240"/>
                      </a:cubicBezTo>
                      <a:cubicBezTo>
                        <a:pt x="-108" y="45019"/>
                        <a:pt x="26" y="47825"/>
                        <a:pt x="93" y="50611"/>
                      </a:cubicBezTo>
                      <a:cubicBezTo>
                        <a:pt x="93" y="53813"/>
                        <a:pt x="2772" y="56398"/>
                        <a:pt x="5987" y="56371"/>
                      </a:cubicBezTo>
                      <a:cubicBezTo>
                        <a:pt x="9202" y="56344"/>
                        <a:pt x="11680" y="53739"/>
                        <a:pt x="11680" y="50538"/>
                      </a:cubicBezTo>
                      <a:cubicBezTo>
                        <a:pt x="11680" y="47752"/>
                        <a:pt x="11814" y="44885"/>
                        <a:pt x="11545" y="42112"/>
                      </a:cubicBezTo>
                      <a:cubicBezTo>
                        <a:pt x="10943" y="37002"/>
                        <a:pt x="9871" y="31886"/>
                        <a:pt x="9135" y="26789"/>
                      </a:cubicBezTo>
                      <a:cubicBezTo>
                        <a:pt x="7795" y="17848"/>
                        <a:pt x="6657" y="8961"/>
                        <a:pt x="5518"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 name="Google Shape;289;p2"/>
                <p:cNvSpPr/>
                <p:nvPr/>
              </p:nvSpPr>
              <p:spPr>
                <a:xfrm>
                  <a:off x="8354375" y="2039283"/>
                  <a:ext cx="35437" cy="38599"/>
                </a:xfrm>
                <a:custGeom>
                  <a:avLst/>
                  <a:gdLst/>
                  <a:ahLst/>
                  <a:cxnLst/>
                  <a:rect l="l" t="t" r="r" b="b"/>
                  <a:pathLst>
                    <a:path w="35437" h="38599" extrusionOk="0">
                      <a:moveTo>
                        <a:pt x="35438" y="0"/>
                      </a:moveTo>
                      <a:cubicBezTo>
                        <a:pt x="29410" y="5090"/>
                        <a:pt x="23316" y="10254"/>
                        <a:pt x="17154" y="15230"/>
                      </a:cubicBezTo>
                      <a:cubicBezTo>
                        <a:pt x="13672" y="18062"/>
                        <a:pt x="9854" y="20581"/>
                        <a:pt x="6439" y="23548"/>
                      </a:cubicBezTo>
                      <a:cubicBezTo>
                        <a:pt x="4631" y="25155"/>
                        <a:pt x="3090" y="27057"/>
                        <a:pt x="1483" y="28872"/>
                      </a:cubicBezTo>
                      <a:cubicBezTo>
                        <a:pt x="-661" y="31243"/>
                        <a:pt x="-459" y="34940"/>
                        <a:pt x="1951" y="37089"/>
                      </a:cubicBezTo>
                      <a:cubicBezTo>
                        <a:pt x="4295" y="39239"/>
                        <a:pt x="7912" y="39078"/>
                        <a:pt x="10055" y="36708"/>
                      </a:cubicBezTo>
                      <a:cubicBezTo>
                        <a:pt x="11730" y="34926"/>
                        <a:pt x="13471" y="33225"/>
                        <a:pt x="14877" y="31243"/>
                      </a:cubicBezTo>
                      <a:cubicBezTo>
                        <a:pt x="17489" y="27573"/>
                        <a:pt x="19699" y="23454"/>
                        <a:pt x="22177" y="19683"/>
                      </a:cubicBezTo>
                      <a:cubicBezTo>
                        <a:pt x="26531" y="13066"/>
                        <a:pt x="30950" y="6537"/>
                        <a:pt x="35438"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 name="Google Shape;290;p2"/>
                <p:cNvSpPr/>
                <p:nvPr/>
              </p:nvSpPr>
              <p:spPr>
                <a:xfrm>
                  <a:off x="8372608" y="1978834"/>
                  <a:ext cx="26379" cy="29252"/>
                </a:xfrm>
                <a:custGeom>
                  <a:avLst/>
                  <a:gdLst/>
                  <a:ahLst/>
                  <a:cxnLst/>
                  <a:rect l="l" t="t" r="r" b="b"/>
                  <a:pathLst>
                    <a:path w="26379" h="29252" extrusionOk="0">
                      <a:moveTo>
                        <a:pt x="26380" y="0"/>
                      </a:moveTo>
                      <a:cubicBezTo>
                        <a:pt x="26380" y="0"/>
                        <a:pt x="9905" y="12899"/>
                        <a:pt x="13990" y="9698"/>
                      </a:cubicBezTo>
                      <a:cubicBezTo>
                        <a:pt x="17406" y="7059"/>
                        <a:pt x="20754" y="4420"/>
                        <a:pt x="24237" y="1868"/>
                      </a:cubicBezTo>
                      <a:cubicBezTo>
                        <a:pt x="25041" y="1239"/>
                        <a:pt x="22696" y="3248"/>
                        <a:pt x="21892" y="3925"/>
                      </a:cubicBezTo>
                      <a:cubicBezTo>
                        <a:pt x="19749" y="5673"/>
                        <a:pt x="18678" y="6550"/>
                        <a:pt x="16468" y="8211"/>
                      </a:cubicBezTo>
                      <a:cubicBezTo>
                        <a:pt x="13052" y="10836"/>
                        <a:pt x="9301" y="12993"/>
                        <a:pt x="5752" y="15451"/>
                      </a:cubicBezTo>
                      <a:cubicBezTo>
                        <a:pt x="4546" y="16241"/>
                        <a:pt x="3609" y="17252"/>
                        <a:pt x="2671" y="18270"/>
                      </a:cubicBezTo>
                      <a:cubicBezTo>
                        <a:pt x="2001" y="18973"/>
                        <a:pt x="2537" y="18598"/>
                        <a:pt x="1934" y="19194"/>
                      </a:cubicBezTo>
                      <a:cubicBezTo>
                        <a:pt x="1868" y="19268"/>
                        <a:pt x="1533" y="19462"/>
                        <a:pt x="1667" y="19402"/>
                      </a:cubicBezTo>
                      <a:cubicBezTo>
                        <a:pt x="-610" y="21706"/>
                        <a:pt x="-544" y="25443"/>
                        <a:pt x="1801" y="27660"/>
                      </a:cubicBezTo>
                      <a:cubicBezTo>
                        <a:pt x="4078" y="29883"/>
                        <a:pt x="7761" y="29749"/>
                        <a:pt x="9972" y="27445"/>
                      </a:cubicBezTo>
                      <a:cubicBezTo>
                        <a:pt x="18142" y="13683"/>
                        <a:pt x="20419" y="10012"/>
                        <a:pt x="18142" y="13770"/>
                      </a:cubicBezTo>
                      <a:cubicBezTo>
                        <a:pt x="15396" y="18304"/>
                        <a:pt x="12784" y="22851"/>
                        <a:pt x="10105" y="27425"/>
                      </a:cubicBezTo>
                      <a:cubicBezTo>
                        <a:pt x="9972" y="27666"/>
                        <a:pt x="10440" y="26977"/>
                        <a:pt x="10641" y="26776"/>
                      </a:cubicBezTo>
                      <a:cubicBezTo>
                        <a:pt x="10842" y="26561"/>
                        <a:pt x="11579" y="25892"/>
                        <a:pt x="11713" y="25711"/>
                      </a:cubicBezTo>
                      <a:cubicBezTo>
                        <a:pt x="12851" y="24492"/>
                        <a:pt x="13722" y="23240"/>
                        <a:pt x="14458" y="21759"/>
                      </a:cubicBezTo>
                      <a:cubicBezTo>
                        <a:pt x="16869" y="17225"/>
                        <a:pt x="19481" y="12899"/>
                        <a:pt x="21959" y="8425"/>
                      </a:cubicBezTo>
                      <a:cubicBezTo>
                        <a:pt x="22496" y="7427"/>
                        <a:pt x="23031" y="6383"/>
                        <a:pt x="23566" y="5378"/>
                      </a:cubicBezTo>
                      <a:cubicBezTo>
                        <a:pt x="24103" y="4434"/>
                        <a:pt x="25710" y="1688"/>
                        <a:pt x="25108" y="2585"/>
                      </a:cubicBezTo>
                      <a:cubicBezTo>
                        <a:pt x="22763" y="6262"/>
                        <a:pt x="26380" y="0"/>
                        <a:pt x="2638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 name="Google Shape;291;p2"/>
                <p:cNvSpPr/>
                <p:nvPr/>
              </p:nvSpPr>
              <p:spPr>
                <a:xfrm>
                  <a:off x="8321355" y="1967763"/>
                  <a:ext cx="25326" cy="18793"/>
                </a:xfrm>
                <a:custGeom>
                  <a:avLst/>
                  <a:gdLst/>
                  <a:ahLst/>
                  <a:cxnLst/>
                  <a:rect l="l" t="t" r="r" b="b"/>
                  <a:pathLst>
                    <a:path w="25326" h="18793" extrusionOk="0">
                      <a:moveTo>
                        <a:pt x="25327" y="0"/>
                      </a:moveTo>
                      <a:cubicBezTo>
                        <a:pt x="25327" y="0"/>
                        <a:pt x="12401" y="4748"/>
                        <a:pt x="15750" y="3576"/>
                      </a:cubicBezTo>
                      <a:cubicBezTo>
                        <a:pt x="18161" y="2726"/>
                        <a:pt x="20639" y="1795"/>
                        <a:pt x="23117" y="1118"/>
                      </a:cubicBezTo>
                      <a:cubicBezTo>
                        <a:pt x="23854" y="917"/>
                        <a:pt x="21711" y="1808"/>
                        <a:pt x="20973" y="2150"/>
                      </a:cubicBezTo>
                      <a:cubicBezTo>
                        <a:pt x="20371" y="2458"/>
                        <a:pt x="19701" y="2853"/>
                        <a:pt x="19031" y="3154"/>
                      </a:cubicBezTo>
                      <a:cubicBezTo>
                        <a:pt x="16152" y="4460"/>
                        <a:pt x="13138" y="5639"/>
                        <a:pt x="10057" y="6309"/>
                      </a:cubicBezTo>
                      <a:cubicBezTo>
                        <a:pt x="8718" y="6603"/>
                        <a:pt x="7445" y="6798"/>
                        <a:pt x="6173" y="7146"/>
                      </a:cubicBezTo>
                      <a:cubicBezTo>
                        <a:pt x="2958" y="6972"/>
                        <a:pt x="212" y="9430"/>
                        <a:pt x="11" y="12624"/>
                      </a:cubicBezTo>
                      <a:cubicBezTo>
                        <a:pt x="-190" y="15819"/>
                        <a:pt x="2288" y="18592"/>
                        <a:pt x="5503" y="18772"/>
                      </a:cubicBezTo>
                      <a:cubicBezTo>
                        <a:pt x="15415" y="9363"/>
                        <a:pt x="18094" y="6831"/>
                        <a:pt x="15415" y="9389"/>
                      </a:cubicBezTo>
                      <a:cubicBezTo>
                        <a:pt x="12200" y="12410"/>
                        <a:pt x="8986" y="15497"/>
                        <a:pt x="6106" y="18779"/>
                      </a:cubicBezTo>
                      <a:cubicBezTo>
                        <a:pt x="6039" y="18833"/>
                        <a:pt x="7244" y="18732"/>
                        <a:pt x="8249" y="18505"/>
                      </a:cubicBezTo>
                      <a:cubicBezTo>
                        <a:pt x="9789" y="18136"/>
                        <a:pt x="11129" y="17527"/>
                        <a:pt x="12401" y="16549"/>
                      </a:cubicBezTo>
                      <a:cubicBezTo>
                        <a:pt x="15683" y="14058"/>
                        <a:pt x="18897" y="9095"/>
                        <a:pt x="21309" y="5786"/>
                      </a:cubicBezTo>
                      <a:cubicBezTo>
                        <a:pt x="21711" y="5197"/>
                        <a:pt x="22112" y="4547"/>
                        <a:pt x="22581" y="3951"/>
                      </a:cubicBezTo>
                      <a:cubicBezTo>
                        <a:pt x="22983" y="3308"/>
                        <a:pt x="24523" y="1547"/>
                        <a:pt x="23920" y="2023"/>
                      </a:cubicBezTo>
                      <a:cubicBezTo>
                        <a:pt x="20907" y="4259"/>
                        <a:pt x="25327" y="0"/>
                        <a:pt x="25327"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 name="Google Shape;292;p2"/>
                <p:cNvSpPr/>
                <p:nvPr/>
              </p:nvSpPr>
              <p:spPr>
                <a:xfrm>
                  <a:off x="8298951" y="1899666"/>
                  <a:ext cx="29916" cy="26207"/>
                </a:xfrm>
                <a:custGeom>
                  <a:avLst/>
                  <a:gdLst/>
                  <a:ahLst/>
                  <a:cxnLst/>
                  <a:rect l="l" t="t" r="r" b="b"/>
                  <a:pathLst>
                    <a:path w="29916" h="26207" extrusionOk="0">
                      <a:moveTo>
                        <a:pt x="29917" y="0"/>
                      </a:moveTo>
                      <a:cubicBezTo>
                        <a:pt x="29917" y="0"/>
                        <a:pt x="11365" y="10749"/>
                        <a:pt x="15986" y="8063"/>
                      </a:cubicBezTo>
                      <a:cubicBezTo>
                        <a:pt x="19000" y="6322"/>
                        <a:pt x="22014" y="4480"/>
                        <a:pt x="25027" y="2726"/>
                      </a:cubicBezTo>
                      <a:cubicBezTo>
                        <a:pt x="23755" y="3422"/>
                        <a:pt x="21880" y="4434"/>
                        <a:pt x="20607" y="5130"/>
                      </a:cubicBezTo>
                      <a:cubicBezTo>
                        <a:pt x="16388" y="7461"/>
                        <a:pt x="12236" y="9798"/>
                        <a:pt x="7882" y="11868"/>
                      </a:cubicBezTo>
                      <a:cubicBezTo>
                        <a:pt x="6342" y="12591"/>
                        <a:pt x="5070" y="13395"/>
                        <a:pt x="3797" y="14486"/>
                      </a:cubicBezTo>
                      <a:cubicBezTo>
                        <a:pt x="3395" y="14834"/>
                        <a:pt x="3061" y="15196"/>
                        <a:pt x="2659" y="15551"/>
                      </a:cubicBezTo>
                      <a:cubicBezTo>
                        <a:pt x="2458" y="15705"/>
                        <a:pt x="1855" y="16080"/>
                        <a:pt x="2056" y="15966"/>
                      </a:cubicBezTo>
                      <a:cubicBezTo>
                        <a:pt x="6677" y="13301"/>
                        <a:pt x="1989" y="16026"/>
                        <a:pt x="1989" y="16060"/>
                      </a:cubicBezTo>
                      <a:cubicBezTo>
                        <a:pt x="-422" y="18156"/>
                        <a:pt x="-690" y="21820"/>
                        <a:pt x="1453" y="24237"/>
                      </a:cubicBezTo>
                      <a:cubicBezTo>
                        <a:pt x="3529" y="26648"/>
                        <a:pt x="7213" y="26869"/>
                        <a:pt x="9624" y="24773"/>
                      </a:cubicBezTo>
                      <a:cubicBezTo>
                        <a:pt x="9490" y="24947"/>
                        <a:pt x="10026" y="24505"/>
                        <a:pt x="10227" y="24358"/>
                      </a:cubicBezTo>
                      <a:cubicBezTo>
                        <a:pt x="10360" y="24264"/>
                        <a:pt x="10360" y="24170"/>
                        <a:pt x="10427" y="24077"/>
                      </a:cubicBezTo>
                      <a:cubicBezTo>
                        <a:pt x="10896" y="23675"/>
                        <a:pt x="11499" y="23300"/>
                        <a:pt x="11968" y="22878"/>
                      </a:cubicBezTo>
                      <a:cubicBezTo>
                        <a:pt x="13374" y="21619"/>
                        <a:pt x="14379" y="20139"/>
                        <a:pt x="15450" y="18592"/>
                      </a:cubicBezTo>
                      <a:cubicBezTo>
                        <a:pt x="18330" y="14332"/>
                        <a:pt x="21545" y="10280"/>
                        <a:pt x="24760" y="6262"/>
                      </a:cubicBezTo>
                      <a:cubicBezTo>
                        <a:pt x="25296" y="5599"/>
                        <a:pt x="25898" y="4956"/>
                        <a:pt x="26434" y="4293"/>
                      </a:cubicBezTo>
                      <a:cubicBezTo>
                        <a:pt x="27036" y="3590"/>
                        <a:pt x="28644" y="1460"/>
                        <a:pt x="28108" y="2156"/>
                      </a:cubicBezTo>
                      <a:cubicBezTo>
                        <a:pt x="25296" y="5552"/>
                        <a:pt x="29917" y="0"/>
                        <a:pt x="29917"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 name="Google Shape;293;p2"/>
                <p:cNvSpPr/>
                <p:nvPr/>
              </p:nvSpPr>
              <p:spPr>
                <a:xfrm>
                  <a:off x="8359493" y="1760701"/>
                  <a:ext cx="31591" cy="12332"/>
                </a:xfrm>
                <a:custGeom>
                  <a:avLst/>
                  <a:gdLst/>
                  <a:ahLst/>
                  <a:cxnLst/>
                  <a:rect l="l" t="t" r="r" b="b"/>
                  <a:pathLst>
                    <a:path w="31591" h="12332" extrusionOk="0">
                      <a:moveTo>
                        <a:pt x="31591" y="12333"/>
                      </a:moveTo>
                      <a:cubicBezTo>
                        <a:pt x="31591" y="12333"/>
                        <a:pt x="29382" y="11181"/>
                        <a:pt x="26368" y="9654"/>
                      </a:cubicBezTo>
                      <a:cubicBezTo>
                        <a:pt x="27640" y="10243"/>
                        <a:pt x="23756" y="8388"/>
                        <a:pt x="22550" y="7725"/>
                      </a:cubicBezTo>
                      <a:cubicBezTo>
                        <a:pt x="19537" y="6138"/>
                        <a:pt x="16590" y="4477"/>
                        <a:pt x="13710" y="2682"/>
                      </a:cubicBezTo>
                      <a:cubicBezTo>
                        <a:pt x="12571" y="1972"/>
                        <a:pt x="11500" y="1276"/>
                        <a:pt x="10160" y="874"/>
                      </a:cubicBezTo>
                      <a:cubicBezTo>
                        <a:pt x="9692" y="726"/>
                        <a:pt x="8419" y="305"/>
                        <a:pt x="8821" y="546"/>
                      </a:cubicBezTo>
                      <a:cubicBezTo>
                        <a:pt x="12304" y="2568"/>
                        <a:pt x="8754" y="539"/>
                        <a:pt x="7147" y="177"/>
                      </a:cubicBezTo>
                      <a:cubicBezTo>
                        <a:pt x="4066" y="-613"/>
                        <a:pt x="985" y="1316"/>
                        <a:pt x="182" y="4417"/>
                      </a:cubicBezTo>
                      <a:cubicBezTo>
                        <a:pt x="-622" y="7518"/>
                        <a:pt x="1320" y="10605"/>
                        <a:pt x="4468" y="11395"/>
                      </a:cubicBezTo>
                      <a:cubicBezTo>
                        <a:pt x="17996" y="11864"/>
                        <a:pt x="20542" y="11958"/>
                        <a:pt x="17996" y="11911"/>
                      </a:cubicBezTo>
                      <a:cubicBezTo>
                        <a:pt x="13978" y="11831"/>
                        <a:pt x="9960" y="11677"/>
                        <a:pt x="5941" y="11790"/>
                      </a:cubicBezTo>
                      <a:cubicBezTo>
                        <a:pt x="5406" y="11804"/>
                        <a:pt x="6879" y="12092"/>
                        <a:pt x="7415" y="12185"/>
                      </a:cubicBezTo>
                      <a:cubicBezTo>
                        <a:pt x="8687" y="12447"/>
                        <a:pt x="9893" y="12266"/>
                        <a:pt x="11232" y="12192"/>
                      </a:cubicBezTo>
                      <a:cubicBezTo>
                        <a:pt x="14647" y="11998"/>
                        <a:pt x="17996" y="12005"/>
                        <a:pt x="21412" y="12052"/>
                      </a:cubicBezTo>
                      <a:cubicBezTo>
                        <a:pt x="22818" y="12072"/>
                        <a:pt x="27105" y="12353"/>
                        <a:pt x="25699" y="12253"/>
                      </a:cubicBezTo>
                      <a:cubicBezTo>
                        <a:pt x="23154" y="12065"/>
                        <a:pt x="31591" y="12333"/>
                        <a:pt x="31591" y="1233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 name="Google Shape;294;p2"/>
                <p:cNvSpPr/>
                <p:nvPr/>
              </p:nvSpPr>
              <p:spPr>
                <a:xfrm>
                  <a:off x="8343408" y="1720338"/>
                  <a:ext cx="33144" cy="14712"/>
                </a:xfrm>
                <a:custGeom>
                  <a:avLst/>
                  <a:gdLst/>
                  <a:ahLst/>
                  <a:cxnLst/>
                  <a:rect l="l" t="t" r="r" b="b"/>
                  <a:pathLst>
                    <a:path w="33144" h="14712" extrusionOk="0">
                      <a:moveTo>
                        <a:pt x="33144" y="14522"/>
                      </a:moveTo>
                      <a:cubicBezTo>
                        <a:pt x="33144" y="14522"/>
                        <a:pt x="30063" y="12754"/>
                        <a:pt x="26514" y="10771"/>
                      </a:cubicBezTo>
                      <a:cubicBezTo>
                        <a:pt x="26581" y="10691"/>
                        <a:pt x="26782" y="10932"/>
                        <a:pt x="26782" y="10825"/>
                      </a:cubicBezTo>
                      <a:cubicBezTo>
                        <a:pt x="27518" y="8494"/>
                        <a:pt x="22495" y="8481"/>
                        <a:pt x="20419" y="7215"/>
                      </a:cubicBezTo>
                      <a:cubicBezTo>
                        <a:pt x="18276" y="5943"/>
                        <a:pt x="14860" y="906"/>
                        <a:pt x="14124" y="3257"/>
                      </a:cubicBezTo>
                      <a:cubicBezTo>
                        <a:pt x="13387" y="5628"/>
                        <a:pt x="14124" y="3190"/>
                        <a:pt x="7561" y="263"/>
                      </a:cubicBezTo>
                      <a:cubicBezTo>
                        <a:pt x="4480" y="-701"/>
                        <a:pt x="1198" y="1074"/>
                        <a:pt x="260" y="4128"/>
                      </a:cubicBezTo>
                      <a:cubicBezTo>
                        <a:pt x="-677" y="7175"/>
                        <a:pt x="997" y="10363"/>
                        <a:pt x="4011" y="11327"/>
                      </a:cubicBezTo>
                      <a:cubicBezTo>
                        <a:pt x="12784" y="12271"/>
                        <a:pt x="11244" y="12137"/>
                        <a:pt x="12784" y="12291"/>
                      </a:cubicBezTo>
                      <a:cubicBezTo>
                        <a:pt x="12115" y="12372"/>
                        <a:pt x="11311" y="12111"/>
                        <a:pt x="11043" y="12767"/>
                      </a:cubicBezTo>
                      <a:cubicBezTo>
                        <a:pt x="10306" y="15118"/>
                        <a:pt x="15999" y="12975"/>
                        <a:pt x="18477" y="13149"/>
                      </a:cubicBezTo>
                      <a:cubicBezTo>
                        <a:pt x="20888" y="13316"/>
                        <a:pt x="25107" y="16122"/>
                        <a:pt x="25844" y="13792"/>
                      </a:cubicBezTo>
                      <a:cubicBezTo>
                        <a:pt x="26581" y="11474"/>
                        <a:pt x="33144" y="14522"/>
                        <a:pt x="33144" y="1452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 name="Google Shape;295;p2"/>
                <p:cNvSpPr/>
                <p:nvPr/>
              </p:nvSpPr>
              <p:spPr>
                <a:xfrm>
                  <a:off x="8378560" y="1695618"/>
                  <a:ext cx="24579" cy="19183"/>
                </a:xfrm>
                <a:custGeom>
                  <a:avLst/>
                  <a:gdLst/>
                  <a:ahLst/>
                  <a:cxnLst/>
                  <a:rect l="l" t="t" r="r" b="b"/>
                  <a:pathLst>
                    <a:path w="24579" h="19183" extrusionOk="0">
                      <a:moveTo>
                        <a:pt x="10248" y="1790"/>
                      </a:moveTo>
                      <a:cubicBezTo>
                        <a:pt x="12391" y="4630"/>
                        <a:pt x="10315" y="1884"/>
                        <a:pt x="9176" y="1101"/>
                      </a:cubicBezTo>
                      <a:cubicBezTo>
                        <a:pt x="6565" y="-768"/>
                        <a:pt x="2948" y="-205"/>
                        <a:pt x="1072" y="2393"/>
                      </a:cubicBezTo>
                      <a:cubicBezTo>
                        <a:pt x="-803" y="4992"/>
                        <a:pt x="-133" y="8541"/>
                        <a:pt x="2412" y="10410"/>
                      </a:cubicBezTo>
                      <a:cubicBezTo>
                        <a:pt x="13529" y="14776"/>
                        <a:pt x="15673" y="15620"/>
                        <a:pt x="13529" y="14830"/>
                      </a:cubicBezTo>
                      <a:cubicBezTo>
                        <a:pt x="10248" y="13598"/>
                        <a:pt x="6899" y="12332"/>
                        <a:pt x="3550" y="11267"/>
                      </a:cubicBezTo>
                      <a:cubicBezTo>
                        <a:pt x="3149" y="11140"/>
                        <a:pt x="4220" y="11830"/>
                        <a:pt x="4555" y="12057"/>
                      </a:cubicBezTo>
                      <a:cubicBezTo>
                        <a:pt x="4890" y="12265"/>
                        <a:pt x="5292" y="12432"/>
                        <a:pt x="5627" y="12586"/>
                      </a:cubicBezTo>
                      <a:cubicBezTo>
                        <a:pt x="5894" y="12687"/>
                        <a:pt x="7435" y="13082"/>
                        <a:pt x="7703" y="13156"/>
                      </a:cubicBezTo>
                      <a:cubicBezTo>
                        <a:pt x="10583" y="13966"/>
                        <a:pt x="13462" y="15031"/>
                        <a:pt x="16275" y="16062"/>
                      </a:cubicBezTo>
                      <a:cubicBezTo>
                        <a:pt x="17481" y="16498"/>
                        <a:pt x="20896" y="17884"/>
                        <a:pt x="19758" y="17382"/>
                      </a:cubicBezTo>
                      <a:cubicBezTo>
                        <a:pt x="17681" y="16464"/>
                        <a:pt x="24580" y="19183"/>
                        <a:pt x="24580" y="19183"/>
                      </a:cubicBezTo>
                      <a:cubicBezTo>
                        <a:pt x="24580" y="19183"/>
                        <a:pt x="23174" y="17563"/>
                        <a:pt x="21231" y="15265"/>
                      </a:cubicBezTo>
                      <a:cubicBezTo>
                        <a:pt x="21097" y="15172"/>
                        <a:pt x="21097" y="15051"/>
                        <a:pt x="21030" y="14957"/>
                      </a:cubicBezTo>
                      <a:cubicBezTo>
                        <a:pt x="21231" y="15165"/>
                        <a:pt x="19624" y="13176"/>
                        <a:pt x="18887" y="12299"/>
                      </a:cubicBezTo>
                      <a:cubicBezTo>
                        <a:pt x="17012" y="9975"/>
                        <a:pt x="15136" y="7617"/>
                        <a:pt x="13462" y="5146"/>
                      </a:cubicBezTo>
                      <a:cubicBezTo>
                        <a:pt x="12793" y="4168"/>
                        <a:pt x="12257" y="3338"/>
                        <a:pt x="11319" y="2581"/>
                      </a:cubicBezTo>
                      <a:cubicBezTo>
                        <a:pt x="10984" y="2313"/>
                        <a:pt x="10046" y="1449"/>
                        <a:pt x="10248" y="179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 name="Google Shape;296;p2"/>
                <p:cNvSpPr/>
                <p:nvPr/>
              </p:nvSpPr>
              <p:spPr>
                <a:xfrm>
                  <a:off x="8484872" y="1740309"/>
                  <a:ext cx="30715" cy="31813"/>
                </a:xfrm>
                <a:custGeom>
                  <a:avLst/>
                  <a:gdLst/>
                  <a:ahLst/>
                  <a:cxnLst/>
                  <a:rect l="l" t="t" r="r" b="b"/>
                  <a:pathLst>
                    <a:path w="30715" h="31813" extrusionOk="0">
                      <a:moveTo>
                        <a:pt x="10021" y="1790"/>
                      </a:moveTo>
                      <a:cubicBezTo>
                        <a:pt x="7811" y="-521"/>
                        <a:pt x="4061" y="-608"/>
                        <a:pt x="1716" y="1609"/>
                      </a:cubicBezTo>
                      <a:cubicBezTo>
                        <a:pt x="-561" y="3819"/>
                        <a:pt x="-561" y="7502"/>
                        <a:pt x="1649" y="9813"/>
                      </a:cubicBezTo>
                      <a:cubicBezTo>
                        <a:pt x="16182" y="20803"/>
                        <a:pt x="19866" y="23388"/>
                        <a:pt x="16182" y="20730"/>
                      </a:cubicBezTo>
                      <a:cubicBezTo>
                        <a:pt x="12432" y="18051"/>
                        <a:pt x="8547" y="15613"/>
                        <a:pt x="4730" y="13095"/>
                      </a:cubicBezTo>
                      <a:cubicBezTo>
                        <a:pt x="3457" y="12257"/>
                        <a:pt x="7141" y="14923"/>
                        <a:pt x="8413" y="15794"/>
                      </a:cubicBezTo>
                      <a:cubicBezTo>
                        <a:pt x="9686" y="16671"/>
                        <a:pt x="10958" y="17441"/>
                        <a:pt x="12231" y="18312"/>
                      </a:cubicBezTo>
                      <a:cubicBezTo>
                        <a:pt x="16048" y="20904"/>
                        <a:pt x="19732" y="23603"/>
                        <a:pt x="23415" y="26322"/>
                      </a:cubicBezTo>
                      <a:cubicBezTo>
                        <a:pt x="24621" y="27226"/>
                        <a:pt x="28305" y="29952"/>
                        <a:pt x="27099" y="29021"/>
                      </a:cubicBezTo>
                      <a:cubicBezTo>
                        <a:pt x="23482" y="26248"/>
                        <a:pt x="30716" y="31814"/>
                        <a:pt x="30716" y="31814"/>
                      </a:cubicBezTo>
                      <a:cubicBezTo>
                        <a:pt x="30716" y="31814"/>
                        <a:pt x="29309" y="29757"/>
                        <a:pt x="28171" y="28050"/>
                      </a:cubicBezTo>
                      <a:cubicBezTo>
                        <a:pt x="27233" y="26811"/>
                        <a:pt x="26429" y="25525"/>
                        <a:pt x="25559" y="24286"/>
                      </a:cubicBezTo>
                      <a:cubicBezTo>
                        <a:pt x="24688" y="23027"/>
                        <a:pt x="23884" y="21694"/>
                        <a:pt x="23081" y="20428"/>
                      </a:cubicBezTo>
                      <a:cubicBezTo>
                        <a:pt x="20536" y="16604"/>
                        <a:pt x="18192" y="12706"/>
                        <a:pt x="15714" y="8835"/>
                      </a:cubicBezTo>
                      <a:cubicBezTo>
                        <a:pt x="14910" y="7549"/>
                        <a:pt x="12365" y="3759"/>
                        <a:pt x="13169" y="5071"/>
                      </a:cubicBezTo>
                      <a:cubicBezTo>
                        <a:pt x="15513" y="9029"/>
                        <a:pt x="13169" y="5044"/>
                        <a:pt x="10021" y="179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 name="Google Shape;297;p2"/>
                <p:cNvSpPr/>
                <p:nvPr/>
              </p:nvSpPr>
              <p:spPr>
                <a:xfrm>
                  <a:off x="8518219" y="1742806"/>
                  <a:ext cx="23822" cy="29591"/>
                </a:xfrm>
                <a:custGeom>
                  <a:avLst/>
                  <a:gdLst/>
                  <a:ahLst/>
                  <a:cxnLst/>
                  <a:rect l="l" t="t" r="r" b="b"/>
                  <a:pathLst>
                    <a:path w="23822" h="29591" extrusionOk="0">
                      <a:moveTo>
                        <a:pt x="10495" y="2294"/>
                      </a:moveTo>
                      <a:cubicBezTo>
                        <a:pt x="8619" y="-258"/>
                        <a:pt x="4936" y="-754"/>
                        <a:pt x="2324" y="1175"/>
                      </a:cubicBezTo>
                      <a:cubicBezTo>
                        <a:pt x="-221" y="3097"/>
                        <a:pt x="-756" y="6714"/>
                        <a:pt x="1118" y="9272"/>
                      </a:cubicBezTo>
                      <a:cubicBezTo>
                        <a:pt x="7749" y="15219"/>
                        <a:pt x="6477" y="14108"/>
                        <a:pt x="7749" y="15273"/>
                      </a:cubicBezTo>
                      <a:cubicBezTo>
                        <a:pt x="7280" y="15112"/>
                        <a:pt x="6811" y="14442"/>
                        <a:pt x="6342" y="14784"/>
                      </a:cubicBezTo>
                      <a:cubicBezTo>
                        <a:pt x="4333" y="16324"/>
                        <a:pt x="10361" y="17892"/>
                        <a:pt x="12303" y="19532"/>
                      </a:cubicBezTo>
                      <a:cubicBezTo>
                        <a:pt x="14246" y="21166"/>
                        <a:pt x="16053" y="26096"/>
                        <a:pt x="18063" y="24562"/>
                      </a:cubicBezTo>
                      <a:cubicBezTo>
                        <a:pt x="20072" y="23042"/>
                        <a:pt x="23822" y="29592"/>
                        <a:pt x="23822" y="29592"/>
                      </a:cubicBezTo>
                      <a:cubicBezTo>
                        <a:pt x="23822" y="29592"/>
                        <a:pt x="22282" y="26464"/>
                        <a:pt x="20541" y="22740"/>
                      </a:cubicBezTo>
                      <a:cubicBezTo>
                        <a:pt x="20474" y="22774"/>
                        <a:pt x="20474" y="22647"/>
                        <a:pt x="20407" y="22673"/>
                      </a:cubicBezTo>
                      <a:cubicBezTo>
                        <a:pt x="22282" y="21120"/>
                        <a:pt x="18264" y="18099"/>
                        <a:pt x="17259" y="15802"/>
                      </a:cubicBezTo>
                      <a:cubicBezTo>
                        <a:pt x="16254" y="13458"/>
                        <a:pt x="16321" y="7209"/>
                        <a:pt x="14246" y="8750"/>
                      </a:cubicBezTo>
                      <a:cubicBezTo>
                        <a:pt x="12236" y="10304"/>
                        <a:pt x="14379" y="8743"/>
                        <a:pt x="10495" y="229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 name="Google Shape;298;p2"/>
                <p:cNvSpPr/>
                <p:nvPr/>
              </p:nvSpPr>
              <p:spPr>
                <a:xfrm>
                  <a:off x="8457580" y="1559296"/>
                  <a:ext cx="27601" cy="30152"/>
                </a:xfrm>
                <a:custGeom>
                  <a:avLst/>
                  <a:gdLst/>
                  <a:ahLst/>
                  <a:cxnLst/>
                  <a:rect l="l" t="t" r="r" b="b"/>
                  <a:pathLst>
                    <a:path w="27601" h="30152" extrusionOk="0">
                      <a:moveTo>
                        <a:pt x="10122" y="1977"/>
                      </a:moveTo>
                      <a:cubicBezTo>
                        <a:pt x="7979" y="-407"/>
                        <a:pt x="4295" y="-695"/>
                        <a:pt x="1952" y="1441"/>
                      </a:cubicBezTo>
                      <a:cubicBezTo>
                        <a:pt x="-459" y="3578"/>
                        <a:pt x="-661" y="7308"/>
                        <a:pt x="1482" y="9692"/>
                      </a:cubicBezTo>
                      <a:cubicBezTo>
                        <a:pt x="14542" y="19933"/>
                        <a:pt x="17020" y="21794"/>
                        <a:pt x="14542" y="19886"/>
                      </a:cubicBezTo>
                      <a:cubicBezTo>
                        <a:pt x="10657" y="16919"/>
                        <a:pt x="6773" y="13932"/>
                        <a:pt x="2755" y="11112"/>
                      </a:cubicBezTo>
                      <a:cubicBezTo>
                        <a:pt x="2286" y="10771"/>
                        <a:pt x="3492" y="12036"/>
                        <a:pt x="3960" y="12465"/>
                      </a:cubicBezTo>
                      <a:cubicBezTo>
                        <a:pt x="5099" y="13630"/>
                        <a:pt x="6438" y="14508"/>
                        <a:pt x="7778" y="15405"/>
                      </a:cubicBezTo>
                      <a:cubicBezTo>
                        <a:pt x="11194" y="17716"/>
                        <a:pt x="14542" y="20127"/>
                        <a:pt x="17891" y="22632"/>
                      </a:cubicBezTo>
                      <a:cubicBezTo>
                        <a:pt x="19230" y="23676"/>
                        <a:pt x="23315" y="26891"/>
                        <a:pt x="21976" y="25779"/>
                      </a:cubicBezTo>
                      <a:cubicBezTo>
                        <a:pt x="19565" y="23763"/>
                        <a:pt x="27602" y="30153"/>
                        <a:pt x="27602" y="30153"/>
                      </a:cubicBezTo>
                      <a:cubicBezTo>
                        <a:pt x="27602" y="30153"/>
                        <a:pt x="26062" y="27547"/>
                        <a:pt x="23918" y="24025"/>
                      </a:cubicBezTo>
                      <a:cubicBezTo>
                        <a:pt x="24856" y="25471"/>
                        <a:pt x="22110" y="21091"/>
                        <a:pt x="21240" y="19604"/>
                      </a:cubicBezTo>
                      <a:cubicBezTo>
                        <a:pt x="19096" y="16041"/>
                        <a:pt x="17020" y="12458"/>
                        <a:pt x="15078" y="8775"/>
                      </a:cubicBezTo>
                      <a:cubicBezTo>
                        <a:pt x="14341" y="7348"/>
                        <a:pt x="13605" y="6009"/>
                        <a:pt x="12533" y="4757"/>
                      </a:cubicBezTo>
                      <a:cubicBezTo>
                        <a:pt x="12198" y="4288"/>
                        <a:pt x="11127" y="2875"/>
                        <a:pt x="11394" y="3404"/>
                      </a:cubicBezTo>
                      <a:cubicBezTo>
                        <a:pt x="13739" y="7683"/>
                        <a:pt x="11461" y="3424"/>
                        <a:pt x="10122" y="1977"/>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 name="Google Shape;299;p2"/>
                <p:cNvSpPr/>
                <p:nvPr/>
              </p:nvSpPr>
              <p:spPr>
                <a:xfrm>
                  <a:off x="8494653" y="1584339"/>
                  <a:ext cx="25555" cy="31696"/>
                </a:xfrm>
                <a:custGeom>
                  <a:avLst/>
                  <a:gdLst/>
                  <a:ahLst/>
                  <a:cxnLst/>
                  <a:rect l="l" t="t" r="r" b="b"/>
                  <a:pathLst>
                    <a:path w="25555" h="31696" extrusionOk="0">
                      <a:moveTo>
                        <a:pt x="7741" y="300"/>
                      </a:moveTo>
                      <a:cubicBezTo>
                        <a:pt x="6334" y="-195"/>
                        <a:pt x="4794" y="-68"/>
                        <a:pt x="3321" y="615"/>
                      </a:cubicBezTo>
                      <a:cubicBezTo>
                        <a:pt x="441" y="1988"/>
                        <a:pt x="-831" y="5357"/>
                        <a:pt x="575" y="8250"/>
                      </a:cubicBezTo>
                      <a:cubicBezTo>
                        <a:pt x="13233" y="20064"/>
                        <a:pt x="17519" y="23888"/>
                        <a:pt x="13233" y="20077"/>
                      </a:cubicBezTo>
                      <a:cubicBezTo>
                        <a:pt x="9416" y="16722"/>
                        <a:pt x="5665" y="13333"/>
                        <a:pt x="1580" y="10373"/>
                      </a:cubicBezTo>
                      <a:cubicBezTo>
                        <a:pt x="977" y="9911"/>
                        <a:pt x="2182" y="11833"/>
                        <a:pt x="2651" y="12496"/>
                      </a:cubicBezTo>
                      <a:cubicBezTo>
                        <a:pt x="3053" y="13146"/>
                        <a:pt x="3655" y="13715"/>
                        <a:pt x="4192" y="14304"/>
                      </a:cubicBezTo>
                      <a:cubicBezTo>
                        <a:pt x="4928" y="15135"/>
                        <a:pt x="6468" y="16802"/>
                        <a:pt x="7272" y="17579"/>
                      </a:cubicBezTo>
                      <a:cubicBezTo>
                        <a:pt x="11156" y="21363"/>
                        <a:pt x="15242" y="24899"/>
                        <a:pt x="19662" y="28027"/>
                      </a:cubicBezTo>
                      <a:cubicBezTo>
                        <a:pt x="21136" y="29065"/>
                        <a:pt x="22609" y="29956"/>
                        <a:pt x="24149" y="30880"/>
                      </a:cubicBezTo>
                      <a:cubicBezTo>
                        <a:pt x="24484" y="31094"/>
                        <a:pt x="24886" y="31369"/>
                        <a:pt x="25221" y="31570"/>
                      </a:cubicBezTo>
                      <a:cubicBezTo>
                        <a:pt x="25354" y="31637"/>
                        <a:pt x="25421" y="31617"/>
                        <a:pt x="25555" y="31697"/>
                      </a:cubicBezTo>
                      <a:cubicBezTo>
                        <a:pt x="25354" y="31516"/>
                        <a:pt x="25622" y="31590"/>
                        <a:pt x="25488" y="31456"/>
                      </a:cubicBezTo>
                      <a:cubicBezTo>
                        <a:pt x="25288" y="31282"/>
                        <a:pt x="25087" y="31114"/>
                        <a:pt x="24953" y="30933"/>
                      </a:cubicBezTo>
                      <a:cubicBezTo>
                        <a:pt x="24618" y="30532"/>
                        <a:pt x="24417" y="30217"/>
                        <a:pt x="24082" y="29795"/>
                      </a:cubicBezTo>
                      <a:cubicBezTo>
                        <a:pt x="23145" y="28623"/>
                        <a:pt x="22341" y="27424"/>
                        <a:pt x="21537" y="26199"/>
                      </a:cubicBezTo>
                      <a:cubicBezTo>
                        <a:pt x="18724" y="22033"/>
                        <a:pt x="16246" y="17459"/>
                        <a:pt x="14572" y="12710"/>
                      </a:cubicBezTo>
                      <a:cubicBezTo>
                        <a:pt x="13969" y="10828"/>
                        <a:pt x="13634" y="8926"/>
                        <a:pt x="12898" y="7078"/>
                      </a:cubicBezTo>
                      <a:cubicBezTo>
                        <a:pt x="12630" y="6462"/>
                        <a:pt x="11625" y="4600"/>
                        <a:pt x="11960" y="5189"/>
                      </a:cubicBezTo>
                      <a:cubicBezTo>
                        <a:pt x="14103" y="9308"/>
                        <a:pt x="11960" y="5216"/>
                        <a:pt x="11023" y="3301"/>
                      </a:cubicBezTo>
                      <a:cubicBezTo>
                        <a:pt x="10353" y="1861"/>
                        <a:pt x="9147" y="802"/>
                        <a:pt x="7741" y="30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 name="Google Shape;300;p2"/>
                <p:cNvSpPr/>
                <p:nvPr/>
              </p:nvSpPr>
              <p:spPr>
                <a:xfrm>
                  <a:off x="8571221" y="1597469"/>
                  <a:ext cx="12289" cy="34975"/>
                </a:xfrm>
                <a:custGeom>
                  <a:avLst/>
                  <a:gdLst/>
                  <a:ahLst/>
                  <a:cxnLst/>
                  <a:rect l="l" t="t" r="r" b="b"/>
                  <a:pathLst>
                    <a:path w="12289" h="34975" extrusionOk="0">
                      <a:moveTo>
                        <a:pt x="9665" y="1389"/>
                      </a:moveTo>
                      <a:cubicBezTo>
                        <a:pt x="8526" y="417"/>
                        <a:pt x="6986" y="-98"/>
                        <a:pt x="5378" y="16"/>
                      </a:cubicBezTo>
                      <a:cubicBezTo>
                        <a:pt x="2164" y="243"/>
                        <a:pt x="-247" y="3036"/>
                        <a:pt x="20" y="6231"/>
                      </a:cubicBezTo>
                      <a:cubicBezTo>
                        <a:pt x="2364" y="14870"/>
                        <a:pt x="1963" y="13323"/>
                        <a:pt x="2364" y="14870"/>
                      </a:cubicBezTo>
                      <a:cubicBezTo>
                        <a:pt x="2030" y="14354"/>
                        <a:pt x="2030" y="13450"/>
                        <a:pt x="1360" y="13497"/>
                      </a:cubicBezTo>
                      <a:cubicBezTo>
                        <a:pt x="-1185" y="13671"/>
                        <a:pt x="2967" y="18232"/>
                        <a:pt x="3704" y="20636"/>
                      </a:cubicBezTo>
                      <a:cubicBezTo>
                        <a:pt x="4441" y="23014"/>
                        <a:pt x="3369" y="27970"/>
                        <a:pt x="5847" y="27796"/>
                      </a:cubicBezTo>
                      <a:cubicBezTo>
                        <a:pt x="8325" y="27615"/>
                        <a:pt x="7856" y="34975"/>
                        <a:pt x="7856" y="34975"/>
                      </a:cubicBezTo>
                      <a:cubicBezTo>
                        <a:pt x="7856" y="34975"/>
                        <a:pt x="8325" y="31587"/>
                        <a:pt x="8861" y="27575"/>
                      </a:cubicBezTo>
                      <a:cubicBezTo>
                        <a:pt x="11339" y="27401"/>
                        <a:pt x="9598" y="22619"/>
                        <a:pt x="9999" y="20154"/>
                      </a:cubicBezTo>
                      <a:cubicBezTo>
                        <a:pt x="10401" y="17676"/>
                        <a:pt x="13884" y="12613"/>
                        <a:pt x="11406" y="12787"/>
                      </a:cubicBezTo>
                      <a:cubicBezTo>
                        <a:pt x="8861" y="12968"/>
                        <a:pt x="11339" y="12760"/>
                        <a:pt x="11606" y="5407"/>
                      </a:cubicBezTo>
                      <a:cubicBezTo>
                        <a:pt x="11473" y="3806"/>
                        <a:pt x="10803" y="2360"/>
                        <a:pt x="9665" y="138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1" name="Google Shape;301;p2"/>
                <p:cNvSpPr/>
                <p:nvPr/>
              </p:nvSpPr>
              <p:spPr>
                <a:xfrm>
                  <a:off x="8648260" y="1736463"/>
                  <a:ext cx="34926" cy="34795"/>
                </a:xfrm>
                <a:custGeom>
                  <a:avLst/>
                  <a:gdLst/>
                  <a:ahLst/>
                  <a:cxnLst/>
                  <a:rect l="l" t="t" r="r" b="b"/>
                  <a:pathLst>
                    <a:path w="34926" h="34795" extrusionOk="0">
                      <a:moveTo>
                        <a:pt x="33219" y="1671"/>
                      </a:moveTo>
                      <a:cubicBezTo>
                        <a:pt x="31008" y="-599"/>
                        <a:pt x="27325" y="-532"/>
                        <a:pt x="25048" y="1725"/>
                      </a:cubicBezTo>
                      <a:cubicBezTo>
                        <a:pt x="23440" y="3292"/>
                        <a:pt x="21632" y="4819"/>
                        <a:pt x="20226" y="6607"/>
                      </a:cubicBezTo>
                      <a:cubicBezTo>
                        <a:pt x="17681" y="9902"/>
                        <a:pt x="15538" y="13646"/>
                        <a:pt x="13060" y="17062"/>
                      </a:cubicBezTo>
                      <a:cubicBezTo>
                        <a:pt x="8774" y="23049"/>
                        <a:pt x="4353" y="28896"/>
                        <a:pt x="0" y="34796"/>
                      </a:cubicBezTo>
                      <a:cubicBezTo>
                        <a:pt x="5894" y="30423"/>
                        <a:pt x="11720" y="25976"/>
                        <a:pt x="17748" y="21723"/>
                      </a:cubicBezTo>
                      <a:cubicBezTo>
                        <a:pt x="21164" y="19299"/>
                        <a:pt x="24914" y="17249"/>
                        <a:pt x="28196" y="14691"/>
                      </a:cubicBezTo>
                      <a:cubicBezTo>
                        <a:pt x="30004" y="13304"/>
                        <a:pt x="31612" y="11556"/>
                        <a:pt x="33219" y="9949"/>
                      </a:cubicBezTo>
                      <a:cubicBezTo>
                        <a:pt x="35496" y="7699"/>
                        <a:pt x="35496" y="3942"/>
                        <a:pt x="33219" y="167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2" name="Google Shape;302;p2"/>
                <p:cNvSpPr/>
                <p:nvPr/>
              </p:nvSpPr>
              <p:spPr>
                <a:xfrm>
                  <a:off x="8680933" y="1526114"/>
                  <a:ext cx="12524" cy="29291"/>
                </a:xfrm>
                <a:custGeom>
                  <a:avLst/>
                  <a:gdLst/>
                  <a:ahLst/>
                  <a:cxnLst/>
                  <a:rect l="l" t="t" r="r" b="b"/>
                  <a:pathLst>
                    <a:path w="12524" h="29291" extrusionOk="0">
                      <a:moveTo>
                        <a:pt x="8917" y="440"/>
                      </a:moveTo>
                      <a:cubicBezTo>
                        <a:pt x="5970" y="-786"/>
                        <a:pt x="2554" y="641"/>
                        <a:pt x="1282" y="3594"/>
                      </a:cubicBezTo>
                      <a:cubicBezTo>
                        <a:pt x="1282" y="3855"/>
                        <a:pt x="1282" y="3601"/>
                        <a:pt x="1282" y="3855"/>
                      </a:cubicBezTo>
                      <a:cubicBezTo>
                        <a:pt x="1215" y="3896"/>
                        <a:pt x="1148" y="4157"/>
                        <a:pt x="1081" y="4297"/>
                      </a:cubicBezTo>
                      <a:cubicBezTo>
                        <a:pt x="947" y="4565"/>
                        <a:pt x="813" y="4820"/>
                        <a:pt x="746" y="5088"/>
                      </a:cubicBezTo>
                      <a:cubicBezTo>
                        <a:pt x="613" y="5456"/>
                        <a:pt x="412" y="5858"/>
                        <a:pt x="277" y="6233"/>
                      </a:cubicBezTo>
                      <a:cubicBezTo>
                        <a:pt x="-125" y="7773"/>
                        <a:pt x="9" y="9193"/>
                        <a:pt x="76" y="10780"/>
                      </a:cubicBezTo>
                      <a:cubicBezTo>
                        <a:pt x="210" y="14859"/>
                        <a:pt x="210" y="18877"/>
                        <a:pt x="277" y="22956"/>
                      </a:cubicBezTo>
                      <a:cubicBezTo>
                        <a:pt x="277" y="23612"/>
                        <a:pt x="344" y="24295"/>
                        <a:pt x="412" y="24952"/>
                      </a:cubicBezTo>
                      <a:cubicBezTo>
                        <a:pt x="412" y="25642"/>
                        <a:pt x="344" y="27731"/>
                        <a:pt x="412" y="27035"/>
                      </a:cubicBezTo>
                      <a:cubicBezTo>
                        <a:pt x="679" y="23499"/>
                        <a:pt x="412" y="29292"/>
                        <a:pt x="412" y="29292"/>
                      </a:cubicBezTo>
                      <a:cubicBezTo>
                        <a:pt x="412" y="29292"/>
                        <a:pt x="8180" y="15167"/>
                        <a:pt x="6238" y="18676"/>
                      </a:cubicBezTo>
                      <a:cubicBezTo>
                        <a:pt x="4965" y="20967"/>
                        <a:pt x="3693" y="23164"/>
                        <a:pt x="2353" y="25447"/>
                      </a:cubicBezTo>
                      <a:cubicBezTo>
                        <a:pt x="2822" y="24483"/>
                        <a:pt x="3559" y="23003"/>
                        <a:pt x="4095" y="22045"/>
                      </a:cubicBezTo>
                      <a:cubicBezTo>
                        <a:pt x="5836" y="18784"/>
                        <a:pt x="7644" y="15683"/>
                        <a:pt x="9854" y="12696"/>
                      </a:cubicBezTo>
                      <a:cubicBezTo>
                        <a:pt x="10725" y="11484"/>
                        <a:pt x="11328" y="10405"/>
                        <a:pt x="11797" y="9019"/>
                      </a:cubicBezTo>
                      <a:cubicBezTo>
                        <a:pt x="11864" y="8805"/>
                        <a:pt x="11864" y="8617"/>
                        <a:pt x="11931" y="8410"/>
                      </a:cubicBezTo>
                      <a:cubicBezTo>
                        <a:pt x="11998" y="8302"/>
                        <a:pt x="12132" y="7961"/>
                        <a:pt x="12065" y="8061"/>
                      </a:cubicBezTo>
                      <a:cubicBezTo>
                        <a:pt x="13337" y="5108"/>
                        <a:pt x="11864" y="1665"/>
                        <a:pt x="8917" y="44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3" name="Google Shape;303;p2"/>
                <p:cNvSpPr/>
                <p:nvPr/>
              </p:nvSpPr>
              <p:spPr>
                <a:xfrm>
                  <a:off x="8700231" y="1573119"/>
                  <a:ext cx="22575" cy="52086"/>
                </a:xfrm>
                <a:custGeom>
                  <a:avLst/>
                  <a:gdLst/>
                  <a:ahLst/>
                  <a:cxnLst/>
                  <a:rect l="l" t="t" r="r" b="b"/>
                  <a:pathLst>
                    <a:path w="22575" h="52086" extrusionOk="0">
                      <a:moveTo>
                        <a:pt x="18753" y="350"/>
                      </a:moveTo>
                      <a:cubicBezTo>
                        <a:pt x="15738" y="-742"/>
                        <a:pt x="12390" y="805"/>
                        <a:pt x="11319" y="3812"/>
                      </a:cubicBezTo>
                      <a:cubicBezTo>
                        <a:pt x="8506" y="11695"/>
                        <a:pt x="7234" y="19712"/>
                        <a:pt x="5492" y="27889"/>
                      </a:cubicBezTo>
                      <a:cubicBezTo>
                        <a:pt x="3751" y="35986"/>
                        <a:pt x="1808" y="44009"/>
                        <a:pt x="0" y="52086"/>
                      </a:cubicBezTo>
                      <a:cubicBezTo>
                        <a:pt x="3751" y="44699"/>
                        <a:pt x="7434" y="37319"/>
                        <a:pt x="11252" y="29985"/>
                      </a:cubicBezTo>
                      <a:cubicBezTo>
                        <a:pt x="15136" y="22578"/>
                        <a:pt x="19355" y="15640"/>
                        <a:pt x="22235" y="7757"/>
                      </a:cubicBezTo>
                      <a:cubicBezTo>
                        <a:pt x="23306" y="4750"/>
                        <a:pt x="21766" y="1435"/>
                        <a:pt x="18753" y="35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4" name="Google Shape;304;p2"/>
                <p:cNvSpPr/>
                <p:nvPr/>
              </p:nvSpPr>
              <p:spPr>
                <a:xfrm>
                  <a:off x="8656564" y="1602473"/>
                  <a:ext cx="21041" cy="35965"/>
                </a:xfrm>
                <a:custGeom>
                  <a:avLst/>
                  <a:gdLst/>
                  <a:ahLst/>
                  <a:cxnLst/>
                  <a:rect l="l" t="t" r="r" b="b"/>
                  <a:pathLst>
                    <a:path w="21041" h="35965" extrusionOk="0">
                      <a:moveTo>
                        <a:pt x="17882" y="630"/>
                      </a:moveTo>
                      <a:cubicBezTo>
                        <a:pt x="15069" y="-810"/>
                        <a:pt x="11453" y="296"/>
                        <a:pt x="10046" y="3149"/>
                      </a:cubicBezTo>
                      <a:cubicBezTo>
                        <a:pt x="4956" y="19570"/>
                        <a:pt x="4152" y="22725"/>
                        <a:pt x="5023" y="19597"/>
                      </a:cubicBezTo>
                      <a:cubicBezTo>
                        <a:pt x="6497" y="14742"/>
                        <a:pt x="7836" y="9846"/>
                        <a:pt x="9108" y="4943"/>
                      </a:cubicBezTo>
                      <a:cubicBezTo>
                        <a:pt x="9242" y="4341"/>
                        <a:pt x="8573" y="6149"/>
                        <a:pt x="8305" y="6718"/>
                      </a:cubicBezTo>
                      <a:cubicBezTo>
                        <a:pt x="7635" y="8245"/>
                        <a:pt x="7368" y="9692"/>
                        <a:pt x="6965" y="11319"/>
                      </a:cubicBezTo>
                      <a:cubicBezTo>
                        <a:pt x="6028" y="15505"/>
                        <a:pt x="4756" y="19671"/>
                        <a:pt x="3617" y="23796"/>
                      </a:cubicBezTo>
                      <a:cubicBezTo>
                        <a:pt x="3081" y="25517"/>
                        <a:pt x="1607" y="30607"/>
                        <a:pt x="2144" y="28913"/>
                      </a:cubicBezTo>
                      <a:cubicBezTo>
                        <a:pt x="3215" y="25825"/>
                        <a:pt x="0" y="35965"/>
                        <a:pt x="0" y="35965"/>
                      </a:cubicBezTo>
                      <a:cubicBezTo>
                        <a:pt x="0" y="35965"/>
                        <a:pt x="1808" y="33494"/>
                        <a:pt x="4420" y="30045"/>
                      </a:cubicBezTo>
                      <a:cubicBezTo>
                        <a:pt x="3349" y="31518"/>
                        <a:pt x="6564" y="27198"/>
                        <a:pt x="7702" y="25779"/>
                      </a:cubicBezTo>
                      <a:cubicBezTo>
                        <a:pt x="10314" y="22370"/>
                        <a:pt x="12859" y="19055"/>
                        <a:pt x="15672" y="15800"/>
                      </a:cubicBezTo>
                      <a:cubicBezTo>
                        <a:pt x="16743" y="14541"/>
                        <a:pt x="17882" y="13369"/>
                        <a:pt x="18686" y="11902"/>
                      </a:cubicBezTo>
                      <a:cubicBezTo>
                        <a:pt x="19021" y="11359"/>
                        <a:pt x="19959" y="9719"/>
                        <a:pt x="19556" y="10201"/>
                      </a:cubicBezTo>
                      <a:cubicBezTo>
                        <a:pt x="16342" y="14112"/>
                        <a:pt x="19489" y="10167"/>
                        <a:pt x="20427" y="8339"/>
                      </a:cubicBezTo>
                      <a:cubicBezTo>
                        <a:pt x="21833" y="5479"/>
                        <a:pt x="20762" y="2077"/>
                        <a:pt x="17882" y="63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05" name="Google Shape;305;p2"/>
              <p:cNvSpPr/>
              <p:nvPr/>
            </p:nvSpPr>
            <p:spPr>
              <a:xfrm>
                <a:off x="8626787" y="1816606"/>
                <a:ext cx="134204" cy="59774"/>
              </a:xfrm>
              <a:custGeom>
                <a:avLst/>
                <a:gdLst/>
                <a:ahLst/>
                <a:cxnLst/>
                <a:rect l="l" t="t" r="r" b="b"/>
                <a:pathLst>
                  <a:path w="134204" h="59774" extrusionOk="0">
                    <a:moveTo>
                      <a:pt x="42" y="44094"/>
                    </a:moveTo>
                    <a:cubicBezTo>
                      <a:pt x="1515" y="35207"/>
                      <a:pt x="27367" y="51133"/>
                      <a:pt x="59246" y="43130"/>
                    </a:cubicBezTo>
                    <a:cubicBezTo>
                      <a:pt x="95210" y="34115"/>
                      <a:pt x="110145" y="9436"/>
                      <a:pt x="115904" y="214"/>
                    </a:cubicBezTo>
                    <a:cubicBezTo>
                      <a:pt x="116976" y="-1507"/>
                      <a:pt x="135595" y="7641"/>
                      <a:pt x="134122" y="10213"/>
                    </a:cubicBezTo>
                    <a:cubicBezTo>
                      <a:pt x="114431" y="45534"/>
                      <a:pt x="80811" y="56203"/>
                      <a:pt x="59982" y="58788"/>
                    </a:cubicBezTo>
                    <a:cubicBezTo>
                      <a:pt x="23617" y="63302"/>
                      <a:pt x="-1164" y="51260"/>
                      <a:pt x="42" y="44094"/>
                    </a:cubicBezTo>
                    <a:close/>
                  </a:path>
                </a:pathLst>
              </a:custGeom>
              <a:solidFill>
                <a:srgbClr val="000000">
                  <a:alpha val="1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6" name="Google Shape;306;p2"/>
              <p:cNvSpPr/>
              <p:nvPr/>
            </p:nvSpPr>
            <p:spPr>
              <a:xfrm>
                <a:off x="8623518" y="1754088"/>
                <a:ext cx="129289" cy="112300"/>
              </a:xfrm>
              <a:custGeom>
                <a:avLst/>
                <a:gdLst/>
                <a:ahLst/>
                <a:cxnLst/>
                <a:rect l="l" t="t" r="r" b="b"/>
                <a:pathLst>
                  <a:path w="129289" h="112300" extrusionOk="0">
                    <a:moveTo>
                      <a:pt x="230" y="109989"/>
                    </a:moveTo>
                    <a:cubicBezTo>
                      <a:pt x="-3789" y="101932"/>
                      <a:pt x="45838" y="81552"/>
                      <a:pt x="72359" y="62076"/>
                    </a:cubicBezTo>
                    <a:cubicBezTo>
                      <a:pt x="102229" y="40143"/>
                      <a:pt x="106716" y="11646"/>
                      <a:pt x="108591" y="930"/>
                    </a:cubicBezTo>
                    <a:cubicBezTo>
                      <a:pt x="108927" y="-1072"/>
                      <a:pt x="129621" y="361"/>
                      <a:pt x="129286" y="3295"/>
                    </a:cubicBezTo>
                    <a:cubicBezTo>
                      <a:pt x="124330" y="43451"/>
                      <a:pt x="97273" y="66034"/>
                      <a:pt x="78923" y="76315"/>
                    </a:cubicBezTo>
                    <a:cubicBezTo>
                      <a:pt x="47044" y="94217"/>
                      <a:pt x="5386" y="120222"/>
                      <a:pt x="230" y="109989"/>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307" name="Google Shape;307;p2"/>
          <p:cNvGrpSpPr/>
          <p:nvPr/>
        </p:nvGrpSpPr>
        <p:grpSpPr>
          <a:xfrm>
            <a:off x="10174217" y="5214141"/>
            <a:ext cx="1410537" cy="1154790"/>
            <a:chOff x="9502295" y="1922517"/>
            <a:chExt cx="1099491" cy="900140"/>
          </a:xfrm>
        </p:grpSpPr>
        <p:sp>
          <p:nvSpPr>
            <p:cNvPr id="308" name="Google Shape;308;p2"/>
            <p:cNvSpPr/>
            <p:nvPr/>
          </p:nvSpPr>
          <p:spPr>
            <a:xfrm>
              <a:off x="9502295" y="1922701"/>
              <a:ext cx="917124" cy="648719"/>
            </a:xfrm>
            <a:custGeom>
              <a:avLst/>
              <a:gdLst/>
              <a:ahLst/>
              <a:cxnLst/>
              <a:rect l="l" t="t" r="r" b="b"/>
              <a:pathLst>
                <a:path w="917124" h="648719" extrusionOk="0">
                  <a:moveTo>
                    <a:pt x="912435" y="648720"/>
                  </a:moveTo>
                  <a:cubicBezTo>
                    <a:pt x="912435" y="648720"/>
                    <a:pt x="704218" y="462054"/>
                    <a:pt x="433112" y="295935"/>
                  </a:cubicBezTo>
                  <a:cubicBezTo>
                    <a:pt x="233802" y="173784"/>
                    <a:pt x="0" y="78080"/>
                    <a:pt x="0" y="78080"/>
                  </a:cubicBezTo>
                  <a:cubicBezTo>
                    <a:pt x="0" y="78080"/>
                    <a:pt x="330644" y="-149534"/>
                    <a:pt x="723238" y="172484"/>
                  </a:cubicBezTo>
                  <a:cubicBezTo>
                    <a:pt x="964272" y="370167"/>
                    <a:pt x="912435" y="648720"/>
                    <a:pt x="912435" y="648720"/>
                  </a:cubicBezTo>
                  <a:close/>
                </a:path>
              </a:pathLst>
            </a:custGeom>
            <a:solidFill>
              <a:srgbClr val="815C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9" name="Google Shape;309;p2"/>
            <p:cNvSpPr/>
            <p:nvPr/>
          </p:nvSpPr>
          <p:spPr>
            <a:xfrm>
              <a:off x="9626262" y="2005482"/>
              <a:ext cx="776882" cy="553495"/>
            </a:xfrm>
            <a:custGeom>
              <a:avLst/>
              <a:gdLst/>
              <a:ahLst/>
              <a:cxnLst/>
              <a:rect l="l" t="t" r="r" b="b"/>
              <a:pathLst>
                <a:path w="776882" h="553495" extrusionOk="0">
                  <a:moveTo>
                    <a:pt x="776883" y="553495"/>
                  </a:moveTo>
                  <a:cubicBezTo>
                    <a:pt x="776883" y="553495"/>
                    <a:pt x="608045" y="349678"/>
                    <a:pt x="455816" y="249460"/>
                  </a:cubicBezTo>
                  <a:cubicBezTo>
                    <a:pt x="227105" y="98885"/>
                    <a:pt x="0" y="0"/>
                    <a:pt x="0" y="0"/>
                  </a:cubicBezTo>
                  <a:cubicBezTo>
                    <a:pt x="0" y="0"/>
                    <a:pt x="328300" y="86421"/>
                    <a:pt x="483275" y="211473"/>
                  </a:cubicBezTo>
                  <a:cubicBezTo>
                    <a:pt x="638183" y="336531"/>
                    <a:pt x="776883" y="553495"/>
                    <a:pt x="776883" y="553495"/>
                  </a:cubicBezTo>
                  <a:close/>
                </a:path>
              </a:pathLst>
            </a:custGeom>
            <a:solidFill>
              <a:srgbClr val="000000">
                <a:alpha val="1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0" name="Google Shape;310;p2"/>
            <p:cNvSpPr/>
            <p:nvPr/>
          </p:nvSpPr>
          <p:spPr>
            <a:xfrm>
              <a:off x="9521382" y="1922517"/>
              <a:ext cx="770485" cy="388086"/>
            </a:xfrm>
            <a:custGeom>
              <a:avLst/>
              <a:gdLst/>
              <a:ahLst/>
              <a:cxnLst/>
              <a:rect l="l" t="t" r="r" b="b"/>
              <a:pathLst>
                <a:path w="770485" h="388086" extrusionOk="0">
                  <a:moveTo>
                    <a:pt x="0" y="67059"/>
                  </a:moveTo>
                  <a:cubicBezTo>
                    <a:pt x="40987" y="71634"/>
                    <a:pt x="97513" y="79791"/>
                    <a:pt x="161137" y="94652"/>
                  </a:cubicBezTo>
                  <a:cubicBezTo>
                    <a:pt x="245522" y="114362"/>
                    <a:pt x="340356" y="150989"/>
                    <a:pt x="427487" y="185607"/>
                  </a:cubicBezTo>
                  <a:cubicBezTo>
                    <a:pt x="471890" y="203262"/>
                    <a:pt x="509930" y="226260"/>
                    <a:pt x="539130" y="245367"/>
                  </a:cubicBezTo>
                  <a:cubicBezTo>
                    <a:pt x="637915" y="310009"/>
                    <a:pt x="672138" y="366795"/>
                    <a:pt x="713259" y="383472"/>
                  </a:cubicBezTo>
                  <a:cubicBezTo>
                    <a:pt x="788068" y="413797"/>
                    <a:pt x="782776" y="287982"/>
                    <a:pt x="736164" y="201641"/>
                  </a:cubicBezTo>
                  <a:cubicBezTo>
                    <a:pt x="725984" y="191863"/>
                    <a:pt x="715670" y="182085"/>
                    <a:pt x="704151" y="172642"/>
                  </a:cubicBezTo>
                  <a:cubicBezTo>
                    <a:pt x="365470" y="-105208"/>
                    <a:pt x="73938" y="25804"/>
                    <a:pt x="0" y="67059"/>
                  </a:cubicBezTo>
                  <a:close/>
                </a:path>
              </a:pathLst>
            </a:custGeom>
            <a:solidFill>
              <a:srgbClr val="9779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1" name="Google Shape;311;p2"/>
            <p:cNvSpPr/>
            <p:nvPr/>
          </p:nvSpPr>
          <p:spPr>
            <a:xfrm>
              <a:off x="9646353" y="1959095"/>
              <a:ext cx="605872" cy="262225"/>
            </a:xfrm>
            <a:custGeom>
              <a:avLst/>
              <a:gdLst/>
              <a:ahLst/>
              <a:cxnLst/>
              <a:rect l="l" t="t" r="r" b="b"/>
              <a:pathLst>
                <a:path w="605872" h="262225" extrusionOk="0">
                  <a:moveTo>
                    <a:pt x="0" y="21333"/>
                  </a:moveTo>
                  <a:cubicBezTo>
                    <a:pt x="0" y="21333"/>
                    <a:pt x="149684" y="28961"/>
                    <a:pt x="295483" y="99423"/>
                  </a:cubicBezTo>
                  <a:cubicBezTo>
                    <a:pt x="461910" y="179877"/>
                    <a:pt x="579448" y="287228"/>
                    <a:pt x="603356" y="257003"/>
                  </a:cubicBezTo>
                  <a:cubicBezTo>
                    <a:pt x="627266" y="226785"/>
                    <a:pt x="476578" y="102604"/>
                    <a:pt x="328032" y="38002"/>
                  </a:cubicBezTo>
                  <a:cubicBezTo>
                    <a:pt x="157185" y="-36357"/>
                    <a:pt x="0" y="21333"/>
                    <a:pt x="0" y="21333"/>
                  </a:cubicBezTo>
                  <a:close/>
                </a:path>
              </a:pathLst>
            </a:custGeom>
            <a:solidFill>
              <a:srgbClr val="AB8F5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2" name="Google Shape;312;p2"/>
            <p:cNvSpPr/>
            <p:nvPr/>
          </p:nvSpPr>
          <p:spPr>
            <a:xfrm>
              <a:off x="9616283" y="1927499"/>
              <a:ext cx="390450" cy="71218"/>
            </a:xfrm>
            <a:custGeom>
              <a:avLst/>
              <a:gdLst/>
              <a:ahLst/>
              <a:cxnLst/>
              <a:rect l="l" t="t" r="r" b="b"/>
              <a:pathLst>
                <a:path w="390450" h="71218" extrusionOk="0">
                  <a:moveTo>
                    <a:pt x="0" y="41322"/>
                  </a:moveTo>
                  <a:cubicBezTo>
                    <a:pt x="0" y="41322"/>
                    <a:pt x="71794" y="9041"/>
                    <a:pt x="169441" y="16515"/>
                  </a:cubicBezTo>
                  <a:cubicBezTo>
                    <a:pt x="267020" y="23989"/>
                    <a:pt x="390451" y="71219"/>
                    <a:pt x="390451" y="71219"/>
                  </a:cubicBezTo>
                  <a:cubicBezTo>
                    <a:pt x="390451" y="71219"/>
                    <a:pt x="268426" y="8264"/>
                    <a:pt x="170780" y="790"/>
                  </a:cubicBezTo>
                  <a:cubicBezTo>
                    <a:pt x="73201" y="-6684"/>
                    <a:pt x="0" y="41322"/>
                    <a:pt x="0" y="41322"/>
                  </a:cubicBezTo>
                  <a:close/>
                </a:path>
              </a:pathLst>
            </a:custGeom>
            <a:solidFill>
              <a:srgbClr val="E1CA9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3" name="Google Shape;313;p2"/>
            <p:cNvSpPr/>
            <p:nvPr/>
          </p:nvSpPr>
          <p:spPr>
            <a:xfrm>
              <a:off x="9844124" y="1956117"/>
              <a:ext cx="195292" cy="201627"/>
            </a:xfrm>
            <a:custGeom>
              <a:avLst/>
              <a:gdLst/>
              <a:ahLst/>
              <a:cxnLst/>
              <a:rect l="l" t="t" r="r" b="b"/>
              <a:pathLst>
                <a:path w="195292" h="201627" extrusionOk="0">
                  <a:moveTo>
                    <a:pt x="168034" y="187678"/>
                  </a:moveTo>
                  <a:cubicBezTo>
                    <a:pt x="168034" y="187678"/>
                    <a:pt x="121689" y="145404"/>
                    <a:pt x="88940" y="112327"/>
                  </a:cubicBezTo>
                  <a:cubicBezTo>
                    <a:pt x="41858" y="64823"/>
                    <a:pt x="0" y="0"/>
                    <a:pt x="0" y="0"/>
                  </a:cubicBezTo>
                  <a:cubicBezTo>
                    <a:pt x="0" y="0"/>
                    <a:pt x="52305" y="66236"/>
                    <a:pt x="90279" y="103580"/>
                  </a:cubicBezTo>
                  <a:cubicBezTo>
                    <a:pt x="133543" y="146168"/>
                    <a:pt x="195293" y="201628"/>
                    <a:pt x="195293" y="201628"/>
                  </a:cubicBezTo>
                  <a:lnTo>
                    <a:pt x="168034" y="187678"/>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4" name="Google Shape;314;p2"/>
            <p:cNvSpPr/>
            <p:nvPr/>
          </p:nvSpPr>
          <p:spPr>
            <a:xfrm>
              <a:off x="10101098" y="2066434"/>
              <a:ext cx="161336" cy="279604"/>
            </a:xfrm>
            <a:custGeom>
              <a:avLst/>
              <a:gdLst/>
              <a:ahLst/>
              <a:cxnLst/>
              <a:rect l="l" t="t" r="r" b="b"/>
              <a:pathLst>
                <a:path w="161336" h="279604" extrusionOk="0">
                  <a:moveTo>
                    <a:pt x="126511" y="243874"/>
                  </a:moveTo>
                  <a:cubicBezTo>
                    <a:pt x="126511" y="243874"/>
                    <a:pt x="76215" y="159743"/>
                    <a:pt x="57128" y="122553"/>
                  </a:cubicBezTo>
                  <a:cubicBezTo>
                    <a:pt x="13997" y="38536"/>
                    <a:pt x="0" y="0"/>
                    <a:pt x="0" y="0"/>
                  </a:cubicBezTo>
                  <a:cubicBezTo>
                    <a:pt x="0" y="0"/>
                    <a:pt x="35562" y="54777"/>
                    <a:pt x="71259" y="119874"/>
                  </a:cubicBezTo>
                  <a:cubicBezTo>
                    <a:pt x="94163" y="161766"/>
                    <a:pt x="161337" y="279604"/>
                    <a:pt x="161337" y="279604"/>
                  </a:cubicBezTo>
                  <a:lnTo>
                    <a:pt x="126511" y="24387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5" name="Google Shape;315;p2"/>
            <p:cNvSpPr/>
            <p:nvPr/>
          </p:nvSpPr>
          <p:spPr>
            <a:xfrm>
              <a:off x="10310321" y="2249444"/>
              <a:ext cx="98851" cy="282912"/>
            </a:xfrm>
            <a:custGeom>
              <a:avLst/>
              <a:gdLst/>
              <a:ahLst/>
              <a:cxnLst/>
              <a:rect l="l" t="t" r="r" b="b"/>
              <a:pathLst>
                <a:path w="98851" h="282912" extrusionOk="0">
                  <a:moveTo>
                    <a:pt x="70187" y="245006"/>
                  </a:moveTo>
                  <a:cubicBezTo>
                    <a:pt x="70187" y="245006"/>
                    <a:pt x="58534" y="176781"/>
                    <a:pt x="47149" y="135687"/>
                  </a:cubicBezTo>
                  <a:cubicBezTo>
                    <a:pt x="24378" y="53062"/>
                    <a:pt x="0" y="0"/>
                    <a:pt x="0" y="0"/>
                  </a:cubicBezTo>
                  <a:cubicBezTo>
                    <a:pt x="0" y="0"/>
                    <a:pt x="42796" y="71386"/>
                    <a:pt x="63289" y="142638"/>
                  </a:cubicBezTo>
                  <a:cubicBezTo>
                    <a:pt x="76817" y="189499"/>
                    <a:pt x="98852" y="282913"/>
                    <a:pt x="98852" y="282913"/>
                  </a:cubicBezTo>
                  <a:lnTo>
                    <a:pt x="70187" y="245006"/>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16" name="Google Shape;316;p2"/>
            <p:cNvGrpSpPr/>
            <p:nvPr/>
          </p:nvGrpSpPr>
          <p:grpSpPr>
            <a:xfrm>
              <a:off x="9537590" y="1953646"/>
              <a:ext cx="1064196" cy="869011"/>
              <a:chOff x="9537590" y="1953646"/>
              <a:chExt cx="1064196" cy="869011"/>
            </a:xfrm>
          </p:grpSpPr>
          <p:sp>
            <p:nvSpPr>
              <p:cNvPr id="317" name="Google Shape;317;p2"/>
              <p:cNvSpPr/>
              <p:nvPr/>
            </p:nvSpPr>
            <p:spPr>
              <a:xfrm>
                <a:off x="9537590" y="1993005"/>
                <a:ext cx="1064196" cy="829652"/>
              </a:xfrm>
              <a:custGeom>
                <a:avLst/>
                <a:gdLst/>
                <a:ahLst/>
                <a:cxnLst/>
                <a:rect l="l" t="t" r="r" b="b"/>
                <a:pathLst>
                  <a:path w="1064196" h="829652" extrusionOk="0">
                    <a:moveTo>
                      <a:pt x="1027963" y="829256"/>
                    </a:moveTo>
                    <a:cubicBezTo>
                      <a:pt x="1027963" y="829256"/>
                      <a:pt x="1038210" y="831720"/>
                      <a:pt x="1050265" y="824366"/>
                    </a:cubicBezTo>
                    <a:cubicBezTo>
                      <a:pt x="1064597" y="815653"/>
                      <a:pt x="1064196" y="806411"/>
                      <a:pt x="1064196" y="806411"/>
                    </a:cubicBezTo>
                    <a:cubicBezTo>
                      <a:pt x="1064196" y="806411"/>
                      <a:pt x="768846" y="334555"/>
                      <a:pt x="551654" y="192928"/>
                    </a:cubicBezTo>
                    <a:cubicBezTo>
                      <a:pt x="286911" y="20313"/>
                      <a:pt x="0" y="0"/>
                      <a:pt x="0" y="0"/>
                    </a:cubicBezTo>
                    <a:cubicBezTo>
                      <a:pt x="0" y="0"/>
                      <a:pt x="317451" y="43412"/>
                      <a:pt x="550114" y="211674"/>
                    </a:cubicBezTo>
                    <a:cubicBezTo>
                      <a:pt x="801595" y="393551"/>
                      <a:pt x="1027963" y="829256"/>
                      <a:pt x="1027963" y="829256"/>
                    </a:cubicBez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 name="Google Shape;318;p2"/>
              <p:cNvSpPr/>
              <p:nvPr/>
            </p:nvSpPr>
            <p:spPr>
              <a:xfrm>
                <a:off x="9843588" y="1953646"/>
                <a:ext cx="161471" cy="182587"/>
              </a:xfrm>
              <a:custGeom>
                <a:avLst/>
                <a:gdLst/>
                <a:ahLst/>
                <a:cxnLst/>
                <a:rect l="l" t="t" r="r" b="b"/>
                <a:pathLst>
                  <a:path w="161471" h="182587" extrusionOk="0">
                    <a:moveTo>
                      <a:pt x="137161" y="169997"/>
                    </a:moveTo>
                    <a:cubicBezTo>
                      <a:pt x="137161" y="169997"/>
                      <a:pt x="98249" y="131729"/>
                      <a:pt x="71059" y="101772"/>
                    </a:cubicBezTo>
                    <a:cubicBezTo>
                      <a:pt x="32013" y="58762"/>
                      <a:pt x="0" y="0"/>
                      <a:pt x="0" y="0"/>
                    </a:cubicBezTo>
                    <a:cubicBezTo>
                      <a:pt x="0" y="0"/>
                      <a:pt x="41792" y="60014"/>
                      <a:pt x="73336" y="93829"/>
                    </a:cubicBezTo>
                    <a:cubicBezTo>
                      <a:pt x="109367" y="132385"/>
                      <a:pt x="161472" y="182588"/>
                      <a:pt x="161472" y="182588"/>
                    </a:cubicBezTo>
                    <a:lnTo>
                      <a:pt x="137161" y="169997"/>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 name="Google Shape;319;p2"/>
              <p:cNvSpPr/>
              <p:nvPr/>
            </p:nvSpPr>
            <p:spPr>
              <a:xfrm>
                <a:off x="10091588" y="2051439"/>
                <a:ext cx="153166" cy="272565"/>
              </a:xfrm>
              <a:custGeom>
                <a:avLst/>
                <a:gdLst/>
                <a:ahLst/>
                <a:cxnLst/>
                <a:rect l="l" t="t" r="r" b="b"/>
                <a:pathLst>
                  <a:path w="153166" h="272565" extrusionOk="0">
                    <a:moveTo>
                      <a:pt x="119413" y="237498"/>
                    </a:moveTo>
                    <a:cubicBezTo>
                      <a:pt x="119413" y="237498"/>
                      <a:pt x="68111" y="154734"/>
                      <a:pt x="50095" y="118515"/>
                    </a:cubicBezTo>
                    <a:cubicBezTo>
                      <a:pt x="9376" y="36708"/>
                      <a:pt x="0" y="0"/>
                      <a:pt x="0" y="0"/>
                    </a:cubicBezTo>
                    <a:cubicBezTo>
                      <a:pt x="0" y="0"/>
                      <a:pt x="16409" y="32723"/>
                      <a:pt x="66236" y="118501"/>
                    </a:cubicBezTo>
                    <a:cubicBezTo>
                      <a:pt x="89475" y="158518"/>
                      <a:pt x="153166" y="272565"/>
                      <a:pt x="153166" y="272565"/>
                    </a:cubicBezTo>
                    <a:lnTo>
                      <a:pt x="119413" y="237498"/>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 name="Google Shape;320;p2"/>
              <p:cNvSpPr/>
              <p:nvPr/>
            </p:nvSpPr>
            <p:spPr>
              <a:xfrm>
                <a:off x="10301078" y="2234977"/>
                <a:ext cx="94029" cy="268674"/>
              </a:xfrm>
              <a:custGeom>
                <a:avLst/>
                <a:gdLst/>
                <a:ahLst/>
                <a:cxnLst/>
                <a:rect l="l" t="t" r="r" b="b"/>
                <a:pathLst>
                  <a:path w="94029" h="268674" extrusionOk="0">
                    <a:moveTo>
                      <a:pt x="66035" y="232676"/>
                    </a:moveTo>
                    <a:cubicBezTo>
                      <a:pt x="66035" y="232676"/>
                      <a:pt x="55521" y="167887"/>
                      <a:pt x="44871" y="128862"/>
                    </a:cubicBezTo>
                    <a:cubicBezTo>
                      <a:pt x="23440" y="50397"/>
                      <a:pt x="0" y="0"/>
                      <a:pt x="0" y="0"/>
                    </a:cubicBezTo>
                    <a:cubicBezTo>
                      <a:pt x="0" y="0"/>
                      <a:pt x="41523" y="67797"/>
                      <a:pt x="60878" y="135466"/>
                    </a:cubicBezTo>
                    <a:cubicBezTo>
                      <a:pt x="73536" y="179969"/>
                      <a:pt x="94030" y="268674"/>
                      <a:pt x="94030" y="268674"/>
                    </a:cubicBezTo>
                    <a:lnTo>
                      <a:pt x="66035" y="232676"/>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 name="Google Shape;321;p2"/>
              <p:cNvSpPr/>
              <p:nvPr/>
            </p:nvSpPr>
            <p:spPr>
              <a:xfrm>
                <a:off x="9737235" y="2073168"/>
                <a:ext cx="149148" cy="19995"/>
              </a:xfrm>
              <a:custGeom>
                <a:avLst/>
                <a:gdLst/>
                <a:ahLst/>
                <a:cxnLst/>
                <a:rect l="l" t="t" r="r" b="b"/>
                <a:pathLst>
                  <a:path w="149148" h="19995" extrusionOk="0">
                    <a:moveTo>
                      <a:pt x="149148" y="19995"/>
                    </a:moveTo>
                    <a:cubicBezTo>
                      <a:pt x="149148" y="19995"/>
                      <a:pt x="127315" y="13840"/>
                      <a:pt x="79296" y="6835"/>
                    </a:cubicBezTo>
                    <a:cubicBezTo>
                      <a:pt x="31277" y="-177"/>
                      <a:pt x="0" y="1738"/>
                      <a:pt x="0" y="1738"/>
                    </a:cubicBezTo>
                    <a:cubicBezTo>
                      <a:pt x="0" y="1738"/>
                      <a:pt x="41524" y="-1818"/>
                      <a:pt x="79832" y="1243"/>
                    </a:cubicBezTo>
                    <a:cubicBezTo>
                      <a:pt x="105013" y="3259"/>
                      <a:pt x="119681" y="7819"/>
                      <a:pt x="119681" y="7819"/>
                    </a:cubicBezTo>
                    <a:lnTo>
                      <a:pt x="149148" y="19995"/>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 name="Google Shape;322;p2"/>
              <p:cNvSpPr/>
              <p:nvPr/>
            </p:nvSpPr>
            <p:spPr>
              <a:xfrm>
                <a:off x="9975390" y="2180756"/>
                <a:ext cx="210628" cy="108147"/>
              </a:xfrm>
              <a:custGeom>
                <a:avLst/>
                <a:gdLst/>
                <a:ahLst/>
                <a:cxnLst/>
                <a:rect l="l" t="t" r="r" b="b"/>
                <a:pathLst>
                  <a:path w="210628" h="108147" extrusionOk="0">
                    <a:moveTo>
                      <a:pt x="210629" y="108148"/>
                    </a:moveTo>
                    <a:cubicBezTo>
                      <a:pt x="210629" y="108148"/>
                      <a:pt x="130999" y="55721"/>
                      <a:pt x="88672" y="35496"/>
                    </a:cubicBezTo>
                    <a:cubicBezTo>
                      <a:pt x="49761" y="16891"/>
                      <a:pt x="0" y="0"/>
                      <a:pt x="0" y="0"/>
                    </a:cubicBezTo>
                    <a:cubicBezTo>
                      <a:pt x="0" y="0"/>
                      <a:pt x="33822" y="5679"/>
                      <a:pt x="92757" y="28068"/>
                    </a:cubicBezTo>
                    <a:cubicBezTo>
                      <a:pt x="126780" y="40974"/>
                      <a:pt x="178214" y="72136"/>
                      <a:pt x="178214" y="72136"/>
                    </a:cubicBezTo>
                    <a:lnTo>
                      <a:pt x="210629" y="108148"/>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 name="Google Shape;323;p2"/>
              <p:cNvSpPr/>
              <p:nvPr/>
            </p:nvSpPr>
            <p:spPr>
              <a:xfrm>
                <a:off x="10195128" y="2331452"/>
                <a:ext cx="114120" cy="94056"/>
              </a:xfrm>
              <a:custGeom>
                <a:avLst/>
                <a:gdLst/>
                <a:ahLst/>
                <a:cxnLst/>
                <a:rect l="l" t="t" r="r" b="b"/>
                <a:pathLst>
                  <a:path w="114120" h="94056" extrusionOk="0">
                    <a:moveTo>
                      <a:pt x="114121" y="94056"/>
                    </a:moveTo>
                    <a:cubicBezTo>
                      <a:pt x="114121" y="94056"/>
                      <a:pt x="61145" y="51891"/>
                      <a:pt x="45675" y="38784"/>
                    </a:cubicBezTo>
                    <a:cubicBezTo>
                      <a:pt x="38375" y="32656"/>
                      <a:pt x="0" y="0"/>
                      <a:pt x="0" y="0"/>
                    </a:cubicBezTo>
                    <a:cubicBezTo>
                      <a:pt x="0" y="0"/>
                      <a:pt x="31878" y="17942"/>
                      <a:pt x="50765" y="32770"/>
                    </a:cubicBezTo>
                    <a:cubicBezTo>
                      <a:pt x="74339" y="51274"/>
                      <a:pt x="95168" y="69518"/>
                      <a:pt x="95168" y="69518"/>
                    </a:cubicBezTo>
                    <a:lnTo>
                      <a:pt x="114121" y="94056"/>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24" name="Google Shape;324;p2"/>
            <p:cNvSpPr/>
            <p:nvPr/>
          </p:nvSpPr>
          <p:spPr>
            <a:xfrm>
              <a:off x="9502295" y="2000781"/>
              <a:ext cx="899911" cy="553341"/>
            </a:xfrm>
            <a:custGeom>
              <a:avLst/>
              <a:gdLst/>
              <a:ahLst/>
              <a:cxnLst/>
              <a:rect l="l" t="t" r="r" b="b"/>
              <a:pathLst>
                <a:path w="899911" h="553341" extrusionOk="0">
                  <a:moveTo>
                    <a:pt x="899912" y="553342"/>
                  </a:moveTo>
                  <a:cubicBezTo>
                    <a:pt x="899912" y="553342"/>
                    <a:pt x="700735" y="353000"/>
                    <a:pt x="479324" y="212491"/>
                  </a:cubicBezTo>
                  <a:cubicBezTo>
                    <a:pt x="257845" y="71982"/>
                    <a:pt x="0" y="0"/>
                    <a:pt x="0" y="0"/>
                  </a:cubicBezTo>
                  <a:cubicBezTo>
                    <a:pt x="0" y="0"/>
                    <a:pt x="248201" y="100111"/>
                    <a:pt x="469679" y="240619"/>
                  </a:cubicBezTo>
                  <a:cubicBezTo>
                    <a:pt x="691091" y="381121"/>
                    <a:pt x="899912" y="553342"/>
                    <a:pt x="899912" y="553342"/>
                  </a:cubicBezTo>
                  <a:close/>
                </a:path>
              </a:pathLst>
            </a:custGeom>
            <a:solidFill>
              <a:srgbClr val="8D683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25" name="Google Shape;325;p2"/>
          <p:cNvGrpSpPr/>
          <p:nvPr/>
        </p:nvGrpSpPr>
        <p:grpSpPr>
          <a:xfrm>
            <a:off x="-6422" y="2226763"/>
            <a:ext cx="1883368" cy="1596281"/>
            <a:chOff x="3186513" y="1665710"/>
            <a:chExt cx="1406233" cy="1192055"/>
          </a:xfrm>
        </p:grpSpPr>
        <p:grpSp>
          <p:nvGrpSpPr>
            <p:cNvPr id="326" name="Google Shape;326;p2"/>
            <p:cNvGrpSpPr/>
            <p:nvPr/>
          </p:nvGrpSpPr>
          <p:grpSpPr>
            <a:xfrm>
              <a:off x="3186513" y="2160063"/>
              <a:ext cx="971150" cy="479378"/>
              <a:chOff x="3186513" y="2160063"/>
              <a:chExt cx="971150" cy="479378"/>
            </a:xfrm>
          </p:grpSpPr>
          <p:grpSp>
            <p:nvGrpSpPr>
              <p:cNvPr id="327" name="Google Shape;327;p2"/>
              <p:cNvGrpSpPr/>
              <p:nvPr/>
            </p:nvGrpSpPr>
            <p:grpSpPr>
              <a:xfrm>
                <a:off x="3186513" y="2160063"/>
                <a:ext cx="848757" cy="479378"/>
                <a:chOff x="3186513" y="2160063"/>
                <a:chExt cx="848757" cy="479378"/>
              </a:xfrm>
            </p:grpSpPr>
            <p:sp>
              <p:nvSpPr>
                <p:cNvPr id="328" name="Google Shape;328;p2"/>
                <p:cNvSpPr/>
                <p:nvPr/>
              </p:nvSpPr>
              <p:spPr>
                <a:xfrm>
                  <a:off x="3186539" y="2160109"/>
                  <a:ext cx="848731" cy="479332"/>
                </a:xfrm>
                <a:custGeom>
                  <a:avLst/>
                  <a:gdLst/>
                  <a:ahLst/>
                  <a:cxnLst/>
                  <a:rect l="l" t="t" r="r" b="b"/>
                  <a:pathLst>
                    <a:path w="848731" h="479332" extrusionOk="0">
                      <a:moveTo>
                        <a:pt x="848731" y="348620"/>
                      </a:moveTo>
                      <a:cubicBezTo>
                        <a:pt x="848731" y="348620"/>
                        <a:pt x="803853" y="399043"/>
                        <a:pt x="723573" y="434988"/>
                      </a:cubicBezTo>
                      <a:cubicBezTo>
                        <a:pt x="636783" y="473852"/>
                        <a:pt x="508912" y="497239"/>
                        <a:pt x="359938" y="462078"/>
                      </a:cubicBezTo>
                      <a:cubicBezTo>
                        <a:pt x="145384" y="411440"/>
                        <a:pt x="0" y="92670"/>
                        <a:pt x="0" y="92670"/>
                      </a:cubicBezTo>
                      <a:cubicBezTo>
                        <a:pt x="0" y="92670"/>
                        <a:pt x="99039" y="47296"/>
                        <a:pt x="214480" y="20795"/>
                      </a:cubicBezTo>
                      <a:cubicBezTo>
                        <a:pt x="307431" y="-549"/>
                        <a:pt x="413911" y="-6161"/>
                        <a:pt x="465721" y="7220"/>
                      </a:cubicBezTo>
                      <a:cubicBezTo>
                        <a:pt x="538005" y="25872"/>
                        <a:pt x="644632" y="74829"/>
                        <a:pt x="714833" y="145666"/>
                      </a:cubicBezTo>
                      <a:cubicBezTo>
                        <a:pt x="803879" y="235516"/>
                        <a:pt x="848731" y="348620"/>
                        <a:pt x="848731" y="348620"/>
                      </a:cubicBezTo>
                      <a:close/>
                    </a:path>
                  </a:pathLst>
                </a:custGeom>
                <a:solidFill>
                  <a:srgbClr val="693C1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9" name="Google Shape;329;p2"/>
                <p:cNvSpPr/>
                <p:nvPr/>
              </p:nvSpPr>
              <p:spPr>
                <a:xfrm>
                  <a:off x="3186513" y="2160063"/>
                  <a:ext cx="674480" cy="479256"/>
                </a:xfrm>
                <a:custGeom>
                  <a:avLst/>
                  <a:gdLst/>
                  <a:ahLst/>
                  <a:cxnLst/>
                  <a:rect l="l" t="t" r="r" b="b"/>
                  <a:pathLst>
                    <a:path w="674480" h="479256" extrusionOk="0">
                      <a:moveTo>
                        <a:pt x="465735" y="7205"/>
                      </a:moveTo>
                      <a:cubicBezTo>
                        <a:pt x="413918" y="-6170"/>
                        <a:pt x="307445" y="-524"/>
                        <a:pt x="214493" y="20820"/>
                      </a:cubicBezTo>
                      <a:cubicBezTo>
                        <a:pt x="99053" y="47321"/>
                        <a:pt x="0" y="92702"/>
                        <a:pt x="0" y="92702"/>
                      </a:cubicBezTo>
                      <a:cubicBezTo>
                        <a:pt x="0" y="92702"/>
                        <a:pt x="145384" y="411459"/>
                        <a:pt x="359945" y="462097"/>
                      </a:cubicBezTo>
                      <a:cubicBezTo>
                        <a:pt x="480984" y="490660"/>
                        <a:pt x="587645" y="480340"/>
                        <a:pt x="670108" y="454710"/>
                      </a:cubicBezTo>
                      <a:cubicBezTo>
                        <a:pt x="677804" y="392606"/>
                        <a:pt x="678158" y="310504"/>
                        <a:pt x="647485" y="232976"/>
                      </a:cubicBezTo>
                      <a:cubicBezTo>
                        <a:pt x="611615" y="142336"/>
                        <a:pt x="539458" y="64239"/>
                        <a:pt x="483429" y="12449"/>
                      </a:cubicBezTo>
                      <a:cubicBezTo>
                        <a:pt x="477462" y="10654"/>
                        <a:pt x="471320" y="8645"/>
                        <a:pt x="465735" y="7205"/>
                      </a:cubicBezTo>
                      <a:close/>
                    </a:path>
                  </a:pathLst>
                </a:custGeom>
                <a:solidFill>
                  <a:srgbClr val="8C68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 name="Google Shape;330;p2"/>
                <p:cNvSpPr/>
                <p:nvPr/>
              </p:nvSpPr>
              <p:spPr>
                <a:xfrm>
                  <a:off x="3186513" y="2177669"/>
                  <a:ext cx="511763" cy="461274"/>
                </a:xfrm>
                <a:custGeom>
                  <a:avLst/>
                  <a:gdLst/>
                  <a:ahLst/>
                  <a:cxnLst/>
                  <a:rect l="l" t="t" r="r" b="b"/>
                  <a:pathLst>
                    <a:path w="511763" h="461274" extrusionOk="0">
                      <a:moveTo>
                        <a:pt x="232348" y="0"/>
                      </a:moveTo>
                      <a:cubicBezTo>
                        <a:pt x="226435" y="1212"/>
                        <a:pt x="220320" y="1875"/>
                        <a:pt x="214493" y="3215"/>
                      </a:cubicBezTo>
                      <a:cubicBezTo>
                        <a:pt x="99053" y="29716"/>
                        <a:pt x="0" y="75097"/>
                        <a:pt x="0" y="75097"/>
                      </a:cubicBezTo>
                      <a:cubicBezTo>
                        <a:pt x="0" y="75097"/>
                        <a:pt x="145384" y="393853"/>
                        <a:pt x="359945" y="444491"/>
                      </a:cubicBezTo>
                      <a:cubicBezTo>
                        <a:pt x="409571" y="456204"/>
                        <a:pt x="456599" y="460966"/>
                        <a:pt x="500808" y="461274"/>
                      </a:cubicBezTo>
                      <a:cubicBezTo>
                        <a:pt x="512421" y="399237"/>
                        <a:pt x="521195" y="310291"/>
                        <a:pt x="492450" y="249775"/>
                      </a:cubicBezTo>
                      <a:cubicBezTo>
                        <a:pt x="436133" y="131220"/>
                        <a:pt x="316915" y="47048"/>
                        <a:pt x="232348" y="0"/>
                      </a:cubicBezTo>
                      <a:close/>
                    </a:path>
                  </a:pathLst>
                </a:custGeom>
                <a:solidFill>
                  <a:srgbClr val="9F81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 name="Google Shape;331;p2"/>
                <p:cNvSpPr/>
                <p:nvPr/>
              </p:nvSpPr>
              <p:spPr>
                <a:xfrm>
                  <a:off x="3242060" y="2272210"/>
                  <a:ext cx="400102" cy="284396"/>
                </a:xfrm>
                <a:custGeom>
                  <a:avLst/>
                  <a:gdLst/>
                  <a:ahLst/>
                  <a:cxnLst/>
                  <a:rect l="l" t="t" r="r" b="b"/>
                  <a:pathLst>
                    <a:path w="400102" h="284396" extrusionOk="0">
                      <a:moveTo>
                        <a:pt x="0" y="3775"/>
                      </a:moveTo>
                      <a:cubicBezTo>
                        <a:pt x="0" y="3775"/>
                        <a:pt x="92556" y="158609"/>
                        <a:pt x="185246" y="224027"/>
                      </a:cubicBezTo>
                      <a:cubicBezTo>
                        <a:pt x="277937" y="289453"/>
                        <a:pt x="329512" y="301716"/>
                        <a:pt x="370145" y="260735"/>
                      </a:cubicBezTo>
                      <a:cubicBezTo>
                        <a:pt x="425471" y="204927"/>
                        <a:pt x="403330" y="112016"/>
                        <a:pt x="310639" y="46590"/>
                      </a:cubicBezTo>
                      <a:cubicBezTo>
                        <a:pt x="217943" y="-18829"/>
                        <a:pt x="0" y="3775"/>
                        <a:pt x="0" y="3775"/>
                      </a:cubicBezTo>
                      <a:close/>
                    </a:path>
                  </a:pathLst>
                </a:custGeom>
                <a:solidFill>
                  <a:srgbClr val="A88C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2" name="Google Shape;332;p2"/>
                <p:cNvSpPr/>
                <p:nvPr/>
              </p:nvSpPr>
              <p:spPr>
                <a:xfrm>
                  <a:off x="3230889" y="2334224"/>
                  <a:ext cx="291558" cy="266491"/>
                </a:xfrm>
                <a:custGeom>
                  <a:avLst/>
                  <a:gdLst/>
                  <a:ahLst/>
                  <a:cxnLst/>
                  <a:rect l="l" t="t" r="r" b="b"/>
                  <a:pathLst>
                    <a:path w="291558" h="266491" extrusionOk="0">
                      <a:moveTo>
                        <a:pt x="0" y="0"/>
                      </a:moveTo>
                      <a:cubicBezTo>
                        <a:pt x="36179" y="60905"/>
                        <a:pt x="92442" y="143047"/>
                        <a:pt x="165737" y="205968"/>
                      </a:cubicBezTo>
                      <a:cubicBezTo>
                        <a:pt x="229167" y="247792"/>
                        <a:pt x="291559" y="266491"/>
                        <a:pt x="291559" y="266491"/>
                      </a:cubicBezTo>
                      <a:cubicBezTo>
                        <a:pt x="291559" y="266491"/>
                        <a:pt x="198212" y="218498"/>
                        <a:pt x="129177" y="145927"/>
                      </a:cubicBezTo>
                      <a:cubicBezTo>
                        <a:pt x="60999" y="74246"/>
                        <a:pt x="2398" y="2920"/>
                        <a:pt x="0" y="0"/>
                      </a:cubicBezTo>
                      <a:close/>
                    </a:path>
                  </a:pathLst>
                </a:custGeom>
                <a:solidFill>
                  <a:srgbClr val="D4BC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33" name="Google Shape;333;p2"/>
              <p:cNvGrpSpPr/>
              <p:nvPr/>
            </p:nvGrpSpPr>
            <p:grpSpPr>
              <a:xfrm>
                <a:off x="3242060" y="2230269"/>
                <a:ext cx="915603" cy="367057"/>
                <a:chOff x="3242060" y="2230269"/>
                <a:chExt cx="915603" cy="367057"/>
              </a:xfrm>
            </p:grpSpPr>
            <p:sp>
              <p:nvSpPr>
                <p:cNvPr id="334" name="Google Shape;334;p2"/>
                <p:cNvSpPr/>
                <p:nvPr/>
              </p:nvSpPr>
              <p:spPr>
                <a:xfrm>
                  <a:off x="3256613" y="2274625"/>
                  <a:ext cx="901050" cy="264461"/>
                </a:xfrm>
                <a:custGeom>
                  <a:avLst/>
                  <a:gdLst/>
                  <a:ahLst/>
                  <a:cxnLst/>
                  <a:rect l="l" t="t" r="r" b="b"/>
                  <a:pathLst>
                    <a:path w="901050" h="264461" extrusionOk="0">
                      <a:moveTo>
                        <a:pt x="0" y="0"/>
                      </a:moveTo>
                      <a:cubicBezTo>
                        <a:pt x="0" y="0"/>
                        <a:pt x="138118" y="76650"/>
                        <a:pt x="387437" y="151124"/>
                      </a:cubicBezTo>
                      <a:cubicBezTo>
                        <a:pt x="636749" y="225604"/>
                        <a:pt x="899503" y="264461"/>
                        <a:pt x="899503" y="264461"/>
                      </a:cubicBezTo>
                      <a:cubicBezTo>
                        <a:pt x="899503" y="264461"/>
                        <a:pt x="901968" y="256867"/>
                        <a:pt x="900675" y="250545"/>
                      </a:cubicBezTo>
                      <a:cubicBezTo>
                        <a:pt x="899389" y="244223"/>
                        <a:pt x="891185" y="235898"/>
                        <a:pt x="891185" y="235898"/>
                      </a:cubicBezTo>
                      <a:cubicBezTo>
                        <a:pt x="891185" y="235898"/>
                        <a:pt x="639408" y="203945"/>
                        <a:pt x="390531" y="136082"/>
                      </a:cubicBezTo>
                      <a:cubicBezTo>
                        <a:pt x="151639" y="70951"/>
                        <a:pt x="0" y="0"/>
                        <a:pt x="0"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 name="Google Shape;335;p2"/>
                <p:cNvSpPr/>
                <p:nvPr/>
              </p:nvSpPr>
              <p:spPr>
                <a:xfrm>
                  <a:off x="3706314" y="2475470"/>
                  <a:ext cx="153534" cy="121856"/>
                </a:xfrm>
                <a:custGeom>
                  <a:avLst/>
                  <a:gdLst/>
                  <a:ahLst/>
                  <a:cxnLst/>
                  <a:rect l="l" t="t" r="r" b="b"/>
                  <a:pathLst>
                    <a:path w="153534" h="121856" extrusionOk="0">
                      <a:moveTo>
                        <a:pt x="153535" y="2639"/>
                      </a:moveTo>
                      <a:cubicBezTo>
                        <a:pt x="153535" y="2639"/>
                        <a:pt x="142498" y="42280"/>
                        <a:pt x="104116" y="72083"/>
                      </a:cubicBezTo>
                      <a:cubicBezTo>
                        <a:pt x="65727" y="101886"/>
                        <a:pt x="0" y="121857"/>
                        <a:pt x="0" y="121857"/>
                      </a:cubicBezTo>
                      <a:cubicBezTo>
                        <a:pt x="0" y="121857"/>
                        <a:pt x="61829" y="94338"/>
                        <a:pt x="96354" y="63872"/>
                      </a:cubicBezTo>
                      <a:cubicBezTo>
                        <a:pt x="130878" y="33413"/>
                        <a:pt x="138084" y="0"/>
                        <a:pt x="138084" y="0"/>
                      </a:cubicBezTo>
                      <a:lnTo>
                        <a:pt x="153535" y="2639"/>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 name="Google Shape;336;p2"/>
                <p:cNvSpPr/>
                <p:nvPr/>
              </p:nvSpPr>
              <p:spPr>
                <a:xfrm>
                  <a:off x="3339739" y="2245432"/>
                  <a:ext cx="136731" cy="119070"/>
                </a:xfrm>
                <a:custGeom>
                  <a:avLst/>
                  <a:gdLst/>
                  <a:ahLst/>
                  <a:cxnLst/>
                  <a:rect l="l" t="t" r="r" b="b"/>
                  <a:pathLst>
                    <a:path w="136731" h="119070" extrusionOk="0">
                      <a:moveTo>
                        <a:pt x="112387" y="110860"/>
                      </a:moveTo>
                      <a:cubicBezTo>
                        <a:pt x="112387" y="110860"/>
                        <a:pt x="106634" y="90942"/>
                        <a:pt x="78539" y="63229"/>
                      </a:cubicBezTo>
                      <a:cubicBezTo>
                        <a:pt x="50444" y="35516"/>
                        <a:pt x="0" y="0"/>
                        <a:pt x="0" y="0"/>
                      </a:cubicBezTo>
                      <a:cubicBezTo>
                        <a:pt x="0" y="0"/>
                        <a:pt x="50075" y="25664"/>
                        <a:pt x="84258" y="55427"/>
                      </a:cubicBezTo>
                      <a:cubicBezTo>
                        <a:pt x="118441" y="85196"/>
                        <a:pt x="136731" y="119071"/>
                        <a:pt x="136731" y="119071"/>
                      </a:cubicBezTo>
                      <a:lnTo>
                        <a:pt x="112387" y="11086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 name="Google Shape;337;p2"/>
                <p:cNvSpPr/>
                <p:nvPr/>
              </p:nvSpPr>
              <p:spPr>
                <a:xfrm>
                  <a:off x="3325139" y="2364355"/>
                  <a:ext cx="146228" cy="27584"/>
                </a:xfrm>
                <a:custGeom>
                  <a:avLst/>
                  <a:gdLst/>
                  <a:ahLst/>
                  <a:cxnLst/>
                  <a:rect l="l" t="t" r="r" b="b"/>
                  <a:pathLst>
                    <a:path w="146228" h="27584" extrusionOk="0">
                      <a:moveTo>
                        <a:pt x="146228" y="7990"/>
                      </a:moveTo>
                      <a:cubicBezTo>
                        <a:pt x="146228" y="7990"/>
                        <a:pt x="110056" y="21385"/>
                        <a:pt x="73503" y="25731"/>
                      </a:cubicBezTo>
                      <a:cubicBezTo>
                        <a:pt x="36942" y="30084"/>
                        <a:pt x="0" y="25403"/>
                        <a:pt x="0" y="25403"/>
                      </a:cubicBezTo>
                      <a:cubicBezTo>
                        <a:pt x="0" y="25403"/>
                        <a:pt x="41362" y="22737"/>
                        <a:pt x="72431" y="16388"/>
                      </a:cubicBezTo>
                      <a:cubicBezTo>
                        <a:pt x="103493" y="10039"/>
                        <a:pt x="124261" y="0"/>
                        <a:pt x="124261" y="0"/>
                      </a:cubicBezTo>
                      <a:lnTo>
                        <a:pt x="146228" y="799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 name="Google Shape;338;p2"/>
                <p:cNvSpPr/>
                <p:nvPr/>
              </p:nvSpPr>
              <p:spPr>
                <a:xfrm>
                  <a:off x="3455180" y="2429962"/>
                  <a:ext cx="240706" cy="94813"/>
                </a:xfrm>
                <a:custGeom>
                  <a:avLst/>
                  <a:gdLst/>
                  <a:ahLst/>
                  <a:cxnLst/>
                  <a:rect l="l" t="t" r="r" b="b"/>
                  <a:pathLst>
                    <a:path w="240706" h="94813" extrusionOk="0">
                      <a:moveTo>
                        <a:pt x="240706" y="3985"/>
                      </a:moveTo>
                      <a:cubicBezTo>
                        <a:pt x="240706" y="3985"/>
                        <a:pt x="202786" y="45387"/>
                        <a:pt x="143864" y="68392"/>
                      </a:cubicBezTo>
                      <a:cubicBezTo>
                        <a:pt x="84941" y="91398"/>
                        <a:pt x="0" y="94813"/>
                        <a:pt x="0" y="94813"/>
                      </a:cubicBezTo>
                      <a:cubicBezTo>
                        <a:pt x="0" y="94813"/>
                        <a:pt x="84452" y="80695"/>
                        <a:pt x="138526" y="56511"/>
                      </a:cubicBezTo>
                      <a:cubicBezTo>
                        <a:pt x="192593" y="32328"/>
                        <a:pt x="224211" y="0"/>
                        <a:pt x="224211" y="0"/>
                      </a:cubicBezTo>
                      <a:lnTo>
                        <a:pt x="240706" y="3985"/>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 name="Google Shape;339;p2"/>
                <p:cNvSpPr/>
                <p:nvPr/>
              </p:nvSpPr>
              <p:spPr>
                <a:xfrm>
                  <a:off x="3517223" y="2239478"/>
                  <a:ext cx="191957" cy="195171"/>
                </a:xfrm>
                <a:custGeom>
                  <a:avLst/>
                  <a:gdLst/>
                  <a:ahLst/>
                  <a:cxnLst/>
                  <a:rect l="l" t="t" r="r" b="b"/>
                  <a:pathLst>
                    <a:path w="191957" h="195171" extrusionOk="0">
                      <a:moveTo>
                        <a:pt x="0" y="0"/>
                      </a:moveTo>
                      <a:cubicBezTo>
                        <a:pt x="0" y="0"/>
                        <a:pt x="60463" y="27117"/>
                        <a:pt x="109996" y="76295"/>
                      </a:cubicBezTo>
                      <a:cubicBezTo>
                        <a:pt x="159529" y="125467"/>
                        <a:pt x="191957" y="195172"/>
                        <a:pt x="191957" y="195172"/>
                      </a:cubicBezTo>
                      <a:lnTo>
                        <a:pt x="169139" y="189439"/>
                      </a:lnTo>
                      <a:cubicBezTo>
                        <a:pt x="169139" y="189439"/>
                        <a:pt x="137676" y="131648"/>
                        <a:pt x="95389" y="84285"/>
                      </a:cubicBezTo>
                      <a:cubicBezTo>
                        <a:pt x="53103" y="36929"/>
                        <a:pt x="0" y="0"/>
                        <a:pt x="0"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 name="Google Shape;340;p2"/>
                <p:cNvSpPr/>
                <p:nvPr/>
              </p:nvSpPr>
              <p:spPr>
                <a:xfrm>
                  <a:off x="3734449" y="2240971"/>
                  <a:ext cx="129866" cy="233781"/>
                </a:xfrm>
                <a:custGeom>
                  <a:avLst/>
                  <a:gdLst/>
                  <a:ahLst/>
                  <a:cxnLst/>
                  <a:rect l="l" t="t" r="r" b="b"/>
                  <a:pathLst>
                    <a:path w="129866" h="233781" extrusionOk="0">
                      <a:moveTo>
                        <a:pt x="129867" y="233782"/>
                      </a:moveTo>
                      <a:cubicBezTo>
                        <a:pt x="129867" y="233782"/>
                        <a:pt x="123471" y="184175"/>
                        <a:pt x="91003" y="125728"/>
                      </a:cubicBezTo>
                      <a:cubicBezTo>
                        <a:pt x="58541" y="67281"/>
                        <a:pt x="0" y="0"/>
                        <a:pt x="0" y="0"/>
                      </a:cubicBezTo>
                      <a:cubicBezTo>
                        <a:pt x="0" y="0"/>
                        <a:pt x="50069" y="73094"/>
                        <a:pt x="77320" y="130470"/>
                      </a:cubicBezTo>
                      <a:cubicBezTo>
                        <a:pt x="104571" y="187838"/>
                        <a:pt x="108991" y="229495"/>
                        <a:pt x="108991" y="229495"/>
                      </a:cubicBezTo>
                      <a:lnTo>
                        <a:pt x="129867" y="233782"/>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 name="Google Shape;341;p2"/>
                <p:cNvSpPr/>
                <p:nvPr/>
              </p:nvSpPr>
              <p:spPr>
                <a:xfrm>
                  <a:off x="3242060" y="2275985"/>
                  <a:ext cx="915603" cy="263101"/>
                </a:xfrm>
                <a:custGeom>
                  <a:avLst/>
                  <a:gdLst/>
                  <a:ahLst/>
                  <a:cxnLst/>
                  <a:rect l="l" t="t" r="r" b="b"/>
                  <a:pathLst>
                    <a:path w="915603" h="263101" extrusionOk="0">
                      <a:moveTo>
                        <a:pt x="0" y="0"/>
                      </a:moveTo>
                      <a:cubicBezTo>
                        <a:pt x="0" y="0"/>
                        <a:pt x="138118" y="76650"/>
                        <a:pt x="387430" y="151130"/>
                      </a:cubicBezTo>
                      <a:cubicBezTo>
                        <a:pt x="636749" y="225604"/>
                        <a:pt x="914056" y="263102"/>
                        <a:pt x="914056" y="263102"/>
                      </a:cubicBezTo>
                      <a:cubicBezTo>
                        <a:pt x="914056" y="263102"/>
                        <a:pt x="916521" y="255507"/>
                        <a:pt x="915228" y="249185"/>
                      </a:cubicBezTo>
                      <a:cubicBezTo>
                        <a:pt x="913942" y="242863"/>
                        <a:pt x="908893" y="237820"/>
                        <a:pt x="908893" y="237820"/>
                      </a:cubicBezTo>
                      <a:cubicBezTo>
                        <a:pt x="908893" y="237820"/>
                        <a:pt x="639408" y="203945"/>
                        <a:pt x="390531" y="136088"/>
                      </a:cubicBezTo>
                      <a:cubicBezTo>
                        <a:pt x="151639" y="70951"/>
                        <a:pt x="0" y="0"/>
                        <a:pt x="0"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 name="Google Shape;342;p2"/>
                <p:cNvSpPr/>
                <p:nvPr/>
              </p:nvSpPr>
              <p:spPr>
                <a:xfrm>
                  <a:off x="3333029" y="2243912"/>
                  <a:ext cx="140923" cy="122553"/>
                </a:xfrm>
                <a:custGeom>
                  <a:avLst/>
                  <a:gdLst/>
                  <a:ahLst/>
                  <a:cxnLst/>
                  <a:rect l="l" t="t" r="r" b="b"/>
                  <a:pathLst>
                    <a:path w="140923" h="122553" extrusionOk="0">
                      <a:moveTo>
                        <a:pt x="113103" y="114704"/>
                      </a:moveTo>
                      <a:cubicBezTo>
                        <a:pt x="113103" y="114704"/>
                        <a:pt x="106627" y="90942"/>
                        <a:pt x="78532" y="63229"/>
                      </a:cubicBezTo>
                      <a:cubicBezTo>
                        <a:pt x="50437" y="35515"/>
                        <a:pt x="0" y="0"/>
                        <a:pt x="0" y="0"/>
                      </a:cubicBezTo>
                      <a:cubicBezTo>
                        <a:pt x="0" y="0"/>
                        <a:pt x="50069" y="25664"/>
                        <a:pt x="84252" y="55433"/>
                      </a:cubicBezTo>
                      <a:cubicBezTo>
                        <a:pt x="118434" y="85196"/>
                        <a:pt x="140924" y="122553"/>
                        <a:pt x="140924" y="122553"/>
                      </a:cubicBezTo>
                      <a:lnTo>
                        <a:pt x="113103" y="114704"/>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 name="Google Shape;343;p2"/>
                <p:cNvSpPr/>
                <p:nvPr/>
              </p:nvSpPr>
              <p:spPr>
                <a:xfrm>
                  <a:off x="3313406" y="2360330"/>
                  <a:ext cx="150353" cy="28815"/>
                </a:xfrm>
                <a:custGeom>
                  <a:avLst/>
                  <a:gdLst/>
                  <a:ahLst/>
                  <a:cxnLst/>
                  <a:rect l="l" t="t" r="r" b="b"/>
                  <a:pathLst>
                    <a:path w="150353" h="28815" extrusionOk="0">
                      <a:moveTo>
                        <a:pt x="150354" y="9249"/>
                      </a:moveTo>
                      <a:cubicBezTo>
                        <a:pt x="150354" y="9249"/>
                        <a:pt x="110096" y="23300"/>
                        <a:pt x="73496" y="27285"/>
                      </a:cubicBezTo>
                      <a:cubicBezTo>
                        <a:pt x="36895" y="31270"/>
                        <a:pt x="0" y="26213"/>
                        <a:pt x="0" y="26213"/>
                      </a:cubicBezTo>
                      <a:cubicBezTo>
                        <a:pt x="0" y="26213"/>
                        <a:pt x="41389" y="23963"/>
                        <a:pt x="72518" y="17929"/>
                      </a:cubicBezTo>
                      <a:cubicBezTo>
                        <a:pt x="103647" y="11888"/>
                        <a:pt x="128386" y="0"/>
                        <a:pt x="128386" y="0"/>
                      </a:cubicBezTo>
                      <a:lnTo>
                        <a:pt x="150354" y="9249"/>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 name="Google Shape;344;p2"/>
                <p:cNvSpPr/>
                <p:nvPr/>
              </p:nvSpPr>
              <p:spPr>
                <a:xfrm>
                  <a:off x="3435751" y="2432420"/>
                  <a:ext cx="249948" cy="91022"/>
                </a:xfrm>
                <a:custGeom>
                  <a:avLst/>
                  <a:gdLst/>
                  <a:ahLst/>
                  <a:cxnLst/>
                  <a:rect l="l" t="t" r="r" b="b"/>
                  <a:pathLst>
                    <a:path w="249948" h="91022" extrusionOk="0">
                      <a:moveTo>
                        <a:pt x="249949" y="5351"/>
                      </a:moveTo>
                      <a:cubicBezTo>
                        <a:pt x="249949" y="5351"/>
                        <a:pt x="204468" y="49064"/>
                        <a:pt x="144741" y="69892"/>
                      </a:cubicBezTo>
                      <a:cubicBezTo>
                        <a:pt x="85008" y="90721"/>
                        <a:pt x="0" y="91022"/>
                        <a:pt x="0" y="91022"/>
                      </a:cubicBezTo>
                      <a:cubicBezTo>
                        <a:pt x="0" y="91022"/>
                        <a:pt x="84921" y="80012"/>
                        <a:pt x="139839" y="57824"/>
                      </a:cubicBezTo>
                      <a:cubicBezTo>
                        <a:pt x="194763" y="35636"/>
                        <a:pt x="231029" y="0"/>
                        <a:pt x="231029" y="0"/>
                      </a:cubicBezTo>
                      <a:lnTo>
                        <a:pt x="249949" y="535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 name="Google Shape;345;p2"/>
                <p:cNvSpPr/>
                <p:nvPr/>
              </p:nvSpPr>
              <p:spPr>
                <a:xfrm>
                  <a:off x="3507894" y="2234341"/>
                  <a:ext cx="196028" cy="201393"/>
                </a:xfrm>
                <a:custGeom>
                  <a:avLst/>
                  <a:gdLst/>
                  <a:ahLst/>
                  <a:cxnLst/>
                  <a:rect l="l" t="t" r="r" b="b"/>
                  <a:pathLst>
                    <a:path w="196028" h="201393" extrusionOk="0">
                      <a:moveTo>
                        <a:pt x="0" y="0"/>
                      </a:moveTo>
                      <a:cubicBezTo>
                        <a:pt x="0" y="0"/>
                        <a:pt x="60456" y="27124"/>
                        <a:pt x="109996" y="76295"/>
                      </a:cubicBezTo>
                      <a:cubicBezTo>
                        <a:pt x="159529" y="125467"/>
                        <a:pt x="196029" y="201394"/>
                        <a:pt x="196029" y="201394"/>
                      </a:cubicBezTo>
                      <a:cubicBezTo>
                        <a:pt x="196029" y="201394"/>
                        <a:pt x="172876" y="194422"/>
                        <a:pt x="171102" y="193082"/>
                      </a:cubicBezTo>
                      <a:cubicBezTo>
                        <a:pt x="169327" y="191743"/>
                        <a:pt x="137676" y="131648"/>
                        <a:pt x="95389" y="84285"/>
                      </a:cubicBezTo>
                      <a:cubicBezTo>
                        <a:pt x="53103" y="36929"/>
                        <a:pt x="0" y="0"/>
                        <a:pt x="0"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6" name="Google Shape;346;p2"/>
                <p:cNvSpPr/>
                <p:nvPr/>
              </p:nvSpPr>
              <p:spPr>
                <a:xfrm>
                  <a:off x="3725013" y="2230269"/>
                  <a:ext cx="133269" cy="240317"/>
                </a:xfrm>
                <a:custGeom>
                  <a:avLst/>
                  <a:gdLst/>
                  <a:ahLst/>
                  <a:cxnLst/>
                  <a:rect l="l" t="t" r="r" b="b"/>
                  <a:pathLst>
                    <a:path w="133269" h="240317" extrusionOk="0">
                      <a:moveTo>
                        <a:pt x="133269" y="240318"/>
                      </a:moveTo>
                      <a:cubicBezTo>
                        <a:pt x="133269" y="240318"/>
                        <a:pt x="123471" y="184175"/>
                        <a:pt x="91009" y="125728"/>
                      </a:cubicBezTo>
                      <a:cubicBezTo>
                        <a:pt x="58541" y="67281"/>
                        <a:pt x="0" y="0"/>
                        <a:pt x="0" y="0"/>
                      </a:cubicBezTo>
                      <a:cubicBezTo>
                        <a:pt x="0" y="0"/>
                        <a:pt x="50076" y="73094"/>
                        <a:pt x="77320" y="130470"/>
                      </a:cubicBezTo>
                      <a:cubicBezTo>
                        <a:pt x="104571" y="187838"/>
                        <a:pt x="110083" y="237532"/>
                        <a:pt x="110083" y="237532"/>
                      </a:cubicBezTo>
                      <a:lnTo>
                        <a:pt x="133269" y="240318"/>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7" name="Google Shape;347;p2"/>
                <p:cNvSpPr/>
                <p:nvPr/>
              </p:nvSpPr>
              <p:spPr>
                <a:xfrm>
                  <a:off x="3694728" y="2476508"/>
                  <a:ext cx="162020" cy="119492"/>
                </a:xfrm>
                <a:custGeom>
                  <a:avLst/>
                  <a:gdLst/>
                  <a:ahLst/>
                  <a:cxnLst/>
                  <a:rect l="l" t="t" r="r" b="b"/>
                  <a:pathLst>
                    <a:path w="162020" h="119492" extrusionOk="0">
                      <a:moveTo>
                        <a:pt x="162020" y="1072"/>
                      </a:moveTo>
                      <a:cubicBezTo>
                        <a:pt x="162020" y="1072"/>
                        <a:pt x="146155" y="46834"/>
                        <a:pt x="106386" y="74762"/>
                      </a:cubicBezTo>
                      <a:cubicBezTo>
                        <a:pt x="66618" y="102696"/>
                        <a:pt x="0" y="119493"/>
                        <a:pt x="0" y="119493"/>
                      </a:cubicBezTo>
                      <a:cubicBezTo>
                        <a:pt x="0" y="119493"/>
                        <a:pt x="63082" y="94967"/>
                        <a:pt x="99026" y="66196"/>
                      </a:cubicBezTo>
                      <a:cubicBezTo>
                        <a:pt x="134970" y="37418"/>
                        <a:pt x="144942" y="0"/>
                        <a:pt x="144942" y="0"/>
                      </a:cubicBezTo>
                      <a:lnTo>
                        <a:pt x="162020" y="107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348" name="Google Shape;348;p2"/>
            <p:cNvGrpSpPr/>
            <p:nvPr/>
          </p:nvGrpSpPr>
          <p:grpSpPr>
            <a:xfrm>
              <a:off x="3792257" y="1665710"/>
              <a:ext cx="538087" cy="993612"/>
              <a:chOff x="3792257" y="1665710"/>
              <a:chExt cx="538087" cy="993612"/>
            </a:xfrm>
          </p:grpSpPr>
          <p:grpSp>
            <p:nvGrpSpPr>
              <p:cNvPr id="349" name="Google Shape;349;p2"/>
              <p:cNvGrpSpPr/>
              <p:nvPr/>
            </p:nvGrpSpPr>
            <p:grpSpPr>
              <a:xfrm>
                <a:off x="3792257" y="1665710"/>
                <a:ext cx="487522" cy="774233"/>
                <a:chOff x="3792257" y="1665710"/>
                <a:chExt cx="487522" cy="774233"/>
              </a:xfrm>
            </p:grpSpPr>
            <p:grpSp>
              <p:nvGrpSpPr>
                <p:cNvPr id="350" name="Google Shape;350;p2"/>
                <p:cNvGrpSpPr/>
                <p:nvPr/>
              </p:nvGrpSpPr>
              <p:grpSpPr>
                <a:xfrm>
                  <a:off x="3792257" y="1665710"/>
                  <a:ext cx="487522" cy="756436"/>
                  <a:chOff x="3792257" y="1665710"/>
                  <a:chExt cx="487522" cy="756436"/>
                </a:xfrm>
              </p:grpSpPr>
              <p:sp>
                <p:nvSpPr>
                  <p:cNvPr id="351" name="Google Shape;351;p2"/>
                  <p:cNvSpPr/>
                  <p:nvPr/>
                </p:nvSpPr>
                <p:spPr>
                  <a:xfrm>
                    <a:off x="3792257" y="1665710"/>
                    <a:ext cx="487522" cy="756436"/>
                  </a:xfrm>
                  <a:custGeom>
                    <a:avLst/>
                    <a:gdLst/>
                    <a:ahLst/>
                    <a:cxnLst/>
                    <a:rect l="l" t="t" r="r" b="b"/>
                    <a:pathLst>
                      <a:path w="487522" h="756436" extrusionOk="0">
                        <a:moveTo>
                          <a:pt x="410994" y="756436"/>
                        </a:moveTo>
                        <a:cubicBezTo>
                          <a:pt x="410994" y="756436"/>
                          <a:pt x="156143" y="737483"/>
                          <a:pt x="23879" y="465031"/>
                        </a:cubicBezTo>
                        <a:cubicBezTo>
                          <a:pt x="-49838" y="313184"/>
                          <a:pt x="70659" y="0"/>
                          <a:pt x="70659" y="0"/>
                        </a:cubicBezTo>
                        <a:cubicBezTo>
                          <a:pt x="70659" y="0"/>
                          <a:pt x="386415" y="161196"/>
                          <a:pt x="459683" y="325052"/>
                        </a:cubicBezTo>
                        <a:cubicBezTo>
                          <a:pt x="543620" y="512743"/>
                          <a:pt x="410994" y="756436"/>
                          <a:pt x="410994" y="756436"/>
                        </a:cubicBezTo>
                        <a:close/>
                      </a:path>
                    </a:pathLst>
                  </a:custGeom>
                  <a:solidFill>
                    <a:srgbClr val="6E3D1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 name="Google Shape;352;p2"/>
                  <p:cNvSpPr/>
                  <p:nvPr/>
                </p:nvSpPr>
                <p:spPr>
                  <a:xfrm>
                    <a:off x="3792280" y="1665730"/>
                    <a:ext cx="302356" cy="562838"/>
                  </a:xfrm>
                  <a:custGeom>
                    <a:avLst/>
                    <a:gdLst/>
                    <a:ahLst/>
                    <a:cxnLst/>
                    <a:rect l="l" t="t" r="r" b="b"/>
                    <a:pathLst>
                      <a:path w="302356" h="562838" extrusionOk="0">
                        <a:moveTo>
                          <a:pt x="70630" y="0"/>
                        </a:moveTo>
                        <a:cubicBezTo>
                          <a:pt x="70630" y="0"/>
                          <a:pt x="-49834" y="313151"/>
                          <a:pt x="23883" y="464998"/>
                        </a:cubicBezTo>
                        <a:cubicBezTo>
                          <a:pt x="41979" y="502282"/>
                          <a:pt x="62439" y="534449"/>
                          <a:pt x="84159" y="562838"/>
                        </a:cubicBezTo>
                        <a:cubicBezTo>
                          <a:pt x="155772" y="556750"/>
                          <a:pt x="257517" y="531602"/>
                          <a:pt x="289316" y="440526"/>
                        </a:cubicBezTo>
                        <a:cubicBezTo>
                          <a:pt x="333444" y="314135"/>
                          <a:pt x="256466" y="165041"/>
                          <a:pt x="194208" y="72578"/>
                        </a:cubicBezTo>
                        <a:cubicBezTo>
                          <a:pt x="125561" y="28550"/>
                          <a:pt x="70630" y="0"/>
                          <a:pt x="70630" y="0"/>
                        </a:cubicBezTo>
                        <a:close/>
                      </a:path>
                    </a:pathLst>
                  </a:custGeom>
                  <a:solidFill>
                    <a:srgbClr val="89652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 name="Google Shape;353;p2"/>
                  <p:cNvSpPr/>
                  <p:nvPr/>
                </p:nvSpPr>
                <p:spPr>
                  <a:xfrm>
                    <a:off x="3792263" y="1670251"/>
                    <a:ext cx="192606" cy="436910"/>
                  </a:xfrm>
                  <a:custGeom>
                    <a:avLst/>
                    <a:gdLst/>
                    <a:ahLst/>
                    <a:cxnLst/>
                    <a:rect l="l" t="t" r="r" b="b"/>
                    <a:pathLst>
                      <a:path w="192606" h="436910" extrusionOk="0">
                        <a:moveTo>
                          <a:pt x="69140" y="0"/>
                        </a:moveTo>
                        <a:cubicBezTo>
                          <a:pt x="64733" y="11586"/>
                          <a:pt x="-21642" y="241262"/>
                          <a:pt x="5141" y="398909"/>
                        </a:cubicBezTo>
                        <a:cubicBezTo>
                          <a:pt x="49108" y="425055"/>
                          <a:pt x="102874" y="448737"/>
                          <a:pt x="133400" y="430440"/>
                        </a:cubicBezTo>
                        <a:cubicBezTo>
                          <a:pt x="190755" y="396043"/>
                          <a:pt x="216312" y="337529"/>
                          <a:pt x="164723" y="213435"/>
                        </a:cubicBezTo>
                        <a:cubicBezTo>
                          <a:pt x="133038" y="137234"/>
                          <a:pt x="97456" y="60061"/>
                          <a:pt x="69140" y="0"/>
                        </a:cubicBezTo>
                        <a:close/>
                      </a:path>
                    </a:pathLst>
                  </a:custGeom>
                  <a:solidFill>
                    <a:srgbClr val="9679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 name="Google Shape;354;p2"/>
                  <p:cNvSpPr/>
                  <p:nvPr/>
                </p:nvSpPr>
                <p:spPr>
                  <a:xfrm>
                    <a:off x="3837602" y="1747571"/>
                    <a:ext cx="88220" cy="327949"/>
                  </a:xfrm>
                  <a:custGeom>
                    <a:avLst/>
                    <a:gdLst/>
                    <a:ahLst/>
                    <a:cxnLst/>
                    <a:rect l="l" t="t" r="r" b="b"/>
                    <a:pathLst>
                      <a:path w="88220" h="327949" extrusionOk="0">
                        <a:moveTo>
                          <a:pt x="35842" y="0"/>
                        </a:moveTo>
                        <a:cubicBezTo>
                          <a:pt x="35842" y="0"/>
                          <a:pt x="-51805" y="325112"/>
                          <a:pt x="47020" y="327932"/>
                        </a:cubicBezTo>
                        <a:cubicBezTo>
                          <a:pt x="145845" y="330751"/>
                          <a:pt x="35842" y="0"/>
                          <a:pt x="35842" y="0"/>
                        </a:cubicBezTo>
                        <a:close/>
                      </a:path>
                    </a:pathLst>
                  </a:custGeom>
                  <a:solidFill>
                    <a:srgbClr val="AC904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5" name="Google Shape;355;p2"/>
                  <p:cNvSpPr/>
                  <p:nvPr/>
                </p:nvSpPr>
                <p:spPr>
                  <a:xfrm>
                    <a:off x="3817020" y="1722429"/>
                    <a:ext cx="47235" cy="304618"/>
                  </a:xfrm>
                  <a:custGeom>
                    <a:avLst/>
                    <a:gdLst/>
                    <a:ahLst/>
                    <a:cxnLst/>
                    <a:rect l="l" t="t" r="r" b="b"/>
                    <a:pathLst>
                      <a:path w="47235" h="304618" extrusionOk="0">
                        <a:moveTo>
                          <a:pt x="47236" y="0"/>
                        </a:moveTo>
                        <a:cubicBezTo>
                          <a:pt x="47236" y="0"/>
                          <a:pt x="20340" y="73563"/>
                          <a:pt x="7287" y="156977"/>
                        </a:cubicBezTo>
                        <a:cubicBezTo>
                          <a:pt x="-5766" y="240392"/>
                          <a:pt x="2699" y="304619"/>
                          <a:pt x="2699" y="304619"/>
                        </a:cubicBezTo>
                        <a:cubicBezTo>
                          <a:pt x="2699" y="304619"/>
                          <a:pt x="6289" y="242354"/>
                          <a:pt x="19342" y="158939"/>
                        </a:cubicBezTo>
                        <a:cubicBezTo>
                          <a:pt x="32388" y="75525"/>
                          <a:pt x="47236" y="0"/>
                          <a:pt x="47236"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56" name="Google Shape;356;p2"/>
                <p:cNvGrpSpPr/>
                <p:nvPr/>
              </p:nvGrpSpPr>
              <p:grpSpPr>
                <a:xfrm>
                  <a:off x="3837447" y="1754522"/>
                  <a:ext cx="393504" cy="685421"/>
                  <a:chOff x="3837447" y="1754522"/>
                  <a:chExt cx="393504" cy="685421"/>
                </a:xfrm>
              </p:grpSpPr>
              <p:sp>
                <p:nvSpPr>
                  <p:cNvPr id="357" name="Google Shape;357;p2"/>
                  <p:cNvSpPr/>
                  <p:nvPr/>
                </p:nvSpPr>
                <p:spPr>
                  <a:xfrm>
                    <a:off x="3900227" y="1754522"/>
                    <a:ext cx="311302" cy="685421"/>
                  </a:xfrm>
                  <a:custGeom>
                    <a:avLst/>
                    <a:gdLst/>
                    <a:ahLst/>
                    <a:cxnLst/>
                    <a:rect l="l" t="t" r="r" b="b"/>
                    <a:pathLst>
                      <a:path w="311302" h="685421" extrusionOk="0">
                        <a:moveTo>
                          <a:pt x="287875" y="685351"/>
                        </a:moveTo>
                        <a:lnTo>
                          <a:pt x="311302" y="673805"/>
                        </a:lnTo>
                        <a:cubicBezTo>
                          <a:pt x="311302" y="673805"/>
                          <a:pt x="295343" y="646520"/>
                          <a:pt x="234933" y="516660"/>
                        </a:cubicBezTo>
                        <a:cubicBezTo>
                          <a:pt x="186599" y="412766"/>
                          <a:pt x="122881" y="274025"/>
                          <a:pt x="80622" y="174437"/>
                        </a:cubicBezTo>
                        <a:cubicBezTo>
                          <a:pt x="57771" y="120584"/>
                          <a:pt x="0" y="0"/>
                          <a:pt x="0" y="0"/>
                        </a:cubicBezTo>
                        <a:cubicBezTo>
                          <a:pt x="0" y="0"/>
                          <a:pt x="41838" y="94237"/>
                          <a:pt x="78231" y="175749"/>
                        </a:cubicBezTo>
                        <a:cubicBezTo>
                          <a:pt x="122138" y="274092"/>
                          <a:pt x="166460" y="405030"/>
                          <a:pt x="215511" y="519480"/>
                        </a:cubicBezTo>
                        <a:cubicBezTo>
                          <a:pt x="290300" y="693984"/>
                          <a:pt x="287875" y="685351"/>
                          <a:pt x="287875" y="685351"/>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8" name="Google Shape;358;p2"/>
                  <p:cNvSpPr/>
                  <p:nvPr/>
                </p:nvSpPr>
                <p:spPr>
                  <a:xfrm>
                    <a:off x="3994297" y="1825627"/>
                    <a:ext cx="36359" cy="174892"/>
                  </a:xfrm>
                  <a:custGeom>
                    <a:avLst/>
                    <a:gdLst/>
                    <a:ahLst/>
                    <a:cxnLst/>
                    <a:rect l="l" t="t" r="r" b="b"/>
                    <a:pathLst>
                      <a:path w="36359" h="174892" extrusionOk="0">
                        <a:moveTo>
                          <a:pt x="0" y="149771"/>
                        </a:moveTo>
                        <a:cubicBezTo>
                          <a:pt x="0" y="149771"/>
                          <a:pt x="2317" y="121535"/>
                          <a:pt x="11412" y="84091"/>
                        </a:cubicBezTo>
                        <a:cubicBezTo>
                          <a:pt x="20500" y="46647"/>
                          <a:pt x="36360" y="0"/>
                          <a:pt x="36360" y="0"/>
                        </a:cubicBezTo>
                        <a:cubicBezTo>
                          <a:pt x="36360" y="0"/>
                          <a:pt x="26327" y="47644"/>
                          <a:pt x="20159" y="91291"/>
                        </a:cubicBezTo>
                        <a:cubicBezTo>
                          <a:pt x="13984" y="134943"/>
                          <a:pt x="10146" y="174892"/>
                          <a:pt x="10146" y="174892"/>
                        </a:cubicBezTo>
                        <a:lnTo>
                          <a:pt x="0" y="149771"/>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9" name="Google Shape;359;p2"/>
                  <p:cNvSpPr/>
                  <p:nvPr/>
                </p:nvSpPr>
                <p:spPr>
                  <a:xfrm>
                    <a:off x="4064511" y="1945066"/>
                    <a:ext cx="76978" cy="229106"/>
                  </a:xfrm>
                  <a:custGeom>
                    <a:avLst/>
                    <a:gdLst/>
                    <a:ahLst/>
                    <a:cxnLst/>
                    <a:rect l="l" t="t" r="r" b="b"/>
                    <a:pathLst>
                      <a:path w="76978" h="229106" extrusionOk="0">
                        <a:moveTo>
                          <a:pt x="0" y="199023"/>
                        </a:moveTo>
                        <a:cubicBezTo>
                          <a:pt x="0" y="199023"/>
                          <a:pt x="12430" y="149496"/>
                          <a:pt x="22161" y="112219"/>
                        </a:cubicBezTo>
                        <a:cubicBezTo>
                          <a:pt x="39467" y="45930"/>
                          <a:pt x="76978" y="0"/>
                          <a:pt x="76978" y="0"/>
                        </a:cubicBezTo>
                        <a:cubicBezTo>
                          <a:pt x="76978" y="0"/>
                          <a:pt x="55594" y="53109"/>
                          <a:pt x="39018" y="112615"/>
                        </a:cubicBezTo>
                        <a:cubicBezTo>
                          <a:pt x="27191" y="155082"/>
                          <a:pt x="15886" y="229107"/>
                          <a:pt x="15886" y="229107"/>
                        </a:cubicBezTo>
                        <a:lnTo>
                          <a:pt x="0" y="199023"/>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0" name="Google Shape;360;p2"/>
                  <p:cNvSpPr/>
                  <p:nvPr/>
                </p:nvSpPr>
                <p:spPr>
                  <a:xfrm>
                    <a:off x="4152667" y="2120869"/>
                    <a:ext cx="78284" cy="240907"/>
                  </a:xfrm>
                  <a:custGeom>
                    <a:avLst/>
                    <a:gdLst/>
                    <a:ahLst/>
                    <a:cxnLst/>
                    <a:rect l="l" t="t" r="r" b="b"/>
                    <a:pathLst>
                      <a:path w="78284" h="240907" extrusionOk="0">
                        <a:moveTo>
                          <a:pt x="0" y="208894"/>
                        </a:moveTo>
                        <a:cubicBezTo>
                          <a:pt x="0" y="208894"/>
                          <a:pt x="10387" y="167853"/>
                          <a:pt x="19690" y="130476"/>
                        </a:cubicBezTo>
                        <a:cubicBezTo>
                          <a:pt x="36232" y="64006"/>
                          <a:pt x="78284" y="0"/>
                          <a:pt x="78284" y="0"/>
                        </a:cubicBezTo>
                        <a:cubicBezTo>
                          <a:pt x="78284" y="0"/>
                          <a:pt x="53130" y="75076"/>
                          <a:pt x="37297" y="134762"/>
                        </a:cubicBezTo>
                        <a:cubicBezTo>
                          <a:pt x="26005" y="177364"/>
                          <a:pt x="15136" y="240907"/>
                          <a:pt x="15136" y="240907"/>
                        </a:cubicBezTo>
                        <a:lnTo>
                          <a:pt x="0" y="20889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1" name="Google Shape;361;p2"/>
                  <p:cNvSpPr/>
                  <p:nvPr/>
                </p:nvSpPr>
                <p:spPr>
                  <a:xfrm>
                    <a:off x="3837447" y="1903048"/>
                    <a:ext cx="158845" cy="101095"/>
                  </a:xfrm>
                  <a:custGeom>
                    <a:avLst/>
                    <a:gdLst/>
                    <a:ahLst/>
                    <a:cxnLst/>
                    <a:rect l="l" t="t" r="r" b="b"/>
                    <a:pathLst>
                      <a:path w="158845" h="101095" extrusionOk="0">
                        <a:moveTo>
                          <a:pt x="158846" y="101095"/>
                        </a:moveTo>
                        <a:cubicBezTo>
                          <a:pt x="158846" y="101095"/>
                          <a:pt x="128078" y="76067"/>
                          <a:pt x="88364" y="50792"/>
                        </a:cubicBezTo>
                        <a:cubicBezTo>
                          <a:pt x="48656" y="25523"/>
                          <a:pt x="0" y="0"/>
                          <a:pt x="0" y="0"/>
                        </a:cubicBezTo>
                        <a:cubicBezTo>
                          <a:pt x="0" y="0"/>
                          <a:pt x="58494" y="19315"/>
                          <a:pt x="93608" y="39507"/>
                        </a:cubicBezTo>
                        <a:cubicBezTo>
                          <a:pt x="124194" y="57094"/>
                          <a:pt x="149001" y="73636"/>
                          <a:pt x="149001" y="73636"/>
                        </a:cubicBezTo>
                        <a:lnTo>
                          <a:pt x="158846" y="101095"/>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2" name="Google Shape;362;p2"/>
                  <p:cNvSpPr/>
                  <p:nvPr/>
                </p:nvSpPr>
                <p:spPr>
                  <a:xfrm>
                    <a:off x="3857103" y="2100376"/>
                    <a:ext cx="206048" cy="54729"/>
                  </a:xfrm>
                  <a:custGeom>
                    <a:avLst/>
                    <a:gdLst/>
                    <a:ahLst/>
                    <a:cxnLst/>
                    <a:rect l="l" t="t" r="r" b="b"/>
                    <a:pathLst>
                      <a:path w="206048" h="54729" extrusionOk="0">
                        <a:moveTo>
                          <a:pt x="206048" y="54730"/>
                        </a:moveTo>
                        <a:cubicBezTo>
                          <a:pt x="206048" y="54730"/>
                          <a:pt x="153957" y="34029"/>
                          <a:pt x="109467" y="21511"/>
                        </a:cubicBezTo>
                        <a:cubicBezTo>
                          <a:pt x="75786" y="12035"/>
                          <a:pt x="0" y="4393"/>
                          <a:pt x="0" y="4393"/>
                        </a:cubicBezTo>
                        <a:cubicBezTo>
                          <a:pt x="0" y="4393"/>
                          <a:pt x="46620" y="-5338"/>
                          <a:pt x="110244" y="4166"/>
                        </a:cubicBezTo>
                        <a:cubicBezTo>
                          <a:pt x="144500" y="9282"/>
                          <a:pt x="194468" y="22918"/>
                          <a:pt x="194468" y="22918"/>
                        </a:cubicBezTo>
                        <a:lnTo>
                          <a:pt x="206048" y="5473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3" name="Google Shape;363;p2"/>
                  <p:cNvSpPr/>
                  <p:nvPr/>
                </p:nvSpPr>
                <p:spPr>
                  <a:xfrm>
                    <a:off x="3988510" y="2287732"/>
                    <a:ext cx="162167" cy="70944"/>
                  </a:xfrm>
                  <a:custGeom>
                    <a:avLst/>
                    <a:gdLst/>
                    <a:ahLst/>
                    <a:cxnLst/>
                    <a:rect l="l" t="t" r="r" b="b"/>
                    <a:pathLst>
                      <a:path w="162167" h="70944" extrusionOk="0">
                        <a:moveTo>
                          <a:pt x="162168" y="70944"/>
                        </a:moveTo>
                        <a:cubicBezTo>
                          <a:pt x="162168" y="70944"/>
                          <a:pt x="140984" y="52058"/>
                          <a:pt x="84272" y="27378"/>
                        </a:cubicBezTo>
                        <a:cubicBezTo>
                          <a:pt x="62961" y="18109"/>
                          <a:pt x="0" y="0"/>
                          <a:pt x="0" y="0"/>
                        </a:cubicBezTo>
                        <a:cubicBezTo>
                          <a:pt x="0" y="0"/>
                          <a:pt x="69779" y="9611"/>
                          <a:pt x="88471" y="14600"/>
                        </a:cubicBezTo>
                        <a:cubicBezTo>
                          <a:pt x="115896" y="21920"/>
                          <a:pt x="147132" y="32549"/>
                          <a:pt x="147132" y="32549"/>
                        </a:cubicBezTo>
                        <a:lnTo>
                          <a:pt x="162168" y="7094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364" name="Google Shape;364;p2"/>
              <p:cNvGrpSpPr/>
              <p:nvPr/>
            </p:nvGrpSpPr>
            <p:grpSpPr>
              <a:xfrm>
                <a:off x="3833267" y="1738181"/>
                <a:ext cx="497077" cy="921141"/>
                <a:chOff x="3833267" y="1738181"/>
                <a:chExt cx="497077" cy="921141"/>
              </a:xfrm>
            </p:grpSpPr>
            <p:sp>
              <p:nvSpPr>
                <p:cNvPr id="365" name="Google Shape;365;p2"/>
                <p:cNvSpPr/>
                <p:nvPr/>
              </p:nvSpPr>
              <p:spPr>
                <a:xfrm>
                  <a:off x="3893020" y="1738181"/>
                  <a:ext cx="437324" cy="921141"/>
                </a:xfrm>
                <a:custGeom>
                  <a:avLst/>
                  <a:gdLst/>
                  <a:ahLst/>
                  <a:cxnLst/>
                  <a:rect l="l" t="t" r="r" b="b"/>
                  <a:pathLst>
                    <a:path w="437324" h="921141" extrusionOk="0">
                      <a:moveTo>
                        <a:pt x="392607" y="921142"/>
                      </a:moveTo>
                      <a:cubicBezTo>
                        <a:pt x="392607" y="921142"/>
                        <a:pt x="402084" y="909542"/>
                        <a:pt x="413268" y="902075"/>
                      </a:cubicBezTo>
                      <a:cubicBezTo>
                        <a:pt x="424446" y="894607"/>
                        <a:pt x="437325" y="891272"/>
                        <a:pt x="437325" y="891272"/>
                      </a:cubicBezTo>
                      <a:cubicBezTo>
                        <a:pt x="437325" y="891272"/>
                        <a:pt x="339290" y="738521"/>
                        <a:pt x="233694" y="515254"/>
                      </a:cubicBezTo>
                      <a:cubicBezTo>
                        <a:pt x="128099" y="291987"/>
                        <a:pt x="0" y="0"/>
                        <a:pt x="0" y="0"/>
                      </a:cubicBezTo>
                      <a:cubicBezTo>
                        <a:pt x="0" y="0"/>
                        <a:pt x="108435" y="290809"/>
                        <a:pt x="208091" y="516520"/>
                      </a:cubicBezTo>
                      <a:cubicBezTo>
                        <a:pt x="307739" y="742231"/>
                        <a:pt x="392607" y="921142"/>
                        <a:pt x="392607" y="921142"/>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6" name="Google Shape;366;p2"/>
                <p:cNvSpPr/>
                <p:nvPr/>
              </p:nvSpPr>
              <p:spPr>
                <a:xfrm>
                  <a:off x="3992810" y="1813023"/>
                  <a:ext cx="38850" cy="174430"/>
                </a:xfrm>
                <a:custGeom>
                  <a:avLst/>
                  <a:gdLst/>
                  <a:ahLst/>
                  <a:cxnLst/>
                  <a:rect l="l" t="t" r="r" b="b"/>
                  <a:pathLst>
                    <a:path w="38850" h="174430" extrusionOk="0">
                      <a:moveTo>
                        <a:pt x="0" y="149141"/>
                      </a:moveTo>
                      <a:cubicBezTo>
                        <a:pt x="0" y="149141"/>
                        <a:pt x="2793" y="120946"/>
                        <a:pt x="12504" y="83662"/>
                      </a:cubicBezTo>
                      <a:cubicBezTo>
                        <a:pt x="22221" y="46378"/>
                        <a:pt x="38851" y="0"/>
                        <a:pt x="38851" y="0"/>
                      </a:cubicBezTo>
                      <a:cubicBezTo>
                        <a:pt x="38851" y="0"/>
                        <a:pt x="28028" y="47470"/>
                        <a:pt x="21130" y="91009"/>
                      </a:cubicBezTo>
                      <a:cubicBezTo>
                        <a:pt x="14232" y="134548"/>
                        <a:pt x="9731" y="174430"/>
                        <a:pt x="9731" y="174430"/>
                      </a:cubicBezTo>
                      <a:lnTo>
                        <a:pt x="0" y="14914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7" name="Google Shape;367;p2"/>
                <p:cNvSpPr/>
                <p:nvPr/>
              </p:nvSpPr>
              <p:spPr>
                <a:xfrm>
                  <a:off x="4063955" y="1933513"/>
                  <a:ext cx="82503" cy="227311"/>
                </a:xfrm>
                <a:custGeom>
                  <a:avLst/>
                  <a:gdLst/>
                  <a:ahLst/>
                  <a:cxnLst/>
                  <a:rect l="l" t="t" r="r" b="b"/>
                  <a:pathLst>
                    <a:path w="82503" h="227311" extrusionOk="0">
                      <a:moveTo>
                        <a:pt x="0" y="196792"/>
                      </a:moveTo>
                      <a:cubicBezTo>
                        <a:pt x="0" y="196792"/>
                        <a:pt x="13810" y="147635"/>
                        <a:pt x="24579" y="110639"/>
                      </a:cubicBezTo>
                      <a:cubicBezTo>
                        <a:pt x="43726" y="44865"/>
                        <a:pt x="82504" y="0"/>
                        <a:pt x="82504" y="0"/>
                      </a:cubicBezTo>
                      <a:cubicBezTo>
                        <a:pt x="82504" y="0"/>
                        <a:pt x="59646" y="52493"/>
                        <a:pt x="41423" y="111509"/>
                      </a:cubicBezTo>
                      <a:cubicBezTo>
                        <a:pt x="28410" y="153629"/>
                        <a:pt x="15042" y="227312"/>
                        <a:pt x="15042" y="227312"/>
                      </a:cubicBezTo>
                      <a:lnTo>
                        <a:pt x="0" y="19679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8" name="Google Shape;368;p2"/>
                <p:cNvSpPr/>
                <p:nvPr/>
              </p:nvSpPr>
              <p:spPr>
                <a:xfrm>
                  <a:off x="4149653" y="2104468"/>
                  <a:ext cx="88122" cy="238241"/>
                </a:xfrm>
                <a:custGeom>
                  <a:avLst/>
                  <a:gdLst/>
                  <a:ahLst/>
                  <a:cxnLst/>
                  <a:rect l="l" t="t" r="r" b="b"/>
                  <a:pathLst>
                    <a:path w="88122" h="238241" extrusionOk="0">
                      <a:moveTo>
                        <a:pt x="0" y="205392"/>
                      </a:moveTo>
                      <a:cubicBezTo>
                        <a:pt x="0" y="205392"/>
                        <a:pt x="12008" y="164786"/>
                        <a:pt x="22771" y="127790"/>
                      </a:cubicBezTo>
                      <a:cubicBezTo>
                        <a:pt x="41918" y="62010"/>
                        <a:pt x="88123" y="0"/>
                        <a:pt x="88123" y="0"/>
                      </a:cubicBezTo>
                      <a:cubicBezTo>
                        <a:pt x="88123" y="0"/>
                        <a:pt x="59619" y="73965"/>
                        <a:pt x="41389" y="132981"/>
                      </a:cubicBezTo>
                      <a:cubicBezTo>
                        <a:pt x="28383" y="175107"/>
                        <a:pt x="15337" y="238242"/>
                        <a:pt x="15337" y="238242"/>
                      </a:cubicBezTo>
                      <a:lnTo>
                        <a:pt x="0" y="20539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9" name="Google Shape;369;p2"/>
                <p:cNvSpPr/>
                <p:nvPr/>
              </p:nvSpPr>
              <p:spPr>
                <a:xfrm>
                  <a:off x="3833267" y="1902009"/>
                  <a:ext cx="159548" cy="93420"/>
                </a:xfrm>
                <a:custGeom>
                  <a:avLst/>
                  <a:gdLst/>
                  <a:ahLst/>
                  <a:cxnLst/>
                  <a:rect l="l" t="t" r="r" b="b"/>
                  <a:pathLst>
                    <a:path w="159548" h="93420" extrusionOk="0">
                      <a:moveTo>
                        <a:pt x="159549" y="93420"/>
                      </a:moveTo>
                      <a:cubicBezTo>
                        <a:pt x="159549" y="93420"/>
                        <a:pt x="128447" y="69893"/>
                        <a:pt x="88558" y="46533"/>
                      </a:cubicBezTo>
                      <a:cubicBezTo>
                        <a:pt x="48669" y="23179"/>
                        <a:pt x="0" y="0"/>
                        <a:pt x="0" y="0"/>
                      </a:cubicBezTo>
                      <a:cubicBezTo>
                        <a:pt x="0" y="0"/>
                        <a:pt x="58085" y="16522"/>
                        <a:pt x="93273" y="35020"/>
                      </a:cubicBezTo>
                      <a:cubicBezTo>
                        <a:pt x="123926" y="51140"/>
                        <a:pt x="148867" y="66484"/>
                        <a:pt x="148867" y="66484"/>
                      </a:cubicBezTo>
                      <a:lnTo>
                        <a:pt x="159549" y="9342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0" name="Google Shape;370;p2"/>
                <p:cNvSpPr/>
                <p:nvPr/>
              </p:nvSpPr>
              <p:spPr>
                <a:xfrm>
                  <a:off x="3846347" y="2098108"/>
                  <a:ext cx="208164" cy="48030"/>
                </a:xfrm>
                <a:custGeom>
                  <a:avLst/>
                  <a:gdLst/>
                  <a:ahLst/>
                  <a:cxnLst/>
                  <a:rect l="l" t="t" r="r" b="b"/>
                  <a:pathLst>
                    <a:path w="208164" h="48030" extrusionOk="0">
                      <a:moveTo>
                        <a:pt x="208164" y="48031"/>
                      </a:moveTo>
                      <a:cubicBezTo>
                        <a:pt x="208164" y="48031"/>
                        <a:pt x="155169" y="29767"/>
                        <a:pt x="110137" y="19326"/>
                      </a:cubicBezTo>
                      <a:cubicBezTo>
                        <a:pt x="76061" y="11423"/>
                        <a:pt x="0" y="7304"/>
                        <a:pt x="0" y="7304"/>
                      </a:cubicBezTo>
                      <a:cubicBezTo>
                        <a:pt x="0" y="7304"/>
                        <a:pt x="46117" y="-4577"/>
                        <a:pt x="110110" y="1967"/>
                      </a:cubicBezTo>
                      <a:cubicBezTo>
                        <a:pt x="144567" y="5489"/>
                        <a:pt x="195118" y="16794"/>
                        <a:pt x="195118" y="16794"/>
                      </a:cubicBezTo>
                      <a:lnTo>
                        <a:pt x="208164" y="4803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1" name="Google Shape;371;p2"/>
                <p:cNvSpPr/>
                <p:nvPr/>
              </p:nvSpPr>
              <p:spPr>
                <a:xfrm>
                  <a:off x="3979750" y="2286928"/>
                  <a:ext cx="162482" cy="58433"/>
                </a:xfrm>
                <a:custGeom>
                  <a:avLst/>
                  <a:gdLst/>
                  <a:ahLst/>
                  <a:cxnLst/>
                  <a:rect l="l" t="t" r="r" b="b"/>
                  <a:pathLst>
                    <a:path w="162482" h="58433" extrusionOk="0">
                      <a:moveTo>
                        <a:pt x="162482" y="58434"/>
                      </a:moveTo>
                      <a:cubicBezTo>
                        <a:pt x="162482" y="58434"/>
                        <a:pt x="140649" y="41222"/>
                        <a:pt x="83836" y="20916"/>
                      </a:cubicBezTo>
                      <a:cubicBezTo>
                        <a:pt x="62485" y="13287"/>
                        <a:pt x="0" y="0"/>
                        <a:pt x="0" y="0"/>
                      </a:cubicBezTo>
                      <a:cubicBezTo>
                        <a:pt x="0" y="0"/>
                        <a:pt x="68600" y="4313"/>
                        <a:pt x="87125" y="7869"/>
                      </a:cubicBezTo>
                      <a:cubicBezTo>
                        <a:pt x="114309" y="13093"/>
                        <a:pt x="145418" y="21324"/>
                        <a:pt x="145418" y="21324"/>
                      </a:cubicBezTo>
                      <a:lnTo>
                        <a:pt x="162482" y="58434"/>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372" name="Google Shape;372;p2"/>
            <p:cNvGrpSpPr/>
            <p:nvPr/>
          </p:nvGrpSpPr>
          <p:grpSpPr>
            <a:xfrm>
              <a:off x="3861864" y="2151457"/>
              <a:ext cx="730882" cy="706308"/>
              <a:chOff x="3861864" y="2151457"/>
              <a:chExt cx="730882" cy="706308"/>
            </a:xfrm>
          </p:grpSpPr>
          <p:sp>
            <p:nvSpPr>
              <p:cNvPr id="373" name="Google Shape;373;p2"/>
              <p:cNvSpPr/>
              <p:nvPr/>
            </p:nvSpPr>
            <p:spPr>
              <a:xfrm>
                <a:off x="3861873" y="2151457"/>
                <a:ext cx="730873" cy="706308"/>
              </a:xfrm>
              <a:custGeom>
                <a:avLst/>
                <a:gdLst/>
                <a:ahLst/>
                <a:cxnLst/>
                <a:rect l="l" t="t" r="r" b="b"/>
                <a:pathLst>
                  <a:path w="730873" h="706308" extrusionOk="0">
                    <a:moveTo>
                      <a:pt x="1084" y="299381"/>
                    </a:moveTo>
                    <a:cubicBezTo>
                      <a:pt x="7747" y="193209"/>
                      <a:pt x="102179" y="68064"/>
                      <a:pt x="196825" y="29949"/>
                    </a:cubicBezTo>
                    <a:cubicBezTo>
                      <a:pt x="291477" y="-8165"/>
                      <a:pt x="371054" y="-5700"/>
                      <a:pt x="463054" y="14030"/>
                    </a:cubicBezTo>
                    <a:cubicBezTo>
                      <a:pt x="555048" y="33760"/>
                      <a:pt x="645474" y="82717"/>
                      <a:pt x="691947" y="193524"/>
                    </a:cubicBezTo>
                    <a:cubicBezTo>
                      <a:pt x="738412" y="304323"/>
                      <a:pt x="750849" y="420139"/>
                      <a:pt x="686890" y="522339"/>
                    </a:cubicBezTo>
                    <a:cubicBezTo>
                      <a:pt x="626528" y="618773"/>
                      <a:pt x="577604" y="660276"/>
                      <a:pt x="463938" y="690796"/>
                    </a:cubicBezTo>
                    <a:cubicBezTo>
                      <a:pt x="388052" y="711169"/>
                      <a:pt x="262505" y="730591"/>
                      <a:pt x="131118" y="615974"/>
                    </a:cubicBezTo>
                    <a:cubicBezTo>
                      <a:pt x="80044" y="571417"/>
                      <a:pt x="-10945" y="491096"/>
                      <a:pt x="1084" y="299381"/>
                    </a:cubicBezTo>
                    <a:close/>
                  </a:path>
                </a:pathLst>
              </a:custGeom>
              <a:solidFill>
                <a:srgbClr val="A422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4" name="Google Shape;374;p2"/>
              <p:cNvSpPr/>
              <p:nvPr/>
            </p:nvSpPr>
            <p:spPr>
              <a:xfrm>
                <a:off x="3861893" y="2154395"/>
                <a:ext cx="626826" cy="656251"/>
              </a:xfrm>
              <a:custGeom>
                <a:avLst/>
                <a:gdLst/>
                <a:ahLst/>
                <a:cxnLst/>
                <a:rect l="l" t="t" r="r" b="b"/>
                <a:pathLst>
                  <a:path w="626826" h="656251" extrusionOk="0">
                    <a:moveTo>
                      <a:pt x="509989" y="86838"/>
                    </a:moveTo>
                    <a:cubicBezTo>
                      <a:pt x="439172" y="28980"/>
                      <a:pt x="352376" y="-555"/>
                      <a:pt x="298342" y="8"/>
                    </a:cubicBezTo>
                    <a:cubicBezTo>
                      <a:pt x="298235" y="21"/>
                      <a:pt x="298121" y="41"/>
                      <a:pt x="298014" y="55"/>
                    </a:cubicBezTo>
                    <a:cubicBezTo>
                      <a:pt x="265412" y="4180"/>
                      <a:pt x="232160" y="12746"/>
                      <a:pt x="196785" y="26991"/>
                    </a:cubicBezTo>
                    <a:cubicBezTo>
                      <a:pt x="102132" y="65105"/>
                      <a:pt x="7748" y="190317"/>
                      <a:pt x="1084" y="296489"/>
                    </a:cubicBezTo>
                    <a:cubicBezTo>
                      <a:pt x="-10944" y="488205"/>
                      <a:pt x="80011" y="568425"/>
                      <a:pt x="131091" y="612982"/>
                    </a:cubicBezTo>
                    <a:cubicBezTo>
                      <a:pt x="140488" y="621179"/>
                      <a:pt x="149857" y="628566"/>
                      <a:pt x="159173" y="635445"/>
                    </a:cubicBezTo>
                    <a:cubicBezTo>
                      <a:pt x="291826" y="676914"/>
                      <a:pt x="508382" y="675555"/>
                      <a:pt x="599746" y="447800"/>
                    </a:cubicBezTo>
                    <a:cubicBezTo>
                      <a:pt x="665875" y="282941"/>
                      <a:pt x="601199" y="161365"/>
                      <a:pt x="509989" y="86838"/>
                    </a:cubicBezTo>
                    <a:close/>
                  </a:path>
                </a:pathLst>
              </a:custGeom>
              <a:solidFill>
                <a:srgbClr val="BA3D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5" name="Google Shape;375;p2"/>
              <p:cNvSpPr/>
              <p:nvPr/>
            </p:nvSpPr>
            <p:spPr>
              <a:xfrm>
                <a:off x="3861864" y="2199265"/>
                <a:ext cx="567820" cy="580799"/>
              </a:xfrm>
              <a:custGeom>
                <a:avLst/>
                <a:gdLst/>
                <a:ahLst/>
                <a:cxnLst/>
                <a:rect l="l" t="t" r="r" b="b"/>
                <a:pathLst>
                  <a:path w="567820" h="580799" extrusionOk="0">
                    <a:moveTo>
                      <a:pt x="459788" y="67271"/>
                    </a:moveTo>
                    <a:cubicBezTo>
                      <a:pt x="370272" y="1697"/>
                      <a:pt x="247157" y="-16044"/>
                      <a:pt x="180800" y="14516"/>
                    </a:cubicBezTo>
                    <a:cubicBezTo>
                      <a:pt x="145760" y="30650"/>
                      <a:pt x="117484" y="45511"/>
                      <a:pt x="92068" y="59783"/>
                    </a:cubicBezTo>
                    <a:cubicBezTo>
                      <a:pt x="49051" y="107266"/>
                      <a:pt x="15599" y="167421"/>
                      <a:pt x="4702" y="224897"/>
                    </a:cubicBezTo>
                    <a:cubicBezTo>
                      <a:pt x="4287" y="227074"/>
                      <a:pt x="3718" y="229264"/>
                      <a:pt x="3369" y="231427"/>
                    </a:cubicBezTo>
                    <a:cubicBezTo>
                      <a:pt x="2285" y="238225"/>
                      <a:pt x="1528" y="244949"/>
                      <a:pt x="1112" y="251619"/>
                    </a:cubicBezTo>
                    <a:cubicBezTo>
                      <a:pt x="362" y="263601"/>
                      <a:pt x="-19" y="275046"/>
                      <a:pt x="1" y="286171"/>
                    </a:cubicBezTo>
                    <a:cubicBezTo>
                      <a:pt x="135" y="390367"/>
                      <a:pt x="32496" y="457574"/>
                      <a:pt x="68433" y="503885"/>
                    </a:cubicBezTo>
                    <a:cubicBezTo>
                      <a:pt x="109548" y="531184"/>
                      <a:pt x="162497" y="554992"/>
                      <a:pt x="231170" y="572767"/>
                    </a:cubicBezTo>
                    <a:cubicBezTo>
                      <a:pt x="423181" y="622467"/>
                      <a:pt x="591530" y="433135"/>
                      <a:pt x="565069" y="236772"/>
                    </a:cubicBezTo>
                    <a:cubicBezTo>
                      <a:pt x="555144" y="163135"/>
                      <a:pt x="513494" y="106610"/>
                      <a:pt x="459788" y="67271"/>
                    </a:cubicBezTo>
                    <a:close/>
                  </a:path>
                </a:pathLst>
              </a:custGeom>
              <a:solidFill>
                <a:srgbClr val="CF58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 name="Google Shape;376;p2"/>
              <p:cNvSpPr/>
              <p:nvPr/>
            </p:nvSpPr>
            <p:spPr>
              <a:xfrm>
                <a:off x="3864013" y="2286153"/>
                <a:ext cx="108213" cy="411904"/>
              </a:xfrm>
              <a:custGeom>
                <a:avLst/>
                <a:gdLst/>
                <a:ahLst/>
                <a:cxnLst/>
                <a:rect l="l" t="t" r="r" b="b"/>
                <a:pathLst>
                  <a:path w="108213" h="411904" extrusionOk="0">
                    <a:moveTo>
                      <a:pt x="107828" y="411237"/>
                    </a:moveTo>
                    <a:cubicBezTo>
                      <a:pt x="101003" y="420560"/>
                      <a:pt x="10108" y="330964"/>
                      <a:pt x="678" y="223586"/>
                    </a:cubicBezTo>
                    <a:cubicBezTo>
                      <a:pt x="-8564" y="118352"/>
                      <a:pt x="79512" y="-6451"/>
                      <a:pt x="90027" y="259"/>
                    </a:cubicBezTo>
                    <a:cubicBezTo>
                      <a:pt x="100869" y="7184"/>
                      <a:pt x="12365" y="101402"/>
                      <a:pt x="22136" y="218115"/>
                    </a:cubicBezTo>
                    <a:cubicBezTo>
                      <a:pt x="31841" y="333897"/>
                      <a:pt x="114525" y="402089"/>
                      <a:pt x="107828" y="411237"/>
                    </a:cubicBezTo>
                    <a:close/>
                  </a:path>
                </a:pathLst>
              </a:custGeom>
              <a:solidFill>
                <a:srgbClr val="FFA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 name="Google Shape;377;p2"/>
              <p:cNvSpPr/>
              <p:nvPr/>
            </p:nvSpPr>
            <p:spPr>
              <a:xfrm>
                <a:off x="3905343" y="2223566"/>
                <a:ext cx="474075" cy="519655"/>
              </a:xfrm>
              <a:custGeom>
                <a:avLst/>
                <a:gdLst/>
                <a:ahLst/>
                <a:cxnLst/>
                <a:rect l="l" t="t" r="r" b="b"/>
                <a:pathLst>
                  <a:path w="474075" h="519655" extrusionOk="0">
                    <a:moveTo>
                      <a:pt x="445958" y="258989"/>
                    </a:moveTo>
                    <a:cubicBezTo>
                      <a:pt x="461248" y="260677"/>
                      <a:pt x="542834" y="108321"/>
                      <a:pt x="330437" y="19562"/>
                    </a:cubicBezTo>
                    <a:cubicBezTo>
                      <a:pt x="239549" y="-18419"/>
                      <a:pt x="124563" y="-7415"/>
                      <a:pt x="44960" y="109305"/>
                    </a:cubicBezTo>
                    <a:cubicBezTo>
                      <a:pt x="-51789" y="251153"/>
                      <a:pt x="9585" y="457971"/>
                      <a:pt x="209994" y="512038"/>
                    </a:cubicBezTo>
                    <a:cubicBezTo>
                      <a:pt x="395160" y="562000"/>
                      <a:pt x="474516" y="350125"/>
                      <a:pt x="437064" y="342363"/>
                    </a:cubicBezTo>
                    <a:cubicBezTo>
                      <a:pt x="414508" y="337682"/>
                      <a:pt x="364500" y="413261"/>
                      <a:pt x="288847" y="405391"/>
                    </a:cubicBezTo>
                    <a:cubicBezTo>
                      <a:pt x="245958" y="400931"/>
                      <a:pt x="150930" y="333864"/>
                      <a:pt x="178295" y="248200"/>
                    </a:cubicBezTo>
                    <a:cubicBezTo>
                      <a:pt x="203276" y="169996"/>
                      <a:pt x="275734" y="135793"/>
                      <a:pt x="331717" y="160251"/>
                    </a:cubicBezTo>
                    <a:cubicBezTo>
                      <a:pt x="389045" y="185292"/>
                      <a:pt x="426844" y="256879"/>
                      <a:pt x="445958" y="258989"/>
                    </a:cubicBezTo>
                    <a:close/>
                  </a:path>
                </a:pathLst>
              </a:custGeom>
              <a:solidFill>
                <a:srgbClr val="E573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 name="Google Shape;378;p2"/>
              <p:cNvSpPr/>
              <p:nvPr/>
            </p:nvSpPr>
            <p:spPr>
              <a:xfrm>
                <a:off x="4244443" y="2614951"/>
                <a:ext cx="71746" cy="52693"/>
              </a:xfrm>
              <a:custGeom>
                <a:avLst/>
                <a:gdLst/>
                <a:ahLst/>
                <a:cxnLst/>
                <a:rect l="l" t="t" r="r" b="b"/>
                <a:pathLst>
                  <a:path w="71746" h="52693" extrusionOk="0">
                    <a:moveTo>
                      <a:pt x="71684" y="5508"/>
                    </a:moveTo>
                    <a:cubicBezTo>
                      <a:pt x="70632" y="-14798"/>
                      <a:pt x="338" y="26404"/>
                      <a:pt x="3" y="42370"/>
                    </a:cubicBezTo>
                    <a:cubicBezTo>
                      <a:pt x="-305" y="57251"/>
                      <a:pt x="21863" y="52657"/>
                      <a:pt x="29900" y="49235"/>
                    </a:cubicBezTo>
                    <a:cubicBezTo>
                      <a:pt x="54057" y="38928"/>
                      <a:pt x="72977" y="30382"/>
                      <a:pt x="71684" y="5508"/>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 name="Google Shape;379;p2"/>
              <p:cNvSpPr/>
              <p:nvPr/>
            </p:nvSpPr>
            <p:spPr>
              <a:xfrm>
                <a:off x="4062987" y="2608176"/>
                <a:ext cx="175201" cy="90668"/>
              </a:xfrm>
              <a:custGeom>
                <a:avLst/>
                <a:gdLst/>
                <a:ahLst/>
                <a:cxnLst/>
                <a:rect l="l" t="t" r="r" b="b"/>
                <a:pathLst>
                  <a:path w="175201" h="90668" extrusionOk="0">
                    <a:moveTo>
                      <a:pt x="70" y="56304"/>
                    </a:moveTo>
                    <a:cubicBezTo>
                      <a:pt x="3733" y="40907"/>
                      <a:pt x="13257" y="47537"/>
                      <a:pt x="26832" y="30560"/>
                    </a:cubicBezTo>
                    <a:cubicBezTo>
                      <a:pt x="40401" y="13582"/>
                      <a:pt x="32686" y="47"/>
                      <a:pt x="46563" y="0"/>
                    </a:cubicBezTo>
                    <a:cubicBezTo>
                      <a:pt x="65556" y="-60"/>
                      <a:pt x="63353" y="19235"/>
                      <a:pt x="110662" y="36996"/>
                    </a:cubicBezTo>
                    <a:cubicBezTo>
                      <a:pt x="124037" y="42012"/>
                      <a:pt x="172974" y="39206"/>
                      <a:pt x="175137" y="59566"/>
                    </a:cubicBezTo>
                    <a:cubicBezTo>
                      <a:pt x="176483" y="72210"/>
                      <a:pt x="156679" y="80762"/>
                      <a:pt x="137659" y="85089"/>
                    </a:cubicBezTo>
                    <a:cubicBezTo>
                      <a:pt x="49884" y="105047"/>
                      <a:pt x="-2180" y="65774"/>
                      <a:pt x="70" y="56304"/>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0" name="Google Shape;380;p2"/>
              <p:cNvSpPr/>
              <p:nvPr/>
            </p:nvSpPr>
            <p:spPr>
              <a:xfrm>
                <a:off x="3924272" y="2279073"/>
                <a:ext cx="217625" cy="369671"/>
              </a:xfrm>
              <a:custGeom>
                <a:avLst/>
                <a:gdLst/>
                <a:ahLst/>
                <a:cxnLst/>
                <a:rect l="l" t="t" r="r" b="b"/>
                <a:pathLst>
                  <a:path w="217625" h="369671" extrusionOk="0">
                    <a:moveTo>
                      <a:pt x="32" y="198955"/>
                    </a:moveTo>
                    <a:cubicBezTo>
                      <a:pt x="-1756" y="109895"/>
                      <a:pt x="72289" y="-28417"/>
                      <a:pt x="180784" y="5143"/>
                    </a:cubicBezTo>
                    <a:cubicBezTo>
                      <a:pt x="207238" y="13327"/>
                      <a:pt x="218389" y="28007"/>
                      <a:pt x="217586" y="64722"/>
                    </a:cubicBezTo>
                    <a:cubicBezTo>
                      <a:pt x="217050" y="89019"/>
                      <a:pt x="153700" y="135184"/>
                      <a:pt x="135497" y="184904"/>
                    </a:cubicBezTo>
                    <a:cubicBezTo>
                      <a:pt x="108079" y="259826"/>
                      <a:pt x="180429" y="287546"/>
                      <a:pt x="145563" y="344728"/>
                    </a:cubicBezTo>
                    <a:cubicBezTo>
                      <a:pt x="125163" y="378181"/>
                      <a:pt x="97979" y="370914"/>
                      <a:pt x="82897" y="363038"/>
                    </a:cubicBezTo>
                    <a:cubicBezTo>
                      <a:pt x="48165" y="344909"/>
                      <a:pt x="1907" y="292141"/>
                      <a:pt x="32" y="198955"/>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1" name="Google Shape;381;p2"/>
              <p:cNvSpPr/>
              <p:nvPr/>
            </p:nvSpPr>
            <p:spPr>
              <a:xfrm>
                <a:off x="4146974" y="2268965"/>
                <a:ext cx="202162" cy="154752"/>
              </a:xfrm>
              <a:custGeom>
                <a:avLst/>
                <a:gdLst/>
                <a:ahLst/>
                <a:cxnLst/>
                <a:rect l="l" t="t" r="r" b="b"/>
                <a:pathLst>
                  <a:path w="202162" h="154752" extrusionOk="0">
                    <a:moveTo>
                      <a:pt x="235" y="12076"/>
                    </a:moveTo>
                    <a:cubicBezTo>
                      <a:pt x="-2417" y="30339"/>
                      <a:pt x="18170" y="28772"/>
                      <a:pt x="22805" y="52373"/>
                    </a:cubicBezTo>
                    <a:cubicBezTo>
                      <a:pt x="26528" y="71360"/>
                      <a:pt x="18659" y="91800"/>
                      <a:pt x="37820" y="93816"/>
                    </a:cubicBezTo>
                    <a:cubicBezTo>
                      <a:pt x="61113" y="96261"/>
                      <a:pt x="73168" y="86061"/>
                      <a:pt x="118756" y="107244"/>
                    </a:cubicBezTo>
                    <a:cubicBezTo>
                      <a:pt x="172026" y="131997"/>
                      <a:pt x="179755" y="157574"/>
                      <a:pt x="194797" y="154500"/>
                    </a:cubicBezTo>
                    <a:cubicBezTo>
                      <a:pt x="212980" y="150790"/>
                      <a:pt x="197181" y="84045"/>
                      <a:pt x="150877" y="45864"/>
                    </a:cubicBezTo>
                    <a:cubicBezTo>
                      <a:pt x="109052" y="11373"/>
                      <a:pt x="4461" y="-17051"/>
                      <a:pt x="235" y="12076"/>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2" name="Google Shape;382;p2"/>
              <p:cNvSpPr/>
              <p:nvPr/>
            </p:nvSpPr>
            <p:spPr>
              <a:xfrm>
                <a:off x="4014530" y="2372834"/>
                <a:ext cx="92542" cy="203717"/>
              </a:xfrm>
              <a:custGeom>
                <a:avLst/>
                <a:gdLst/>
                <a:ahLst/>
                <a:cxnLst/>
                <a:rect l="l" t="t" r="r" b="b"/>
                <a:pathLst>
                  <a:path w="92542" h="203717" extrusionOk="0">
                    <a:moveTo>
                      <a:pt x="35254" y="203717"/>
                    </a:moveTo>
                    <a:cubicBezTo>
                      <a:pt x="35254" y="203717"/>
                      <a:pt x="-12357" y="164552"/>
                      <a:pt x="3080" y="98276"/>
                    </a:cubicBezTo>
                    <a:cubicBezTo>
                      <a:pt x="21725" y="18237"/>
                      <a:pt x="92542" y="0"/>
                      <a:pt x="92542" y="0"/>
                    </a:cubicBezTo>
                    <a:cubicBezTo>
                      <a:pt x="92542" y="0"/>
                      <a:pt x="39573" y="51656"/>
                      <a:pt x="25255" y="102582"/>
                    </a:cubicBezTo>
                    <a:cubicBezTo>
                      <a:pt x="10929" y="153515"/>
                      <a:pt x="35254" y="203717"/>
                      <a:pt x="35254" y="203717"/>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3" name="Google Shape;383;p2"/>
              <p:cNvSpPr/>
              <p:nvPr/>
            </p:nvSpPr>
            <p:spPr>
              <a:xfrm>
                <a:off x="4194371" y="2340207"/>
                <a:ext cx="122975" cy="59008"/>
              </a:xfrm>
              <a:custGeom>
                <a:avLst/>
                <a:gdLst/>
                <a:ahLst/>
                <a:cxnLst/>
                <a:rect l="l" t="t" r="r" b="b"/>
                <a:pathLst>
                  <a:path w="122975" h="59008" extrusionOk="0">
                    <a:moveTo>
                      <a:pt x="0" y="7211"/>
                    </a:moveTo>
                    <a:cubicBezTo>
                      <a:pt x="0" y="7211"/>
                      <a:pt x="43552" y="-7650"/>
                      <a:pt x="74300" y="5296"/>
                    </a:cubicBezTo>
                    <a:cubicBezTo>
                      <a:pt x="105040" y="18248"/>
                      <a:pt x="122975" y="59008"/>
                      <a:pt x="122975" y="59008"/>
                    </a:cubicBezTo>
                    <a:cubicBezTo>
                      <a:pt x="122975" y="59008"/>
                      <a:pt x="101269" y="36813"/>
                      <a:pt x="70529" y="23861"/>
                    </a:cubicBezTo>
                    <a:cubicBezTo>
                      <a:pt x="39789" y="10915"/>
                      <a:pt x="0" y="7211"/>
                      <a:pt x="0" y="7211"/>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4" name="Google Shape;384;p2"/>
              <p:cNvSpPr/>
              <p:nvPr/>
            </p:nvSpPr>
            <p:spPr>
              <a:xfrm>
                <a:off x="4111271" y="2634943"/>
                <a:ext cx="114013" cy="42298"/>
              </a:xfrm>
              <a:custGeom>
                <a:avLst/>
                <a:gdLst/>
                <a:ahLst/>
                <a:cxnLst/>
                <a:rect l="l" t="t" r="r" b="b"/>
                <a:pathLst>
                  <a:path w="114013" h="42298" extrusionOk="0">
                    <a:moveTo>
                      <a:pt x="1466" y="4208"/>
                    </a:moveTo>
                    <a:cubicBezTo>
                      <a:pt x="10802" y="-9722"/>
                      <a:pt x="25389" y="14374"/>
                      <a:pt x="59103" y="26603"/>
                    </a:cubicBezTo>
                    <a:cubicBezTo>
                      <a:pt x="80507" y="34366"/>
                      <a:pt x="114014" y="31968"/>
                      <a:pt x="114014" y="31968"/>
                    </a:cubicBezTo>
                    <a:cubicBezTo>
                      <a:pt x="114014" y="31968"/>
                      <a:pt x="85115" y="46588"/>
                      <a:pt x="58741" y="41043"/>
                    </a:cubicBezTo>
                    <a:cubicBezTo>
                      <a:pt x="29287" y="34855"/>
                      <a:pt x="-7870" y="18138"/>
                      <a:pt x="1466" y="4208"/>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5" name="Google Shape;385;p2"/>
              <p:cNvSpPr/>
              <p:nvPr/>
            </p:nvSpPr>
            <p:spPr>
              <a:xfrm>
                <a:off x="4117315" y="2430804"/>
                <a:ext cx="192826" cy="173454"/>
              </a:xfrm>
              <a:custGeom>
                <a:avLst/>
                <a:gdLst/>
                <a:ahLst/>
                <a:cxnLst/>
                <a:rect l="l" t="t" r="r" b="b"/>
                <a:pathLst>
                  <a:path w="192826" h="173454" extrusionOk="0">
                    <a:moveTo>
                      <a:pt x="499" y="90522"/>
                    </a:moveTo>
                    <a:cubicBezTo>
                      <a:pt x="-5119" y="47807"/>
                      <a:pt x="37542" y="11675"/>
                      <a:pt x="84637" y="2607"/>
                    </a:cubicBezTo>
                    <a:cubicBezTo>
                      <a:pt x="167790" y="-13413"/>
                      <a:pt x="186710" y="47907"/>
                      <a:pt x="192329" y="90623"/>
                    </a:cubicBezTo>
                    <a:cubicBezTo>
                      <a:pt x="197948" y="133331"/>
                      <a:pt x="155066" y="173481"/>
                      <a:pt x="107107" y="173454"/>
                    </a:cubicBezTo>
                    <a:cubicBezTo>
                      <a:pt x="59154" y="173428"/>
                      <a:pt x="6119" y="133231"/>
                      <a:pt x="499" y="90522"/>
                    </a:cubicBezTo>
                    <a:close/>
                  </a:path>
                </a:pathLst>
              </a:custGeom>
              <a:solidFill>
                <a:srgbClr val="DF7B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6" name="Google Shape;386;p2"/>
              <p:cNvSpPr/>
              <p:nvPr/>
            </p:nvSpPr>
            <p:spPr>
              <a:xfrm>
                <a:off x="4150865" y="2457926"/>
                <a:ext cx="128867" cy="121811"/>
              </a:xfrm>
              <a:custGeom>
                <a:avLst/>
                <a:gdLst/>
                <a:ahLst/>
                <a:cxnLst/>
                <a:rect l="l" t="t" r="r" b="b"/>
                <a:pathLst>
                  <a:path w="128867" h="121811" extrusionOk="0">
                    <a:moveTo>
                      <a:pt x="67140" y="2656"/>
                    </a:moveTo>
                    <a:cubicBezTo>
                      <a:pt x="98550" y="9989"/>
                      <a:pt x="130677" y="35004"/>
                      <a:pt x="128788" y="64760"/>
                    </a:cubicBezTo>
                    <a:cubicBezTo>
                      <a:pt x="126906" y="94522"/>
                      <a:pt x="91766" y="123910"/>
                      <a:pt x="59592" y="121693"/>
                    </a:cubicBezTo>
                    <a:cubicBezTo>
                      <a:pt x="27412" y="119469"/>
                      <a:pt x="-1802" y="85642"/>
                      <a:pt x="87" y="55879"/>
                    </a:cubicBezTo>
                    <a:cubicBezTo>
                      <a:pt x="1976" y="26123"/>
                      <a:pt x="12135" y="-10183"/>
                      <a:pt x="67140" y="2656"/>
                    </a:cubicBezTo>
                    <a:close/>
                  </a:path>
                </a:pathLst>
              </a:custGeom>
              <a:solidFill>
                <a:srgbClr val="C568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7" name="Google Shape;387;p2"/>
              <p:cNvSpPr/>
              <p:nvPr/>
            </p:nvSpPr>
            <p:spPr>
              <a:xfrm>
                <a:off x="4192676" y="2479637"/>
                <a:ext cx="65720" cy="66159"/>
              </a:xfrm>
              <a:custGeom>
                <a:avLst/>
                <a:gdLst/>
                <a:ahLst/>
                <a:cxnLst/>
                <a:rect l="l" t="t" r="r" b="b"/>
                <a:pathLst>
                  <a:path w="65720" h="66159" extrusionOk="0">
                    <a:moveTo>
                      <a:pt x="6918" y="13406"/>
                    </a:moveTo>
                    <a:cubicBezTo>
                      <a:pt x="18056" y="-1281"/>
                      <a:pt x="38703" y="-4375"/>
                      <a:pt x="53029" y="6488"/>
                    </a:cubicBezTo>
                    <a:cubicBezTo>
                      <a:pt x="67354" y="17358"/>
                      <a:pt x="69939" y="38072"/>
                      <a:pt x="58802" y="52759"/>
                    </a:cubicBezTo>
                    <a:cubicBezTo>
                      <a:pt x="47664" y="67440"/>
                      <a:pt x="27023" y="70534"/>
                      <a:pt x="12691" y="59671"/>
                    </a:cubicBezTo>
                    <a:cubicBezTo>
                      <a:pt x="-1634" y="48801"/>
                      <a:pt x="-4219" y="28087"/>
                      <a:pt x="6918" y="13406"/>
                    </a:cubicBezTo>
                    <a:close/>
                  </a:path>
                </a:pathLst>
              </a:custGeom>
              <a:solidFill>
                <a:srgbClr val="8C3A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8" name="Google Shape;388;p2"/>
              <p:cNvSpPr/>
              <p:nvPr/>
            </p:nvSpPr>
            <p:spPr>
              <a:xfrm>
                <a:off x="4210579" y="2494246"/>
                <a:ext cx="36904" cy="36946"/>
              </a:xfrm>
              <a:custGeom>
                <a:avLst/>
                <a:gdLst/>
                <a:ahLst/>
                <a:cxnLst/>
                <a:rect l="l" t="t" r="r" b="b"/>
                <a:pathLst>
                  <a:path w="36904" h="36946" extrusionOk="0">
                    <a:moveTo>
                      <a:pt x="3776" y="7342"/>
                    </a:moveTo>
                    <a:cubicBezTo>
                      <a:pt x="9951" y="-801"/>
                      <a:pt x="21530" y="-2415"/>
                      <a:pt x="29634" y="3733"/>
                    </a:cubicBezTo>
                    <a:cubicBezTo>
                      <a:pt x="37738" y="9881"/>
                      <a:pt x="39305" y="21460"/>
                      <a:pt x="33130" y="29604"/>
                    </a:cubicBezTo>
                    <a:cubicBezTo>
                      <a:pt x="26955" y="37748"/>
                      <a:pt x="15376" y="39362"/>
                      <a:pt x="7272" y="33214"/>
                    </a:cubicBezTo>
                    <a:cubicBezTo>
                      <a:pt x="-838" y="27073"/>
                      <a:pt x="-2399" y="15486"/>
                      <a:pt x="3776" y="7342"/>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89" name="Google Shape;389;p2"/>
              <p:cNvGrpSpPr/>
              <p:nvPr/>
            </p:nvGrpSpPr>
            <p:grpSpPr>
              <a:xfrm>
                <a:off x="3906637" y="2180986"/>
                <a:ext cx="603017" cy="631242"/>
                <a:chOff x="3906637" y="2180986"/>
                <a:chExt cx="603017" cy="631242"/>
              </a:xfrm>
            </p:grpSpPr>
            <p:sp>
              <p:nvSpPr>
                <p:cNvPr id="390" name="Google Shape;390;p2"/>
                <p:cNvSpPr/>
                <p:nvPr/>
              </p:nvSpPr>
              <p:spPr>
                <a:xfrm>
                  <a:off x="4465067" y="2416322"/>
                  <a:ext cx="44587" cy="19848"/>
                </a:xfrm>
                <a:custGeom>
                  <a:avLst/>
                  <a:gdLst/>
                  <a:ahLst/>
                  <a:cxnLst/>
                  <a:rect l="l" t="t" r="r" b="b"/>
                  <a:pathLst>
                    <a:path w="44587" h="19848" extrusionOk="0">
                      <a:moveTo>
                        <a:pt x="41322" y="560"/>
                      </a:moveTo>
                      <a:cubicBezTo>
                        <a:pt x="39996" y="-56"/>
                        <a:pt x="38483" y="-210"/>
                        <a:pt x="36996" y="332"/>
                      </a:cubicBezTo>
                      <a:cubicBezTo>
                        <a:pt x="34853" y="1082"/>
                        <a:pt x="32522" y="1759"/>
                        <a:pt x="30486" y="2790"/>
                      </a:cubicBezTo>
                      <a:cubicBezTo>
                        <a:pt x="26729" y="4699"/>
                        <a:pt x="23179" y="7184"/>
                        <a:pt x="19496" y="9253"/>
                      </a:cubicBezTo>
                      <a:cubicBezTo>
                        <a:pt x="13033" y="12876"/>
                        <a:pt x="6530" y="16352"/>
                        <a:pt x="0" y="19848"/>
                      </a:cubicBezTo>
                      <a:cubicBezTo>
                        <a:pt x="7253" y="18348"/>
                        <a:pt x="14533" y="16727"/>
                        <a:pt x="21820" y="15368"/>
                      </a:cubicBezTo>
                      <a:cubicBezTo>
                        <a:pt x="25972" y="14591"/>
                        <a:pt x="30299" y="14249"/>
                        <a:pt x="34411" y="13305"/>
                      </a:cubicBezTo>
                      <a:cubicBezTo>
                        <a:pt x="36627" y="12796"/>
                        <a:pt x="38744" y="11899"/>
                        <a:pt x="40867" y="11102"/>
                      </a:cubicBezTo>
                      <a:cubicBezTo>
                        <a:pt x="43834" y="10023"/>
                        <a:pt x="45314" y="6755"/>
                        <a:pt x="44236" y="3788"/>
                      </a:cubicBezTo>
                      <a:cubicBezTo>
                        <a:pt x="43700" y="2308"/>
                        <a:pt x="42642" y="1183"/>
                        <a:pt x="41322" y="56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1" name="Google Shape;391;p2"/>
                <p:cNvSpPr/>
                <p:nvPr/>
              </p:nvSpPr>
              <p:spPr>
                <a:xfrm>
                  <a:off x="4450461" y="2478000"/>
                  <a:ext cx="38654" cy="11732"/>
                </a:xfrm>
                <a:custGeom>
                  <a:avLst/>
                  <a:gdLst/>
                  <a:ahLst/>
                  <a:cxnLst/>
                  <a:rect l="l" t="t" r="r" b="b"/>
                  <a:pathLst>
                    <a:path w="38654" h="11732" extrusionOk="0">
                      <a:moveTo>
                        <a:pt x="36520" y="1193"/>
                      </a:moveTo>
                      <a:cubicBezTo>
                        <a:pt x="35382" y="276"/>
                        <a:pt x="33888" y="-126"/>
                        <a:pt x="32321" y="35"/>
                      </a:cubicBezTo>
                      <a:cubicBezTo>
                        <a:pt x="16194" y="4616"/>
                        <a:pt x="13153" y="5553"/>
                        <a:pt x="16207" y="4642"/>
                      </a:cubicBezTo>
                      <a:cubicBezTo>
                        <a:pt x="20936" y="3236"/>
                        <a:pt x="25677" y="1729"/>
                        <a:pt x="30352" y="142"/>
                      </a:cubicBezTo>
                      <a:cubicBezTo>
                        <a:pt x="30928" y="-53"/>
                        <a:pt x="29173" y="296"/>
                        <a:pt x="28570" y="390"/>
                      </a:cubicBezTo>
                      <a:cubicBezTo>
                        <a:pt x="26950" y="631"/>
                        <a:pt x="25490" y="1120"/>
                        <a:pt x="23963" y="1682"/>
                      </a:cubicBezTo>
                      <a:cubicBezTo>
                        <a:pt x="20025" y="3122"/>
                        <a:pt x="15980" y="4428"/>
                        <a:pt x="11968" y="5640"/>
                      </a:cubicBezTo>
                      <a:cubicBezTo>
                        <a:pt x="10294" y="6143"/>
                        <a:pt x="5271" y="7495"/>
                        <a:pt x="6965" y="7067"/>
                      </a:cubicBezTo>
                      <a:cubicBezTo>
                        <a:pt x="10053" y="6290"/>
                        <a:pt x="0" y="9176"/>
                        <a:pt x="0" y="9176"/>
                      </a:cubicBezTo>
                      <a:cubicBezTo>
                        <a:pt x="0" y="9176"/>
                        <a:pt x="21652" y="10650"/>
                        <a:pt x="16730" y="10261"/>
                      </a:cubicBezTo>
                      <a:cubicBezTo>
                        <a:pt x="15317" y="10154"/>
                        <a:pt x="13917" y="10194"/>
                        <a:pt x="12497" y="10101"/>
                      </a:cubicBezTo>
                      <a:cubicBezTo>
                        <a:pt x="16676" y="10449"/>
                        <a:pt x="20822" y="10857"/>
                        <a:pt x="24974" y="11440"/>
                      </a:cubicBezTo>
                      <a:cubicBezTo>
                        <a:pt x="26588" y="11668"/>
                        <a:pt x="28075" y="11802"/>
                        <a:pt x="29716" y="11694"/>
                      </a:cubicBezTo>
                      <a:cubicBezTo>
                        <a:pt x="30319" y="11661"/>
                        <a:pt x="32120" y="11688"/>
                        <a:pt x="31517" y="11614"/>
                      </a:cubicBezTo>
                      <a:cubicBezTo>
                        <a:pt x="26615" y="11045"/>
                        <a:pt x="31491" y="11581"/>
                        <a:pt x="33460" y="11346"/>
                      </a:cubicBezTo>
                      <a:cubicBezTo>
                        <a:pt x="36594" y="11018"/>
                        <a:pt x="38958" y="8245"/>
                        <a:pt x="38623" y="5111"/>
                      </a:cubicBezTo>
                      <a:cubicBezTo>
                        <a:pt x="38462" y="3544"/>
                        <a:pt x="37659" y="2111"/>
                        <a:pt x="36520" y="119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2" name="Google Shape;392;p2"/>
                <p:cNvSpPr/>
                <p:nvPr/>
              </p:nvSpPr>
              <p:spPr>
                <a:xfrm>
                  <a:off x="4406272" y="2512627"/>
                  <a:ext cx="30912" cy="12436"/>
                </a:xfrm>
                <a:custGeom>
                  <a:avLst/>
                  <a:gdLst/>
                  <a:ahLst/>
                  <a:cxnLst/>
                  <a:rect l="l" t="t" r="r" b="b"/>
                  <a:pathLst>
                    <a:path w="30912" h="12436" extrusionOk="0">
                      <a:moveTo>
                        <a:pt x="29836" y="3414"/>
                      </a:moveTo>
                      <a:cubicBezTo>
                        <a:pt x="28993" y="2222"/>
                        <a:pt x="27774" y="1372"/>
                        <a:pt x="26220" y="1110"/>
                      </a:cubicBezTo>
                      <a:cubicBezTo>
                        <a:pt x="18290" y="1519"/>
                        <a:pt x="19636" y="1378"/>
                        <a:pt x="18270" y="1459"/>
                      </a:cubicBezTo>
                      <a:cubicBezTo>
                        <a:pt x="18819" y="1298"/>
                        <a:pt x="19650" y="1452"/>
                        <a:pt x="19750" y="843"/>
                      </a:cubicBezTo>
                      <a:cubicBezTo>
                        <a:pt x="20119" y="-1341"/>
                        <a:pt x="15297" y="1385"/>
                        <a:pt x="13087" y="1593"/>
                      </a:cubicBezTo>
                      <a:cubicBezTo>
                        <a:pt x="10903" y="1800"/>
                        <a:pt x="6911" y="-169"/>
                        <a:pt x="6543" y="1994"/>
                      </a:cubicBezTo>
                      <a:cubicBezTo>
                        <a:pt x="6182" y="4144"/>
                        <a:pt x="0" y="2403"/>
                        <a:pt x="0" y="2403"/>
                      </a:cubicBezTo>
                      <a:cubicBezTo>
                        <a:pt x="0" y="2403"/>
                        <a:pt x="2766" y="3602"/>
                        <a:pt x="6041" y="4955"/>
                      </a:cubicBezTo>
                      <a:cubicBezTo>
                        <a:pt x="5679" y="7118"/>
                        <a:pt x="10113" y="6756"/>
                        <a:pt x="12109" y="7667"/>
                      </a:cubicBezTo>
                      <a:cubicBezTo>
                        <a:pt x="14125" y="8591"/>
                        <a:pt x="17734" y="12657"/>
                        <a:pt x="18103" y="10473"/>
                      </a:cubicBezTo>
                      <a:cubicBezTo>
                        <a:pt x="18478" y="8263"/>
                        <a:pt x="18049" y="10500"/>
                        <a:pt x="24217" y="12355"/>
                      </a:cubicBezTo>
                      <a:cubicBezTo>
                        <a:pt x="27325" y="12884"/>
                        <a:pt x="30305" y="10761"/>
                        <a:pt x="30834" y="7654"/>
                      </a:cubicBezTo>
                      <a:cubicBezTo>
                        <a:pt x="31095" y="6100"/>
                        <a:pt x="30687" y="4606"/>
                        <a:pt x="29836" y="341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3" name="Google Shape;393;p2"/>
                <p:cNvSpPr/>
                <p:nvPr/>
              </p:nvSpPr>
              <p:spPr>
                <a:xfrm>
                  <a:off x="4445686" y="2601352"/>
                  <a:ext cx="28165" cy="17105"/>
                </a:xfrm>
                <a:custGeom>
                  <a:avLst/>
                  <a:gdLst/>
                  <a:ahLst/>
                  <a:cxnLst/>
                  <a:rect l="l" t="t" r="r" b="b"/>
                  <a:pathLst>
                    <a:path w="28165" h="17105" extrusionOk="0">
                      <a:moveTo>
                        <a:pt x="24954" y="6302"/>
                      </a:moveTo>
                      <a:cubicBezTo>
                        <a:pt x="12470" y="3168"/>
                        <a:pt x="10180" y="2585"/>
                        <a:pt x="12557" y="3141"/>
                      </a:cubicBezTo>
                      <a:cubicBezTo>
                        <a:pt x="16261" y="4005"/>
                        <a:pt x="19877" y="4889"/>
                        <a:pt x="23614" y="5579"/>
                      </a:cubicBezTo>
                      <a:cubicBezTo>
                        <a:pt x="24070" y="5666"/>
                        <a:pt x="22885" y="5184"/>
                        <a:pt x="22462" y="4996"/>
                      </a:cubicBezTo>
                      <a:cubicBezTo>
                        <a:pt x="21291" y="4480"/>
                        <a:pt x="20139" y="4360"/>
                        <a:pt x="18886" y="4166"/>
                      </a:cubicBezTo>
                      <a:cubicBezTo>
                        <a:pt x="15685" y="3677"/>
                        <a:pt x="12524" y="2893"/>
                        <a:pt x="9369" y="2176"/>
                      </a:cubicBezTo>
                      <a:cubicBezTo>
                        <a:pt x="8057" y="1875"/>
                        <a:pt x="4085" y="944"/>
                        <a:pt x="5378" y="1319"/>
                      </a:cubicBezTo>
                      <a:cubicBezTo>
                        <a:pt x="7722" y="2009"/>
                        <a:pt x="0" y="0"/>
                        <a:pt x="0" y="0"/>
                      </a:cubicBezTo>
                      <a:cubicBezTo>
                        <a:pt x="0" y="0"/>
                        <a:pt x="1821" y="1480"/>
                        <a:pt x="4279" y="3536"/>
                      </a:cubicBezTo>
                      <a:cubicBezTo>
                        <a:pt x="4186" y="3462"/>
                        <a:pt x="4588" y="3764"/>
                        <a:pt x="4554" y="3744"/>
                      </a:cubicBezTo>
                      <a:cubicBezTo>
                        <a:pt x="4186" y="3489"/>
                        <a:pt x="6362" y="5445"/>
                        <a:pt x="7293" y="6255"/>
                      </a:cubicBezTo>
                      <a:cubicBezTo>
                        <a:pt x="9731" y="8372"/>
                        <a:pt x="12256" y="10474"/>
                        <a:pt x="14540" y="12765"/>
                      </a:cubicBezTo>
                      <a:cubicBezTo>
                        <a:pt x="15430" y="13669"/>
                        <a:pt x="16140" y="14473"/>
                        <a:pt x="17252" y="15116"/>
                      </a:cubicBezTo>
                      <a:cubicBezTo>
                        <a:pt x="17654" y="15350"/>
                        <a:pt x="18833" y="16087"/>
                        <a:pt x="18498" y="15772"/>
                      </a:cubicBezTo>
                      <a:cubicBezTo>
                        <a:pt x="15738" y="13153"/>
                        <a:pt x="18478" y="15832"/>
                        <a:pt x="19837" y="16495"/>
                      </a:cubicBezTo>
                      <a:cubicBezTo>
                        <a:pt x="22643" y="17922"/>
                        <a:pt x="26139" y="16756"/>
                        <a:pt x="27566" y="13944"/>
                      </a:cubicBezTo>
                      <a:cubicBezTo>
                        <a:pt x="28999" y="11138"/>
                        <a:pt x="27760" y="7729"/>
                        <a:pt x="24954" y="630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4" name="Google Shape;394;p2"/>
                <p:cNvSpPr/>
                <p:nvPr/>
              </p:nvSpPr>
              <p:spPr>
                <a:xfrm>
                  <a:off x="4480344" y="2654909"/>
                  <a:ext cx="26446" cy="19049"/>
                </a:xfrm>
                <a:custGeom>
                  <a:avLst/>
                  <a:gdLst/>
                  <a:ahLst/>
                  <a:cxnLst/>
                  <a:rect l="l" t="t" r="r" b="b"/>
                  <a:pathLst>
                    <a:path w="26446" h="19049" extrusionOk="0">
                      <a:moveTo>
                        <a:pt x="23856" y="8519"/>
                      </a:moveTo>
                      <a:cubicBezTo>
                        <a:pt x="11955" y="4253"/>
                        <a:pt x="9611" y="3456"/>
                        <a:pt x="11881" y="4226"/>
                      </a:cubicBezTo>
                      <a:cubicBezTo>
                        <a:pt x="15424" y="5432"/>
                        <a:pt x="18993" y="6677"/>
                        <a:pt x="22590" y="7709"/>
                      </a:cubicBezTo>
                      <a:cubicBezTo>
                        <a:pt x="23025" y="7829"/>
                        <a:pt x="21813" y="7180"/>
                        <a:pt x="21418" y="6958"/>
                      </a:cubicBezTo>
                      <a:cubicBezTo>
                        <a:pt x="20319" y="6336"/>
                        <a:pt x="19255" y="6162"/>
                        <a:pt x="18049" y="5853"/>
                      </a:cubicBezTo>
                      <a:cubicBezTo>
                        <a:pt x="14968" y="5076"/>
                        <a:pt x="11921" y="3992"/>
                        <a:pt x="8907" y="2987"/>
                      </a:cubicBezTo>
                      <a:cubicBezTo>
                        <a:pt x="7655" y="2565"/>
                        <a:pt x="3965" y="1266"/>
                        <a:pt x="5197" y="1761"/>
                      </a:cubicBezTo>
                      <a:cubicBezTo>
                        <a:pt x="7421" y="2659"/>
                        <a:pt x="0" y="0"/>
                        <a:pt x="0" y="0"/>
                      </a:cubicBezTo>
                      <a:cubicBezTo>
                        <a:pt x="0" y="0"/>
                        <a:pt x="1574" y="1614"/>
                        <a:pt x="3750" y="3858"/>
                      </a:cubicBezTo>
                      <a:cubicBezTo>
                        <a:pt x="2793" y="2947"/>
                        <a:pt x="5559" y="5820"/>
                        <a:pt x="6463" y="6784"/>
                      </a:cubicBezTo>
                      <a:cubicBezTo>
                        <a:pt x="8626" y="9115"/>
                        <a:pt x="10742" y="11526"/>
                        <a:pt x="12732" y="14011"/>
                      </a:cubicBezTo>
                      <a:cubicBezTo>
                        <a:pt x="13515" y="14982"/>
                        <a:pt x="14218" y="15893"/>
                        <a:pt x="15236" y="16636"/>
                      </a:cubicBezTo>
                      <a:cubicBezTo>
                        <a:pt x="15605" y="16904"/>
                        <a:pt x="16710" y="17728"/>
                        <a:pt x="16415" y="17379"/>
                      </a:cubicBezTo>
                      <a:cubicBezTo>
                        <a:pt x="13991" y="14533"/>
                        <a:pt x="16328" y="17346"/>
                        <a:pt x="17587" y="18130"/>
                      </a:cubicBezTo>
                      <a:cubicBezTo>
                        <a:pt x="20239" y="19831"/>
                        <a:pt x="23822" y="19114"/>
                        <a:pt x="25523" y="16462"/>
                      </a:cubicBezTo>
                      <a:cubicBezTo>
                        <a:pt x="27231" y="13810"/>
                        <a:pt x="26508" y="10227"/>
                        <a:pt x="23856" y="851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 name="Google Shape;395;p2"/>
                <p:cNvSpPr/>
                <p:nvPr/>
              </p:nvSpPr>
              <p:spPr>
                <a:xfrm>
                  <a:off x="4431313" y="2655874"/>
                  <a:ext cx="26602" cy="20074"/>
                </a:xfrm>
                <a:custGeom>
                  <a:avLst/>
                  <a:gdLst/>
                  <a:ahLst/>
                  <a:cxnLst/>
                  <a:rect l="l" t="t" r="r" b="b"/>
                  <a:pathLst>
                    <a:path w="26602" h="20074" extrusionOk="0">
                      <a:moveTo>
                        <a:pt x="24103" y="9724"/>
                      </a:moveTo>
                      <a:cubicBezTo>
                        <a:pt x="16830" y="6798"/>
                        <a:pt x="18143" y="7347"/>
                        <a:pt x="16857" y="6838"/>
                      </a:cubicBezTo>
                      <a:cubicBezTo>
                        <a:pt x="17440" y="6938"/>
                        <a:pt x="18143" y="7300"/>
                        <a:pt x="18498" y="6778"/>
                      </a:cubicBezTo>
                      <a:cubicBezTo>
                        <a:pt x="19750" y="4969"/>
                        <a:pt x="14252" y="5331"/>
                        <a:pt x="12176" y="4594"/>
                      </a:cubicBezTo>
                      <a:cubicBezTo>
                        <a:pt x="10126" y="3864"/>
                        <a:pt x="7327" y="502"/>
                        <a:pt x="6088" y="2297"/>
                      </a:cubicBezTo>
                      <a:cubicBezTo>
                        <a:pt x="4862" y="4079"/>
                        <a:pt x="0" y="0"/>
                        <a:pt x="0" y="0"/>
                      </a:cubicBezTo>
                      <a:cubicBezTo>
                        <a:pt x="0" y="0"/>
                        <a:pt x="1996" y="2183"/>
                        <a:pt x="4367" y="4762"/>
                      </a:cubicBezTo>
                      <a:cubicBezTo>
                        <a:pt x="3128" y="6557"/>
                        <a:pt x="7340" y="8023"/>
                        <a:pt x="8753" y="9684"/>
                      </a:cubicBezTo>
                      <a:cubicBezTo>
                        <a:pt x="10180" y="11358"/>
                        <a:pt x="11593" y="16629"/>
                        <a:pt x="12839" y="14814"/>
                      </a:cubicBezTo>
                      <a:cubicBezTo>
                        <a:pt x="14098" y="12986"/>
                        <a:pt x="12859" y="14774"/>
                        <a:pt x="17627" y="19027"/>
                      </a:cubicBezTo>
                      <a:cubicBezTo>
                        <a:pt x="20219" y="20815"/>
                        <a:pt x="23815" y="20279"/>
                        <a:pt x="25610" y="17681"/>
                      </a:cubicBezTo>
                      <a:cubicBezTo>
                        <a:pt x="27399" y="15082"/>
                        <a:pt x="26695" y="11513"/>
                        <a:pt x="24103" y="972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 name="Google Shape;396;p2"/>
                <p:cNvSpPr/>
                <p:nvPr/>
              </p:nvSpPr>
              <p:spPr>
                <a:xfrm>
                  <a:off x="4356907" y="2628884"/>
                  <a:ext cx="26095" cy="27481"/>
                </a:xfrm>
                <a:custGeom>
                  <a:avLst/>
                  <a:gdLst/>
                  <a:ahLst/>
                  <a:cxnLst/>
                  <a:rect l="l" t="t" r="r" b="b"/>
                  <a:pathLst>
                    <a:path w="26095" h="27481" extrusionOk="0">
                      <a:moveTo>
                        <a:pt x="22041" y="15122"/>
                      </a:moveTo>
                      <a:cubicBezTo>
                        <a:pt x="23126" y="15785"/>
                        <a:pt x="19924" y="13709"/>
                        <a:pt x="18860" y="13006"/>
                      </a:cubicBezTo>
                      <a:cubicBezTo>
                        <a:pt x="17788" y="12296"/>
                        <a:pt x="16690" y="11673"/>
                        <a:pt x="15611" y="10977"/>
                      </a:cubicBezTo>
                      <a:cubicBezTo>
                        <a:pt x="12410" y="8894"/>
                        <a:pt x="9242" y="6563"/>
                        <a:pt x="6128" y="4360"/>
                      </a:cubicBezTo>
                      <a:cubicBezTo>
                        <a:pt x="5090" y="3623"/>
                        <a:pt x="2090" y="1460"/>
                        <a:pt x="3107" y="2217"/>
                      </a:cubicBezTo>
                      <a:cubicBezTo>
                        <a:pt x="6161" y="4474"/>
                        <a:pt x="0" y="0"/>
                        <a:pt x="0" y="0"/>
                      </a:cubicBezTo>
                      <a:cubicBezTo>
                        <a:pt x="0" y="0"/>
                        <a:pt x="10086" y="16140"/>
                        <a:pt x="8110" y="12832"/>
                      </a:cubicBezTo>
                      <a:cubicBezTo>
                        <a:pt x="6824" y="10662"/>
                        <a:pt x="5324" y="8586"/>
                        <a:pt x="3938" y="6476"/>
                      </a:cubicBezTo>
                      <a:cubicBezTo>
                        <a:pt x="4608" y="7554"/>
                        <a:pt x="5297" y="8660"/>
                        <a:pt x="5960" y="9744"/>
                      </a:cubicBezTo>
                      <a:cubicBezTo>
                        <a:pt x="7956" y="13033"/>
                        <a:pt x="9791" y="16428"/>
                        <a:pt x="11707" y="19764"/>
                      </a:cubicBezTo>
                      <a:cubicBezTo>
                        <a:pt x="12343" y="20862"/>
                        <a:pt x="14225" y="24090"/>
                        <a:pt x="13629" y="22965"/>
                      </a:cubicBezTo>
                      <a:cubicBezTo>
                        <a:pt x="11834" y="19549"/>
                        <a:pt x="13676" y="22931"/>
                        <a:pt x="16228" y="25657"/>
                      </a:cubicBezTo>
                      <a:cubicBezTo>
                        <a:pt x="18384" y="27954"/>
                        <a:pt x="21974" y="28115"/>
                        <a:pt x="24271" y="25952"/>
                      </a:cubicBezTo>
                      <a:cubicBezTo>
                        <a:pt x="26568" y="23795"/>
                        <a:pt x="26729" y="20212"/>
                        <a:pt x="24566" y="17915"/>
                      </a:cubicBezTo>
                      <a:cubicBezTo>
                        <a:pt x="12256" y="8974"/>
                        <a:pt x="9061" y="6824"/>
                        <a:pt x="12202" y="8968"/>
                      </a:cubicBezTo>
                      <a:cubicBezTo>
                        <a:pt x="15384" y="11144"/>
                        <a:pt x="18752" y="13113"/>
                        <a:pt x="22041" y="1512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7" name="Google Shape;397;p2"/>
                <p:cNvSpPr/>
                <p:nvPr/>
              </p:nvSpPr>
              <p:spPr>
                <a:xfrm>
                  <a:off x="4398945" y="2733160"/>
                  <a:ext cx="27071" cy="30679"/>
                </a:xfrm>
                <a:custGeom>
                  <a:avLst/>
                  <a:gdLst/>
                  <a:ahLst/>
                  <a:cxnLst/>
                  <a:rect l="l" t="t" r="r" b="b"/>
                  <a:pathLst>
                    <a:path w="27071" h="30679" extrusionOk="0">
                      <a:moveTo>
                        <a:pt x="0" y="0"/>
                      </a:moveTo>
                      <a:cubicBezTo>
                        <a:pt x="0" y="0"/>
                        <a:pt x="1105" y="1956"/>
                        <a:pt x="2063" y="3596"/>
                      </a:cubicBezTo>
                      <a:cubicBezTo>
                        <a:pt x="1339" y="2398"/>
                        <a:pt x="3496" y="5887"/>
                        <a:pt x="4192" y="7099"/>
                      </a:cubicBezTo>
                      <a:cubicBezTo>
                        <a:pt x="4300" y="7273"/>
                        <a:pt x="4407" y="7454"/>
                        <a:pt x="4514" y="7628"/>
                      </a:cubicBezTo>
                      <a:cubicBezTo>
                        <a:pt x="5110" y="8666"/>
                        <a:pt x="5686" y="9811"/>
                        <a:pt x="6275" y="10850"/>
                      </a:cubicBezTo>
                      <a:cubicBezTo>
                        <a:pt x="8358" y="14526"/>
                        <a:pt x="10247" y="18196"/>
                        <a:pt x="12249" y="21913"/>
                      </a:cubicBezTo>
                      <a:cubicBezTo>
                        <a:pt x="12912" y="23139"/>
                        <a:pt x="15029" y="26829"/>
                        <a:pt x="14406" y="25577"/>
                      </a:cubicBezTo>
                      <a:cubicBezTo>
                        <a:pt x="12524" y="21786"/>
                        <a:pt x="14312" y="25543"/>
                        <a:pt x="16978" y="28684"/>
                      </a:cubicBezTo>
                      <a:cubicBezTo>
                        <a:pt x="19020" y="31089"/>
                        <a:pt x="22664" y="31350"/>
                        <a:pt x="25061" y="29307"/>
                      </a:cubicBezTo>
                      <a:cubicBezTo>
                        <a:pt x="27465" y="27264"/>
                        <a:pt x="27753" y="23782"/>
                        <a:pt x="25711" y="21384"/>
                      </a:cubicBezTo>
                      <a:cubicBezTo>
                        <a:pt x="12845" y="10682"/>
                        <a:pt x="9564" y="8023"/>
                        <a:pt x="12845" y="10608"/>
                      </a:cubicBezTo>
                      <a:cubicBezTo>
                        <a:pt x="16167" y="13227"/>
                        <a:pt x="19603" y="15738"/>
                        <a:pt x="23045" y="18203"/>
                      </a:cubicBezTo>
                      <a:cubicBezTo>
                        <a:pt x="24184" y="19013"/>
                        <a:pt x="20909" y="16448"/>
                        <a:pt x="19797" y="15598"/>
                      </a:cubicBezTo>
                      <a:cubicBezTo>
                        <a:pt x="18679" y="14734"/>
                        <a:pt x="17446" y="13950"/>
                        <a:pt x="16321" y="13100"/>
                      </a:cubicBezTo>
                      <a:cubicBezTo>
                        <a:pt x="12966" y="10575"/>
                        <a:pt x="9751" y="7862"/>
                        <a:pt x="6490" y="5210"/>
                      </a:cubicBezTo>
                      <a:cubicBezTo>
                        <a:pt x="5411" y="4333"/>
                        <a:pt x="2183" y="1708"/>
                        <a:pt x="3248" y="2605"/>
                      </a:cubicBezTo>
                      <a:cubicBezTo>
                        <a:pt x="6443" y="5304"/>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8" name="Google Shape;398;p2"/>
                <p:cNvSpPr/>
                <p:nvPr/>
              </p:nvSpPr>
              <p:spPr>
                <a:xfrm>
                  <a:off x="4260245" y="2777376"/>
                  <a:ext cx="16705" cy="32845"/>
                </a:xfrm>
                <a:custGeom>
                  <a:avLst/>
                  <a:gdLst/>
                  <a:ahLst/>
                  <a:cxnLst/>
                  <a:rect l="l" t="t" r="r" b="b"/>
                  <a:pathLst>
                    <a:path w="16705" h="32845" extrusionOk="0">
                      <a:moveTo>
                        <a:pt x="0" y="0"/>
                      </a:moveTo>
                      <a:cubicBezTo>
                        <a:pt x="0" y="0"/>
                        <a:pt x="3322" y="17734"/>
                        <a:pt x="2806" y="14459"/>
                      </a:cubicBezTo>
                      <a:cubicBezTo>
                        <a:pt x="2304" y="11258"/>
                        <a:pt x="1581" y="8084"/>
                        <a:pt x="1239" y="4862"/>
                      </a:cubicBezTo>
                      <a:cubicBezTo>
                        <a:pt x="1072" y="3215"/>
                        <a:pt x="1895" y="8057"/>
                        <a:pt x="2230" y="9671"/>
                      </a:cubicBezTo>
                      <a:cubicBezTo>
                        <a:pt x="2853" y="12631"/>
                        <a:pt x="3576" y="16335"/>
                        <a:pt x="3891" y="19342"/>
                      </a:cubicBezTo>
                      <a:cubicBezTo>
                        <a:pt x="4065" y="20969"/>
                        <a:pt x="4594" y="25838"/>
                        <a:pt x="4233" y="24244"/>
                      </a:cubicBezTo>
                      <a:cubicBezTo>
                        <a:pt x="3509" y="21016"/>
                        <a:pt x="4280" y="24304"/>
                        <a:pt x="5619" y="28925"/>
                      </a:cubicBezTo>
                      <a:cubicBezTo>
                        <a:pt x="6583" y="31926"/>
                        <a:pt x="9718" y="33527"/>
                        <a:pt x="12718" y="32569"/>
                      </a:cubicBezTo>
                      <a:cubicBezTo>
                        <a:pt x="15725" y="31604"/>
                        <a:pt x="17393" y="28376"/>
                        <a:pt x="16435" y="25376"/>
                      </a:cubicBezTo>
                      <a:cubicBezTo>
                        <a:pt x="8197" y="12671"/>
                        <a:pt x="6295" y="9885"/>
                        <a:pt x="8251" y="12638"/>
                      </a:cubicBezTo>
                      <a:cubicBezTo>
                        <a:pt x="10240" y="15451"/>
                        <a:pt x="12383" y="18190"/>
                        <a:pt x="14794" y="20654"/>
                      </a:cubicBezTo>
                      <a:cubicBezTo>
                        <a:pt x="16020" y="21900"/>
                        <a:pt x="12812" y="17788"/>
                        <a:pt x="11814" y="16361"/>
                      </a:cubicBezTo>
                      <a:cubicBezTo>
                        <a:pt x="9631" y="13234"/>
                        <a:pt x="8191" y="11091"/>
                        <a:pt x="5967" y="8003"/>
                      </a:cubicBezTo>
                      <a:cubicBezTo>
                        <a:pt x="4990" y="6650"/>
                        <a:pt x="2297" y="2532"/>
                        <a:pt x="3027" y="4038"/>
                      </a:cubicBezTo>
                      <a:cubicBezTo>
                        <a:pt x="4507" y="7072"/>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 name="Google Shape;399;p2"/>
                <p:cNvSpPr/>
                <p:nvPr/>
              </p:nvSpPr>
              <p:spPr>
                <a:xfrm>
                  <a:off x="4178277" y="2699540"/>
                  <a:ext cx="16349" cy="53441"/>
                </a:xfrm>
                <a:custGeom>
                  <a:avLst/>
                  <a:gdLst/>
                  <a:ahLst/>
                  <a:cxnLst/>
                  <a:rect l="l" t="t" r="r" b="b"/>
                  <a:pathLst>
                    <a:path w="16349" h="53441" extrusionOk="0">
                      <a:moveTo>
                        <a:pt x="0" y="0"/>
                      </a:moveTo>
                      <a:cubicBezTo>
                        <a:pt x="864" y="8700"/>
                        <a:pt x="1701" y="17353"/>
                        <a:pt x="2424" y="26066"/>
                      </a:cubicBezTo>
                      <a:cubicBezTo>
                        <a:pt x="2833" y="31028"/>
                        <a:pt x="2913" y="36152"/>
                        <a:pt x="3496" y="41095"/>
                      </a:cubicBezTo>
                      <a:cubicBezTo>
                        <a:pt x="3817" y="43773"/>
                        <a:pt x="4554" y="46412"/>
                        <a:pt x="5164" y="49031"/>
                      </a:cubicBezTo>
                      <a:cubicBezTo>
                        <a:pt x="5860" y="52111"/>
                        <a:pt x="8860" y="53993"/>
                        <a:pt x="11941" y="53297"/>
                      </a:cubicBezTo>
                      <a:cubicBezTo>
                        <a:pt x="15015" y="52607"/>
                        <a:pt x="16897" y="49600"/>
                        <a:pt x="16207" y="46526"/>
                      </a:cubicBezTo>
                      <a:cubicBezTo>
                        <a:pt x="15638" y="43894"/>
                        <a:pt x="15236" y="41168"/>
                        <a:pt x="14379" y="38610"/>
                      </a:cubicBezTo>
                      <a:cubicBezTo>
                        <a:pt x="12792" y="33895"/>
                        <a:pt x="10588" y="29354"/>
                        <a:pt x="8834" y="24686"/>
                      </a:cubicBezTo>
                      <a:cubicBezTo>
                        <a:pt x="5760" y="16502"/>
                        <a:pt x="2933" y="8231"/>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0" name="Google Shape;400;p2"/>
                <p:cNvSpPr/>
                <p:nvPr/>
              </p:nvSpPr>
              <p:spPr>
                <a:xfrm>
                  <a:off x="4127553" y="2694664"/>
                  <a:ext cx="11664" cy="43545"/>
                </a:xfrm>
                <a:custGeom>
                  <a:avLst/>
                  <a:gdLst/>
                  <a:ahLst/>
                  <a:cxnLst/>
                  <a:rect l="l" t="t" r="r" b="b"/>
                  <a:pathLst>
                    <a:path w="11664" h="43545" extrusionOk="0">
                      <a:moveTo>
                        <a:pt x="8142" y="0"/>
                      </a:moveTo>
                      <a:cubicBezTo>
                        <a:pt x="6649" y="6644"/>
                        <a:pt x="5256" y="13314"/>
                        <a:pt x="3622" y="19924"/>
                      </a:cubicBezTo>
                      <a:cubicBezTo>
                        <a:pt x="2691" y="23688"/>
                        <a:pt x="1318" y="27439"/>
                        <a:pt x="554" y="31236"/>
                      </a:cubicBezTo>
                      <a:cubicBezTo>
                        <a:pt x="146" y="33279"/>
                        <a:pt x="126" y="35422"/>
                        <a:pt x="12" y="37498"/>
                      </a:cubicBezTo>
                      <a:cubicBezTo>
                        <a:pt x="-189" y="40639"/>
                        <a:pt x="2148" y="43331"/>
                        <a:pt x="5296" y="43532"/>
                      </a:cubicBezTo>
                      <a:cubicBezTo>
                        <a:pt x="8444" y="43740"/>
                        <a:pt x="11129" y="41396"/>
                        <a:pt x="11337" y="38248"/>
                      </a:cubicBezTo>
                      <a:cubicBezTo>
                        <a:pt x="11498" y="36179"/>
                        <a:pt x="11766" y="34022"/>
                        <a:pt x="11625" y="31939"/>
                      </a:cubicBezTo>
                      <a:cubicBezTo>
                        <a:pt x="11357" y="28075"/>
                        <a:pt x="10553" y="24211"/>
                        <a:pt x="10118" y="20353"/>
                      </a:cubicBezTo>
                      <a:cubicBezTo>
                        <a:pt x="9348" y="13589"/>
                        <a:pt x="8772" y="6778"/>
                        <a:pt x="8142"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1" name="Google Shape;401;p2"/>
                <p:cNvSpPr/>
                <p:nvPr/>
              </p:nvSpPr>
              <p:spPr>
                <a:xfrm>
                  <a:off x="4145853" y="2756674"/>
                  <a:ext cx="11552" cy="55554"/>
                </a:xfrm>
                <a:custGeom>
                  <a:avLst/>
                  <a:gdLst/>
                  <a:ahLst/>
                  <a:cxnLst/>
                  <a:rect l="l" t="t" r="r" b="b"/>
                  <a:pathLst>
                    <a:path w="11552" h="55554" extrusionOk="0">
                      <a:moveTo>
                        <a:pt x="5046" y="0"/>
                      </a:moveTo>
                      <a:cubicBezTo>
                        <a:pt x="4135" y="8860"/>
                        <a:pt x="3231" y="17701"/>
                        <a:pt x="2173" y="26541"/>
                      </a:cubicBezTo>
                      <a:cubicBezTo>
                        <a:pt x="1570" y="31584"/>
                        <a:pt x="559" y="36621"/>
                        <a:pt x="130" y="41677"/>
                      </a:cubicBezTo>
                      <a:cubicBezTo>
                        <a:pt x="-104" y="44416"/>
                        <a:pt x="36" y="47182"/>
                        <a:pt x="103" y="49928"/>
                      </a:cubicBezTo>
                      <a:cubicBezTo>
                        <a:pt x="157" y="53082"/>
                        <a:pt x="2843" y="55607"/>
                        <a:pt x="5997" y="55554"/>
                      </a:cubicBezTo>
                      <a:cubicBezTo>
                        <a:pt x="9145" y="55500"/>
                        <a:pt x="11602" y="52908"/>
                        <a:pt x="11549" y="49754"/>
                      </a:cubicBezTo>
                      <a:cubicBezTo>
                        <a:pt x="11529" y="47015"/>
                        <a:pt x="11643" y="44189"/>
                        <a:pt x="11314" y="41456"/>
                      </a:cubicBezTo>
                      <a:cubicBezTo>
                        <a:pt x="10719" y="36426"/>
                        <a:pt x="9607" y="31390"/>
                        <a:pt x="8830" y="26374"/>
                      </a:cubicBezTo>
                      <a:cubicBezTo>
                        <a:pt x="7477" y="17567"/>
                        <a:pt x="6251" y="8820"/>
                        <a:pt x="5046"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2" name="Google Shape;402;p2"/>
                <p:cNvSpPr/>
                <p:nvPr/>
              </p:nvSpPr>
              <p:spPr>
                <a:xfrm>
                  <a:off x="3962517" y="2689266"/>
                  <a:ext cx="34672" cy="38292"/>
                </a:xfrm>
                <a:custGeom>
                  <a:avLst/>
                  <a:gdLst/>
                  <a:ahLst/>
                  <a:cxnLst/>
                  <a:rect l="l" t="t" r="r" b="b"/>
                  <a:pathLst>
                    <a:path w="34672" h="38292" extrusionOk="0">
                      <a:moveTo>
                        <a:pt x="34672" y="0"/>
                      </a:moveTo>
                      <a:cubicBezTo>
                        <a:pt x="28738" y="5070"/>
                        <a:pt x="22818" y="10213"/>
                        <a:pt x="16791" y="15163"/>
                      </a:cubicBezTo>
                      <a:cubicBezTo>
                        <a:pt x="13355" y="17989"/>
                        <a:pt x="9618" y="20500"/>
                        <a:pt x="6296" y="23454"/>
                      </a:cubicBezTo>
                      <a:cubicBezTo>
                        <a:pt x="4501" y="25048"/>
                        <a:pt x="2988" y="26936"/>
                        <a:pt x="1414" y="28745"/>
                      </a:cubicBezTo>
                      <a:cubicBezTo>
                        <a:pt x="-682" y="31095"/>
                        <a:pt x="-401" y="34739"/>
                        <a:pt x="1949" y="36835"/>
                      </a:cubicBezTo>
                      <a:cubicBezTo>
                        <a:pt x="4307" y="38931"/>
                        <a:pt x="7877" y="38750"/>
                        <a:pt x="9973" y="36393"/>
                      </a:cubicBezTo>
                      <a:cubicBezTo>
                        <a:pt x="11587" y="34625"/>
                        <a:pt x="13295" y="32930"/>
                        <a:pt x="14674" y="30962"/>
                      </a:cubicBezTo>
                      <a:cubicBezTo>
                        <a:pt x="17219" y="27331"/>
                        <a:pt x="19349" y="23253"/>
                        <a:pt x="21760" y="19516"/>
                      </a:cubicBezTo>
                      <a:cubicBezTo>
                        <a:pt x="25986" y="12952"/>
                        <a:pt x="30326" y="6476"/>
                        <a:pt x="34672"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3" name="Google Shape;403;p2"/>
                <p:cNvSpPr/>
                <p:nvPr/>
              </p:nvSpPr>
              <p:spPr>
                <a:xfrm>
                  <a:off x="3979936" y="2629607"/>
                  <a:ext cx="25805" cy="29005"/>
                </a:xfrm>
                <a:custGeom>
                  <a:avLst/>
                  <a:gdLst/>
                  <a:ahLst/>
                  <a:cxnLst/>
                  <a:rect l="l" t="t" r="r" b="b"/>
                  <a:pathLst>
                    <a:path w="25805" h="29005" extrusionOk="0">
                      <a:moveTo>
                        <a:pt x="25806" y="0"/>
                      </a:moveTo>
                      <a:cubicBezTo>
                        <a:pt x="25806" y="0"/>
                        <a:pt x="9652" y="12852"/>
                        <a:pt x="13684" y="9664"/>
                      </a:cubicBezTo>
                      <a:cubicBezTo>
                        <a:pt x="17019" y="7039"/>
                        <a:pt x="20274" y="4407"/>
                        <a:pt x="23669" y="1862"/>
                      </a:cubicBezTo>
                      <a:cubicBezTo>
                        <a:pt x="24500" y="1239"/>
                        <a:pt x="22189" y="3235"/>
                        <a:pt x="21392" y="3904"/>
                      </a:cubicBezTo>
                      <a:cubicBezTo>
                        <a:pt x="19329" y="5646"/>
                        <a:pt x="18278" y="6523"/>
                        <a:pt x="16121" y="8177"/>
                      </a:cubicBezTo>
                      <a:cubicBezTo>
                        <a:pt x="12712" y="10789"/>
                        <a:pt x="9069" y="12952"/>
                        <a:pt x="5567" y="15404"/>
                      </a:cubicBezTo>
                      <a:cubicBezTo>
                        <a:pt x="4435" y="16187"/>
                        <a:pt x="3490" y="17192"/>
                        <a:pt x="2566" y="18203"/>
                      </a:cubicBezTo>
                      <a:cubicBezTo>
                        <a:pt x="1930" y="18906"/>
                        <a:pt x="2412" y="18531"/>
                        <a:pt x="1870" y="19127"/>
                      </a:cubicBezTo>
                      <a:cubicBezTo>
                        <a:pt x="1803" y="19201"/>
                        <a:pt x="1488" y="19395"/>
                        <a:pt x="1568" y="19335"/>
                      </a:cubicBezTo>
                      <a:cubicBezTo>
                        <a:pt x="-602" y="21619"/>
                        <a:pt x="-508" y="25302"/>
                        <a:pt x="1776" y="27472"/>
                      </a:cubicBezTo>
                      <a:cubicBezTo>
                        <a:pt x="4066" y="29642"/>
                        <a:pt x="7656" y="29475"/>
                        <a:pt x="9826" y="27191"/>
                      </a:cubicBezTo>
                      <a:cubicBezTo>
                        <a:pt x="17789" y="13555"/>
                        <a:pt x="19992" y="9919"/>
                        <a:pt x="17782" y="13642"/>
                      </a:cubicBezTo>
                      <a:cubicBezTo>
                        <a:pt x="15103" y="18136"/>
                        <a:pt x="12592" y="22637"/>
                        <a:pt x="9987" y="27164"/>
                      </a:cubicBezTo>
                      <a:cubicBezTo>
                        <a:pt x="9846" y="27405"/>
                        <a:pt x="10281" y="26722"/>
                        <a:pt x="10476" y="26521"/>
                      </a:cubicBezTo>
                      <a:cubicBezTo>
                        <a:pt x="10683" y="26313"/>
                        <a:pt x="11400" y="25644"/>
                        <a:pt x="11567" y="25463"/>
                      </a:cubicBezTo>
                      <a:cubicBezTo>
                        <a:pt x="12679" y="24257"/>
                        <a:pt x="13496" y="23012"/>
                        <a:pt x="14246" y="21552"/>
                      </a:cubicBezTo>
                      <a:cubicBezTo>
                        <a:pt x="16550" y="17058"/>
                        <a:pt x="19095" y="12772"/>
                        <a:pt x="21506" y="8345"/>
                      </a:cubicBezTo>
                      <a:cubicBezTo>
                        <a:pt x="22049" y="7354"/>
                        <a:pt x="22544" y="6322"/>
                        <a:pt x="23073" y="5324"/>
                      </a:cubicBezTo>
                      <a:cubicBezTo>
                        <a:pt x="23562" y="4393"/>
                        <a:pt x="25163" y="1674"/>
                        <a:pt x="24587" y="2558"/>
                      </a:cubicBezTo>
                      <a:cubicBezTo>
                        <a:pt x="22243" y="6202"/>
                        <a:pt x="25806" y="0"/>
                        <a:pt x="25806"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4" name="Google Shape;404;p2"/>
                <p:cNvSpPr/>
                <p:nvPr/>
              </p:nvSpPr>
              <p:spPr>
                <a:xfrm>
                  <a:off x="3929232" y="2619133"/>
                  <a:ext cx="24833" cy="18682"/>
                </a:xfrm>
                <a:custGeom>
                  <a:avLst/>
                  <a:gdLst/>
                  <a:ahLst/>
                  <a:cxnLst/>
                  <a:rect l="l" t="t" r="r" b="b"/>
                  <a:pathLst>
                    <a:path w="24833" h="18682" extrusionOk="0">
                      <a:moveTo>
                        <a:pt x="24834" y="0"/>
                      </a:moveTo>
                      <a:cubicBezTo>
                        <a:pt x="24834" y="0"/>
                        <a:pt x="12136" y="4789"/>
                        <a:pt x="15424" y="3603"/>
                      </a:cubicBezTo>
                      <a:cubicBezTo>
                        <a:pt x="17815" y="2739"/>
                        <a:pt x="20233" y="1808"/>
                        <a:pt x="22677" y="1118"/>
                      </a:cubicBezTo>
                      <a:cubicBezTo>
                        <a:pt x="23414" y="911"/>
                        <a:pt x="21277" y="1808"/>
                        <a:pt x="20588" y="2150"/>
                      </a:cubicBezTo>
                      <a:cubicBezTo>
                        <a:pt x="19958" y="2464"/>
                        <a:pt x="19308" y="2860"/>
                        <a:pt x="18665" y="3154"/>
                      </a:cubicBezTo>
                      <a:cubicBezTo>
                        <a:pt x="15859" y="4467"/>
                        <a:pt x="12892" y="5659"/>
                        <a:pt x="9865" y="6349"/>
                      </a:cubicBezTo>
                      <a:cubicBezTo>
                        <a:pt x="8546" y="6644"/>
                        <a:pt x="7300" y="6844"/>
                        <a:pt x="6021" y="7206"/>
                      </a:cubicBezTo>
                      <a:cubicBezTo>
                        <a:pt x="2873" y="7052"/>
                        <a:pt x="154" y="9497"/>
                        <a:pt x="7" y="12651"/>
                      </a:cubicBezTo>
                      <a:cubicBezTo>
                        <a:pt x="-147" y="15799"/>
                        <a:pt x="2304" y="18518"/>
                        <a:pt x="5452" y="18665"/>
                      </a:cubicBezTo>
                      <a:cubicBezTo>
                        <a:pt x="15123" y="9309"/>
                        <a:pt x="17795" y="6791"/>
                        <a:pt x="15143" y="9336"/>
                      </a:cubicBezTo>
                      <a:cubicBezTo>
                        <a:pt x="12008" y="12336"/>
                        <a:pt x="8894" y="15404"/>
                        <a:pt x="6028" y="18672"/>
                      </a:cubicBezTo>
                      <a:cubicBezTo>
                        <a:pt x="5988" y="18719"/>
                        <a:pt x="7206" y="18605"/>
                        <a:pt x="8137" y="18377"/>
                      </a:cubicBezTo>
                      <a:cubicBezTo>
                        <a:pt x="9664" y="18002"/>
                        <a:pt x="10984" y="17386"/>
                        <a:pt x="12236" y="16415"/>
                      </a:cubicBezTo>
                      <a:cubicBezTo>
                        <a:pt x="15437" y="13930"/>
                        <a:pt x="18585" y="9014"/>
                        <a:pt x="20916" y="5733"/>
                      </a:cubicBezTo>
                      <a:cubicBezTo>
                        <a:pt x="21338" y="5150"/>
                        <a:pt x="21739" y="4507"/>
                        <a:pt x="22155" y="3918"/>
                      </a:cubicBezTo>
                      <a:cubicBezTo>
                        <a:pt x="22597" y="3275"/>
                        <a:pt x="24077" y="1533"/>
                        <a:pt x="23454" y="2002"/>
                      </a:cubicBezTo>
                      <a:cubicBezTo>
                        <a:pt x="20541" y="4233"/>
                        <a:pt x="24834" y="0"/>
                        <a:pt x="24834"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5" name="Google Shape;405;p2"/>
                <p:cNvSpPr/>
                <p:nvPr/>
              </p:nvSpPr>
              <p:spPr>
                <a:xfrm>
                  <a:off x="3906637" y="2552160"/>
                  <a:ext cx="29319" cy="26027"/>
                </a:xfrm>
                <a:custGeom>
                  <a:avLst/>
                  <a:gdLst/>
                  <a:ahLst/>
                  <a:cxnLst/>
                  <a:rect l="l" t="t" r="r" b="b"/>
                  <a:pathLst>
                    <a:path w="29319" h="26027" extrusionOk="0">
                      <a:moveTo>
                        <a:pt x="29320" y="0"/>
                      </a:moveTo>
                      <a:cubicBezTo>
                        <a:pt x="29320" y="0"/>
                        <a:pt x="11117" y="10742"/>
                        <a:pt x="15657" y="8063"/>
                      </a:cubicBezTo>
                      <a:cubicBezTo>
                        <a:pt x="18617" y="6315"/>
                        <a:pt x="21544" y="4480"/>
                        <a:pt x="24498" y="2726"/>
                      </a:cubicBezTo>
                      <a:cubicBezTo>
                        <a:pt x="23279" y="3422"/>
                        <a:pt x="21437" y="4434"/>
                        <a:pt x="20205" y="5130"/>
                      </a:cubicBezTo>
                      <a:cubicBezTo>
                        <a:pt x="16059" y="7461"/>
                        <a:pt x="11967" y="9805"/>
                        <a:pt x="7687" y="11881"/>
                      </a:cubicBezTo>
                      <a:cubicBezTo>
                        <a:pt x="6194" y="12604"/>
                        <a:pt x="4921" y="13408"/>
                        <a:pt x="3676" y="14493"/>
                      </a:cubicBezTo>
                      <a:cubicBezTo>
                        <a:pt x="3281" y="14841"/>
                        <a:pt x="2973" y="15196"/>
                        <a:pt x="2584" y="15551"/>
                      </a:cubicBezTo>
                      <a:cubicBezTo>
                        <a:pt x="2410" y="15705"/>
                        <a:pt x="1780" y="16080"/>
                        <a:pt x="1975" y="15966"/>
                      </a:cubicBezTo>
                      <a:cubicBezTo>
                        <a:pt x="6529" y="13301"/>
                        <a:pt x="1941" y="16026"/>
                        <a:pt x="1908" y="16053"/>
                      </a:cubicBezTo>
                      <a:cubicBezTo>
                        <a:pt x="-450" y="18150"/>
                        <a:pt x="-644" y="21759"/>
                        <a:pt x="1446" y="24123"/>
                      </a:cubicBezTo>
                      <a:cubicBezTo>
                        <a:pt x="3542" y="26481"/>
                        <a:pt x="7152" y="26668"/>
                        <a:pt x="9516" y="24579"/>
                      </a:cubicBezTo>
                      <a:cubicBezTo>
                        <a:pt x="9375" y="24753"/>
                        <a:pt x="9944" y="24311"/>
                        <a:pt x="10119" y="24170"/>
                      </a:cubicBezTo>
                      <a:cubicBezTo>
                        <a:pt x="10219" y="24077"/>
                        <a:pt x="10219" y="23983"/>
                        <a:pt x="10326" y="23889"/>
                      </a:cubicBezTo>
                      <a:cubicBezTo>
                        <a:pt x="10795" y="23487"/>
                        <a:pt x="11358" y="23119"/>
                        <a:pt x="11813" y="22697"/>
                      </a:cubicBezTo>
                      <a:cubicBezTo>
                        <a:pt x="13186" y="21445"/>
                        <a:pt x="14150" y="19971"/>
                        <a:pt x="15189" y="18438"/>
                      </a:cubicBezTo>
                      <a:cubicBezTo>
                        <a:pt x="18028" y="14225"/>
                        <a:pt x="21162" y="10200"/>
                        <a:pt x="24317" y="6215"/>
                      </a:cubicBezTo>
                      <a:cubicBezTo>
                        <a:pt x="24832" y="5552"/>
                        <a:pt x="25422" y="4916"/>
                        <a:pt x="25944" y="4259"/>
                      </a:cubicBezTo>
                      <a:cubicBezTo>
                        <a:pt x="26493" y="3563"/>
                        <a:pt x="28107" y="1446"/>
                        <a:pt x="27552" y="2136"/>
                      </a:cubicBezTo>
                      <a:cubicBezTo>
                        <a:pt x="24839" y="5505"/>
                        <a:pt x="29320" y="0"/>
                        <a:pt x="2932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6" name="Google Shape;406;p2"/>
                <p:cNvSpPr/>
                <p:nvPr/>
              </p:nvSpPr>
              <p:spPr>
                <a:xfrm>
                  <a:off x="3965055" y="2414878"/>
                  <a:ext cx="31143" cy="12126"/>
                </a:xfrm>
                <a:custGeom>
                  <a:avLst/>
                  <a:gdLst/>
                  <a:ahLst/>
                  <a:cxnLst/>
                  <a:rect l="l" t="t" r="r" b="b"/>
                  <a:pathLst>
                    <a:path w="31143" h="12126" extrusionOk="0">
                      <a:moveTo>
                        <a:pt x="31144" y="11942"/>
                      </a:moveTo>
                      <a:cubicBezTo>
                        <a:pt x="31144" y="11942"/>
                        <a:pt x="29000" y="10824"/>
                        <a:pt x="26007" y="9351"/>
                      </a:cubicBezTo>
                      <a:cubicBezTo>
                        <a:pt x="27286" y="9920"/>
                        <a:pt x="23449" y="8125"/>
                        <a:pt x="22203" y="7482"/>
                      </a:cubicBezTo>
                      <a:cubicBezTo>
                        <a:pt x="19209" y="5942"/>
                        <a:pt x="16316" y="4328"/>
                        <a:pt x="13443" y="2580"/>
                      </a:cubicBezTo>
                      <a:cubicBezTo>
                        <a:pt x="12318" y="1896"/>
                        <a:pt x="11259" y="1213"/>
                        <a:pt x="9987" y="825"/>
                      </a:cubicBezTo>
                      <a:cubicBezTo>
                        <a:pt x="9525" y="691"/>
                        <a:pt x="8206" y="282"/>
                        <a:pt x="8621" y="517"/>
                      </a:cubicBezTo>
                      <a:cubicBezTo>
                        <a:pt x="12063" y="2479"/>
                        <a:pt x="8540" y="517"/>
                        <a:pt x="7007" y="162"/>
                      </a:cubicBezTo>
                      <a:cubicBezTo>
                        <a:pt x="3946" y="-588"/>
                        <a:pt x="919" y="1341"/>
                        <a:pt x="162" y="4401"/>
                      </a:cubicBezTo>
                      <a:cubicBezTo>
                        <a:pt x="-588" y="7469"/>
                        <a:pt x="1341" y="10496"/>
                        <a:pt x="4402" y="11246"/>
                      </a:cubicBezTo>
                      <a:cubicBezTo>
                        <a:pt x="17803" y="11601"/>
                        <a:pt x="20287" y="11668"/>
                        <a:pt x="17742" y="11641"/>
                      </a:cubicBezTo>
                      <a:cubicBezTo>
                        <a:pt x="13784" y="11601"/>
                        <a:pt x="9813" y="11480"/>
                        <a:pt x="5861" y="11621"/>
                      </a:cubicBezTo>
                      <a:cubicBezTo>
                        <a:pt x="5379" y="11641"/>
                        <a:pt x="6839" y="11909"/>
                        <a:pt x="7315" y="12003"/>
                      </a:cubicBezTo>
                      <a:cubicBezTo>
                        <a:pt x="8621" y="12251"/>
                        <a:pt x="9793" y="12063"/>
                        <a:pt x="11105" y="11976"/>
                      </a:cubicBezTo>
                      <a:cubicBezTo>
                        <a:pt x="14461" y="11762"/>
                        <a:pt x="17776" y="11735"/>
                        <a:pt x="21138" y="11755"/>
                      </a:cubicBezTo>
                      <a:cubicBezTo>
                        <a:pt x="22538" y="11762"/>
                        <a:pt x="26764" y="12003"/>
                        <a:pt x="25371" y="11916"/>
                      </a:cubicBezTo>
                      <a:cubicBezTo>
                        <a:pt x="22826" y="11755"/>
                        <a:pt x="31144" y="11942"/>
                        <a:pt x="31144" y="1194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7" name="Google Shape;407;p2"/>
                <p:cNvSpPr/>
                <p:nvPr/>
              </p:nvSpPr>
              <p:spPr>
                <a:xfrm>
                  <a:off x="3948837" y="2375228"/>
                  <a:ext cx="32727" cy="14351"/>
                </a:xfrm>
                <a:custGeom>
                  <a:avLst/>
                  <a:gdLst/>
                  <a:ahLst/>
                  <a:cxnLst/>
                  <a:rect l="l" t="t" r="r" b="b"/>
                  <a:pathLst>
                    <a:path w="32727" h="14351" extrusionOk="0">
                      <a:moveTo>
                        <a:pt x="32728" y="14095"/>
                      </a:moveTo>
                      <a:cubicBezTo>
                        <a:pt x="32728" y="14095"/>
                        <a:pt x="29714" y="12373"/>
                        <a:pt x="26205" y="10451"/>
                      </a:cubicBezTo>
                      <a:cubicBezTo>
                        <a:pt x="26252" y="10371"/>
                        <a:pt x="26426" y="10605"/>
                        <a:pt x="26459" y="10498"/>
                      </a:cubicBezTo>
                      <a:cubicBezTo>
                        <a:pt x="27163" y="8194"/>
                        <a:pt x="22193" y="8228"/>
                        <a:pt x="20117" y="6995"/>
                      </a:cubicBezTo>
                      <a:cubicBezTo>
                        <a:pt x="18027" y="5757"/>
                        <a:pt x="14612" y="827"/>
                        <a:pt x="13902" y="3151"/>
                      </a:cubicBezTo>
                      <a:cubicBezTo>
                        <a:pt x="13179" y="5489"/>
                        <a:pt x="13909" y="3078"/>
                        <a:pt x="7399" y="245"/>
                      </a:cubicBezTo>
                      <a:cubicBezTo>
                        <a:pt x="4378" y="-680"/>
                        <a:pt x="1184" y="1102"/>
                        <a:pt x="253" y="4116"/>
                      </a:cubicBezTo>
                      <a:cubicBezTo>
                        <a:pt x="-671" y="7130"/>
                        <a:pt x="1016" y="10257"/>
                        <a:pt x="4030" y="11188"/>
                      </a:cubicBezTo>
                      <a:cubicBezTo>
                        <a:pt x="12670" y="12039"/>
                        <a:pt x="11116" y="11918"/>
                        <a:pt x="12650" y="12065"/>
                      </a:cubicBezTo>
                      <a:cubicBezTo>
                        <a:pt x="12033" y="12146"/>
                        <a:pt x="11183" y="11898"/>
                        <a:pt x="10982" y="12541"/>
                      </a:cubicBezTo>
                      <a:cubicBezTo>
                        <a:pt x="10265" y="14865"/>
                        <a:pt x="15858" y="12708"/>
                        <a:pt x="18282" y="12856"/>
                      </a:cubicBezTo>
                      <a:cubicBezTo>
                        <a:pt x="20693" y="13003"/>
                        <a:pt x="24832" y="15736"/>
                        <a:pt x="25542" y="13432"/>
                      </a:cubicBezTo>
                      <a:cubicBezTo>
                        <a:pt x="26245" y="11141"/>
                        <a:pt x="32728" y="14095"/>
                        <a:pt x="32728" y="14095"/>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8" name="Google Shape;408;p2"/>
                <p:cNvSpPr/>
                <p:nvPr/>
              </p:nvSpPr>
              <p:spPr>
                <a:xfrm>
                  <a:off x="3983293" y="2350575"/>
                  <a:ext cx="24317" cy="18749"/>
                </a:xfrm>
                <a:custGeom>
                  <a:avLst/>
                  <a:gdLst/>
                  <a:ahLst/>
                  <a:cxnLst/>
                  <a:rect l="l" t="t" r="r" b="b"/>
                  <a:pathLst>
                    <a:path w="24317" h="18749" extrusionOk="0">
                      <a:moveTo>
                        <a:pt x="10099" y="1732"/>
                      </a:moveTo>
                      <a:cubicBezTo>
                        <a:pt x="12169" y="4511"/>
                        <a:pt x="10146" y="1819"/>
                        <a:pt x="9014" y="1056"/>
                      </a:cubicBezTo>
                      <a:cubicBezTo>
                        <a:pt x="6436" y="-759"/>
                        <a:pt x="2846" y="-183"/>
                        <a:pt x="1031" y="2395"/>
                      </a:cubicBezTo>
                      <a:cubicBezTo>
                        <a:pt x="-784" y="4973"/>
                        <a:pt x="-134" y="8469"/>
                        <a:pt x="2444" y="10284"/>
                      </a:cubicBezTo>
                      <a:cubicBezTo>
                        <a:pt x="13381" y="14504"/>
                        <a:pt x="15517" y="15314"/>
                        <a:pt x="13428" y="14557"/>
                      </a:cubicBezTo>
                      <a:cubicBezTo>
                        <a:pt x="10166" y="13365"/>
                        <a:pt x="6864" y="12146"/>
                        <a:pt x="3549" y="11128"/>
                      </a:cubicBezTo>
                      <a:cubicBezTo>
                        <a:pt x="3147" y="11001"/>
                        <a:pt x="4206" y="11677"/>
                        <a:pt x="4560" y="11892"/>
                      </a:cubicBezTo>
                      <a:cubicBezTo>
                        <a:pt x="4895" y="12099"/>
                        <a:pt x="5270" y="12260"/>
                        <a:pt x="5625" y="12407"/>
                      </a:cubicBezTo>
                      <a:cubicBezTo>
                        <a:pt x="5853" y="12501"/>
                        <a:pt x="7407" y="12876"/>
                        <a:pt x="7681" y="12950"/>
                      </a:cubicBezTo>
                      <a:cubicBezTo>
                        <a:pt x="10528" y="13727"/>
                        <a:pt x="13367" y="14752"/>
                        <a:pt x="16147" y="15749"/>
                      </a:cubicBezTo>
                      <a:cubicBezTo>
                        <a:pt x="17299" y="16165"/>
                        <a:pt x="20661" y="17504"/>
                        <a:pt x="19536" y="17015"/>
                      </a:cubicBezTo>
                      <a:cubicBezTo>
                        <a:pt x="17499" y="16131"/>
                        <a:pt x="24311" y="18750"/>
                        <a:pt x="24317" y="18750"/>
                      </a:cubicBezTo>
                      <a:cubicBezTo>
                        <a:pt x="24317" y="18750"/>
                        <a:pt x="22904" y="17162"/>
                        <a:pt x="20982" y="14919"/>
                      </a:cubicBezTo>
                      <a:cubicBezTo>
                        <a:pt x="20902" y="14832"/>
                        <a:pt x="20862" y="14705"/>
                        <a:pt x="20775" y="14617"/>
                      </a:cubicBezTo>
                      <a:cubicBezTo>
                        <a:pt x="20995" y="14818"/>
                        <a:pt x="19388" y="12870"/>
                        <a:pt x="18685" y="12019"/>
                      </a:cubicBezTo>
                      <a:cubicBezTo>
                        <a:pt x="16816" y="9735"/>
                        <a:pt x="14954" y="7431"/>
                        <a:pt x="13267" y="5007"/>
                      </a:cubicBezTo>
                      <a:cubicBezTo>
                        <a:pt x="12604" y="4049"/>
                        <a:pt x="12028" y="3232"/>
                        <a:pt x="11110" y="2495"/>
                      </a:cubicBezTo>
                      <a:cubicBezTo>
                        <a:pt x="10782" y="2234"/>
                        <a:pt x="9844" y="1397"/>
                        <a:pt x="10099" y="173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9" name="Google Shape;409;p2"/>
                <p:cNvSpPr/>
                <p:nvPr/>
              </p:nvSpPr>
              <p:spPr>
                <a:xfrm>
                  <a:off x="4088436" y="2393743"/>
                  <a:ext cx="30503" cy="31155"/>
                </a:xfrm>
                <a:custGeom>
                  <a:avLst/>
                  <a:gdLst/>
                  <a:ahLst/>
                  <a:cxnLst/>
                  <a:rect l="l" t="t" r="r" b="b"/>
                  <a:pathLst>
                    <a:path w="30503" h="31155" extrusionOk="0">
                      <a:moveTo>
                        <a:pt x="9876" y="1728"/>
                      </a:moveTo>
                      <a:cubicBezTo>
                        <a:pt x="7679" y="-529"/>
                        <a:pt x="3956" y="-583"/>
                        <a:pt x="1699" y="1614"/>
                      </a:cubicBezTo>
                      <a:cubicBezTo>
                        <a:pt x="-565" y="3817"/>
                        <a:pt x="-552" y="7447"/>
                        <a:pt x="1652" y="9711"/>
                      </a:cubicBezTo>
                      <a:cubicBezTo>
                        <a:pt x="16084" y="20420"/>
                        <a:pt x="19734" y="22938"/>
                        <a:pt x="16064" y="20353"/>
                      </a:cubicBezTo>
                      <a:cubicBezTo>
                        <a:pt x="12354" y="17734"/>
                        <a:pt x="8550" y="15363"/>
                        <a:pt x="4732" y="12912"/>
                      </a:cubicBezTo>
                      <a:cubicBezTo>
                        <a:pt x="3467" y="12102"/>
                        <a:pt x="7157" y="14693"/>
                        <a:pt x="8396" y="15544"/>
                      </a:cubicBezTo>
                      <a:cubicBezTo>
                        <a:pt x="9642" y="16401"/>
                        <a:pt x="10941" y="17145"/>
                        <a:pt x="12193" y="17995"/>
                      </a:cubicBezTo>
                      <a:cubicBezTo>
                        <a:pt x="15930" y="20520"/>
                        <a:pt x="19600" y="23146"/>
                        <a:pt x="23250" y="25798"/>
                      </a:cubicBezTo>
                      <a:cubicBezTo>
                        <a:pt x="24463" y="26682"/>
                        <a:pt x="28106" y="29334"/>
                        <a:pt x="26907" y="28430"/>
                      </a:cubicBezTo>
                      <a:cubicBezTo>
                        <a:pt x="23324" y="25724"/>
                        <a:pt x="30503" y="31155"/>
                        <a:pt x="30503" y="31155"/>
                      </a:cubicBezTo>
                      <a:cubicBezTo>
                        <a:pt x="30503" y="31155"/>
                        <a:pt x="29097" y="29140"/>
                        <a:pt x="27932" y="27465"/>
                      </a:cubicBezTo>
                      <a:cubicBezTo>
                        <a:pt x="27061" y="26246"/>
                        <a:pt x="26237" y="24987"/>
                        <a:pt x="25360" y="23775"/>
                      </a:cubicBezTo>
                      <a:cubicBezTo>
                        <a:pt x="24509" y="22536"/>
                        <a:pt x="23706" y="21237"/>
                        <a:pt x="22862" y="19991"/>
                      </a:cubicBezTo>
                      <a:cubicBezTo>
                        <a:pt x="20317" y="16247"/>
                        <a:pt x="17993" y="12423"/>
                        <a:pt x="15528" y="8626"/>
                      </a:cubicBezTo>
                      <a:cubicBezTo>
                        <a:pt x="14711" y="7367"/>
                        <a:pt x="12180" y="3650"/>
                        <a:pt x="12957" y="4936"/>
                      </a:cubicBezTo>
                      <a:cubicBezTo>
                        <a:pt x="15307" y="8820"/>
                        <a:pt x="12970" y="4909"/>
                        <a:pt x="9876" y="1728"/>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0" name="Google Shape;410;p2"/>
                <p:cNvSpPr/>
                <p:nvPr/>
              </p:nvSpPr>
              <p:spPr>
                <a:xfrm>
                  <a:off x="4121335" y="2395926"/>
                  <a:ext cx="23676" cy="29018"/>
                </a:xfrm>
                <a:custGeom>
                  <a:avLst/>
                  <a:gdLst/>
                  <a:ahLst/>
                  <a:cxnLst/>
                  <a:rect l="l" t="t" r="r" b="b"/>
                  <a:pathLst>
                    <a:path w="23676" h="29018" extrusionOk="0">
                      <a:moveTo>
                        <a:pt x="10343" y="2223"/>
                      </a:moveTo>
                      <a:cubicBezTo>
                        <a:pt x="8427" y="-282"/>
                        <a:pt x="4784" y="-730"/>
                        <a:pt x="2279" y="1185"/>
                      </a:cubicBezTo>
                      <a:cubicBezTo>
                        <a:pt x="-219" y="3107"/>
                        <a:pt x="-768" y="6677"/>
                        <a:pt x="1154" y="9182"/>
                      </a:cubicBezTo>
                      <a:cubicBezTo>
                        <a:pt x="7711" y="14988"/>
                        <a:pt x="6438" y="13903"/>
                        <a:pt x="7731" y="15042"/>
                      </a:cubicBezTo>
                      <a:cubicBezTo>
                        <a:pt x="7275" y="14881"/>
                        <a:pt x="6800" y="14225"/>
                        <a:pt x="6351" y="14566"/>
                      </a:cubicBezTo>
                      <a:cubicBezTo>
                        <a:pt x="4342" y="16107"/>
                        <a:pt x="10316" y="17593"/>
                        <a:pt x="12265" y="19201"/>
                      </a:cubicBezTo>
                      <a:cubicBezTo>
                        <a:pt x="14200" y="20795"/>
                        <a:pt x="15982" y="25637"/>
                        <a:pt x="17971" y="24110"/>
                      </a:cubicBezTo>
                      <a:cubicBezTo>
                        <a:pt x="19946" y="22596"/>
                        <a:pt x="23677" y="29019"/>
                        <a:pt x="23677" y="29019"/>
                      </a:cubicBezTo>
                      <a:cubicBezTo>
                        <a:pt x="23677" y="29019"/>
                        <a:pt x="22170" y="25952"/>
                        <a:pt x="20362" y="22295"/>
                      </a:cubicBezTo>
                      <a:cubicBezTo>
                        <a:pt x="20322" y="22328"/>
                        <a:pt x="20308" y="22201"/>
                        <a:pt x="20268" y="22228"/>
                      </a:cubicBezTo>
                      <a:cubicBezTo>
                        <a:pt x="22076" y="20688"/>
                        <a:pt x="18138" y="17734"/>
                        <a:pt x="17114" y="15484"/>
                      </a:cubicBezTo>
                      <a:cubicBezTo>
                        <a:pt x="16075" y="13180"/>
                        <a:pt x="16109" y="7019"/>
                        <a:pt x="14100" y="8552"/>
                      </a:cubicBezTo>
                      <a:cubicBezTo>
                        <a:pt x="12084" y="10106"/>
                        <a:pt x="14187" y="8546"/>
                        <a:pt x="10343" y="222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1" name="Google Shape;411;p2"/>
                <p:cNvSpPr/>
                <p:nvPr/>
              </p:nvSpPr>
              <p:spPr>
                <a:xfrm>
                  <a:off x="4060059" y="2215552"/>
                  <a:ext cx="27416" cy="29538"/>
                </a:xfrm>
                <a:custGeom>
                  <a:avLst/>
                  <a:gdLst/>
                  <a:ahLst/>
                  <a:cxnLst/>
                  <a:rect l="l" t="t" r="r" b="b"/>
                  <a:pathLst>
                    <a:path w="27416" h="29538" extrusionOk="0">
                      <a:moveTo>
                        <a:pt x="9924" y="1912"/>
                      </a:moveTo>
                      <a:cubicBezTo>
                        <a:pt x="7801" y="-419"/>
                        <a:pt x="4191" y="-673"/>
                        <a:pt x="1860" y="1450"/>
                      </a:cubicBezTo>
                      <a:cubicBezTo>
                        <a:pt x="-471" y="3573"/>
                        <a:pt x="-631" y="7256"/>
                        <a:pt x="1492" y="9587"/>
                      </a:cubicBezTo>
                      <a:cubicBezTo>
                        <a:pt x="14444" y="19573"/>
                        <a:pt x="16896" y="21394"/>
                        <a:pt x="14411" y="19526"/>
                      </a:cubicBezTo>
                      <a:cubicBezTo>
                        <a:pt x="10553" y="16633"/>
                        <a:pt x="6722" y="13719"/>
                        <a:pt x="2758" y="10980"/>
                      </a:cubicBezTo>
                      <a:cubicBezTo>
                        <a:pt x="2269" y="10645"/>
                        <a:pt x="3514" y="11884"/>
                        <a:pt x="3930" y="12306"/>
                      </a:cubicBezTo>
                      <a:cubicBezTo>
                        <a:pt x="5055" y="13438"/>
                        <a:pt x="6374" y="14295"/>
                        <a:pt x="7707" y="15166"/>
                      </a:cubicBezTo>
                      <a:cubicBezTo>
                        <a:pt x="11123" y="17416"/>
                        <a:pt x="14464" y="19760"/>
                        <a:pt x="17746" y="22205"/>
                      </a:cubicBezTo>
                      <a:cubicBezTo>
                        <a:pt x="19119" y="23223"/>
                        <a:pt x="23117" y="26357"/>
                        <a:pt x="21798" y="25279"/>
                      </a:cubicBezTo>
                      <a:cubicBezTo>
                        <a:pt x="19400" y="23310"/>
                        <a:pt x="27417" y="29538"/>
                        <a:pt x="27417" y="29538"/>
                      </a:cubicBezTo>
                      <a:cubicBezTo>
                        <a:pt x="27417" y="29538"/>
                        <a:pt x="25877" y="26986"/>
                        <a:pt x="23700" y="23531"/>
                      </a:cubicBezTo>
                      <a:cubicBezTo>
                        <a:pt x="24658" y="24944"/>
                        <a:pt x="21932" y="20651"/>
                        <a:pt x="21048" y="19191"/>
                      </a:cubicBezTo>
                      <a:cubicBezTo>
                        <a:pt x="18918" y="15702"/>
                        <a:pt x="16802" y="12186"/>
                        <a:pt x="14886" y="8576"/>
                      </a:cubicBezTo>
                      <a:cubicBezTo>
                        <a:pt x="14136" y="7169"/>
                        <a:pt x="13386" y="5857"/>
                        <a:pt x="12362" y="4631"/>
                      </a:cubicBezTo>
                      <a:cubicBezTo>
                        <a:pt x="11980" y="4176"/>
                        <a:pt x="10901" y="2789"/>
                        <a:pt x="11189" y="3305"/>
                      </a:cubicBezTo>
                      <a:cubicBezTo>
                        <a:pt x="13547" y="7504"/>
                        <a:pt x="11250" y="3325"/>
                        <a:pt x="9924" y="191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2" name="Google Shape;412;p2"/>
                <p:cNvSpPr/>
                <p:nvPr/>
              </p:nvSpPr>
              <p:spPr>
                <a:xfrm>
                  <a:off x="4096808" y="2239928"/>
                  <a:ext cx="25406" cy="31073"/>
                </a:xfrm>
                <a:custGeom>
                  <a:avLst/>
                  <a:gdLst/>
                  <a:ahLst/>
                  <a:cxnLst/>
                  <a:rect l="l" t="t" r="r" b="b"/>
                  <a:pathLst>
                    <a:path w="25406" h="31073" extrusionOk="0">
                      <a:moveTo>
                        <a:pt x="7565" y="280"/>
                      </a:moveTo>
                      <a:cubicBezTo>
                        <a:pt x="6185" y="-196"/>
                        <a:pt x="4665" y="-55"/>
                        <a:pt x="3245" y="628"/>
                      </a:cubicBezTo>
                      <a:cubicBezTo>
                        <a:pt x="406" y="2001"/>
                        <a:pt x="-807" y="5336"/>
                        <a:pt x="566" y="8176"/>
                      </a:cubicBezTo>
                      <a:cubicBezTo>
                        <a:pt x="13117" y="19715"/>
                        <a:pt x="17390" y="23445"/>
                        <a:pt x="13124" y="19728"/>
                      </a:cubicBezTo>
                      <a:cubicBezTo>
                        <a:pt x="9367" y="16454"/>
                        <a:pt x="5656" y="13145"/>
                        <a:pt x="1598" y="10258"/>
                      </a:cubicBezTo>
                      <a:cubicBezTo>
                        <a:pt x="961" y="9810"/>
                        <a:pt x="2187" y="11698"/>
                        <a:pt x="2622" y="12348"/>
                      </a:cubicBezTo>
                      <a:cubicBezTo>
                        <a:pt x="3051" y="12984"/>
                        <a:pt x="3680" y="13534"/>
                        <a:pt x="4190" y="14109"/>
                      </a:cubicBezTo>
                      <a:cubicBezTo>
                        <a:pt x="4906" y="14927"/>
                        <a:pt x="6480" y="16554"/>
                        <a:pt x="7270" y="17318"/>
                      </a:cubicBezTo>
                      <a:cubicBezTo>
                        <a:pt x="11094" y="21014"/>
                        <a:pt x="15193" y="24463"/>
                        <a:pt x="19560" y="27511"/>
                      </a:cubicBezTo>
                      <a:cubicBezTo>
                        <a:pt x="21006" y="28522"/>
                        <a:pt x="22453" y="29386"/>
                        <a:pt x="23980" y="30283"/>
                      </a:cubicBezTo>
                      <a:cubicBezTo>
                        <a:pt x="24342" y="30498"/>
                        <a:pt x="24703" y="30759"/>
                        <a:pt x="25065" y="30960"/>
                      </a:cubicBezTo>
                      <a:cubicBezTo>
                        <a:pt x="25179" y="31020"/>
                        <a:pt x="25273" y="31000"/>
                        <a:pt x="25406" y="31074"/>
                      </a:cubicBezTo>
                      <a:cubicBezTo>
                        <a:pt x="25219" y="30899"/>
                        <a:pt x="25433" y="30973"/>
                        <a:pt x="25293" y="30846"/>
                      </a:cubicBezTo>
                      <a:cubicBezTo>
                        <a:pt x="25145" y="30672"/>
                        <a:pt x="24958" y="30504"/>
                        <a:pt x="24810" y="30337"/>
                      </a:cubicBezTo>
                      <a:cubicBezTo>
                        <a:pt x="24482" y="29935"/>
                        <a:pt x="24234" y="29627"/>
                        <a:pt x="23920" y="29218"/>
                      </a:cubicBezTo>
                      <a:cubicBezTo>
                        <a:pt x="23016" y="28066"/>
                        <a:pt x="22192" y="26895"/>
                        <a:pt x="21368" y="25689"/>
                      </a:cubicBezTo>
                      <a:cubicBezTo>
                        <a:pt x="18582" y="21610"/>
                        <a:pt x="16091" y="17123"/>
                        <a:pt x="14436" y="12455"/>
                      </a:cubicBezTo>
                      <a:cubicBezTo>
                        <a:pt x="13780" y="10607"/>
                        <a:pt x="13445" y="8738"/>
                        <a:pt x="12688" y="6923"/>
                      </a:cubicBezTo>
                      <a:cubicBezTo>
                        <a:pt x="12434" y="6314"/>
                        <a:pt x="11463" y="4492"/>
                        <a:pt x="11771" y="5068"/>
                      </a:cubicBezTo>
                      <a:cubicBezTo>
                        <a:pt x="13947" y="9107"/>
                        <a:pt x="11798" y="5095"/>
                        <a:pt x="10860" y="3213"/>
                      </a:cubicBezTo>
                      <a:cubicBezTo>
                        <a:pt x="10170" y="1793"/>
                        <a:pt x="8945" y="762"/>
                        <a:pt x="7565" y="28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3" name="Google Shape;413;p2"/>
                <p:cNvSpPr/>
                <p:nvPr/>
              </p:nvSpPr>
              <p:spPr>
                <a:xfrm>
                  <a:off x="4172359" y="2252237"/>
                  <a:ext cx="12182" cy="34457"/>
                </a:xfrm>
                <a:custGeom>
                  <a:avLst/>
                  <a:gdLst/>
                  <a:ahLst/>
                  <a:cxnLst/>
                  <a:rect l="l" t="t" r="r" b="b"/>
                  <a:pathLst>
                    <a:path w="12182" h="34457" extrusionOk="0">
                      <a:moveTo>
                        <a:pt x="9501" y="1339"/>
                      </a:moveTo>
                      <a:cubicBezTo>
                        <a:pt x="8389" y="388"/>
                        <a:pt x="6849" y="-108"/>
                        <a:pt x="5275" y="20"/>
                      </a:cubicBezTo>
                      <a:cubicBezTo>
                        <a:pt x="2134" y="267"/>
                        <a:pt x="-230" y="3040"/>
                        <a:pt x="18" y="6188"/>
                      </a:cubicBezTo>
                      <a:cubicBezTo>
                        <a:pt x="2415" y="14687"/>
                        <a:pt x="1987" y="13160"/>
                        <a:pt x="2422" y="14680"/>
                      </a:cubicBezTo>
                      <a:cubicBezTo>
                        <a:pt x="2121" y="14184"/>
                        <a:pt x="2060" y="13287"/>
                        <a:pt x="1411" y="13334"/>
                      </a:cubicBezTo>
                      <a:cubicBezTo>
                        <a:pt x="-1060" y="13535"/>
                        <a:pt x="3018" y="17995"/>
                        <a:pt x="3782" y="20352"/>
                      </a:cubicBezTo>
                      <a:cubicBezTo>
                        <a:pt x="4532" y="22697"/>
                        <a:pt x="3534" y="27586"/>
                        <a:pt x="5985" y="27391"/>
                      </a:cubicBezTo>
                      <a:cubicBezTo>
                        <a:pt x="8423" y="27197"/>
                        <a:pt x="8028" y="34457"/>
                        <a:pt x="8028" y="34457"/>
                      </a:cubicBezTo>
                      <a:cubicBezTo>
                        <a:pt x="8028" y="34457"/>
                        <a:pt x="8450" y="31115"/>
                        <a:pt x="8919" y="27157"/>
                      </a:cubicBezTo>
                      <a:cubicBezTo>
                        <a:pt x="11376" y="26963"/>
                        <a:pt x="9602" y="22261"/>
                        <a:pt x="9977" y="19830"/>
                      </a:cubicBezTo>
                      <a:cubicBezTo>
                        <a:pt x="10358" y="17379"/>
                        <a:pt x="13761" y="12363"/>
                        <a:pt x="11289" y="12557"/>
                      </a:cubicBezTo>
                      <a:cubicBezTo>
                        <a:pt x="8798" y="12758"/>
                        <a:pt x="11222" y="12530"/>
                        <a:pt x="11443" y="5277"/>
                      </a:cubicBezTo>
                      <a:cubicBezTo>
                        <a:pt x="11316" y="3703"/>
                        <a:pt x="10613" y="2283"/>
                        <a:pt x="9501" y="133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4" name="Google Shape;414;p2"/>
                <p:cNvSpPr/>
                <p:nvPr/>
              </p:nvSpPr>
              <p:spPr>
                <a:xfrm>
                  <a:off x="4249670" y="2388402"/>
                  <a:ext cx="34214" cy="34541"/>
                </a:xfrm>
                <a:custGeom>
                  <a:avLst/>
                  <a:gdLst/>
                  <a:ahLst/>
                  <a:cxnLst/>
                  <a:rect l="l" t="t" r="r" b="b"/>
                  <a:pathLst>
                    <a:path w="34214" h="34541" extrusionOk="0">
                      <a:moveTo>
                        <a:pt x="32515" y="1611"/>
                      </a:moveTo>
                      <a:cubicBezTo>
                        <a:pt x="30278" y="-606"/>
                        <a:pt x="26668" y="-505"/>
                        <a:pt x="24452" y="1731"/>
                      </a:cubicBezTo>
                      <a:cubicBezTo>
                        <a:pt x="22864" y="3292"/>
                        <a:pt x="21116" y="4819"/>
                        <a:pt x="19757" y="6587"/>
                      </a:cubicBezTo>
                      <a:cubicBezTo>
                        <a:pt x="17232" y="9862"/>
                        <a:pt x="15149" y="13565"/>
                        <a:pt x="12765" y="16948"/>
                      </a:cubicBezTo>
                      <a:cubicBezTo>
                        <a:pt x="8579" y="22888"/>
                        <a:pt x="4306" y="28688"/>
                        <a:pt x="0" y="34541"/>
                      </a:cubicBezTo>
                      <a:cubicBezTo>
                        <a:pt x="5813" y="30181"/>
                        <a:pt x="11533" y="25748"/>
                        <a:pt x="17433" y="21508"/>
                      </a:cubicBezTo>
                      <a:cubicBezTo>
                        <a:pt x="20795" y="19091"/>
                        <a:pt x="24438" y="17041"/>
                        <a:pt x="27687" y="14490"/>
                      </a:cubicBezTo>
                      <a:cubicBezTo>
                        <a:pt x="29441" y="13110"/>
                        <a:pt x="31022" y="11369"/>
                        <a:pt x="32569" y="9775"/>
                      </a:cubicBezTo>
                      <a:cubicBezTo>
                        <a:pt x="34786" y="7531"/>
                        <a:pt x="34759" y="3834"/>
                        <a:pt x="32515" y="161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5" name="Google Shape;415;p2"/>
                <p:cNvSpPr/>
                <p:nvPr/>
              </p:nvSpPr>
              <p:spPr>
                <a:xfrm>
                  <a:off x="4279937" y="2180986"/>
                  <a:ext cx="12326" cy="28923"/>
                </a:xfrm>
                <a:custGeom>
                  <a:avLst/>
                  <a:gdLst/>
                  <a:ahLst/>
                  <a:cxnLst/>
                  <a:rect l="l" t="t" r="r" b="b"/>
                  <a:pathLst>
                    <a:path w="12326" h="28923" extrusionOk="0">
                      <a:moveTo>
                        <a:pt x="8738" y="413"/>
                      </a:moveTo>
                      <a:cubicBezTo>
                        <a:pt x="5818" y="-766"/>
                        <a:pt x="2436" y="667"/>
                        <a:pt x="1257" y="3587"/>
                      </a:cubicBezTo>
                      <a:cubicBezTo>
                        <a:pt x="1250" y="3842"/>
                        <a:pt x="1217" y="3594"/>
                        <a:pt x="1210" y="3842"/>
                      </a:cubicBezTo>
                      <a:cubicBezTo>
                        <a:pt x="1170" y="3882"/>
                        <a:pt x="1069" y="4143"/>
                        <a:pt x="1023" y="4284"/>
                      </a:cubicBezTo>
                      <a:cubicBezTo>
                        <a:pt x="915" y="4545"/>
                        <a:pt x="808" y="4793"/>
                        <a:pt x="714" y="5068"/>
                      </a:cubicBezTo>
                      <a:cubicBezTo>
                        <a:pt x="587" y="5429"/>
                        <a:pt x="400" y="5824"/>
                        <a:pt x="293" y="6193"/>
                      </a:cubicBezTo>
                      <a:cubicBezTo>
                        <a:pt x="-143" y="7720"/>
                        <a:pt x="18" y="9113"/>
                        <a:pt x="85" y="10680"/>
                      </a:cubicBezTo>
                      <a:cubicBezTo>
                        <a:pt x="252" y="14698"/>
                        <a:pt x="299" y="18656"/>
                        <a:pt x="413" y="22681"/>
                      </a:cubicBezTo>
                      <a:cubicBezTo>
                        <a:pt x="433" y="23324"/>
                        <a:pt x="493" y="23994"/>
                        <a:pt x="520" y="24644"/>
                      </a:cubicBezTo>
                      <a:cubicBezTo>
                        <a:pt x="540" y="25327"/>
                        <a:pt x="507" y="27383"/>
                        <a:pt x="554" y="26700"/>
                      </a:cubicBezTo>
                      <a:cubicBezTo>
                        <a:pt x="768" y="23210"/>
                        <a:pt x="607" y="28923"/>
                        <a:pt x="607" y="28923"/>
                      </a:cubicBezTo>
                      <a:cubicBezTo>
                        <a:pt x="607" y="28923"/>
                        <a:pt x="8148" y="14939"/>
                        <a:pt x="6260" y="18409"/>
                      </a:cubicBezTo>
                      <a:cubicBezTo>
                        <a:pt x="5021" y="20679"/>
                        <a:pt x="3742" y="22862"/>
                        <a:pt x="2483" y="25119"/>
                      </a:cubicBezTo>
                      <a:cubicBezTo>
                        <a:pt x="2945" y="24168"/>
                        <a:pt x="3668" y="22701"/>
                        <a:pt x="4164" y="21750"/>
                      </a:cubicBezTo>
                      <a:cubicBezTo>
                        <a:pt x="5845" y="18522"/>
                        <a:pt x="7613" y="15448"/>
                        <a:pt x="9736" y="12488"/>
                      </a:cubicBezTo>
                      <a:cubicBezTo>
                        <a:pt x="10600" y="11289"/>
                        <a:pt x="11156" y="10218"/>
                        <a:pt x="11631" y="8845"/>
                      </a:cubicBezTo>
                      <a:cubicBezTo>
                        <a:pt x="11698" y="8637"/>
                        <a:pt x="11725" y="8456"/>
                        <a:pt x="11792" y="8249"/>
                      </a:cubicBezTo>
                      <a:cubicBezTo>
                        <a:pt x="11832" y="8135"/>
                        <a:pt x="11966" y="7800"/>
                        <a:pt x="11912" y="7901"/>
                      </a:cubicBezTo>
                      <a:cubicBezTo>
                        <a:pt x="13091" y="4974"/>
                        <a:pt x="11665" y="1598"/>
                        <a:pt x="8738" y="41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6" name="Google Shape;416;p2"/>
                <p:cNvSpPr/>
                <p:nvPr/>
              </p:nvSpPr>
              <p:spPr>
                <a:xfrm>
                  <a:off x="4299712" y="2227070"/>
                  <a:ext cx="21851" cy="51479"/>
                </a:xfrm>
                <a:custGeom>
                  <a:avLst/>
                  <a:gdLst/>
                  <a:ahLst/>
                  <a:cxnLst/>
                  <a:rect l="l" t="t" r="r" b="b"/>
                  <a:pathLst>
                    <a:path w="21851" h="51479" extrusionOk="0">
                      <a:moveTo>
                        <a:pt x="18049" y="326"/>
                      </a:moveTo>
                      <a:cubicBezTo>
                        <a:pt x="15076" y="-719"/>
                        <a:pt x="11821" y="828"/>
                        <a:pt x="10776" y="3802"/>
                      </a:cubicBezTo>
                      <a:cubicBezTo>
                        <a:pt x="8037" y="11598"/>
                        <a:pt x="6871" y="19507"/>
                        <a:pt x="5211" y="27584"/>
                      </a:cubicBezTo>
                      <a:cubicBezTo>
                        <a:pt x="3570" y="35580"/>
                        <a:pt x="1748" y="43503"/>
                        <a:pt x="0" y="51480"/>
                      </a:cubicBezTo>
                      <a:cubicBezTo>
                        <a:pt x="3630" y="44166"/>
                        <a:pt x="7200" y="36866"/>
                        <a:pt x="10937" y="29600"/>
                      </a:cubicBezTo>
                      <a:cubicBezTo>
                        <a:pt x="14707" y="22273"/>
                        <a:pt x="18772" y="15395"/>
                        <a:pt x="21525" y="7606"/>
                      </a:cubicBezTo>
                      <a:cubicBezTo>
                        <a:pt x="22570" y="4633"/>
                        <a:pt x="21023" y="1377"/>
                        <a:pt x="18049" y="32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7" name="Google Shape;417;p2"/>
                <p:cNvSpPr/>
                <p:nvPr/>
              </p:nvSpPr>
              <p:spPr>
                <a:xfrm>
                  <a:off x="4256756" y="2256383"/>
                  <a:ext cx="20517" cy="35575"/>
                </a:xfrm>
                <a:custGeom>
                  <a:avLst/>
                  <a:gdLst/>
                  <a:ahLst/>
                  <a:cxnLst/>
                  <a:rect l="l" t="t" r="r" b="b"/>
                  <a:pathLst>
                    <a:path w="20517" h="35575" extrusionOk="0">
                      <a:moveTo>
                        <a:pt x="17386" y="602"/>
                      </a:moveTo>
                      <a:cubicBezTo>
                        <a:pt x="14560" y="-798"/>
                        <a:pt x="11050" y="321"/>
                        <a:pt x="9651" y="3147"/>
                      </a:cubicBezTo>
                      <a:cubicBezTo>
                        <a:pt x="4809" y="19375"/>
                        <a:pt x="3992" y="22489"/>
                        <a:pt x="4876" y="19395"/>
                      </a:cubicBezTo>
                      <a:cubicBezTo>
                        <a:pt x="6242" y="14600"/>
                        <a:pt x="7555" y="9771"/>
                        <a:pt x="8740" y="4922"/>
                      </a:cubicBezTo>
                      <a:cubicBezTo>
                        <a:pt x="8887" y="4326"/>
                        <a:pt x="8244" y="6114"/>
                        <a:pt x="7990" y="6677"/>
                      </a:cubicBezTo>
                      <a:cubicBezTo>
                        <a:pt x="7320" y="8190"/>
                        <a:pt x="7072" y="9623"/>
                        <a:pt x="6718" y="11224"/>
                      </a:cubicBezTo>
                      <a:cubicBezTo>
                        <a:pt x="5807" y="15356"/>
                        <a:pt x="4608" y="19475"/>
                        <a:pt x="3462" y="23547"/>
                      </a:cubicBezTo>
                      <a:cubicBezTo>
                        <a:pt x="2987" y="25255"/>
                        <a:pt x="1540" y="30285"/>
                        <a:pt x="2096" y="28604"/>
                      </a:cubicBezTo>
                      <a:cubicBezTo>
                        <a:pt x="3108" y="25550"/>
                        <a:pt x="0" y="35575"/>
                        <a:pt x="0" y="35575"/>
                      </a:cubicBezTo>
                      <a:cubicBezTo>
                        <a:pt x="0" y="35575"/>
                        <a:pt x="1808" y="33124"/>
                        <a:pt x="4306" y="29702"/>
                      </a:cubicBezTo>
                      <a:cubicBezTo>
                        <a:pt x="3309" y="31162"/>
                        <a:pt x="6456" y="26882"/>
                        <a:pt x="7521" y="25469"/>
                      </a:cubicBezTo>
                      <a:cubicBezTo>
                        <a:pt x="10066" y="22087"/>
                        <a:pt x="12584" y="18799"/>
                        <a:pt x="15317" y="15571"/>
                      </a:cubicBezTo>
                      <a:cubicBezTo>
                        <a:pt x="16382" y="14318"/>
                        <a:pt x="17460" y="13153"/>
                        <a:pt x="18250" y="11699"/>
                      </a:cubicBezTo>
                      <a:cubicBezTo>
                        <a:pt x="18545" y="11164"/>
                        <a:pt x="19482" y="9543"/>
                        <a:pt x="19094" y="10019"/>
                      </a:cubicBezTo>
                      <a:cubicBezTo>
                        <a:pt x="15960" y="13903"/>
                        <a:pt x="19047" y="9985"/>
                        <a:pt x="19911" y="8177"/>
                      </a:cubicBezTo>
                      <a:cubicBezTo>
                        <a:pt x="21311" y="5351"/>
                        <a:pt x="20212" y="2002"/>
                        <a:pt x="17386" y="60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18" name="Google Shape;418;p2"/>
              <p:cNvSpPr/>
              <p:nvPr/>
            </p:nvSpPr>
            <p:spPr>
              <a:xfrm>
                <a:off x="4229273" y="2466848"/>
                <a:ext cx="132021" cy="59521"/>
              </a:xfrm>
              <a:custGeom>
                <a:avLst/>
                <a:gdLst/>
                <a:ahLst/>
                <a:cxnLst/>
                <a:rect l="l" t="t" r="r" b="b"/>
                <a:pathLst>
                  <a:path w="132021" h="59521" extrusionOk="0">
                    <a:moveTo>
                      <a:pt x="37" y="44432"/>
                    </a:moveTo>
                    <a:cubicBezTo>
                      <a:pt x="1423" y="35659"/>
                      <a:pt x="27014" y="51143"/>
                      <a:pt x="58411" y="42992"/>
                    </a:cubicBezTo>
                    <a:cubicBezTo>
                      <a:pt x="93772" y="33810"/>
                      <a:pt x="108265" y="9352"/>
                      <a:pt x="113884" y="217"/>
                    </a:cubicBezTo>
                    <a:cubicBezTo>
                      <a:pt x="114935" y="-1491"/>
                      <a:pt x="133339" y="7376"/>
                      <a:pt x="131946" y="9928"/>
                    </a:cubicBezTo>
                    <a:cubicBezTo>
                      <a:pt x="112799" y="44901"/>
                      <a:pt x="79748" y="55697"/>
                      <a:pt x="59228" y="58416"/>
                    </a:cubicBezTo>
                    <a:cubicBezTo>
                      <a:pt x="23478" y="63164"/>
                      <a:pt x="-1088" y="51504"/>
                      <a:pt x="37" y="44432"/>
                    </a:cubicBezTo>
                    <a:close/>
                  </a:path>
                </a:pathLst>
              </a:custGeom>
              <a:solidFill>
                <a:srgbClr val="000000">
                  <a:alpha val="1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9" name="Google Shape;419;p2"/>
              <p:cNvSpPr/>
              <p:nvPr/>
            </p:nvSpPr>
            <p:spPr>
              <a:xfrm>
                <a:off x="4226093" y="2405275"/>
                <a:ext cx="126517" cy="111594"/>
              </a:xfrm>
              <a:custGeom>
                <a:avLst/>
                <a:gdLst/>
                <a:ahLst/>
                <a:cxnLst/>
                <a:rect l="l" t="t" r="r" b="b"/>
                <a:pathLst>
                  <a:path w="126517" h="111594" extrusionOk="0">
                    <a:moveTo>
                      <a:pt x="237" y="109354"/>
                    </a:moveTo>
                    <a:cubicBezTo>
                      <a:pt x="-3808" y="101451"/>
                      <a:pt x="44961" y="80950"/>
                      <a:pt x="70940" y="61535"/>
                    </a:cubicBezTo>
                    <a:cubicBezTo>
                      <a:pt x="100207" y="39662"/>
                      <a:pt x="104379" y="11547"/>
                      <a:pt x="106127" y="965"/>
                    </a:cubicBezTo>
                    <a:cubicBezTo>
                      <a:pt x="106456" y="-1017"/>
                      <a:pt x="126842" y="228"/>
                      <a:pt x="126514" y="3122"/>
                    </a:cubicBezTo>
                    <a:cubicBezTo>
                      <a:pt x="122020" y="42742"/>
                      <a:pt x="95499" y="65232"/>
                      <a:pt x="77537" y="75512"/>
                    </a:cubicBezTo>
                    <a:cubicBezTo>
                      <a:pt x="46234" y="93421"/>
                      <a:pt x="5374" y="119406"/>
                      <a:pt x="237" y="109354"/>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10 Timeline">
  <p:cSld name="CUSTOM_14">
    <p:spTree>
      <p:nvGrpSpPr>
        <p:cNvPr id="1" name="Shape 1963"/>
        <p:cNvGrpSpPr/>
        <p:nvPr/>
      </p:nvGrpSpPr>
      <p:grpSpPr>
        <a:xfrm>
          <a:off x="0" y="0"/>
          <a:ext cx="0" cy="0"/>
          <a:chOff x="0" y="0"/>
          <a:chExt cx="0" cy="0"/>
        </a:xfrm>
      </p:grpSpPr>
      <p:sp>
        <p:nvSpPr>
          <p:cNvPr id="1964" name="Google Shape;1964;p11"/>
          <p:cNvSpPr/>
          <p:nvPr/>
        </p:nvSpPr>
        <p:spPr>
          <a:xfrm>
            <a:off x="-7297" y="0"/>
            <a:ext cx="2349147" cy="2105640"/>
          </a:xfrm>
          <a:custGeom>
            <a:avLst/>
            <a:gdLst/>
            <a:ahLst/>
            <a:cxnLst/>
            <a:rect l="l" t="t" r="r" b="b"/>
            <a:pathLst>
              <a:path w="3454628" h="3096529" extrusionOk="0">
                <a:moveTo>
                  <a:pt x="0" y="0"/>
                </a:moveTo>
                <a:lnTo>
                  <a:pt x="0" y="3050108"/>
                </a:lnTo>
                <a:cubicBezTo>
                  <a:pt x="1043777" y="3177282"/>
                  <a:pt x="2133742" y="3057915"/>
                  <a:pt x="2757981" y="2507583"/>
                </a:cubicBezTo>
                <a:cubicBezTo>
                  <a:pt x="3642653" y="1727649"/>
                  <a:pt x="3621441" y="888819"/>
                  <a:pt x="3049009" y="0"/>
                </a:cubicBezTo>
                <a:lnTo>
                  <a:pt x="0"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5" name="Google Shape;1965;p11"/>
          <p:cNvSpPr/>
          <p:nvPr/>
        </p:nvSpPr>
        <p:spPr>
          <a:xfrm>
            <a:off x="8736506" y="2748802"/>
            <a:ext cx="3455494" cy="4114163"/>
          </a:xfrm>
          <a:custGeom>
            <a:avLst/>
            <a:gdLst/>
            <a:ahLst/>
            <a:cxnLst/>
            <a:rect l="l" t="t" r="r" b="b"/>
            <a:pathLst>
              <a:path w="4531796" h="5395624" extrusionOk="0">
                <a:moveTo>
                  <a:pt x="4531797" y="0"/>
                </a:moveTo>
                <a:cubicBezTo>
                  <a:pt x="2577990" y="78330"/>
                  <a:pt x="223903" y="3113512"/>
                  <a:pt x="5035" y="5064874"/>
                </a:cubicBezTo>
                <a:cubicBezTo>
                  <a:pt x="-7953" y="5180697"/>
                  <a:pt x="4558" y="5290897"/>
                  <a:pt x="38295" y="5395625"/>
                </a:cubicBezTo>
                <a:lnTo>
                  <a:pt x="4531797" y="5395625"/>
                </a:lnTo>
                <a:lnTo>
                  <a:pt x="4531797"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6" name="Google Shape;1966;p11"/>
          <p:cNvSpPr txBox="1">
            <a:spLocks noGrp="1"/>
          </p:cNvSpPr>
          <p:nvPr>
            <p:ph type="subTitle" idx="1"/>
          </p:nvPr>
        </p:nvSpPr>
        <p:spPr>
          <a:xfrm>
            <a:off x="415600" y="2163600"/>
            <a:ext cx="1997700" cy="6069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2200"/>
              <a:buNone/>
              <a:defRPr sz="2200" b="1"/>
            </a:lvl1pPr>
            <a:lvl2pPr lvl="1" algn="ctr" rtl="0">
              <a:spcBef>
                <a:spcPts val="0"/>
              </a:spcBef>
              <a:spcAft>
                <a:spcPts val="0"/>
              </a:spcAft>
              <a:buSzPts val="2200"/>
              <a:buNone/>
              <a:defRPr sz="2200" b="1"/>
            </a:lvl2pPr>
            <a:lvl3pPr lvl="2" algn="ctr" rtl="0">
              <a:spcBef>
                <a:spcPts val="2100"/>
              </a:spcBef>
              <a:spcAft>
                <a:spcPts val="0"/>
              </a:spcAft>
              <a:buSzPts val="2200"/>
              <a:buNone/>
              <a:defRPr sz="2200" b="1"/>
            </a:lvl3pPr>
            <a:lvl4pPr lvl="3" algn="ctr" rtl="0">
              <a:spcBef>
                <a:spcPts val="2100"/>
              </a:spcBef>
              <a:spcAft>
                <a:spcPts val="0"/>
              </a:spcAft>
              <a:buSzPts val="2200"/>
              <a:buNone/>
              <a:defRPr sz="2200" b="1"/>
            </a:lvl4pPr>
            <a:lvl5pPr lvl="4" algn="ctr" rtl="0">
              <a:spcBef>
                <a:spcPts val="2100"/>
              </a:spcBef>
              <a:spcAft>
                <a:spcPts val="0"/>
              </a:spcAft>
              <a:buSzPts val="2200"/>
              <a:buNone/>
              <a:defRPr sz="2200" b="1"/>
            </a:lvl5pPr>
            <a:lvl6pPr lvl="5" algn="ctr" rtl="0">
              <a:spcBef>
                <a:spcPts val="2100"/>
              </a:spcBef>
              <a:spcAft>
                <a:spcPts val="0"/>
              </a:spcAft>
              <a:buSzPts val="2200"/>
              <a:buNone/>
              <a:defRPr sz="2200" b="1"/>
            </a:lvl6pPr>
            <a:lvl7pPr lvl="6" algn="ctr" rtl="0">
              <a:spcBef>
                <a:spcPts val="2100"/>
              </a:spcBef>
              <a:spcAft>
                <a:spcPts val="0"/>
              </a:spcAft>
              <a:buSzPts val="2200"/>
              <a:buNone/>
              <a:defRPr sz="2200" b="1"/>
            </a:lvl7pPr>
            <a:lvl8pPr lvl="7" algn="ctr" rtl="0">
              <a:spcBef>
                <a:spcPts val="2100"/>
              </a:spcBef>
              <a:spcAft>
                <a:spcPts val="0"/>
              </a:spcAft>
              <a:buSzPts val="2200"/>
              <a:buNone/>
              <a:defRPr sz="2200" b="1"/>
            </a:lvl8pPr>
            <a:lvl9pPr lvl="8" algn="ctr" rtl="0">
              <a:spcBef>
                <a:spcPts val="2100"/>
              </a:spcBef>
              <a:spcAft>
                <a:spcPts val="2100"/>
              </a:spcAft>
              <a:buSzPts val="2200"/>
              <a:buNone/>
              <a:defRPr sz="2200" b="1"/>
            </a:lvl9pPr>
          </a:lstStyle>
          <a:p>
            <a:endParaRPr/>
          </a:p>
        </p:txBody>
      </p:sp>
      <p:sp>
        <p:nvSpPr>
          <p:cNvPr id="1967" name="Google Shape;1967;p11"/>
          <p:cNvSpPr txBox="1">
            <a:spLocks noGrp="1"/>
          </p:cNvSpPr>
          <p:nvPr>
            <p:ph type="subTitle" idx="2"/>
          </p:nvPr>
        </p:nvSpPr>
        <p:spPr>
          <a:xfrm>
            <a:off x="2775377" y="2163600"/>
            <a:ext cx="1997700" cy="6069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2200"/>
              <a:buNone/>
              <a:defRPr sz="2200" b="1"/>
            </a:lvl1pPr>
            <a:lvl2pPr lvl="1" algn="ctr" rtl="0">
              <a:spcBef>
                <a:spcPts val="0"/>
              </a:spcBef>
              <a:spcAft>
                <a:spcPts val="0"/>
              </a:spcAft>
              <a:buSzPts val="2200"/>
              <a:buNone/>
              <a:defRPr sz="2200" b="1"/>
            </a:lvl2pPr>
            <a:lvl3pPr lvl="2" algn="ctr" rtl="0">
              <a:spcBef>
                <a:spcPts val="2100"/>
              </a:spcBef>
              <a:spcAft>
                <a:spcPts val="0"/>
              </a:spcAft>
              <a:buSzPts val="2200"/>
              <a:buNone/>
              <a:defRPr sz="2200" b="1"/>
            </a:lvl3pPr>
            <a:lvl4pPr lvl="3" algn="ctr" rtl="0">
              <a:spcBef>
                <a:spcPts val="2100"/>
              </a:spcBef>
              <a:spcAft>
                <a:spcPts val="0"/>
              </a:spcAft>
              <a:buSzPts val="2200"/>
              <a:buNone/>
              <a:defRPr sz="2200" b="1"/>
            </a:lvl4pPr>
            <a:lvl5pPr lvl="4" algn="ctr" rtl="0">
              <a:spcBef>
                <a:spcPts val="2100"/>
              </a:spcBef>
              <a:spcAft>
                <a:spcPts val="0"/>
              </a:spcAft>
              <a:buSzPts val="2200"/>
              <a:buNone/>
              <a:defRPr sz="2200" b="1"/>
            </a:lvl5pPr>
            <a:lvl6pPr lvl="5" algn="ctr" rtl="0">
              <a:spcBef>
                <a:spcPts val="2100"/>
              </a:spcBef>
              <a:spcAft>
                <a:spcPts val="0"/>
              </a:spcAft>
              <a:buSzPts val="2200"/>
              <a:buNone/>
              <a:defRPr sz="2200" b="1"/>
            </a:lvl6pPr>
            <a:lvl7pPr lvl="6" algn="ctr" rtl="0">
              <a:spcBef>
                <a:spcPts val="2100"/>
              </a:spcBef>
              <a:spcAft>
                <a:spcPts val="0"/>
              </a:spcAft>
              <a:buSzPts val="2200"/>
              <a:buNone/>
              <a:defRPr sz="2200" b="1"/>
            </a:lvl7pPr>
            <a:lvl8pPr lvl="7" algn="ctr" rtl="0">
              <a:spcBef>
                <a:spcPts val="2100"/>
              </a:spcBef>
              <a:spcAft>
                <a:spcPts val="0"/>
              </a:spcAft>
              <a:buSzPts val="2200"/>
              <a:buNone/>
              <a:defRPr sz="2200" b="1"/>
            </a:lvl8pPr>
            <a:lvl9pPr lvl="8" algn="ctr" rtl="0">
              <a:spcBef>
                <a:spcPts val="2100"/>
              </a:spcBef>
              <a:spcAft>
                <a:spcPts val="2100"/>
              </a:spcAft>
              <a:buSzPts val="2200"/>
              <a:buNone/>
              <a:defRPr sz="2200" b="1"/>
            </a:lvl9pPr>
          </a:lstStyle>
          <a:p>
            <a:endParaRPr/>
          </a:p>
        </p:txBody>
      </p:sp>
      <p:sp>
        <p:nvSpPr>
          <p:cNvPr id="1968" name="Google Shape;1968;p11"/>
          <p:cNvSpPr txBox="1">
            <a:spLocks noGrp="1"/>
          </p:cNvSpPr>
          <p:nvPr>
            <p:ph type="subTitle" idx="3"/>
          </p:nvPr>
        </p:nvSpPr>
        <p:spPr>
          <a:xfrm>
            <a:off x="5135153" y="2316000"/>
            <a:ext cx="1997700" cy="6069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2200"/>
              <a:buNone/>
              <a:defRPr sz="2200" b="1"/>
            </a:lvl1pPr>
            <a:lvl2pPr lvl="1" algn="ctr" rtl="0">
              <a:spcBef>
                <a:spcPts val="0"/>
              </a:spcBef>
              <a:spcAft>
                <a:spcPts val="0"/>
              </a:spcAft>
              <a:buSzPts val="2200"/>
              <a:buNone/>
              <a:defRPr sz="2200" b="1"/>
            </a:lvl2pPr>
            <a:lvl3pPr lvl="2" algn="ctr" rtl="0">
              <a:spcBef>
                <a:spcPts val="2100"/>
              </a:spcBef>
              <a:spcAft>
                <a:spcPts val="0"/>
              </a:spcAft>
              <a:buSzPts val="2200"/>
              <a:buNone/>
              <a:defRPr sz="2200" b="1"/>
            </a:lvl3pPr>
            <a:lvl4pPr lvl="3" algn="ctr" rtl="0">
              <a:spcBef>
                <a:spcPts val="2100"/>
              </a:spcBef>
              <a:spcAft>
                <a:spcPts val="0"/>
              </a:spcAft>
              <a:buSzPts val="2200"/>
              <a:buNone/>
              <a:defRPr sz="2200" b="1"/>
            </a:lvl4pPr>
            <a:lvl5pPr lvl="4" algn="ctr" rtl="0">
              <a:spcBef>
                <a:spcPts val="2100"/>
              </a:spcBef>
              <a:spcAft>
                <a:spcPts val="0"/>
              </a:spcAft>
              <a:buSzPts val="2200"/>
              <a:buNone/>
              <a:defRPr sz="2200" b="1"/>
            </a:lvl5pPr>
            <a:lvl6pPr lvl="5" algn="ctr" rtl="0">
              <a:spcBef>
                <a:spcPts val="2100"/>
              </a:spcBef>
              <a:spcAft>
                <a:spcPts val="0"/>
              </a:spcAft>
              <a:buSzPts val="2200"/>
              <a:buNone/>
              <a:defRPr sz="2200" b="1"/>
            </a:lvl6pPr>
            <a:lvl7pPr lvl="6" algn="ctr" rtl="0">
              <a:spcBef>
                <a:spcPts val="2100"/>
              </a:spcBef>
              <a:spcAft>
                <a:spcPts val="0"/>
              </a:spcAft>
              <a:buSzPts val="2200"/>
              <a:buNone/>
              <a:defRPr sz="2200" b="1"/>
            </a:lvl7pPr>
            <a:lvl8pPr lvl="7" algn="ctr" rtl="0">
              <a:spcBef>
                <a:spcPts val="2100"/>
              </a:spcBef>
              <a:spcAft>
                <a:spcPts val="0"/>
              </a:spcAft>
              <a:buSzPts val="2200"/>
              <a:buNone/>
              <a:defRPr sz="2200" b="1"/>
            </a:lvl8pPr>
            <a:lvl9pPr lvl="8" algn="ctr" rtl="0">
              <a:spcBef>
                <a:spcPts val="2100"/>
              </a:spcBef>
              <a:spcAft>
                <a:spcPts val="2100"/>
              </a:spcAft>
              <a:buSzPts val="2200"/>
              <a:buNone/>
              <a:defRPr sz="2200" b="1"/>
            </a:lvl9pPr>
          </a:lstStyle>
          <a:p>
            <a:endParaRPr/>
          </a:p>
        </p:txBody>
      </p:sp>
      <p:sp>
        <p:nvSpPr>
          <p:cNvPr id="1969" name="Google Shape;1969;p11"/>
          <p:cNvSpPr txBox="1">
            <a:spLocks noGrp="1"/>
          </p:cNvSpPr>
          <p:nvPr>
            <p:ph type="subTitle" idx="4"/>
          </p:nvPr>
        </p:nvSpPr>
        <p:spPr>
          <a:xfrm>
            <a:off x="7494930" y="2239800"/>
            <a:ext cx="1997700" cy="6069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2200"/>
              <a:buNone/>
              <a:defRPr sz="2200" b="1"/>
            </a:lvl1pPr>
            <a:lvl2pPr lvl="1" algn="ctr" rtl="0">
              <a:spcBef>
                <a:spcPts val="0"/>
              </a:spcBef>
              <a:spcAft>
                <a:spcPts val="0"/>
              </a:spcAft>
              <a:buSzPts val="2200"/>
              <a:buNone/>
              <a:defRPr sz="2200" b="1"/>
            </a:lvl2pPr>
            <a:lvl3pPr lvl="2" algn="ctr" rtl="0">
              <a:spcBef>
                <a:spcPts val="2100"/>
              </a:spcBef>
              <a:spcAft>
                <a:spcPts val="0"/>
              </a:spcAft>
              <a:buSzPts val="2200"/>
              <a:buNone/>
              <a:defRPr sz="2200" b="1"/>
            </a:lvl3pPr>
            <a:lvl4pPr lvl="3" algn="ctr" rtl="0">
              <a:spcBef>
                <a:spcPts val="2100"/>
              </a:spcBef>
              <a:spcAft>
                <a:spcPts val="0"/>
              </a:spcAft>
              <a:buSzPts val="2200"/>
              <a:buNone/>
              <a:defRPr sz="2200" b="1"/>
            </a:lvl4pPr>
            <a:lvl5pPr lvl="4" algn="ctr" rtl="0">
              <a:spcBef>
                <a:spcPts val="2100"/>
              </a:spcBef>
              <a:spcAft>
                <a:spcPts val="0"/>
              </a:spcAft>
              <a:buSzPts val="2200"/>
              <a:buNone/>
              <a:defRPr sz="2200" b="1"/>
            </a:lvl5pPr>
            <a:lvl6pPr lvl="5" algn="ctr" rtl="0">
              <a:spcBef>
                <a:spcPts val="2100"/>
              </a:spcBef>
              <a:spcAft>
                <a:spcPts val="0"/>
              </a:spcAft>
              <a:buSzPts val="2200"/>
              <a:buNone/>
              <a:defRPr sz="2200" b="1"/>
            </a:lvl6pPr>
            <a:lvl7pPr lvl="6" algn="ctr" rtl="0">
              <a:spcBef>
                <a:spcPts val="2100"/>
              </a:spcBef>
              <a:spcAft>
                <a:spcPts val="0"/>
              </a:spcAft>
              <a:buSzPts val="2200"/>
              <a:buNone/>
              <a:defRPr sz="2200" b="1"/>
            </a:lvl7pPr>
            <a:lvl8pPr lvl="7" algn="ctr" rtl="0">
              <a:spcBef>
                <a:spcPts val="2100"/>
              </a:spcBef>
              <a:spcAft>
                <a:spcPts val="0"/>
              </a:spcAft>
              <a:buSzPts val="2200"/>
              <a:buNone/>
              <a:defRPr sz="2200" b="1"/>
            </a:lvl8pPr>
            <a:lvl9pPr lvl="8" algn="ctr" rtl="0">
              <a:spcBef>
                <a:spcPts val="2100"/>
              </a:spcBef>
              <a:spcAft>
                <a:spcPts val="2100"/>
              </a:spcAft>
              <a:buSzPts val="2200"/>
              <a:buNone/>
              <a:defRPr sz="2200" b="1"/>
            </a:lvl9pPr>
          </a:lstStyle>
          <a:p>
            <a:endParaRPr/>
          </a:p>
        </p:txBody>
      </p:sp>
      <p:sp>
        <p:nvSpPr>
          <p:cNvPr id="1970" name="Google Shape;1970;p11"/>
          <p:cNvSpPr txBox="1">
            <a:spLocks noGrp="1"/>
          </p:cNvSpPr>
          <p:nvPr>
            <p:ph type="subTitle" idx="5"/>
          </p:nvPr>
        </p:nvSpPr>
        <p:spPr>
          <a:xfrm>
            <a:off x="9854707" y="2468400"/>
            <a:ext cx="1997700" cy="6069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2200"/>
              <a:buNone/>
              <a:defRPr sz="2200" b="1"/>
            </a:lvl1pPr>
            <a:lvl2pPr lvl="1" algn="ctr" rtl="0">
              <a:spcBef>
                <a:spcPts val="0"/>
              </a:spcBef>
              <a:spcAft>
                <a:spcPts val="0"/>
              </a:spcAft>
              <a:buSzPts val="2200"/>
              <a:buNone/>
              <a:defRPr sz="2200" b="1"/>
            </a:lvl2pPr>
            <a:lvl3pPr lvl="2" algn="ctr" rtl="0">
              <a:spcBef>
                <a:spcPts val="2100"/>
              </a:spcBef>
              <a:spcAft>
                <a:spcPts val="0"/>
              </a:spcAft>
              <a:buSzPts val="2200"/>
              <a:buNone/>
              <a:defRPr sz="2200" b="1"/>
            </a:lvl3pPr>
            <a:lvl4pPr lvl="3" algn="ctr" rtl="0">
              <a:spcBef>
                <a:spcPts val="2100"/>
              </a:spcBef>
              <a:spcAft>
                <a:spcPts val="0"/>
              </a:spcAft>
              <a:buSzPts val="2200"/>
              <a:buNone/>
              <a:defRPr sz="2200" b="1"/>
            </a:lvl4pPr>
            <a:lvl5pPr lvl="4" algn="ctr" rtl="0">
              <a:spcBef>
                <a:spcPts val="2100"/>
              </a:spcBef>
              <a:spcAft>
                <a:spcPts val="0"/>
              </a:spcAft>
              <a:buSzPts val="2200"/>
              <a:buNone/>
              <a:defRPr sz="2200" b="1"/>
            </a:lvl5pPr>
            <a:lvl6pPr lvl="5" algn="ctr" rtl="0">
              <a:spcBef>
                <a:spcPts val="2100"/>
              </a:spcBef>
              <a:spcAft>
                <a:spcPts val="0"/>
              </a:spcAft>
              <a:buSzPts val="2200"/>
              <a:buNone/>
              <a:defRPr sz="2200" b="1"/>
            </a:lvl6pPr>
            <a:lvl7pPr lvl="6" algn="ctr" rtl="0">
              <a:spcBef>
                <a:spcPts val="2100"/>
              </a:spcBef>
              <a:spcAft>
                <a:spcPts val="0"/>
              </a:spcAft>
              <a:buSzPts val="2200"/>
              <a:buNone/>
              <a:defRPr sz="2200" b="1"/>
            </a:lvl7pPr>
            <a:lvl8pPr lvl="7" algn="ctr" rtl="0">
              <a:spcBef>
                <a:spcPts val="2100"/>
              </a:spcBef>
              <a:spcAft>
                <a:spcPts val="0"/>
              </a:spcAft>
              <a:buSzPts val="2200"/>
              <a:buNone/>
              <a:defRPr sz="2200" b="1"/>
            </a:lvl8pPr>
            <a:lvl9pPr lvl="8" algn="ctr" rtl="0">
              <a:spcBef>
                <a:spcPts val="2100"/>
              </a:spcBef>
              <a:spcAft>
                <a:spcPts val="2100"/>
              </a:spcAft>
              <a:buSzPts val="2200"/>
              <a:buNone/>
              <a:defRPr sz="2200" b="1"/>
            </a:lvl9pPr>
          </a:lstStyle>
          <a:p>
            <a:endParaRPr/>
          </a:p>
        </p:txBody>
      </p:sp>
      <p:sp>
        <p:nvSpPr>
          <p:cNvPr id="1971" name="Google Shape;1971;p11"/>
          <p:cNvSpPr txBox="1">
            <a:spLocks noGrp="1"/>
          </p:cNvSpPr>
          <p:nvPr>
            <p:ph type="title"/>
          </p:nvPr>
        </p:nvSpPr>
        <p:spPr>
          <a:xfrm>
            <a:off x="415600" y="821967"/>
            <a:ext cx="11360700" cy="763500"/>
          </a:xfrm>
          <a:prstGeom prst="rect">
            <a:avLst/>
          </a:prstGeom>
        </p:spPr>
        <p:txBody>
          <a:bodyPr spcFirstLastPara="1" wrap="square" lIns="121900" tIns="121900" rIns="121900" bIns="121900" anchor="ctr"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1972" name="Google Shape;1972;p11"/>
          <p:cNvSpPr txBox="1">
            <a:spLocks noGrp="1"/>
          </p:cNvSpPr>
          <p:nvPr>
            <p:ph type="body" idx="6"/>
          </p:nvPr>
        </p:nvSpPr>
        <p:spPr>
          <a:xfrm>
            <a:off x="415600" y="3695825"/>
            <a:ext cx="1997700" cy="2330100"/>
          </a:xfrm>
          <a:prstGeom prst="rect">
            <a:avLst/>
          </a:prstGeom>
        </p:spPr>
        <p:txBody>
          <a:bodyPr spcFirstLastPara="1" wrap="square" lIns="121900" tIns="121900" rIns="121900" bIns="121900" anchor="t" anchorCtr="0">
            <a:noAutofit/>
          </a:bodyPr>
          <a:lstStyle>
            <a:lvl1pPr marL="457200" lvl="0" indent="-330200" algn="ctr">
              <a:spcBef>
                <a:spcPts val="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2100"/>
              </a:spcBef>
              <a:spcAft>
                <a:spcPts val="0"/>
              </a:spcAft>
              <a:buSzPts val="1600"/>
              <a:buChar char="■"/>
              <a:defRPr sz="1600"/>
            </a:lvl3pPr>
            <a:lvl4pPr marL="1828800" lvl="3" indent="-330200">
              <a:spcBef>
                <a:spcPts val="2100"/>
              </a:spcBef>
              <a:spcAft>
                <a:spcPts val="0"/>
              </a:spcAft>
              <a:buSzPts val="1600"/>
              <a:buChar char="●"/>
              <a:defRPr sz="1600"/>
            </a:lvl4pPr>
            <a:lvl5pPr marL="2286000" lvl="4" indent="-330200">
              <a:spcBef>
                <a:spcPts val="2100"/>
              </a:spcBef>
              <a:spcAft>
                <a:spcPts val="0"/>
              </a:spcAft>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a:p>
        </p:txBody>
      </p:sp>
      <p:sp>
        <p:nvSpPr>
          <p:cNvPr id="1973" name="Google Shape;1973;p11"/>
          <p:cNvSpPr txBox="1">
            <a:spLocks noGrp="1"/>
          </p:cNvSpPr>
          <p:nvPr>
            <p:ph type="body" idx="7"/>
          </p:nvPr>
        </p:nvSpPr>
        <p:spPr>
          <a:xfrm>
            <a:off x="2775375" y="3543425"/>
            <a:ext cx="1997700" cy="2330100"/>
          </a:xfrm>
          <a:prstGeom prst="rect">
            <a:avLst/>
          </a:prstGeom>
        </p:spPr>
        <p:txBody>
          <a:bodyPr spcFirstLastPara="1" wrap="square" lIns="121900" tIns="121900" rIns="121900" bIns="121900" anchor="t" anchorCtr="0">
            <a:noAutofit/>
          </a:bodyPr>
          <a:lstStyle>
            <a:lvl1pPr marL="457200" lvl="0" indent="-330200" algn="ctr" rtl="0">
              <a:spcBef>
                <a:spcPts val="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1974" name="Google Shape;1974;p11"/>
          <p:cNvSpPr txBox="1">
            <a:spLocks noGrp="1"/>
          </p:cNvSpPr>
          <p:nvPr>
            <p:ph type="body" idx="8"/>
          </p:nvPr>
        </p:nvSpPr>
        <p:spPr>
          <a:xfrm>
            <a:off x="5135150" y="3467225"/>
            <a:ext cx="1997700" cy="2330100"/>
          </a:xfrm>
          <a:prstGeom prst="rect">
            <a:avLst/>
          </a:prstGeom>
        </p:spPr>
        <p:txBody>
          <a:bodyPr spcFirstLastPara="1" wrap="square" lIns="121900" tIns="121900" rIns="121900" bIns="121900" anchor="t" anchorCtr="0">
            <a:noAutofit/>
          </a:bodyPr>
          <a:lstStyle>
            <a:lvl1pPr marL="457200" lvl="0" indent="-330200" algn="ctr" rtl="0">
              <a:spcBef>
                <a:spcPts val="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1975" name="Google Shape;1975;p11"/>
          <p:cNvSpPr txBox="1">
            <a:spLocks noGrp="1"/>
          </p:cNvSpPr>
          <p:nvPr>
            <p:ph type="body" idx="9"/>
          </p:nvPr>
        </p:nvSpPr>
        <p:spPr>
          <a:xfrm>
            <a:off x="7494925" y="3543425"/>
            <a:ext cx="1997700" cy="2330100"/>
          </a:xfrm>
          <a:prstGeom prst="rect">
            <a:avLst/>
          </a:prstGeom>
        </p:spPr>
        <p:txBody>
          <a:bodyPr spcFirstLastPara="1" wrap="square" lIns="121900" tIns="121900" rIns="121900" bIns="121900" anchor="t" anchorCtr="0">
            <a:noAutofit/>
          </a:bodyPr>
          <a:lstStyle>
            <a:lvl1pPr marL="457200" lvl="0" indent="-330200" algn="ctr" rtl="0">
              <a:spcBef>
                <a:spcPts val="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1976" name="Google Shape;1976;p11"/>
          <p:cNvSpPr txBox="1">
            <a:spLocks noGrp="1"/>
          </p:cNvSpPr>
          <p:nvPr>
            <p:ph type="body" idx="13"/>
          </p:nvPr>
        </p:nvSpPr>
        <p:spPr>
          <a:xfrm>
            <a:off x="9854700" y="3391025"/>
            <a:ext cx="1997700" cy="2330100"/>
          </a:xfrm>
          <a:prstGeom prst="rect">
            <a:avLst/>
          </a:prstGeom>
        </p:spPr>
        <p:txBody>
          <a:bodyPr spcFirstLastPara="1" wrap="square" lIns="121900" tIns="121900" rIns="121900" bIns="121900" anchor="t" anchorCtr="0">
            <a:noAutofit/>
          </a:bodyPr>
          <a:lstStyle>
            <a:lvl1pPr marL="457200" lvl="0" indent="-330200" algn="ctr" rtl="0">
              <a:spcBef>
                <a:spcPts val="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11 Title and text left">
  <p:cSld name="CUSTOM_15">
    <p:spTree>
      <p:nvGrpSpPr>
        <p:cNvPr id="1" name="Shape 1977"/>
        <p:cNvGrpSpPr/>
        <p:nvPr/>
      </p:nvGrpSpPr>
      <p:grpSpPr>
        <a:xfrm>
          <a:off x="0" y="0"/>
          <a:ext cx="0" cy="0"/>
          <a:chOff x="0" y="0"/>
          <a:chExt cx="0" cy="0"/>
        </a:xfrm>
      </p:grpSpPr>
      <p:sp>
        <p:nvSpPr>
          <p:cNvPr id="1978" name="Google Shape;1978;p12"/>
          <p:cNvSpPr/>
          <p:nvPr/>
        </p:nvSpPr>
        <p:spPr>
          <a:xfrm>
            <a:off x="5663828" y="-360917"/>
            <a:ext cx="6474181" cy="8127734"/>
          </a:xfrm>
          <a:custGeom>
            <a:avLst/>
            <a:gdLst/>
            <a:ahLst/>
            <a:cxnLst/>
            <a:rect l="l" t="t" r="r" b="b"/>
            <a:pathLst>
              <a:path w="6474181" h="8127734" extrusionOk="0">
                <a:moveTo>
                  <a:pt x="1905766" y="7897656"/>
                </a:moveTo>
                <a:cubicBezTo>
                  <a:pt x="416059" y="6466718"/>
                  <a:pt x="-665877" y="2494684"/>
                  <a:pt x="477875" y="768216"/>
                </a:cubicBezTo>
                <a:cubicBezTo>
                  <a:pt x="1621620" y="-958252"/>
                  <a:pt x="4075947" y="548867"/>
                  <a:pt x="6004493" y="2114011"/>
                </a:cubicBezTo>
                <a:cubicBezTo>
                  <a:pt x="7933037" y="3679162"/>
                  <a:pt x="3395438" y="9328661"/>
                  <a:pt x="1905766" y="78976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9" name="Google Shape;1979;p12"/>
          <p:cNvSpPr/>
          <p:nvPr/>
        </p:nvSpPr>
        <p:spPr>
          <a:xfrm>
            <a:off x="684300" y="1520938"/>
            <a:ext cx="9483525" cy="3816119"/>
          </a:xfrm>
          <a:custGeom>
            <a:avLst/>
            <a:gdLst/>
            <a:ahLst/>
            <a:cxnLst/>
            <a:rect l="l" t="t" r="r" b="b"/>
            <a:pathLst>
              <a:path w="8660753" h="2837263" extrusionOk="0">
                <a:moveTo>
                  <a:pt x="0" y="0"/>
                </a:moveTo>
                <a:lnTo>
                  <a:pt x="8660754" y="0"/>
                </a:lnTo>
                <a:lnTo>
                  <a:pt x="8660754" y="2837263"/>
                </a:lnTo>
                <a:lnTo>
                  <a:pt x="0" y="2837263"/>
                </a:lnTo>
                <a:lnTo>
                  <a:pt x="0" y="0"/>
                </a:lnTo>
                <a:close/>
              </a:path>
            </a:pathLst>
          </a:custGeom>
          <a:noFill/>
          <a:ln w="38100" cap="rnd" cmpd="sng">
            <a:solidFill>
              <a:schemeClr val="accen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980" name="Google Shape;1980;p12"/>
          <p:cNvGrpSpPr/>
          <p:nvPr/>
        </p:nvGrpSpPr>
        <p:grpSpPr>
          <a:xfrm flipH="1">
            <a:off x="38878" y="4756084"/>
            <a:ext cx="1545703" cy="1324607"/>
            <a:chOff x="10345828" y="4756084"/>
            <a:chExt cx="1545703" cy="1324607"/>
          </a:xfrm>
        </p:grpSpPr>
        <p:grpSp>
          <p:nvGrpSpPr>
            <p:cNvPr id="1981" name="Google Shape;1981;p12"/>
            <p:cNvGrpSpPr/>
            <p:nvPr/>
          </p:nvGrpSpPr>
          <p:grpSpPr>
            <a:xfrm rot="10376001" flipH="1">
              <a:off x="10397135" y="4805612"/>
              <a:ext cx="859969" cy="887037"/>
              <a:chOff x="4846008" y="1466616"/>
              <a:chExt cx="793673" cy="818804"/>
            </a:xfrm>
          </p:grpSpPr>
          <p:grpSp>
            <p:nvGrpSpPr>
              <p:cNvPr id="1982" name="Google Shape;1982;p12"/>
              <p:cNvGrpSpPr/>
              <p:nvPr/>
            </p:nvGrpSpPr>
            <p:grpSpPr>
              <a:xfrm>
                <a:off x="4846008" y="1576754"/>
                <a:ext cx="720669" cy="708666"/>
                <a:chOff x="4846008" y="1576754"/>
                <a:chExt cx="720669" cy="708666"/>
              </a:xfrm>
            </p:grpSpPr>
            <p:sp>
              <p:nvSpPr>
                <p:cNvPr id="1983" name="Google Shape;1983;p12"/>
                <p:cNvSpPr/>
                <p:nvPr/>
              </p:nvSpPr>
              <p:spPr>
                <a:xfrm>
                  <a:off x="4846028" y="1576754"/>
                  <a:ext cx="720649" cy="708648"/>
                </a:xfrm>
                <a:custGeom>
                  <a:avLst/>
                  <a:gdLst/>
                  <a:ahLst/>
                  <a:cxnLst/>
                  <a:rect l="l" t="t" r="r" b="b"/>
                  <a:pathLst>
                    <a:path w="720649" h="708648" extrusionOk="0">
                      <a:moveTo>
                        <a:pt x="700005" y="2762"/>
                      </a:moveTo>
                      <a:cubicBezTo>
                        <a:pt x="700005" y="2762"/>
                        <a:pt x="726258" y="73700"/>
                        <a:pt x="719554" y="172042"/>
                      </a:cubicBezTo>
                      <a:cubicBezTo>
                        <a:pt x="712308" y="278355"/>
                        <a:pt x="668133" y="417169"/>
                        <a:pt x="554929" y="546031"/>
                      </a:cubicBezTo>
                      <a:cubicBezTo>
                        <a:pt x="391884" y="731625"/>
                        <a:pt x="0" y="707636"/>
                        <a:pt x="0" y="707636"/>
                      </a:cubicBezTo>
                      <a:cubicBezTo>
                        <a:pt x="0" y="707636"/>
                        <a:pt x="7260" y="585773"/>
                        <a:pt x="41811" y="457620"/>
                      </a:cubicBezTo>
                      <a:cubicBezTo>
                        <a:pt x="69631" y="354436"/>
                        <a:pt x="120129" y="246147"/>
                        <a:pt x="160641" y="201925"/>
                      </a:cubicBezTo>
                      <a:cubicBezTo>
                        <a:pt x="217145" y="140244"/>
                        <a:pt x="321710" y="60539"/>
                        <a:pt x="428746" y="28379"/>
                      </a:cubicBezTo>
                      <a:cubicBezTo>
                        <a:pt x="564499" y="-12414"/>
                        <a:pt x="700005" y="2762"/>
                        <a:pt x="700005" y="2762"/>
                      </a:cubicBezTo>
                      <a:close/>
                    </a:path>
                  </a:pathLst>
                </a:custGeom>
                <a:solidFill>
                  <a:srgbClr val="693C1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4" name="Google Shape;1984;p12"/>
                <p:cNvSpPr/>
                <p:nvPr/>
              </p:nvSpPr>
              <p:spPr>
                <a:xfrm>
                  <a:off x="4846008" y="1714935"/>
                  <a:ext cx="710881" cy="570485"/>
                </a:xfrm>
                <a:custGeom>
                  <a:avLst/>
                  <a:gdLst/>
                  <a:ahLst/>
                  <a:cxnLst/>
                  <a:rect l="l" t="t" r="r" b="b"/>
                  <a:pathLst>
                    <a:path w="710881" h="570485" extrusionOk="0">
                      <a:moveTo>
                        <a:pt x="160594" y="63731"/>
                      </a:moveTo>
                      <a:cubicBezTo>
                        <a:pt x="120082" y="107953"/>
                        <a:pt x="69618" y="216255"/>
                        <a:pt x="41798" y="319439"/>
                      </a:cubicBezTo>
                      <a:cubicBezTo>
                        <a:pt x="7246" y="447591"/>
                        <a:pt x="0" y="569475"/>
                        <a:pt x="0" y="569475"/>
                      </a:cubicBezTo>
                      <a:cubicBezTo>
                        <a:pt x="0" y="569475"/>
                        <a:pt x="391864" y="593451"/>
                        <a:pt x="554909" y="407856"/>
                      </a:cubicBezTo>
                      <a:cubicBezTo>
                        <a:pt x="646882" y="303158"/>
                        <a:pt x="692826" y="192198"/>
                        <a:pt x="710881" y="97130"/>
                      </a:cubicBezTo>
                      <a:cubicBezTo>
                        <a:pt x="653493" y="56833"/>
                        <a:pt x="572462" y="13254"/>
                        <a:pt x="479618" y="2792"/>
                      </a:cubicBezTo>
                      <a:cubicBezTo>
                        <a:pt x="371069" y="-9443"/>
                        <a:pt x="255822" y="20828"/>
                        <a:pt x="175100" y="48990"/>
                      </a:cubicBezTo>
                      <a:cubicBezTo>
                        <a:pt x="170178" y="53946"/>
                        <a:pt x="164960" y="58962"/>
                        <a:pt x="160594" y="63731"/>
                      </a:cubicBezTo>
                      <a:close/>
                    </a:path>
                  </a:pathLst>
                </a:custGeom>
                <a:solidFill>
                  <a:srgbClr val="8C68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5" name="Google Shape;1985;p12"/>
                <p:cNvSpPr/>
                <p:nvPr/>
              </p:nvSpPr>
              <p:spPr>
                <a:xfrm>
                  <a:off x="4846008" y="1888778"/>
                  <a:ext cx="645669" cy="396642"/>
                </a:xfrm>
                <a:custGeom>
                  <a:avLst/>
                  <a:gdLst/>
                  <a:ahLst/>
                  <a:cxnLst/>
                  <a:rect l="l" t="t" r="r" b="b"/>
                  <a:pathLst>
                    <a:path w="645669" h="396642" extrusionOk="0">
                      <a:moveTo>
                        <a:pt x="48019" y="126247"/>
                      </a:moveTo>
                      <a:cubicBezTo>
                        <a:pt x="46111" y="132731"/>
                        <a:pt x="43546" y="139133"/>
                        <a:pt x="41798" y="145596"/>
                      </a:cubicBezTo>
                      <a:cubicBezTo>
                        <a:pt x="7246" y="273748"/>
                        <a:pt x="0" y="395632"/>
                        <a:pt x="0" y="395632"/>
                      </a:cubicBezTo>
                      <a:cubicBezTo>
                        <a:pt x="0" y="395632"/>
                        <a:pt x="391864" y="419608"/>
                        <a:pt x="554909" y="234013"/>
                      </a:cubicBezTo>
                      <a:cubicBezTo>
                        <a:pt x="592621" y="191084"/>
                        <a:pt x="622089" y="147069"/>
                        <a:pt x="645670" y="103504"/>
                      </a:cubicBezTo>
                      <a:cubicBezTo>
                        <a:pt x="590411" y="59349"/>
                        <a:pt x="507036" y="3842"/>
                        <a:pt x="432040" y="426"/>
                      </a:cubicBezTo>
                      <a:cubicBezTo>
                        <a:pt x="285109" y="-6271"/>
                        <a:pt x="139082" y="67352"/>
                        <a:pt x="48019" y="126247"/>
                      </a:cubicBezTo>
                      <a:close/>
                    </a:path>
                  </a:pathLst>
                </a:custGeom>
                <a:solidFill>
                  <a:srgbClr val="9F81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6" name="Google Shape;1986;p12"/>
                <p:cNvSpPr/>
                <p:nvPr/>
              </p:nvSpPr>
              <p:spPr>
                <a:xfrm>
                  <a:off x="4898213" y="1926580"/>
                  <a:ext cx="453698" cy="315101"/>
                </a:xfrm>
                <a:custGeom>
                  <a:avLst/>
                  <a:gdLst/>
                  <a:ahLst/>
                  <a:cxnLst/>
                  <a:rect l="l" t="t" r="r" b="b"/>
                  <a:pathLst>
                    <a:path w="453698" h="315101" extrusionOk="0">
                      <a:moveTo>
                        <a:pt x="0" y="315102"/>
                      </a:moveTo>
                      <a:cubicBezTo>
                        <a:pt x="0" y="315102"/>
                        <a:pt x="201896" y="305049"/>
                        <a:pt x="315408" y="247794"/>
                      </a:cubicBezTo>
                      <a:cubicBezTo>
                        <a:pt x="428920" y="190539"/>
                        <a:pt x="468213" y="145976"/>
                        <a:pt x="449058" y="84207"/>
                      </a:cubicBezTo>
                      <a:cubicBezTo>
                        <a:pt x="422973" y="96"/>
                        <a:pt x="319399" y="-26914"/>
                        <a:pt x="205887" y="30340"/>
                      </a:cubicBezTo>
                      <a:cubicBezTo>
                        <a:pt x="92375" y="87602"/>
                        <a:pt x="0" y="315102"/>
                        <a:pt x="0" y="315102"/>
                      </a:cubicBezTo>
                      <a:close/>
                    </a:path>
                  </a:pathLst>
                </a:custGeom>
                <a:solidFill>
                  <a:srgbClr val="A88C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7" name="Google Shape;1987;p12"/>
                <p:cNvSpPr/>
                <p:nvPr/>
              </p:nvSpPr>
              <p:spPr>
                <a:xfrm>
                  <a:off x="4949949" y="2135255"/>
                  <a:ext cx="417112" cy="148136"/>
                </a:xfrm>
                <a:custGeom>
                  <a:avLst/>
                  <a:gdLst/>
                  <a:ahLst/>
                  <a:cxnLst/>
                  <a:rect l="l" t="t" r="r" b="b"/>
                  <a:pathLst>
                    <a:path w="417112" h="148136" extrusionOk="0">
                      <a:moveTo>
                        <a:pt x="0" y="148137"/>
                      </a:moveTo>
                      <a:cubicBezTo>
                        <a:pt x="79296" y="144406"/>
                        <a:pt x="190169" y="131990"/>
                        <a:pt x="291003" y="92610"/>
                      </a:cubicBezTo>
                      <a:cubicBezTo>
                        <a:pt x="365765" y="51877"/>
                        <a:pt x="417112" y="0"/>
                        <a:pt x="417112" y="0"/>
                      </a:cubicBezTo>
                      <a:cubicBezTo>
                        <a:pt x="417112" y="0"/>
                        <a:pt x="320498" y="67080"/>
                        <a:pt x="212357" y="97164"/>
                      </a:cubicBezTo>
                      <a:cubicBezTo>
                        <a:pt x="105562" y="126873"/>
                        <a:pt x="4146" y="147300"/>
                        <a:pt x="0" y="148137"/>
                      </a:cubicBezTo>
                      <a:close/>
                    </a:path>
                  </a:pathLst>
                </a:custGeom>
                <a:solidFill>
                  <a:srgbClr val="D4BC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988" name="Google Shape;1988;p12"/>
              <p:cNvGrpSpPr/>
              <p:nvPr/>
            </p:nvGrpSpPr>
            <p:grpSpPr>
              <a:xfrm>
                <a:off x="4898213" y="1466616"/>
                <a:ext cx="741468" cy="775065"/>
                <a:chOff x="4898213" y="1466616"/>
                <a:chExt cx="741468" cy="775065"/>
              </a:xfrm>
            </p:grpSpPr>
            <p:sp>
              <p:nvSpPr>
                <p:cNvPr id="1989" name="Google Shape;1989;p12"/>
                <p:cNvSpPr/>
                <p:nvPr/>
              </p:nvSpPr>
              <p:spPr>
                <a:xfrm>
                  <a:off x="4904529" y="1466843"/>
                  <a:ext cx="735152" cy="759728"/>
                </a:xfrm>
                <a:custGeom>
                  <a:avLst/>
                  <a:gdLst/>
                  <a:ahLst/>
                  <a:cxnLst/>
                  <a:rect l="l" t="t" r="r" b="b"/>
                  <a:pathLst>
                    <a:path w="735152" h="759728" extrusionOk="0">
                      <a:moveTo>
                        <a:pt x="0" y="759729"/>
                      </a:moveTo>
                      <a:cubicBezTo>
                        <a:pt x="0" y="759729"/>
                        <a:pt x="148539" y="663436"/>
                        <a:pt x="353461" y="456008"/>
                      </a:cubicBezTo>
                      <a:cubicBezTo>
                        <a:pt x="558385" y="248580"/>
                        <a:pt x="735152" y="9106"/>
                        <a:pt x="735152" y="9106"/>
                      </a:cubicBezTo>
                      <a:cubicBezTo>
                        <a:pt x="735152" y="9106"/>
                        <a:pt x="728930" y="2670"/>
                        <a:pt x="721999" y="614"/>
                      </a:cubicBezTo>
                      <a:cubicBezTo>
                        <a:pt x="715067" y="-1435"/>
                        <a:pt x="702516" y="2302"/>
                        <a:pt x="702516" y="2302"/>
                      </a:cubicBezTo>
                      <a:cubicBezTo>
                        <a:pt x="702516" y="2302"/>
                        <a:pt x="538360" y="234550"/>
                        <a:pt x="340214" y="445031"/>
                      </a:cubicBezTo>
                      <a:cubicBezTo>
                        <a:pt x="150019" y="647061"/>
                        <a:pt x="0" y="759729"/>
                        <a:pt x="0" y="759729"/>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0" name="Google Shape;1990;p12"/>
                <p:cNvSpPr/>
                <p:nvPr/>
              </p:nvSpPr>
              <p:spPr>
                <a:xfrm>
                  <a:off x="5412644" y="1736935"/>
                  <a:ext cx="56476" cy="214647"/>
                </a:xfrm>
                <a:custGeom>
                  <a:avLst/>
                  <a:gdLst/>
                  <a:ahLst/>
                  <a:cxnLst/>
                  <a:rect l="l" t="t" r="r" b="b"/>
                  <a:pathLst>
                    <a:path w="56476" h="214647" extrusionOk="0">
                      <a:moveTo>
                        <a:pt x="10749" y="0"/>
                      </a:moveTo>
                      <a:cubicBezTo>
                        <a:pt x="10749" y="0"/>
                        <a:pt x="44148" y="31778"/>
                        <a:pt x="53424" y="85444"/>
                      </a:cubicBezTo>
                      <a:cubicBezTo>
                        <a:pt x="62706" y="139102"/>
                        <a:pt x="47859" y="214647"/>
                        <a:pt x="47859" y="214647"/>
                      </a:cubicBezTo>
                      <a:cubicBezTo>
                        <a:pt x="47859" y="214647"/>
                        <a:pt x="53189" y="138988"/>
                        <a:pt x="41221" y="88799"/>
                      </a:cubicBezTo>
                      <a:cubicBezTo>
                        <a:pt x="29260" y="38610"/>
                        <a:pt x="0" y="13890"/>
                        <a:pt x="0" y="13890"/>
                      </a:cubicBezTo>
                      <a:lnTo>
                        <a:pt x="10749" y="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1" name="Google Shape;1991;p12"/>
                <p:cNvSpPr/>
                <p:nvPr/>
              </p:nvSpPr>
              <p:spPr>
                <a:xfrm>
                  <a:off x="4919410" y="2056388"/>
                  <a:ext cx="189773" cy="72571"/>
                </a:xfrm>
                <a:custGeom>
                  <a:avLst/>
                  <a:gdLst/>
                  <a:ahLst/>
                  <a:cxnLst/>
                  <a:rect l="l" t="t" r="r" b="b"/>
                  <a:pathLst>
                    <a:path w="189773" h="72571" extrusionOk="0">
                      <a:moveTo>
                        <a:pt x="168831" y="19757"/>
                      </a:moveTo>
                      <a:cubicBezTo>
                        <a:pt x="168831" y="19757"/>
                        <a:pt x="146107" y="14968"/>
                        <a:pt x="103895" y="28169"/>
                      </a:cubicBezTo>
                      <a:cubicBezTo>
                        <a:pt x="61689" y="41376"/>
                        <a:pt x="0" y="72572"/>
                        <a:pt x="0" y="72572"/>
                      </a:cubicBezTo>
                      <a:cubicBezTo>
                        <a:pt x="0" y="72572"/>
                        <a:pt x="51750" y="36554"/>
                        <a:pt x="99193" y="18411"/>
                      </a:cubicBezTo>
                      <a:cubicBezTo>
                        <a:pt x="146637" y="261"/>
                        <a:pt x="189774" y="0"/>
                        <a:pt x="189774" y="0"/>
                      </a:cubicBezTo>
                      <a:lnTo>
                        <a:pt x="168831" y="19757"/>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2" name="Google Shape;1992;p12"/>
                <p:cNvSpPr/>
                <p:nvPr/>
              </p:nvSpPr>
              <p:spPr>
                <a:xfrm>
                  <a:off x="5054501" y="2065564"/>
                  <a:ext cx="59759" cy="153822"/>
                </a:xfrm>
                <a:custGeom>
                  <a:avLst/>
                  <a:gdLst/>
                  <a:ahLst/>
                  <a:cxnLst/>
                  <a:rect l="l" t="t" r="r" b="b"/>
                  <a:pathLst>
                    <a:path w="59759" h="153822" extrusionOk="0">
                      <a:moveTo>
                        <a:pt x="59760" y="0"/>
                      </a:moveTo>
                      <a:cubicBezTo>
                        <a:pt x="59760" y="0"/>
                        <a:pt x="53960" y="42829"/>
                        <a:pt x="39018" y="81291"/>
                      </a:cubicBezTo>
                      <a:cubicBezTo>
                        <a:pt x="24083" y="119747"/>
                        <a:pt x="0" y="153823"/>
                        <a:pt x="0" y="153823"/>
                      </a:cubicBezTo>
                      <a:cubicBezTo>
                        <a:pt x="0" y="153823"/>
                        <a:pt x="19134" y="111503"/>
                        <a:pt x="29207" y="77427"/>
                      </a:cubicBezTo>
                      <a:cubicBezTo>
                        <a:pt x="39279" y="43351"/>
                        <a:pt x="40291" y="17527"/>
                        <a:pt x="40291" y="17527"/>
                      </a:cubicBezTo>
                      <a:lnTo>
                        <a:pt x="59760" y="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3" name="Google Shape;1993;p12"/>
                <p:cNvSpPr/>
                <p:nvPr/>
              </p:nvSpPr>
              <p:spPr>
                <a:xfrm>
                  <a:off x="5256523" y="1875890"/>
                  <a:ext cx="51526" cy="285933"/>
                </a:xfrm>
                <a:custGeom>
                  <a:avLst/>
                  <a:gdLst/>
                  <a:ahLst/>
                  <a:cxnLst/>
                  <a:rect l="l" t="t" r="r" b="b"/>
                  <a:pathLst>
                    <a:path w="51526" h="285933" extrusionOk="0">
                      <a:moveTo>
                        <a:pt x="36862" y="0"/>
                      </a:moveTo>
                      <a:cubicBezTo>
                        <a:pt x="36862" y="0"/>
                        <a:pt x="57864" y="59304"/>
                        <a:pt x="49600" y="129706"/>
                      </a:cubicBezTo>
                      <a:cubicBezTo>
                        <a:pt x="41342" y="200108"/>
                        <a:pt x="0" y="285933"/>
                        <a:pt x="0" y="285933"/>
                      </a:cubicBezTo>
                      <a:cubicBezTo>
                        <a:pt x="0" y="285933"/>
                        <a:pt x="30499" y="194951"/>
                        <a:pt x="35034" y="128728"/>
                      </a:cubicBezTo>
                      <a:cubicBezTo>
                        <a:pt x="39574" y="62512"/>
                        <a:pt x="24238" y="14218"/>
                        <a:pt x="24238" y="14218"/>
                      </a:cubicBezTo>
                      <a:lnTo>
                        <a:pt x="36862" y="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4" name="Google Shape;1994;p12"/>
                <p:cNvSpPr/>
                <p:nvPr/>
              </p:nvSpPr>
              <p:spPr>
                <a:xfrm>
                  <a:off x="5006957" y="1862728"/>
                  <a:ext cx="294123" cy="87521"/>
                </a:xfrm>
                <a:custGeom>
                  <a:avLst/>
                  <a:gdLst/>
                  <a:ahLst/>
                  <a:cxnLst/>
                  <a:rect l="l" t="t" r="r" b="b"/>
                  <a:pathLst>
                    <a:path w="294123" h="87521" extrusionOk="0">
                      <a:moveTo>
                        <a:pt x="0" y="87522"/>
                      </a:moveTo>
                      <a:cubicBezTo>
                        <a:pt x="0" y="87522"/>
                        <a:pt x="58655" y="41994"/>
                        <a:pt x="133376" y="18875"/>
                      </a:cubicBezTo>
                      <a:cubicBezTo>
                        <a:pt x="208097" y="-4244"/>
                        <a:pt x="294124" y="377"/>
                        <a:pt x="294124" y="377"/>
                      </a:cubicBezTo>
                      <a:lnTo>
                        <a:pt x="276443" y="19926"/>
                      </a:lnTo>
                      <a:cubicBezTo>
                        <a:pt x="276443" y="19926"/>
                        <a:pt x="202706" y="20636"/>
                        <a:pt x="133597" y="37533"/>
                      </a:cubicBezTo>
                      <a:cubicBezTo>
                        <a:pt x="64488" y="54431"/>
                        <a:pt x="0" y="87522"/>
                        <a:pt x="0" y="87522"/>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5" name="Google Shape;1995;p12"/>
                <p:cNvSpPr/>
                <p:nvPr/>
              </p:nvSpPr>
              <p:spPr>
                <a:xfrm>
                  <a:off x="5122786" y="1712243"/>
                  <a:ext cx="299635" cy="36901"/>
                </a:xfrm>
                <a:custGeom>
                  <a:avLst/>
                  <a:gdLst/>
                  <a:ahLst/>
                  <a:cxnLst/>
                  <a:rect l="l" t="t" r="r" b="b"/>
                  <a:pathLst>
                    <a:path w="299635" h="36901" extrusionOk="0">
                      <a:moveTo>
                        <a:pt x="299636" y="18504"/>
                      </a:moveTo>
                      <a:cubicBezTo>
                        <a:pt x="299636" y="18504"/>
                        <a:pt x="247196" y="-1287"/>
                        <a:pt x="172287" y="66"/>
                      </a:cubicBezTo>
                      <a:cubicBezTo>
                        <a:pt x="97378" y="1412"/>
                        <a:pt x="0" y="23909"/>
                        <a:pt x="0" y="23909"/>
                      </a:cubicBezTo>
                      <a:cubicBezTo>
                        <a:pt x="0" y="23909"/>
                        <a:pt x="98671" y="12851"/>
                        <a:pt x="169769" y="16099"/>
                      </a:cubicBezTo>
                      <a:cubicBezTo>
                        <a:pt x="240874" y="19348"/>
                        <a:pt x="284406" y="36901"/>
                        <a:pt x="284406" y="36901"/>
                      </a:cubicBezTo>
                      <a:lnTo>
                        <a:pt x="299636" y="1850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6" name="Google Shape;1996;p12"/>
                <p:cNvSpPr/>
                <p:nvPr/>
              </p:nvSpPr>
              <p:spPr>
                <a:xfrm>
                  <a:off x="4898213" y="1466616"/>
                  <a:ext cx="741467" cy="775065"/>
                </a:xfrm>
                <a:custGeom>
                  <a:avLst/>
                  <a:gdLst/>
                  <a:ahLst/>
                  <a:cxnLst/>
                  <a:rect l="l" t="t" r="r" b="b"/>
                  <a:pathLst>
                    <a:path w="741467" h="775065" extrusionOk="0">
                      <a:moveTo>
                        <a:pt x="0" y="775066"/>
                      </a:moveTo>
                      <a:cubicBezTo>
                        <a:pt x="0" y="775066"/>
                        <a:pt x="148545" y="678779"/>
                        <a:pt x="353461" y="471351"/>
                      </a:cubicBezTo>
                      <a:cubicBezTo>
                        <a:pt x="558385" y="263924"/>
                        <a:pt x="741468" y="9334"/>
                        <a:pt x="741468" y="9334"/>
                      </a:cubicBezTo>
                      <a:cubicBezTo>
                        <a:pt x="741468" y="9334"/>
                        <a:pt x="735246" y="2898"/>
                        <a:pt x="728314" y="842"/>
                      </a:cubicBezTo>
                      <a:cubicBezTo>
                        <a:pt x="721383" y="-1208"/>
                        <a:pt x="713734" y="1130"/>
                        <a:pt x="713734" y="1130"/>
                      </a:cubicBezTo>
                      <a:cubicBezTo>
                        <a:pt x="713734" y="1130"/>
                        <a:pt x="538366" y="249893"/>
                        <a:pt x="340214" y="460375"/>
                      </a:cubicBezTo>
                      <a:cubicBezTo>
                        <a:pt x="150025" y="662404"/>
                        <a:pt x="0" y="775066"/>
                        <a:pt x="0" y="775066"/>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7" name="Google Shape;1997;p12"/>
                <p:cNvSpPr/>
                <p:nvPr/>
              </p:nvSpPr>
              <p:spPr>
                <a:xfrm>
                  <a:off x="4914374" y="2059911"/>
                  <a:ext cx="195425" cy="74895"/>
                </a:xfrm>
                <a:custGeom>
                  <a:avLst/>
                  <a:gdLst/>
                  <a:ahLst/>
                  <a:cxnLst/>
                  <a:rect l="l" t="t" r="r" b="b"/>
                  <a:pathLst>
                    <a:path w="195425" h="74895" extrusionOk="0">
                      <a:moveTo>
                        <a:pt x="173017" y="23393"/>
                      </a:moveTo>
                      <a:cubicBezTo>
                        <a:pt x="173017" y="23393"/>
                        <a:pt x="146101" y="17286"/>
                        <a:pt x="103894" y="30493"/>
                      </a:cubicBezTo>
                      <a:cubicBezTo>
                        <a:pt x="61688" y="43693"/>
                        <a:pt x="0" y="74895"/>
                        <a:pt x="0" y="74895"/>
                      </a:cubicBezTo>
                      <a:cubicBezTo>
                        <a:pt x="0" y="74895"/>
                        <a:pt x="51743" y="38871"/>
                        <a:pt x="99186" y="20728"/>
                      </a:cubicBezTo>
                      <a:cubicBezTo>
                        <a:pt x="146630" y="2585"/>
                        <a:pt x="195426" y="0"/>
                        <a:pt x="195426" y="0"/>
                      </a:cubicBezTo>
                      <a:lnTo>
                        <a:pt x="173017" y="23393"/>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8" name="Google Shape;1998;p12"/>
                <p:cNvSpPr/>
                <p:nvPr/>
              </p:nvSpPr>
              <p:spPr>
                <a:xfrm>
                  <a:off x="5045144" y="2071631"/>
                  <a:ext cx="62371" cy="157666"/>
                </a:xfrm>
                <a:custGeom>
                  <a:avLst/>
                  <a:gdLst/>
                  <a:ahLst/>
                  <a:cxnLst/>
                  <a:rect l="l" t="t" r="r" b="b"/>
                  <a:pathLst>
                    <a:path w="62371" h="157666" extrusionOk="0">
                      <a:moveTo>
                        <a:pt x="62372" y="0"/>
                      </a:moveTo>
                      <a:cubicBezTo>
                        <a:pt x="62372" y="0"/>
                        <a:pt x="55072" y="47229"/>
                        <a:pt x="39748" y="85531"/>
                      </a:cubicBezTo>
                      <a:cubicBezTo>
                        <a:pt x="24425" y="123832"/>
                        <a:pt x="0" y="157667"/>
                        <a:pt x="0" y="157667"/>
                      </a:cubicBezTo>
                      <a:cubicBezTo>
                        <a:pt x="0" y="157667"/>
                        <a:pt x="19563" y="115541"/>
                        <a:pt x="29977" y="81573"/>
                      </a:cubicBezTo>
                      <a:cubicBezTo>
                        <a:pt x="40391" y="47597"/>
                        <a:pt x="41657" y="16864"/>
                        <a:pt x="41657" y="16864"/>
                      </a:cubicBezTo>
                      <a:lnTo>
                        <a:pt x="62372" y="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9" name="Google Shape;1999;p12"/>
                <p:cNvSpPr/>
                <p:nvPr/>
              </p:nvSpPr>
              <p:spPr>
                <a:xfrm>
                  <a:off x="5244977" y="1887972"/>
                  <a:ext cx="58601" cy="292362"/>
                </a:xfrm>
                <a:custGeom>
                  <a:avLst/>
                  <a:gdLst/>
                  <a:ahLst/>
                  <a:cxnLst/>
                  <a:rect l="l" t="t" r="r" b="b"/>
                  <a:pathLst>
                    <a:path w="58601" h="292362" extrusionOk="0">
                      <a:moveTo>
                        <a:pt x="46834" y="0"/>
                      </a:moveTo>
                      <a:cubicBezTo>
                        <a:pt x="46834" y="0"/>
                        <a:pt x="66136" y="68011"/>
                        <a:pt x="55299" y="138057"/>
                      </a:cubicBezTo>
                      <a:cubicBezTo>
                        <a:pt x="44456" y="208111"/>
                        <a:pt x="0" y="292362"/>
                        <a:pt x="0" y="292362"/>
                      </a:cubicBezTo>
                      <a:cubicBezTo>
                        <a:pt x="0" y="292362"/>
                        <a:pt x="33815" y="202559"/>
                        <a:pt x="40780" y="136550"/>
                      </a:cubicBezTo>
                      <a:cubicBezTo>
                        <a:pt x="47738" y="70542"/>
                        <a:pt x="31578" y="15899"/>
                        <a:pt x="31578" y="15899"/>
                      </a:cubicBezTo>
                      <a:lnTo>
                        <a:pt x="46834" y="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0" name="Google Shape;2000;p12"/>
                <p:cNvSpPr/>
                <p:nvPr/>
              </p:nvSpPr>
              <p:spPr>
                <a:xfrm>
                  <a:off x="4996957" y="1868630"/>
                  <a:ext cx="302435" cy="88149"/>
                </a:xfrm>
                <a:custGeom>
                  <a:avLst/>
                  <a:gdLst/>
                  <a:ahLst/>
                  <a:cxnLst/>
                  <a:rect l="l" t="t" r="r" b="b"/>
                  <a:pathLst>
                    <a:path w="302435" h="88149" extrusionOk="0">
                      <a:moveTo>
                        <a:pt x="0" y="88150"/>
                      </a:moveTo>
                      <a:cubicBezTo>
                        <a:pt x="0" y="88150"/>
                        <a:pt x="58662" y="42615"/>
                        <a:pt x="133383" y="19503"/>
                      </a:cubicBezTo>
                      <a:cubicBezTo>
                        <a:pt x="208104" y="-3616"/>
                        <a:pt x="302435" y="242"/>
                        <a:pt x="302435" y="242"/>
                      </a:cubicBezTo>
                      <a:cubicBezTo>
                        <a:pt x="302435" y="242"/>
                        <a:pt x="283348" y="19476"/>
                        <a:pt x="281084" y="20528"/>
                      </a:cubicBezTo>
                      <a:cubicBezTo>
                        <a:pt x="278828" y="21579"/>
                        <a:pt x="202713" y="21258"/>
                        <a:pt x="133604" y="38162"/>
                      </a:cubicBezTo>
                      <a:cubicBezTo>
                        <a:pt x="64488" y="55059"/>
                        <a:pt x="0" y="88150"/>
                        <a:pt x="0" y="8815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1" name="Google Shape;2001;p12"/>
                <p:cNvSpPr/>
                <p:nvPr/>
              </p:nvSpPr>
              <p:spPr>
                <a:xfrm>
                  <a:off x="5107228" y="1715940"/>
                  <a:ext cx="307900" cy="40048"/>
                </a:xfrm>
                <a:custGeom>
                  <a:avLst/>
                  <a:gdLst/>
                  <a:ahLst/>
                  <a:cxnLst/>
                  <a:rect l="l" t="t" r="r" b="b"/>
                  <a:pathLst>
                    <a:path w="307900" h="40048" extrusionOk="0">
                      <a:moveTo>
                        <a:pt x="307900" y="18584"/>
                      </a:moveTo>
                      <a:cubicBezTo>
                        <a:pt x="307900" y="18584"/>
                        <a:pt x="247196" y="-1287"/>
                        <a:pt x="172287" y="66"/>
                      </a:cubicBezTo>
                      <a:cubicBezTo>
                        <a:pt x="97378" y="1419"/>
                        <a:pt x="0" y="23908"/>
                        <a:pt x="0" y="23908"/>
                      </a:cubicBezTo>
                      <a:cubicBezTo>
                        <a:pt x="0" y="23908"/>
                        <a:pt x="98671" y="12851"/>
                        <a:pt x="169776" y="16099"/>
                      </a:cubicBezTo>
                      <a:cubicBezTo>
                        <a:pt x="240874" y="19347"/>
                        <a:pt x="292932" y="40049"/>
                        <a:pt x="292932" y="40049"/>
                      </a:cubicBezTo>
                      <a:lnTo>
                        <a:pt x="307900" y="18584"/>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2" name="Google Shape;2002;p12"/>
                <p:cNvSpPr/>
                <p:nvPr/>
              </p:nvSpPr>
              <p:spPr>
                <a:xfrm>
                  <a:off x="5411184" y="1739721"/>
                  <a:ext cx="55126" cy="222617"/>
                </a:xfrm>
                <a:custGeom>
                  <a:avLst/>
                  <a:gdLst/>
                  <a:ahLst/>
                  <a:cxnLst/>
                  <a:rect l="l" t="t" r="r" b="b"/>
                  <a:pathLst>
                    <a:path w="55126" h="222617" extrusionOk="0">
                      <a:moveTo>
                        <a:pt x="10052" y="0"/>
                      </a:moveTo>
                      <a:cubicBezTo>
                        <a:pt x="10052" y="0"/>
                        <a:pt x="46968" y="39789"/>
                        <a:pt x="53665" y="93829"/>
                      </a:cubicBezTo>
                      <a:cubicBezTo>
                        <a:pt x="60356" y="147876"/>
                        <a:pt x="41905" y="222617"/>
                        <a:pt x="41905" y="222617"/>
                      </a:cubicBezTo>
                      <a:cubicBezTo>
                        <a:pt x="41905" y="222617"/>
                        <a:pt x="50859" y="147306"/>
                        <a:pt x="41309" y="96601"/>
                      </a:cubicBezTo>
                      <a:cubicBezTo>
                        <a:pt x="31765" y="45896"/>
                        <a:pt x="0" y="16328"/>
                        <a:pt x="0" y="16328"/>
                      </a:cubicBezTo>
                      <a:lnTo>
                        <a:pt x="10052" y="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2003" name="Google Shape;2003;p12"/>
            <p:cNvGrpSpPr/>
            <p:nvPr/>
          </p:nvGrpSpPr>
          <p:grpSpPr>
            <a:xfrm flipH="1">
              <a:off x="10881180" y="5088158"/>
              <a:ext cx="1010351" cy="992533"/>
              <a:chOff x="1521767" y="2498618"/>
              <a:chExt cx="754387" cy="741194"/>
            </a:xfrm>
          </p:grpSpPr>
          <p:sp>
            <p:nvSpPr>
              <p:cNvPr id="2004" name="Google Shape;2004;p12"/>
              <p:cNvSpPr/>
              <p:nvPr/>
            </p:nvSpPr>
            <p:spPr>
              <a:xfrm>
                <a:off x="1521767" y="2498618"/>
                <a:ext cx="754387" cy="741194"/>
              </a:xfrm>
              <a:custGeom>
                <a:avLst/>
                <a:gdLst/>
                <a:ahLst/>
                <a:cxnLst/>
                <a:rect l="l" t="t" r="r" b="b"/>
                <a:pathLst>
                  <a:path w="754387" h="741194" extrusionOk="0">
                    <a:moveTo>
                      <a:pt x="46742" y="560458"/>
                    </a:moveTo>
                    <a:cubicBezTo>
                      <a:pt x="-14135" y="468792"/>
                      <a:pt x="-14539" y="306625"/>
                      <a:pt x="39646" y="216044"/>
                    </a:cubicBezTo>
                    <a:cubicBezTo>
                      <a:pt x="93830" y="125470"/>
                      <a:pt x="160954" y="77752"/>
                      <a:pt x="249105" y="36511"/>
                    </a:cubicBezTo>
                    <a:cubicBezTo>
                      <a:pt x="337256" y="-4738"/>
                      <a:pt x="442389" y="-20912"/>
                      <a:pt x="549949" y="41359"/>
                    </a:cubicBezTo>
                    <a:cubicBezTo>
                      <a:pt x="657509" y="103630"/>
                      <a:pt x="740155" y="191311"/>
                      <a:pt x="751319" y="315519"/>
                    </a:cubicBezTo>
                    <a:cubicBezTo>
                      <a:pt x="761861" y="432727"/>
                      <a:pt x="747475" y="497517"/>
                      <a:pt x="672874" y="593716"/>
                    </a:cubicBezTo>
                    <a:cubicBezTo>
                      <a:pt x="623068" y="657943"/>
                      <a:pt x="531739" y="752435"/>
                      <a:pt x="351812" y="740099"/>
                    </a:cubicBezTo>
                    <a:cubicBezTo>
                      <a:pt x="281860" y="735303"/>
                      <a:pt x="156668" y="725981"/>
                      <a:pt x="46742" y="560458"/>
                    </a:cubicBezTo>
                    <a:close/>
                  </a:path>
                </a:pathLst>
              </a:custGeom>
              <a:solidFill>
                <a:srgbClr val="A422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5" name="Google Shape;2005;p12"/>
              <p:cNvSpPr/>
              <p:nvPr/>
            </p:nvSpPr>
            <p:spPr>
              <a:xfrm>
                <a:off x="1521771" y="2567940"/>
                <a:ext cx="649391" cy="671741"/>
              </a:xfrm>
              <a:custGeom>
                <a:avLst/>
                <a:gdLst/>
                <a:ahLst/>
                <a:cxnLst/>
                <a:rect l="l" t="t" r="r" b="b"/>
                <a:pathLst>
                  <a:path w="649391" h="671741" extrusionOk="0">
                    <a:moveTo>
                      <a:pt x="335151" y="267"/>
                    </a:moveTo>
                    <a:cubicBezTo>
                      <a:pt x="240621" y="-3149"/>
                      <a:pt x="150624" y="26761"/>
                      <a:pt x="106441" y="61004"/>
                    </a:cubicBezTo>
                    <a:cubicBezTo>
                      <a:pt x="106361" y="61078"/>
                      <a:pt x="106281" y="61165"/>
                      <a:pt x="106201" y="61239"/>
                    </a:cubicBezTo>
                    <a:cubicBezTo>
                      <a:pt x="81911" y="85020"/>
                      <a:pt x="59862" y="112868"/>
                      <a:pt x="39609" y="146722"/>
                    </a:cubicBezTo>
                    <a:cubicBezTo>
                      <a:pt x="-14576" y="237303"/>
                      <a:pt x="-14094" y="399497"/>
                      <a:pt x="46782" y="491163"/>
                    </a:cubicBezTo>
                    <a:cubicBezTo>
                      <a:pt x="156709" y="656686"/>
                      <a:pt x="281816" y="665941"/>
                      <a:pt x="351769" y="670737"/>
                    </a:cubicBezTo>
                    <a:cubicBezTo>
                      <a:pt x="364633" y="671621"/>
                      <a:pt x="376976" y="671855"/>
                      <a:pt x="388951" y="671694"/>
                    </a:cubicBezTo>
                    <a:cubicBezTo>
                      <a:pt x="524201" y="622951"/>
                      <a:pt x="701829" y="486468"/>
                      <a:pt x="634758" y="241649"/>
                    </a:cubicBezTo>
                    <a:cubicBezTo>
                      <a:pt x="586207" y="64440"/>
                      <a:pt x="456911" y="4673"/>
                      <a:pt x="335151" y="267"/>
                    </a:cubicBezTo>
                    <a:close/>
                  </a:path>
                </a:pathLst>
              </a:custGeom>
              <a:solidFill>
                <a:srgbClr val="BA3D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6" name="Google Shape;2006;p12"/>
              <p:cNvSpPr/>
              <p:nvPr/>
            </p:nvSpPr>
            <p:spPr>
              <a:xfrm>
                <a:off x="1522027" y="2620407"/>
                <a:ext cx="596713" cy="604520"/>
              </a:xfrm>
              <a:custGeom>
                <a:avLst/>
                <a:gdLst/>
                <a:ahLst/>
                <a:cxnLst/>
                <a:rect l="l" t="t" r="r" b="b"/>
                <a:pathLst>
                  <a:path w="596713" h="604520" extrusionOk="0">
                    <a:moveTo>
                      <a:pt x="309310" y="45"/>
                    </a:moveTo>
                    <a:cubicBezTo>
                      <a:pt x="194551" y="1961"/>
                      <a:pt x="81992" y="64299"/>
                      <a:pt x="46407" y="130963"/>
                    </a:cubicBezTo>
                    <a:cubicBezTo>
                      <a:pt x="27613" y="166171"/>
                      <a:pt x="13597" y="196088"/>
                      <a:pt x="1574" y="223734"/>
                    </a:cubicBezTo>
                    <a:cubicBezTo>
                      <a:pt x="-4197" y="289755"/>
                      <a:pt x="5835" y="360251"/>
                      <a:pt x="32778" y="414425"/>
                    </a:cubicBezTo>
                    <a:cubicBezTo>
                      <a:pt x="33799" y="416481"/>
                      <a:pt x="34697" y="418638"/>
                      <a:pt x="35767" y="420647"/>
                    </a:cubicBezTo>
                    <a:cubicBezTo>
                      <a:pt x="39115" y="426922"/>
                      <a:pt x="42703" y="432936"/>
                      <a:pt x="46527" y="438696"/>
                    </a:cubicBezTo>
                    <a:cubicBezTo>
                      <a:pt x="53397" y="449043"/>
                      <a:pt x="60237" y="458707"/>
                      <a:pt x="67210" y="467869"/>
                    </a:cubicBezTo>
                    <a:cubicBezTo>
                      <a:pt x="132450" y="553654"/>
                      <a:pt x="201135" y="588815"/>
                      <a:pt x="259695" y="604520"/>
                    </a:cubicBezTo>
                    <a:cubicBezTo>
                      <a:pt x="310647" y="601319"/>
                      <a:pt x="369168" y="587844"/>
                      <a:pt x="436876" y="559568"/>
                    </a:cubicBezTo>
                    <a:cubicBezTo>
                      <a:pt x="626192" y="480507"/>
                      <a:pt x="646590" y="219226"/>
                      <a:pt x="502034" y="73929"/>
                    </a:cubicBezTo>
                    <a:cubicBezTo>
                      <a:pt x="447826" y="19447"/>
                      <a:pt x="378166" y="-1100"/>
                      <a:pt x="309310" y="45"/>
                    </a:cubicBezTo>
                    <a:close/>
                  </a:path>
                </a:pathLst>
              </a:custGeom>
              <a:solidFill>
                <a:srgbClr val="CF58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7" name="Google Shape;2007;p12"/>
              <p:cNvSpPr/>
              <p:nvPr/>
            </p:nvSpPr>
            <p:spPr>
              <a:xfrm>
                <a:off x="1535344" y="2866624"/>
                <a:ext cx="277020" cy="331014"/>
              </a:xfrm>
              <a:custGeom>
                <a:avLst/>
                <a:gdLst/>
                <a:ahLst/>
                <a:cxnLst/>
                <a:rect l="l" t="t" r="r" b="b"/>
                <a:pathLst>
                  <a:path w="277020" h="331014" extrusionOk="0">
                    <a:moveTo>
                      <a:pt x="277020" y="327590"/>
                    </a:moveTo>
                    <a:cubicBezTo>
                      <a:pt x="277224" y="339538"/>
                      <a:pt x="146301" y="322513"/>
                      <a:pt x="71415" y="239916"/>
                    </a:cubicBezTo>
                    <a:cubicBezTo>
                      <a:pt x="-1985" y="158959"/>
                      <a:pt x="-7413" y="1045"/>
                      <a:pt x="5451" y="6"/>
                    </a:cubicBezTo>
                    <a:cubicBezTo>
                      <a:pt x="18715" y="-1065"/>
                      <a:pt x="4668" y="131909"/>
                      <a:pt x="85680" y="221987"/>
                    </a:cubicBezTo>
                    <a:cubicBezTo>
                      <a:pt x="166047" y="311349"/>
                      <a:pt x="276820" y="315863"/>
                      <a:pt x="277020" y="327590"/>
                    </a:cubicBezTo>
                    <a:close/>
                  </a:path>
                </a:pathLst>
              </a:custGeom>
              <a:solidFill>
                <a:srgbClr val="FFA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8" name="Google Shape;2008;p12"/>
              <p:cNvSpPr/>
              <p:nvPr/>
            </p:nvSpPr>
            <p:spPr>
              <a:xfrm>
                <a:off x="1566324" y="2642572"/>
                <a:ext cx="511149" cy="517694"/>
              </a:xfrm>
              <a:custGeom>
                <a:avLst/>
                <a:gdLst/>
                <a:ahLst/>
                <a:cxnLst/>
                <a:rect l="l" t="t" r="r" b="b"/>
                <a:pathLst>
                  <a:path w="511149" h="517694" extrusionOk="0">
                    <a:moveTo>
                      <a:pt x="424480" y="137383"/>
                    </a:moveTo>
                    <a:cubicBezTo>
                      <a:pt x="438140" y="129218"/>
                      <a:pt x="410144" y="-47348"/>
                      <a:pt x="179615" y="12271"/>
                    </a:cubicBezTo>
                    <a:cubicBezTo>
                      <a:pt x="80964" y="37787"/>
                      <a:pt x="-6921" y="118731"/>
                      <a:pt x="431" y="264677"/>
                    </a:cubicBezTo>
                    <a:cubicBezTo>
                      <a:pt x="9365" y="442068"/>
                      <a:pt x="189223" y="574151"/>
                      <a:pt x="388193" y="493443"/>
                    </a:cubicBezTo>
                    <a:cubicBezTo>
                      <a:pt x="572029" y="418869"/>
                      <a:pt x="504988" y="194651"/>
                      <a:pt x="469270" y="211655"/>
                    </a:cubicBezTo>
                    <a:cubicBezTo>
                      <a:pt x="467135" y="212673"/>
                      <a:pt x="465271" y="214515"/>
                      <a:pt x="463580" y="217040"/>
                    </a:cubicBezTo>
                    <a:cubicBezTo>
                      <a:pt x="448232" y="239951"/>
                      <a:pt x="447109" y="319501"/>
                      <a:pt x="386512" y="356256"/>
                    </a:cubicBezTo>
                    <a:cubicBezTo>
                      <a:pt x="348375" y="379388"/>
                      <a:pt x="228139" y="383514"/>
                      <a:pt x="197144" y="295806"/>
                    </a:cubicBezTo>
                    <a:cubicBezTo>
                      <a:pt x="168849" y="215740"/>
                      <a:pt x="207186" y="142258"/>
                      <a:pt x="268608" y="127424"/>
                    </a:cubicBezTo>
                    <a:cubicBezTo>
                      <a:pt x="331511" y="112228"/>
                      <a:pt x="407411" y="147589"/>
                      <a:pt x="424480" y="137383"/>
                    </a:cubicBezTo>
                    <a:close/>
                  </a:path>
                </a:pathLst>
              </a:custGeom>
              <a:solidFill>
                <a:srgbClr val="E573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9" name="Google Shape;2009;p12"/>
              <p:cNvSpPr/>
              <p:nvPr/>
            </p:nvSpPr>
            <p:spPr>
              <a:xfrm>
                <a:off x="2010194" y="2913419"/>
                <a:ext cx="46433" cy="81688"/>
              </a:xfrm>
              <a:custGeom>
                <a:avLst/>
                <a:gdLst/>
                <a:ahLst/>
                <a:cxnLst/>
                <a:rect l="l" t="t" r="r" b="b"/>
                <a:pathLst>
                  <a:path w="46433" h="81688" extrusionOk="0">
                    <a:moveTo>
                      <a:pt x="37828" y="2175"/>
                    </a:moveTo>
                    <a:cubicBezTo>
                      <a:pt x="24267" y="-13905"/>
                      <a:pt x="-7912" y="63998"/>
                      <a:pt x="1796" y="77365"/>
                    </a:cubicBezTo>
                    <a:cubicBezTo>
                      <a:pt x="10841" y="89822"/>
                      <a:pt x="26242" y="72182"/>
                      <a:pt x="30723" y="64333"/>
                    </a:cubicBezTo>
                    <a:cubicBezTo>
                      <a:pt x="44190" y="40745"/>
                      <a:pt x="54441" y="21872"/>
                      <a:pt x="37828" y="2175"/>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0" name="Google Shape;2010;p12"/>
              <p:cNvSpPr/>
              <p:nvPr/>
            </p:nvSpPr>
            <p:spPr>
              <a:xfrm>
                <a:off x="1864990" y="2999238"/>
                <a:ext cx="151596" cy="115028"/>
              </a:xfrm>
              <a:custGeom>
                <a:avLst/>
                <a:gdLst/>
                <a:ahLst/>
                <a:cxnLst/>
                <a:rect l="l" t="t" r="r" b="b"/>
                <a:pathLst>
                  <a:path w="151596" h="115028" extrusionOk="0">
                    <a:moveTo>
                      <a:pt x="1979" y="110831"/>
                    </a:moveTo>
                    <a:cubicBezTo>
                      <a:pt x="-4625" y="95856"/>
                      <a:pt x="7367" y="95367"/>
                      <a:pt x="7941" y="72890"/>
                    </a:cubicBezTo>
                    <a:cubicBezTo>
                      <a:pt x="8515" y="50415"/>
                      <a:pt x="-6304" y="44079"/>
                      <a:pt x="5102" y="35366"/>
                    </a:cubicBezTo>
                    <a:cubicBezTo>
                      <a:pt x="20716" y="23445"/>
                      <a:pt x="30960" y="40724"/>
                      <a:pt x="81057" y="25789"/>
                    </a:cubicBezTo>
                    <a:cubicBezTo>
                      <a:pt x="95216" y="21563"/>
                      <a:pt x="133794" y="-11341"/>
                      <a:pt x="148305" y="4090"/>
                    </a:cubicBezTo>
                    <a:cubicBezTo>
                      <a:pt x="157314" y="13667"/>
                      <a:pt x="146339" y="33095"/>
                      <a:pt x="133366" y="48546"/>
                    </a:cubicBezTo>
                    <a:cubicBezTo>
                      <a:pt x="73502" y="119865"/>
                      <a:pt x="6045" y="120046"/>
                      <a:pt x="1979" y="110831"/>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1" name="Google Shape;2011;p12"/>
              <p:cNvSpPr/>
              <p:nvPr/>
            </p:nvSpPr>
            <p:spPr>
              <a:xfrm>
                <a:off x="1587144" y="2765928"/>
                <a:ext cx="260401" cy="362121"/>
              </a:xfrm>
              <a:custGeom>
                <a:avLst/>
                <a:gdLst/>
                <a:ahLst/>
                <a:cxnLst/>
                <a:rect l="l" t="t" r="r" b="b"/>
                <a:pathLst>
                  <a:path w="260401" h="362121" extrusionOk="0">
                    <a:moveTo>
                      <a:pt x="48924" y="277209"/>
                    </a:moveTo>
                    <a:cubicBezTo>
                      <a:pt x="-8225" y="204925"/>
                      <a:pt x="-33655" y="44653"/>
                      <a:pt x="76742" y="4496"/>
                    </a:cubicBezTo>
                    <a:cubicBezTo>
                      <a:pt x="103659" y="-5295"/>
                      <a:pt x="122023" y="-172"/>
                      <a:pt x="144310" y="30596"/>
                    </a:cubicBezTo>
                    <a:cubicBezTo>
                      <a:pt x="159057" y="50949"/>
                      <a:pt x="135703" y="128597"/>
                      <a:pt x="151787" y="180956"/>
                    </a:cubicBezTo>
                    <a:cubicBezTo>
                      <a:pt x="176019" y="259836"/>
                      <a:pt x="252979" y="237461"/>
                      <a:pt x="259983" y="306375"/>
                    </a:cubicBezTo>
                    <a:cubicBezTo>
                      <a:pt x="264081" y="346700"/>
                      <a:pt x="237136" y="357703"/>
                      <a:pt x="219780" y="360643"/>
                    </a:cubicBezTo>
                    <a:cubicBezTo>
                      <a:pt x="179822" y="367408"/>
                      <a:pt x="108718" y="352841"/>
                      <a:pt x="48924" y="277209"/>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2" name="Google Shape;2012;p12"/>
              <p:cNvSpPr/>
              <p:nvPr/>
            </p:nvSpPr>
            <p:spPr>
              <a:xfrm>
                <a:off x="1695226" y="2675046"/>
                <a:ext cx="252632" cy="112970"/>
              </a:xfrm>
              <a:custGeom>
                <a:avLst/>
                <a:gdLst/>
                <a:ahLst/>
                <a:cxnLst/>
                <a:rect l="l" t="t" r="r" b="b"/>
                <a:pathLst>
                  <a:path w="252632" h="112970" extrusionOk="0">
                    <a:moveTo>
                      <a:pt x="1413" y="66412"/>
                    </a:moveTo>
                    <a:cubicBezTo>
                      <a:pt x="10647" y="83115"/>
                      <a:pt x="26634" y="68957"/>
                      <a:pt x="45202" y="85513"/>
                    </a:cubicBezTo>
                    <a:cubicBezTo>
                      <a:pt x="60142" y="98834"/>
                      <a:pt x="66432" y="120600"/>
                      <a:pt x="83484" y="110280"/>
                    </a:cubicBezTo>
                    <a:cubicBezTo>
                      <a:pt x="104208" y="97736"/>
                      <a:pt x="107768" y="81796"/>
                      <a:pt x="158583" y="70759"/>
                    </a:cubicBezTo>
                    <a:cubicBezTo>
                      <a:pt x="217957" y="57860"/>
                      <a:pt x="240314" y="74108"/>
                      <a:pt x="250795" y="62166"/>
                    </a:cubicBezTo>
                    <a:cubicBezTo>
                      <a:pt x="263459" y="47747"/>
                      <a:pt x="208717" y="2614"/>
                      <a:pt x="146684" y="89"/>
                    </a:cubicBezTo>
                    <a:cubicBezTo>
                      <a:pt x="90656" y="-2194"/>
                      <a:pt x="-13315" y="39764"/>
                      <a:pt x="1413" y="66412"/>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3" name="Google Shape;2013;p12"/>
              <p:cNvSpPr/>
              <p:nvPr/>
            </p:nvSpPr>
            <p:spPr>
              <a:xfrm>
                <a:off x="1695882" y="2842198"/>
                <a:ext cx="105183" cy="203704"/>
              </a:xfrm>
              <a:custGeom>
                <a:avLst/>
                <a:gdLst/>
                <a:ahLst/>
                <a:cxnLst/>
                <a:rect l="l" t="t" r="r" b="b"/>
                <a:pathLst>
                  <a:path w="105183" h="203704" extrusionOk="0">
                    <a:moveTo>
                      <a:pt x="105184" y="203704"/>
                    </a:moveTo>
                    <a:cubicBezTo>
                      <a:pt x="105184" y="203704"/>
                      <a:pt x="41463" y="201186"/>
                      <a:pt x="12758" y="136912"/>
                    </a:cubicBezTo>
                    <a:cubicBezTo>
                      <a:pt x="-21908" y="59298"/>
                      <a:pt x="25056" y="0"/>
                      <a:pt x="25056" y="0"/>
                    </a:cubicBezTo>
                    <a:cubicBezTo>
                      <a:pt x="25056" y="0"/>
                      <a:pt x="13692" y="75679"/>
                      <a:pt x="33724" y="126605"/>
                    </a:cubicBezTo>
                    <a:cubicBezTo>
                      <a:pt x="53756" y="177531"/>
                      <a:pt x="105184" y="203704"/>
                      <a:pt x="105184" y="203704"/>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4" name="Google Shape;2014;p12"/>
              <p:cNvSpPr/>
              <p:nvPr/>
            </p:nvSpPr>
            <p:spPr>
              <a:xfrm>
                <a:off x="1776999" y="2716712"/>
                <a:ext cx="133726" cy="49968"/>
              </a:xfrm>
              <a:custGeom>
                <a:avLst/>
                <a:gdLst/>
                <a:ahLst/>
                <a:cxnLst/>
                <a:rect l="l" t="t" r="r" b="b"/>
                <a:pathLst>
                  <a:path w="133726" h="49968" extrusionOk="0">
                    <a:moveTo>
                      <a:pt x="0" y="49968"/>
                    </a:moveTo>
                    <a:cubicBezTo>
                      <a:pt x="0" y="49968"/>
                      <a:pt x="26605" y="10488"/>
                      <a:pt x="60036" y="1942"/>
                    </a:cubicBezTo>
                    <a:cubicBezTo>
                      <a:pt x="93468" y="-6597"/>
                      <a:pt x="133726" y="15786"/>
                      <a:pt x="133726" y="15786"/>
                    </a:cubicBezTo>
                    <a:cubicBezTo>
                      <a:pt x="133726" y="15786"/>
                      <a:pt x="101968" y="11057"/>
                      <a:pt x="68536" y="19603"/>
                    </a:cubicBezTo>
                    <a:cubicBezTo>
                      <a:pt x="35104" y="28149"/>
                      <a:pt x="0" y="49968"/>
                      <a:pt x="0" y="49968"/>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5" name="Google Shape;2015;p12"/>
              <p:cNvSpPr/>
              <p:nvPr/>
            </p:nvSpPr>
            <p:spPr>
              <a:xfrm>
                <a:off x="1892052" y="3010662"/>
                <a:ext cx="110139" cy="56886"/>
              </a:xfrm>
              <a:custGeom>
                <a:avLst/>
                <a:gdLst/>
                <a:ahLst/>
                <a:cxnLst/>
                <a:rect l="l" t="t" r="r" b="b"/>
                <a:pathLst>
                  <a:path w="110139" h="56886" extrusionOk="0">
                    <a:moveTo>
                      <a:pt x="28" y="47484"/>
                    </a:moveTo>
                    <a:cubicBezTo>
                      <a:pt x="-988" y="30164"/>
                      <a:pt x="26097" y="40907"/>
                      <a:pt x="61531" y="29910"/>
                    </a:cubicBezTo>
                    <a:cubicBezTo>
                      <a:pt x="84020" y="22931"/>
                      <a:pt x="110139" y="0"/>
                      <a:pt x="110139" y="0"/>
                    </a:cubicBezTo>
                    <a:cubicBezTo>
                      <a:pt x="110139" y="0"/>
                      <a:pt x="95456" y="30117"/>
                      <a:pt x="70261" y="42039"/>
                    </a:cubicBezTo>
                    <a:cubicBezTo>
                      <a:pt x="42115" y="55346"/>
                      <a:pt x="1043" y="64796"/>
                      <a:pt x="28" y="47484"/>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6" name="Google Shape;2016;p12"/>
              <p:cNvSpPr/>
              <p:nvPr/>
            </p:nvSpPr>
            <p:spPr>
              <a:xfrm>
                <a:off x="1804597" y="2797361"/>
                <a:ext cx="194600" cy="184473"/>
              </a:xfrm>
              <a:custGeom>
                <a:avLst/>
                <a:gdLst/>
                <a:ahLst/>
                <a:cxnLst/>
                <a:rect l="l" t="t" r="r" b="b"/>
                <a:pathLst>
                  <a:path w="194600" h="184473" extrusionOk="0">
                    <a:moveTo>
                      <a:pt x="18015" y="160500"/>
                    </a:moveTo>
                    <a:cubicBezTo>
                      <a:pt x="-13315" y="128808"/>
                      <a:pt x="-738" y="72364"/>
                      <a:pt x="32402" y="35448"/>
                    </a:cubicBezTo>
                    <a:cubicBezTo>
                      <a:pt x="90923" y="-29736"/>
                      <a:pt x="144847" y="8981"/>
                      <a:pt x="176176" y="40672"/>
                    </a:cubicBezTo>
                    <a:cubicBezTo>
                      <a:pt x="207505" y="72364"/>
                      <a:pt x="197259" y="132251"/>
                      <a:pt x="157718" y="162208"/>
                    </a:cubicBezTo>
                    <a:cubicBezTo>
                      <a:pt x="118178" y="192164"/>
                      <a:pt x="49344" y="192184"/>
                      <a:pt x="18015" y="160500"/>
                    </a:cubicBezTo>
                    <a:close/>
                  </a:path>
                </a:pathLst>
              </a:custGeom>
              <a:solidFill>
                <a:srgbClr val="DF7B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7" name="Google Shape;2017;p12"/>
              <p:cNvSpPr/>
              <p:nvPr/>
            </p:nvSpPr>
            <p:spPr>
              <a:xfrm>
                <a:off x="1829739" y="2836336"/>
                <a:ext cx="135326" cy="121109"/>
              </a:xfrm>
              <a:custGeom>
                <a:avLst/>
                <a:gdLst/>
                <a:ahLst/>
                <a:cxnLst/>
                <a:rect l="l" t="t" r="r" b="b"/>
                <a:pathLst>
                  <a:path w="135326" h="121109" extrusionOk="0">
                    <a:moveTo>
                      <a:pt x="37480" y="8836"/>
                    </a:moveTo>
                    <a:cubicBezTo>
                      <a:pt x="67948" y="-4759"/>
                      <a:pt x="110062" y="-4223"/>
                      <a:pt x="127108" y="21481"/>
                    </a:cubicBezTo>
                    <a:cubicBezTo>
                      <a:pt x="144154" y="47185"/>
                      <a:pt x="133569" y="93376"/>
                      <a:pt x="105663" y="111659"/>
                    </a:cubicBezTo>
                    <a:cubicBezTo>
                      <a:pt x="77758" y="129943"/>
                      <a:pt x="32531" y="120319"/>
                      <a:pt x="15485" y="94615"/>
                    </a:cubicBezTo>
                    <a:cubicBezTo>
                      <a:pt x="-1561" y="68904"/>
                      <a:pt x="-15881" y="32638"/>
                      <a:pt x="37480" y="8836"/>
                    </a:cubicBezTo>
                    <a:close/>
                  </a:path>
                </a:pathLst>
              </a:custGeom>
              <a:solidFill>
                <a:srgbClr val="C568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8" name="Google Shape;2018;p12"/>
              <p:cNvSpPr/>
              <p:nvPr/>
            </p:nvSpPr>
            <p:spPr>
              <a:xfrm>
                <a:off x="1872332" y="2848909"/>
                <a:ext cx="67361" cy="69042"/>
              </a:xfrm>
              <a:custGeom>
                <a:avLst/>
                <a:gdLst/>
                <a:ahLst/>
                <a:cxnLst/>
                <a:rect l="l" t="t" r="r" b="b"/>
                <a:pathLst>
                  <a:path w="67361" h="69042" extrusionOk="0">
                    <a:moveTo>
                      <a:pt x="0" y="34518"/>
                    </a:moveTo>
                    <a:cubicBezTo>
                      <a:pt x="0" y="15457"/>
                      <a:pt x="15080" y="0"/>
                      <a:pt x="33681" y="0"/>
                    </a:cubicBezTo>
                    <a:cubicBezTo>
                      <a:pt x="52282" y="0"/>
                      <a:pt x="67362" y="15457"/>
                      <a:pt x="67362" y="34518"/>
                    </a:cubicBezTo>
                    <a:cubicBezTo>
                      <a:pt x="67362" y="53585"/>
                      <a:pt x="52282" y="69042"/>
                      <a:pt x="33681" y="69042"/>
                    </a:cubicBezTo>
                    <a:cubicBezTo>
                      <a:pt x="15080" y="69042"/>
                      <a:pt x="0" y="53585"/>
                      <a:pt x="0" y="34518"/>
                    </a:cubicBezTo>
                    <a:close/>
                  </a:path>
                </a:pathLst>
              </a:custGeom>
              <a:solidFill>
                <a:srgbClr val="932D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9" name="Google Shape;2019;p12"/>
              <p:cNvSpPr/>
              <p:nvPr/>
            </p:nvSpPr>
            <p:spPr>
              <a:xfrm>
                <a:off x="1889842" y="2862110"/>
                <a:ext cx="38106" cy="38281"/>
              </a:xfrm>
              <a:custGeom>
                <a:avLst/>
                <a:gdLst/>
                <a:ahLst/>
                <a:cxnLst/>
                <a:rect l="l" t="t" r="r" b="b"/>
                <a:pathLst>
                  <a:path w="38106" h="38281" extrusionOk="0">
                    <a:moveTo>
                      <a:pt x="0" y="19141"/>
                    </a:moveTo>
                    <a:cubicBezTo>
                      <a:pt x="0" y="8566"/>
                      <a:pt x="8530" y="0"/>
                      <a:pt x="19053" y="0"/>
                    </a:cubicBezTo>
                    <a:cubicBezTo>
                      <a:pt x="29576" y="0"/>
                      <a:pt x="38106" y="8566"/>
                      <a:pt x="38106" y="19141"/>
                    </a:cubicBezTo>
                    <a:cubicBezTo>
                      <a:pt x="38106" y="29709"/>
                      <a:pt x="29576" y="38282"/>
                      <a:pt x="19053" y="38282"/>
                    </a:cubicBezTo>
                    <a:cubicBezTo>
                      <a:pt x="8530" y="38282"/>
                      <a:pt x="0" y="29709"/>
                      <a:pt x="0" y="19141"/>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0" name="Google Shape;2020;p12"/>
              <p:cNvSpPr/>
              <p:nvPr/>
            </p:nvSpPr>
            <p:spPr>
              <a:xfrm>
                <a:off x="2055575" y="2628764"/>
                <a:ext cx="29150" cy="41850"/>
              </a:xfrm>
              <a:custGeom>
                <a:avLst/>
                <a:gdLst/>
                <a:ahLst/>
                <a:cxnLst/>
                <a:rect l="l" t="t" r="r" b="b"/>
                <a:pathLst>
                  <a:path w="29150" h="41850" extrusionOk="0">
                    <a:moveTo>
                      <a:pt x="21998" y="127"/>
                    </a:moveTo>
                    <a:cubicBezTo>
                      <a:pt x="20520" y="442"/>
                      <a:pt x="19178" y="1265"/>
                      <a:pt x="18292" y="2638"/>
                    </a:cubicBezTo>
                    <a:cubicBezTo>
                      <a:pt x="16995" y="4594"/>
                      <a:pt x="15495" y="6617"/>
                      <a:pt x="14466" y="8733"/>
                    </a:cubicBezTo>
                    <a:cubicBezTo>
                      <a:pt x="12561" y="12658"/>
                      <a:pt x="11190" y="16924"/>
                      <a:pt x="9444" y="20929"/>
                    </a:cubicBezTo>
                    <a:cubicBezTo>
                      <a:pt x="6383" y="27961"/>
                      <a:pt x="3199" y="34886"/>
                      <a:pt x="0" y="41851"/>
                    </a:cubicBezTo>
                    <a:cubicBezTo>
                      <a:pt x="5042" y="36078"/>
                      <a:pt x="10028" y="30191"/>
                      <a:pt x="15183" y="24518"/>
                    </a:cubicBezTo>
                    <a:cubicBezTo>
                      <a:pt x="18122" y="21284"/>
                      <a:pt x="21473" y="18297"/>
                      <a:pt x="24270" y="14955"/>
                    </a:cubicBezTo>
                    <a:cubicBezTo>
                      <a:pt x="25781" y="13146"/>
                      <a:pt x="26962" y="11077"/>
                      <a:pt x="28215" y="9095"/>
                    </a:cubicBezTo>
                    <a:cubicBezTo>
                      <a:pt x="29986" y="6355"/>
                      <a:pt x="29161" y="2739"/>
                      <a:pt x="26422" y="964"/>
                    </a:cubicBezTo>
                    <a:cubicBezTo>
                      <a:pt x="25052" y="80"/>
                      <a:pt x="23476" y="-188"/>
                      <a:pt x="21998" y="127"/>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1" name="Google Shape;2021;p12"/>
              <p:cNvSpPr/>
              <p:nvPr/>
            </p:nvSpPr>
            <p:spPr>
              <a:xfrm>
                <a:off x="2075421" y="2692371"/>
                <a:ext cx="30847" cy="29417"/>
              </a:xfrm>
              <a:custGeom>
                <a:avLst/>
                <a:gdLst/>
                <a:ahLst/>
                <a:cxnLst/>
                <a:rect l="l" t="t" r="r" b="b"/>
                <a:pathLst>
                  <a:path w="30847" h="29417" extrusionOk="0">
                    <a:moveTo>
                      <a:pt x="25107" y="3"/>
                    </a:moveTo>
                    <a:cubicBezTo>
                      <a:pt x="23596" y="-44"/>
                      <a:pt x="22111" y="558"/>
                      <a:pt x="20922" y="1677"/>
                    </a:cubicBezTo>
                    <a:cubicBezTo>
                      <a:pt x="10493" y="15527"/>
                      <a:pt x="8574" y="18199"/>
                      <a:pt x="10521" y="15547"/>
                    </a:cubicBezTo>
                    <a:cubicBezTo>
                      <a:pt x="13542" y="11428"/>
                      <a:pt x="16505" y="7222"/>
                      <a:pt x="19368" y="2990"/>
                    </a:cubicBezTo>
                    <a:cubicBezTo>
                      <a:pt x="19721" y="2474"/>
                      <a:pt x="18492" y="3860"/>
                      <a:pt x="18053" y="4309"/>
                    </a:cubicBezTo>
                    <a:cubicBezTo>
                      <a:pt x="16868" y="5521"/>
                      <a:pt x="15974" y="6841"/>
                      <a:pt x="15064" y="8254"/>
                    </a:cubicBezTo>
                    <a:cubicBezTo>
                      <a:pt x="12719" y="11897"/>
                      <a:pt x="10201" y="15507"/>
                      <a:pt x="7652" y="19016"/>
                    </a:cubicBezTo>
                    <a:cubicBezTo>
                      <a:pt x="6587" y="20476"/>
                      <a:pt x="3292" y="24729"/>
                      <a:pt x="4424" y="23316"/>
                    </a:cubicBezTo>
                    <a:cubicBezTo>
                      <a:pt x="6482" y="20744"/>
                      <a:pt x="0" y="29417"/>
                      <a:pt x="0" y="29417"/>
                    </a:cubicBezTo>
                    <a:cubicBezTo>
                      <a:pt x="0" y="29417"/>
                      <a:pt x="18766" y="17094"/>
                      <a:pt x="14466" y="19847"/>
                    </a:cubicBezTo>
                    <a:cubicBezTo>
                      <a:pt x="13230" y="20644"/>
                      <a:pt x="12103" y="21548"/>
                      <a:pt x="10880" y="22358"/>
                    </a:cubicBezTo>
                    <a:cubicBezTo>
                      <a:pt x="14537" y="20034"/>
                      <a:pt x="18213" y="17777"/>
                      <a:pt x="21998" y="15668"/>
                    </a:cubicBezTo>
                    <a:cubicBezTo>
                      <a:pt x="23467" y="14844"/>
                      <a:pt x="24781" y="14020"/>
                      <a:pt x="26063" y="12915"/>
                    </a:cubicBezTo>
                    <a:cubicBezTo>
                      <a:pt x="26539" y="12506"/>
                      <a:pt x="28039" y="11401"/>
                      <a:pt x="27498" y="11723"/>
                    </a:cubicBezTo>
                    <a:cubicBezTo>
                      <a:pt x="23098" y="14315"/>
                      <a:pt x="27455" y="11709"/>
                      <a:pt x="28933" y="10283"/>
                    </a:cubicBezTo>
                    <a:cubicBezTo>
                      <a:pt x="31310" y="8053"/>
                      <a:pt x="31525" y="4296"/>
                      <a:pt x="29291" y="1918"/>
                    </a:cubicBezTo>
                    <a:cubicBezTo>
                      <a:pt x="28175" y="726"/>
                      <a:pt x="26618" y="50"/>
                      <a:pt x="25107" y="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2" name="Google Shape;2022;p12"/>
              <p:cNvSpPr/>
              <p:nvPr/>
            </p:nvSpPr>
            <p:spPr>
              <a:xfrm>
                <a:off x="2056411" y="2754257"/>
                <a:ext cx="29363" cy="18102"/>
              </a:xfrm>
              <a:custGeom>
                <a:avLst/>
                <a:gdLst/>
                <a:ahLst/>
                <a:cxnLst/>
                <a:rect l="l" t="t" r="r" b="b"/>
                <a:pathLst>
                  <a:path w="29363" h="18102" extrusionOk="0">
                    <a:moveTo>
                      <a:pt x="25227" y="288"/>
                    </a:moveTo>
                    <a:cubicBezTo>
                      <a:pt x="23785" y="-167"/>
                      <a:pt x="22248" y="-107"/>
                      <a:pt x="20803" y="643"/>
                    </a:cubicBezTo>
                    <a:cubicBezTo>
                      <a:pt x="14523" y="5947"/>
                      <a:pt x="15549" y="4983"/>
                      <a:pt x="14467" y="5907"/>
                    </a:cubicBezTo>
                    <a:cubicBezTo>
                      <a:pt x="14818" y="5432"/>
                      <a:pt x="15601" y="5043"/>
                      <a:pt x="15303" y="4474"/>
                    </a:cubicBezTo>
                    <a:cubicBezTo>
                      <a:pt x="14242" y="2438"/>
                      <a:pt x="11972" y="7702"/>
                      <a:pt x="10282" y="9256"/>
                    </a:cubicBezTo>
                    <a:cubicBezTo>
                      <a:pt x="8609" y="10789"/>
                      <a:pt x="4090" y="11667"/>
                      <a:pt x="5141" y="13676"/>
                    </a:cubicBezTo>
                    <a:cubicBezTo>
                      <a:pt x="6184" y="15672"/>
                      <a:pt x="0" y="18103"/>
                      <a:pt x="0" y="18103"/>
                    </a:cubicBezTo>
                    <a:cubicBezTo>
                      <a:pt x="0" y="18103"/>
                      <a:pt x="3028" y="17366"/>
                      <a:pt x="6576" y="16429"/>
                    </a:cubicBezTo>
                    <a:cubicBezTo>
                      <a:pt x="7627" y="18438"/>
                      <a:pt x="11056" y="15370"/>
                      <a:pt x="13271" y="14875"/>
                    </a:cubicBezTo>
                    <a:cubicBezTo>
                      <a:pt x="15509" y="14372"/>
                      <a:pt x="21027" y="15471"/>
                      <a:pt x="19966" y="13442"/>
                    </a:cubicBezTo>
                    <a:cubicBezTo>
                      <a:pt x="18894" y="11385"/>
                      <a:pt x="19941" y="13495"/>
                      <a:pt x="26183" y="11164"/>
                    </a:cubicBezTo>
                    <a:cubicBezTo>
                      <a:pt x="29074" y="9658"/>
                      <a:pt x="30203" y="6048"/>
                      <a:pt x="28694" y="3154"/>
                    </a:cubicBezTo>
                    <a:cubicBezTo>
                      <a:pt x="27939" y="1708"/>
                      <a:pt x="26669" y="737"/>
                      <a:pt x="25227" y="288"/>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3" name="Google Shape;2023;p12"/>
              <p:cNvSpPr/>
              <p:nvPr/>
            </p:nvSpPr>
            <p:spPr>
              <a:xfrm>
                <a:off x="2142850" y="2808365"/>
                <a:ext cx="31538" cy="12230"/>
              </a:xfrm>
              <a:custGeom>
                <a:avLst/>
                <a:gdLst/>
                <a:ahLst/>
                <a:cxnLst/>
                <a:rect l="l" t="t" r="r" b="b"/>
                <a:pathLst>
                  <a:path w="31538" h="12230" extrusionOk="0">
                    <a:moveTo>
                      <a:pt x="24509" y="99"/>
                    </a:moveTo>
                    <a:cubicBezTo>
                      <a:pt x="12262" y="5316"/>
                      <a:pt x="10006" y="6267"/>
                      <a:pt x="12314" y="5236"/>
                    </a:cubicBezTo>
                    <a:cubicBezTo>
                      <a:pt x="15909" y="3642"/>
                      <a:pt x="19442" y="2108"/>
                      <a:pt x="22955" y="341"/>
                    </a:cubicBezTo>
                    <a:cubicBezTo>
                      <a:pt x="23382" y="119"/>
                      <a:pt x="22104" y="468"/>
                      <a:pt x="21640" y="575"/>
                    </a:cubicBezTo>
                    <a:cubicBezTo>
                      <a:pt x="20348" y="883"/>
                      <a:pt x="19326" y="1506"/>
                      <a:pt x="18173" y="2129"/>
                    </a:cubicBezTo>
                    <a:cubicBezTo>
                      <a:pt x="15232" y="3722"/>
                      <a:pt x="12134" y="5062"/>
                      <a:pt x="9086" y="6435"/>
                    </a:cubicBezTo>
                    <a:cubicBezTo>
                      <a:pt x="7818" y="7004"/>
                      <a:pt x="3959" y="8725"/>
                      <a:pt x="5261" y="8230"/>
                    </a:cubicBezTo>
                    <a:cubicBezTo>
                      <a:pt x="7621" y="7326"/>
                      <a:pt x="0" y="10500"/>
                      <a:pt x="0" y="10500"/>
                    </a:cubicBezTo>
                    <a:cubicBezTo>
                      <a:pt x="0" y="10500"/>
                      <a:pt x="2433" y="10581"/>
                      <a:pt x="5739" y="10741"/>
                    </a:cubicBezTo>
                    <a:cubicBezTo>
                      <a:pt x="5620" y="10741"/>
                      <a:pt x="6141" y="10735"/>
                      <a:pt x="6098" y="10741"/>
                    </a:cubicBezTo>
                    <a:cubicBezTo>
                      <a:pt x="5635" y="10755"/>
                      <a:pt x="8653" y="11016"/>
                      <a:pt x="9923" y="11096"/>
                    </a:cubicBezTo>
                    <a:cubicBezTo>
                      <a:pt x="13259" y="11317"/>
                      <a:pt x="16653" y="11471"/>
                      <a:pt x="19966" y="11933"/>
                    </a:cubicBezTo>
                    <a:cubicBezTo>
                      <a:pt x="21266" y="12114"/>
                      <a:pt x="22355" y="12335"/>
                      <a:pt x="23672" y="12175"/>
                    </a:cubicBezTo>
                    <a:cubicBezTo>
                      <a:pt x="24146" y="12114"/>
                      <a:pt x="25582" y="11987"/>
                      <a:pt x="25107" y="11933"/>
                    </a:cubicBezTo>
                    <a:cubicBezTo>
                      <a:pt x="21197" y="11505"/>
                      <a:pt x="25131" y="12000"/>
                      <a:pt x="26661" y="11692"/>
                    </a:cubicBezTo>
                    <a:cubicBezTo>
                      <a:pt x="29871" y="11116"/>
                      <a:pt x="32024" y="7969"/>
                      <a:pt x="31444" y="4761"/>
                    </a:cubicBezTo>
                    <a:cubicBezTo>
                      <a:pt x="30863" y="1553"/>
                      <a:pt x="27719" y="-483"/>
                      <a:pt x="24509" y="9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4" name="Google Shape;2024;p12"/>
              <p:cNvSpPr/>
              <p:nvPr/>
            </p:nvSpPr>
            <p:spPr>
              <a:xfrm>
                <a:off x="2204901" y="2833434"/>
                <a:ext cx="31340" cy="12094"/>
              </a:xfrm>
              <a:custGeom>
                <a:avLst/>
                <a:gdLst/>
                <a:ahLst/>
                <a:cxnLst/>
                <a:rect l="l" t="t" r="r" b="b"/>
                <a:pathLst>
                  <a:path w="31340" h="12094" extrusionOk="0">
                    <a:moveTo>
                      <a:pt x="24988" y="18"/>
                    </a:moveTo>
                    <a:cubicBezTo>
                      <a:pt x="12504" y="3942"/>
                      <a:pt x="10079" y="4746"/>
                      <a:pt x="12430" y="3963"/>
                    </a:cubicBezTo>
                    <a:cubicBezTo>
                      <a:pt x="16100" y="2744"/>
                      <a:pt x="19824" y="1538"/>
                      <a:pt x="23434" y="138"/>
                    </a:cubicBezTo>
                    <a:cubicBezTo>
                      <a:pt x="23869" y="-36"/>
                      <a:pt x="22463" y="192"/>
                      <a:pt x="21994" y="259"/>
                    </a:cubicBezTo>
                    <a:cubicBezTo>
                      <a:pt x="20701" y="426"/>
                      <a:pt x="19717" y="949"/>
                      <a:pt x="18531" y="1451"/>
                    </a:cubicBezTo>
                    <a:cubicBezTo>
                      <a:pt x="15504" y="2737"/>
                      <a:pt x="12316" y="3748"/>
                      <a:pt x="9202" y="4800"/>
                    </a:cubicBezTo>
                    <a:cubicBezTo>
                      <a:pt x="7909" y="5235"/>
                      <a:pt x="4059" y="6474"/>
                      <a:pt x="5378" y="6112"/>
                    </a:cubicBezTo>
                    <a:cubicBezTo>
                      <a:pt x="7776" y="5463"/>
                      <a:pt x="0" y="7907"/>
                      <a:pt x="0" y="7907"/>
                    </a:cubicBezTo>
                    <a:cubicBezTo>
                      <a:pt x="0" y="7907"/>
                      <a:pt x="2304" y="8249"/>
                      <a:pt x="5498" y="8744"/>
                    </a:cubicBezTo>
                    <a:cubicBezTo>
                      <a:pt x="4139" y="8590"/>
                      <a:pt x="8218" y="9227"/>
                      <a:pt x="9564" y="9461"/>
                    </a:cubicBezTo>
                    <a:cubicBezTo>
                      <a:pt x="12805" y="10024"/>
                      <a:pt x="16060" y="10693"/>
                      <a:pt x="19248" y="11497"/>
                    </a:cubicBezTo>
                    <a:cubicBezTo>
                      <a:pt x="20500" y="11812"/>
                      <a:pt x="21646" y="12120"/>
                      <a:pt x="22952" y="12093"/>
                    </a:cubicBezTo>
                    <a:cubicBezTo>
                      <a:pt x="23420" y="12080"/>
                      <a:pt x="24847" y="12073"/>
                      <a:pt x="24391" y="11972"/>
                    </a:cubicBezTo>
                    <a:cubicBezTo>
                      <a:pt x="20608" y="11142"/>
                      <a:pt x="24298" y="11999"/>
                      <a:pt x="25825" y="11852"/>
                    </a:cubicBezTo>
                    <a:cubicBezTo>
                      <a:pt x="29073" y="11604"/>
                      <a:pt x="31571" y="8771"/>
                      <a:pt x="31323" y="5516"/>
                    </a:cubicBezTo>
                    <a:cubicBezTo>
                      <a:pt x="31069" y="2262"/>
                      <a:pt x="28236" y="-237"/>
                      <a:pt x="24988" y="18"/>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5" name="Google Shape;2025;p12"/>
              <p:cNvSpPr/>
              <p:nvPr/>
            </p:nvSpPr>
            <p:spPr>
              <a:xfrm>
                <a:off x="2165088" y="2865726"/>
                <a:ext cx="32164" cy="12009"/>
              </a:xfrm>
              <a:custGeom>
                <a:avLst/>
                <a:gdLst/>
                <a:ahLst/>
                <a:cxnLst/>
                <a:rect l="l" t="t" r="r" b="b"/>
                <a:pathLst>
                  <a:path w="32164" h="12009" extrusionOk="0">
                    <a:moveTo>
                      <a:pt x="25944" y="6"/>
                    </a:moveTo>
                    <a:cubicBezTo>
                      <a:pt x="18123" y="2143"/>
                      <a:pt x="19552" y="1774"/>
                      <a:pt x="18172" y="2156"/>
                    </a:cubicBezTo>
                    <a:cubicBezTo>
                      <a:pt x="18712" y="1875"/>
                      <a:pt x="19517" y="1734"/>
                      <a:pt x="19488" y="1078"/>
                    </a:cubicBezTo>
                    <a:cubicBezTo>
                      <a:pt x="19385" y="-1193"/>
                      <a:pt x="15080" y="2538"/>
                      <a:pt x="12912" y="3234"/>
                    </a:cubicBezTo>
                    <a:cubicBezTo>
                      <a:pt x="10766" y="3917"/>
                      <a:pt x="6354" y="2893"/>
                      <a:pt x="6456" y="5143"/>
                    </a:cubicBezTo>
                    <a:cubicBezTo>
                      <a:pt x="6557" y="7380"/>
                      <a:pt x="0" y="7058"/>
                      <a:pt x="0" y="7058"/>
                    </a:cubicBezTo>
                    <a:cubicBezTo>
                      <a:pt x="0" y="7058"/>
                      <a:pt x="3013" y="7608"/>
                      <a:pt x="6575" y="8251"/>
                    </a:cubicBezTo>
                    <a:cubicBezTo>
                      <a:pt x="6678" y="10501"/>
                      <a:pt x="11071" y="9081"/>
                      <a:pt x="13271" y="9570"/>
                    </a:cubicBezTo>
                    <a:cubicBezTo>
                      <a:pt x="15493" y="10059"/>
                      <a:pt x="19950" y="13515"/>
                      <a:pt x="19846" y="11244"/>
                    </a:cubicBezTo>
                    <a:cubicBezTo>
                      <a:pt x="19742" y="8947"/>
                      <a:pt x="19834" y="11197"/>
                      <a:pt x="26419" y="11720"/>
                    </a:cubicBezTo>
                    <a:cubicBezTo>
                      <a:pt x="29680" y="11572"/>
                      <a:pt x="32306" y="8880"/>
                      <a:pt x="32158" y="5625"/>
                    </a:cubicBezTo>
                    <a:cubicBezTo>
                      <a:pt x="32011" y="2364"/>
                      <a:pt x="29205" y="-141"/>
                      <a:pt x="25944" y="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6" name="Google Shape;2026;p12"/>
              <p:cNvSpPr/>
              <p:nvPr/>
            </p:nvSpPr>
            <p:spPr>
              <a:xfrm>
                <a:off x="2086899" y="2895704"/>
                <a:ext cx="36310" cy="12433"/>
              </a:xfrm>
              <a:custGeom>
                <a:avLst/>
                <a:gdLst/>
                <a:ahLst/>
                <a:cxnLst/>
                <a:rect l="l" t="t" r="r" b="b"/>
                <a:pathLst>
                  <a:path w="36310" h="12433" extrusionOk="0">
                    <a:moveTo>
                      <a:pt x="27617" y="32"/>
                    </a:moveTo>
                    <a:cubicBezTo>
                      <a:pt x="28927" y="-95"/>
                      <a:pt x="24985" y="193"/>
                      <a:pt x="23671" y="273"/>
                    </a:cubicBezTo>
                    <a:cubicBezTo>
                      <a:pt x="22343" y="360"/>
                      <a:pt x="21054" y="534"/>
                      <a:pt x="19726" y="635"/>
                    </a:cubicBezTo>
                    <a:cubicBezTo>
                      <a:pt x="15783" y="923"/>
                      <a:pt x="11722" y="976"/>
                      <a:pt x="7771" y="1110"/>
                    </a:cubicBezTo>
                    <a:cubicBezTo>
                      <a:pt x="6458" y="1157"/>
                      <a:pt x="2631" y="1244"/>
                      <a:pt x="3945" y="1231"/>
                    </a:cubicBezTo>
                    <a:cubicBezTo>
                      <a:pt x="7877" y="1184"/>
                      <a:pt x="-1" y="1351"/>
                      <a:pt x="0" y="1351"/>
                    </a:cubicBezTo>
                    <a:cubicBezTo>
                      <a:pt x="0" y="1351"/>
                      <a:pt x="18399" y="8350"/>
                      <a:pt x="14705" y="6850"/>
                    </a:cubicBezTo>
                    <a:cubicBezTo>
                      <a:pt x="12285" y="5865"/>
                      <a:pt x="9753" y="5095"/>
                      <a:pt x="7293" y="4218"/>
                    </a:cubicBezTo>
                    <a:cubicBezTo>
                      <a:pt x="8520" y="4693"/>
                      <a:pt x="9775" y="5169"/>
                      <a:pt x="10999" y="5651"/>
                    </a:cubicBezTo>
                    <a:cubicBezTo>
                      <a:pt x="14699" y="7118"/>
                      <a:pt x="18336" y="8772"/>
                      <a:pt x="21998" y="10319"/>
                    </a:cubicBezTo>
                    <a:cubicBezTo>
                      <a:pt x="23211" y="10828"/>
                      <a:pt x="26778" y="12308"/>
                      <a:pt x="25585" y="11752"/>
                    </a:cubicBezTo>
                    <a:cubicBezTo>
                      <a:pt x="21972" y="10064"/>
                      <a:pt x="25602" y="11699"/>
                      <a:pt x="29410" y="12348"/>
                    </a:cubicBezTo>
                    <a:cubicBezTo>
                      <a:pt x="32626" y="12891"/>
                      <a:pt x="35680" y="10781"/>
                      <a:pt x="36225" y="7566"/>
                    </a:cubicBezTo>
                    <a:cubicBezTo>
                      <a:pt x="36770" y="4352"/>
                      <a:pt x="34659" y="1298"/>
                      <a:pt x="31443" y="755"/>
                    </a:cubicBezTo>
                    <a:cubicBezTo>
                      <a:pt x="15711" y="1083"/>
                      <a:pt x="11735" y="1305"/>
                      <a:pt x="15662" y="1110"/>
                    </a:cubicBezTo>
                    <a:cubicBezTo>
                      <a:pt x="19643" y="916"/>
                      <a:pt x="23651" y="434"/>
                      <a:pt x="27617" y="3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7" name="Google Shape;2027;p12"/>
              <p:cNvSpPr/>
              <p:nvPr/>
            </p:nvSpPr>
            <p:spPr>
              <a:xfrm>
                <a:off x="2186727" y="2956715"/>
                <a:ext cx="39119" cy="13164"/>
              </a:xfrm>
              <a:custGeom>
                <a:avLst/>
                <a:gdLst/>
                <a:ahLst/>
                <a:cxnLst/>
                <a:rect l="l" t="t" r="r" b="b"/>
                <a:pathLst>
                  <a:path w="39119" h="13164" extrusionOk="0">
                    <a:moveTo>
                      <a:pt x="0" y="0"/>
                    </a:moveTo>
                    <a:cubicBezTo>
                      <a:pt x="0" y="0"/>
                      <a:pt x="2134" y="924"/>
                      <a:pt x="3945" y="1674"/>
                    </a:cubicBezTo>
                    <a:cubicBezTo>
                      <a:pt x="2604" y="1139"/>
                      <a:pt x="6561" y="2666"/>
                      <a:pt x="7893" y="3228"/>
                    </a:cubicBezTo>
                    <a:cubicBezTo>
                      <a:pt x="8094" y="3302"/>
                      <a:pt x="8289" y="3382"/>
                      <a:pt x="8489" y="3462"/>
                    </a:cubicBezTo>
                    <a:cubicBezTo>
                      <a:pt x="9628" y="3945"/>
                      <a:pt x="10820" y="4534"/>
                      <a:pt x="11959" y="5016"/>
                    </a:cubicBezTo>
                    <a:cubicBezTo>
                      <a:pt x="15970" y="6744"/>
                      <a:pt x="19821" y="8593"/>
                      <a:pt x="23793" y="10401"/>
                    </a:cubicBezTo>
                    <a:cubicBezTo>
                      <a:pt x="25105" y="10997"/>
                      <a:pt x="29151" y="12718"/>
                      <a:pt x="27858" y="12075"/>
                    </a:cubicBezTo>
                    <a:cubicBezTo>
                      <a:pt x="23940" y="10126"/>
                      <a:pt x="27757" y="12109"/>
                      <a:pt x="31923" y="13026"/>
                    </a:cubicBezTo>
                    <a:cubicBezTo>
                      <a:pt x="35104" y="13730"/>
                      <a:pt x="38272" y="11673"/>
                      <a:pt x="38975" y="8485"/>
                    </a:cubicBezTo>
                    <a:cubicBezTo>
                      <a:pt x="39679" y="5298"/>
                      <a:pt x="37736" y="2250"/>
                      <a:pt x="34549" y="1554"/>
                    </a:cubicBezTo>
                    <a:cubicBezTo>
                      <a:pt x="17263" y="777"/>
                      <a:pt x="12890" y="636"/>
                      <a:pt x="17216" y="717"/>
                    </a:cubicBezTo>
                    <a:cubicBezTo>
                      <a:pt x="21589" y="797"/>
                      <a:pt x="25996" y="717"/>
                      <a:pt x="30369" y="596"/>
                    </a:cubicBezTo>
                    <a:cubicBezTo>
                      <a:pt x="31816" y="556"/>
                      <a:pt x="27510" y="482"/>
                      <a:pt x="26063" y="476"/>
                    </a:cubicBezTo>
                    <a:cubicBezTo>
                      <a:pt x="24603" y="469"/>
                      <a:pt x="23103" y="589"/>
                      <a:pt x="21643" y="596"/>
                    </a:cubicBezTo>
                    <a:cubicBezTo>
                      <a:pt x="17296" y="609"/>
                      <a:pt x="12950" y="382"/>
                      <a:pt x="8610" y="234"/>
                    </a:cubicBezTo>
                    <a:cubicBezTo>
                      <a:pt x="7163" y="188"/>
                      <a:pt x="2862" y="40"/>
                      <a:pt x="4304" y="121"/>
                    </a:cubicBezTo>
                    <a:cubicBezTo>
                      <a:pt x="8623" y="348"/>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8" name="Google Shape;2028;p12"/>
              <p:cNvSpPr/>
              <p:nvPr/>
            </p:nvSpPr>
            <p:spPr>
              <a:xfrm>
                <a:off x="2100049" y="3079858"/>
                <a:ext cx="31920" cy="21395"/>
              </a:xfrm>
              <a:custGeom>
                <a:avLst/>
                <a:gdLst/>
                <a:ahLst/>
                <a:cxnLst/>
                <a:rect l="l" t="t" r="r" b="b"/>
                <a:pathLst>
                  <a:path w="31920" h="21395" extrusionOk="0">
                    <a:moveTo>
                      <a:pt x="0" y="0"/>
                    </a:moveTo>
                    <a:cubicBezTo>
                      <a:pt x="0" y="0"/>
                      <a:pt x="13826" y="12537"/>
                      <a:pt x="11358" y="10160"/>
                    </a:cubicBezTo>
                    <a:cubicBezTo>
                      <a:pt x="8944" y="7836"/>
                      <a:pt x="6357" y="5666"/>
                      <a:pt x="4065" y="3228"/>
                    </a:cubicBezTo>
                    <a:cubicBezTo>
                      <a:pt x="2895" y="1976"/>
                      <a:pt x="6602" y="5452"/>
                      <a:pt x="7891" y="6570"/>
                    </a:cubicBezTo>
                    <a:cubicBezTo>
                      <a:pt x="10249" y="8626"/>
                      <a:pt x="13159" y="11225"/>
                      <a:pt x="15303" y="13508"/>
                    </a:cubicBezTo>
                    <a:cubicBezTo>
                      <a:pt x="16459" y="14741"/>
                      <a:pt x="19942" y="18424"/>
                      <a:pt x="18651" y="17332"/>
                    </a:cubicBezTo>
                    <a:cubicBezTo>
                      <a:pt x="16032" y="15129"/>
                      <a:pt x="18722" y="17359"/>
                      <a:pt x="22716" y="20319"/>
                    </a:cubicBezTo>
                    <a:cubicBezTo>
                      <a:pt x="25385" y="22195"/>
                      <a:pt x="28971" y="21558"/>
                      <a:pt x="30846" y="18886"/>
                    </a:cubicBezTo>
                    <a:cubicBezTo>
                      <a:pt x="32720" y="16221"/>
                      <a:pt x="32080" y="12510"/>
                      <a:pt x="29411" y="10635"/>
                    </a:cubicBezTo>
                    <a:cubicBezTo>
                      <a:pt x="14684" y="5317"/>
                      <a:pt x="11372" y="4206"/>
                      <a:pt x="14705" y="5257"/>
                    </a:cubicBezTo>
                    <a:cubicBezTo>
                      <a:pt x="18103" y="6329"/>
                      <a:pt x="21583" y="7246"/>
                      <a:pt x="25107" y="7769"/>
                    </a:cubicBezTo>
                    <a:cubicBezTo>
                      <a:pt x="26892" y="8030"/>
                      <a:pt x="21683" y="6650"/>
                      <a:pt x="19966" y="6095"/>
                    </a:cubicBezTo>
                    <a:cubicBezTo>
                      <a:pt x="16215" y="4882"/>
                      <a:pt x="13688" y="4018"/>
                      <a:pt x="9923" y="2866"/>
                    </a:cubicBezTo>
                    <a:cubicBezTo>
                      <a:pt x="8269" y="2357"/>
                      <a:pt x="3478" y="650"/>
                      <a:pt x="5022" y="1433"/>
                    </a:cubicBezTo>
                    <a:cubicBezTo>
                      <a:pt x="8140" y="3014"/>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9" name="Google Shape;2029;p12"/>
              <p:cNvSpPr/>
              <p:nvPr/>
            </p:nvSpPr>
            <p:spPr>
              <a:xfrm>
                <a:off x="1983841" y="3066945"/>
                <a:ext cx="44546" cy="38568"/>
              </a:xfrm>
              <a:custGeom>
                <a:avLst/>
                <a:gdLst/>
                <a:ahLst/>
                <a:cxnLst/>
                <a:rect l="l" t="t" r="r" b="b"/>
                <a:pathLst>
                  <a:path w="44546" h="38568" extrusionOk="0">
                    <a:moveTo>
                      <a:pt x="0" y="0"/>
                    </a:moveTo>
                    <a:cubicBezTo>
                      <a:pt x="6153" y="6623"/>
                      <a:pt x="12251" y="13234"/>
                      <a:pt x="18292" y="19964"/>
                    </a:cubicBezTo>
                    <a:cubicBezTo>
                      <a:pt x="21735" y="23802"/>
                      <a:pt x="25004" y="27974"/>
                      <a:pt x="28574" y="31678"/>
                    </a:cubicBezTo>
                    <a:cubicBezTo>
                      <a:pt x="30511" y="33694"/>
                      <a:pt x="32766" y="35402"/>
                      <a:pt x="34910" y="37176"/>
                    </a:cubicBezTo>
                    <a:cubicBezTo>
                      <a:pt x="37404" y="39286"/>
                      <a:pt x="41056" y="38958"/>
                      <a:pt x="43160" y="36460"/>
                    </a:cubicBezTo>
                    <a:cubicBezTo>
                      <a:pt x="45263" y="33968"/>
                      <a:pt x="44935" y="30319"/>
                      <a:pt x="42443" y="28216"/>
                    </a:cubicBezTo>
                    <a:cubicBezTo>
                      <a:pt x="40331" y="26401"/>
                      <a:pt x="38295" y="24405"/>
                      <a:pt x="35986" y="22831"/>
                    </a:cubicBezTo>
                    <a:cubicBezTo>
                      <a:pt x="31732" y="19938"/>
                      <a:pt x="27076" y="17574"/>
                      <a:pt x="22716" y="14821"/>
                    </a:cubicBezTo>
                    <a:cubicBezTo>
                      <a:pt x="15066" y="9999"/>
                      <a:pt x="7568" y="4949"/>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0" name="Google Shape;2030;p12"/>
              <p:cNvSpPr/>
              <p:nvPr/>
            </p:nvSpPr>
            <p:spPr>
              <a:xfrm>
                <a:off x="1945703" y="3089542"/>
                <a:ext cx="27520" cy="38635"/>
              </a:xfrm>
              <a:custGeom>
                <a:avLst/>
                <a:gdLst/>
                <a:ahLst/>
                <a:cxnLst/>
                <a:rect l="l" t="t" r="r" b="b"/>
                <a:pathLst>
                  <a:path w="27520" h="38635" extrusionOk="0">
                    <a:moveTo>
                      <a:pt x="0" y="0"/>
                    </a:moveTo>
                    <a:cubicBezTo>
                      <a:pt x="2922" y="6403"/>
                      <a:pt x="5944" y="12778"/>
                      <a:pt x="8728" y="19248"/>
                    </a:cubicBezTo>
                    <a:cubicBezTo>
                      <a:pt x="10315" y="22932"/>
                      <a:pt x="11524" y="26883"/>
                      <a:pt x="13271" y="30486"/>
                    </a:cubicBezTo>
                    <a:cubicBezTo>
                      <a:pt x="14212" y="32428"/>
                      <a:pt x="15531" y="34203"/>
                      <a:pt x="16738" y="35985"/>
                    </a:cubicBezTo>
                    <a:cubicBezTo>
                      <a:pt x="18537" y="38703"/>
                      <a:pt x="22147" y="39454"/>
                      <a:pt x="24868" y="37659"/>
                    </a:cubicBezTo>
                    <a:cubicBezTo>
                      <a:pt x="27588" y="35857"/>
                      <a:pt x="28341" y="32247"/>
                      <a:pt x="26541" y="29528"/>
                    </a:cubicBezTo>
                    <a:cubicBezTo>
                      <a:pt x="25378" y="27720"/>
                      <a:pt x="24254" y="25771"/>
                      <a:pt x="22835" y="24150"/>
                    </a:cubicBezTo>
                    <a:cubicBezTo>
                      <a:pt x="20202" y="21130"/>
                      <a:pt x="17120" y="18444"/>
                      <a:pt x="14347" y="15538"/>
                    </a:cubicBezTo>
                    <a:cubicBezTo>
                      <a:pt x="9484" y="10448"/>
                      <a:pt x="4752" y="5197"/>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1" name="Google Shape;2031;p12"/>
              <p:cNvSpPr/>
              <p:nvPr/>
            </p:nvSpPr>
            <p:spPr>
              <a:xfrm>
                <a:off x="1996992" y="3131145"/>
                <a:ext cx="37741" cy="46470"/>
              </a:xfrm>
              <a:custGeom>
                <a:avLst/>
                <a:gdLst/>
                <a:ahLst/>
                <a:cxnLst/>
                <a:rect l="l" t="t" r="r" b="b"/>
                <a:pathLst>
                  <a:path w="37741" h="46470" extrusionOk="0">
                    <a:moveTo>
                      <a:pt x="0" y="0"/>
                    </a:moveTo>
                    <a:cubicBezTo>
                      <a:pt x="4785" y="7869"/>
                      <a:pt x="9572" y="15718"/>
                      <a:pt x="14227" y="23675"/>
                    </a:cubicBezTo>
                    <a:cubicBezTo>
                      <a:pt x="16880" y="28202"/>
                      <a:pt x="19194" y="32991"/>
                      <a:pt x="21998" y="37418"/>
                    </a:cubicBezTo>
                    <a:cubicBezTo>
                      <a:pt x="23520" y="39822"/>
                      <a:pt x="25366" y="42019"/>
                      <a:pt x="27139" y="44236"/>
                    </a:cubicBezTo>
                    <a:cubicBezTo>
                      <a:pt x="29153" y="46801"/>
                      <a:pt x="32943" y="47209"/>
                      <a:pt x="35508" y="45193"/>
                    </a:cubicBezTo>
                    <a:cubicBezTo>
                      <a:pt x="38073" y="43177"/>
                      <a:pt x="38478" y="39507"/>
                      <a:pt x="36465" y="36942"/>
                    </a:cubicBezTo>
                    <a:cubicBezTo>
                      <a:pt x="34732" y="34692"/>
                      <a:pt x="33059" y="32294"/>
                      <a:pt x="31085" y="30245"/>
                    </a:cubicBezTo>
                    <a:cubicBezTo>
                      <a:pt x="27446" y="26474"/>
                      <a:pt x="23379" y="23019"/>
                      <a:pt x="19607" y="19368"/>
                    </a:cubicBezTo>
                    <a:cubicBezTo>
                      <a:pt x="12989" y="12959"/>
                      <a:pt x="6511" y="6516"/>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2" name="Google Shape;2032;p12"/>
              <p:cNvSpPr/>
              <p:nvPr/>
            </p:nvSpPr>
            <p:spPr>
              <a:xfrm>
                <a:off x="1818716" y="3171677"/>
                <a:ext cx="12347" cy="50825"/>
              </a:xfrm>
              <a:custGeom>
                <a:avLst/>
                <a:gdLst/>
                <a:ahLst/>
                <a:cxnLst/>
                <a:rect l="l" t="t" r="r" b="b"/>
                <a:pathLst>
                  <a:path w="12347" h="50825" extrusionOk="0">
                    <a:moveTo>
                      <a:pt x="9463" y="0"/>
                    </a:moveTo>
                    <a:cubicBezTo>
                      <a:pt x="7739" y="7883"/>
                      <a:pt x="6074" y="15819"/>
                      <a:pt x="4203" y="23668"/>
                    </a:cubicBezTo>
                    <a:cubicBezTo>
                      <a:pt x="3136" y="28142"/>
                      <a:pt x="1624" y="32555"/>
                      <a:pt x="735" y="37063"/>
                    </a:cubicBezTo>
                    <a:cubicBezTo>
                      <a:pt x="255" y="39494"/>
                      <a:pt x="188" y="41999"/>
                      <a:pt x="18" y="44470"/>
                    </a:cubicBezTo>
                    <a:cubicBezTo>
                      <a:pt x="-239" y="47725"/>
                      <a:pt x="2266" y="50551"/>
                      <a:pt x="5517" y="50805"/>
                    </a:cubicBezTo>
                    <a:cubicBezTo>
                      <a:pt x="8769" y="51067"/>
                      <a:pt x="11597" y="48682"/>
                      <a:pt x="11854" y="45427"/>
                    </a:cubicBezTo>
                    <a:cubicBezTo>
                      <a:pt x="12075" y="42963"/>
                      <a:pt x="12424" y="40498"/>
                      <a:pt x="12332" y="38014"/>
                    </a:cubicBezTo>
                    <a:cubicBezTo>
                      <a:pt x="12162" y="33426"/>
                      <a:pt x="11367" y="28731"/>
                      <a:pt x="11017" y="24150"/>
                    </a:cubicBezTo>
                    <a:cubicBezTo>
                      <a:pt x="10403" y="16100"/>
                      <a:pt x="9926" y="8050"/>
                      <a:pt x="9463"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3" name="Google Shape;2033;p12"/>
              <p:cNvSpPr/>
              <p:nvPr/>
            </p:nvSpPr>
            <p:spPr>
              <a:xfrm>
                <a:off x="1790005" y="3117155"/>
                <a:ext cx="12187" cy="37700"/>
              </a:xfrm>
              <a:custGeom>
                <a:avLst/>
                <a:gdLst/>
                <a:ahLst/>
                <a:cxnLst/>
                <a:rect l="l" t="t" r="r" b="b"/>
                <a:pathLst>
                  <a:path w="12187" h="37700" extrusionOk="0">
                    <a:moveTo>
                      <a:pt x="7927" y="0"/>
                    </a:moveTo>
                    <a:cubicBezTo>
                      <a:pt x="7927" y="0"/>
                      <a:pt x="2646" y="20695"/>
                      <a:pt x="3981" y="15544"/>
                    </a:cubicBezTo>
                    <a:cubicBezTo>
                      <a:pt x="5084" y="11291"/>
                      <a:pt x="6120" y="7092"/>
                      <a:pt x="7329" y="2873"/>
                    </a:cubicBezTo>
                    <a:cubicBezTo>
                      <a:pt x="7625" y="1835"/>
                      <a:pt x="6967" y="4929"/>
                      <a:pt x="6731" y="5980"/>
                    </a:cubicBezTo>
                    <a:cubicBezTo>
                      <a:pt x="6118" y="8706"/>
                      <a:pt x="5799" y="10086"/>
                      <a:pt x="5057" y="12792"/>
                    </a:cubicBezTo>
                    <a:cubicBezTo>
                      <a:pt x="3885" y="17078"/>
                      <a:pt x="2230" y="21136"/>
                      <a:pt x="873" y="25349"/>
                    </a:cubicBezTo>
                    <a:cubicBezTo>
                      <a:pt x="436" y="26702"/>
                      <a:pt x="284" y="28122"/>
                      <a:pt x="156" y="29535"/>
                    </a:cubicBezTo>
                    <a:cubicBezTo>
                      <a:pt x="67" y="30513"/>
                      <a:pt x="233" y="29897"/>
                      <a:pt x="156" y="30727"/>
                    </a:cubicBezTo>
                    <a:cubicBezTo>
                      <a:pt x="146" y="30827"/>
                      <a:pt x="10" y="31189"/>
                      <a:pt x="36" y="31089"/>
                    </a:cubicBezTo>
                    <a:cubicBezTo>
                      <a:pt x="-323" y="34330"/>
                      <a:pt x="2054" y="37304"/>
                      <a:pt x="5297" y="37665"/>
                    </a:cubicBezTo>
                    <a:cubicBezTo>
                      <a:pt x="8539" y="38020"/>
                      <a:pt x="11394" y="35643"/>
                      <a:pt x="11753" y="32401"/>
                    </a:cubicBezTo>
                    <a:cubicBezTo>
                      <a:pt x="9796" y="16187"/>
                      <a:pt x="9338" y="11807"/>
                      <a:pt x="9840" y="16261"/>
                    </a:cubicBezTo>
                    <a:cubicBezTo>
                      <a:pt x="10446" y="21639"/>
                      <a:pt x="11189" y="26916"/>
                      <a:pt x="11872" y="32281"/>
                    </a:cubicBezTo>
                    <a:cubicBezTo>
                      <a:pt x="11908" y="32562"/>
                      <a:pt x="11838" y="31725"/>
                      <a:pt x="11872" y="31444"/>
                    </a:cubicBezTo>
                    <a:cubicBezTo>
                      <a:pt x="11909" y="31142"/>
                      <a:pt x="12087" y="30144"/>
                      <a:pt x="12111" y="29890"/>
                    </a:cubicBezTo>
                    <a:cubicBezTo>
                      <a:pt x="12274" y="28202"/>
                      <a:pt x="12168" y="26668"/>
                      <a:pt x="11872" y="24987"/>
                    </a:cubicBezTo>
                    <a:cubicBezTo>
                      <a:pt x="10966" y="19851"/>
                      <a:pt x="10379" y="14727"/>
                      <a:pt x="9600" y="9564"/>
                    </a:cubicBezTo>
                    <a:cubicBezTo>
                      <a:pt x="9426" y="8412"/>
                      <a:pt x="9192" y="7253"/>
                      <a:pt x="9003" y="6101"/>
                    </a:cubicBezTo>
                    <a:cubicBezTo>
                      <a:pt x="8826" y="5023"/>
                      <a:pt x="8440" y="1781"/>
                      <a:pt x="8525" y="2873"/>
                    </a:cubicBezTo>
                    <a:cubicBezTo>
                      <a:pt x="8870" y="7340"/>
                      <a:pt x="7927" y="0"/>
                      <a:pt x="7927"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4" name="Google Shape;2034;p12"/>
              <p:cNvSpPr/>
              <p:nvPr/>
            </p:nvSpPr>
            <p:spPr>
              <a:xfrm>
                <a:off x="1735213" y="3140829"/>
                <a:ext cx="14154" cy="28524"/>
              </a:xfrm>
              <a:custGeom>
                <a:avLst/>
                <a:gdLst/>
                <a:ahLst/>
                <a:cxnLst/>
                <a:rect l="l" t="t" r="r" b="b"/>
                <a:pathLst>
                  <a:path w="14154" h="28524" extrusionOk="0">
                    <a:moveTo>
                      <a:pt x="13582" y="0"/>
                    </a:moveTo>
                    <a:cubicBezTo>
                      <a:pt x="13582" y="0"/>
                      <a:pt x="6110" y="11881"/>
                      <a:pt x="8082" y="8847"/>
                    </a:cubicBezTo>
                    <a:cubicBezTo>
                      <a:pt x="9511" y="6644"/>
                      <a:pt x="10922" y="4360"/>
                      <a:pt x="12506" y="2271"/>
                    </a:cubicBezTo>
                    <a:cubicBezTo>
                      <a:pt x="12985" y="1634"/>
                      <a:pt x="11783" y="3710"/>
                      <a:pt x="11430" y="4420"/>
                    </a:cubicBezTo>
                    <a:cubicBezTo>
                      <a:pt x="11105" y="5077"/>
                      <a:pt x="10814" y="5807"/>
                      <a:pt x="10474" y="6456"/>
                    </a:cubicBezTo>
                    <a:cubicBezTo>
                      <a:pt x="8980" y="9289"/>
                      <a:pt x="7282" y="12122"/>
                      <a:pt x="5213" y="14587"/>
                    </a:cubicBezTo>
                    <a:cubicBezTo>
                      <a:pt x="4314" y="15652"/>
                      <a:pt x="3412" y="16603"/>
                      <a:pt x="2583" y="17694"/>
                    </a:cubicBezTo>
                    <a:cubicBezTo>
                      <a:pt x="-107" y="19536"/>
                      <a:pt x="-817" y="23253"/>
                      <a:pt x="1029" y="25945"/>
                    </a:cubicBezTo>
                    <a:cubicBezTo>
                      <a:pt x="2874" y="28631"/>
                      <a:pt x="6589" y="29341"/>
                      <a:pt x="9278" y="27499"/>
                    </a:cubicBezTo>
                    <a:cubicBezTo>
                      <a:pt x="11401" y="13743"/>
                      <a:pt x="12027" y="9992"/>
                      <a:pt x="11430" y="13750"/>
                    </a:cubicBezTo>
                    <a:cubicBezTo>
                      <a:pt x="10724" y="18183"/>
                      <a:pt x="10077" y="22657"/>
                      <a:pt x="9756" y="27137"/>
                    </a:cubicBezTo>
                    <a:cubicBezTo>
                      <a:pt x="9751" y="27211"/>
                      <a:pt x="10689" y="26354"/>
                      <a:pt x="11310" y="25584"/>
                    </a:cubicBezTo>
                    <a:cubicBezTo>
                      <a:pt x="12337" y="24318"/>
                      <a:pt x="13037" y="22985"/>
                      <a:pt x="13462" y="21398"/>
                    </a:cubicBezTo>
                    <a:cubicBezTo>
                      <a:pt x="14546" y="17353"/>
                      <a:pt x="14066" y="11332"/>
                      <a:pt x="13940" y="7173"/>
                    </a:cubicBezTo>
                    <a:cubicBezTo>
                      <a:pt x="13918" y="6430"/>
                      <a:pt x="13852" y="5646"/>
                      <a:pt x="13821" y="4903"/>
                    </a:cubicBezTo>
                    <a:cubicBezTo>
                      <a:pt x="13787" y="4099"/>
                      <a:pt x="13915" y="1735"/>
                      <a:pt x="13701" y="2511"/>
                    </a:cubicBezTo>
                    <a:cubicBezTo>
                      <a:pt x="12692" y="6175"/>
                      <a:pt x="13582" y="0"/>
                      <a:pt x="13582"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5" name="Google Shape;2035;p12"/>
              <p:cNvSpPr/>
              <p:nvPr/>
            </p:nvSpPr>
            <p:spPr>
              <a:xfrm>
                <a:off x="1679338" y="3096949"/>
                <a:ext cx="12667" cy="37417"/>
              </a:xfrm>
              <a:custGeom>
                <a:avLst/>
                <a:gdLst/>
                <a:ahLst/>
                <a:cxnLst/>
                <a:rect l="l" t="t" r="r" b="b"/>
                <a:pathLst>
                  <a:path w="12667" h="37417" extrusionOk="0">
                    <a:moveTo>
                      <a:pt x="12668" y="0"/>
                    </a:moveTo>
                    <a:cubicBezTo>
                      <a:pt x="12668" y="0"/>
                      <a:pt x="4384" y="20232"/>
                      <a:pt x="6451" y="15189"/>
                    </a:cubicBezTo>
                    <a:cubicBezTo>
                      <a:pt x="7796" y="11901"/>
                      <a:pt x="9063" y="8552"/>
                      <a:pt x="10396" y="5264"/>
                    </a:cubicBezTo>
                    <a:cubicBezTo>
                      <a:pt x="9829" y="6597"/>
                      <a:pt x="8945" y="8586"/>
                      <a:pt x="8363" y="9925"/>
                    </a:cubicBezTo>
                    <a:cubicBezTo>
                      <a:pt x="6406" y="14439"/>
                      <a:pt x="4494" y="18926"/>
                      <a:pt x="2266" y="23313"/>
                    </a:cubicBezTo>
                    <a:cubicBezTo>
                      <a:pt x="1489" y="24847"/>
                      <a:pt x="939" y="26300"/>
                      <a:pt x="593" y="27981"/>
                    </a:cubicBezTo>
                    <a:cubicBezTo>
                      <a:pt x="482" y="28510"/>
                      <a:pt x="453" y="28999"/>
                      <a:pt x="354" y="29535"/>
                    </a:cubicBezTo>
                    <a:cubicBezTo>
                      <a:pt x="309" y="29769"/>
                      <a:pt x="23" y="30472"/>
                      <a:pt x="114" y="30252"/>
                    </a:cubicBezTo>
                    <a:cubicBezTo>
                      <a:pt x="2198" y="25208"/>
                      <a:pt x="122" y="30325"/>
                      <a:pt x="114" y="30372"/>
                    </a:cubicBezTo>
                    <a:cubicBezTo>
                      <a:pt x="-525" y="33567"/>
                      <a:pt x="1578" y="36667"/>
                      <a:pt x="4777" y="37304"/>
                    </a:cubicBezTo>
                    <a:cubicBezTo>
                      <a:pt x="7975" y="37940"/>
                      <a:pt x="11072" y="35837"/>
                      <a:pt x="11711" y="32642"/>
                    </a:cubicBezTo>
                    <a:cubicBezTo>
                      <a:pt x="11705" y="32870"/>
                      <a:pt x="11901" y="32147"/>
                      <a:pt x="11950" y="31926"/>
                    </a:cubicBezTo>
                    <a:cubicBezTo>
                      <a:pt x="11981" y="31785"/>
                      <a:pt x="11920" y="31705"/>
                      <a:pt x="11950" y="31564"/>
                    </a:cubicBezTo>
                    <a:cubicBezTo>
                      <a:pt x="12087" y="30941"/>
                      <a:pt x="12313" y="30285"/>
                      <a:pt x="12429" y="29655"/>
                    </a:cubicBezTo>
                    <a:cubicBezTo>
                      <a:pt x="12774" y="27760"/>
                      <a:pt x="12654" y="25945"/>
                      <a:pt x="12548" y="24036"/>
                    </a:cubicBezTo>
                    <a:cubicBezTo>
                      <a:pt x="12255" y="18779"/>
                      <a:pt x="12324" y="13508"/>
                      <a:pt x="12429" y="8251"/>
                    </a:cubicBezTo>
                    <a:cubicBezTo>
                      <a:pt x="12445" y="7387"/>
                      <a:pt x="12528" y="6490"/>
                      <a:pt x="12548" y="5619"/>
                    </a:cubicBezTo>
                    <a:cubicBezTo>
                      <a:pt x="12568" y="4701"/>
                      <a:pt x="12575" y="1949"/>
                      <a:pt x="12548" y="2873"/>
                    </a:cubicBezTo>
                    <a:cubicBezTo>
                      <a:pt x="12417" y="7340"/>
                      <a:pt x="12667" y="0"/>
                      <a:pt x="12668"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6" name="Google Shape;2036;p12"/>
              <p:cNvSpPr/>
              <p:nvPr/>
            </p:nvSpPr>
            <p:spPr>
              <a:xfrm>
                <a:off x="1632563" y="2955998"/>
                <a:ext cx="30748" cy="16639"/>
              </a:xfrm>
              <a:custGeom>
                <a:avLst/>
                <a:gdLst/>
                <a:ahLst/>
                <a:cxnLst/>
                <a:rect l="l" t="t" r="r" b="b"/>
                <a:pathLst>
                  <a:path w="30748" h="16639" extrusionOk="0">
                    <a:moveTo>
                      <a:pt x="30749" y="0"/>
                    </a:moveTo>
                    <a:cubicBezTo>
                      <a:pt x="30749" y="0"/>
                      <a:pt x="28279" y="415"/>
                      <a:pt x="24890" y="1072"/>
                    </a:cubicBezTo>
                    <a:cubicBezTo>
                      <a:pt x="26302" y="743"/>
                      <a:pt x="22014" y="1661"/>
                      <a:pt x="20586" y="1909"/>
                    </a:cubicBezTo>
                    <a:cubicBezTo>
                      <a:pt x="17159" y="2511"/>
                      <a:pt x="13767" y="2987"/>
                      <a:pt x="10304" y="3342"/>
                    </a:cubicBezTo>
                    <a:cubicBezTo>
                      <a:pt x="8948" y="3483"/>
                      <a:pt x="7651" y="3583"/>
                      <a:pt x="6359" y="4065"/>
                    </a:cubicBezTo>
                    <a:cubicBezTo>
                      <a:pt x="5892" y="4233"/>
                      <a:pt x="4550" y="4722"/>
                      <a:pt x="5044" y="4661"/>
                    </a:cubicBezTo>
                    <a:cubicBezTo>
                      <a:pt x="9104" y="4125"/>
                      <a:pt x="4973" y="4708"/>
                      <a:pt x="3490" y="5378"/>
                    </a:cubicBezTo>
                    <a:cubicBezTo>
                      <a:pt x="496" y="6670"/>
                      <a:pt x="-793" y="10153"/>
                      <a:pt x="501" y="13147"/>
                    </a:cubicBezTo>
                    <a:cubicBezTo>
                      <a:pt x="1795" y="16140"/>
                      <a:pt x="5278" y="17433"/>
                      <a:pt x="8272" y="16140"/>
                    </a:cubicBezTo>
                    <a:cubicBezTo>
                      <a:pt x="19535" y="8050"/>
                      <a:pt x="21623" y="6557"/>
                      <a:pt x="19510" y="8124"/>
                    </a:cubicBezTo>
                    <a:cubicBezTo>
                      <a:pt x="16221" y="10568"/>
                      <a:pt x="12879" y="12953"/>
                      <a:pt x="9707" y="15538"/>
                    </a:cubicBezTo>
                    <a:cubicBezTo>
                      <a:pt x="9321" y="15852"/>
                      <a:pt x="10695" y="15163"/>
                      <a:pt x="11142" y="14942"/>
                    </a:cubicBezTo>
                    <a:cubicBezTo>
                      <a:pt x="12375" y="14326"/>
                      <a:pt x="13219" y="13442"/>
                      <a:pt x="14250" y="12551"/>
                    </a:cubicBezTo>
                    <a:cubicBezTo>
                      <a:pt x="16881" y="10274"/>
                      <a:pt x="19596" y="8177"/>
                      <a:pt x="22380" y="6095"/>
                    </a:cubicBezTo>
                    <a:cubicBezTo>
                      <a:pt x="23540" y="5224"/>
                      <a:pt x="27174" y="2779"/>
                      <a:pt x="25967" y="3583"/>
                    </a:cubicBezTo>
                    <a:cubicBezTo>
                      <a:pt x="23773" y="5036"/>
                      <a:pt x="30749" y="0"/>
                      <a:pt x="30749"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7" name="Google Shape;2037;p12"/>
              <p:cNvSpPr/>
              <p:nvPr/>
            </p:nvSpPr>
            <p:spPr>
              <a:xfrm>
                <a:off x="1594439" y="2934239"/>
                <a:ext cx="33364" cy="15907"/>
              </a:xfrm>
              <a:custGeom>
                <a:avLst/>
                <a:gdLst/>
                <a:ahLst/>
                <a:cxnLst/>
                <a:rect l="l" t="t" r="r" b="b"/>
                <a:pathLst>
                  <a:path w="33364" h="15907" extrusionOk="0">
                    <a:moveTo>
                      <a:pt x="33365" y="0"/>
                    </a:moveTo>
                    <a:cubicBezTo>
                      <a:pt x="33365" y="0"/>
                      <a:pt x="29810" y="462"/>
                      <a:pt x="25713" y="1072"/>
                    </a:cubicBezTo>
                    <a:cubicBezTo>
                      <a:pt x="25702" y="978"/>
                      <a:pt x="25993" y="1065"/>
                      <a:pt x="25952" y="951"/>
                    </a:cubicBezTo>
                    <a:cubicBezTo>
                      <a:pt x="25096" y="-1386"/>
                      <a:pt x="21017" y="1748"/>
                      <a:pt x="18541" y="2029"/>
                    </a:cubicBezTo>
                    <a:cubicBezTo>
                      <a:pt x="16042" y="2317"/>
                      <a:pt x="10144" y="389"/>
                      <a:pt x="11008" y="2746"/>
                    </a:cubicBezTo>
                    <a:cubicBezTo>
                      <a:pt x="11879" y="5130"/>
                      <a:pt x="10973" y="2686"/>
                      <a:pt x="3835" y="4420"/>
                    </a:cubicBezTo>
                    <a:cubicBezTo>
                      <a:pt x="772" y="5545"/>
                      <a:pt x="-754" y="9008"/>
                      <a:pt x="367" y="12075"/>
                    </a:cubicBezTo>
                    <a:cubicBezTo>
                      <a:pt x="1489" y="15136"/>
                      <a:pt x="4837" y="16663"/>
                      <a:pt x="7900" y="15538"/>
                    </a:cubicBezTo>
                    <a:cubicBezTo>
                      <a:pt x="15551" y="10843"/>
                      <a:pt x="14200" y="11713"/>
                      <a:pt x="15552" y="10876"/>
                    </a:cubicBezTo>
                    <a:cubicBezTo>
                      <a:pt x="15095" y="11332"/>
                      <a:pt x="14235" y="11653"/>
                      <a:pt x="14475" y="12310"/>
                    </a:cubicBezTo>
                    <a:cubicBezTo>
                      <a:pt x="15339" y="14674"/>
                      <a:pt x="18601" y="9403"/>
                      <a:pt x="20692" y="8010"/>
                    </a:cubicBezTo>
                    <a:cubicBezTo>
                      <a:pt x="22766" y="6624"/>
                      <a:pt x="27886" y="6282"/>
                      <a:pt x="27029" y="3945"/>
                    </a:cubicBezTo>
                    <a:cubicBezTo>
                      <a:pt x="26177" y="1614"/>
                      <a:pt x="33365" y="0"/>
                      <a:pt x="33365"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8" name="Google Shape;2038;p12"/>
              <p:cNvSpPr/>
              <p:nvPr/>
            </p:nvSpPr>
            <p:spPr>
              <a:xfrm>
                <a:off x="1607356" y="2896282"/>
                <a:ext cx="29414" cy="11966"/>
              </a:xfrm>
              <a:custGeom>
                <a:avLst/>
                <a:gdLst/>
                <a:ahLst/>
                <a:cxnLst/>
                <a:rect l="l" t="t" r="r" b="b"/>
                <a:pathLst>
                  <a:path w="29414" h="11966" extrusionOk="0">
                    <a:moveTo>
                      <a:pt x="7058" y="57"/>
                    </a:moveTo>
                    <a:cubicBezTo>
                      <a:pt x="10506" y="1048"/>
                      <a:pt x="7155" y="97"/>
                      <a:pt x="5743" y="177"/>
                    </a:cubicBezTo>
                    <a:cubicBezTo>
                      <a:pt x="2483" y="291"/>
                      <a:pt x="-111" y="3010"/>
                      <a:pt x="4" y="6272"/>
                    </a:cubicBezTo>
                    <a:cubicBezTo>
                      <a:pt x="118" y="9533"/>
                      <a:pt x="2841" y="12005"/>
                      <a:pt x="6102" y="11891"/>
                    </a:cubicBezTo>
                    <a:cubicBezTo>
                      <a:pt x="17750" y="8529"/>
                      <a:pt x="20016" y="7866"/>
                      <a:pt x="17818" y="8542"/>
                    </a:cubicBezTo>
                    <a:cubicBezTo>
                      <a:pt x="14388" y="9600"/>
                      <a:pt x="10905" y="10659"/>
                      <a:pt x="7536" y="11891"/>
                    </a:cubicBezTo>
                    <a:cubicBezTo>
                      <a:pt x="7130" y="12038"/>
                      <a:pt x="8420" y="11931"/>
                      <a:pt x="8851" y="11891"/>
                    </a:cubicBezTo>
                    <a:cubicBezTo>
                      <a:pt x="9249" y="11851"/>
                      <a:pt x="9660" y="11750"/>
                      <a:pt x="10047" y="11650"/>
                    </a:cubicBezTo>
                    <a:cubicBezTo>
                      <a:pt x="10297" y="11589"/>
                      <a:pt x="11810" y="10926"/>
                      <a:pt x="12079" y="10812"/>
                    </a:cubicBezTo>
                    <a:cubicBezTo>
                      <a:pt x="14912" y="9674"/>
                      <a:pt x="17894" y="8743"/>
                      <a:pt x="20807" y="7826"/>
                    </a:cubicBezTo>
                    <a:cubicBezTo>
                      <a:pt x="22018" y="7444"/>
                      <a:pt x="25626" y="6453"/>
                      <a:pt x="24393" y="6747"/>
                    </a:cubicBezTo>
                    <a:cubicBezTo>
                      <a:pt x="22158" y="7296"/>
                      <a:pt x="29415" y="5194"/>
                      <a:pt x="29415" y="5194"/>
                    </a:cubicBezTo>
                    <a:cubicBezTo>
                      <a:pt x="29415" y="5194"/>
                      <a:pt x="27262" y="4765"/>
                      <a:pt x="24274" y="4122"/>
                    </a:cubicBezTo>
                    <a:cubicBezTo>
                      <a:pt x="24149" y="4095"/>
                      <a:pt x="24039" y="4022"/>
                      <a:pt x="23915" y="4001"/>
                    </a:cubicBezTo>
                    <a:cubicBezTo>
                      <a:pt x="24224" y="4028"/>
                      <a:pt x="21681" y="3425"/>
                      <a:pt x="20568" y="3164"/>
                    </a:cubicBezTo>
                    <a:cubicBezTo>
                      <a:pt x="17598" y="2454"/>
                      <a:pt x="14626" y="1711"/>
                      <a:pt x="11721" y="773"/>
                    </a:cubicBezTo>
                    <a:cubicBezTo>
                      <a:pt x="10575" y="398"/>
                      <a:pt x="9592" y="83"/>
                      <a:pt x="8373" y="57"/>
                    </a:cubicBezTo>
                    <a:cubicBezTo>
                      <a:pt x="7941" y="43"/>
                      <a:pt x="6642" y="-64"/>
                      <a:pt x="7058" y="57"/>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9" name="Google Shape;2039;p12"/>
              <p:cNvSpPr/>
              <p:nvPr/>
            </p:nvSpPr>
            <p:spPr>
              <a:xfrm>
                <a:off x="1720993" y="2866264"/>
                <a:ext cx="42268" cy="12543"/>
              </a:xfrm>
              <a:custGeom>
                <a:avLst/>
                <a:gdLst/>
                <a:ahLst/>
                <a:cxnLst/>
                <a:rect l="l" t="t" r="r" b="b"/>
                <a:pathLst>
                  <a:path w="42268" h="12543" extrusionOk="0">
                    <a:moveTo>
                      <a:pt x="6880" y="64"/>
                    </a:moveTo>
                    <a:cubicBezTo>
                      <a:pt x="3654" y="-418"/>
                      <a:pt x="550" y="1859"/>
                      <a:pt x="65" y="5087"/>
                    </a:cubicBezTo>
                    <a:cubicBezTo>
                      <a:pt x="-420" y="8309"/>
                      <a:pt x="1861" y="11296"/>
                      <a:pt x="5086" y="11778"/>
                    </a:cubicBezTo>
                    <a:cubicBezTo>
                      <a:pt x="23678" y="11590"/>
                      <a:pt x="28261" y="11383"/>
                      <a:pt x="23617" y="11544"/>
                    </a:cubicBezTo>
                    <a:cubicBezTo>
                      <a:pt x="18927" y="11704"/>
                      <a:pt x="14308" y="12133"/>
                      <a:pt x="9630" y="12501"/>
                    </a:cubicBezTo>
                    <a:cubicBezTo>
                      <a:pt x="8080" y="12622"/>
                      <a:pt x="12740" y="12454"/>
                      <a:pt x="14292" y="12381"/>
                    </a:cubicBezTo>
                    <a:cubicBezTo>
                      <a:pt x="15857" y="12307"/>
                      <a:pt x="17391" y="12106"/>
                      <a:pt x="18955" y="12019"/>
                    </a:cubicBezTo>
                    <a:cubicBezTo>
                      <a:pt x="23612" y="11765"/>
                      <a:pt x="28279" y="11638"/>
                      <a:pt x="32943" y="11544"/>
                    </a:cubicBezTo>
                    <a:cubicBezTo>
                      <a:pt x="34494" y="11510"/>
                      <a:pt x="39156" y="11416"/>
                      <a:pt x="37605" y="11423"/>
                    </a:cubicBezTo>
                    <a:cubicBezTo>
                      <a:pt x="32959" y="11437"/>
                      <a:pt x="42268" y="11423"/>
                      <a:pt x="42268" y="11423"/>
                    </a:cubicBezTo>
                    <a:cubicBezTo>
                      <a:pt x="42268" y="11423"/>
                      <a:pt x="39852" y="10639"/>
                      <a:pt x="37844" y="9990"/>
                    </a:cubicBezTo>
                    <a:cubicBezTo>
                      <a:pt x="36366" y="9528"/>
                      <a:pt x="34902" y="9005"/>
                      <a:pt x="33421" y="8550"/>
                    </a:cubicBezTo>
                    <a:cubicBezTo>
                      <a:pt x="31947" y="8068"/>
                      <a:pt x="30469" y="7499"/>
                      <a:pt x="28997" y="6996"/>
                    </a:cubicBezTo>
                    <a:cubicBezTo>
                      <a:pt x="24557" y="5503"/>
                      <a:pt x="20253" y="3802"/>
                      <a:pt x="15846" y="2214"/>
                    </a:cubicBezTo>
                    <a:cubicBezTo>
                      <a:pt x="14384" y="1692"/>
                      <a:pt x="9978" y="212"/>
                      <a:pt x="11422" y="781"/>
                    </a:cubicBezTo>
                    <a:cubicBezTo>
                      <a:pt x="15786" y="2509"/>
                      <a:pt x="11417" y="754"/>
                      <a:pt x="6880" y="6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0" name="Google Shape;2040;p12"/>
              <p:cNvSpPr/>
              <p:nvPr/>
            </p:nvSpPr>
            <p:spPr>
              <a:xfrm>
                <a:off x="1749533" y="2847468"/>
                <a:ext cx="35247" cy="14500"/>
              </a:xfrm>
              <a:custGeom>
                <a:avLst/>
                <a:gdLst/>
                <a:ahLst/>
                <a:cxnLst/>
                <a:rect l="l" t="t" r="r" b="b"/>
                <a:pathLst>
                  <a:path w="35247" h="14500" extrusionOk="0">
                    <a:moveTo>
                      <a:pt x="7510" y="209"/>
                    </a:moveTo>
                    <a:cubicBezTo>
                      <a:pt x="4365" y="-655"/>
                      <a:pt x="1081" y="1247"/>
                      <a:pt x="217" y="4394"/>
                    </a:cubicBezTo>
                    <a:cubicBezTo>
                      <a:pt x="-647" y="7542"/>
                      <a:pt x="1137" y="10824"/>
                      <a:pt x="4282" y="11688"/>
                    </a:cubicBezTo>
                    <a:cubicBezTo>
                      <a:pt x="13316" y="12377"/>
                      <a:pt x="11594" y="12277"/>
                      <a:pt x="13369" y="12404"/>
                    </a:cubicBezTo>
                    <a:cubicBezTo>
                      <a:pt x="12895" y="12558"/>
                      <a:pt x="12089" y="12317"/>
                      <a:pt x="11934" y="12880"/>
                    </a:cubicBezTo>
                    <a:cubicBezTo>
                      <a:pt x="11242" y="15405"/>
                      <a:pt x="17094" y="12900"/>
                      <a:pt x="19705" y="13000"/>
                    </a:cubicBezTo>
                    <a:cubicBezTo>
                      <a:pt x="22296" y="13107"/>
                      <a:pt x="26789" y="15981"/>
                      <a:pt x="27476" y="13483"/>
                    </a:cubicBezTo>
                    <a:cubicBezTo>
                      <a:pt x="28159" y="10991"/>
                      <a:pt x="35247" y="13958"/>
                      <a:pt x="35247" y="13958"/>
                    </a:cubicBezTo>
                    <a:cubicBezTo>
                      <a:pt x="35247" y="13958"/>
                      <a:pt x="32085" y="12371"/>
                      <a:pt x="28313" y="10489"/>
                    </a:cubicBezTo>
                    <a:cubicBezTo>
                      <a:pt x="28299" y="10542"/>
                      <a:pt x="28211" y="10449"/>
                      <a:pt x="28193" y="10489"/>
                    </a:cubicBezTo>
                    <a:cubicBezTo>
                      <a:pt x="28718" y="8091"/>
                      <a:pt x="23629" y="8125"/>
                      <a:pt x="21379" y="6906"/>
                    </a:cubicBezTo>
                    <a:cubicBezTo>
                      <a:pt x="19081" y="5660"/>
                      <a:pt x="15256" y="557"/>
                      <a:pt x="14564" y="3082"/>
                    </a:cubicBezTo>
                    <a:cubicBezTo>
                      <a:pt x="13867" y="5620"/>
                      <a:pt x="14626" y="3021"/>
                      <a:pt x="7510" y="20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1" name="Google Shape;2041;p12"/>
              <p:cNvSpPr/>
              <p:nvPr/>
            </p:nvSpPr>
            <p:spPr>
              <a:xfrm>
                <a:off x="1586220" y="2737225"/>
                <a:ext cx="38714" cy="12551"/>
              </a:xfrm>
              <a:custGeom>
                <a:avLst/>
                <a:gdLst/>
                <a:ahLst/>
                <a:cxnLst/>
                <a:rect l="l" t="t" r="r" b="b"/>
                <a:pathLst>
                  <a:path w="38714" h="12551" extrusionOk="0">
                    <a:moveTo>
                      <a:pt x="7033" y="101"/>
                    </a:moveTo>
                    <a:cubicBezTo>
                      <a:pt x="3825" y="-488"/>
                      <a:pt x="693" y="1561"/>
                      <a:pt x="98" y="4762"/>
                    </a:cubicBezTo>
                    <a:cubicBezTo>
                      <a:pt x="-496" y="7970"/>
                      <a:pt x="1673" y="11105"/>
                      <a:pt x="4880" y="11700"/>
                    </a:cubicBezTo>
                    <a:cubicBezTo>
                      <a:pt x="21797" y="11835"/>
                      <a:pt x="24950" y="11801"/>
                      <a:pt x="21738" y="11821"/>
                    </a:cubicBezTo>
                    <a:cubicBezTo>
                      <a:pt x="16753" y="11841"/>
                      <a:pt x="11774" y="11841"/>
                      <a:pt x="6794" y="12056"/>
                    </a:cubicBezTo>
                    <a:cubicBezTo>
                      <a:pt x="6181" y="12082"/>
                      <a:pt x="7980" y="12330"/>
                      <a:pt x="8586" y="12417"/>
                    </a:cubicBezTo>
                    <a:cubicBezTo>
                      <a:pt x="10227" y="12651"/>
                      <a:pt x="11849" y="12531"/>
                      <a:pt x="13488" y="12417"/>
                    </a:cubicBezTo>
                    <a:cubicBezTo>
                      <a:pt x="17710" y="12129"/>
                      <a:pt x="21931" y="11975"/>
                      <a:pt x="26161" y="11942"/>
                    </a:cubicBezTo>
                    <a:cubicBezTo>
                      <a:pt x="27928" y="11922"/>
                      <a:pt x="33187" y="12009"/>
                      <a:pt x="31422" y="11942"/>
                    </a:cubicBezTo>
                    <a:cubicBezTo>
                      <a:pt x="28211" y="11814"/>
                      <a:pt x="38715" y="11942"/>
                      <a:pt x="38715" y="11942"/>
                    </a:cubicBezTo>
                    <a:cubicBezTo>
                      <a:pt x="38715" y="11942"/>
                      <a:pt x="35848" y="10797"/>
                      <a:pt x="31900" y="9310"/>
                    </a:cubicBezTo>
                    <a:cubicBezTo>
                      <a:pt x="33573" y="9879"/>
                      <a:pt x="28641" y="8044"/>
                      <a:pt x="26999" y="7394"/>
                    </a:cubicBezTo>
                    <a:cubicBezTo>
                      <a:pt x="23063" y="5840"/>
                      <a:pt x="19121" y="4273"/>
                      <a:pt x="15282" y="2492"/>
                    </a:cubicBezTo>
                    <a:cubicBezTo>
                      <a:pt x="13791" y="1802"/>
                      <a:pt x="12352" y="1192"/>
                      <a:pt x="10739" y="817"/>
                    </a:cubicBezTo>
                    <a:cubicBezTo>
                      <a:pt x="10141" y="684"/>
                      <a:pt x="8383" y="215"/>
                      <a:pt x="8945" y="463"/>
                    </a:cubicBezTo>
                    <a:cubicBezTo>
                      <a:pt x="13516" y="2452"/>
                      <a:pt x="9007" y="442"/>
                      <a:pt x="7033" y="10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2" name="Google Shape;2042;p12"/>
              <p:cNvSpPr/>
              <p:nvPr/>
            </p:nvSpPr>
            <p:spPr>
              <a:xfrm>
                <a:off x="1631807" y="2734290"/>
                <a:ext cx="37961" cy="15303"/>
              </a:xfrm>
              <a:custGeom>
                <a:avLst/>
                <a:gdLst/>
                <a:ahLst/>
                <a:cxnLst/>
                <a:rect l="l" t="t" r="r" b="b"/>
                <a:pathLst>
                  <a:path w="37961" h="15303" extrusionOk="0">
                    <a:moveTo>
                      <a:pt x="4008" y="290"/>
                    </a:moveTo>
                    <a:cubicBezTo>
                      <a:pt x="2570" y="752"/>
                      <a:pt x="1400" y="1823"/>
                      <a:pt x="660" y="3277"/>
                    </a:cubicBezTo>
                    <a:cubicBezTo>
                      <a:pt x="-820" y="6183"/>
                      <a:pt x="264" y="9686"/>
                      <a:pt x="3171" y="11166"/>
                    </a:cubicBezTo>
                    <a:cubicBezTo>
                      <a:pt x="20730" y="12834"/>
                      <a:pt x="26586" y="13242"/>
                      <a:pt x="20746" y="12841"/>
                    </a:cubicBezTo>
                    <a:cubicBezTo>
                      <a:pt x="15602" y="12492"/>
                      <a:pt x="10475" y="12084"/>
                      <a:pt x="5322" y="12244"/>
                    </a:cubicBezTo>
                    <a:cubicBezTo>
                      <a:pt x="4514" y="12271"/>
                      <a:pt x="6710" y="13055"/>
                      <a:pt x="7475" y="13316"/>
                    </a:cubicBezTo>
                    <a:cubicBezTo>
                      <a:pt x="8226" y="13577"/>
                      <a:pt x="9087" y="13637"/>
                      <a:pt x="9866" y="13798"/>
                    </a:cubicBezTo>
                    <a:cubicBezTo>
                      <a:pt x="10968" y="14019"/>
                      <a:pt x="13281" y="14381"/>
                      <a:pt x="14409" y="14515"/>
                    </a:cubicBezTo>
                    <a:cubicBezTo>
                      <a:pt x="19870" y="15171"/>
                      <a:pt x="25410" y="15446"/>
                      <a:pt x="30908" y="15231"/>
                    </a:cubicBezTo>
                    <a:cubicBezTo>
                      <a:pt x="32735" y="15164"/>
                      <a:pt x="34471" y="14970"/>
                      <a:pt x="36288" y="14756"/>
                    </a:cubicBezTo>
                    <a:cubicBezTo>
                      <a:pt x="36716" y="14702"/>
                      <a:pt x="37178" y="14696"/>
                      <a:pt x="37603" y="14635"/>
                    </a:cubicBezTo>
                    <a:cubicBezTo>
                      <a:pt x="37737" y="14615"/>
                      <a:pt x="37801" y="14535"/>
                      <a:pt x="37962" y="14515"/>
                    </a:cubicBezTo>
                    <a:cubicBezTo>
                      <a:pt x="37696" y="14488"/>
                      <a:pt x="37919" y="14414"/>
                      <a:pt x="37722" y="14394"/>
                    </a:cubicBezTo>
                    <a:cubicBezTo>
                      <a:pt x="37491" y="14347"/>
                      <a:pt x="37232" y="14327"/>
                      <a:pt x="37005" y="14274"/>
                    </a:cubicBezTo>
                    <a:cubicBezTo>
                      <a:pt x="36487" y="14153"/>
                      <a:pt x="36089" y="14053"/>
                      <a:pt x="35571" y="13919"/>
                    </a:cubicBezTo>
                    <a:cubicBezTo>
                      <a:pt x="34112" y="13530"/>
                      <a:pt x="32697" y="13082"/>
                      <a:pt x="31266" y="12599"/>
                    </a:cubicBezTo>
                    <a:cubicBezTo>
                      <a:pt x="26418" y="10979"/>
                      <a:pt x="21560" y="8835"/>
                      <a:pt x="17278" y="6029"/>
                    </a:cubicBezTo>
                    <a:cubicBezTo>
                      <a:pt x="15580" y="4911"/>
                      <a:pt x="14133" y="3585"/>
                      <a:pt x="12377" y="2560"/>
                    </a:cubicBezTo>
                    <a:cubicBezTo>
                      <a:pt x="11790" y="2219"/>
                      <a:pt x="9846" y="1321"/>
                      <a:pt x="10464" y="1602"/>
                    </a:cubicBezTo>
                    <a:cubicBezTo>
                      <a:pt x="14782" y="3572"/>
                      <a:pt x="10503" y="1609"/>
                      <a:pt x="8550" y="645"/>
                    </a:cubicBezTo>
                    <a:cubicBezTo>
                      <a:pt x="7097" y="-92"/>
                      <a:pt x="5445" y="-179"/>
                      <a:pt x="4008" y="29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3" name="Google Shape;2043;p12"/>
              <p:cNvSpPr/>
              <p:nvPr/>
            </p:nvSpPr>
            <p:spPr>
              <a:xfrm>
                <a:off x="1701746" y="2697147"/>
                <a:ext cx="25767" cy="28224"/>
              </a:xfrm>
              <a:custGeom>
                <a:avLst/>
                <a:gdLst/>
                <a:ahLst/>
                <a:cxnLst/>
                <a:rect l="l" t="t" r="r" b="b"/>
                <a:pathLst>
                  <a:path w="25767" h="28224" extrusionOk="0">
                    <a:moveTo>
                      <a:pt x="6279" y="9"/>
                    </a:moveTo>
                    <a:cubicBezTo>
                      <a:pt x="4771" y="-78"/>
                      <a:pt x="3193" y="478"/>
                      <a:pt x="1976" y="1563"/>
                    </a:cubicBezTo>
                    <a:cubicBezTo>
                      <a:pt x="-459" y="3733"/>
                      <a:pt x="-673" y="7496"/>
                      <a:pt x="1498" y="9934"/>
                    </a:cubicBezTo>
                    <a:cubicBezTo>
                      <a:pt x="8784" y="15439"/>
                      <a:pt x="7480" y="14448"/>
                      <a:pt x="8790" y="15433"/>
                    </a:cubicBezTo>
                    <a:cubicBezTo>
                      <a:pt x="8226" y="15212"/>
                      <a:pt x="7620" y="14509"/>
                      <a:pt x="7117" y="14957"/>
                    </a:cubicBezTo>
                    <a:cubicBezTo>
                      <a:pt x="5202" y="16665"/>
                      <a:pt x="11351" y="17790"/>
                      <a:pt x="13453" y="19257"/>
                    </a:cubicBezTo>
                    <a:cubicBezTo>
                      <a:pt x="15539" y="20717"/>
                      <a:pt x="17771" y="25378"/>
                      <a:pt x="19670" y="23684"/>
                    </a:cubicBezTo>
                    <a:cubicBezTo>
                      <a:pt x="21559" y="21996"/>
                      <a:pt x="25767" y="28224"/>
                      <a:pt x="25767" y="28224"/>
                    </a:cubicBezTo>
                    <a:cubicBezTo>
                      <a:pt x="25767" y="28224"/>
                      <a:pt x="24026" y="25211"/>
                      <a:pt x="21942" y="21648"/>
                    </a:cubicBezTo>
                    <a:cubicBezTo>
                      <a:pt x="23841" y="19953"/>
                      <a:pt x="19446" y="17194"/>
                      <a:pt x="18235" y="14957"/>
                    </a:cubicBezTo>
                    <a:cubicBezTo>
                      <a:pt x="17015" y="12700"/>
                      <a:pt x="16684" y="6431"/>
                      <a:pt x="14768" y="8139"/>
                    </a:cubicBezTo>
                    <a:cubicBezTo>
                      <a:pt x="12839" y="9861"/>
                      <a:pt x="14693" y="8159"/>
                      <a:pt x="10345" y="2045"/>
                    </a:cubicBezTo>
                    <a:cubicBezTo>
                      <a:pt x="9259" y="826"/>
                      <a:pt x="7789" y="96"/>
                      <a:pt x="6279" y="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4" name="Google Shape;2044;p12"/>
              <p:cNvSpPr/>
              <p:nvPr/>
            </p:nvSpPr>
            <p:spPr>
              <a:xfrm>
                <a:off x="1868588" y="2746839"/>
                <a:ext cx="12605" cy="47514"/>
              </a:xfrm>
              <a:custGeom>
                <a:avLst/>
                <a:gdLst/>
                <a:ahLst/>
                <a:cxnLst/>
                <a:rect l="l" t="t" r="r" b="b"/>
                <a:pathLst>
                  <a:path w="12605" h="47514" extrusionOk="0">
                    <a:moveTo>
                      <a:pt x="7414" y="51"/>
                    </a:moveTo>
                    <a:cubicBezTo>
                      <a:pt x="4180" y="-378"/>
                      <a:pt x="1267" y="1959"/>
                      <a:pt x="838" y="5194"/>
                    </a:cubicBezTo>
                    <a:cubicBezTo>
                      <a:pt x="510" y="7471"/>
                      <a:pt x="19" y="9822"/>
                      <a:pt x="1" y="12126"/>
                    </a:cubicBezTo>
                    <a:cubicBezTo>
                      <a:pt x="-30" y="16405"/>
                      <a:pt x="570" y="20759"/>
                      <a:pt x="718" y="25038"/>
                    </a:cubicBezTo>
                    <a:cubicBezTo>
                      <a:pt x="980" y="32553"/>
                      <a:pt x="1087" y="40007"/>
                      <a:pt x="1197" y="47514"/>
                    </a:cubicBezTo>
                    <a:cubicBezTo>
                      <a:pt x="3263" y="40295"/>
                      <a:pt x="5204" y="33061"/>
                      <a:pt x="7414" y="25875"/>
                    </a:cubicBezTo>
                    <a:cubicBezTo>
                      <a:pt x="8674" y="21783"/>
                      <a:pt x="10395" y="17818"/>
                      <a:pt x="11479" y="13680"/>
                    </a:cubicBezTo>
                    <a:cubicBezTo>
                      <a:pt x="12064" y="11449"/>
                      <a:pt x="12278" y="9032"/>
                      <a:pt x="12555" y="6748"/>
                    </a:cubicBezTo>
                    <a:cubicBezTo>
                      <a:pt x="12984" y="3513"/>
                      <a:pt x="10647" y="479"/>
                      <a:pt x="7414" y="5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5" name="Google Shape;2045;p12"/>
              <p:cNvSpPr/>
              <p:nvPr/>
            </p:nvSpPr>
            <p:spPr>
              <a:xfrm>
                <a:off x="1746557" y="2570702"/>
                <a:ext cx="15508" cy="28781"/>
              </a:xfrm>
              <a:custGeom>
                <a:avLst/>
                <a:gdLst/>
                <a:ahLst/>
                <a:cxnLst/>
                <a:rect l="l" t="t" r="r" b="b"/>
                <a:pathLst>
                  <a:path w="15508" h="28781" extrusionOk="0">
                    <a:moveTo>
                      <a:pt x="4389" y="204"/>
                    </a:moveTo>
                    <a:cubicBezTo>
                      <a:pt x="1242" y="1061"/>
                      <a:pt x="-648" y="4350"/>
                      <a:pt x="205" y="7497"/>
                    </a:cubicBezTo>
                    <a:cubicBezTo>
                      <a:pt x="358" y="7712"/>
                      <a:pt x="176" y="7531"/>
                      <a:pt x="325" y="7738"/>
                    </a:cubicBezTo>
                    <a:cubicBezTo>
                      <a:pt x="320" y="7792"/>
                      <a:pt x="403" y="8073"/>
                      <a:pt x="444" y="8214"/>
                    </a:cubicBezTo>
                    <a:cubicBezTo>
                      <a:pt x="526" y="8502"/>
                      <a:pt x="593" y="8770"/>
                      <a:pt x="683" y="9051"/>
                    </a:cubicBezTo>
                    <a:cubicBezTo>
                      <a:pt x="804" y="9433"/>
                      <a:pt x="897" y="9875"/>
                      <a:pt x="1042" y="10250"/>
                    </a:cubicBezTo>
                    <a:cubicBezTo>
                      <a:pt x="1638" y="11777"/>
                      <a:pt x="2640" y="12822"/>
                      <a:pt x="3672" y="14074"/>
                    </a:cubicBezTo>
                    <a:cubicBezTo>
                      <a:pt x="6323" y="17275"/>
                      <a:pt x="8836" y="20517"/>
                      <a:pt x="11443" y="23758"/>
                    </a:cubicBezTo>
                    <a:cubicBezTo>
                      <a:pt x="11863" y="24281"/>
                      <a:pt x="12336" y="24790"/>
                      <a:pt x="12758" y="25312"/>
                    </a:cubicBezTo>
                    <a:cubicBezTo>
                      <a:pt x="13204" y="25861"/>
                      <a:pt x="14465" y="27576"/>
                      <a:pt x="14074" y="26986"/>
                    </a:cubicBezTo>
                    <a:cubicBezTo>
                      <a:pt x="12071" y="23973"/>
                      <a:pt x="15508" y="28781"/>
                      <a:pt x="15508" y="28781"/>
                    </a:cubicBezTo>
                    <a:cubicBezTo>
                      <a:pt x="15508" y="28781"/>
                      <a:pt x="12983" y="12540"/>
                      <a:pt x="13596" y="16586"/>
                    </a:cubicBezTo>
                    <a:cubicBezTo>
                      <a:pt x="13996" y="19231"/>
                      <a:pt x="14300" y="21823"/>
                      <a:pt x="14671" y="24475"/>
                    </a:cubicBezTo>
                    <a:cubicBezTo>
                      <a:pt x="14461" y="23397"/>
                      <a:pt x="14139" y="21736"/>
                      <a:pt x="13954" y="20651"/>
                    </a:cubicBezTo>
                    <a:cubicBezTo>
                      <a:pt x="13324" y="16934"/>
                      <a:pt x="12860" y="13297"/>
                      <a:pt x="12758" y="9527"/>
                    </a:cubicBezTo>
                    <a:cubicBezTo>
                      <a:pt x="12718" y="8000"/>
                      <a:pt x="12512" y="6774"/>
                      <a:pt x="12041" y="5348"/>
                    </a:cubicBezTo>
                    <a:cubicBezTo>
                      <a:pt x="11970" y="5127"/>
                      <a:pt x="11873" y="4966"/>
                      <a:pt x="11802" y="4745"/>
                    </a:cubicBezTo>
                    <a:cubicBezTo>
                      <a:pt x="11765" y="4638"/>
                      <a:pt x="11665" y="4269"/>
                      <a:pt x="11683" y="4390"/>
                    </a:cubicBezTo>
                    <a:cubicBezTo>
                      <a:pt x="10829" y="1242"/>
                      <a:pt x="7538" y="-646"/>
                      <a:pt x="4389" y="20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6" name="Google Shape;2046;p12"/>
              <p:cNvSpPr/>
              <p:nvPr/>
            </p:nvSpPr>
            <p:spPr>
              <a:xfrm>
                <a:off x="1799562" y="2590352"/>
                <a:ext cx="21205" cy="53721"/>
              </a:xfrm>
              <a:custGeom>
                <a:avLst/>
                <a:gdLst/>
                <a:ahLst/>
                <a:cxnLst/>
                <a:rect l="l" t="t" r="r" b="b"/>
                <a:pathLst>
                  <a:path w="21205" h="53721" extrusionOk="0">
                    <a:moveTo>
                      <a:pt x="4109" y="284"/>
                    </a:moveTo>
                    <a:cubicBezTo>
                      <a:pt x="1002" y="1275"/>
                      <a:pt x="-713" y="4591"/>
                      <a:pt x="283" y="7691"/>
                    </a:cubicBezTo>
                    <a:cubicBezTo>
                      <a:pt x="2900" y="15828"/>
                      <a:pt x="6884" y="23075"/>
                      <a:pt x="10565" y="30770"/>
                    </a:cubicBezTo>
                    <a:cubicBezTo>
                      <a:pt x="14211" y="38392"/>
                      <a:pt x="17663" y="46053"/>
                      <a:pt x="21205" y="53722"/>
                    </a:cubicBezTo>
                    <a:cubicBezTo>
                      <a:pt x="19630" y="45424"/>
                      <a:pt x="18005" y="37173"/>
                      <a:pt x="16542" y="28855"/>
                    </a:cubicBezTo>
                    <a:cubicBezTo>
                      <a:pt x="15067" y="20456"/>
                      <a:pt x="14122" y="12252"/>
                      <a:pt x="11521" y="4108"/>
                    </a:cubicBezTo>
                    <a:cubicBezTo>
                      <a:pt x="10526" y="1001"/>
                      <a:pt x="7215" y="-714"/>
                      <a:pt x="4109" y="28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7" name="Google Shape;2047;p12"/>
              <p:cNvSpPr/>
              <p:nvPr/>
            </p:nvSpPr>
            <p:spPr>
              <a:xfrm>
                <a:off x="1781330" y="2642172"/>
                <a:ext cx="12672" cy="39801"/>
              </a:xfrm>
              <a:custGeom>
                <a:avLst/>
                <a:gdLst/>
                <a:ahLst/>
                <a:cxnLst/>
                <a:rect l="l" t="t" r="r" b="b"/>
                <a:pathLst>
                  <a:path w="12672" h="39801" extrusionOk="0">
                    <a:moveTo>
                      <a:pt x="4886" y="106"/>
                    </a:moveTo>
                    <a:cubicBezTo>
                      <a:pt x="1682" y="722"/>
                      <a:pt x="-510" y="3837"/>
                      <a:pt x="103" y="7045"/>
                    </a:cubicBezTo>
                    <a:cubicBezTo>
                      <a:pt x="6250" y="23440"/>
                      <a:pt x="7526" y="26520"/>
                      <a:pt x="6320" y="23419"/>
                    </a:cubicBezTo>
                    <a:cubicBezTo>
                      <a:pt x="4450" y="18618"/>
                      <a:pt x="2511" y="13809"/>
                      <a:pt x="462" y="9074"/>
                    </a:cubicBezTo>
                    <a:cubicBezTo>
                      <a:pt x="210" y="8491"/>
                      <a:pt x="795" y="10373"/>
                      <a:pt x="940" y="10989"/>
                    </a:cubicBezTo>
                    <a:cubicBezTo>
                      <a:pt x="1331" y="12657"/>
                      <a:pt x="2023" y="13990"/>
                      <a:pt x="2734" y="15530"/>
                    </a:cubicBezTo>
                    <a:cubicBezTo>
                      <a:pt x="4567" y="19508"/>
                      <a:pt x="6151" y="23654"/>
                      <a:pt x="7755" y="27726"/>
                    </a:cubicBezTo>
                    <a:cubicBezTo>
                      <a:pt x="8424" y="29427"/>
                      <a:pt x="10379" y="34477"/>
                      <a:pt x="9787" y="32749"/>
                    </a:cubicBezTo>
                    <a:cubicBezTo>
                      <a:pt x="8712" y="29601"/>
                      <a:pt x="12417" y="39801"/>
                      <a:pt x="12417" y="39801"/>
                    </a:cubicBezTo>
                    <a:cubicBezTo>
                      <a:pt x="12417" y="39801"/>
                      <a:pt x="12376" y="36653"/>
                      <a:pt x="12298" y="32267"/>
                    </a:cubicBezTo>
                    <a:cubicBezTo>
                      <a:pt x="12388" y="34095"/>
                      <a:pt x="12304" y="28597"/>
                      <a:pt x="12298" y="26768"/>
                    </a:cubicBezTo>
                    <a:cubicBezTo>
                      <a:pt x="12283" y="22395"/>
                      <a:pt x="12303" y="18109"/>
                      <a:pt x="12537" y="13735"/>
                    </a:cubicBezTo>
                    <a:cubicBezTo>
                      <a:pt x="12628" y="12041"/>
                      <a:pt x="12789" y="10407"/>
                      <a:pt x="12537" y="8719"/>
                    </a:cubicBezTo>
                    <a:cubicBezTo>
                      <a:pt x="12443" y="8089"/>
                      <a:pt x="12198" y="6167"/>
                      <a:pt x="12178" y="6804"/>
                    </a:cubicBezTo>
                    <a:cubicBezTo>
                      <a:pt x="12024" y="11960"/>
                      <a:pt x="12119" y="6804"/>
                      <a:pt x="11700" y="4774"/>
                    </a:cubicBezTo>
                    <a:cubicBezTo>
                      <a:pt x="11087" y="1566"/>
                      <a:pt x="8089" y="-503"/>
                      <a:pt x="4886" y="10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8" name="Google Shape;2048;p12"/>
              <p:cNvSpPr/>
              <p:nvPr/>
            </p:nvSpPr>
            <p:spPr>
              <a:xfrm>
                <a:off x="1906742" y="2797761"/>
                <a:ext cx="119647" cy="85838"/>
              </a:xfrm>
              <a:custGeom>
                <a:avLst/>
                <a:gdLst/>
                <a:ahLst/>
                <a:cxnLst/>
                <a:rect l="l" t="t" r="r" b="b"/>
                <a:pathLst>
                  <a:path w="119647" h="85838" extrusionOk="0">
                    <a:moveTo>
                      <a:pt x="43" y="79417"/>
                    </a:moveTo>
                    <a:cubicBezTo>
                      <a:pt x="-1289" y="70335"/>
                      <a:pt x="28752" y="77722"/>
                      <a:pt x="57233" y="59988"/>
                    </a:cubicBezTo>
                    <a:cubicBezTo>
                      <a:pt x="89313" y="40017"/>
                      <a:pt x="96081" y="11399"/>
                      <a:pt x="98811" y="644"/>
                    </a:cubicBezTo>
                    <a:cubicBezTo>
                      <a:pt x="99321" y="-1366"/>
                      <a:pt x="120226" y="1709"/>
                      <a:pt x="119635" y="4655"/>
                    </a:cubicBezTo>
                    <a:cubicBezTo>
                      <a:pt x="111523" y="45100"/>
                      <a:pt x="82218" y="65949"/>
                      <a:pt x="62801" y="74970"/>
                    </a:cubicBezTo>
                    <a:cubicBezTo>
                      <a:pt x="28968" y="90688"/>
                      <a:pt x="1117" y="86750"/>
                      <a:pt x="43" y="79417"/>
                    </a:cubicBezTo>
                    <a:close/>
                  </a:path>
                </a:pathLst>
              </a:custGeom>
              <a:solidFill>
                <a:srgbClr val="000000">
                  <a:alpha val="1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9" name="Google Shape;2049;p12"/>
              <p:cNvSpPr/>
              <p:nvPr/>
            </p:nvSpPr>
            <p:spPr>
              <a:xfrm>
                <a:off x="1906322" y="2717647"/>
                <a:ext cx="52713" cy="167243"/>
              </a:xfrm>
              <a:custGeom>
                <a:avLst/>
                <a:gdLst/>
                <a:ahLst/>
                <a:cxnLst/>
                <a:rect l="l" t="t" r="r" b="b"/>
                <a:pathLst>
                  <a:path w="52713" h="167243" extrusionOk="0">
                    <a:moveTo>
                      <a:pt x="1537" y="166865"/>
                    </a:moveTo>
                    <a:cubicBezTo>
                      <a:pt x="-6735" y="162880"/>
                      <a:pt x="20645" y="115497"/>
                      <a:pt x="29920" y="83256"/>
                    </a:cubicBezTo>
                    <a:cubicBezTo>
                      <a:pt x="40368" y="46937"/>
                      <a:pt x="26229" y="21152"/>
                      <a:pt x="21055" y="11341"/>
                    </a:cubicBezTo>
                    <a:cubicBezTo>
                      <a:pt x="20088" y="9506"/>
                      <a:pt x="37671" y="-2214"/>
                      <a:pt x="39207" y="371"/>
                    </a:cubicBezTo>
                    <a:cubicBezTo>
                      <a:pt x="60266" y="35839"/>
                      <a:pt x="52467" y="70946"/>
                      <a:pt x="44088" y="90650"/>
                    </a:cubicBezTo>
                    <a:cubicBezTo>
                      <a:pt x="29487" y="124980"/>
                      <a:pt x="12055" y="171935"/>
                      <a:pt x="1537" y="166865"/>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2050" name="Google Shape;2050;p12"/>
          <p:cNvSpPr txBox="1">
            <a:spLocks noGrp="1"/>
          </p:cNvSpPr>
          <p:nvPr>
            <p:ph type="title"/>
          </p:nvPr>
        </p:nvSpPr>
        <p:spPr>
          <a:xfrm>
            <a:off x="876425" y="1981100"/>
            <a:ext cx="5581500" cy="1264200"/>
          </a:xfrm>
          <a:prstGeom prst="rect">
            <a:avLst/>
          </a:prstGeom>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chemeClr val="dk1"/>
              </a:buClr>
              <a:buSzPts val="4000"/>
              <a:buFont typeface="Aldrich"/>
              <a:buNone/>
              <a:defRPr/>
            </a:lvl1pPr>
            <a:lvl2pPr lvl="1"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51" name="Google Shape;2051;p12"/>
          <p:cNvSpPr txBox="1">
            <a:spLocks noGrp="1"/>
          </p:cNvSpPr>
          <p:nvPr>
            <p:ph type="body" idx="1"/>
          </p:nvPr>
        </p:nvSpPr>
        <p:spPr>
          <a:xfrm>
            <a:off x="876525" y="3438950"/>
            <a:ext cx="5581500" cy="1702500"/>
          </a:xfrm>
          <a:prstGeom prst="rect">
            <a:avLst/>
          </a:prstGeom>
        </p:spPr>
        <p:txBody>
          <a:bodyPr spcFirstLastPara="1" wrap="square" lIns="121900" tIns="121900" rIns="121900" bIns="121900" anchor="t" anchorCtr="0">
            <a:noAutofit/>
          </a:bodyPr>
          <a:lstStyle>
            <a:lvl1pPr marL="457200" lvl="0" indent="-349250" algn="r" rtl="0">
              <a:spcBef>
                <a:spcPts val="0"/>
              </a:spcBef>
              <a:spcAft>
                <a:spcPts val="0"/>
              </a:spcAft>
              <a:buSzPts val="1900"/>
              <a:buChar char="●"/>
              <a:defRPr/>
            </a:lvl1pPr>
            <a:lvl2pPr marL="914400" lvl="1" indent="-349250" algn="r" rtl="0">
              <a:spcBef>
                <a:spcPts val="0"/>
              </a:spcBef>
              <a:spcAft>
                <a:spcPts val="0"/>
              </a:spcAft>
              <a:buSzPts val="1900"/>
              <a:buChar char="○"/>
              <a:defRPr/>
            </a:lvl2pPr>
            <a:lvl3pPr marL="1371600" lvl="2" indent="-349250" algn="r" rtl="0">
              <a:spcBef>
                <a:spcPts val="2100"/>
              </a:spcBef>
              <a:spcAft>
                <a:spcPts val="0"/>
              </a:spcAft>
              <a:buSzPts val="1900"/>
              <a:buChar char="■"/>
              <a:defRPr/>
            </a:lvl3pPr>
            <a:lvl4pPr marL="1828800" lvl="3" indent="-349250" algn="r" rtl="0">
              <a:spcBef>
                <a:spcPts val="2100"/>
              </a:spcBef>
              <a:spcAft>
                <a:spcPts val="0"/>
              </a:spcAft>
              <a:buSzPts val="1900"/>
              <a:buChar char="●"/>
              <a:defRPr/>
            </a:lvl4pPr>
            <a:lvl5pPr marL="2286000" lvl="4" indent="-349250" algn="r" rtl="0">
              <a:spcBef>
                <a:spcPts val="2100"/>
              </a:spcBef>
              <a:spcAft>
                <a:spcPts val="0"/>
              </a:spcAft>
              <a:buSzPts val="1900"/>
              <a:buChar char="○"/>
              <a:defRPr/>
            </a:lvl5pPr>
            <a:lvl6pPr marL="2743200" lvl="5" indent="-349250" algn="r" rtl="0">
              <a:spcBef>
                <a:spcPts val="2100"/>
              </a:spcBef>
              <a:spcAft>
                <a:spcPts val="0"/>
              </a:spcAft>
              <a:buSzPts val="1900"/>
              <a:buChar char="■"/>
              <a:defRPr/>
            </a:lvl6pPr>
            <a:lvl7pPr marL="3200400" lvl="6" indent="-349250" algn="r" rtl="0">
              <a:spcBef>
                <a:spcPts val="2100"/>
              </a:spcBef>
              <a:spcAft>
                <a:spcPts val="0"/>
              </a:spcAft>
              <a:buSzPts val="1900"/>
              <a:buChar char="●"/>
              <a:defRPr/>
            </a:lvl7pPr>
            <a:lvl8pPr marL="3657600" lvl="7" indent="-349250" algn="r" rtl="0">
              <a:spcBef>
                <a:spcPts val="2100"/>
              </a:spcBef>
              <a:spcAft>
                <a:spcPts val="0"/>
              </a:spcAft>
              <a:buSzPts val="1900"/>
              <a:buChar char="○"/>
              <a:defRPr/>
            </a:lvl8pPr>
            <a:lvl9pPr marL="4114800" lvl="8" indent="-349250" algn="r" rtl="0">
              <a:spcBef>
                <a:spcPts val="2100"/>
              </a:spcBef>
              <a:spcAft>
                <a:spcPts val="2100"/>
              </a:spcAft>
              <a:buSzPts val="19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12 Title and text right">
  <p:cSld name="CUSTOM_16">
    <p:spTree>
      <p:nvGrpSpPr>
        <p:cNvPr id="1" name="Shape 2052"/>
        <p:cNvGrpSpPr/>
        <p:nvPr/>
      </p:nvGrpSpPr>
      <p:grpSpPr>
        <a:xfrm>
          <a:off x="0" y="0"/>
          <a:ext cx="0" cy="0"/>
          <a:chOff x="0" y="0"/>
          <a:chExt cx="0" cy="0"/>
        </a:xfrm>
      </p:grpSpPr>
      <p:sp>
        <p:nvSpPr>
          <p:cNvPr id="2053" name="Google Shape;2053;p13"/>
          <p:cNvSpPr/>
          <p:nvPr/>
        </p:nvSpPr>
        <p:spPr>
          <a:xfrm>
            <a:off x="224428" y="-500792"/>
            <a:ext cx="6474181" cy="8127734"/>
          </a:xfrm>
          <a:custGeom>
            <a:avLst/>
            <a:gdLst/>
            <a:ahLst/>
            <a:cxnLst/>
            <a:rect l="l" t="t" r="r" b="b"/>
            <a:pathLst>
              <a:path w="6474181" h="8127734" extrusionOk="0">
                <a:moveTo>
                  <a:pt x="1905766" y="7897656"/>
                </a:moveTo>
                <a:cubicBezTo>
                  <a:pt x="416059" y="6466718"/>
                  <a:pt x="-665877" y="2494684"/>
                  <a:pt x="477875" y="768216"/>
                </a:cubicBezTo>
                <a:cubicBezTo>
                  <a:pt x="1621620" y="-958252"/>
                  <a:pt x="4075947" y="548867"/>
                  <a:pt x="6004493" y="2114011"/>
                </a:cubicBezTo>
                <a:cubicBezTo>
                  <a:pt x="7933037" y="3679162"/>
                  <a:pt x="3395438" y="9328661"/>
                  <a:pt x="1905766" y="78976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4" name="Google Shape;2054;p13"/>
          <p:cNvSpPr/>
          <p:nvPr/>
        </p:nvSpPr>
        <p:spPr>
          <a:xfrm>
            <a:off x="1979700" y="1520938"/>
            <a:ext cx="9483525" cy="3816119"/>
          </a:xfrm>
          <a:custGeom>
            <a:avLst/>
            <a:gdLst/>
            <a:ahLst/>
            <a:cxnLst/>
            <a:rect l="l" t="t" r="r" b="b"/>
            <a:pathLst>
              <a:path w="8660753" h="2837263" extrusionOk="0">
                <a:moveTo>
                  <a:pt x="0" y="0"/>
                </a:moveTo>
                <a:lnTo>
                  <a:pt x="8660754" y="0"/>
                </a:lnTo>
                <a:lnTo>
                  <a:pt x="8660754" y="2837263"/>
                </a:lnTo>
                <a:lnTo>
                  <a:pt x="0" y="2837263"/>
                </a:lnTo>
                <a:lnTo>
                  <a:pt x="0" y="0"/>
                </a:lnTo>
                <a:close/>
              </a:path>
            </a:pathLst>
          </a:custGeom>
          <a:noFill/>
          <a:ln w="38100" cap="rnd" cmpd="sng">
            <a:solidFill>
              <a:schemeClr val="accen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5" name="Google Shape;2055;p13"/>
          <p:cNvSpPr txBox="1">
            <a:spLocks noGrp="1"/>
          </p:cNvSpPr>
          <p:nvPr>
            <p:ph type="title"/>
          </p:nvPr>
        </p:nvSpPr>
        <p:spPr>
          <a:xfrm>
            <a:off x="4918988" y="2122000"/>
            <a:ext cx="5581500" cy="1242900"/>
          </a:xfrm>
          <a:prstGeom prst="rect">
            <a:avLst/>
          </a:prstGeom>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56" name="Google Shape;2056;p13"/>
          <p:cNvSpPr txBox="1">
            <a:spLocks noGrp="1"/>
          </p:cNvSpPr>
          <p:nvPr>
            <p:ph type="body" idx="1"/>
          </p:nvPr>
        </p:nvSpPr>
        <p:spPr>
          <a:xfrm>
            <a:off x="4919088" y="3503650"/>
            <a:ext cx="5581500" cy="1702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grpSp>
        <p:nvGrpSpPr>
          <p:cNvPr id="2057" name="Google Shape;2057;p13"/>
          <p:cNvGrpSpPr/>
          <p:nvPr/>
        </p:nvGrpSpPr>
        <p:grpSpPr>
          <a:xfrm>
            <a:off x="10345828" y="4756084"/>
            <a:ext cx="1545703" cy="1324607"/>
            <a:chOff x="10345828" y="4756084"/>
            <a:chExt cx="1545703" cy="1324607"/>
          </a:xfrm>
        </p:grpSpPr>
        <p:grpSp>
          <p:nvGrpSpPr>
            <p:cNvPr id="2058" name="Google Shape;2058;p13"/>
            <p:cNvGrpSpPr/>
            <p:nvPr/>
          </p:nvGrpSpPr>
          <p:grpSpPr>
            <a:xfrm rot="10376001" flipH="1">
              <a:off x="10397135" y="4805612"/>
              <a:ext cx="859969" cy="887037"/>
              <a:chOff x="4846008" y="1466616"/>
              <a:chExt cx="793673" cy="818804"/>
            </a:xfrm>
          </p:grpSpPr>
          <p:grpSp>
            <p:nvGrpSpPr>
              <p:cNvPr id="2059" name="Google Shape;2059;p13"/>
              <p:cNvGrpSpPr/>
              <p:nvPr/>
            </p:nvGrpSpPr>
            <p:grpSpPr>
              <a:xfrm>
                <a:off x="4846008" y="1576754"/>
                <a:ext cx="720669" cy="708666"/>
                <a:chOff x="4846008" y="1576754"/>
                <a:chExt cx="720669" cy="708666"/>
              </a:xfrm>
            </p:grpSpPr>
            <p:sp>
              <p:nvSpPr>
                <p:cNvPr id="2060" name="Google Shape;2060;p13"/>
                <p:cNvSpPr/>
                <p:nvPr/>
              </p:nvSpPr>
              <p:spPr>
                <a:xfrm>
                  <a:off x="4846028" y="1576754"/>
                  <a:ext cx="720649" cy="708648"/>
                </a:xfrm>
                <a:custGeom>
                  <a:avLst/>
                  <a:gdLst/>
                  <a:ahLst/>
                  <a:cxnLst/>
                  <a:rect l="l" t="t" r="r" b="b"/>
                  <a:pathLst>
                    <a:path w="720649" h="708648" extrusionOk="0">
                      <a:moveTo>
                        <a:pt x="700005" y="2762"/>
                      </a:moveTo>
                      <a:cubicBezTo>
                        <a:pt x="700005" y="2762"/>
                        <a:pt x="726258" y="73700"/>
                        <a:pt x="719554" y="172042"/>
                      </a:cubicBezTo>
                      <a:cubicBezTo>
                        <a:pt x="712308" y="278355"/>
                        <a:pt x="668133" y="417169"/>
                        <a:pt x="554929" y="546031"/>
                      </a:cubicBezTo>
                      <a:cubicBezTo>
                        <a:pt x="391884" y="731625"/>
                        <a:pt x="0" y="707636"/>
                        <a:pt x="0" y="707636"/>
                      </a:cubicBezTo>
                      <a:cubicBezTo>
                        <a:pt x="0" y="707636"/>
                        <a:pt x="7260" y="585773"/>
                        <a:pt x="41811" y="457620"/>
                      </a:cubicBezTo>
                      <a:cubicBezTo>
                        <a:pt x="69631" y="354436"/>
                        <a:pt x="120129" y="246147"/>
                        <a:pt x="160641" y="201925"/>
                      </a:cubicBezTo>
                      <a:cubicBezTo>
                        <a:pt x="217145" y="140244"/>
                        <a:pt x="321710" y="60539"/>
                        <a:pt x="428746" y="28379"/>
                      </a:cubicBezTo>
                      <a:cubicBezTo>
                        <a:pt x="564499" y="-12414"/>
                        <a:pt x="700005" y="2762"/>
                        <a:pt x="700005" y="2762"/>
                      </a:cubicBezTo>
                      <a:close/>
                    </a:path>
                  </a:pathLst>
                </a:custGeom>
                <a:solidFill>
                  <a:srgbClr val="693C1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1" name="Google Shape;2061;p13"/>
                <p:cNvSpPr/>
                <p:nvPr/>
              </p:nvSpPr>
              <p:spPr>
                <a:xfrm>
                  <a:off x="4846008" y="1714935"/>
                  <a:ext cx="710881" cy="570485"/>
                </a:xfrm>
                <a:custGeom>
                  <a:avLst/>
                  <a:gdLst/>
                  <a:ahLst/>
                  <a:cxnLst/>
                  <a:rect l="l" t="t" r="r" b="b"/>
                  <a:pathLst>
                    <a:path w="710881" h="570485" extrusionOk="0">
                      <a:moveTo>
                        <a:pt x="160594" y="63731"/>
                      </a:moveTo>
                      <a:cubicBezTo>
                        <a:pt x="120082" y="107953"/>
                        <a:pt x="69618" y="216255"/>
                        <a:pt x="41798" y="319439"/>
                      </a:cubicBezTo>
                      <a:cubicBezTo>
                        <a:pt x="7246" y="447591"/>
                        <a:pt x="0" y="569475"/>
                        <a:pt x="0" y="569475"/>
                      </a:cubicBezTo>
                      <a:cubicBezTo>
                        <a:pt x="0" y="569475"/>
                        <a:pt x="391864" y="593451"/>
                        <a:pt x="554909" y="407856"/>
                      </a:cubicBezTo>
                      <a:cubicBezTo>
                        <a:pt x="646882" y="303158"/>
                        <a:pt x="692826" y="192198"/>
                        <a:pt x="710881" y="97130"/>
                      </a:cubicBezTo>
                      <a:cubicBezTo>
                        <a:pt x="653493" y="56833"/>
                        <a:pt x="572462" y="13254"/>
                        <a:pt x="479618" y="2792"/>
                      </a:cubicBezTo>
                      <a:cubicBezTo>
                        <a:pt x="371069" y="-9443"/>
                        <a:pt x="255822" y="20828"/>
                        <a:pt x="175100" y="48990"/>
                      </a:cubicBezTo>
                      <a:cubicBezTo>
                        <a:pt x="170178" y="53946"/>
                        <a:pt x="164960" y="58962"/>
                        <a:pt x="160594" y="63731"/>
                      </a:cubicBezTo>
                      <a:close/>
                    </a:path>
                  </a:pathLst>
                </a:custGeom>
                <a:solidFill>
                  <a:srgbClr val="8C68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2" name="Google Shape;2062;p13"/>
                <p:cNvSpPr/>
                <p:nvPr/>
              </p:nvSpPr>
              <p:spPr>
                <a:xfrm>
                  <a:off x="4846008" y="1888778"/>
                  <a:ext cx="645669" cy="396642"/>
                </a:xfrm>
                <a:custGeom>
                  <a:avLst/>
                  <a:gdLst/>
                  <a:ahLst/>
                  <a:cxnLst/>
                  <a:rect l="l" t="t" r="r" b="b"/>
                  <a:pathLst>
                    <a:path w="645669" h="396642" extrusionOk="0">
                      <a:moveTo>
                        <a:pt x="48019" y="126247"/>
                      </a:moveTo>
                      <a:cubicBezTo>
                        <a:pt x="46111" y="132731"/>
                        <a:pt x="43546" y="139133"/>
                        <a:pt x="41798" y="145596"/>
                      </a:cubicBezTo>
                      <a:cubicBezTo>
                        <a:pt x="7246" y="273748"/>
                        <a:pt x="0" y="395632"/>
                        <a:pt x="0" y="395632"/>
                      </a:cubicBezTo>
                      <a:cubicBezTo>
                        <a:pt x="0" y="395632"/>
                        <a:pt x="391864" y="419608"/>
                        <a:pt x="554909" y="234013"/>
                      </a:cubicBezTo>
                      <a:cubicBezTo>
                        <a:pt x="592621" y="191084"/>
                        <a:pt x="622089" y="147069"/>
                        <a:pt x="645670" y="103504"/>
                      </a:cubicBezTo>
                      <a:cubicBezTo>
                        <a:pt x="590411" y="59349"/>
                        <a:pt x="507036" y="3842"/>
                        <a:pt x="432040" y="426"/>
                      </a:cubicBezTo>
                      <a:cubicBezTo>
                        <a:pt x="285109" y="-6271"/>
                        <a:pt x="139082" y="67352"/>
                        <a:pt x="48019" y="126247"/>
                      </a:cubicBezTo>
                      <a:close/>
                    </a:path>
                  </a:pathLst>
                </a:custGeom>
                <a:solidFill>
                  <a:srgbClr val="9F81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3" name="Google Shape;2063;p13"/>
                <p:cNvSpPr/>
                <p:nvPr/>
              </p:nvSpPr>
              <p:spPr>
                <a:xfrm>
                  <a:off x="4898213" y="1926580"/>
                  <a:ext cx="453698" cy="315101"/>
                </a:xfrm>
                <a:custGeom>
                  <a:avLst/>
                  <a:gdLst/>
                  <a:ahLst/>
                  <a:cxnLst/>
                  <a:rect l="l" t="t" r="r" b="b"/>
                  <a:pathLst>
                    <a:path w="453698" h="315101" extrusionOk="0">
                      <a:moveTo>
                        <a:pt x="0" y="315102"/>
                      </a:moveTo>
                      <a:cubicBezTo>
                        <a:pt x="0" y="315102"/>
                        <a:pt x="201896" y="305049"/>
                        <a:pt x="315408" y="247794"/>
                      </a:cubicBezTo>
                      <a:cubicBezTo>
                        <a:pt x="428920" y="190539"/>
                        <a:pt x="468213" y="145976"/>
                        <a:pt x="449058" y="84207"/>
                      </a:cubicBezTo>
                      <a:cubicBezTo>
                        <a:pt x="422973" y="96"/>
                        <a:pt x="319399" y="-26914"/>
                        <a:pt x="205887" y="30340"/>
                      </a:cubicBezTo>
                      <a:cubicBezTo>
                        <a:pt x="92375" y="87602"/>
                        <a:pt x="0" y="315102"/>
                        <a:pt x="0" y="315102"/>
                      </a:cubicBezTo>
                      <a:close/>
                    </a:path>
                  </a:pathLst>
                </a:custGeom>
                <a:solidFill>
                  <a:srgbClr val="A88C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4" name="Google Shape;2064;p13"/>
                <p:cNvSpPr/>
                <p:nvPr/>
              </p:nvSpPr>
              <p:spPr>
                <a:xfrm>
                  <a:off x="4949949" y="2135255"/>
                  <a:ext cx="417112" cy="148136"/>
                </a:xfrm>
                <a:custGeom>
                  <a:avLst/>
                  <a:gdLst/>
                  <a:ahLst/>
                  <a:cxnLst/>
                  <a:rect l="l" t="t" r="r" b="b"/>
                  <a:pathLst>
                    <a:path w="417112" h="148136" extrusionOk="0">
                      <a:moveTo>
                        <a:pt x="0" y="148137"/>
                      </a:moveTo>
                      <a:cubicBezTo>
                        <a:pt x="79296" y="144406"/>
                        <a:pt x="190169" y="131990"/>
                        <a:pt x="291003" y="92610"/>
                      </a:cubicBezTo>
                      <a:cubicBezTo>
                        <a:pt x="365765" y="51877"/>
                        <a:pt x="417112" y="0"/>
                        <a:pt x="417112" y="0"/>
                      </a:cubicBezTo>
                      <a:cubicBezTo>
                        <a:pt x="417112" y="0"/>
                        <a:pt x="320498" y="67080"/>
                        <a:pt x="212357" y="97164"/>
                      </a:cubicBezTo>
                      <a:cubicBezTo>
                        <a:pt x="105562" y="126873"/>
                        <a:pt x="4146" y="147300"/>
                        <a:pt x="0" y="148137"/>
                      </a:cubicBezTo>
                      <a:close/>
                    </a:path>
                  </a:pathLst>
                </a:custGeom>
                <a:solidFill>
                  <a:srgbClr val="D4BC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065" name="Google Shape;2065;p13"/>
              <p:cNvGrpSpPr/>
              <p:nvPr/>
            </p:nvGrpSpPr>
            <p:grpSpPr>
              <a:xfrm>
                <a:off x="4898213" y="1466616"/>
                <a:ext cx="741468" cy="775065"/>
                <a:chOff x="4898213" y="1466616"/>
                <a:chExt cx="741468" cy="775065"/>
              </a:xfrm>
            </p:grpSpPr>
            <p:sp>
              <p:nvSpPr>
                <p:cNvPr id="2066" name="Google Shape;2066;p13"/>
                <p:cNvSpPr/>
                <p:nvPr/>
              </p:nvSpPr>
              <p:spPr>
                <a:xfrm>
                  <a:off x="4904529" y="1466843"/>
                  <a:ext cx="735152" cy="759728"/>
                </a:xfrm>
                <a:custGeom>
                  <a:avLst/>
                  <a:gdLst/>
                  <a:ahLst/>
                  <a:cxnLst/>
                  <a:rect l="l" t="t" r="r" b="b"/>
                  <a:pathLst>
                    <a:path w="735152" h="759728" extrusionOk="0">
                      <a:moveTo>
                        <a:pt x="0" y="759729"/>
                      </a:moveTo>
                      <a:cubicBezTo>
                        <a:pt x="0" y="759729"/>
                        <a:pt x="148539" y="663436"/>
                        <a:pt x="353461" y="456008"/>
                      </a:cubicBezTo>
                      <a:cubicBezTo>
                        <a:pt x="558385" y="248580"/>
                        <a:pt x="735152" y="9106"/>
                        <a:pt x="735152" y="9106"/>
                      </a:cubicBezTo>
                      <a:cubicBezTo>
                        <a:pt x="735152" y="9106"/>
                        <a:pt x="728930" y="2670"/>
                        <a:pt x="721999" y="614"/>
                      </a:cubicBezTo>
                      <a:cubicBezTo>
                        <a:pt x="715067" y="-1435"/>
                        <a:pt x="702516" y="2302"/>
                        <a:pt x="702516" y="2302"/>
                      </a:cubicBezTo>
                      <a:cubicBezTo>
                        <a:pt x="702516" y="2302"/>
                        <a:pt x="538360" y="234550"/>
                        <a:pt x="340214" y="445031"/>
                      </a:cubicBezTo>
                      <a:cubicBezTo>
                        <a:pt x="150019" y="647061"/>
                        <a:pt x="0" y="759729"/>
                        <a:pt x="0" y="759729"/>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7" name="Google Shape;2067;p13"/>
                <p:cNvSpPr/>
                <p:nvPr/>
              </p:nvSpPr>
              <p:spPr>
                <a:xfrm>
                  <a:off x="5412644" y="1736935"/>
                  <a:ext cx="56476" cy="214647"/>
                </a:xfrm>
                <a:custGeom>
                  <a:avLst/>
                  <a:gdLst/>
                  <a:ahLst/>
                  <a:cxnLst/>
                  <a:rect l="l" t="t" r="r" b="b"/>
                  <a:pathLst>
                    <a:path w="56476" h="214647" extrusionOk="0">
                      <a:moveTo>
                        <a:pt x="10749" y="0"/>
                      </a:moveTo>
                      <a:cubicBezTo>
                        <a:pt x="10749" y="0"/>
                        <a:pt x="44148" y="31778"/>
                        <a:pt x="53424" y="85444"/>
                      </a:cubicBezTo>
                      <a:cubicBezTo>
                        <a:pt x="62706" y="139102"/>
                        <a:pt x="47859" y="214647"/>
                        <a:pt x="47859" y="214647"/>
                      </a:cubicBezTo>
                      <a:cubicBezTo>
                        <a:pt x="47859" y="214647"/>
                        <a:pt x="53189" y="138988"/>
                        <a:pt x="41221" y="88799"/>
                      </a:cubicBezTo>
                      <a:cubicBezTo>
                        <a:pt x="29260" y="38610"/>
                        <a:pt x="0" y="13890"/>
                        <a:pt x="0" y="13890"/>
                      </a:cubicBezTo>
                      <a:lnTo>
                        <a:pt x="10749" y="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8" name="Google Shape;2068;p13"/>
                <p:cNvSpPr/>
                <p:nvPr/>
              </p:nvSpPr>
              <p:spPr>
                <a:xfrm>
                  <a:off x="4919410" y="2056388"/>
                  <a:ext cx="189773" cy="72571"/>
                </a:xfrm>
                <a:custGeom>
                  <a:avLst/>
                  <a:gdLst/>
                  <a:ahLst/>
                  <a:cxnLst/>
                  <a:rect l="l" t="t" r="r" b="b"/>
                  <a:pathLst>
                    <a:path w="189773" h="72571" extrusionOk="0">
                      <a:moveTo>
                        <a:pt x="168831" y="19757"/>
                      </a:moveTo>
                      <a:cubicBezTo>
                        <a:pt x="168831" y="19757"/>
                        <a:pt x="146107" y="14968"/>
                        <a:pt x="103895" y="28169"/>
                      </a:cubicBezTo>
                      <a:cubicBezTo>
                        <a:pt x="61689" y="41376"/>
                        <a:pt x="0" y="72572"/>
                        <a:pt x="0" y="72572"/>
                      </a:cubicBezTo>
                      <a:cubicBezTo>
                        <a:pt x="0" y="72572"/>
                        <a:pt x="51750" y="36554"/>
                        <a:pt x="99193" y="18411"/>
                      </a:cubicBezTo>
                      <a:cubicBezTo>
                        <a:pt x="146637" y="261"/>
                        <a:pt x="189774" y="0"/>
                        <a:pt x="189774" y="0"/>
                      </a:cubicBezTo>
                      <a:lnTo>
                        <a:pt x="168831" y="19757"/>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9" name="Google Shape;2069;p13"/>
                <p:cNvSpPr/>
                <p:nvPr/>
              </p:nvSpPr>
              <p:spPr>
                <a:xfrm>
                  <a:off x="5054501" y="2065564"/>
                  <a:ext cx="59759" cy="153822"/>
                </a:xfrm>
                <a:custGeom>
                  <a:avLst/>
                  <a:gdLst/>
                  <a:ahLst/>
                  <a:cxnLst/>
                  <a:rect l="l" t="t" r="r" b="b"/>
                  <a:pathLst>
                    <a:path w="59759" h="153822" extrusionOk="0">
                      <a:moveTo>
                        <a:pt x="59760" y="0"/>
                      </a:moveTo>
                      <a:cubicBezTo>
                        <a:pt x="59760" y="0"/>
                        <a:pt x="53960" y="42829"/>
                        <a:pt x="39018" y="81291"/>
                      </a:cubicBezTo>
                      <a:cubicBezTo>
                        <a:pt x="24083" y="119747"/>
                        <a:pt x="0" y="153823"/>
                        <a:pt x="0" y="153823"/>
                      </a:cubicBezTo>
                      <a:cubicBezTo>
                        <a:pt x="0" y="153823"/>
                        <a:pt x="19134" y="111503"/>
                        <a:pt x="29207" y="77427"/>
                      </a:cubicBezTo>
                      <a:cubicBezTo>
                        <a:pt x="39279" y="43351"/>
                        <a:pt x="40291" y="17527"/>
                        <a:pt x="40291" y="17527"/>
                      </a:cubicBezTo>
                      <a:lnTo>
                        <a:pt x="59760" y="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0" name="Google Shape;2070;p13"/>
                <p:cNvSpPr/>
                <p:nvPr/>
              </p:nvSpPr>
              <p:spPr>
                <a:xfrm>
                  <a:off x="5256523" y="1875890"/>
                  <a:ext cx="51526" cy="285933"/>
                </a:xfrm>
                <a:custGeom>
                  <a:avLst/>
                  <a:gdLst/>
                  <a:ahLst/>
                  <a:cxnLst/>
                  <a:rect l="l" t="t" r="r" b="b"/>
                  <a:pathLst>
                    <a:path w="51526" h="285933" extrusionOk="0">
                      <a:moveTo>
                        <a:pt x="36862" y="0"/>
                      </a:moveTo>
                      <a:cubicBezTo>
                        <a:pt x="36862" y="0"/>
                        <a:pt x="57864" y="59304"/>
                        <a:pt x="49600" y="129706"/>
                      </a:cubicBezTo>
                      <a:cubicBezTo>
                        <a:pt x="41342" y="200108"/>
                        <a:pt x="0" y="285933"/>
                        <a:pt x="0" y="285933"/>
                      </a:cubicBezTo>
                      <a:cubicBezTo>
                        <a:pt x="0" y="285933"/>
                        <a:pt x="30499" y="194951"/>
                        <a:pt x="35034" y="128728"/>
                      </a:cubicBezTo>
                      <a:cubicBezTo>
                        <a:pt x="39574" y="62512"/>
                        <a:pt x="24238" y="14218"/>
                        <a:pt x="24238" y="14218"/>
                      </a:cubicBezTo>
                      <a:lnTo>
                        <a:pt x="36862" y="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1" name="Google Shape;2071;p13"/>
                <p:cNvSpPr/>
                <p:nvPr/>
              </p:nvSpPr>
              <p:spPr>
                <a:xfrm>
                  <a:off x="5006957" y="1862728"/>
                  <a:ext cx="294123" cy="87521"/>
                </a:xfrm>
                <a:custGeom>
                  <a:avLst/>
                  <a:gdLst/>
                  <a:ahLst/>
                  <a:cxnLst/>
                  <a:rect l="l" t="t" r="r" b="b"/>
                  <a:pathLst>
                    <a:path w="294123" h="87521" extrusionOk="0">
                      <a:moveTo>
                        <a:pt x="0" y="87522"/>
                      </a:moveTo>
                      <a:cubicBezTo>
                        <a:pt x="0" y="87522"/>
                        <a:pt x="58655" y="41994"/>
                        <a:pt x="133376" y="18875"/>
                      </a:cubicBezTo>
                      <a:cubicBezTo>
                        <a:pt x="208097" y="-4244"/>
                        <a:pt x="294124" y="377"/>
                        <a:pt x="294124" y="377"/>
                      </a:cubicBezTo>
                      <a:lnTo>
                        <a:pt x="276443" y="19926"/>
                      </a:lnTo>
                      <a:cubicBezTo>
                        <a:pt x="276443" y="19926"/>
                        <a:pt x="202706" y="20636"/>
                        <a:pt x="133597" y="37533"/>
                      </a:cubicBezTo>
                      <a:cubicBezTo>
                        <a:pt x="64488" y="54431"/>
                        <a:pt x="0" y="87522"/>
                        <a:pt x="0" y="87522"/>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2" name="Google Shape;2072;p13"/>
                <p:cNvSpPr/>
                <p:nvPr/>
              </p:nvSpPr>
              <p:spPr>
                <a:xfrm>
                  <a:off x="5122786" y="1712243"/>
                  <a:ext cx="299635" cy="36901"/>
                </a:xfrm>
                <a:custGeom>
                  <a:avLst/>
                  <a:gdLst/>
                  <a:ahLst/>
                  <a:cxnLst/>
                  <a:rect l="l" t="t" r="r" b="b"/>
                  <a:pathLst>
                    <a:path w="299635" h="36901" extrusionOk="0">
                      <a:moveTo>
                        <a:pt x="299636" y="18504"/>
                      </a:moveTo>
                      <a:cubicBezTo>
                        <a:pt x="299636" y="18504"/>
                        <a:pt x="247196" y="-1287"/>
                        <a:pt x="172287" y="66"/>
                      </a:cubicBezTo>
                      <a:cubicBezTo>
                        <a:pt x="97378" y="1412"/>
                        <a:pt x="0" y="23909"/>
                        <a:pt x="0" y="23909"/>
                      </a:cubicBezTo>
                      <a:cubicBezTo>
                        <a:pt x="0" y="23909"/>
                        <a:pt x="98671" y="12851"/>
                        <a:pt x="169769" y="16099"/>
                      </a:cubicBezTo>
                      <a:cubicBezTo>
                        <a:pt x="240874" y="19348"/>
                        <a:pt x="284406" y="36901"/>
                        <a:pt x="284406" y="36901"/>
                      </a:cubicBezTo>
                      <a:lnTo>
                        <a:pt x="299636" y="1850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3" name="Google Shape;2073;p13"/>
                <p:cNvSpPr/>
                <p:nvPr/>
              </p:nvSpPr>
              <p:spPr>
                <a:xfrm>
                  <a:off x="4898213" y="1466616"/>
                  <a:ext cx="741467" cy="775065"/>
                </a:xfrm>
                <a:custGeom>
                  <a:avLst/>
                  <a:gdLst/>
                  <a:ahLst/>
                  <a:cxnLst/>
                  <a:rect l="l" t="t" r="r" b="b"/>
                  <a:pathLst>
                    <a:path w="741467" h="775065" extrusionOk="0">
                      <a:moveTo>
                        <a:pt x="0" y="775066"/>
                      </a:moveTo>
                      <a:cubicBezTo>
                        <a:pt x="0" y="775066"/>
                        <a:pt x="148545" y="678779"/>
                        <a:pt x="353461" y="471351"/>
                      </a:cubicBezTo>
                      <a:cubicBezTo>
                        <a:pt x="558385" y="263924"/>
                        <a:pt x="741468" y="9334"/>
                        <a:pt x="741468" y="9334"/>
                      </a:cubicBezTo>
                      <a:cubicBezTo>
                        <a:pt x="741468" y="9334"/>
                        <a:pt x="735246" y="2898"/>
                        <a:pt x="728314" y="842"/>
                      </a:cubicBezTo>
                      <a:cubicBezTo>
                        <a:pt x="721383" y="-1208"/>
                        <a:pt x="713734" y="1130"/>
                        <a:pt x="713734" y="1130"/>
                      </a:cubicBezTo>
                      <a:cubicBezTo>
                        <a:pt x="713734" y="1130"/>
                        <a:pt x="538366" y="249893"/>
                        <a:pt x="340214" y="460375"/>
                      </a:cubicBezTo>
                      <a:cubicBezTo>
                        <a:pt x="150025" y="662404"/>
                        <a:pt x="0" y="775066"/>
                        <a:pt x="0" y="775066"/>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4" name="Google Shape;2074;p13"/>
                <p:cNvSpPr/>
                <p:nvPr/>
              </p:nvSpPr>
              <p:spPr>
                <a:xfrm>
                  <a:off x="4914374" y="2059911"/>
                  <a:ext cx="195425" cy="74895"/>
                </a:xfrm>
                <a:custGeom>
                  <a:avLst/>
                  <a:gdLst/>
                  <a:ahLst/>
                  <a:cxnLst/>
                  <a:rect l="l" t="t" r="r" b="b"/>
                  <a:pathLst>
                    <a:path w="195425" h="74895" extrusionOk="0">
                      <a:moveTo>
                        <a:pt x="173017" y="23393"/>
                      </a:moveTo>
                      <a:cubicBezTo>
                        <a:pt x="173017" y="23393"/>
                        <a:pt x="146101" y="17286"/>
                        <a:pt x="103894" y="30493"/>
                      </a:cubicBezTo>
                      <a:cubicBezTo>
                        <a:pt x="61688" y="43693"/>
                        <a:pt x="0" y="74895"/>
                        <a:pt x="0" y="74895"/>
                      </a:cubicBezTo>
                      <a:cubicBezTo>
                        <a:pt x="0" y="74895"/>
                        <a:pt x="51743" y="38871"/>
                        <a:pt x="99186" y="20728"/>
                      </a:cubicBezTo>
                      <a:cubicBezTo>
                        <a:pt x="146630" y="2585"/>
                        <a:pt x="195426" y="0"/>
                        <a:pt x="195426" y="0"/>
                      </a:cubicBezTo>
                      <a:lnTo>
                        <a:pt x="173017" y="23393"/>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5" name="Google Shape;2075;p13"/>
                <p:cNvSpPr/>
                <p:nvPr/>
              </p:nvSpPr>
              <p:spPr>
                <a:xfrm>
                  <a:off x="5045144" y="2071631"/>
                  <a:ext cx="62371" cy="157666"/>
                </a:xfrm>
                <a:custGeom>
                  <a:avLst/>
                  <a:gdLst/>
                  <a:ahLst/>
                  <a:cxnLst/>
                  <a:rect l="l" t="t" r="r" b="b"/>
                  <a:pathLst>
                    <a:path w="62371" h="157666" extrusionOk="0">
                      <a:moveTo>
                        <a:pt x="62372" y="0"/>
                      </a:moveTo>
                      <a:cubicBezTo>
                        <a:pt x="62372" y="0"/>
                        <a:pt x="55072" y="47229"/>
                        <a:pt x="39748" y="85531"/>
                      </a:cubicBezTo>
                      <a:cubicBezTo>
                        <a:pt x="24425" y="123832"/>
                        <a:pt x="0" y="157667"/>
                        <a:pt x="0" y="157667"/>
                      </a:cubicBezTo>
                      <a:cubicBezTo>
                        <a:pt x="0" y="157667"/>
                        <a:pt x="19563" y="115541"/>
                        <a:pt x="29977" y="81573"/>
                      </a:cubicBezTo>
                      <a:cubicBezTo>
                        <a:pt x="40391" y="47597"/>
                        <a:pt x="41657" y="16864"/>
                        <a:pt x="41657" y="16864"/>
                      </a:cubicBezTo>
                      <a:lnTo>
                        <a:pt x="62372" y="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6" name="Google Shape;2076;p13"/>
                <p:cNvSpPr/>
                <p:nvPr/>
              </p:nvSpPr>
              <p:spPr>
                <a:xfrm>
                  <a:off x="5244977" y="1887972"/>
                  <a:ext cx="58601" cy="292362"/>
                </a:xfrm>
                <a:custGeom>
                  <a:avLst/>
                  <a:gdLst/>
                  <a:ahLst/>
                  <a:cxnLst/>
                  <a:rect l="l" t="t" r="r" b="b"/>
                  <a:pathLst>
                    <a:path w="58601" h="292362" extrusionOk="0">
                      <a:moveTo>
                        <a:pt x="46834" y="0"/>
                      </a:moveTo>
                      <a:cubicBezTo>
                        <a:pt x="46834" y="0"/>
                        <a:pt x="66136" y="68011"/>
                        <a:pt x="55299" y="138057"/>
                      </a:cubicBezTo>
                      <a:cubicBezTo>
                        <a:pt x="44456" y="208111"/>
                        <a:pt x="0" y="292362"/>
                        <a:pt x="0" y="292362"/>
                      </a:cubicBezTo>
                      <a:cubicBezTo>
                        <a:pt x="0" y="292362"/>
                        <a:pt x="33815" y="202559"/>
                        <a:pt x="40780" y="136550"/>
                      </a:cubicBezTo>
                      <a:cubicBezTo>
                        <a:pt x="47738" y="70542"/>
                        <a:pt x="31578" y="15899"/>
                        <a:pt x="31578" y="15899"/>
                      </a:cubicBezTo>
                      <a:lnTo>
                        <a:pt x="46834" y="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7" name="Google Shape;2077;p13"/>
                <p:cNvSpPr/>
                <p:nvPr/>
              </p:nvSpPr>
              <p:spPr>
                <a:xfrm>
                  <a:off x="4996957" y="1868630"/>
                  <a:ext cx="302435" cy="88149"/>
                </a:xfrm>
                <a:custGeom>
                  <a:avLst/>
                  <a:gdLst/>
                  <a:ahLst/>
                  <a:cxnLst/>
                  <a:rect l="l" t="t" r="r" b="b"/>
                  <a:pathLst>
                    <a:path w="302435" h="88149" extrusionOk="0">
                      <a:moveTo>
                        <a:pt x="0" y="88150"/>
                      </a:moveTo>
                      <a:cubicBezTo>
                        <a:pt x="0" y="88150"/>
                        <a:pt x="58662" y="42615"/>
                        <a:pt x="133383" y="19503"/>
                      </a:cubicBezTo>
                      <a:cubicBezTo>
                        <a:pt x="208104" y="-3616"/>
                        <a:pt x="302435" y="242"/>
                        <a:pt x="302435" y="242"/>
                      </a:cubicBezTo>
                      <a:cubicBezTo>
                        <a:pt x="302435" y="242"/>
                        <a:pt x="283348" y="19476"/>
                        <a:pt x="281084" y="20528"/>
                      </a:cubicBezTo>
                      <a:cubicBezTo>
                        <a:pt x="278828" y="21579"/>
                        <a:pt x="202713" y="21258"/>
                        <a:pt x="133604" y="38162"/>
                      </a:cubicBezTo>
                      <a:cubicBezTo>
                        <a:pt x="64488" y="55059"/>
                        <a:pt x="0" y="88150"/>
                        <a:pt x="0" y="8815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8" name="Google Shape;2078;p13"/>
                <p:cNvSpPr/>
                <p:nvPr/>
              </p:nvSpPr>
              <p:spPr>
                <a:xfrm>
                  <a:off x="5107228" y="1715940"/>
                  <a:ext cx="307900" cy="40048"/>
                </a:xfrm>
                <a:custGeom>
                  <a:avLst/>
                  <a:gdLst/>
                  <a:ahLst/>
                  <a:cxnLst/>
                  <a:rect l="l" t="t" r="r" b="b"/>
                  <a:pathLst>
                    <a:path w="307900" h="40048" extrusionOk="0">
                      <a:moveTo>
                        <a:pt x="307900" y="18584"/>
                      </a:moveTo>
                      <a:cubicBezTo>
                        <a:pt x="307900" y="18584"/>
                        <a:pt x="247196" y="-1287"/>
                        <a:pt x="172287" y="66"/>
                      </a:cubicBezTo>
                      <a:cubicBezTo>
                        <a:pt x="97378" y="1419"/>
                        <a:pt x="0" y="23908"/>
                        <a:pt x="0" y="23908"/>
                      </a:cubicBezTo>
                      <a:cubicBezTo>
                        <a:pt x="0" y="23908"/>
                        <a:pt x="98671" y="12851"/>
                        <a:pt x="169776" y="16099"/>
                      </a:cubicBezTo>
                      <a:cubicBezTo>
                        <a:pt x="240874" y="19347"/>
                        <a:pt x="292932" y="40049"/>
                        <a:pt x="292932" y="40049"/>
                      </a:cubicBezTo>
                      <a:lnTo>
                        <a:pt x="307900" y="18584"/>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9" name="Google Shape;2079;p13"/>
                <p:cNvSpPr/>
                <p:nvPr/>
              </p:nvSpPr>
              <p:spPr>
                <a:xfrm>
                  <a:off x="5411184" y="1739721"/>
                  <a:ext cx="55126" cy="222617"/>
                </a:xfrm>
                <a:custGeom>
                  <a:avLst/>
                  <a:gdLst/>
                  <a:ahLst/>
                  <a:cxnLst/>
                  <a:rect l="l" t="t" r="r" b="b"/>
                  <a:pathLst>
                    <a:path w="55126" h="222617" extrusionOk="0">
                      <a:moveTo>
                        <a:pt x="10052" y="0"/>
                      </a:moveTo>
                      <a:cubicBezTo>
                        <a:pt x="10052" y="0"/>
                        <a:pt x="46968" y="39789"/>
                        <a:pt x="53665" y="93829"/>
                      </a:cubicBezTo>
                      <a:cubicBezTo>
                        <a:pt x="60356" y="147876"/>
                        <a:pt x="41905" y="222617"/>
                        <a:pt x="41905" y="222617"/>
                      </a:cubicBezTo>
                      <a:cubicBezTo>
                        <a:pt x="41905" y="222617"/>
                        <a:pt x="50859" y="147306"/>
                        <a:pt x="41309" y="96601"/>
                      </a:cubicBezTo>
                      <a:cubicBezTo>
                        <a:pt x="31765" y="45896"/>
                        <a:pt x="0" y="16328"/>
                        <a:pt x="0" y="16328"/>
                      </a:cubicBezTo>
                      <a:lnTo>
                        <a:pt x="10052" y="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2080" name="Google Shape;2080;p13"/>
            <p:cNvGrpSpPr/>
            <p:nvPr/>
          </p:nvGrpSpPr>
          <p:grpSpPr>
            <a:xfrm flipH="1">
              <a:off x="10881180" y="5088158"/>
              <a:ext cx="1010351" cy="992533"/>
              <a:chOff x="1521767" y="2498618"/>
              <a:chExt cx="754387" cy="741194"/>
            </a:xfrm>
          </p:grpSpPr>
          <p:sp>
            <p:nvSpPr>
              <p:cNvPr id="2081" name="Google Shape;2081;p13"/>
              <p:cNvSpPr/>
              <p:nvPr/>
            </p:nvSpPr>
            <p:spPr>
              <a:xfrm>
                <a:off x="1521767" y="2498618"/>
                <a:ext cx="754387" cy="741194"/>
              </a:xfrm>
              <a:custGeom>
                <a:avLst/>
                <a:gdLst/>
                <a:ahLst/>
                <a:cxnLst/>
                <a:rect l="l" t="t" r="r" b="b"/>
                <a:pathLst>
                  <a:path w="754387" h="741194" extrusionOk="0">
                    <a:moveTo>
                      <a:pt x="46742" y="560458"/>
                    </a:moveTo>
                    <a:cubicBezTo>
                      <a:pt x="-14135" y="468792"/>
                      <a:pt x="-14539" y="306625"/>
                      <a:pt x="39646" y="216044"/>
                    </a:cubicBezTo>
                    <a:cubicBezTo>
                      <a:pt x="93830" y="125470"/>
                      <a:pt x="160954" y="77752"/>
                      <a:pt x="249105" y="36511"/>
                    </a:cubicBezTo>
                    <a:cubicBezTo>
                      <a:pt x="337256" y="-4738"/>
                      <a:pt x="442389" y="-20912"/>
                      <a:pt x="549949" y="41359"/>
                    </a:cubicBezTo>
                    <a:cubicBezTo>
                      <a:pt x="657509" y="103630"/>
                      <a:pt x="740155" y="191311"/>
                      <a:pt x="751319" y="315519"/>
                    </a:cubicBezTo>
                    <a:cubicBezTo>
                      <a:pt x="761861" y="432727"/>
                      <a:pt x="747475" y="497517"/>
                      <a:pt x="672874" y="593716"/>
                    </a:cubicBezTo>
                    <a:cubicBezTo>
                      <a:pt x="623068" y="657943"/>
                      <a:pt x="531739" y="752435"/>
                      <a:pt x="351812" y="740099"/>
                    </a:cubicBezTo>
                    <a:cubicBezTo>
                      <a:pt x="281860" y="735303"/>
                      <a:pt x="156668" y="725981"/>
                      <a:pt x="46742" y="560458"/>
                    </a:cubicBezTo>
                    <a:close/>
                  </a:path>
                </a:pathLst>
              </a:custGeom>
              <a:solidFill>
                <a:srgbClr val="A422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2" name="Google Shape;2082;p13"/>
              <p:cNvSpPr/>
              <p:nvPr/>
            </p:nvSpPr>
            <p:spPr>
              <a:xfrm>
                <a:off x="1521771" y="2567940"/>
                <a:ext cx="649391" cy="671741"/>
              </a:xfrm>
              <a:custGeom>
                <a:avLst/>
                <a:gdLst/>
                <a:ahLst/>
                <a:cxnLst/>
                <a:rect l="l" t="t" r="r" b="b"/>
                <a:pathLst>
                  <a:path w="649391" h="671741" extrusionOk="0">
                    <a:moveTo>
                      <a:pt x="335151" y="267"/>
                    </a:moveTo>
                    <a:cubicBezTo>
                      <a:pt x="240621" y="-3149"/>
                      <a:pt x="150624" y="26761"/>
                      <a:pt x="106441" y="61004"/>
                    </a:cubicBezTo>
                    <a:cubicBezTo>
                      <a:pt x="106361" y="61078"/>
                      <a:pt x="106281" y="61165"/>
                      <a:pt x="106201" y="61239"/>
                    </a:cubicBezTo>
                    <a:cubicBezTo>
                      <a:pt x="81911" y="85020"/>
                      <a:pt x="59862" y="112868"/>
                      <a:pt x="39609" y="146722"/>
                    </a:cubicBezTo>
                    <a:cubicBezTo>
                      <a:pt x="-14576" y="237303"/>
                      <a:pt x="-14094" y="399497"/>
                      <a:pt x="46782" y="491163"/>
                    </a:cubicBezTo>
                    <a:cubicBezTo>
                      <a:pt x="156709" y="656686"/>
                      <a:pt x="281816" y="665941"/>
                      <a:pt x="351769" y="670737"/>
                    </a:cubicBezTo>
                    <a:cubicBezTo>
                      <a:pt x="364633" y="671621"/>
                      <a:pt x="376976" y="671855"/>
                      <a:pt x="388951" y="671694"/>
                    </a:cubicBezTo>
                    <a:cubicBezTo>
                      <a:pt x="524201" y="622951"/>
                      <a:pt x="701829" y="486468"/>
                      <a:pt x="634758" y="241649"/>
                    </a:cubicBezTo>
                    <a:cubicBezTo>
                      <a:pt x="586207" y="64440"/>
                      <a:pt x="456911" y="4673"/>
                      <a:pt x="335151" y="267"/>
                    </a:cubicBezTo>
                    <a:close/>
                  </a:path>
                </a:pathLst>
              </a:custGeom>
              <a:solidFill>
                <a:srgbClr val="BA3D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3" name="Google Shape;2083;p13"/>
              <p:cNvSpPr/>
              <p:nvPr/>
            </p:nvSpPr>
            <p:spPr>
              <a:xfrm>
                <a:off x="1522027" y="2620407"/>
                <a:ext cx="596713" cy="604520"/>
              </a:xfrm>
              <a:custGeom>
                <a:avLst/>
                <a:gdLst/>
                <a:ahLst/>
                <a:cxnLst/>
                <a:rect l="l" t="t" r="r" b="b"/>
                <a:pathLst>
                  <a:path w="596713" h="604520" extrusionOk="0">
                    <a:moveTo>
                      <a:pt x="309310" y="45"/>
                    </a:moveTo>
                    <a:cubicBezTo>
                      <a:pt x="194551" y="1961"/>
                      <a:pt x="81992" y="64299"/>
                      <a:pt x="46407" y="130963"/>
                    </a:cubicBezTo>
                    <a:cubicBezTo>
                      <a:pt x="27613" y="166171"/>
                      <a:pt x="13597" y="196088"/>
                      <a:pt x="1574" y="223734"/>
                    </a:cubicBezTo>
                    <a:cubicBezTo>
                      <a:pt x="-4197" y="289755"/>
                      <a:pt x="5835" y="360251"/>
                      <a:pt x="32778" y="414425"/>
                    </a:cubicBezTo>
                    <a:cubicBezTo>
                      <a:pt x="33799" y="416481"/>
                      <a:pt x="34697" y="418638"/>
                      <a:pt x="35767" y="420647"/>
                    </a:cubicBezTo>
                    <a:cubicBezTo>
                      <a:pt x="39115" y="426922"/>
                      <a:pt x="42703" y="432936"/>
                      <a:pt x="46527" y="438696"/>
                    </a:cubicBezTo>
                    <a:cubicBezTo>
                      <a:pt x="53397" y="449043"/>
                      <a:pt x="60237" y="458707"/>
                      <a:pt x="67210" y="467869"/>
                    </a:cubicBezTo>
                    <a:cubicBezTo>
                      <a:pt x="132450" y="553654"/>
                      <a:pt x="201135" y="588815"/>
                      <a:pt x="259695" y="604520"/>
                    </a:cubicBezTo>
                    <a:cubicBezTo>
                      <a:pt x="310647" y="601319"/>
                      <a:pt x="369168" y="587844"/>
                      <a:pt x="436876" y="559568"/>
                    </a:cubicBezTo>
                    <a:cubicBezTo>
                      <a:pt x="626192" y="480507"/>
                      <a:pt x="646590" y="219226"/>
                      <a:pt x="502034" y="73929"/>
                    </a:cubicBezTo>
                    <a:cubicBezTo>
                      <a:pt x="447826" y="19447"/>
                      <a:pt x="378166" y="-1100"/>
                      <a:pt x="309310" y="45"/>
                    </a:cubicBezTo>
                    <a:close/>
                  </a:path>
                </a:pathLst>
              </a:custGeom>
              <a:solidFill>
                <a:srgbClr val="CF58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4" name="Google Shape;2084;p13"/>
              <p:cNvSpPr/>
              <p:nvPr/>
            </p:nvSpPr>
            <p:spPr>
              <a:xfrm>
                <a:off x="1535344" y="2866624"/>
                <a:ext cx="277020" cy="331014"/>
              </a:xfrm>
              <a:custGeom>
                <a:avLst/>
                <a:gdLst/>
                <a:ahLst/>
                <a:cxnLst/>
                <a:rect l="l" t="t" r="r" b="b"/>
                <a:pathLst>
                  <a:path w="277020" h="331014" extrusionOk="0">
                    <a:moveTo>
                      <a:pt x="277020" y="327590"/>
                    </a:moveTo>
                    <a:cubicBezTo>
                      <a:pt x="277224" y="339538"/>
                      <a:pt x="146301" y="322513"/>
                      <a:pt x="71415" y="239916"/>
                    </a:cubicBezTo>
                    <a:cubicBezTo>
                      <a:pt x="-1985" y="158959"/>
                      <a:pt x="-7413" y="1045"/>
                      <a:pt x="5451" y="6"/>
                    </a:cubicBezTo>
                    <a:cubicBezTo>
                      <a:pt x="18715" y="-1065"/>
                      <a:pt x="4668" y="131909"/>
                      <a:pt x="85680" y="221987"/>
                    </a:cubicBezTo>
                    <a:cubicBezTo>
                      <a:pt x="166047" y="311349"/>
                      <a:pt x="276820" y="315863"/>
                      <a:pt x="277020" y="327590"/>
                    </a:cubicBezTo>
                    <a:close/>
                  </a:path>
                </a:pathLst>
              </a:custGeom>
              <a:solidFill>
                <a:srgbClr val="FFA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5" name="Google Shape;2085;p13"/>
              <p:cNvSpPr/>
              <p:nvPr/>
            </p:nvSpPr>
            <p:spPr>
              <a:xfrm>
                <a:off x="1566324" y="2642572"/>
                <a:ext cx="511149" cy="517694"/>
              </a:xfrm>
              <a:custGeom>
                <a:avLst/>
                <a:gdLst/>
                <a:ahLst/>
                <a:cxnLst/>
                <a:rect l="l" t="t" r="r" b="b"/>
                <a:pathLst>
                  <a:path w="511149" h="517694" extrusionOk="0">
                    <a:moveTo>
                      <a:pt x="424480" y="137383"/>
                    </a:moveTo>
                    <a:cubicBezTo>
                      <a:pt x="438140" y="129218"/>
                      <a:pt x="410144" y="-47348"/>
                      <a:pt x="179615" y="12271"/>
                    </a:cubicBezTo>
                    <a:cubicBezTo>
                      <a:pt x="80964" y="37787"/>
                      <a:pt x="-6921" y="118731"/>
                      <a:pt x="431" y="264677"/>
                    </a:cubicBezTo>
                    <a:cubicBezTo>
                      <a:pt x="9365" y="442068"/>
                      <a:pt x="189223" y="574151"/>
                      <a:pt x="388193" y="493443"/>
                    </a:cubicBezTo>
                    <a:cubicBezTo>
                      <a:pt x="572029" y="418869"/>
                      <a:pt x="504988" y="194651"/>
                      <a:pt x="469270" y="211655"/>
                    </a:cubicBezTo>
                    <a:cubicBezTo>
                      <a:pt x="467135" y="212673"/>
                      <a:pt x="465271" y="214515"/>
                      <a:pt x="463580" y="217040"/>
                    </a:cubicBezTo>
                    <a:cubicBezTo>
                      <a:pt x="448232" y="239951"/>
                      <a:pt x="447109" y="319501"/>
                      <a:pt x="386512" y="356256"/>
                    </a:cubicBezTo>
                    <a:cubicBezTo>
                      <a:pt x="348375" y="379388"/>
                      <a:pt x="228139" y="383514"/>
                      <a:pt x="197144" y="295806"/>
                    </a:cubicBezTo>
                    <a:cubicBezTo>
                      <a:pt x="168849" y="215740"/>
                      <a:pt x="207186" y="142258"/>
                      <a:pt x="268608" y="127424"/>
                    </a:cubicBezTo>
                    <a:cubicBezTo>
                      <a:pt x="331511" y="112228"/>
                      <a:pt x="407411" y="147589"/>
                      <a:pt x="424480" y="137383"/>
                    </a:cubicBezTo>
                    <a:close/>
                  </a:path>
                </a:pathLst>
              </a:custGeom>
              <a:solidFill>
                <a:srgbClr val="E573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6" name="Google Shape;2086;p13"/>
              <p:cNvSpPr/>
              <p:nvPr/>
            </p:nvSpPr>
            <p:spPr>
              <a:xfrm>
                <a:off x="2010194" y="2913419"/>
                <a:ext cx="46433" cy="81688"/>
              </a:xfrm>
              <a:custGeom>
                <a:avLst/>
                <a:gdLst/>
                <a:ahLst/>
                <a:cxnLst/>
                <a:rect l="l" t="t" r="r" b="b"/>
                <a:pathLst>
                  <a:path w="46433" h="81688" extrusionOk="0">
                    <a:moveTo>
                      <a:pt x="37828" y="2175"/>
                    </a:moveTo>
                    <a:cubicBezTo>
                      <a:pt x="24267" y="-13905"/>
                      <a:pt x="-7912" y="63998"/>
                      <a:pt x="1796" y="77365"/>
                    </a:cubicBezTo>
                    <a:cubicBezTo>
                      <a:pt x="10841" y="89822"/>
                      <a:pt x="26242" y="72182"/>
                      <a:pt x="30723" y="64333"/>
                    </a:cubicBezTo>
                    <a:cubicBezTo>
                      <a:pt x="44190" y="40745"/>
                      <a:pt x="54441" y="21872"/>
                      <a:pt x="37828" y="2175"/>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7" name="Google Shape;2087;p13"/>
              <p:cNvSpPr/>
              <p:nvPr/>
            </p:nvSpPr>
            <p:spPr>
              <a:xfrm>
                <a:off x="1864990" y="2999238"/>
                <a:ext cx="151596" cy="115028"/>
              </a:xfrm>
              <a:custGeom>
                <a:avLst/>
                <a:gdLst/>
                <a:ahLst/>
                <a:cxnLst/>
                <a:rect l="l" t="t" r="r" b="b"/>
                <a:pathLst>
                  <a:path w="151596" h="115028" extrusionOk="0">
                    <a:moveTo>
                      <a:pt x="1979" y="110831"/>
                    </a:moveTo>
                    <a:cubicBezTo>
                      <a:pt x="-4625" y="95856"/>
                      <a:pt x="7367" y="95367"/>
                      <a:pt x="7941" y="72890"/>
                    </a:cubicBezTo>
                    <a:cubicBezTo>
                      <a:pt x="8515" y="50415"/>
                      <a:pt x="-6304" y="44079"/>
                      <a:pt x="5102" y="35366"/>
                    </a:cubicBezTo>
                    <a:cubicBezTo>
                      <a:pt x="20716" y="23445"/>
                      <a:pt x="30960" y="40724"/>
                      <a:pt x="81057" y="25789"/>
                    </a:cubicBezTo>
                    <a:cubicBezTo>
                      <a:pt x="95216" y="21563"/>
                      <a:pt x="133794" y="-11341"/>
                      <a:pt x="148305" y="4090"/>
                    </a:cubicBezTo>
                    <a:cubicBezTo>
                      <a:pt x="157314" y="13667"/>
                      <a:pt x="146339" y="33095"/>
                      <a:pt x="133366" y="48546"/>
                    </a:cubicBezTo>
                    <a:cubicBezTo>
                      <a:pt x="73502" y="119865"/>
                      <a:pt x="6045" y="120046"/>
                      <a:pt x="1979" y="110831"/>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8" name="Google Shape;2088;p13"/>
              <p:cNvSpPr/>
              <p:nvPr/>
            </p:nvSpPr>
            <p:spPr>
              <a:xfrm>
                <a:off x="1587144" y="2765928"/>
                <a:ext cx="260401" cy="362121"/>
              </a:xfrm>
              <a:custGeom>
                <a:avLst/>
                <a:gdLst/>
                <a:ahLst/>
                <a:cxnLst/>
                <a:rect l="l" t="t" r="r" b="b"/>
                <a:pathLst>
                  <a:path w="260401" h="362121" extrusionOk="0">
                    <a:moveTo>
                      <a:pt x="48924" y="277209"/>
                    </a:moveTo>
                    <a:cubicBezTo>
                      <a:pt x="-8225" y="204925"/>
                      <a:pt x="-33655" y="44653"/>
                      <a:pt x="76742" y="4496"/>
                    </a:cubicBezTo>
                    <a:cubicBezTo>
                      <a:pt x="103659" y="-5295"/>
                      <a:pt x="122023" y="-172"/>
                      <a:pt x="144310" y="30596"/>
                    </a:cubicBezTo>
                    <a:cubicBezTo>
                      <a:pt x="159057" y="50949"/>
                      <a:pt x="135703" y="128597"/>
                      <a:pt x="151787" y="180956"/>
                    </a:cubicBezTo>
                    <a:cubicBezTo>
                      <a:pt x="176019" y="259836"/>
                      <a:pt x="252979" y="237461"/>
                      <a:pt x="259983" y="306375"/>
                    </a:cubicBezTo>
                    <a:cubicBezTo>
                      <a:pt x="264081" y="346700"/>
                      <a:pt x="237136" y="357703"/>
                      <a:pt x="219780" y="360643"/>
                    </a:cubicBezTo>
                    <a:cubicBezTo>
                      <a:pt x="179822" y="367408"/>
                      <a:pt x="108718" y="352841"/>
                      <a:pt x="48924" y="277209"/>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9" name="Google Shape;2089;p13"/>
              <p:cNvSpPr/>
              <p:nvPr/>
            </p:nvSpPr>
            <p:spPr>
              <a:xfrm>
                <a:off x="1695226" y="2675046"/>
                <a:ext cx="252632" cy="112970"/>
              </a:xfrm>
              <a:custGeom>
                <a:avLst/>
                <a:gdLst/>
                <a:ahLst/>
                <a:cxnLst/>
                <a:rect l="l" t="t" r="r" b="b"/>
                <a:pathLst>
                  <a:path w="252632" h="112970" extrusionOk="0">
                    <a:moveTo>
                      <a:pt x="1413" y="66412"/>
                    </a:moveTo>
                    <a:cubicBezTo>
                      <a:pt x="10647" y="83115"/>
                      <a:pt x="26634" y="68957"/>
                      <a:pt x="45202" y="85513"/>
                    </a:cubicBezTo>
                    <a:cubicBezTo>
                      <a:pt x="60142" y="98834"/>
                      <a:pt x="66432" y="120600"/>
                      <a:pt x="83484" y="110280"/>
                    </a:cubicBezTo>
                    <a:cubicBezTo>
                      <a:pt x="104208" y="97736"/>
                      <a:pt x="107768" y="81796"/>
                      <a:pt x="158583" y="70759"/>
                    </a:cubicBezTo>
                    <a:cubicBezTo>
                      <a:pt x="217957" y="57860"/>
                      <a:pt x="240314" y="74108"/>
                      <a:pt x="250795" y="62166"/>
                    </a:cubicBezTo>
                    <a:cubicBezTo>
                      <a:pt x="263459" y="47747"/>
                      <a:pt x="208717" y="2614"/>
                      <a:pt x="146684" y="89"/>
                    </a:cubicBezTo>
                    <a:cubicBezTo>
                      <a:pt x="90656" y="-2194"/>
                      <a:pt x="-13315" y="39764"/>
                      <a:pt x="1413" y="66412"/>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0" name="Google Shape;2090;p13"/>
              <p:cNvSpPr/>
              <p:nvPr/>
            </p:nvSpPr>
            <p:spPr>
              <a:xfrm>
                <a:off x="1695882" y="2842198"/>
                <a:ext cx="105183" cy="203704"/>
              </a:xfrm>
              <a:custGeom>
                <a:avLst/>
                <a:gdLst/>
                <a:ahLst/>
                <a:cxnLst/>
                <a:rect l="l" t="t" r="r" b="b"/>
                <a:pathLst>
                  <a:path w="105183" h="203704" extrusionOk="0">
                    <a:moveTo>
                      <a:pt x="105184" y="203704"/>
                    </a:moveTo>
                    <a:cubicBezTo>
                      <a:pt x="105184" y="203704"/>
                      <a:pt x="41463" y="201186"/>
                      <a:pt x="12758" y="136912"/>
                    </a:cubicBezTo>
                    <a:cubicBezTo>
                      <a:pt x="-21908" y="59298"/>
                      <a:pt x="25056" y="0"/>
                      <a:pt x="25056" y="0"/>
                    </a:cubicBezTo>
                    <a:cubicBezTo>
                      <a:pt x="25056" y="0"/>
                      <a:pt x="13692" y="75679"/>
                      <a:pt x="33724" y="126605"/>
                    </a:cubicBezTo>
                    <a:cubicBezTo>
                      <a:pt x="53756" y="177531"/>
                      <a:pt x="105184" y="203704"/>
                      <a:pt x="105184" y="203704"/>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1" name="Google Shape;2091;p13"/>
              <p:cNvSpPr/>
              <p:nvPr/>
            </p:nvSpPr>
            <p:spPr>
              <a:xfrm>
                <a:off x="1776999" y="2716712"/>
                <a:ext cx="133726" cy="49968"/>
              </a:xfrm>
              <a:custGeom>
                <a:avLst/>
                <a:gdLst/>
                <a:ahLst/>
                <a:cxnLst/>
                <a:rect l="l" t="t" r="r" b="b"/>
                <a:pathLst>
                  <a:path w="133726" h="49968" extrusionOk="0">
                    <a:moveTo>
                      <a:pt x="0" y="49968"/>
                    </a:moveTo>
                    <a:cubicBezTo>
                      <a:pt x="0" y="49968"/>
                      <a:pt x="26605" y="10488"/>
                      <a:pt x="60036" y="1942"/>
                    </a:cubicBezTo>
                    <a:cubicBezTo>
                      <a:pt x="93468" y="-6597"/>
                      <a:pt x="133726" y="15786"/>
                      <a:pt x="133726" y="15786"/>
                    </a:cubicBezTo>
                    <a:cubicBezTo>
                      <a:pt x="133726" y="15786"/>
                      <a:pt x="101968" y="11057"/>
                      <a:pt x="68536" y="19603"/>
                    </a:cubicBezTo>
                    <a:cubicBezTo>
                      <a:pt x="35104" y="28149"/>
                      <a:pt x="0" y="49968"/>
                      <a:pt x="0" y="49968"/>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2" name="Google Shape;2092;p13"/>
              <p:cNvSpPr/>
              <p:nvPr/>
            </p:nvSpPr>
            <p:spPr>
              <a:xfrm>
                <a:off x="1892052" y="3010662"/>
                <a:ext cx="110139" cy="56886"/>
              </a:xfrm>
              <a:custGeom>
                <a:avLst/>
                <a:gdLst/>
                <a:ahLst/>
                <a:cxnLst/>
                <a:rect l="l" t="t" r="r" b="b"/>
                <a:pathLst>
                  <a:path w="110139" h="56886" extrusionOk="0">
                    <a:moveTo>
                      <a:pt x="28" y="47484"/>
                    </a:moveTo>
                    <a:cubicBezTo>
                      <a:pt x="-988" y="30164"/>
                      <a:pt x="26097" y="40907"/>
                      <a:pt x="61531" y="29910"/>
                    </a:cubicBezTo>
                    <a:cubicBezTo>
                      <a:pt x="84020" y="22931"/>
                      <a:pt x="110139" y="0"/>
                      <a:pt x="110139" y="0"/>
                    </a:cubicBezTo>
                    <a:cubicBezTo>
                      <a:pt x="110139" y="0"/>
                      <a:pt x="95456" y="30117"/>
                      <a:pt x="70261" y="42039"/>
                    </a:cubicBezTo>
                    <a:cubicBezTo>
                      <a:pt x="42115" y="55346"/>
                      <a:pt x="1043" y="64796"/>
                      <a:pt x="28" y="47484"/>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3" name="Google Shape;2093;p13"/>
              <p:cNvSpPr/>
              <p:nvPr/>
            </p:nvSpPr>
            <p:spPr>
              <a:xfrm>
                <a:off x="1804597" y="2797361"/>
                <a:ext cx="194600" cy="184473"/>
              </a:xfrm>
              <a:custGeom>
                <a:avLst/>
                <a:gdLst/>
                <a:ahLst/>
                <a:cxnLst/>
                <a:rect l="l" t="t" r="r" b="b"/>
                <a:pathLst>
                  <a:path w="194600" h="184473" extrusionOk="0">
                    <a:moveTo>
                      <a:pt x="18015" y="160500"/>
                    </a:moveTo>
                    <a:cubicBezTo>
                      <a:pt x="-13315" y="128808"/>
                      <a:pt x="-738" y="72364"/>
                      <a:pt x="32402" y="35448"/>
                    </a:cubicBezTo>
                    <a:cubicBezTo>
                      <a:pt x="90923" y="-29736"/>
                      <a:pt x="144847" y="8981"/>
                      <a:pt x="176176" y="40672"/>
                    </a:cubicBezTo>
                    <a:cubicBezTo>
                      <a:pt x="207505" y="72364"/>
                      <a:pt x="197259" y="132251"/>
                      <a:pt x="157718" y="162208"/>
                    </a:cubicBezTo>
                    <a:cubicBezTo>
                      <a:pt x="118178" y="192164"/>
                      <a:pt x="49344" y="192184"/>
                      <a:pt x="18015" y="160500"/>
                    </a:cubicBezTo>
                    <a:close/>
                  </a:path>
                </a:pathLst>
              </a:custGeom>
              <a:solidFill>
                <a:srgbClr val="DF7B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4" name="Google Shape;2094;p13"/>
              <p:cNvSpPr/>
              <p:nvPr/>
            </p:nvSpPr>
            <p:spPr>
              <a:xfrm>
                <a:off x="1829739" y="2836336"/>
                <a:ext cx="135326" cy="121109"/>
              </a:xfrm>
              <a:custGeom>
                <a:avLst/>
                <a:gdLst/>
                <a:ahLst/>
                <a:cxnLst/>
                <a:rect l="l" t="t" r="r" b="b"/>
                <a:pathLst>
                  <a:path w="135326" h="121109" extrusionOk="0">
                    <a:moveTo>
                      <a:pt x="37480" y="8836"/>
                    </a:moveTo>
                    <a:cubicBezTo>
                      <a:pt x="67948" y="-4759"/>
                      <a:pt x="110062" y="-4223"/>
                      <a:pt x="127108" y="21481"/>
                    </a:cubicBezTo>
                    <a:cubicBezTo>
                      <a:pt x="144154" y="47185"/>
                      <a:pt x="133569" y="93376"/>
                      <a:pt x="105663" y="111659"/>
                    </a:cubicBezTo>
                    <a:cubicBezTo>
                      <a:pt x="77758" y="129943"/>
                      <a:pt x="32531" y="120319"/>
                      <a:pt x="15485" y="94615"/>
                    </a:cubicBezTo>
                    <a:cubicBezTo>
                      <a:pt x="-1561" y="68904"/>
                      <a:pt x="-15881" y="32638"/>
                      <a:pt x="37480" y="8836"/>
                    </a:cubicBezTo>
                    <a:close/>
                  </a:path>
                </a:pathLst>
              </a:custGeom>
              <a:solidFill>
                <a:srgbClr val="C568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5" name="Google Shape;2095;p13"/>
              <p:cNvSpPr/>
              <p:nvPr/>
            </p:nvSpPr>
            <p:spPr>
              <a:xfrm>
                <a:off x="1872332" y="2848909"/>
                <a:ext cx="67361" cy="69042"/>
              </a:xfrm>
              <a:custGeom>
                <a:avLst/>
                <a:gdLst/>
                <a:ahLst/>
                <a:cxnLst/>
                <a:rect l="l" t="t" r="r" b="b"/>
                <a:pathLst>
                  <a:path w="67361" h="69042" extrusionOk="0">
                    <a:moveTo>
                      <a:pt x="0" y="34518"/>
                    </a:moveTo>
                    <a:cubicBezTo>
                      <a:pt x="0" y="15457"/>
                      <a:pt x="15080" y="0"/>
                      <a:pt x="33681" y="0"/>
                    </a:cubicBezTo>
                    <a:cubicBezTo>
                      <a:pt x="52282" y="0"/>
                      <a:pt x="67362" y="15457"/>
                      <a:pt x="67362" y="34518"/>
                    </a:cubicBezTo>
                    <a:cubicBezTo>
                      <a:pt x="67362" y="53585"/>
                      <a:pt x="52282" y="69042"/>
                      <a:pt x="33681" y="69042"/>
                    </a:cubicBezTo>
                    <a:cubicBezTo>
                      <a:pt x="15080" y="69042"/>
                      <a:pt x="0" y="53585"/>
                      <a:pt x="0" y="34518"/>
                    </a:cubicBezTo>
                    <a:close/>
                  </a:path>
                </a:pathLst>
              </a:custGeom>
              <a:solidFill>
                <a:srgbClr val="932D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6" name="Google Shape;2096;p13"/>
              <p:cNvSpPr/>
              <p:nvPr/>
            </p:nvSpPr>
            <p:spPr>
              <a:xfrm>
                <a:off x="1889842" y="2862110"/>
                <a:ext cx="38106" cy="38281"/>
              </a:xfrm>
              <a:custGeom>
                <a:avLst/>
                <a:gdLst/>
                <a:ahLst/>
                <a:cxnLst/>
                <a:rect l="l" t="t" r="r" b="b"/>
                <a:pathLst>
                  <a:path w="38106" h="38281" extrusionOk="0">
                    <a:moveTo>
                      <a:pt x="0" y="19141"/>
                    </a:moveTo>
                    <a:cubicBezTo>
                      <a:pt x="0" y="8566"/>
                      <a:pt x="8530" y="0"/>
                      <a:pt x="19053" y="0"/>
                    </a:cubicBezTo>
                    <a:cubicBezTo>
                      <a:pt x="29576" y="0"/>
                      <a:pt x="38106" y="8566"/>
                      <a:pt x="38106" y="19141"/>
                    </a:cubicBezTo>
                    <a:cubicBezTo>
                      <a:pt x="38106" y="29709"/>
                      <a:pt x="29576" y="38282"/>
                      <a:pt x="19053" y="38282"/>
                    </a:cubicBezTo>
                    <a:cubicBezTo>
                      <a:pt x="8530" y="38282"/>
                      <a:pt x="0" y="29709"/>
                      <a:pt x="0" y="19141"/>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7" name="Google Shape;2097;p13"/>
              <p:cNvSpPr/>
              <p:nvPr/>
            </p:nvSpPr>
            <p:spPr>
              <a:xfrm>
                <a:off x="2055575" y="2628764"/>
                <a:ext cx="29150" cy="41850"/>
              </a:xfrm>
              <a:custGeom>
                <a:avLst/>
                <a:gdLst/>
                <a:ahLst/>
                <a:cxnLst/>
                <a:rect l="l" t="t" r="r" b="b"/>
                <a:pathLst>
                  <a:path w="29150" h="41850" extrusionOk="0">
                    <a:moveTo>
                      <a:pt x="21998" y="127"/>
                    </a:moveTo>
                    <a:cubicBezTo>
                      <a:pt x="20520" y="442"/>
                      <a:pt x="19178" y="1265"/>
                      <a:pt x="18292" y="2638"/>
                    </a:cubicBezTo>
                    <a:cubicBezTo>
                      <a:pt x="16995" y="4594"/>
                      <a:pt x="15495" y="6617"/>
                      <a:pt x="14466" y="8733"/>
                    </a:cubicBezTo>
                    <a:cubicBezTo>
                      <a:pt x="12561" y="12658"/>
                      <a:pt x="11190" y="16924"/>
                      <a:pt x="9444" y="20929"/>
                    </a:cubicBezTo>
                    <a:cubicBezTo>
                      <a:pt x="6383" y="27961"/>
                      <a:pt x="3199" y="34886"/>
                      <a:pt x="0" y="41851"/>
                    </a:cubicBezTo>
                    <a:cubicBezTo>
                      <a:pt x="5042" y="36078"/>
                      <a:pt x="10028" y="30191"/>
                      <a:pt x="15183" y="24518"/>
                    </a:cubicBezTo>
                    <a:cubicBezTo>
                      <a:pt x="18122" y="21284"/>
                      <a:pt x="21473" y="18297"/>
                      <a:pt x="24270" y="14955"/>
                    </a:cubicBezTo>
                    <a:cubicBezTo>
                      <a:pt x="25781" y="13146"/>
                      <a:pt x="26962" y="11077"/>
                      <a:pt x="28215" y="9095"/>
                    </a:cubicBezTo>
                    <a:cubicBezTo>
                      <a:pt x="29986" y="6355"/>
                      <a:pt x="29161" y="2739"/>
                      <a:pt x="26422" y="964"/>
                    </a:cubicBezTo>
                    <a:cubicBezTo>
                      <a:pt x="25052" y="80"/>
                      <a:pt x="23476" y="-188"/>
                      <a:pt x="21998" y="127"/>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8" name="Google Shape;2098;p13"/>
              <p:cNvSpPr/>
              <p:nvPr/>
            </p:nvSpPr>
            <p:spPr>
              <a:xfrm>
                <a:off x="2075421" y="2692371"/>
                <a:ext cx="30847" cy="29417"/>
              </a:xfrm>
              <a:custGeom>
                <a:avLst/>
                <a:gdLst/>
                <a:ahLst/>
                <a:cxnLst/>
                <a:rect l="l" t="t" r="r" b="b"/>
                <a:pathLst>
                  <a:path w="30847" h="29417" extrusionOk="0">
                    <a:moveTo>
                      <a:pt x="25107" y="3"/>
                    </a:moveTo>
                    <a:cubicBezTo>
                      <a:pt x="23596" y="-44"/>
                      <a:pt x="22111" y="558"/>
                      <a:pt x="20922" y="1677"/>
                    </a:cubicBezTo>
                    <a:cubicBezTo>
                      <a:pt x="10493" y="15527"/>
                      <a:pt x="8574" y="18199"/>
                      <a:pt x="10521" y="15547"/>
                    </a:cubicBezTo>
                    <a:cubicBezTo>
                      <a:pt x="13542" y="11428"/>
                      <a:pt x="16505" y="7222"/>
                      <a:pt x="19368" y="2990"/>
                    </a:cubicBezTo>
                    <a:cubicBezTo>
                      <a:pt x="19721" y="2474"/>
                      <a:pt x="18492" y="3860"/>
                      <a:pt x="18053" y="4309"/>
                    </a:cubicBezTo>
                    <a:cubicBezTo>
                      <a:pt x="16868" y="5521"/>
                      <a:pt x="15974" y="6841"/>
                      <a:pt x="15064" y="8254"/>
                    </a:cubicBezTo>
                    <a:cubicBezTo>
                      <a:pt x="12719" y="11897"/>
                      <a:pt x="10201" y="15507"/>
                      <a:pt x="7652" y="19016"/>
                    </a:cubicBezTo>
                    <a:cubicBezTo>
                      <a:pt x="6587" y="20476"/>
                      <a:pt x="3292" y="24729"/>
                      <a:pt x="4424" y="23316"/>
                    </a:cubicBezTo>
                    <a:cubicBezTo>
                      <a:pt x="6482" y="20744"/>
                      <a:pt x="0" y="29417"/>
                      <a:pt x="0" y="29417"/>
                    </a:cubicBezTo>
                    <a:cubicBezTo>
                      <a:pt x="0" y="29417"/>
                      <a:pt x="18766" y="17094"/>
                      <a:pt x="14466" y="19847"/>
                    </a:cubicBezTo>
                    <a:cubicBezTo>
                      <a:pt x="13230" y="20644"/>
                      <a:pt x="12103" y="21548"/>
                      <a:pt x="10880" y="22358"/>
                    </a:cubicBezTo>
                    <a:cubicBezTo>
                      <a:pt x="14537" y="20034"/>
                      <a:pt x="18213" y="17777"/>
                      <a:pt x="21998" y="15668"/>
                    </a:cubicBezTo>
                    <a:cubicBezTo>
                      <a:pt x="23467" y="14844"/>
                      <a:pt x="24781" y="14020"/>
                      <a:pt x="26063" y="12915"/>
                    </a:cubicBezTo>
                    <a:cubicBezTo>
                      <a:pt x="26539" y="12506"/>
                      <a:pt x="28039" y="11401"/>
                      <a:pt x="27498" y="11723"/>
                    </a:cubicBezTo>
                    <a:cubicBezTo>
                      <a:pt x="23098" y="14315"/>
                      <a:pt x="27455" y="11709"/>
                      <a:pt x="28933" y="10283"/>
                    </a:cubicBezTo>
                    <a:cubicBezTo>
                      <a:pt x="31310" y="8053"/>
                      <a:pt x="31525" y="4296"/>
                      <a:pt x="29291" y="1918"/>
                    </a:cubicBezTo>
                    <a:cubicBezTo>
                      <a:pt x="28175" y="726"/>
                      <a:pt x="26618" y="50"/>
                      <a:pt x="25107" y="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9" name="Google Shape;2099;p13"/>
              <p:cNvSpPr/>
              <p:nvPr/>
            </p:nvSpPr>
            <p:spPr>
              <a:xfrm>
                <a:off x="2056411" y="2754257"/>
                <a:ext cx="29363" cy="18102"/>
              </a:xfrm>
              <a:custGeom>
                <a:avLst/>
                <a:gdLst/>
                <a:ahLst/>
                <a:cxnLst/>
                <a:rect l="l" t="t" r="r" b="b"/>
                <a:pathLst>
                  <a:path w="29363" h="18102" extrusionOk="0">
                    <a:moveTo>
                      <a:pt x="25227" y="288"/>
                    </a:moveTo>
                    <a:cubicBezTo>
                      <a:pt x="23785" y="-167"/>
                      <a:pt x="22248" y="-107"/>
                      <a:pt x="20803" y="643"/>
                    </a:cubicBezTo>
                    <a:cubicBezTo>
                      <a:pt x="14523" y="5947"/>
                      <a:pt x="15549" y="4983"/>
                      <a:pt x="14467" y="5907"/>
                    </a:cubicBezTo>
                    <a:cubicBezTo>
                      <a:pt x="14818" y="5432"/>
                      <a:pt x="15601" y="5043"/>
                      <a:pt x="15303" y="4474"/>
                    </a:cubicBezTo>
                    <a:cubicBezTo>
                      <a:pt x="14242" y="2438"/>
                      <a:pt x="11972" y="7702"/>
                      <a:pt x="10282" y="9256"/>
                    </a:cubicBezTo>
                    <a:cubicBezTo>
                      <a:pt x="8609" y="10789"/>
                      <a:pt x="4090" y="11667"/>
                      <a:pt x="5141" y="13676"/>
                    </a:cubicBezTo>
                    <a:cubicBezTo>
                      <a:pt x="6184" y="15672"/>
                      <a:pt x="0" y="18103"/>
                      <a:pt x="0" y="18103"/>
                    </a:cubicBezTo>
                    <a:cubicBezTo>
                      <a:pt x="0" y="18103"/>
                      <a:pt x="3028" y="17366"/>
                      <a:pt x="6576" y="16429"/>
                    </a:cubicBezTo>
                    <a:cubicBezTo>
                      <a:pt x="7627" y="18438"/>
                      <a:pt x="11056" y="15370"/>
                      <a:pt x="13271" y="14875"/>
                    </a:cubicBezTo>
                    <a:cubicBezTo>
                      <a:pt x="15509" y="14372"/>
                      <a:pt x="21027" y="15471"/>
                      <a:pt x="19966" y="13442"/>
                    </a:cubicBezTo>
                    <a:cubicBezTo>
                      <a:pt x="18894" y="11385"/>
                      <a:pt x="19941" y="13495"/>
                      <a:pt x="26183" y="11164"/>
                    </a:cubicBezTo>
                    <a:cubicBezTo>
                      <a:pt x="29074" y="9658"/>
                      <a:pt x="30203" y="6048"/>
                      <a:pt x="28694" y="3154"/>
                    </a:cubicBezTo>
                    <a:cubicBezTo>
                      <a:pt x="27939" y="1708"/>
                      <a:pt x="26669" y="737"/>
                      <a:pt x="25227" y="288"/>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0" name="Google Shape;2100;p13"/>
              <p:cNvSpPr/>
              <p:nvPr/>
            </p:nvSpPr>
            <p:spPr>
              <a:xfrm>
                <a:off x="2142850" y="2808365"/>
                <a:ext cx="31538" cy="12230"/>
              </a:xfrm>
              <a:custGeom>
                <a:avLst/>
                <a:gdLst/>
                <a:ahLst/>
                <a:cxnLst/>
                <a:rect l="l" t="t" r="r" b="b"/>
                <a:pathLst>
                  <a:path w="31538" h="12230" extrusionOk="0">
                    <a:moveTo>
                      <a:pt x="24509" y="99"/>
                    </a:moveTo>
                    <a:cubicBezTo>
                      <a:pt x="12262" y="5316"/>
                      <a:pt x="10006" y="6267"/>
                      <a:pt x="12314" y="5236"/>
                    </a:cubicBezTo>
                    <a:cubicBezTo>
                      <a:pt x="15909" y="3642"/>
                      <a:pt x="19442" y="2108"/>
                      <a:pt x="22955" y="341"/>
                    </a:cubicBezTo>
                    <a:cubicBezTo>
                      <a:pt x="23382" y="119"/>
                      <a:pt x="22104" y="468"/>
                      <a:pt x="21640" y="575"/>
                    </a:cubicBezTo>
                    <a:cubicBezTo>
                      <a:pt x="20348" y="883"/>
                      <a:pt x="19326" y="1506"/>
                      <a:pt x="18173" y="2129"/>
                    </a:cubicBezTo>
                    <a:cubicBezTo>
                      <a:pt x="15232" y="3722"/>
                      <a:pt x="12134" y="5062"/>
                      <a:pt x="9086" y="6435"/>
                    </a:cubicBezTo>
                    <a:cubicBezTo>
                      <a:pt x="7818" y="7004"/>
                      <a:pt x="3959" y="8725"/>
                      <a:pt x="5261" y="8230"/>
                    </a:cubicBezTo>
                    <a:cubicBezTo>
                      <a:pt x="7621" y="7326"/>
                      <a:pt x="0" y="10500"/>
                      <a:pt x="0" y="10500"/>
                    </a:cubicBezTo>
                    <a:cubicBezTo>
                      <a:pt x="0" y="10500"/>
                      <a:pt x="2433" y="10581"/>
                      <a:pt x="5739" y="10741"/>
                    </a:cubicBezTo>
                    <a:cubicBezTo>
                      <a:pt x="5620" y="10741"/>
                      <a:pt x="6141" y="10735"/>
                      <a:pt x="6098" y="10741"/>
                    </a:cubicBezTo>
                    <a:cubicBezTo>
                      <a:pt x="5635" y="10755"/>
                      <a:pt x="8653" y="11016"/>
                      <a:pt x="9923" y="11096"/>
                    </a:cubicBezTo>
                    <a:cubicBezTo>
                      <a:pt x="13259" y="11317"/>
                      <a:pt x="16653" y="11471"/>
                      <a:pt x="19966" y="11933"/>
                    </a:cubicBezTo>
                    <a:cubicBezTo>
                      <a:pt x="21266" y="12114"/>
                      <a:pt x="22355" y="12335"/>
                      <a:pt x="23672" y="12175"/>
                    </a:cubicBezTo>
                    <a:cubicBezTo>
                      <a:pt x="24146" y="12114"/>
                      <a:pt x="25582" y="11987"/>
                      <a:pt x="25107" y="11933"/>
                    </a:cubicBezTo>
                    <a:cubicBezTo>
                      <a:pt x="21197" y="11505"/>
                      <a:pt x="25131" y="12000"/>
                      <a:pt x="26661" y="11692"/>
                    </a:cubicBezTo>
                    <a:cubicBezTo>
                      <a:pt x="29871" y="11116"/>
                      <a:pt x="32024" y="7969"/>
                      <a:pt x="31444" y="4761"/>
                    </a:cubicBezTo>
                    <a:cubicBezTo>
                      <a:pt x="30863" y="1553"/>
                      <a:pt x="27719" y="-483"/>
                      <a:pt x="24509" y="9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1" name="Google Shape;2101;p13"/>
              <p:cNvSpPr/>
              <p:nvPr/>
            </p:nvSpPr>
            <p:spPr>
              <a:xfrm>
                <a:off x="2204901" y="2833434"/>
                <a:ext cx="31340" cy="12094"/>
              </a:xfrm>
              <a:custGeom>
                <a:avLst/>
                <a:gdLst/>
                <a:ahLst/>
                <a:cxnLst/>
                <a:rect l="l" t="t" r="r" b="b"/>
                <a:pathLst>
                  <a:path w="31340" h="12094" extrusionOk="0">
                    <a:moveTo>
                      <a:pt x="24988" y="18"/>
                    </a:moveTo>
                    <a:cubicBezTo>
                      <a:pt x="12504" y="3942"/>
                      <a:pt x="10079" y="4746"/>
                      <a:pt x="12430" y="3963"/>
                    </a:cubicBezTo>
                    <a:cubicBezTo>
                      <a:pt x="16100" y="2744"/>
                      <a:pt x="19824" y="1538"/>
                      <a:pt x="23434" y="138"/>
                    </a:cubicBezTo>
                    <a:cubicBezTo>
                      <a:pt x="23869" y="-36"/>
                      <a:pt x="22463" y="192"/>
                      <a:pt x="21994" y="259"/>
                    </a:cubicBezTo>
                    <a:cubicBezTo>
                      <a:pt x="20701" y="426"/>
                      <a:pt x="19717" y="949"/>
                      <a:pt x="18531" y="1451"/>
                    </a:cubicBezTo>
                    <a:cubicBezTo>
                      <a:pt x="15504" y="2737"/>
                      <a:pt x="12316" y="3748"/>
                      <a:pt x="9202" y="4800"/>
                    </a:cubicBezTo>
                    <a:cubicBezTo>
                      <a:pt x="7909" y="5235"/>
                      <a:pt x="4059" y="6474"/>
                      <a:pt x="5378" y="6112"/>
                    </a:cubicBezTo>
                    <a:cubicBezTo>
                      <a:pt x="7776" y="5463"/>
                      <a:pt x="0" y="7907"/>
                      <a:pt x="0" y="7907"/>
                    </a:cubicBezTo>
                    <a:cubicBezTo>
                      <a:pt x="0" y="7907"/>
                      <a:pt x="2304" y="8249"/>
                      <a:pt x="5498" y="8744"/>
                    </a:cubicBezTo>
                    <a:cubicBezTo>
                      <a:pt x="4139" y="8590"/>
                      <a:pt x="8218" y="9227"/>
                      <a:pt x="9564" y="9461"/>
                    </a:cubicBezTo>
                    <a:cubicBezTo>
                      <a:pt x="12805" y="10024"/>
                      <a:pt x="16060" y="10693"/>
                      <a:pt x="19248" y="11497"/>
                    </a:cubicBezTo>
                    <a:cubicBezTo>
                      <a:pt x="20500" y="11812"/>
                      <a:pt x="21646" y="12120"/>
                      <a:pt x="22952" y="12093"/>
                    </a:cubicBezTo>
                    <a:cubicBezTo>
                      <a:pt x="23420" y="12080"/>
                      <a:pt x="24847" y="12073"/>
                      <a:pt x="24391" y="11972"/>
                    </a:cubicBezTo>
                    <a:cubicBezTo>
                      <a:pt x="20608" y="11142"/>
                      <a:pt x="24298" y="11999"/>
                      <a:pt x="25825" y="11852"/>
                    </a:cubicBezTo>
                    <a:cubicBezTo>
                      <a:pt x="29073" y="11604"/>
                      <a:pt x="31571" y="8771"/>
                      <a:pt x="31323" y="5516"/>
                    </a:cubicBezTo>
                    <a:cubicBezTo>
                      <a:pt x="31069" y="2262"/>
                      <a:pt x="28236" y="-237"/>
                      <a:pt x="24988" y="18"/>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2" name="Google Shape;2102;p13"/>
              <p:cNvSpPr/>
              <p:nvPr/>
            </p:nvSpPr>
            <p:spPr>
              <a:xfrm>
                <a:off x="2165088" y="2865726"/>
                <a:ext cx="32164" cy="12009"/>
              </a:xfrm>
              <a:custGeom>
                <a:avLst/>
                <a:gdLst/>
                <a:ahLst/>
                <a:cxnLst/>
                <a:rect l="l" t="t" r="r" b="b"/>
                <a:pathLst>
                  <a:path w="32164" h="12009" extrusionOk="0">
                    <a:moveTo>
                      <a:pt x="25944" y="6"/>
                    </a:moveTo>
                    <a:cubicBezTo>
                      <a:pt x="18123" y="2143"/>
                      <a:pt x="19552" y="1774"/>
                      <a:pt x="18172" y="2156"/>
                    </a:cubicBezTo>
                    <a:cubicBezTo>
                      <a:pt x="18712" y="1875"/>
                      <a:pt x="19517" y="1734"/>
                      <a:pt x="19488" y="1078"/>
                    </a:cubicBezTo>
                    <a:cubicBezTo>
                      <a:pt x="19385" y="-1193"/>
                      <a:pt x="15080" y="2538"/>
                      <a:pt x="12912" y="3234"/>
                    </a:cubicBezTo>
                    <a:cubicBezTo>
                      <a:pt x="10766" y="3917"/>
                      <a:pt x="6354" y="2893"/>
                      <a:pt x="6456" y="5143"/>
                    </a:cubicBezTo>
                    <a:cubicBezTo>
                      <a:pt x="6557" y="7380"/>
                      <a:pt x="0" y="7058"/>
                      <a:pt x="0" y="7058"/>
                    </a:cubicBezTo>
                    <a:cubicBezTo>
                      <a:pt x="0" y="7058"/>
                      <a:pt x="3013" y="7608"/>
                      <a:pt x="6575" y="8251"/>
                    </a:cubicBezTo>
                    <a:cubicBezTo>
                      <a:pt x="6678" y="10501"/>
                      <a:pt x="11071" y="9081"/>
                      <a:pt x="13271" y="9570"/>
                    </a:cubicBezTo>
                    <a:cubicBezTo>
                      <a:pt x="15493" y="10059"/>
                      <a:pt x="19950" y="13515"/>
                      <a:pt x="19846" y="11244"/>
                    </a:cubicBezTo>
                    <a:cubicBezTo>
                      <a:pt x="19742" y="8947"/>
                      <a:pt x="19834" y="11197"/>
                      <a:pt x="26419" y="11720"/>
                    </a:cubicBezTo>
                    <a:cubicBezTo>
                      <a:pt x="29680" y="11572"/>
                      <a:pt x="32306" y="8880"/>
                      <a:pt x="32158" y="5625"/>
                    </a:cubicBezTo>
                    <a:cubicBezTo>
                      <a:pt x="32011" y="2364"/>
                      <a:pt x="29205" y="-141"/>
                      <a:pt x="25944" y="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3" name="Google Shape;2103;p13"/>
              <p:cNvSpPr/>
              <p:nvPr/>
            </p:nvSpPr>
            <p:spPr>
              <a:xfrm>
                <a:off x="2086899" y="2895704"/>
                <a:ext cx="36310" cy="12433"/>
              </a:xfrm>
              <a:custGeom>
                <a:avLst/>
                <a:gdLst/>
                <a:ahLst/>
                <a:cxnLst/>
                <a:rect l="l" t="t" r="r" b="b"/>
                <a:pathLst>
                  <a:path w="36310" h="12433" extrusionOk="0">
                    <a:moveTo>
                      <a:pt x="27617" y="32"/>
                    </a:moveTo>
                    <a:cubicBezTo>
                      <a:pt x="28927" y="-95"/>
                      <a:pt x="24985" y="193"/>
                      <a:pt x="23671" y="273"/>
                    </a:cubicBezTo>
                    <a:cubicBezTo>
                      <a:pt x="22343" y="360"/>
                      <a:pt x="21054" y="534"/>
                      <a:pt x="19726" y="635"/>
                    </a:cubicBezTo>
                    <a:cubicBezTo>
                      <a:pt x="15783" y="923"/>
                      <a:pt x="11722" y="976"/>
                      <a:pt x="7771" y="1110"/>
                    </a:cubicBezTo>
                    <a:cubicBezTo>
                      <a:pt x="6458" y="1157"/>
                      <a:pt x="2631" y="1244"/>
                      <a:pt x="3945" y="1231"/>
                    </a:cubicBezTo>
                    <a:cubicBezTo>
                      <a:pt x="7877" y="1184"/>
                      <a:pt x="-1" y="1351"/>
                      <a:pt x="0" y="1351"/>
                    </a:cubicBezTo>
                    <a:cubicBezTo>
                      <a:pt x="0" y="1351"/>
                      <a:pt x="18399" y="8350"/>
                      <a:pt x="14705" y="6850"/>
                    </a:cubicBezTo>
                    <a:cubicBezTo>
                      <a:pt x="12285" y="5865"/>
                      <a:pt x="9753" y="5095"/>
                      <a:pt x="7293" y="4218"/>
                    </a:cubicBezTo>
                    <a:cubicBezTo>
                      <a:pt x="8520" y="4693"/>
                      <a:pt x="9775" y="5169"/>
                      <a:pt x="10999" y="5651"/>
                    </a:cubicBezTo>
                    <a:cubicBezTo>
                      <a:pt x="14699" y="7118"/>
                      <a:pt x="18336" y="8772"/>
                      <a:pt x="21998" y="10319"/>
                    </a:cubicBezTo>
                    <a:cubicBezTo>
                      <a:pt x="23211" y="10828"/>
                      <a:pt x="26778" y="12308"/>
                      <a:pt x="25585" y="11752"/>
                    </a:cubicBezTo>
                    <a:cubicBezTo>
                      <a:pt x="21972" y="10064"/>
                      <a:pt x="25602" y="11699"/>
                      <a:pt x="29410" y="12348"/>
                    </a:cubicBezTo>
                    <a:cubicBezTo>
                      <a:pt x="32626" y="12891"/>
                      <a:pt x="35680" y="10781"/>
                      <a:pt x="36225" y="7566"/>
                    </a:cubicBezTo>
                    <a:cubicBezTo>
                      <a:pt x="36770" y="4352"/>
                      <a:pt x="34659" y="1298"/>
                      <a:pt x="31443" y="755"/>
                    </a:cubicBezTo>
                    <a:cubicBezTo>
                      <a:pt x="15711" y="1083"/>
                      <a:pt x="11735" y="1305"/>
                      <a:pt x="15662" y="1110"/>
                    </a:cubicBezTo>
                    <a:cubicBezTo>
                      <a:pt x="19643" y="916"/>
                      <a:pt x="23651" y="434"/>
                      <a:pt x="27617" y="3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4" name="Google Shape;2104;p13"/>
              <p:cNvSpPr/>
              <p:nvPr/>
            </p:nvSpPr>
            <p:spPr>
              <a:xfrm>
                <a:off x="2186727" y="2956715"/>
                <a:ext cx="39119" cy="13164"/>
              </a:xfrm>
              <a:custGeom>
                <a:avLst/>
                <a:gdLst/>
                <a:ahLst/>
                <a:cxnLst/>
                <a:rect l="l" t="t" r="r" b="b"/>
                <a:pathLst>
                  <a:path w="39119" h="13164" extrusionOk="0">
                    <a:moveTo>
                      <a:pt x="0" y="0"/>
                    </a:moveTo>
                    <a:cubicBezTo>
                      <a:pt x="0" y="0"/>
                      <a:pt x="2134" y="924"/>
                      <a:pt x="3945" y="1674"/>
                    </a:cubicBezTo>
                    <a:cubicBezTo>
                      <a:pt x="2604" y="1139"/>
                      <a:pt x="6561" y="2666"/>
                      <a:pt x="7893" y="3228"/>
                    </a:cubicBezTo>
                    <a:cubicBezTo>
                      <a:pt x="8094" y="3302"/>
                      <a:pt x="8289" y="3382"/>
                      <a:pt x="8489" y="3462"/>
                    </a:cubicBezTo>
                    <a:cubicBezTo>
                      <a:pt x="9628" y="3945"/>
                      <a:pt x="10820" y="4534"/>
                      <a:pt x="11959" y="5016"/>
                    </a:cubicBezTo>
                    <a:cubicBezTo>
                      <a:pt x="15970" y="6744"/>
                      <a:pt x="19821" y="8593"/>
                      <a:pt x="23793" y="10401"/>
                    </a:cubicBezTo>
                    <a:cubicBezTo>
                      <a:pt x="25105" y="10997"/>
                      <a:pt x="29151" y="12718"/>
                      <a:pt x="27858" y="12075"/>
                    </a:cubicBezTo>
                    <a:cubicBezTo>
                      <a:pt x="23940" y="10126"/>
                      <a:pt x="27757" y="12109"/>
                      <a:pt x="31923" y="13026"/>
                    </a:cubicBezTo>
                    <a:cubicBezTo>
                      <a:pt x="35104" y="13730"/>
                      <a:pt x="38272" y="11673"/>
                      <a:pt x="38975" y="8485"/>
                    </a:cubicBezTo>
                    <a:cubicBezTo>
                      <a:pt x="39679" y="5298"/>
                      <a:pt x="37736" y="2250"/>
                      <a:pt x="34549" y="1554"/>
                    </a:cubicBezTo>
                    <a:cubicBezTo>
                      <a:pt x="17263" y="777"/>
                      <a:pt x="12890" y="636"/>
                      <a:pt x="17216" y="717"/>
                    </a:cubicBezTo>
                    <a:cubicBezTo>
                      <a:pt x="21589" y="797"/>
                      <a:pt x="25996" y="717"/>
                      <a:pt x="30369" y="596"/>
                    </a:cubicBezTo>
                    <a:cubicBezTo>
                      <a:pt x="31816" y="556"/>
                      <a:pt x="27510" y="482"/>
                      <a:pt x="26063" y="476"/>
                    </a:cubicBezTo>
                    <a:cubicBezTo>
                      <a:pt x="24603" y="469"/>
                      <a:pt x="23103" y="589"/>
                      <a:pt x="21643" y="596"/>
                    </a:cubicBezTo>
                    <a:cubicBezTo>
                      <a:pt x="17296" y="609"/>
                      <a:pt x="12950" y="382"/>
                      <a:pt x="8610" y="234"/>
                    </a:cubicBezTo>
                    <a:cubicBezTo>
                      <a:pt x="7163" y="188"/>
                      <a:pt x="2862" y="40"/>
                      <a:pt x="4304" y="121"/>
                    </a:cubicBezTo>
                    <a:cubicBezTo>
                      <a:pt x="8623" y="348"/>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5" name="Google Shape;2105;p13"/>
              <p:cNvSpPr/>
              <p:nvPr/>
            </p:nvSpPr>
            <p:spPr>
              <a:xfrm>
                <a:off x="2100049" y="3079858"/>
                <a:ext cx="31920" cy="21395"/>
              </a:xfrm>
              <a:custGeom>
                <a:avLst/>
                <a:gdLst/>
                <a:ahLst/>
                <a:cxnLst/>
                <a:rect l="l" t="t" r="r" b="b"/>
                <a:pathLst>
                  <a:path w="31920" h="21395" extrusionOk="0">
                    <a:moveTo>
                      <a:pt x="0" y="0"/>
                    </a:moveTo>
                    <a:cubicBezTo>
                      <a:pt x="0" y="0"/>
                      <a:pt x="13826" y="12537"/>
                      <a:pt x="11358" y="10160"/>
                    </a:cubicBezTo>
                    <a:cubicBezTo>
                      <a:pt x="8944" y="7836"/>
                      <a:pt x="6357" y="5666"/>
                      <a:pt x="4065" y="3228"/>
                    </a:cubicBezTo>
                    <a:cubicBezTo>
                      <a:pt x="2895" y="1976"/>
                      <a:pt x="6602" y="5452"/>
                      <a:pt x="7891" y="6570"/>
                    </a:cubicBezTo>
                    <a:cubicBezTo>
                      <a:pt x="10249" y="8626"/>
                      <a:pt x="13159" y="11225"/>
                      <a:pt x="15303" y="13508"/>
                    </a:cubicBezTo>
                    <a:cubicBezTo>
                      <a:pt x="16459" y="14741"/>
                      <a:pt x="19942" y="18424"/>
                      <a:pt x="18651" y="17332"/>
                    </a:cubicBezTo>
                    <a:cubicBezTo>
                      <a:pt x="16032" y="15129"/>
                      <a:pt x="18722" y="17359"/>
                      <a:pt x="22716" y="20319"/>
                    </a:cubicBezTo>
                    <a:cubicBezTo>
                      <a:pt x="25385" y="22195"/>
                      <a:pt x="28971" y="21558"/>
                      <a:pt x="30846" y="18886"/>
                    </a:cubicBezTo>
                    <a:cubicBezTo>
                      <a:pt x="32720" y="16221"/>
                      <a:pt x="32080" y="12510"/>
                      <a:pt x="29411" y="10635"/>
                    </a:cubicBezTo>
                    <a:cubicBezTo>
                      <a:pt x="14684" y="5317"/>
                      <a:pt x="11372" y="4206"/>
                      <a:pt x="14705" y="5257"/>
                    </a:cubicBezTo>
                    <a:cubicBezTo>
                      <a:pt x="18103" y="6329"/>
                      <a:pt x="21583" y="7246"/>
                      <a:pt x="25107" y="7769"/>
                    </a:cubicBezTo>
                    <a:cubicBezTo>
                      <a:pt x="26892" y="8030"/>
                      <a:pt x="21683" y="6650"/>
                      <a:pt x="19966" y="6095"/>
                    </a:cubicBezTo>
                    <a:cubicBezTo>
                      <a:pt x="16215" y="4882"/>
                      <a:pt x="13688" y="4018"/>
                      <a:pt x="9923" y="2866"/>
                    </a:cubicBezTo>
                    <a:cubicBezTo>
                      <a:pt x="8269" y="2357"/>
                      <a:pt x="3478" y="650"/>
                      <a:pt x="5022" y="1433"/>
                    </a:cubicBezTo>
                    <a:cubicBezTo>
                      <a:pt x="8140" y="3014"/>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6" name="Google Shape;2106;p13"/>
              <p:cNvSpPr/>
              <p:nvPr/>
            </p:nvSpPr>
            <p:spPr>
              <a:xfrm>
                <a:off x="1983841" y="3066945"/>
                <a:ext cx="44546" cy="38568"/>
              </a:xfrm>
              <a:custGeom>
                <a:avLst/>
                <a:gdLst/>
                <a:ahLst/>
                <a:cxnLst/>
                <a:rect l="l" t="t" r="r" b="b"/>
                <a:pathLst>
                  <a:path w="44546" h="38568" extrusionOk="0">
                    <a:moveTo>
                      <a:pt x="0" y="0"/>
                    </a:moveTo>
                    <a:cubicBezTo>
                      <a:pt x="6153" y="6623"/>
                      <a:pt x="12251" y="13234"/>
                      <a:pt x="18292" y="19964"/>
                    </a:cubicBezTo>
                    <a:cubicBezTo>
                      <a:pt x="21735" y="23802"/>
                      <a:pt x="25004" y="27974"/>
                      <a:pt x="28574" y="31678"/>
                    </a:cubicBezTo>
                    <a:cubicBezTo>
                      <a:pt x="30511" y="33694"/>
                      <a:pt x="32766" y="35402"/>
                      <a:pt x="34910" y="37176"/>
                    </a:cubicBezTo>
                    <a:cubicBezTo>
                      <a:pt x="37404" y="39286"/>
                      <a:pt x="41056" y="38958"/>
                      <a:pt x="43160" y="36460"/>
                    </a:cubicBezTo>
                    <a:cubicBezTo>
                      <a:pt x="45263" y="33968"/>
                      <a:pt x="44935" y="30319"/>
                      <a:pt x="42443" y="28216"/>
                    </a:cubicBezTo>
                    <a:cubicBezTo>
                      <a:pt x="40331" y="26401"/>
                      <a:pt x="38295" y="24405"/>
                      <a:pt x="35986" y="22831"/>
                    </a:cubicBezTo>
                    <a:cubicBezTo>
                      <a:pt x="31732" y="19938"/>
                      <a:pt x="27076" y="17574"/>
                      <a:pt x="22716" y="14821"/>
                    </a:cubicBezTo>
                    <a:cubicBezTo>
                      <a:pt x="15066" y="9999"/>
                      <a:pt x="7568" y="4949"/>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7" name="Google Shape;2107;p13"/>
              <p:cNvSpPr/>
              <p:nvPr/>
            </p:nvSpPr>
            <p:spPr>
              <a:xfrm>
                <a:off x="1945703" y="3089542"/>
                <a:ext cx="27520" cy="38635"/>
              </a:xfrm>
              <a:custGeom>
                <a:avLst/>
                <a:gdLst/>
                <a:ahLst/>
                <a:cxnLst/>
                <a:rect l="l" t="t" r="r" b="b"/>
                <a:pathLst>
                  <a:path w="27520" h="38635" extrusionOk="0">
                    <a:moveTo>
                      <a:pt x="0" y="0"/>
                    </a:moveTo>
                    <a:cubicBezTo>
                      <a:pt x="2922" y="6403"/>
                      <a:pt x="5944" y="12778"/>
                      <a:pt x="8728" y="19248"/>
                    </a:cubicBezTo>
                    <a:cubicBezTo>
                      <a:pt x="10315" y="22932"/>
                      <a:pt x="11524" y="26883"/>
                      <a:pt x="13271" y="30486"/>
                    </a:cubicBezTo>
                    <a:cubicBezTo>
                      <a:pt x="14212" y="32428"/>
                      <a:pt x="15531" y="34203"/>
                      <a:pt x="16738" y="35985"/>
                    </a:cubicBezTo>
                    <a:cubicBezTo>
                      <a:pt x="18537" y="38703"/>
                      <a:pt x="22147" y="39454"/>
                      <a:pt x="24868" y="37659"/>
                    </a:cubicBezTo>
                    <a:cubicBezTo>
                      <a:pt x="27588" y="35857"/>
                      <a:pt x="28341" y="32247"/>
                      <a:pt x="26541" y="29528"/>
                    </a:cubicBezTo>
                    <a:cubicBezTo>
                      <a:pt x="25378" y="27720"/>
                      <a:pt x="24254" y="25771"/>
                      <a:pt x="22835" y="24150"/>
                    </a:cubicBezTo>
                    <a:cubicBezTo>
                      <a:pt x="20202" y="21130"/>
                      <a:pt x="17120" y="18444"/>
                      <a:pt x="14347" y="15538"/>
                    </a:cubicBezTo>
                    <a:cubicBezTo>
                      <a:pt x="9484" y="10448"/>
                      <a:pt x="4752" y="5197"/>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8" name="Google Shape;2108;p13"/>
              <p:cNvSpPr/>
              <p:nvPr/>
            </p:nvSpPr>
            <p:spPr>
              <a:xfrm>
                <a:off x="1996992" y="3131145"/>
                <a:ext cx="37741" cy="46470"/>
              </a:xfrm>
              <a:custGeom>
                <a:avLst/>
                <a:gdLst/>
                <a:ahLst/>
                <a:cxnLst/>
                <a:rect l="l" t="t" r="r" b="b"/>
                <a:pathLst>
                  <a:path w="37741" h="46470" extrusionOk="0">
                    <a:moveTo>
                      <a:pt x="0" y="0"/>
                    </a:moveTo>
                    <a:cubicBezTo>
                      <a:pt x="4785" y="7869"/>
                      <a:pt x="9572" y="15718"/>
                      <a:pt x="14227" y="23675"/>
                    </a:cubicBezTo>
                    <a:cubicBezTo>
                      <a:pt x="16880" y="28202"/>
                      <a:pt x="19194" y="32991"/>
                      <a:pt x="21998" y="37418"/>
                    </a:cubicBezTo>
                    <a:cubicBezTo>
                      <a:pt x="23520" y="39822"/>
                      <a:pt x="25366" y="42019"/>
                      <a:pt x="27139" y="44236"/>
                    </a:cubicBezTo>
                    <a:cubicBezTo>
                      <a:pt x="29153" y="46801"/>
                      <a:pt x="32943" y="47209"/>
                      <a:pt x="35508" y="45193"/>
                    </a:cubicBezTo>
                    <a:cubicBezTo>
                      <a:pt x="38073" y="43177"/>
                      <a:pt x="38478" y="39507"/>
                      <a:pt x="36465" y="36942"/>
                    </a:cubicBezTo>
                    <a:cubicBezTo>
                      <a:pt x="34732" y="34692"/>
                      <a:pt x="33059" y="32294"/>
                      <a:pt x="31085" y="30245"/>
                    </a:cubicBezTo>
                    <a:cubicBezTo>
                      <a:pt x="27446" y="26474"/>
                      <a:pt x="23379" y="23019"/>
                      <a:pt x="19607" y="19368"/>
                    </a:cubicBezTo>
                    <a:cubicBezTo>
                      <a:pt x="12989" y="12959"/>
                      <a:pt x="6511" y="6516"/>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9" name="Google Shape;2109;p13"/>
              <p:cNvSpPr/>
              <p:nvPr/>
            </p:nvSpPr>
            <p:spPr>
              <a:xfrm>
                <a:off x="1818716" y="3171677"/>
                <a:ext cx="12347" cy="50825"/>
              </a:xfrm>
              <a:custGeom>
                <a:avLst/>
                <a:gdLst/>
                <a:ahLst/>
                <a:cxnLst/>
                <a:rect l="l" t="t" r="r" b="b"/>
                <a:pathLst>
                  <a:path w="12347" h="50825" extrusionOk="0">
                    <a:moveTo>
                      <a:pt x="9463" y="0"/>
                    </a:moveTo>
                    <a:cubicBezTo>
                      <a:pt x="7739" y="7883"/>
                      <a:pt x="6074" y="15819"/>
                      <a:pt x="4203" y="23668"/>
                    </a:cubicBezTo>
                    <a:cubicBezTo>
                      <a:pt x="3136" y="28142"/>
                      <a:pt x="1624" y="32555"/>
                      <a:pt x="735" y="37063"/>
                    </a:cubicBezTo>
                    <a:cubicBezTo>
                      <a:pt x="255" y="39494"/>
                      <a:pt x="188" y="41999"/>
                      <a:pt x="18" y="44470"/>
                    </a:cubicBezTo>
                    <a:cubicBezTo>
                      <a:pt x="-239" y="47725"/>
                      <a:pt x="2266" y="50551"/>
                      <a:pt x="5517" y="50805"/>
                    </a:cubicBezTo>
                    <a:cubicBezTo>
                      <a:pt x="8769" y="51067"/>
                      <a:pt x="11597" y="48682"/>
                      <a:pt x="11854" y="45427"/>
                    </a:cubicBezTo>
                    <a:cubicBezTo>
                      <a:pt x="12075" y="42963"/>
                      <a:pt x="12424" y="40498"/>
                      <a:pt x="12332" y="38014"/>
                    </a:cubicBezTo>
                    <a:cubicBezTo>
                      <a:pt x="12162" y="33426"/>
                      <a:pt x="11367" y="28731"/>
                      <a:pt x="11017" y="24150"/>
                    </a:cubicBezTo>
                    <a:cubicBezTo>
                      <a:pt x="10403" y="16100"/>
                      <a:pt x="9926" y="8050"/>
                      <a:pt x="9463"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0" name="Google Shape;2110;p13"/>
              <p:cNvSpPr/>
              <p:nvPr/>
            </p:nvSpPr>
            <p:spPr>
              <a:xfrm>
                <a:off x="1790005" y="3117155"/>
                <a:ext cx="12187" cy="37700"/>
              </a:xfrm>
              <a:custGeom>
                <a:avLst/>
                <a:gdLst/>
                <a:ahLst/>
                <a:cxnLst/>
                <a:rect l="l" t="t" r="r" b="b"/>
                <a:pathLst>
                  <a:path w="12187" h="37700" extrusionOk="0">
                    <a:moveTo>
                      <a:pt x="7927" y="0"/>
                    </a:moveTo>
                    <a:cubicBezTo>
                      <a:pt x="7927" y="0"/>
                      <a:pt x="2646" y="20695"/>
                      <a:pt x="3981" y="15544"/>
                    </a:cubicBezTo>
                    <a:cubicBezTo>
                      <a:pt x="5084" y="11291"/>
                      <a:pt x="6120" y="7092"/>
                      <a:pt x="7329" y="2873"/>
                    </a:cubicBezTo>
                    <a:cubicBezTo>
                      <a:pt x="7625" y="1835"/>
                      <a:pt x="6967" y="4929"/>
                      <a:pt x="6731" y="5980"/>
                    </a:cubicBezTo>
                    <a:cubicBezTo>
                      <a:pt x="6118" y="8706"/>
                      <a:pt x="5799" y="10086"/>
                      <a:pt x="5057" y="12792"/>
                    </a:cubicBezTo>
                    <a:cubicBezTo>
                      <a:pt x="3885" y="17078"/>
                      <a:pt x="2230" y="21136"/>
                      <a:pt x="873" y="25349"/>
                    </a:cubicBezTo>
                    <a:cubicBezTo>
                      <a:pt x="436" y="26702"/>
                      <a:pt x="284" y="28122"/>
                      <a:pt x="156" y="29535"/>
                    </a:cubicBezTo>
                    <a:cubicBezTo>
                      <a:pt x="67" y="30513"/>
                      <a:pt x="233" y="29897"/>
                      <a:pt x="156" y="30727"/>
                    </a:cubicBezTo>
                    <a:cubicBezTo>
                      <a:pt x="146" y="30827"/>
                      <a:pt x="10" y="31189"/>
                      <a:pt x="36" y="31089"/>
                    </a:cubicBezTo>
                    <a:cubicBezTo>
                      <a:pt x="-323" y="34330"/>
                      <a:pt x="2054" y="37304"/>
                      <a:pt x="5297" y="37665"/>
                    </a:cubicBezTo>
                    <a:cubicBezTo>
                      <a:pt x="8539" y="38020"/>
                      <a:pt x="11394" y="35643"/>
                      <a:pt x="11753" y="32401"/>
                    </a:cubicBezTo>
                    <a:cubicBezTo>
                      <a:pt x="9796" y="16187"/>
                      <a:pt x="9338" y="11807"/>
                      <a:pt x="9840" y="16261"/>
                    </a:cubicBezTo>
                    <a:cubicBezTo>
                      <a:pt x="10446" y="21639"/>
                      <a:pt x="11189" y="26916"/>
                      <a:pt x="11872" y="32281"/>
                    </a:cubicBezTo>
                    <a:cubicBezTo>
                      <a:pt x="11908" y="32562"/>
                      <a:pt x="11838" y="31725"/>
                      <a:pt x="11872" y="31444"/>
                    </a:cubicBezTo>
                    <a:cubicBezTo>
                      <a:pt x="11909" y="31142"/>
                      <a:pt x="12087" y="30144"/>
                      <a:pt x="12111" y="29890"/>
                    </a:cubicBezTo>
                    <a:cubicBezTo>
                      <a:pt x="12274" y="28202"/>
                      <a:pt x="12168" y="26668"/>
                      <a:pt x="11872" y="24987"/>
                    </a:cubicBezTo>
                    <a:cubicBezTo>
                      <a:pt x="10966" y="19851"/>
                      <a:pt x="10379" y="14727"/>
                      <a:pt x="9600" y="9564"/>
                    </a:cubicBezTo>
                    <a:cubicBezTo>
                      <a:pt x="9426" y="8412"/>
                      <a:pt x="9192" y="7253"/>
                      <a:pt x="9003" y="6101"/>
                    </a:cubicBezTo>
                    <a:cubicBezTo>
                      <a:pt x="8826" y="5023"/>
                      <a:pt x="8440" y="1781"/>
                      <a:pt x="8525" y="2873"/>
                    </a:cubicBezTo>
                    <a:cubicBezTo>
                      <a:pt x="8870" y="7340"/>
                      <a:pt x="7927" y="0"/>
                      <a:pt x="7927"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1" name="Google Shape;2111;p13"/>
              <p:cNvSpPr/>
              <p:nvPr/>
            </p:nvSpPr>
            <p:spPr>
              <a:xfrm>
                <a:off x="1735213" y="3140829"/>
                <a:ext cx="14154" cy="28524"/>
              </a:xfrm>
              <a:custGeom>
                <a:avLst/>
                <a:gdLst/>
                <a:ahLst/>
                <a:cxnLst/>
                <a:rect l="l" t="t" r="r" b="b"/>
                <a:pathLst>
                  <a:path w="14154" h="28524" extrusionOk="0">
                    <a:moveTo>
                      <a:pt x="13582" y="0"/>
                    </a:moveTo>
                    <a:cubicBezTo>
                      <a:pt x="13582" y="0"/>
                      <a:pt x="6110" y="11881"/>
                      <a:pt x="8082" y="8847"/>
                    </a:cubicBezTo>
                    <a:cubicBezTo>
                      <a:pt x="9511" y="6644"/>
                      <a:pt x="10922" y="4360"/>
                      <a:pt x="12506" y="2271"/>
                    </a:cubicBezTo>
                    <a:cubicBezTo>
                      <a:pt x="12985" y="1634"/>
                      <a:pt x="11783" y="3710"/>
                      <a:pt x="11430" y="4420"/>
                    </a:cubicBezTo>
                    <a:cubicBezTo>
                      <a:pt x="11105" y="5077"/>
                      <a:pt x="10814" y="5807"/>
                      <a:pt x="10474" y="6456"/>
                    </a:cubicBezTo>
                    <a:cubicBezTo>
                      <a:pt x="8980" y="9289"/>
                      <a:pt x="7282" y="12122"/>
                      <a:pt x="5213" y="14587"/>
                    </a:cubicBezTo>
                    <a:cubicBezTo>
                      <a:pt x="4314" y="15652"/>
                      <a:pt x="3412" y="16603"/>
                      <a:pt x="2583" y="17694"/>
                    </a:cubicBezTo>
                    <a:cubicBezTo>
                      <a:pt x="-107" y="19536"/>
                      <a:pt x="-817" y="23253"/>
                      <a:pt x="1029" y="25945"/>
                    </a:cubicBezTo>
                    <a:cubicBezTo>
                      <a:pt x="2874" y="28631"/>
                      <a:pt x="6589" y="29341"/>
                      <a:pt x="9278" y="27499"/>
                    </a:cubicBezTo>
                    <a:cubicBezTo>
                      <a:pt x="11401" y="13743"/>
                      <a:pt x="12027" y="9992"/>
                      <a:pt x="11430" y="13750"/>
                    </a:cubicBezTo>
                    <a:cubicBezTo>
                      <a:pt x="10724" y="18183"/>
                      <a:pt x="10077" y="22657"/>
                      <a:pt x="9756" y="27137"/>
                    </a:cubicBezTo>
                    <a:cubicBezTo>
                      <a:pt x="9751" y="27211"/>
                      <a:pt x="10689" y="26354"/>
                      <a:pt x="11310" y="25584"/>
                    </a:cubicBezTo>
                    <a:cubicBezTo>
                      <a:pt x="12337" y="24318"/>
                      <a:pt x="13037" y="22985"/>
                      <a:pt x="13462" y="21398"/>
                    </a:cubicBezTo>
                    <a:cubicBezTo>
                      <a:pt x="14546" y="17353"/>
                      <a:pt x="14066" y="11332"/>
                      <a:pt x="13940" y="7173"/>
                    </a:cubicBezTo>
                    <a:cubicBezTo>
                      <a:pt x="13918" y="6430"/>
                      <a:pt x="13852" y="5646"/>
                      <a:pt x="13821" y="4903"/>
                    </a:cubicBezTo>
                    <a:cubicBezTo>
                      <a:pt x="13787" y="4099"/>
                      <a:pt x="13915" y="1735"/>
                      <a:pt x="13701" y="2511"/>
                    </a:cubicBezTo>
                    <a:cubicBezTo>
                      <a:pt x="12692" y="6175"/>
                      <a:pt x="13582" y="0"/>
                      <a:pt x="13582"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2" name="Google Shape;2112;p13"/>
              <p:cNvSpPr/>
              <p:nvPr/>
            </p:nvSpPr>
            <p:spPr>
              <a:xfrm>
                <a:off x="1679338" y="3096949"/>
                <a:ext cx="12667" cy="37417"/>
              </a:xfrm>
              <a:custGeom>
                <a:avLst/>
                <a:gdLst/>
                <a:ahLst/>
                <a:cxnLst/>
                <a:rect l="l" t="t" r="r" b="b"/>
                <a:pathLst>
                  <a:path w="12667" h="37417" extrusionOk="0">
                    <a:moveTo>
                      <a:pt x="12668" y="0"/>
                    </a:moveTo>
                    <a:cubicBezTo>
                      <a:pt x="12668" y="0"/>
                      <a:pt x="4384" y="20232"/>
                      <a:pt x="6451" y="15189"/>
                    </a:cubicBezTo>
                    <a:cubicBezTo>
                      <a:pt x="7796" y="11901"/>
                      <a:pt x="9063" y="8552"/>
                      <a:pt x="10396" y="5264"/>
                    </a:cubicBezTo>
                    <a:cubicBezTo>
                      <a:pt x="9829" y="6597"/>
                      <a:pt x="8945" y="8586"/>
                      <a:pt x="8363" y="9925"/>
                    </a:cubicBezTo>
                    <a:cubicBezTo>
                      <a:pt x="6406" y="14439"/>
                      <a:pt x="4494" y="18926"/>
                      <a:pt x="2266" y="23313"/>
                    </a:cubicBezTo>
                    <a:cubicBezTo>
                      <a:pt x="1489" y="24847"/>
                      <a:pt x="939" y="26300"/>
                      <a:pt x="593" y="27981"/>
                    </a:cubicBezTo>
                    <a:cubicBezTo>
                      <a:pt x="482" y="28510"/>
                      <a:pt x="453" y="28999"/>
                      <a:pt x="354" y="29535"/>
                    </a:cubicBezTo>
                    <a:cubicBezTo>
                      <a:pt x="309" y="29769"/>
                      <a:pt x="23" y="30472"/>
                      <a:pt x="114" y="30252"/>
                    </a:cubicBezTo>
                    <a:cubicBezTo>
                      <a:pt x="2198" y="25208"/>
                      <a:pt x="122" y="30325"/>
                      <a:pt x="114" y="30372"/>
                    </a:cubicBezTo>
                    <a:cubicBezTo>
                      <a:pt x="-525" y="33567"/>
                      <a:pt x="1578" y="36667"/>
                      <a:pt x="4777" y="37304"/>
                    </a:cubicBezTo>
                    <a:cubicBezTo>
                      <a:pt x="7975" y="37940"/>
                      <a:pt x="11072" y="35837"/>
                      <a:pt x="11711" y="32642"/>
                    </a:cubicBezTo>
                    <a:cubicBezTo>
                      <a:pt x="11705" y="32870"/>
                      <a:pt x="11901" y="32147"/>
                      <a:pt x="11950" y="31926"/>
                    </a:cubicBezTo>
                    <a:cubicBezTo>
                      <a:pt x="11981" y="31785"/>
                      <a:pt x="11920" y="31705"/>
                      <a:pt x="11950" y="31564"/>
                    </a:cubicBezTo>
                    <a:cubicBezTo>
                      <a:pt x="12087" y="30941"/>
                      <a:pt x="12313" y="30285"/>
                      <a:pt x="12429" y="29655"/>
                    </a:cubicBezTo>
                    <a:cubicBezTo>
                      <a:pt x="12774" y="27760"/>
                      <a:pt x="12654" y="25945"/>
                      <a:pt x="12548" y="24036"/>
                    </a:cubicBezTo>
                    <a:cubicBezTo>
                      <a:pt x="12255" y="18779"/>
                      <a:pt x="12324" y="13508"/>
                      <a:pt x="12429" y="8251"/>
                    </a:cubicBezTo>
                    <a:cubicBezTo>
                      <a:pt x="12445" y="7387"/>
                      <a:pt x="12528" y="6490"/>
                      <a:pt x="12548" y="5619"/>
                    </a:cubicBezTo>
                    <a:cubicBezTo>
                      <a:pt x="12568" y="4701"/>
                      <a:pt x="12575" y="1949"/>
                      <a:pt x="12548" y="2873"/>
                    </a:cubicBezTo>
                    <a:cubicBezTo>
                      <a:pt x="12417" y="7340"/>
                      <a:pt x="12667" y="0"/>
                      <a:pt x="12668"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3" name="Google Shape;2113;p13"/>
              <p:cNvSpPr/>
              <p:nvPr/>
            </p:nvSpPr>
            <p:spPr>
              <a:xfrm>
                <a:off x="1632563" y="2955998"/>
                <a:ext cx="30748" cy="16639"/>
              </a:xfrm>
              <a:custGeom>
                <a:avLst/>
                <a:gdLst/>
                <a:ahLst/>
                <a:cxnLst/>
                <a:rect l="l" t="t" r="r" b="b"/>
                <a:pathLst>
                  <a:path w="30748" h="16639" extrusionOk="0">
                    <a:moveTo>
                      <a:pt x="30749" y="0"/>
                    </a:moveTo>
                    <a:cubicBezTo>
                      <a:pt x="30749" y="0"/>
                      <a:pt x="28279" y="415"/>
                      <a:pt x="24890" y="1072"/>
                    </a:cubicBezTo>
                    <a:cubicBezTo>
                      <a:pt x="26302" y="743"/>
                      <a:pt x="22014" y="1661"/>
                      <a:pt x="20586" y="1909"/>
                    </a:cubicBezTo>
                    <a:cubicBezTo>
                      <a:pt x="17159" y="2511"/>
                      <a:pt x="13767" y="2987"/>
                      <a:pt x="10304" y="3342"/>
                    </a:cubicBezTo>
                    <a:cubicBezTo>
                      <a:pt x="8948" y="3483"/>
                      <a:pt x="7651" y="3583"/>
                      <a:pt x="6359" y="4065"/>
                    </a:cubicBezTo>
                    <a:cubicBezTo>
                      <a:pt x="5892" y="4233"/>
                      <a:pt x="4550" y="4722"/>
                      <a:pt x="5044" y="4661"/>
                    </a:cubicBezTo>
                    <a:cubicBezTo>
                      <a:pt x="9104" y="4125"/>
                      <a:pt x="4973" y="4708"/>
                      <a:pt x="3490" y="5378"/>
                    </a:cubicBezTo>
                    <a:cubicBezTo>
                      <a:pt x="496" y="6670"/>
                      <a:pt x="-793" y="10153"/>
                      <a:pt x="501" y="13147"/>
                    </a:cubicBezTo>
                    <a:cubicBezTo>
                      <a:pt x="1795" y="16140"/>
                      <a:pt x="5278" y="17433"/>
                      <a:pt x="8272" y="16140"/>
                    </a:cubicBezTo>
                    <a:cubicBezTo>
                      <a:pt x="19535" y="8050"/>
                      <a:pt x="21623" y="6557"/>
                      <a:pt x="19510" y="8124"/>
                    </a:cubicBezTo>
                    <a:cubicBezTo>
                      <a:pt x="16221" y="10568"/>
                      <a:pt x="12879" y="12953"/>
                      <a:pt x="9707" y="15538"/>
                    </a:cubicBezTo>
                    <a:cubicBezTo>
                      <a:pt x="9321" y="15852"/>
                      <a:pt x="10695" y="15163"/>
                      <a:pt x="11142" y="14942"/>
                    </a:cubicBezTo>
                    <a:cubicBezTo>
                      <a:pt x="12375" y="14326"/>
                      <a:pt x="13219" y="13442"/>
                      <a:pt x="14250" y="12551"/>
                    </a:cubicBezTo>
                    <a:cubicBezTo>
                      <a:pt x="16881" y="10274"/>
                      <a:pt x="19596" y="8177"/>
                      <a:pt x="22380" y="6095"/>
                    </a:cubicBezTo>
                    <a:cubicBezTo>
                      <a:pt x="23540" y="5224"/>
                      <a:pt x="27174" y="2779"/>
                      <a:pt x="25967" y="3583"/>
                    </a:cubicBezTo>
                    <a:cubicBezTo>
                      <a:pt x="23773" y="5036"/>
                      <a:pt x="30749" y="0"/>
                      <a:pt x="30749"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4" name="Google Shape;2114;p13"/>
              <p:cNvSpPr/>
              <p:nvPr/>
            </p:nvSpPr>
            <p:spPr>
              <a:xfrm>
                <a:off x="1594439" y="2934239"/>
                <a:ext cx="33364" cy="15907"/>
              </a:xfrm>
              <a:custGeom>
                <a:avLst/>
                <a:gdLst/>
                <a:ahLst/>
                <a:cxnLst/>
                <a:rect l="l" t="t" r="r" b="b"/>
                <a:pathLst>
                  <a:path w="33364" h="15907" extrusionOk="0">
                    <a:moveTo>
                      <a:pt x="33365" y="0"/>
                    </a:moveTo>
                    <a:cubicBezTo>
                      <a:pt x="33365" y="0"/>
                      <a:pt x="29810" y="462"/>
                      <a:pt x="25713" y="1072"/>
                    </a:cubicBezTo>
                    <a:cubicBezTo>
                      <a:pt x="25702" y="978"/>
                      <a:pt x="25993" y="1065"/>
                      <a:pt x="25952" y="951"/>
                    </a:cubicBezTo>
                    <a:cubicBezTo>
                      <a:pt x="25096" y="-1386"/>
                      <a:pt x="21017" y="1748"/>
                      <a:pt x="18541" y="2029"/>
                    </a:cubicBezTo>
                    <a:cubicBezTo>
                      <a:pt x="16042" y="2317"/>
                      <a:pt x="10144" y="389"/>
                      <a:pt x="11008" y="2746"/>
                    </a:cubicBezTo>
                    <a:cubicBezTo>
                      <a:pt x="11879" y="5130"/>
                      <a:pt x="10973" y="2686"/>
                      <a:pt x="3835" y="4420"/>
                    </a:cubicBezTo>
                    <a:cubicBezTo>
                      <a:pt x="772" y="5545"/>
                      <a:pt x="-754" y="9008"/>
                      <a:pt x="367" y="12075"/>
                    </a:cubicBezTo>
                    <a:cubicBezTo>
                      <a:pt x="1489" y="15136"/>
                      <a:pt x="4837" y="16663"/>
                      <a:pt x="7900" y="15538"/>
                    </a:cubicBezTo>
                    <a:cubicBezTo>
                      <a:pt x="15551" y="10843"/>
                      <a:pt x="14200" y="11713"/>
                      <a:pt x="15552" y="10876"/>
                    </a:cubicBezTo>
                    <a:cubicBezTo>
                      <a:pt x="15095" y="11332"/>
                      <a:pt x="14235" y="11653"/>
                      <a:pt x="14475" y="12310"/>
                    </a:cubicBezTo>
                    <a:cubicBezTo>
                      <a:pt x="15339" y="14674"/>
                      <a:pt x="18601" y="9403"/>
                      <a:pt x="20692" y="8010"/>
                    </a:cubicBezTo>
                    <a:cubicBezTo>
                      <a:pt x="22766" y="6624"/>
                      <a:pt x="27886" y="6282"/>
                      <a:pt x="27029" y="3945"/>
                    </a:cubicBezTo>
                    <a:cubicBezTo>
                      <a:pt x="26177" y="1614"/>
                      <a:pt x="33365" y="0"/>
                      <a:pt x="33365"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5" name="Google Shape;2115;p13"/>
              <p:cNvSpPr/>
              <p:nvPr/>
            </p:nvSpPr>
            <p:spPr>
              <a:xfrm>
                <a:off x="1607356" y="2896282"/>
                <a:ext cx="29414" cy="11966"/>
              </a:xfrm>
              <a:custGeom>
                <a:avLst/>
                <a:gdLst/>
                <a:ahLst/>
                <a:cxnLst/>
                <a:rect l="l" t="t" r="r" b="b"/>
                <a:pathLst>
                  <a:path w="29414" h="11966" extrusionOk="0">
                    <a:moveTo>
                      <a:pt x="7058" y="57"/>
                    </a:moveTo>
                    <a:cubicBezTo>
                      <a:pt x="10506" y="1048"/>
                      <a:pt x="7155" y="97"/>
                      <a:pt x="5743" y="177"/>
                    </a:cubicBezTo>
                    <a:cubicBezTo>
                      <a:pt x="2483" y="291"/>
                      <a:pt x="-111" y="3010"/>
                      <a:pt x="4" y="6272"/>
                    </a:cubicBezTo>
                    <a:cubicBezTo>
                      <a:pt x="118" y="9533"/>
                      <a:pt x="2841" y="12005"/>
                      <a:pt x="6102" y="11891"/>
                    </a:cubicBezTo>
                    <a:cubicBezTo>
                      <a:pt x="17750" y="8529"/>
                      <a:pt x="20016" y="7866"/>
                      <a:pt x="17818" y="8542"/>
                    </a:cubicBezTo>
                    <a:cubicBezTo>
                      <a:pt x="14388" y="9600"/>
                      <a:pt x="10905" y="10659"/>
                      <a:pt x="7536" y="11891"/>
                    </a:cubicBezTo>
                    <a:cubicBezTo>
                      <a:pt x="7130" y="12038"/>
                      <a:pt x="8420" y="11931"/>
                      <a:pt x="8851" y="11891"/>
                    </a:cubicBezTo>
                    <a:cubicBezTo>
                      <a:pt x="9249" y="11851"/>
                      <a:pt x="9660" y="11750"/>
                      <a:pt x="10047" y="11650"/>
                    </a:cubicBezTo>
                    <a:cubicBezTo>
                      <a:pt x="10297" y="11589"/>
                      <a:pt x="11810" y="10926"/>
                      <a:pt x="12079" y="10812"/>
                    </a:cubicBezTo>
                    <a:cubicBezTo>
                      <a:pt x="14912" y="9674"/>
                      <a:pt x="17894" y="8743"/>
                      <a:pt x="20807" y="7826"/>
                    </a:cubicBezTo>
                    <a:cubicBezTo>
                      <a:pt x="22018" y="7444"/>
                      <a:pt x="25626" y="6453"/>
                      <a:pt x="24393" y="6747"/>
                    </a:cubicBezTo>
                    <a:cubicBezTo>
                      <a:pt x="22158" y="7296"/>
                      <a:pt x="29415" y="5194"/>
                      <a:pt x="29415" y="5194"/>
                    </a:cubicBezTo>
                    <a:cubicBezTo>
                      <a:pt x="29415" y="5194"/>
                      <a:pt x="27262" y="4765"/>
                      <a:pt x="24274" y="4122"/>
                    </a:cubicBezTo>
                    <a:cubicBezTo>
                      <a:pt x="24149" y="4095"/>
                      <a:pt x="24039" y="4022"/>
                      <a:pt x="23915" y="4001"/>
                    </a:cubicBezTo>
                    <a:cubicBezTo>
                      <a:pt x="24224" y="4028"/>
                      <a:pt x="21681" y="3425"/>
                      <a:pt x="20568" y="3164"/>
                    </a:cubicBezTo>
                    <a:cubicBezTo>
                      <a:pt x="17598" y="2454"/>
                      <a:pt x="14626" y="1711"/>
                      <a:pt x="11721" y="773"/>
                    </a:cubicBezTo>
                    <a:cubicBezTo>
                      <a:pt x="10575" y="398"/>
                      <a:pt x="9592" y="83"/>
                      <a:pt x="8373" y="57"/>
                    </a:cubicBezTo>
                    <a:cubicBezTo>
                      <a:pt x="7941" y="43"/>
                      <a:pt x="6642" y="-64"/>
                      <a:pt x="7058" y="57"/>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6" name="Google Shape;2116;p13"/>
              <p:cNvSpPr/>
              <p:nvPr/>
            </p:nvSpPr>
            <p:spPr>
              <a:xfrm>
                <a:off x="1720993" y="2866264"/>
                <a:ext cx="42268" cy="12543"/>
              </a:xfrm>
              <a:custGeom>
                <a:avLst/>
                <a:gdLst/>
                <a:ahLst/>
                <a:cxnLst/>
                <a:rect l="l" t="t" r="r" b="b"/>
                <a:pathLst>
                  <a:path w="42268" h="12543" extrusionOk="0">
                    <a:moveTo>
                      <a:pt x="6880" y="64"/>
                    </a:moveTo>
                    <a:cubicBezTo>
                      <a:pt x="3654" y="-418"/>
                      <a:pt x="550" y="1859"/>
                      <a:pt x="65" y="5087"/>
                    </a:cubicBezTo>
                    <a:cubicBezTo>
                      <a:pt x="-420" y="8309"/>
                      <a:pt x="1861" y="11296"/>
                      <a:pt x="5086" y="11778"/>
                    </a:cubicBezTo>
                    <a:cubicBezTo>
                      <a:pt x="23678" y="11590"/>
                      <a:pt x="28261" y="11383"/>
                      <a:pt x="23617" y="11544"/>
                    </a:cubicBezTo>
                    <a:cubicBezTo>
                      <a:pt x="18927" y="11704"/>
                      <a:pt x="14308" y="12133"/>
                      <a:pt x="9630" y="12501"/>
                    </a:cubicBezTo>
                    <a:cubicBezTo>
                      <a:pt x="8080" y="12622"/>
                      <a:pt x="12740" y="12454"/>
                      <a:pt x="14292" y="12381"/>
                    </a:cubicBezTo>
                    <a:cubicBezTo>
                      <a:pt x="15857" y="12307"/>
                      <a:pt x="17391" y="12106"/>
                      <a:pt x="18955" y="12019"/>
                    </a:cubicBezTo>
                    <a:cubicBezTo>
                      <a:pt x="23612" y="11765"/>
                      <a:pt x="28279" y="11638"/>
                      <a:pt x="32943" y="11544"/>
                    </a:cubicBezTo>
                    <a:cubicBezTo>
                      <a:pt x="34494" y="11510"/>
                      <a:pt x="39156" y="11416"/>
                      <a:pt x="37605" y="11423"/>
                    </a:cubicBezTo>
                    <a:cubicBezTo>
                      <a:pt x="32959" y="11437"/>
                      <a:pt x="42268" y="11423"/>
                      <a:pt x="42268" y="11423"/>
                    </a:cubicBezTo>
                    <a:cubicBezTo>
                      <a:pt x="42268" y="11423"/>
                      <a:pt x="39852" y="10639"/>
                      <a:pt x="37844" y="9990"/>
                    </a:cubicBezTo>
                    <a:cubicBezTo>
                      <a:pt x="36366" y="9528"/>
                      <a:pt x="34902" y="9005"/>
                      <a:pt x="33421" y="8550"/>
                    </a:cubicBezTo>
                    <a:cubicBezTo>
                      <a:pt x="31947" y="8068"/>
                      <a:pt x="30469" y="7499"/>
                      <a:pt x="28997" y="6996"/>
                    </a:cubicBezTo>
                    <a:cubicBezTo>
                      <a:pt x="24557" y="5503"/>
                      <a:pt x="20253" y="3802"/>
                      <a:pt x="15846" y="2214"/>
                    </a:cubicBezTo>
                    <a:cubicBezTo>
                      <a:pt x="14384" y="1692"/>
                      <a:pt x="9978" y="212"/>
                      <a:pt x="11422" y="781"/>
                    </a:cubicBezTo>
                    <a:cubicBezTo>
                      <a:pt x="15786" y="2509"/>
                      <a:pt x="11417" y="754"/>
                      <a:pt x="6880" y="6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7" name="Google Shape;2117;p13"/>
              <p:cNvSpPr/>
              <p:nvPr/>
            </p:nvSpPr>
            <p:spPr>
              <a:xfrm>
                <a:off x="1749533" y="2847468"/>
                <a:ext cx="35247" cy="14500"/>
              </a:xfrm>
              <a:custGeom>
                <a:avLst/>
                <a:gdLst/>
                <a:ahLst/>
                <a:cxnLst/>
                <a:rect l="l" t="t" r="r" b="b"/>
                <a:pathLst>
                  <a:path w="35247" h="14500" extrusionOk="0">
                    <a:moveTo>
                      <a:pt x="7510" y="209"/>
                    </a:moveTo>
                    <a:cubicBezTo>
                      <a:pt x="4365" y="-655"/>
                      <a:pt x="1081" y="1247"/>
                      <a:pt x="217" y="4394"/>
                    </a:cubicBezTo>
                    <a:cubicBezTo>
                      <a:pt x="-647" y="7542"/>
                      <a:pt x="1137" y="10824"/>
                      <a:pt x="4282" y="11688"/>
                    </a:cubicBezTo>
                    <a:cubicBezTo>
                      <a:pt x="13316" y="12377"/>
                      <a:pt x="11594" y="12277"/>
                      <a:pt x="13369" y="12404"/>
                    </a:cubicBezTo>
                    <a:cubicBezTo>
                      <a:pt x="12895" y="12558"/>
                      <a:pt x="12089" y="12317"/>
                      <a:pt x="11934" y="12880"/>
                    </a:cubicBezTo>
                    <a:cubicBezTo>
                      <a:pt x="11242" y="15405"/>
                      <a:pt x="17094" y="12900"/>
                      <a:pt x="19705" y="13000"/>
                    </a:cubicBezTo>
                    <a:cubicBezTo>
                      <a:pt x="22296" y="13107"/>
                      <a:pt x="26789" y="15981"/>
                      <a:pt x="27476" y="13483"/>
                    </a:cubicBezTo>
                    <a:cubicBezTo>
                      <a:pt x="28159" y="10991"/>
                      <a:pt x="35247" y="13958"/>
                      <a:pt x="35247" y="13958"/>
                    </a:cubicBezTo>
                    <a:cubicBezTo>
                      <a:pt x="35247" y="13958"/>
                      <a:pt x="32085" y="12371"/>
                      <a:pt x="28313" y="10489"/>
                    </a:cubicBezTo>
                    <a:cubicBezTo>
                      <a:pt x="28299" y="10542"/>
                      <a:pt x="28211" y="10449"/>
                      <a:pt x="28193" y="10489"/>
                    </a:cubicBezTo>
                    <a:cubicBezTo>
                      <a:pt x="28718" y="8091"/>
                      <a:pt x="23629" y="8125"/>
                      <a:pt x="21379" y="6906"/>
                    </a:cubicBezTo>
                    <a:cubicBezTo>
                      <a:pt x="19081" y="5660"/>
                      <a:pt x="15256" y="557"/>
                      <a:pt x="14564" y="3082"/>
                    </a:cubicBezTo>
                    <a:cubicBezTo>
                      <a:pt x="13867" y="5620"/>
                      <a:pt x="14626" y="3021"/>
                      <a:pt x="7510" y="20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8" name="Google Shape;2118;p13"/>
              <p:cNvSpPr/>
              <p:nvPr/>
            </p:nvSpPr>
            <p:spPr>
              <a:xfrm>
                <a:off x="1586220" y="2737225"/>
                <a:ext cx="38714" cy="12551"/>
              </a:xfrm>
              <a:custGeom>
                <a:avLst/>
                <a:gdLst/>
                <a:ahLst/>
                <a:cxnLst/>
                <a:rect l="l" t="t" r="r" b="b"/>
                <a:pathLst>
                  <a:path w="38714" h="12551" extrusionOk="0">
                    <a:moveTo>
                      <a:pt x="7033" y="101"/>
                    </a:moveTo>
                    <a:cubicBezTo>
                      <a:pt x="3825" y="-488"/>
                      <a:pt x="693" y="1561"/>
                      <a:pt x="98" y="4762"/>
                    </a:cubicBezTo>
                    <a:cubicBezTo>
                      <a:pt x="-496" y="7970"/>
                      <a:pt x="1673" y="11105"/>
                      <a:pt x="4880" y="11700"/>
                    </a:cubicBezTo>
                    <a:cubicBezTo>
                      <a:pt x="21797" y="11835"/>
                      <a:pt x="24950" y="11801"/>
                      <a:pt x="21738" y="11821"/>
                    </a:cubicBezTo>
                    <a:cubicBezTo>
                      <a:pt x="16753" y="11841"/>
                      <a:pt x="11774" y="11841"/>
                      <a:pt x="6794" y="12056"/>
                    </a:cubicBezTo>
                    <a:cubicBezTo>
                      <a:pt x="6181" y="12082"/>
                      <a:pt x="7980" y="12330"/>
                      <a:pt x="8586" y="12417"/>
                    </a:cubicBezTo>
                    <a:cubicBezTo>
                      <a:pt x="10227" y="12651"/>
                      <a:pt x="11849" y="12531"/>
                      <a:pt x="13488" y="12417"/>
                    </a:cubicBezTo>
                    <a:cubicBezTo>
                      <a:pt x="17710" y="12129"/>
                      <a:pt x="21931" y="11975"/>
                      <a:pt x="26161" y="11942"/>
                    </a:cubicBezTo>
                    <a:cubicBezTo>
                      <a:pt x="27928" y="11922"/>
                      <a:pt x="33187" y="12009"/>
                      <a:pt x="31422" y="11942"/>
                    </a:cubicBezTo>
                    <a:cubicBezTo>
                      <a:pt x="28211" y="11814"/>
                      <a:pt x="38715" y="11942"/>
                      <a:pt x="38715" y="11942"/>
                    </a:cubicBezTo>
                    <a:cubicBezTo>
                      <a:pt x="38715" y="11942"/>
                      <a:pt x="35848" y="10797"/>
                      <a:pt x="31900" y="9310"/>
                    </a:cubicBezTo>
                    <a:cubicBezTo>
                      <a:pt x="33573" y="9879"/>
                      <a:pt x="28641" y="8044"/>
                      <a:pt x="26999" y="7394"/>
                    </a:cubicBezTo>
                    <a:cubicBezTo>
                      <a:pt x="23063" y="5840"/>
                      <a:pt x="19121" y="4273"/>
                      <a:pt x="15282" y="2492"/>
                    </a:cubicBezTo>
                    <a:cubicBezTo>
                      <a:pt x="13791" y="1802"/>
                      <a:pt x="12352" y="1192"/>
                      <a:pt x="10739" y="817"/>
                    </a:cubicBezTo>
                    <a:cubicBezTo>
                      <a:pt x="10141" y="684"/>
                      <a:pt x="8383" y="215"/>
                      <a:pt x="8945" y="463"/>
                    </a:cubicBezTo>
                    <a:cubicBezTo>
                      <a:pt x="13516" y="2452"/>
                      <a:pt x="9007" y="442"/>
                      <a:pt x="7033" y="10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9" name="Google Shape;2119;p13"/>
              <p:cNvSpPr/>
              <p:nvPr/>
            </p:nvSpPr>
            <p:spPr>
              <a:xfrm>
                <a:off x="1631807" y="2734290"/>
                <a:ext cx="37961" cy="15303"/>
              </a:xfrm>
              <a:custGeom>
                <a:avLst/>
                <a:gdLst/>
                <a:ahLst/>
                <a:cxnLst/>
                <a:rect l="l" t="t" r="r" b="b"/>
                <a:pathLst>
                  <a:path w="37961" h="15303" extrusionOk="0">
                    <a:moveTo>
                      <a:pt x="4008" y="290"/>
                    </a:moveTo>
                    <a:cubicBezTo>
                      <a:pt x="2570" y="752"/>
                      <a:pt x="1400" y="1823"/>
                      <a:pt x="660" y="3277"/>
                    </a:cubicBezTo>
                    <a:cubicBezTo>
                      <a:pt x="-820" y="6183"/>
                      <a:pt x="264" y="9686"/>
                      <a:pt x="3171" y="11166"/>
                    </a:cubicBezTo>
                    <a:cubicBezTo>
                      <a:pt x="20730" y="12834"/>
                      <a:pt x="26586" y="13242"/>
                      <a:pt x="20746" y="12841"/>
                    </a:cubicBezTo>
                    <a:cubicBezTo>
                      <a:pt x="15602" y="12492"/>
                      <a:pt x="10475" y="12084"/>
                      <a:pt x="5322" y="12244"/>
                    </a:cubicBezTo>
                    <a:cubicBezTo>
                      <a:pt x="4514" y="12271"/>
                      <a:pt x="6710" y="13055"/>
                      <a:pt x="7475" y="13316"/>
                    </a:cubicBezTo>
                    <a:cubicBezTo>
                      <a:pt x="8226" y="13577"/>
                      <a:pt x="9087" y="13637"/>
                      <a:pt x="9866" y="13798"/>
                    </a:cubicBezTo>
                    <a:cubicBezTo>
                      <a:pt x="10968" y="14019"/>
                      <a:pt x="13281" y="14381"/>
                      <a:pt x="14409" y="14515"/>
                    </a:cubicBezTo>
                    <a:cubicBezTo>
                      <a:pt x="19870" y="15171"/>
                      <a:pt x="25410" y="15446"/>
                      <a:pt x="30908" y="15231"/>
                    </a:cubicBezTo>
                    <a:cubicBezTo>
                      <a:pt x="32735" y="15164"/>
                      <a:pt x="34471" y="14970"/>
                      <a:pt x="36288" y="14756"/>
                    </a:cubicBezTo>
                    <a:cubicBezTo>
                      <a:pt x="36716" y="14702"/>
                      <a:pt x="37178" y="14696"/>
                      <a:pt x="37603" y="14635"/>
                    </a:cubicBezTo>
                    <a:cubicBezTo>
                      <a:pt x="37737" y="14615"/>
                      <a:pt x="37801" y="14535"/>
                      <a:pt x="37962" y="14515"/>
                    </a:cubicBezTo>
                    <a:cubicBezTo>
                      <a:pt x="37696" y="14488"/>
                      <a:pt x="37919" y="14414"/>
                      <a:pt x="37722" y="14394"/>
                    </a:cubicBezTo>
                    <a:cubicBezTo>
                      <a:pt x="37491" y="14347"/>
                      <a:pt x="37232" y="14327"/>
                      <a:pt x="37005" y="14274"/>
                    </a:cubicBezTo>
                    <a:cubicBezTo>
                      <a:pt x="36487" y="14153"/>
                      <a:pt x="36089" y="14053"/>
                      <a:pt x="35571" y="13919"/>
                    </a:cubicBezTo>
                    <a:cubicBezTo>
                      <a:pt x="34112" y="13530"/>
                      <a:pt x="32697" y="13082"/>
                      <a:pt x="31266" y="12599"/>
                    </a:cubicBezTo>
                    <a:cubicBezTo>
                      <a:pt x="26418" y="10979"/>
                      <a:pt x="21560" y="8835"/>
                      <a:pt x="17278" y="6029"/>
                    </a:cubicBezTo>
                    <a:cubicBezTo>
                      <a:pt x="15580" y="4911"/>
                      <a:pt x="14133" y="3585"/>
                      <a:pt x="12377" y="2560"/>
                    </a:cubicBezTo>
                    <a:cubicBezTo>
                      <a:pt x="11790" y="2219"/>
                      <a:pt x="9846" y="1321"/>
                      <a:pt x="10464" y="1602"/>
                    </a:cubicBezTo>
                    <a:cubicBezTo>
                      <a:pt x="14782" y="3572"/>
                      <a:pt x="10503" y="1609"/>
                      <a:pt x="8550" y="645"/>
                    </a:cubicBezTo>
                    <a:cubicBezTo>
                      <a:pt x="7097" y="-92"/>
                      <a:pt x="5445" y="-179"/>
                      <a:pt x="4008" y="29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0" name="Google Shape;2120;p13"/>
              <p:cNvSpPr/>
              <p:nvPr/>
            </p:nvSpPr>
            <p:spPr>
              <a:xfrm>
                <a:off x="1701746" y="2697147"/>
                <a:ext cx="25767" cy="28224"/>
              </a:xfrm>
              <a:custGeom>
                <a:avLst/>
                <a:gdLst/>
                <a:ahLst/>
                <a:cxnLst/>
                <a:rect l="l" t="t" r="r" b="b"/>
                <a:pathLst>
                  <a:path w="25767" h="28224" extrusionOk="0">
                    <a:moveTo>
                      <a:pt x="6279" y="9"/>
                    </a:moveTo>
                    <a:cubicBezTo>
                      <a:pt x="4771" y="-78"/>
                      <a:pt x="3193" y="478"/>
                      <a:pt x="1976" y="1563"/>
                    </a:cubicBezTo>
                    <a:cubicBezTo>
                      <a:pt x="-459" y="3733"/>
                      <a:pt x="-673" y="7496"/>
                      <a:pt x="1498" y="9934"/>
                    </a:cubicBezTo>
                    <a:cubicBezTo>
                      <a:pt x="8784" y="15439"/>
                      <a:pt x="7480" y="14448"/>
                      <a:pt x="8790" y="15433"/>
                    </a:cubicBezTo>
                    <a:cubicBezTo>
                      <a:pt x="8226" y="15212"/>
                      <a:pt x="7620" y="14509"/>
                      <a:pt x="7117" y="14957"/>
                    </a:cubicBezTo>
                    <a:cubicBezTo>
                      <a:pt x="5202" y="16665"/>
                      <a:pt x="11351" y="17790"/>
                      <a:pt x="13453" y="19257"/>
                    </a:cubicBezTo>
                    <a:cubicBezTo>
                      <a:pt x="15539" y="20717"/>
                      <a:pt x="17771" y="25378"/>
                      <a:pt x="19670" y="23684"/>
                    </a:cubicBezTo>
                    <a:cubicBezTo>
                      <a:pt x="21559" y="21996"/>
                      <a:pt x="25767" y="28224"/>
                      <a:pt x="25767" y="28224"/>
                    </a:cubicBezTo>
                    <a:cubicBezTo>
                      <a:pt x="25767" y="28224"/>
                      <a:pt x="24026" y="25211"/>
                      <a:pt x="21942" y="21648"/>
                    </a:cubicBezTo>
                    <a:cubicBezTo>
                      <a:pt x="23841" y="19953"/>
                      <a:pt x="19446" y="17194"/>
                      <a:pt x="18235" y="14957"/>
                    </a:cubicBezTo>
                    <a:cubicBezTo>
                      <a:pt x="17015" y="12700"/>
                      <a:pt x="16684" y="6431"/>
                      <a:pt x="14768" y="8139"/>
                    </a:cubicBezTo>
                    <a:cubicBezTo>
                      <a:pt x="12839" y="9861"/>
                      <a:pt x="14693" y="8159"/>
                      <a:pt x="10345" y="2045"/>
                    </a:cubicBezTo>
                    <a:cubicBezTo>
                      <a:pt x="9259" y="826"/>
                      <a:pt x="7789" y="96"/>
                      <a:pt x="6279" y="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1" name="Google Shape;2121;p13"/>
              <p:cNvSpPr/>
              <p:nvPr/>
            </p:nvSpPr>
            <p:spPr>
              <a:xfrm>
                <a:off x="1868588" y="2746839"/>
                <a:ext cx="12605" cy="47514"/>
              </a:xfrm>
              <a:custGeom>
                <a:avLst/>
                <a:gdLst/>
                <a:ahLst/>
                <a:cxnLst/>
                <a:rect l="l" t="t" r="r" b="b"/>
                <a:pathLst>
                  <a:path w="12605" h="47514" extrusionOk="0">
                    <a:moveTo>
                      <a:pt x="7414" y="51"/>
                    </a:moveTo>
                    <a:cubicBezTo>
                      <a:pt x="4180" y="-378"/>
                      <a:pt x="1267" y="1959"/>
                      <a:pt x="838" y="5194"/>
                    </a:cubicBezTo>
                    <a:cubicBezTo>
                      <a:pt x="510" y="7471"/>
                      <a:pt x="19" y="9822"/>
                      <a:pt x="1" y="12126"/>
                    </a:cubicBezTo>
                    <a:cubicBezTo>
                      <a:pt x="-30" y="16405"/>
                      <a:pt x="570" y="20759"/>
                      <a:pt x="718" y="25038"/>
                    </a:cubicBezTo>
                    <a:cubicBezTo>
                      <a:pt x="980" y="32553"/>
                      <a:pt x="1087" y="40007"/>
                      <a:pt x="1197" y="47514"/>
                    </a:cubicBezTo>
                    <a:cubicBezTo>
                      <a:pt x="3263" y="40295"/>
                      <a:pt x="5204" y="33061"/>
                      <a:pt x="7414" y="25875"/>
                    </a:cubicBezTo>
                    <a:cubicBezTo>
                      <a:pt x="8674" y="21783"/>
                      <a:pt x="10395" y="17818"/>
                      <a:pt x="11479" y="13680"/>
                    </a:cubicBezTo>
                    <a:cubicBezTo>
                      <a:pt x="12064" y="11449"/>
                      <a:pt x="12278" y="9032"/>
                      <a:pt x="12555" y="6748"/>
                    </a:cubicBezTo>
                    <a:cubicBezTo>
                      <a:pt x="12984" y="3513"/>
                      <a:pt x="10647" y="479"/>
                      <a:pt x="7414" y="5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2" name="Google Shape;2122;p13"/>
              <p:cNvSpPr/>
              <p:nvPr/>
            </p:nvSpPr>
            <p:spPr>
              <a:xfrm>
                <a:off x="1746557" y="2570702"/>
                <a:ext cx="15508" cy="28781"/>
              </a:xfrm>
              <a:custGeom>
                <a:avLst/>
                <a:gdLst/>
                <a:ahLst/>
                <a:cxnLst/>
                <a:rect l="l" t="t" r="r" b="b"/>
                <a:pathLst>
                  <a:path w="15508" h="28781" extrusionOk="0">
                    <a:moveTo>
                      <a:pt x="4389" y="204"/>
                    </a:moveTo>
                    <a:cubicBezTo>
                      <a:pt x="1242" y="1061"/>
                      <a:pt x="-648" y="4350"/>
                      <a:pt x="205" y="7497"/>
                    </a:cubicBezTo>
                    <a:cubicBezTo>
                      <a:pt x="358" y="7712"/>
                      <a:pt x="176" y="7531"/>
                      <a:pt x="325" y="7738"/>
                    </a:cubicBezTo>
                    <a:cubicBezTo>
                      <a:pt x="320" y="7792"/>
                      <a:pt x="403" y="8073"/>
                      <a:pt x="444" y="8214"/>
                    </a:cubicBezTo>
                    <a:cubicBezTo>
                      <a:pt x="526" y="8502"/>
                      <a:pt x="593" y="8770"/>
                      <a:pt x="683" y="9051"/>
                    </a:cubicBezTo>
                    <a:cubicBezTo>
                      <a:pt x="804" y="9433"/>
                      <a:pt x="897" y="9875"/>
                      <a:pt x="1042" y="10250"/>
                    </a:cubicBezTo>
                    <a:cubicBezTo>
                      <a:pt x="1638" y="11777"/>
                      <a:pt x="2640" y="12822"/>
                      <a:pt x="3672" y="14074"/>
                    </a:cubicBezTo>
                    <a:cubicBezTo>
                      <a:pt x="6323" y="17275"/>
                      <a:pt x="8836" y="20517"/>
                      <a:pt x="11443" y="23758"/>
                    </a:cubicBezTo>
                    <a:cubicBezTo>
                      <a:pt x="11863" y="24281"/>
                      <a:pt x="12336" y="24790"/>
                      <a:pt x="12758" y="25312"/>
                    </a:cubicBezTo>
                    <a:cubicBezTo>
                      <a:pt x="13204" y="25861"/>
                      <a:pt x="14465" y="27576"/>
                      <a:pt x="14074" y="26986"/>
                    </a:cubicBezTo>
                    <a:cubicBezTo>
                      <a:pt x="12071" y="23973"/>
                      <a:pt x="15508" y="28781"/>
                      <a:pt x="15508" y="28781"/>
                    </a:cubicBezTo>
                    <a:cubicBezTo>
                      <a:pt x="15508" y="28781"/>
                      <a:pt x="12983" y="12540"/>
                      <a:pt x="13596" y="16586"/>
                    </a:cubicBezTo>
                    <a:cubicBezTo>
                      <a:pt x="13996" y="19231"/>
                      <a:pt x="14300" y="21823"/>
                      <a:pt x="14671" y="24475"/>
                    </a:cubicBezTo>
                    <a:cubicBezTo>
                      <a:pt x="14461" y="23397"/>
                      <a:pt x="14139" y="21736"/>
                      <a:pt x="13954" y="20651"/>
                    </a:cubicBezTo>
                    <a:cubicBezTo>
                      <a:pt x="13324" y="16934"/>
                      <a:pt x="12860" y="13297"/>
                      <a:pt x="12758" y="9527"/>
                    </a:cubicBezTo>
                    <a:cubicBezTo>
                      <a:pt x="12718" y="8000"/>
                      <a:pt x="12512" y="6774"/>
                      <a:pt x="12041" y="5348"/>
                    </a:cubicBezTo>
                    <a:cubicBezTo>
                      <a:pt x="11970" y="5127"/>
                      <a:pt x="11873" y="4966"/>
                      <a:pt x="11802" y="4745"/>
                    </a:cubicBezTo>
                    <a:cubicBezTo>
                      <a:pt x="11765" y="4638"/>
                      <a:pt x="11665" y="4269"/>
                      <a:pt x="11683" y="4390"/>
                    </a:cubicBezTo>
                    <a:cubicBezTo>
                      <a:pt x="10829" y="1242"/>
                      <a:pt x="7538" y="-646"/>
                      <a:pt x="4389" y="20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3" name="Google Shape;2123;p13"/>
              <p:cNvSpPr/>
              <p:nvPr/>
            </p:nvSpPr>
            <p:spPr>
              <a:xfrm>
                <a:off x="1799562" y="2590352"/>
                <a:ext cx="21205" cy="53721"/>
              </a:xfrm>
              <a:custGeom>
                <a:avLst/>
                <a:gdLst/>
                <a:ahLst/>
                <a:cxnLst/>
                <a:rect l="l" t="t" r="r" b="b"/>
                <a:pathLst>
                  <a:path w="21205" h="53721" extrusionOk="0">
                    <a:moveTo>
                      <a:pt x="4109" y="284"/>
                    </a:moveTo>
                    <a:cubicBezTo>
                      <a:pt x="1002" y="1275"/>
                      <a:pt x="-713" y="4591"/>
                      <a:pt x="283" y="7691"/>
                    </a:cubicBezTo>
                    <a:cubicBezTo>
                      <a:pt x="2900" y="15828"/>
                      <a:pt x="6884" y="23075"/>
                      <a:pt x="10565" y="30770"/>
                    </a:cubicBezTo>
                    <a:cubicBezTo>
                      <a:pt x="14211" y="38392"/>
                      <a:pt x="17663" y="46053"/>
                      <a:pt x="21205" y="53722"/>
                    </a:cubicBezTo>
                    <a:cubicBezTo>
                      <a:pt x="19630" y="45424"/>
                      <a:pt x="18005" y="37173"/>
                      <a:pt x="16542" y="28855"/>
                    </a:cubicBezTo>
                    <a:cubicBezTo>
                      <a:pt x="15067" y="20456"/>
                      <a:pt x="14122" y="12252"/>
                      <a:pt x="11521" y="4108"/>
                    </a:cubicBezTo>
                    <a:cubicBezTo>
                      <a:pt x="10526" y="1001"/>
                      <a:pt x="7215" y="-714"/>
                      <a:pt x="4109" y="28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4" name="Google Shape;2124;p13"/>
              <p:cNvSpPr/>
              <p:nvPr/>
            </p:nvSpPr>
            <p:spPr>
              <a:xfrm>
                <a:off x="1781330" y="2642172"/>
                <a:ext cx="12672" cy="39801"/>
              </a:xfrm>
              <a:custGeom>
                <a:avLst/>
                <a:gdLst/>
                <a:ahLst/>
                <a:cxnLst/>
                <a:rect l="l" t="t" r="r" b="b"/>
                <a:pathLst>
                  <a:path w="12672" h="39801" extrusionOk="0">
                    <a:moveTo>
                      <a:pt x="4886" y="106"/>
                    </a:moveTo>
                    <a:cubicBezTo>
                      <a:pt x="1682" y="722"/>
                      <a:pt x="-510" y="3837"/>
                      <a:pt x="103" y="7045"/>
                    </a:cubicBezTo>
                    <a:cubicBezTo>
                      <a:pt x="6250" y="23440"/>
                      <a:pt x="7526" y="26520"/>
                      <a:pt x="6320" y="23419"/>
                    </a:cubicBezTo>
                    <a:cubicBezTo>
                      <a:pt x="4450" y="18618"/>
                      <a:pt x="2511" y="13809"/>
                      <a:pt x="462" y="9074"/>
                    </a:cubicBezTo>
                    <a:cubicBezTo>
                      <a:pt x="210" y="8491"/>
                      <a:pt x="795" y="10373"/>
                      <a:pt x="940" y="10989"/>
                    </a:cubicBezTo>
                    <a:cubicBezTo>
                      <a:pt x="1331" y="12657"/>
                      <a:pt x="2023" y="13990"/>
                      <a:pt x="2734" y="15530"/>
                    </a:cubicBezTo>
                    <a:cubicBezTo>
                      <a:pt x="4567" y="19508"/>
                      <a:pt x="6151" y="23654"/>
                      <a:pt x="7755" y="27726"/>
                    </a:cubicBezTo>
                    <a:cubicBezTo>
                      <a:pt x="8424" y="29427"/>
                      <a:pt x="10379" y="34477"/>
                      <a:pt x="9787" y="32749"/>
                    </a:cubicBezTo>
                    <a:cubicBezTo>
                      <a:pt x="8712" y="29601"/>
                      <a:pt x="12417" y="39801"/>
                      <a:pt x="12417" y="39801"/>
                    </a:cubicBezTo>
                    <a:cubicBezTo>
                      <a:pt x="12417" y="39801"/>
                      <a:pt x="12376" y="36653"/>
                      <a:pt x="12298" y="32267"/>
                    </a:cubicBezTo>
                    <a:cubicBezTo>
                      <a:pt x="12388" y="34095"/>
                      <a:pt x="12304" y="28597"/>
                      <a:pt x="12298" y="26768"/>
                    </a:cubicBezTo>
                    <a:cubicBezTo>
                      <a:pt x="12283" y="22395"/>
                      <a:pt x="12303" y="18109"/>
                      <a:pt x="12537" y="13735"/>
                    </a:cubicBezTo>
                    <a:cubicBezTo>
                      <a:pt x="12628" y="12041"/>
                      <a:pt x="12789" y="10407"/>
                      <a:pt x="12537" y="8719"/>
                    </a:cubicBezTo>
                    <a:cubicBezTo>
                      <a:pt x="12443" y="8089"/>
                      <a:pt x="12198" y="6167"/>
                      <a:pt x="12178" y="6804"/>
                    </a:cubicBezTo>
                    <a:cubicBezTo>
                      <a:pt x="12024" y="11960"/>
                      <a:pt x="12119" y="6804"/>
                      <a:pt x="11700" y="4774"/>
                    </a:cubicBezTo>
                    <a:cubicBezTo>
                      <a:pt x="11087" y="1566"/>
                      <a:pt x="8089" y="-503"/>
                      <a:pt x="4886" y="10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5" name="Google Shape;2125;p13"/>
              <p:cNvSpPr/>
              <p:nvPr/>
            </p:nvSpPr>
            <p:spPr>
              <a:xfrm>
                <a:off x="1906742" y="2797761"/>
                <a:ext cx="119647" cy="85838"/>
              </a:xfrm>
              <a:custGeom>
                <a:avLst/>
                <a:gdLst/>
                <a:ahLst/>
                <a:cxnLst/>
                <a:rect l="l" t="t" r="r" b="b"/>
                <a:pathLst>
                  <a:path w="119647" h="85838" extrusionOk="0">
                    <a:moveTo>
                      <a:pt x="43" y="79417"/>
                    </a:moveTo>
                    <a:cubicBezTo>
                      <a:pt x="-1289" y="70335"/>
                      <a:pt x="28752" y="77722"/>
                      <a:pt x="57233" y="59988"/>
                    </a:cubicBezTo>
                    <a:cubicBezTo>
                      <a:pt x="89313" y="40017"/>
                      <a:pt x="96081" y="11399"/>
                      <a:pt x="98811" y="644"/>
                    </a:cubicBezTo>
                    <a:cubicBezTo>
                      <a:pt x="99321" y="-1366"/>
                      <a:pt x="120226" y="1709"/>
                      <a:pt x="119635" y="4655"/>
                    </a:cubicBezTo>
                    <a:cubicBezTo>
                      <a:pt x="111523" y="45100"/>
                      <a:pt x="82218" y="65949"/>
                      <a:pt x="62801" y="74970"/>
                    </a:cubicBezTo>
                    <a:cubicBezTo>
                      <a:pt x="28968" y="90688"/>
                      <a:pt x="1117" y="86750"/>
                      <a:pt x="43" y="79417"/>
                    </a:cubicBezTo>
                    <a:close/>
                  </a:path>
                </a:pathLst>
              </a:custGeom>
              <a:solidFill>
                <a:srgbClr val="000000">
                  <a:alpha val="1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6" name="Google Shape;2126;p13"/>
              <p:cNvSpPr/>
              <p:nvPr/>
            </p:nvSpPr>
            <p:spPr>
              <a:xfrm>
                <a:off x="1906322" y="2717647"/>
                <a:ext cx="52713" cy="167243"/>
              </a:xfrm>
              <a:custGeom>
                <a:avLst/>
                <a:gdLst/>
                <a:ahLst/>
                <a:cxnLst/>
                <a:rect l="l" t="t" r="r" b="b"/>
                <a:pathLst>
                  <a:path w="52713" h="167243" extrusionOk="0">
                    <a:moveTo>
                      <a:pt x="1537" y="166865"/>
                    </a:moveTo>
                    <a:cubicBezTo>
                      <a:pt x="-6735" y="162880"/>
                      <a:pt x="20645" y="115497"/>
                      <a:pt x="29920" y="83256"/>
                    </a:cubicBezTo>
                    <a:cubicBezTo>
                      <a:pt x="40368" y="46937"/>
                      <a:pt x="26229" y="21152"/>
                      <a:pt x="21055" y="11341"/>
                    </a:cubicBezTo>
                    <a:cubicBezTo>
                      <a:pt x="20088" y="9506"/>
                      <a:pt x="37671" y="-2214"/>
                      <a:pt x="39207" y="371"/>
                    </a:cubicBezTo>
                    <a:cubicBezTo>
                      <a:pt x="60266" y="35839"/>
                      <a:pt x="52467" y="70946"/>
                      <a:pt x="44088" y="90650"/>
                    </a:cubicBezTo>
                    <a:cubicBezTo>
                      <a:pt x="29487" y="124980"/>
                      <a:pt x="12055" y="171935"/>
                      <a:pt x="1537" y="166865"/>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12 Thank you">
  <p:cSld name="CUSTOM_16_1">
    <p:spTree>
      <p:nvGrpSpPr>
        <p:cNvPr id="1" name="Shape 2127"/>
        <p:cNvGrpSpPr/>
        <p:nvPr/>
      </p:nvGrpSpPr>
      <p:grpSpPr>
        <a:xfrm>
          <a:off x="0" y="0"/>
          <a:ext cx="0" cy="0"/>
          <a:chOff x="0" y="0"/>
          <a:chExt cx="0" cy="0"/>
        </a:xfrm>
      </p:grpSpPr>
      <p:sp>
        <p:nvSpPr>
          <p:cNvPr id="2128" name="Google Shape;2128;p14"/>
          <p:cNvSpPr/>
          <p:nvPr/>
        </p:nvSpPr>
        <p:spPr>
          <a:xfrm>
            <a:off x="-6435" y="0"/>
            <a:ext cx="3454628" cy="3096529"/>
          </a:xfrm>
          <a:custGeom>
            <a:avLst/>
            <a:gdLst/>
            <a:ahLst/>
            <a:cxnLst/>
            <a:rect l="l" t="t" r="r" b="b"/>
            <a:pathLst>
              <a:path w="3454628" h="3096529" extrusionOk="0">
                <a:moveTo>
                  <a:pt x="0" y="0"/>
                </a:moveTo>
                <a:lnTo>
                  <a:pt x="0" y="3050108"/>
                </a:lnTo>
                <a:cubicBezTo>
                  <a:pt x="1043777" y="3177282"/>
                  <a:pt x="2133742" y="3057915"/>
                  <a:pt x="2757981" y="2507583"/>
                </a:cubicBezTo>
                <a:cubicBezTo>
                  <a:pt x="3642653" y="1727649"/>
                  <a:pt x="3621441" y="888819"/>
                  <a:pt x="3049009" y="0"/>
                </a:cubicBezTo>
                <a:lnTo>
                  <a:pt x="0"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9" name="Google Shape;2129;p14"/>
          <p:cNvSpPr/>
          <p:nvPr/>
        </p:nvSpPr>
        <p:spPr>
          <a:xfrm>
            <a:off x="8152218" y="3131989"/>
            <a:ext cx="4039782" cy="3726011"/>
          </a:xfrm>
          <a:custGeom>
            <a:avLst/>
            <a:gdLst/>
            <a:ahLst/>
            <a:cxnLst/>
            <a:rect l="l" t="t" r="r" b="b"/>
            <a:pathLst>
              <a:path w="4039782" h="3726011" extrusionOk="0">
                <a:moveTo>
                  <a:pt x="1826739" y="61"/>
                </a:moveTo>
                <a:cubicBezTo>
                  <a:pt x="1284602" y="3725"/>
                  <a:pt x="812491" y="171973"/>
                  <a:pt x="464843" y="577700"/>
                </a:cubicBezTo>
                <a:cubicBezTo>
                  <a:pt x="-160032" y="1306959"/>
                  <a:pt x="-101960" y="2569126"/>
                  <a:pt x="325821" y="3726011"/>
                </a:cubicBezTo>
                <a:lnTo>
                  <a:pt x="4039783" y="3726011"/>
                </a:lnTo>
                <a:lnTo>
                  <a:pt x="4039783" y="596747"/>
                </a:lnTo>
                <a:cubicBezTo>
                  <a:pt x="3263905" y="239750"/>
                  <a:pt x="2492514" y="-4439"/>
                  <a:pt x="1826739" y="6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0" name="Google Shape;2130;p14"/>
          <p:cNvSpPr/>
          <p:nvPr/>
        </p:nvSpPr>
        <p:spPr>
          <a:xfrm>
            <a:off x="1354300" y="990200"/>
            <a:ext cx="9483525" cy="5029049"/>
          </a:xfrm>
          <a:custGeom>
            <a:avLst/>
            <a:gdLst/>
            <a:ahLst/>
            <a:cxnLst/>
            <a:rect l="l" t="t" r="r" b="b"/>
            <a:pathLst>
              <a:path w="8660753" h="2837263" extrusionOk="0">
                <a:moveTo>
                  <a:pt x="0" y="0"/>
                </a:moveTo>
                <a:lnTo>
                  <a:pt x="8660754" y="0"/>
                </a:lnTo>
                <a:lnTo>
                  <a:pt x="8660754" y="2837263"/>
                </a:lnTo>
                <a:lnTo>
                  <a:pt x="0" y="2837263"/>
                </a:lnTo>
                <a:lnTo>
                  <a:pt x="0" y="0"/>
                </a:lnTo>
                <a:close/>
              </a:path>
            </a:pathLst>
          </a:custGeom>
          <a:noFill/>
          <a:ln w="38100" cap="rnd" cmpd="sng">
            <a:solidFill>
              <a:schemeClr val="accen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131" name="Google Shape;2131;p14"/>
          <p:cNvGrpSpPr/>
          <p:nvPr/>
        </p:nvGrpSpPr>
        <p:grpSpPr>
          <a:xfrm flipH="1">
            <a:off x="8669948" y="4487352"/>
            <a:ext cx="3330383" cy="2554810"/>
            <a:chOff x="38878" y="4642752"/>
            <a:chExt cx="3330383" cy="2554810"/>
          </a:xfrm>
        </p:grpSpPr>
        <p:grpSp>
          <p:nvGrpSpPr>
            <p:cNvPr id="2132" name="Google Shape;2132;p14"/>
            <p:cNvGrpSpPr/>
            <p:nvPr/>
          </p:nvGrpSpPr>
          <p:grpSpPr>
            <a:xfrm rot="2542223">
              <a:off x="1896800" y="5466184"/>
              <a:ext cx="1084697" cy="1571086"/>
              <a:chOff x="4515650" y="3681493"/>
              <a:chExt cx="809882" cy="1173106"/>
            </a:xfrm>
          </p:grpSpPr>
          <p:sp>
            <p:nvSpPr>
              <p:cNvPr id="2133" name="Google Shape;2133;p14"/>
              <p:cNvSpPr/>
              <p:nvPr/>
            </p:nvSpPr>
            <p:spPr>
              <a:xfrm>
                <a:off x="4747612" y="3681493"/>
                <a:ext cx="577732" cy="964030"/>
              </a:xfrm>
              <a:custGeom>
                <a:avLst/>
                <a:gdLst/>
                <a:ahLst/>
                <a:cxnLst/>
                <a:rect l="l" t="t" r="r" b="b"/>
                <a:pathLst>
                  <a:path w="577732" h="964030" extrusionOk="0">
                    <a:moveTo>
                      <a:pt x="0" y="963603"/>
                    </a:moveTo>
                    <a:cubicBezTo>
                      <a:pt x="0" y="963603"/>
                      <a:pt x="162268" y="737691"/>
                      <a:pt x="297473" y="451764"/>
                    </a:cubicBezTo>
                    <a:cubicBezTo>
                      <a:pt x="396893" y="241523"/>
                      <a:pt x="466445" y="0"/>
                      <a:pt x="466445" y="0"/>
                    </a:cubicBezTo>
                    <a:cubicBezTo>
                      <a:pt x="466445" y="0"/>
                      <a:pt x="727035" y="302616"/>
                      <a:pt x="450693" y="725421"/>
                    </a:cubicBezTo>
                    <a:cubicBezTo>
                      <a:pt x="281044" y="984980"/>
                      <a:pt x="0" y="963603"/>
                      <a:pt x="0" y="963603"/>
                    </a:cubicBezTo>
                    <a:close/>
                  </a:path>
                </a:pathLst>
              </a:custGeom>
              <a:solidFill>
                <a:srgbClr val="815C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4" name="Google Shape;2134;p14"/>
              <p:cNvSpPr/>
              <p:nvPr/>
            </p:nvSpPr>
            <p:spPr>
              <a:xfrm>
                <a:off x="4758676" y="3804622"/>
                <a:ext cx="464040" cy="827694"/>
              </a:xfrm>
              <a:custGeom>
                <a:avLst/>
                <a:gdLst/>
                <a:ahLst/>
                <a:cxnLst/>
                <a:rect l="l" t="t" r="r" b="b"/>
                <a:pathLst>
                  <a:path w="464040" h="827694" extrusionOk="0">
                    <a:moveTo>
                      <a:pt x="0" y="827695"/>
                    </a:moveTo>
                    <a:cubicBezTo>
                      <a:pt x="0" y="827695"/>
                      <a:pt x="183458" y="638852"/>
                      <a:pt x="266236" y="477555"/>
                    </a:cubicBezTo>
                    <a:cubicBezTo>
                      <a:pt x="390612" y="235194"/>
                      <a:pt x="464040" y="0"/>
                      <a:pt x="464040" y="0"/>
                    </a:cubicBezTo>
                    <a:cubicBezTo>
                      <a:pt x="464040" y="0"/>
                      <a:pt x="413804" y="333966"/>
                      <a:pt x="306748" y="500601"/>
                    </a:cubicBezTo>
                    <a:cubicBezTo>
                      <a:pt x="199692" y="667235"/>
                      <a:pt x="0" y="827695"/>
                      <a:pt x="0" y="827695"/>
                    </a:cubicBezTo>
                    <a:close/>
                  </a:path>
                </a:pathLst>
              </a:custGeom>
              <a:solidFill>
                <a:srgbClr val="000000">
                  <a:alpha val="1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5" name="Google Shape;2135;p14"/>
              <p:cNvSpPr/>
              <p:nvPr/>
            </p:nvSpPr>
            <p:spPr>
              <a:xfrm>
                <a:off x="4988228" y="3699207"/>
                <a:ext cx="337304" cy="790784"/>
              </a:xfrm>
              <a:custGeom>
                <a:avLst/>
                <a:gdLst/>
                <a:ahLst/>
                <a:cxnLst/>
                <a:rect l="l" t="t" r="r" b="b"/>
                <a:pathLst>
                  <a:path w="337304" h="790784" extrusionOk="0">
                    <a:moveTo>
                      <a:pt x="238961" y="0"/>
                    </a:moveTo>
                    <a:cubicBezTo>
                      <a:pt x="238841" y="41007"/>
                      <a:pt x="236831" y="97773"/>
                      <a:pt x="228969" y="162295"/>
                    </a:cubicBezTo>
                    <a:cubicBezTo>
                      <a:pt x="218528" y="247892"/>
                      <a:pt x="192482" y="345599"/>
                      <a:pt x="167589" y="435469"/>
                    </a:cubicBezTo>
                    <a:cubicBezTo>
                      <a:pt x="154897" y="481285"/>
                      <a:pt x="136225" y="521348"/>
                      <a:pt x="120466" y="552277"/>
                    </a:cubicBezTo>
                    <a:cubicBezTo>
                      <a:pt x="67143" y="656948"/>
                      <a:pt x="14650" y="696837"/>
                      <a:pt x="2568" y="739318"/>
                    </a:cubicBezTo>
                    <a:cubicBezTo>
                      <a:pt x="-19392" y="816531"/>
                      <a:pt x="104467" y="797845"/>
                      <a:pt x="184861" y="742479"/>
                    </a:cubicBezTo>
                    <a:cubicBezTo>
                      <a:pt x="193426" y="731328"/>
                      <a:pt x="201999" y="720117"/>
                      <a:pt x="210103" y="707713"/>
                    </a:cubicBezTo>
                    <a:cubicBezTo>
                      <a:pt x="448539" y="342900"/>
                      <a:pt x="287697" y="68667"/>
                      <a:pt x="238961" y="0"/>
                    </a:cubicBezTo>
                    <a:close/>
                  </a:path>
                </a:pathLst>
              </a:custGeom>
              <a:solidFill>
                <a:srgbClr val="9779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6" name="Google Shape;2136;p14"/>
              <p:cNvSpPr/>
              <p:nvPr/>
            </p:nvSpPr>
            <p:spPr>
              <a:xfrm>
                <a:off x="5074655" y="3821828"/>
                <a:ext cx="214181" cy="623698"/>
              </a:xfrm>
              <a:custGeom>
                <a:avLst/>
                <a:gdLst/>
                <a:ahLst/>
                <a:cxnLst/>
                <a:rect l="l" t="t" r="r" b="b"/>
                <a:pathLst>
                  <a:path w="214181" h="623698" extrusionOk="0">
                    <a:moveTo>
                      <a:pt x="174997" y="0"/>
                    </a:moveTo>
                    <a:cubicBezTo>
                      <a:pt x="174997" y="0"/>
                      <a:pt x="183510" y="148820"/>
                      <a:pt x="129470" y="300566"/>
                    </a:cubicBezTo>
                    <a:cubicBezTo>
                      <a:pt x="67761" y="473825"/>
                      <a:pt x="-25800" y="601555"/>
                      <a:pt x="6655" y="621955"/>
                    </a:cubicBezTo>
                    <a:cubicBezTo>
                      <a:pt x="39110" y="642361"/>
                      <a:pt x="145750" y="479979"/>
                      <a:pt x="193710" y="326204"/>
                    </a:cubicBezTo>
                    <a:cubicBezTo>
                      <a:pt x="248909" y="149208"/>
                      <a:pt x="174997" y="0"/>
                      <a:pt x="174997" y="0"/>
                    </a:cubicBezTo>
                    <a:close/>
                  </a:path>
                </a:pathLst>
              </a:custGeom>
              <a:solidFill>
                <a:srgbClr val="AB8F5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7" name="Google Shape;2137;p14"/>
              <p:cNvSpPr/>
              <p:nvPr/>
            </p:nvSpPr>
            <p:spPr>
              <a:xfrm>
                <a:off x="5257903" y="3790806"/>
                <a:ext cx="58545" cy="389392"/>
              </a:xfrm>
              <a:custGeom>
                <a:avLst/>
                <a:gdLst/>
                <a:ahLst/>
                <a:cxnLst/>
                <a:rect l="l" t="t" r="r" b="b"/>
                <a:pathLst>
                  <a:path w="58545" h="389392" extrusionOk="0">
                    <a:moveTo>
                      <a:pt x="0" y="0"/>
                    </a:moveTo>
                    <a:cubicBezTo>
                      <a:pt x="0" y="0"/>
                      <a:pt x="39628" y="67549"/>
                      <a:pt x="42709" y="164893"/>
                    </a:cubicBezTo>
                    <a:cubicBezTo>
                      <a:pt x="45789" y="262245"/>
                      <a:pt x="12330" y="389392"/>
                      <a:pt x="12330" y="389392"/>
                    </a:cubicBezTo>
                    <a:cubicBezTo>
                      <a:pt x="12330" y="389392"/>
                      <a:pt x="61488" y="261923"/>
                      <a:pt x="58407" y="164578"/>
                    </a:cubicBezTo>
                    <a:cubicBezTo>
                      <a:pt x="55326" y="67227"/>
                      <a:pt x="0" y="0"/>
                      <a:pt x="0" y="0"/>
                    </a:cubicBezTo>
                    <a:close/>
                  </a:path>
                </a:pathLst>
              </a:custGeom>
              <a:solidFill>
                <a:srgbClr val="E1CA9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8" name="Google Shape;2138;p14"/>
              <p:cNvSpPr/>
              <p:nvPr/>
            </p:nvSpPr>
            <p:spPr>
              <a:xfrm>
                <a:off x="5116457" y="4014783"/>
                <a:ext cx="178455" cy="214781"/>
              </a:xfrm>
              <a:custGeom>
                <a:avLst/>
                <a:gdLst/>
                <a:ahLst/>
                <a:cxnLst/>
                <a:rect l="l" t="t" r="r" b="b"/>
                <a:pathLst>
                  <a:path w="178455" h="214781" extrusionOk="0">
                    <a:moveTo>
                      <a:pt x="10877" y="186291"/>
                    </a:moveTo>
                    <a:cubicBezTo>
                      <a:pt x="10877" y="186291"/>
                      <a:pt x="47718" y="135968"/>
                      <a:pt x="76911" y="100010"/>
                    </a:cubicBezTo>
                    <a:cubicBezTo>
                      <a:pt x="118843" y="48375"/>
                      <a:pt x="178455" y="0"/>
                      <a:pt x="178455" y="0"/>
                    </a:cubicBezTo>
                    <a:cubicBezTo>
                      <a:pt x="178455" y="0"/>
                      <a:pt x="118568" y="58842"/>
                      <a:pt x="85698" y="100372"/>
                    </a:cubicBezTo>
                    <a:cubicBezTo>
                      <a:pt x="48227" y="147735"/>
                      <a:pt x="0" y="214781"/>
                      <a:pt x="0" y="214781"/>
                    </a:cubicBezTo>
                    <a:lnTo>
                      <a:pt x="10877" y="186291"/>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9" name="Google Shape;2139;p14"/>
              <p:cNvSpPr/>
              <p:nvPr/>
            </p:nvSpPr>
            <p:spPr>
              <a:xfrm>
                <a:off x="4954169" y="4280731"/>
                <a:ext cx="259210" cy="189572"/>
              </a:xfrm>
              <a:custGeom>
                <a:avLst/>
                <a:gdLst/>
                <a:ahLst/>
                <a:cxnLst/>
                <a:rect l="l" t="t" r="r" b="b"/>
                <a:pathLst>
                  <a:path w="259210" h="189572" extrusionOk="0">
                    <a:moveTo>
                      <a:pt x="31598" y="151298"/>
                    </a:moveTo>
                    <a:cubicBezTo>
                      <a:pt x="31598" y="151298"/>
                      <a:pt x="109413" y="92569"/>
                      <a:pt x="144145" y="69691"/>
                    </a:cubicBezTo>
                    <a:cubicBezTo>
                      <a:pt x="222604" y="18022"/>
                      <a:pt x="259211" y="0"/>
                      <a:pt x="259211" y="0"/>
                    </a:cubicBezTo>
                    <a:cubicBezTo>
                      <a:pt x="259211" y="0"/>
                      <a:pt x="208861" y="41067"/>
                      <a:pt x="148304" y="83334"/>
                    </a:cubicBezTo>
                    <a:cubicBezTo>
                      <a:pt x="109339" y="110525"/>
                      <a:pt x="0" y="189573"/>
                      <a:pt x="0" y="189573"/>
                    </a:cubicBezTo>
                    <a:lnTo>
                      <a:pt x="31598" y="151298"/>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0" name="Google Shape;2140;p14"/>
              <p:cNvSpPr/>
              <p:nvPr/>
            </p:nvSpPr>
            <p:spPr>
              <a:xfrm>
                <a:off x="4785652" y="4507333"/>
                <a:ext cx="269189" cy="128058"/>
              </a:xfrm>
              <a:custGeom>
                <a:avLst/>
                <a:gdLst/>
                <a:ahLst/>
                <a:cxnLst/>
                <a:rect l="l" t="t" r="r" b="b"/>
                <a:pathLst>
                  <a:path w="269189" h="128058" extrusionOk="0">
                    <a:moveTo>
                      <a:pt x="34411" y="95671"/>
                    </a:moveTo>
                    <a:cubicBezTo>
                      <a:pt x="34411" y="95671"/>
                      <a:pt x="100633" y="76811"/>
                      <a:pt x="140060" y="61193"/>
                    </a:cubicBezTo>
                    <a:cubicBezTo>
                      <a:pt x="219329" y="29776"/>
                      <a:pt x="269190" y="0"/>
                      <a:pt x="269190" y="0"/>
                    </a:cubicBezTo>
                    <a:cubicBezTo>
                      <a:pt x="269190" y="0"/>
                      <a:pt x="203182" y="49955"/>
                      <a:pt x="134916" y="77896"/>
                    </a:cubicBezTo>
                    <a:cubicBezTo>
                      <a:pt x="90018" y="96267"/>
                      <a:pt x="0" y="128059"/>
                      <a:pt x="0" y="128059"/>
                    </a:cubicBezTo>
                    <a:lnTo>
                      <a:pt x="34411" y="95671"/>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141" name="Google Shape;2141;p14"/>
              <p:cNvGrpSpPr/>
              <p:nvPr/>
            </p:nvGrpSpPr>
            <p:grpSpPr>
              <a:xfrm>
                <a:off x="4515650" y="3715616"/>
                <a:ext cx="781653" cy="1138983"/>
                <a:chOff x="4515650" y="3715616"/>
                <a:chExt cx="781653" cy="1138983"/>
              </a:xfrm>
            </p:grpSpPr>
            <p:sp>
              <p:nvSpPr>
                <p:cNvPr id="2142" name="Google Shape;2142;p14"/>
                <p:cNvSpPr/>
                <p:nvPr/>
              </p:nvSpPr>
              <p:spPr>
                <a:xfrm>
                  <a:off x="4515650" y="3715616"/>
                  <a:ext cx="710074" cy="1138983"/>
                </a:xfrm>
                <a:custGeom>
                  <a:avLst/>
                  <a:gdLst/>
                  <a:ahLst/>
                  <a:cxnLst/>
                  <a:rect l="l" t="t" r="r" b="b"/>
                  <a:pathLst>
                    <a:path w="710074" h="1138983" extrusionOk="0">
                      <a:moveTo>
                        <a:pt x="75" y="1105551"/>
                      </a:moveTo>
                      <a:cubicBezTo>
                        <a:pt x="75" y="1105551"/>
                        <a:pt x="-1258" y="1115992"/>
                        <a:pt x="7302" y="1127116"/>
                      </a:cubicBezTo>
                      <a:cubicBezTo>
                        <a:pt x="17455" y="1140310"/>
                        <a:pt x="26556" y="1138944"/>
                        <a:pt x="26556" y="1138944"/>
                      </a:cubicBezTo>
                      <a:cubicBezTo>
                        <a:pt x="26556" y="1138944"/>
                        <a:pt x="461517" y="796218"/>
                        <a:pt x="578277" y="566227"/>
                      </a:cubicBezTo>
                      <a:cubicBezTo>
                        <a:pt x="720587" y="285899"/>
                        <a:pt x="709892" y="0"/>
                        <a:pt x="709892" y="0"/>
                      </a:cubicBezTo>
                      <a:cubicBezTo>
                        <a:pt x="709892" y="0"/>
                        <a:pt x="701018" y="318562"/>
                        <a:pt x="559572" y="566709"/>
                      </a:cubicBezTo>
                      <a:cubicBezTo>
                        <a:pt x="406686" y="834928"/>
                        <a:pt x="75" y="1105551"/>
                        <a:pt x="75" y="1105551"/>
                      </a:cubicBez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3" name="Google Shape;2143;p14"/>
                <p:cNvSpPr/>
                <p:nvPr/>
              </p:nvSpPr>
              <p:spPr>
                <a:xfrm>
                  <a:off x="5134051" y="4014005"/>
                  <a:ext cx="163252" cy="179272"/>
                </a:xfrm>
                <a:custGeom>
                  <a:avLst/>
                  <a:gdLst/>
                  <a:ahLst/>
                  <a:cxnLst/>
                  <a:rect l="l" t="t" r="r" b="b"/>
                  <a:pathLst>
                    <a:path w="163252" h="179272" extrusionOk="0">
                      <a:moveTo>
                        <a:pt x="9845" y="153876"/>
                      </a:moveTo>
                      <a:cubicBezTo>
                        <a:pt x="9845" y="153876"/>
                        <a:pt x="43512" y="111248"/>
                        <a:pt x="70214" y="81151"/>
                      </a:cubicBezTo>
                      <a:cubicBezTo>
                        <a:pt x="108569" y="37920"/>
                        <a:pt x="163252" y="0"/>
                        <a:pt x="163252" y="0"/>
                      </a:cubicBezTo>
                      <a:cubicBezTo>
                        <a:pt x="163252" y="0"/>
                        <a:pt x="108382" y="47725"/>
                        <a:pt x="78325" y="82604"/>
                      </a:cubicBezTo>
                      <a:cubicBezTo>
                        <a:pt x="44055" y="122366"/>
                        <a:pt x="0" y="179272"/>
                        <a:pt x="0" y="179272"/>
                      </a:cubicBezTo>
                      <a:lnTo>
                        <a:pt x="9845" y="153876"/>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4" name="Google Shape;2144;p14"/>
                <p:cNvSpPr/>
                <p:nvPr/>
              </p:nvSpPr>
              <p:spPr>
                <a:xfrm>
                  <a:off x="4974073" y="4269714"/>
                  <a:ext cx="253116" cy="180779"/>
                </a:xfrm>
                <a:custGeom>
                  <a:avLst/>
                  <a:gdLst/>
                  <a:ahLst/>
                  <a:cxnLst/>
                  <a:rect l="l" t="t" r="r" b="b"/>
                  <a:pathLst>
                    <a:path w="253116" h="180779" extrusionOk="0">
                      <a:moveTo>
                        <a:pt x="31055" y="143616"/>
                      </a:moveTo>
                      <a:cubicBezTo>
                        <a:pt x="31055" y="143616"/>
                        <a:pt x="107404" y="83977"/>
                        <a:pt x="141286" y="62271"/>
                      </a:cubicBezTo>
                      <a:cubicBezTo>
                        <a:pt x="217822" y="13247"/>
                        <a:pt x="253117" y="0"/>
                        <a:pt x="253117" y="0"/>
                      </a:cubicBezTo>
                      <a:cubicBezTo>
                        <a:pt x="253117" y="0"/>
                        <a:pt x="222517" y="19737"/>
                        <a:pt x="143033" y="78244"/>
                      </a:cubicBezTo>
                      <a:cubicBezTo>
                        <a:pt x="105958" y="105535"/>
                        <a:pt x="0" y="180779"/>
                        <a:pt x="0" y="180779"/>
                      </a:cubicBezTo>
                      <a:lnTo>
                        <a:pt x="31055" y="143616"/>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5" name="Google Shape;2145;p14"/>
                <p:cNvSpPr/>
                <p:nvPr/>
              </p:nvSpPr>
              <p:spPr>
                <a:xfrm>
                  <a:off x="4812528" y="4496624"/>
                  <a:ext cx="255627" cy="121783"/>
                </a:xfrm>
                <a:custGeom>
                  <a:avLst/>
                  <a:gdLst/>
                  <a:ahLst/>
                  <a:cxnLst/>
                  <a:rect l="l" t="t" r="r" b="b"/>
                  <a:pathLst>
                    <a:path w="255627" h="121783" extrusionOk="0">
                      <a:moveTo>
                        <a:pt x="32602" y="90252"/>
                      </a:moveTo>
                      <a:cubicBezTo>
                        <a:pt x="32602" y="90252"/>
                        <a:pt x="95543" y="72893"/>
                        <a:pt x="132994" y="58179"/>
                      </a:cubicBezTo>
                      <a:cubicBezTo>
                        <a:pt x="208305" y="28597"/>
                        <a:pt x="255628" y="0"/>
                        <a:pt x="255628" y="0"/>
                      </a:cubicBezTo>
                      <a:cubicBezTo>
                        <a:pt x="255628" y="0"/>
                        <a:pt x="193035" y="48348"/>
                        <a:pt x="128179" y="74715"/>
                      </a:cubicBezTo>
                      <a:cubicBezTo>
                        <a:pt x="85531" y="92047"/>
                        <a:pt x="0" y="121783"/>
                        <a:pt x="0" y="121783"/>
                      </a:cubicBezTo>
                      <a:lnTo>
                        <a:pt x="32602" y="90252"/>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6" name="Google Shape;2146;p14"/>
                <p:cNvSpPr/>
                <p:nvPr/>
              </p:nvSpPr>
              <p:spPr>
                <a:xfrm>
                  <a:off x="5163914" y="3921838"/>
                  <a:ext cx="11216" cy="149469"/>
                </a:xfrm>
                <a:custGeom>
                  <a:avLst/>
                  <a:gdLst/>
                  <a:ahLst/>
                  <a:cxnLst/>
                  <a:rect l="l" t="t" r="r" b="b"/>
                  <a:pathLst>
                    <a:path w="11216" h="149469" extrusionOk="0">
                      <a:moveTo>
                        <a:pt x="0" y="149470"/>
                      </a:moveTo>
                      <a:cubicBezTo>
                        <a:pt x="0" y="149470"/>
                        <a:pt x="3737" y="127154"/>
                        <a:pt x="5519" y="78914"/>
                      </a:cubicBezTo>
                      <a:cubicBezTo>
                        <a:pt x="7293" y="30674"/>
                        <a:pt x="2056" y="0"/>
                        <a:pt x="2056" y="0"/>
                      </a:cubicBezTo>
                      <a:cubicBezTo>
                        <a:pt x="2056" y="0"/>
                        <a:pt x="10026" y="40666"/>
                        <a:pt x="11104" y="78854"/>
                      </a:cubicBezTo>
                      <a:cubicBezTo>
                        <a:pt x="11821" y="104028"/>
                        <a:pt x="8874" y="118997"/>
                        <a:pt x="8874" y="118997"/>
                      </a:cubicBezTo>
                      <a:lnTo>
                        <a:pt x="0" y="149470"/>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7" name="Google Shape;2147;p14"/>
                <p:cNvSpPr/>
                <p:nvPr/>
              </p:nvSpPr>
              <p:spPr>
                <a:xfrm>
                  <a:off x="5002476" y="4168713"/>
                  <a:ext cx="84358" cy="219864"/>
                </a:xfrm>
                <a:custGeom>
                  <a:avLst/>
                  <a:gdLst/>
                  <a:ahLst/>
                  <a:cxnLst/>
                  <a:rect l="l" t="t" r="r" b="b"/>
                  <a:pathLst>
                    <a:path w="84358" h="219864" extrusionOk="0">
                      <a:moveTo>
                        <a:pt x="0" y="219864"/>
                      </a:moveTo>
                      <a:cubicBezTo>
                        <a:pt x="0" y="219864"/>
                        <a:pt x="43311" y="135546"/>
                        <a:pt x="58768" y="91518"/>
                      </a:cubicBezTo>
                      <a:cubicBezTo>
                        <a:pt x="72993" y="51006"/>
                        <a:pt x="84359" y="0"/>
                        <a:pt x="84359" y="0"/>
                      </a:cubicBezTo>
                      <a:cubicBezTo>
                        <a:pt x="84359" y="0"/>
                        <a:pt x="82363" y="34022"/>
                        <a:pt x="66551" y="94739"/>
                      </a:cubicBezTo>
                      <a:cubicBezTo>
                        <a:pt x="57436" y="129746"/>
                        <a:pt x="32133" y="183954"/>
                        <a:pt x="32133" y="183954"/>
                      </a:cubicBezTo>
                      <a:lnTo>
                        <a:pt x="0" y="219864"/>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8" name="Google Shape;2148;p14"/>
                <p:cNvSpPr/>
                <p:nvPr/>
              </p:nvSpPr>
              <p:spPr>
                <a:xfrm>
                  <a:off x="4880606" y="4402153"/>
                  <a:ext cx="80769" cy="122988"/>
                </a:xfrm>
                <a:custGeom>
                  <a:avLst/>
                  <a:gdLst/>
                  <a:ahLst/>
                  <a:cxnLst/>
                  <a:rect l="l" t="t" r="r" b="b"/>
                  <a:pathLst>
                    <a:path w="80769" h="122988" extrusionOk="0">
                      <a:moveTo>
                        <a:pt x="0" y="122988"/>
                      </a:moveTo>
                      <a:cubicBezTo>
                        <a:pt x="0" y="122988"/>
                        <a:pt x="36011" y="66062"/>
                        <a:pt x="47310" y="49332"/>
                      </a:cubicBezTo>
                      <a:cubicBezTo>
                        <a:pt x="52594" y="41510"/>
                        <a:pt x="80769" y="0"/>
                        <a:pt x="80769" y="0"/>
                      </a:cubicBezTo>
                      <a:cubicBezTo>
                        <a:pt x="80769" y="0"/>
                        <a:pt x="66444" y="33466"/>
                        <a:pt x="53813" y="53759"/>
                      </a:cubicBezTo>
                      <a:cubicBezTo>
                        <a:pt x="38041" y="79074"/>
                        <a:pt x="22228" y="101611"/>
                        <a:pt x="22228" y="101611"/>
                      </a:cubicBezTo>
                      <a:lnTo>
                        <a:pt x="0" y="122988"/>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149" name="Google Shape;2149;p14"/>
              <p:cNvSpPr/>
              <p:nvPr/>
            </p:nvSpPr>
            <p:spPr>
              <a:xfrm>
                <a:off x="4763384" y="3681493"/>
                <a:ext cx="450672" cy="949404"/>
              </a:xfrm>
              <a:custGeom>
                <a:avLst/>
                <a:gdLst/>
                <a:ahLst/>
                <a:cxnLst/>
                <a:rect l="l" t="t" r="r" b="b"/>
                <a:pathLst>
                  <a:path w="450672" h="949404" extrusionOk="0">
                    <a:moveTo>
                      <a:pt x="0" y="949404"/>
                    </a:moveTo>
                    <a:cubicBezTo>
                      <a:pt x="0" y="949404"/>
                      <a:pt x="176761" y="730926"/>
                      <a:pt x="291961" y="496850"/>
                    </a:cubicBezTo>
                    <a:cubicBezTo>
                      <a:pt x="407160" y="262774"/>
                      <a:pt x="450672" y="0"/>
                      <a:pt x="450672" y="0"/>
                    </a:cubicBezTo>
                    <a:cubicBezTo>
                      <a:pt x="450672" y="0"/>
                      <a:pt x="378308" y="256231"/>
                      <a:pt x="263109" y="490307"/>
                    </a:cubicBezTo>
                    <a:cubicBezTo>
                      <a:pt x="147909" y="724383"/>
                      <a:pt x="0" y="949404"/>
                      <a:pt x="0" y="949404"/>
                    </a:cubicBezTo>
                    <a:close/>
                  </a:path>
                </a:pathLst>
              </a:custGeom>
              <a:solidFill>
                <a:srgbClr val="8D683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150" name="Google Shape;2150;p14"/>
            <p:cNvGrpSpPr/>
            <p:nvPr/>
          </p:nvGrpSpPr>
          <p:grpSpPr>
            <a:xfrm>
              <a:off x="38880" y="4642752"/>
              <a:ext cx="840163" cy="800751"/>
              <a:chOff x="2391618" y="2222229"/>
              <a:chExt cx="565690" cy="539226"/>
            </a:xfrm>
          </p:grpSpPr>
          <p:grpSp>
            <p:nvGrpSpPr>
              <p:cNvPr id="2151" name="Google Shape;2151;p14"/>
              <p:cNvGrpSpPr/>
              <p:nvPr/>
            </p:nvGrpSpPr>
            <p:grpSpPr>
              <a:xfrm>
                <a:off x="2391618" y="2222229"/>
                <a:ext cx="565690" cy="539226"/>
                <a:chOff x="2391618" y="2222229"/>
                <a:chExt cx="565690" cy="539226"/>
              </a:xfrm>
            </p:grpSpPr>
            <p:sp>
              <p:nvSpPr>
                <p:cNvPr id="2152" name="Google Shape;2152;p14"/>
                <p:cNvSpPr/>
                <p:nvPr/>
              </p:nvSpPr>
              <p:spPr>
                <a:xfrm>
                  <a:off x="2391618" y="2222556"/>
                  <a:ext cx="565690" cy="538899"/>
                </a:xfrm>
                <a:custGeom>
                  <a:avLst/>
                  <a:gdLst/>
                  <a:ahLst/>
                  <a:cxnLst/>
                  <a:rect l="l" t="t" r="r" b="b"/>
                  <a:pathLst>
                    <a:path w="565690" h="538899" extrusionOk="0">
                      <a:moveTo>
                        <a:pt x="475234" y="71318"/>
                      </a:moveTo>
                      <a:cubicBezTo>
                        <a:pt x="498072" y="87512"/>
                        <a:pt x="511453" y="84424"/>
                        <a:pt x="543740" y="106478"/>
                      </a:cubicBezTo>
                      <a:cubicBezTo>
                        <a:pt x="576028" y="128526"/>
                        <a:pt x="595544" y="215523"/>
                        <a:pt x="431581" y="392894"/>
                      </a:cubicBezTo>
                      <a:cubicBezTo>
                        <a:pt x="295084" y="540555"/>
                        <a:pt x="176924" y="565355"/>
                        <a:pt x="120567" y="515454"/>
                      </a:cubicBezTo>
                      <a:cubicBezTo>
                        <a:pt x="99055" y="496406"/>
                        <a:pt x="103964" y="472819"/>
                        <a:pt x="90751" y="462029"/>
                      </a:cubicBezTo>
                      <a:cubicBezTo>
                        <a:pt x="77544" y="451233"/>
                        <a:pt x="53219" y="457114"/>
                        <a:pt x="29424" y="430693"/>
                      </a:cubicBezTo>
                      <a:cubicBezTo>
                        <a:pt x="-20002" y="375842"/>
                        <a:pt x="-21683" y="256939"/>
                        <a:pt x="139969" y="123664"/>
                      </a:cubicBezTo>
                      <a:cubicBezTo>
                        <a:pt x="283123" y="5638"/>
                        <a:pt x="416144" y="-14441"/>
                        <a:pt x="440683" y="8136"/>
                      </a:cubicBezTo>
                      <a:cubicBezTo>
                        <a:pt x="469240" y="34402"/>
                        <a:pt x="461612" y="61654"/>
                        <a:pt x="475234" y="71318"/>
                      </a:cubicBezTo>
                      <a:close/>
                    </a:path>
                  </a:pathLst>
                </a:custGeom>
                <a:solidFill>
                  <a:srgbClr val="CB4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3" name="Google Shape;2153;p14"/>
                <p:cNvSpPr/>
                <p:nvPr/>
              </p:nvSpPr>
              <p:spPr>
                <a:xfrm>
                  <a:off x="2514268" y="2222229"/>
                  <a:ext cx="442757" cy="432218"/>
                </a:xfrm>
                <a:custGeom>
                  <a:avLst/>
                  <a:gdLst/>
                  <a:ahLst/>
                  <a:cxnLst/>
                  <a:rect l="l" t="t" r="r" b="b"/>
                  <a:pathLst>
                    <a:path w="442757" h="432218" extrusionOk="0">
                      <a:moveTo>
                        <a:pt x="280548" y="64"/>
                      </a:moveTo>
                      <a:cubicBezTo>
                        <a:pt x="226073" y="1718"/>
                        <a:pt x="124422" y="35144"/>
                        <a:pt x="17058" y="123662"/>
                      </a:cubicBezTo>
                      <a:cubicBezTo>
                        <a:pt x="11004" y="128651"/>
                        <a:pt x="5599" y="133614"/>
                        <a:pt x="0" y="138563"/>
                      </a:cubicBezTo>
                      <a:cubicBezTo>
                        <a:pt x="0" y="138563"/>
                        <a:pt x="15491" y="266046"/>
                        <a:pt x="101350" y="344069"/>
                      </a:cubicBezTo>
                      <a:cubicBezTo>
                        <a:pt x="176453" y="412314"/>
                        <a:pt x="268955" y="432218"/>
                        <a:pt x="268955" y="432218"/>
                      </a:cubicBezTo>
                      <a:cubicBezTo>
                        <a:pt x="282029" y="419989"/>
                        <a:pt x="295175" y="407539"/>
                        <a:pt x="308643" y="392972"/>
                      </a:cubicBezTo>
                      <a:cubicBezTo>
                        <a:pt x="472606" y="215595"/>
                        <a:pt x="453097" y="128544"/>
                        <a:pt x="420809" y="106490"/>
                      </a:cubicBezTo>
                      <a:cubicBezTo>
                        <a:pt x="388522" y="84443"/>
                        <a:pt x="375100" y="87537"/>
                        <a:pt x="352269" y="71336"/>
                      </a:cubicBezTo>
                      <a:cubicBezTo>
                        <a:pt x="338641" y="61672"/>
                        <a:pt x="346282" y="34441"/>
                        <a:pt x="317725" y="8174"/>
                      </a:cubicBezTo>
                      <a:cubicBezTo>
                        <a:pt x="311590" y="2535"/>
                        <a:pt x="298705" y="-485"/>
                        <a:pt x="280548" y="64"/>
                      </a:cubicBezTo>
                      <a:close/>
                    </a:path>
                  </a:pathLst>
                </a:custGeom>
                <a:solidFill>
                  <a:srgbClr val="A8373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4" name="Google Shape;2154;p14"/>
                <p:cNvSpPr/>
                <p:nvPr/>
              </p:nvSpPr>
              <p:spPr>
                <a:xfrm>
                  <a:off x="2404535" y="2239603"/>
                  <a:ext cx="539951" cy="503552"/>
                </a:xfrm>
                <a:custGeom>
                  <a:avLst/>
                  <a:gdLst/>
                  <a:ahLst/>
                  <a:cxnLst/>
                  <a:rect l="l" t="t" r="r" b="b"/>
                  <a:pathLst>
                    <a:path w="539951" h="503552" extrusionOk="0">
                      <a:moveTo>
                        <a:pt x="167684" y="355051"/>
                      </a:moveTo>
                      <a:cubicBezTo>
                        <a:pt x="167684" y="355051"/>
                        <a:pt x="75168" y="436094"/>
                        <a:pt x="26486" y="409747"/>
                      </a:cubicBezTo>
                      <a:cubicBezTo>
                        <a:pt x="-22196" y="383407"/>
                        <a:pt x="-11153" y="242724"/>
                        <a:pt x="122290" y="123399"/>
                      </a:cubicBezTo>
                      <a:cubicBezTo>
                        <a:pt x="191969" y="61094"/>
                        <a:pt x="367203" y="-31113"/>
                        <a:pt x="415168" y="10376"/>
                      </a:cubicBezTo>
                      <a:cubicBezTo>
                        <a:pt x="464735" y="53245"/>
                        <a:pt x="367029" y="173528"/>
                        <a:pt x="367029" y="173528"/>
                      </a:cubicBezTo>
                      <a:cubicBezTo>
                        <a:pt x="367029" y="173528"/>
                        <a:pt x="487874" y="69272"/>
                        <a:pt x="531721" y="111090"/>
                      </a:cubicBezTo>
                      <a:cubicBezTo>
                        <a:pt x="564544" y="142392"/>
                        <a:pt x="494518" y="285975"/>
                        <a:pt x="404573" y="373428"/>
                      </a:cubicBezTo>
                      <a:cubicBezTo>
                        <a:pt x="317422" y="458168"/>
                        <a:pt x="194480" y="531711"/>
                        <a:pt x="133602" y="492907"/>
                      </a:cubicBezTo>
                      <a:cubicBezTo>
                        <a:pt x="72081" y="453688"/>
                        <a:pt x="167684" y="355051"/>
                        <a:pt x="167684" y="355051"/>
                      </a:cubicBezTo>
                      <a:close/>
                    </a:path>
                  </a:pathLst>
                </a:custGeom>
                <a:solidFill>
                  <a:srgbClr val="E4BE9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5" name="Google Shape;2155;p14"/>
                <p:cNvSpPr/>
                <p:nvPr/>
              </p:nvSpPr>
              <p:spPr>
                <a:xfrm>
                  <a:off x="2469657" y="2594627"/>
                  <a:ext cx="102541" cy="94766"/>
                </a:xfrm>
                <a:custGeom>
                  <a:avLst/>
                  <a:gdLst/>
                  <a:ahLst/>
                  <a:cxnLst/>
                  <a:rect l="l" t="t" r="r" b="b"/>
                  <a:pathLst>
                    <a:path w="102541" h="94766" extrusionOk="0">
                      <a:moveTo>
                        <a:pt x="102542" y="0"/>
                      </a:moveTo>
                      <a:cubicBezTo>
                        <a:pt x="102542" y="0"/>
                        <a:pt x="47551" y="47912"/>
                        <a:pt x="0" y="57804"/>
                      </a:cubicBezTo>
                      <a:cubicBezTo>
                        <a:pt x="556" y="57784"/>
                        <a:pt x="857" y="57992"/>
                        <a:pt x="1433" y="57952"/>
                      </a:cubicBezTo>
                      <a:cubicBezTo>
                        <a:pt x="11580" y="57242"/>
                        <a:pt x="28423" y="54543"/>
                        <a:pt x="36085" y="61608"/>
                      </a:cubicBezTo>
                      <a:cubicBezTo>
                        <a:pt x="42842" y="67837"/>
                        <a:pt x="46439" y="82343"/>
                        <a:pt x="48354" y="93615"/>
                      </a:cubicBezTo>
                      <a:cubicBezTo>
                        <a:pt x="48421" y="94003"/>
                        <a:pt x="48803" y="94378"/>
                        <a:pt x="48897" y="94766"/>
                      </a:cubicBezTo>
                      <a:cubicBezTo>
                        <a:pt x="53417" y="51408"/>
                        <a:pt x="102542" y="0"/>
                        <a:pt x="102542" y="0"/>
                      </a:cubicBezTo>
                      <a:close/>
                    </a:path>
                  </a:pathLst>
                </a:custGeom>
                <a:solidFill>
                  <a:srgbClr val="D07A4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6" name="Google Shape;2156;p14"/>
                <p:cNvSpPr/>
                <p:nvPr/>
              </p:nvSpPr>
              <p:spPr>
                <a:xfrm>
                  <a:off x="2771537" y="2324687"/>
                  <a:ext cx="91625" cy="88444"/>
                </a:xfrm>
                <a:custGeom>
                  <a:avLst/>
                  <a:gdLst/>
                  <a:ahLst/>
                  <a:cxnLst/>
                  <a:rect l="l" t="t" r="r" b="b"/>
                  <a:pathLst>
                    <a:path w="91625" h="88444" extrusionOk="0">
                      <a:moveTo>
                        <a:pt x="52848" y="0"/>
                      </a:moveTo>
                      <a:cubicBezTo>
                        <a:pt x="35589" y="44309"/>
                        <a:pt x="0" y="88444"/>
                        <a:pt x="0" y="88444"/>
                      </a:cubicBezTo>
                      <a:cubicBezTo>
                        <a:pt x="0" y="88444"/>
                        <a:pt x="46064" y="48810"/>
                        <a:pt x="91625" y="28236"/>
                      </a:cubicBezTo>
                      <a:cubicBezTo>
                        <a:pt x="91518" y="28249"/>
                        <a:pt x="91378" y="28249"/>
                        <a:pt x="91270" y="28262"/>
                      </a:cubicBezTo>
                      <a:cubicBezTo>
                        <a:pt x="82115" y="28993"/>
                        <a:pt x="65921" y="30654"/>
                        <a:pt x="61039" y="25282"/>
                      </a:cubicBezTo>
                      <a:cubicBezTo>
                        <a:pt x="55983" y="19717"/>
                        <a:pt x="54342" y="6798"/>
                        <a:pt x="52989" y="342"/>
                      </a:cubicBezTo>
                      <a:cubicBezTo>
                        <a:pt x="52955" y="194"/>
                        <a:pt x="52882" y="147"/>
                        <a:pt x="52848" y="0"/>
                      </a:cubicBezTo>
                      <a:close/>
                    </a:path>
                  </a:pathLst>
                </a:custGeom>
                <a:solidFill>
                  <a:srgbClr val="AF4B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7" name="Google Shape;2157;p14"/>
                <p:cNvSpPr/>
                <p:nvPr/>
              </p:nvSpPr>
              <p:spPr>
                <a:xfrm>
                  <a:off x="2442489" y="2283818"/>
                  <a:ext cx="300110" cy="274380"/>
                </a:xfrm>
                <a:custGeom>
                  <a:avLst/>
                  <a:gdLst/>
                  <a:ahLst/>
                  <a:cxnLst/>
                  <a:rect l="l" t="t" r="r" b="b"/>
                  <a:pathLst>
                    <a:path w="300110" h="274380" extrusionOk="0">
                      <a:moveTo>
                        <a:pt x="286961" y="11522"/>
                      </a:moveTo>
                      <a:cubicBezTo>
                        <a:pt x="314715" y="42222"/>
                        <a:pt x="303095" y="97823"/>
                        <a:pt x="207699" y="191511"/>
                      </a:cubicBezTo>
                      <a:cubicBezTo>
                        <a:pt x="140606" y="257399"/>
                        <a:pt x="35359" y="294086"/>
                        <a:pt x="7612" y="263393"/>
                      </a:cubicBezTo>
                      <a:cubicBezTo>
                        <a:pt x="-20142" y="232692"/>
                        <a:pt x="31956" y="131269"/>
                        <a:pt x="99847" y="66205"/>
                      </a:cubicBezTo>
                      <a:cubicBezTo>
                        <a:pt x="152541" y="15701"/>
                        <a:pt x="259208" y="-19172"/>
                        <a:pt x="286961" y="11522"/>
                      </a:cubicBezTo>
                      <a:close/>
                    </a:path>
                  </a:pathLst>
                </a:custGeom>
                <a:solidFill>
                  <a:srgbClr val="ECD2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8" name="Google Shape;2158;p14"/>
                <p:cNvSpPr/>
                <p:nvPr/>
              </p:nvSpPr>
              <p:spPr>
                <a:xfrm>
                  <a:off x="2445265" y="2339799"/>
                  <a:ext cx="190187" cy="207911"/>
                </a:xfrm>
                <a:custGeom>
                  <a:avLst/>
                  <a:gdLst/>
                  <a:ahLst/>
                  <a:cxnLst/>
                  <a:rect l="l" t="t" r="r" b="b"/>
                  <a:pathLst>
                    <a:path w="190187" h="207911" extrusionOk="0">
                      <a:moveTo>
                        <a:pt x="181517" y="9079"/>
                      </a:moveTo>
                      <a:cubicBezTo>
                        <a:pt x="199479" y="32741"/>
                        <a:pt x="192494" y="75114"/>
                        <a:pt x="132285" y="145918"/>
                      </a:cubicBezTo>
                      <a:cubicBezTo>
                        <a:pt x="89952" y="195719"/>
                        <a:pt x="23019" y="222923"/>
                        <a:pt x="5050" y="199261"/>
                      </a:cubicBezTo>
                      <a:cubicBezTo>
                        <a:pt x="-12912" y="175600"/>
                        <a:pt x="19577" y="98548"/>
                        <a:pt x="62433" y="49390"/>
                      </a:cubicBezTo>
                      <a:cubicBezTo>
                        <a:pt x="95698" y="11229"/>
                        <a:pt x="163555" y="-14582"/>
                        <a:pt x="181517" y="9079"/>
                      </a:cubicBezTo>
                      <a:close/>
                    </a:path>
                  </a:pathLst>
                </a:custGeom>
                <a:solidFill>
                  <a:srgbClr val="F0DE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9" name="Google Shape;2159;p14"/>
                <p:cNvSpPr/>
                <p:nvPr/>
              </p:nvSpPr>
              <p:spPr>
                <a:xfrm>
                  <a:off x="2538385" y="2340760"/>
                  <a:ext cx="406094" cy="402383"/>
                </a:xfrm>
                <a:custGeom>
                  <a:avLst/>
                  <a:gdLst/>
                  <a:ahLst/>
                  <a:cxnLst/>
                  <a:rect l="l" t="t" r="r" b="b"/>
                  <a:pathLst>
                    <a:path w="406094" h="402383" extrusionOk="0">
                      <a:moveTo>
                        <a:pt x="366381" y="128"/>
                      </a:moveTo>
                      <a:cubicBezTo>
                        <a:pt x="321388" y="2974"/>
                        <a:pt x="262171" y="48817"/>
                        <a:pt x="243184" y="64294"/>
                      </a:cubicBezTo>
                      <a:lnTo>
                        <a:pt x="233152" y="72372"/>
                      </a:lnTo>
                      <a:lnTo>
                        <a:pt x="0" y="391885"/>
                      </a:lnTo>
                      <a:cubicBezTo>
                        <a:pt x="60952" y="430367"/>
                        <a:pt x="183666" y="356851"/>
                        <a:pt x="270717" y="272218"/>
                      </a:cubicBezTo>
                      <a:cubicBezTo>
                        <a:pt x="360654" y="184765"/>
                        <a:pt x="430688" y="41202"/>
                        <a:pt x="397864" y="9893"/>
                      </a:cubicBezTo>
                      <a:cubicBezTo>
                        <a:pt x="389640" y="2050"/>
                        <a:pt x="378717" y="-649"/>
                        <a:pt x="366381" y="128"/>
                      </a:cubicBezTo>
                      <a:close/>
                    </a:path>
                  </a:pathLst>
                </a:custGeom>
                <a:solidFill>
                  <a:srgbClr val="B6735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0" name="Google Shape;2160;p14"/>
                <p:cNvSpPr/>
                <p:nvPr/>
              </p:nvSpPr>
              <p:spPr>
                <a:xfrm>
                  <a:off x="2526831" y="2401552"/>
                  <a:ext cx="313579" cy="336158"/>
                </a:xfrm>
                <a:custGeom>
                  <a:avLst/>
                  <a:gdLst/>
                  <a:ahLst/>
                  <a:cxnLst/>
                  <a:rect l="l" t="t" r="r" b="b"/>
                  <a:pathLst>
                    <a:path w="313579" h="336158" extrusionOk="0">
                      <a:moveTo>
                        <a:pt x="302342" y="8579"/>
                      </a:moveTo>
                      <a:cubicBezTo>
                        <a:pt x="339324" y="40860"/>
                        <a:pt x="277917" y="139685"/>
                        <a:pt x="221238" y="206275"/>
                      </a:cubicBezTo>
                      <a:cubicBezTo>
                        <a:pt x="168551" y="268178"/>
                        <a:pt x="69826" y="358879"/>
                        <a:pt x="11306" y="330958"/>
                      </a:cubicBezTo>
                      <a:cubicBezTo>
                        <a:pt x="-17312" y="317303"/>
                        <a:pt x="4073" y="242595"/>
                        <a:pt x="125682" y="128011"/>
                      </a:cubicBezTo>
                      <a:cubicBezTo>
                        <a:pt x="140931" y="113639"/>
                        <a:pt x="179541" y="75552"/>
                        <a:pt x="205754" y="49426"/>
                      </a:cubicBezTo>
                      <a:cubicBezTo>
                        <a:pt x="239361" y="15939"/>
                        <a:pt x="274508" y="-15719"/>
                        <a:pt x="302342" y="8579"/>
                      </a:cubicBezTo>
                      <a:close/>
                    </a:path>
                  </a:pathLst>
                </a:custGeom>
                <a:solidFill>
                  <a:srgbClr val="D7A37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161" name="Google Shape;2161;p14"/>
              <p:cNvGrpSpPr/>
              <p:nvPr/>
            </p:nvGrpSpPr>
            <p:grpSpPr>
              <a:xfrm>
                <a:off x="2634208" y="2446379"/>
                <a:ext cx="93883" cy="96327"/>
                <a:chOff x="2634208" y="2446379"/>
                <a:chExt cx="93883" cy="96327"/>
              </a:xfrm>
            </p:grpSpPr>
            <p:grpSp>
              <p:nvGrpSpPr>
                <p:cNvPr id="2162" name="Google Shape;2162;p14"/>
                <p:cNvGrpSpPr/>
                <p:nvPr/>
              </p:nvGrpSpPr>
              <p:grpSpPr>
                <a:xfrm>
                  <a:off x="2634208" y="2446379"/>
                  <a:ext cx="78762" cy="77533"/>
                  <a:chOff x="2634208" y="2446379"/>
                  <a:chExt cx="78762" cy="77533"/>
                </a:xfrm>
              </p:grpSpPr>
              <p:sp>
                <p:nvSpPr>
                  <p:cNvPr id="2163" name="Google Shape;2163;p14"/>
                  <p:cNvSpPr/>
                  <p:nvPr/>
                </p:nvSpPr>
                <p:spPr>
                  <a:xfrm>
                    <a:off x="2634208" y="2446379"/>
                    <a:ext cx="78762" cy="77533"/>
                  </a:xfrm>
                  <a:custGeom>
                    <a:avLst/>
                    <a:gdLst/>
                    <a:ahLst/>
                    <a:cxnLst/>
                    <a:rect l="l" t="t" r="r" b="b"/>
                    <a:pathLst>
                      <a:path w="78762" h="77533" extrusionOk="0">
                        <a:moveTo>
                          <a:pt x="77414" y="3299"/>
                        </a:moveTo>
                        <a:cubicBezTo>
                          <a:pt x="82926" y="12809"/>
                          <a:pt x="71213" y="24757"/>
                          <a:pt x="48127" y="49584"/>
                        </a:cubicBezTo>
                        <a:cubicBezTo>
                          <a:pt x="31886" y="67044"/>
                          <a:pt x="6825" y="84336"/>
                          <a:pt x="1313" y="74833"/>
                        </a:cubicBezTo>
                        <a:cubicBezTo>
                          <a:pt x="-4205" y="65323"/>
                          <a:pt x="8399" y="39498"/>
                          <a:pt x="25437" y="23103"/>
                        </a:cubicBezTo>
                        <a:cubicBezTo>
                          <a:pt x="43011" y="6186"/>
                          <a:pt x="71903" y="-6204"/>
                          <a:pt x="77414" y="3299"/>
                        </a:cubicBezTo>
                        <a:close/>
                      </a:path>
                    </a:pathLst>
                  </a:custGeom>
                  <a:solidFill>
                    <a:srgbClr val="F0DE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4" name="Google Shape;2164;p14"/>
                  <p:cNvSpPr/>
                  <p:nvPr/>
                </p:nvSpPr>
                <p:spPr>
                  <a:xfrm>
                    <a:off x="2638618" y="2448705"/>
                    <a:ext cx="68496" cy="71230"/>
                  </a:xfrm>
                  <a:custGeom>
                    <a:avLst/>
                    <a:gdLst/>
                    <a:ahLst/>
                    <a:cxnLst/>
                    <a:rect l="l" t="t" r="r" b="b"/>
                    <a:pathLst>
                      <a:path w="68496" h="71230" extrusionOk="0">
                        <a:moveTo>
                          <a:pt x="67292" y="1583"/>
                        </a:moveTo>
                        <a:cubicBezTo>
                          <a:pt x="72388" y="9425"/>
                          <a:pt x="60963" y="23624"/>
                          <a:pt x="39766" y="44023"/>
                        </a:cubicBezTo>
                        <a:cubicBezTo>
                          <a:pt x="24858" y="58376"/>
                          <a:pt x="6052" y="77235"/>
                          <a:pt x="949" y="69386"/>
                        </a:cubicBezTo>
                        <a:cubicBezTo>
                          <a:pt x="-4148" y="61544"/>
                          <a:pt x="12247" y="42168"/>
                          <a:pt x="27302" y="28030"/>
                        </a:cubicBezTo>
                        <a:cubicBezTo>
                          <a:pt x="38989" y="17060"/>
                          <a:pt x="62195" y="-6266"/>
                          <a:pt x="67292" y="1583"/>
                        </a:cubicBezTo>
                        <a:close/>
                      </a:path>
                    </a:pathLst>
                  </a:custGeom>
                  <a:solidFill>
                    <a:srgbClr val="1B06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165" name="Google Shape;2165;p14"/>
                <p:cNvGrpSpPr/>
                <p:nvPr/>
              </p:nvGrpSpPr>
              <p:grpSpPr>
                <a:xfrm>
                  <a:off x="2659733" y="2479339"/>
                  <a:ext cx="68358" cy="63367"/>
                  <a:chOff x="2659733" y="2479339"/>
                  <a:chExt cx="68358" cy="63367"/>
                </a:xfrm>
              </p:grpSpPr>
              <p:sp>
                <p:nvSpPr>
                  <p:cNvPr id="2166" name="Google Shape;2166;p14"/>
                  <p:cNvSpPr/>
                  <p:nvPr/>
                </p:nvSpPr>
                <p:spPr>
                  <a:xfrm>
                    <a:off x="2659733" y="2479339"/>
                    <a:ext cx="68358" cy="63367"/>
                  </a:xfrm>
                  <a:custGeom>
                    <a:avLst/>
                    <a:gdLst/>
                    <a:ahLst/>
                    <a:cxnLst/>
                    <a:rect l="l" t="t" r="r" b="b"/>
                    <a:pathLst>
                      <a:path w="68358" h="63367" extrusionOk="0">
                        <a:moveTo>
                          <a:pt x="1058" y="60458"/>
                        </a:moveTo>
                        <a:cubicBezTo>
                          <a:pt x="-3463" y="52414"/>
                          <a:pt x="6757" y="42690"/>
                          <a:pt x="26929" y="22457"/>
                        </a:cubicBezTo>
                        <a:cubicBezTo>
                          <a:pt x="41114" y="8232"/>
                          <a:pt x="62827" y="-5678"/>
                          <a:pt x="67347" y="2365"/>
                        </a:cubicBezTo>
                        <a:cubicBezTo>
                          <a:pt x="71868" y="10402"/>
                          <a:pt x="60623" y="31686"/>
                          <a:pt x="45775" y="45007"/>
                        </a:cubicBezTo>
                        <a:cubicBezTo>
                          <a:pt x="30459" y="58756"/>
                          <a:pt x="5578" y="68494"/>
                          <a:pt x="1058" y="60458"/>
                        </a:cubicBezTo>
                        <a:close/>
                      </a:path>
                    </a:pathLst>
                  </a:custGeom>
                  <a:solidFill>
                    <a:srgbClr val="F0DE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7" name="Google Shape;2167;p14"/>
                  <p:cNvSpPr/>
                  <p:nvPr/>
                </p:nvSpPr>
                <p:spPr>
                  <a:xfrm>
                    <a:off x="2664730" y="2482608"/>
                    <a:ext cx="59578" cy="58183"/>
                  </a:xfrm>
                  <a:custGeom>
                    <a:avLst/>
                    <a:gdLst/>
                    <a:ahLst/>
                    <a:cxnLst/>
                    <a:rect l="l" t="t" r="r" b="b"/>
                    <a:pathLst>
                      <a:path w="59578" h="58183" extrusionOk="0">
                        <a:moveTo>
                          <a:pt x="950" y="56801"/>
                        </a:moveTo>
                        <a:cubicBezTo>
                          <a:pt x="-3250" y="50150"/>
                          <a:pt x="6770" y="38544"/>
                          <a:pt x="25241" y="21968"/>
                        </a:cubicBezTo>
                        <a:cubicBezTo>
                          <a:pt x="38227" y="10308"/>
                          <a:pt x="54635" y="-5035"/>
                          <a:pt x="58834" y="1608"/>
                        </a:cubicBezTo>
                        <a:cubicBezTo>
                          <a:pt x="63033" y="8259"/>
                          <a:pt x="48674" y="24078"/>
                          <a:pt x="35568" y="35557"/>
                        </a:cubicBezTo>
                        <a:cubicBezTo>
                          <a:pt x="25388" y="44471"/>
                          <a:pt x="5142" y="63444"/>
                          <a:pt x="950" y="56801"/>
                        </a:cubicBezTo>
                        <a:close/>
                      </a:path>
                    </a:pathLst>
                  </a:custGeom>
                  <a:solidFill>
                    <a:srgbClr val="1B06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grpSp>
          <p:nvGrpSpPr>
            <p:cNvPr id="2168" name="Google Shape;2168;p14"/>
            <p:cNvGrpSpPr/>
            <p:nvPr/>
          </p:nvGrpSpPr>
          <p:grpSpPr>
            <a:xfrm>
              <a:off x="38878" y="5153301"/>
              <a:ext cx="1883368" cy="1596281"/>
              <a:chOff x="3186513" y="1665710"/>
              <a:chExt cx="1406233" cy="1192055"/>
            </a:xfrm>
          </p:grpSpPr>
          <p:grpSp>
            <p:nvGrpSpPr>
              <p:cNvPr id="2169" name="Google Shape;2169;p14"/>
              <p:cNvGrpSpPr/>
              <p:nvPr/>
            </p:nvGrpSpPr>
            <p:grpSpPr>
              <a:xfrm>
                <a:off x="3186513" y="2160063"/>
                <a:ext cx="971150" cy="479378"/>
                <a:chOff x="3186513" y="2160063"/>
                <a:chExt cx="971150" cy="479378"/>
              </a:xfrm>
            </p:grpSpPr>
            <p:grpSp>
              <p:nvGrpSpPr>
                <p:cNvPr id="2170" name="Google Shape;2170;p14"/>
                <p:cNvGrpSpPr/>
                <p:nvPr/>
              </p:nvGrpSpPr>
              <p:grpSpPr>
                <a:xfrm>
                  <a:off x="3186513" y="2160063"/>
                  <a:ext cx="848757" cy="479378"/>
                  <a:chOff x="3186513" y="2160063"/>
                  <a:chExt cx="848757" cy="479378"/>
                </a:xfrm>
              </p:grpSpPr>
              <p:sp>
                <p:nvSpPr>
                  <p:cNvPr id="2171" name="Google Shape;2171;p14"/>
                  <p:cNvSpPr/>
                  <p:nvPr/>
                </p:nvSpPr>
                <p:spPr>
                  <a:xfrm>
                    <a:off x="3186539" y="2160109"/>
                    <a:ext cx="848731" cy="479332"/>
                  </a:xfrm>
                  <a:custGeom>
                    <a:avLst/>
                    <a:gdLst/>
                    <a:ahLst/>
                    <a:cxnLst/>
                    <a:rect l="l" t="t" r="r" b="b"/>
                    <a:pathLst>
                      <a:path w="848731" h="479332" extrusionOk="0">
                        <a:moveTo>
                          <a:pt x="848731" y="348620"/>
                        </a:moveTo>
                        <a:cubicBezTo>
                          <a:pt x="848731" y="348620"/>
                          <a:pt x="803853" y="399043"/>
                          <a:pt x="723573" y="434988"/>
                        </a:cubicBezTo>
                        <a:cubicBezTo>
                          <a:pt x="636783" y="473852"/>
                          <a:pt x="508912" y="497239"/>
                          <a:pt x="359938" y="462078"/>
                        </a:cubicBezTo>
                        <a:cubicBezTo>
                          <a:pt x="145384" y="411440"/>
                          <a:pt x="0" y="92670"/>
                          <a:pt x="0" y="92670"/>
                        </a:cubicBezTo>
                        <a:cubicBezTo>
                          <a:pt x="0" y="92670"/>
                          <a:pt x="99039" y="47296"/>
                          <a:pt x="214480" y="20795"/>
                        </a:cubicBezTo>
                        <a:cubicBezTo>
                          <a:pt x="307431" y="-549"/>
                          <a:pt x="413911" y="-6161"/>
                          <a:pt x="465721" y="7220"/>
                        </a:cubicBezTo>
                        <a:cubicBezTo>
                          <a:pt x="538005" y="25872"/>
                          <a:pt x="644632" y="74829"/>
                          <a:pt x="714833" y="145666"/>
                        </a:cubicBezTo>
                        <a:cubicBezTo>
                          <a:pt x="803879" y="235516"/>
                          <a:pt x="848731" y="348620"/>
                          <a:pt x="848731" y="348620"/>
                        </a:cubicBezTo>
                        <a:close/>
                      </a:path>
                    </a:pathLst>
                  </a:custGeom>
                  <a:solidFill>
                    <a:srgbClr val="693C1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2" name="Google Shape;2172;p14"/>
                  <p:cNvSpPr/>
                  <p:nvPr/>
                </p:nvSpPr>
                <p:spPr>
                  <a:xfrm>
                    <a:off x="3186513" y="2160063"/>
                    <a:ext cx="674480" cy="479256"/>
                  </a:xfrm>
                  <a:custGeom>
                    <a:avLst/>
                    <a:gdLst/>
                    <a:ahLst/>
                    <a:cxnLst/>
                    <a:rect l="l" t="t" r="r" b="b"/>
                    <a:pathLst>
                      <a:path w="674480" h="479256" extrusionOk="0">
                        <a:moveTo>
                          <a:pt x="465735" y="7205"/>
                        </a:moveTo>
                        <a:cubicBezTo>
                          <a:pt x="413918" y="-6170"/>
                          <a:pt x="307445" y="-524"/>
                          <a:pt x="214493" y="20820"/>
                        </a:cubicBezTo>
                        <a:cubicBezTo>
                          <a:pt x="99053" y="47321"/>
                          <a:pt x="0" y="92702"/>
                          <a:pt x="0" y="92702"/>
                        </a:cubicBezTo>
                        <a:cubicBezTo>
                          <a:pt x="0" y="92702"/>
                          <a:pt x="145384" y="411459"/>
                          <a:pt x="359945" y="462097"/>
                        </a:cubicBezTo>
                        <a:cubicBezTo>
                          <a:pt x="480984" y="490660"/>
                          <a:pt x="587645" y="480340"/>
                          <a:pt x="670108" y="454710"/>
                        </a:cubicBezTo>
                        <a:cubicBezTo>
                          <a:pt x="677804" y="392606"/>
                          <a:pt x="678158" y="310504"/>
                          <a:pt x="647485" y="232976"/>
                        </a:cubicBezTo>
                        <a:cubicBezTo>
                          <a:pt x="611615" y="142336"/>
                          <a:pt x="539458" y="64239"/>
                          <a:pt x="483429" y="12449"/>
                        </a:cubicBezTo>
                        <a:cubicBezTo>
                          <a:pt x="477462" y="10654"/>
                          <a:pt x="471320" y="8645"/>
                          <a:pt x="465735" y="7205"/>
                        </a:cubicBezTo>
                        <a:close/>
                      </a:path>
                    </a:pathLst>
                  </a:custGeom>
                  <a:solidFill>
                    <a:srgbClr val="8C68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3" name="Google Shape;2173;p14"/>
                  <p:cNvSpPr/>
                  <p:nvPr/>
                </p:nvSpPr>
                <p:spPr>
                  <a:xfrm>
                    <a:off x="3186513" y="2177669"/>
                    <a:ext cx="511763" cy="461274"/>
                  </a:xfrm>
                  <a:custGeom>
                    <a:avLst/>
                    <a:gdLst/>
                    <a:ahLst/>
                    <a:cxnLst/>
                    <a:rect l="l" t="t" r="r" b="b"/>
                    <a:pathLst>
                      <a:path w="511763" h="461274" extrusionOk="0">
                        <a:moveTo>
                          <a:pt x="232348" y="0"/>
                        </a:moveTo>
                        <a:cubicBezTo>
                          <a:pt x="226435" y="1212"/>
                          <a:pt x="220320" y="1875"/>
                          <a:pt x="214493" y="3215"/>
                        </a:cubicBezTo>
                        <a:cubicBezTo>
                          <a:pt x="99053" y="29716"/>
                          <a:pt x="0" y="75097"/>
                          <a:pt x="0" y="75097"/>
                        </a:cubicBezTo>
                        <a:cubicBezTo>
                          <a:pt x="0" y="75097"/>
                          <a:pt x="145384" y="393853"/>
                          <a:pt x="359945" y="444491"/>
                        </a:cubicBezTo>
                        <a:cubicBezTo>
                          <a:pt x="409571" y="456204"/>
                          <a:pt x="456599" y="460966"/>
                          <a:pt x="500808" y="461274"/>
                        </a:cubicBezTo>
                        <a:cubicBezTo>
                          <a:pt x="512421" y="399237"/>
                          <a:pt x="521195" y="310291"/>
                          <a:pt x="492450" y="249775"/>
                        </a:cubicBezTo>
                        <a:cubicBezTo>
                          <a:pt x="436133" y="131220"/>
                          <a:pt x="316915" y="47048"/>
                          <a:pt x="232348" y="0"/>
                        </a:cubicBezTo>
                        <a:close/>
                      </a:path>
                    </a:pathLst>
                  </a:custGeom>
                  <a:solidFill>
                    <a:srgbClr val="9F81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4" name="Google Shape;2174;p14"/>
                  <p:cNvSpPr/>
                  <p:nvPr/>
                </p:nvSpPr>
                <p:spPr>
                  <a:xfrm>
                    <a:off x="3242060" y="2272210"/>
                    <a:ext cx="400102" cy="284396"/>
                  </a:xfrm>
                  <a:custGeom>
                    <a:avLst/>
                    <a:gdLst/>
                    <a:ahLst/>
                    <a:cxnLst/>
                    <a:rect l="l" t="t" r="r" b="b"/>
                    <a:pathLst>
                      <a:path w="400102" h="284396" extrusionOk="0">
                        <a:moveTo>
                          <a:pt x="0" y="3775"/>
                        </a:moveTo>
                        <a:cubicBezTo>
                          <a:pt x="0" y="3775"/>
                          <a:pt x="92556" y="158609"/>
                          <a:pt x="185246" y="224027"/>
                        </a:cubicBezTo>
                        <a:cubicBezTo>
                          <a:pt x="277937" y="289453"/>
                          <a:pt x="329512" y="301716"/>
                          <a:pt x="370145" y="260735"/>
                        </a:cubicBezTo>
                        <a:cubicBezTo>
                          <a:pt x="425471" y="204927"/>
                          <a:pt x="403330" y="112016"/>
                          <a:pt x="310639" y="46590"/>
                        </a:cubicBezTo>
                        <a:cubicBezTo>
                          <a:pt x="217943" y="-18829"/>
                          <a:pt x="0" y="3775"/>
                          <a:pt x="0" y="3775"/>
                        </a:cubicBezTo>
                        <a:close/>
                      </a:path>
                    </a:pathLst>
                  </a:custGeom>
                  <a:solidFill>
                    <a:srgbClr val="A88C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5" name="Google Shape;2175;p14"/>
                  <p:cNvSpPr/>
                  <p:nvPr/>
                </p:nvSpPr>
                <p:spPr>
                  <a:xfrm>
                    <a:off x="3230889" y="2334224"/>
                    <a:ext cx="291558" cy="266491"/>
                  </a:xfrm>
                  <a:custGeom>
                    <a:avLst/>
                    <a:gdLst/>
                    <a:ahLst/>
                    <a:cxnLst/>
                    <a:rect l="l" t="t" r="r" b="b"/>
                    <a:pathLst>
                      <a:path w="291558" h="266491" extrusionOk="0">
                        <a:moveTo>
                          <a:pt x="0" y="0"/>
                        </a:moveTo>
                        <a:cubicBezTo>
                          <a:pt x="36179" y="60905"/>
                          <a:pt x="92442" y="143047"/>
                          <a:pt x="165737" y="205968"/>
                        </a:cubicBezTo>
                        <a:cubicBezTo>
                          <a:pt x="229167" y="247792"/>
                          <a:pt x="291559" y="266491"/>
                          <a:pt x="291559" y="266491"/>
                        </a:cubicBezTo>
                        <a:cubicBezTo>
                          <a:pt x="291559" y="266491"/>
                          <a:pt x="198212" y="218498"/>
                          <a:pt x="129177" y="145927"/>
                        </a:cubicBezTo>
                        <a:cubicBezTo>
                          <a:pt x="60999" y="74246"/>
                          <a:pt x="2398" y="2920"/>
                          <a:pt x="0" y="0"/>
                        </a:cubicBezTo>
                        <a:close/>
                      </a:path>
                    </a:pathLst>
                  </a:custGeom>
                  <a:solidFill>
                    <a:srgbClr val="D4BC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176" name="Google Shape;2176;p14"/>
                <p:cNvGrpSpPr/>
                <p:nvPr/>
              </p:nvGrpSpPr>
              <p:grpSpPr>
                <a:xfrm>
                  <a:off x="3242060" y="2230269"/>
                  <a:ext cx="915603" cy="367057"/>
                  <a:chOff x="3242060" y="2230269"/>
                  <a:chExt cx="915603" cy="367057"/>
                </a:xfrm>
              </p:grpSpPr>
              <p:sp>
                <p:nvSpPr>
                  <p:cNvPr id="2177" name="Google Shape;2177;p14"/>
                  <p:cNvSpPr/>
                  <p:nvPr/>
                </p:nvSpPr>
                <p:spPr>
                  <a:xfrm>
                    <a:off x="3256613" y="2274625"/>
                    <a:ext cx="901050" cy="264461"/>
                  </a:xfrm>
                  <a:custGeom>
                    <a:avLst/>
                    <a:gdLst/>
                    <a:ahLst/>
                    <a:cxnLst/>
                    <a:rect l="l" t="t" r="r" b="b"/>
                    <a:pathLst>
                      <a:path w="901050" h="264461" extrusionOk="0">
                        <a:moveTo>
                          <a:pt x="0" y="0"/>
                        </a:moveTo>
                        <a:cubicBezTo>
                          <a:pt x="0" y="0"/>
                          <a:pt x="138118" y="76650"/>
                          <a:pt x="387437" y="151124"/>
                        </a:cubicBezTo>
                        <a:cubicBezTo>
                          <a:pt x="636749" y="225604"/>
                          <a:pt x="899503" y="264461"/>
                          <a:pt x="899503" y="264461"/>
                        </a:cubicBezTo>
                        <a:cubicBezTo>
                          <a:pt x="899503" y="264461"/>
                          <a:pt x="901968" y="256867"/>
                          <a:pt x="900675" y="250545"/>
                        </a:cubicBezTo>
                        <a:cubicBezTo>
                          <a:pt x="899389" y="244223"/>
                          <a:pt x="891185" y="235898"/>
                          <a:pt x="891185" y="235898"/>
                        </a:cubicBezTo>
                        <a:cubicBezTo>
                          <a:pt x="891185" y="235898"/>
                          <a:pt x="639408" y="203945"/>
                          <a:pt x="390531" y="136082"/>
                        </a:cubicBezTo>
                        <a:cubicBezTo>
                          <a:pt x="151639" y="70951"/>
                          <a:pt x="0" y="0"/>
                          <a:pt x="0"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8" name="Google Shape;2178;p14"/>
                  <p:cNvSpPr/>
                  <p:nvPr/>
                </p:nvSpPr>
                <p:spPr>
                  <a:xfrm>
                    <a:off x="3706314" y="2475470"/>
                    <a:ext cx="153534" cy="121856"/>
                  </a:xfrm>
                  <a:custGeom>
                    <a:avLst/>
                    <a:gdLst/>
                    <a:ahLst/>
                    <a:cxnLst/>
                    <a:rect l="l" t="t" r="r" b="b"/>
                    <a:pathLst>
                      <a:path w="153534" h="121856" extrusionOk="0">
                        <a:moveTo>
                          <a:pt x="153535" y="2639"/>
                        </a:moveTo>
                        <a:cubicBezTo>
                          <a:pt x="153535" y="2639"/>
                          <a:pt x="142498" y="42280"/>
                          <a:pt x="104116" y="72083"/>
                        </a:cubicBezTo>
                        <a:cubicBezTo>
                          <a:pt x="65727" y="101886"/>
                          <a:pt x="0" y="121857"/>
                          <a:pt x="0" y="121857"/>
                        </a:cubicBezTo>
                        <a:cubicBezTo>
                          <a:pt x="0" y="121857"/>
                          <a:pt x="61829" y="94338"/>
                          <a:pt x="96354" y="63872"/>
                        </a:cubicBezTo>
                        <a:cubicBezTo>
                          <a:pt x="130878" y="33413"/>
                          <a:pt x="138084" y="0"/>
                          <a:pt x="138084" y="0"/>
                        </a:cubicBezTo>
                        <a:lnTo>
                          <a:pt x="153535" y="2639"/>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9" name="Google Shape;2179;p14"/>
                  <p:cNvSpPr/>
                  <p:nvPr/>
                </p:nvSpPr>
                <p:spPr>
                  <a:xfrm>
                    <a:off x="3339739" y="2245432"/>
                    <a:ext cx="136731" cy="119070"/>
                  </a:xfrm>
                  <a:custGeom>
                    <a:avLst/>
                    <a:gdLst/>
                    <a:ahLst/>
                    <a:cxnLst/>
                    <a:rect l="l" t="t" r="r" b="b"/>
                    <a:pathLst>
                      <a:path w="136731" h="119070" extrusionOk="0">
                        <a:moveTo>
                          <a:pt x="112387" y="110860"/>
                        </a:moveTo>
                        <a:cubicBezTo>
                          <a:pt x="112387" y="110860"/>
                          <a:pt x="106634" y="90942"/>
                          <a:pt x="78539" y="63229"/>
                        </a:cubicBezTo>
                        <a:cubicBezTo>
                          <a:pt x="50444" y="35516"/>
                          <a:pt x="0" y="0"/>
                          <a:pt x="0" y="0"/>
                        </a:cubicBezTo>
                        <a:cubicBezTo>
                          <a:pt x="0" y="0"/>
                          <a:pt x="50075" y="25664"/>
                          <a:pt x="84258" y="55427"/>
                        </a:cubicBezTo>
                        <a:cubicBezTo>
                          <a:pt x="118441" y="85196"/>
                          <a:pt x="136731" y="119071"/>
                          <a:pt x="136731" y="119071"/>
                        </a:cubicBezTo>
                        <a:lnTo>
                          <a:pt x="112387" y="11086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0" name="Google Shape;2180;p14"/>
                  <p:cNvSpPr/>
                  <p:nvPr/>
                </p:nvSpPr>
                <p:spPr>
                  <a:xfrm>
                    <a:off x="3325139" y="2364355"/>
                    <a:ext cx="146228" cy="27584"/>
                  </a:xfrm>
                  <a:custGeom>
                    <a:avLst/>
                    <a:gdLst/>
                    <a:ahLst/>
                    <a:cxnLst/>
                    <a:rect l="l" t="t" r="r" b="b"/>
                    <a:pathLst>
                      <a:path w="146228" h="27584" extrusionOk="0">
                        <a:moveTo>
                          <a:pt x="146228" y="7990"/>
                        </a:moveTo>
                        <a:cubicBezTo>
                          <a:pt x="146228" y="7990"/>
                          <a:pt x="110056" y="21385"/>
                          <a:pt x="73503" y="25731"/>
                        </a:cubicBezTo>
                        <a:cubicBezTo>
                          <a:pt x="36942" y="30084"/>
                          <a:pt x="0" y="25403"/>
                          <a:pt x="0" y="25403"/>
                        </a:cubicBezTo>
                        <a:cubicBezTo>
                          <a:pt x="0" y="25403"/>
                          <a:pt x="41362" y="22737"/>
                          <a:pt x="72431" y="16388"/>
                        </a:cubicBezTo>
                        <a:cubicBezTo>
                          <a:pt x="103493" y="10039"/>
                          <a:pt x="124261" y="0"/>
                          <a:pt x="124261" y="0"/>
                        </a:cubicBezTo>
                        <a:lnTo>
                          <a:pt x="146228" y="799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1" name="Google Shape;2181;p14"/>
                  <p:cNvSpPr/>
                  <p:nvPr/>
                </p:nvSpPr>
                <p:spPr>
                  <a:xfrm>
                    <a:off x="3455180" y="2429962"/>
                    <a:ext cx="240706" cy="94813"/>
                  </a:xfrm>
                  <a:custGeom>
                    <a:avLst/>
                    <a:gdLst/>
                    <a:ahLst/>
                    <a:cxnLst/>
                    <a:rect l="l" t="t" r="r" b="b"/>
                    <a:pathLst>
                      <a:path w="240706" h="94813" extrusionOk="0">
                        <a:moveTo>
                          <a:pt x="240706" y="3985"/>
                        </a:moveTo>
                        <a:cubicBezTo>
                          <a:pt x="240706" y="3985"/>
                          <a:pt x="202786" y="45387"/>
                          <a:pt x="143864" y="68392"/>
                        </a:cubicBezTo>
                        <a:cubicBezTo>
                          <a:pt x="84941" y="91398"/>
                          <a:pt x="0" y="94813"/>
                          <a:pt x="0" y="94813"/>
                        </a:cubicBezTo>
                        <a:cubicBezTo>
                          <a:pt x="0" y="94813"/>
                          <a:pt x="84452" y="80695"/>
                          <a:pt x="138526" y="56511"/>
                        </a:cubicBezTo>
                        <a:cubicBezTo>
                          <a:pt x="192593" y="32328"/>
                          <a:pt x="224211" y="0"/>
                          <a:pt x="224211" y="0"/>
                        </a:cubicBezTo>
                        <a:lnTo>
                          <a:pt x="240706" y="3985"/>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2" name="Google Shape;2182;p14"/>
                  <p:cNvSpPr/>
                  <p:nvPr/>
                </p:nvSpPr>
                <p:spPr>
                  <a:xfrm>
                    <a:off x="3517223" y="2239478"/>
                    <a:ext cx="191957" cy="195171"/>
                  </a:xfrm>
                  <a:custGeom>
                    <a:avLst/>
                    <a:gdLst/>
                    <a:ahLst/>
                    <a:cxnLst/>
                    <a:rect l="l" t="t" r="r" b="b"/>
                    <a:pathLst>
                      <a:path w="191957" h="195171" extrusionOk="0">
                        <a:moveTo>
                          <a:pt x="0" y="0"/>
                        </a:moveTo>
                        <a:cubicBezTo>
                          <a:pt x="0" y="0"/>
                          <a:pt x="60463" y="27117"/>
                          <a:pt x="109996" y="76295"/>
                        </a:cubicBezTo>
                        <a:cubicBezTo>
                          <a:pt x="159529" y="125467"/>
                          <a:pt x="191957" y="195172"/>
                          <a:pt x="191957" y="195172"/>
                        </a:cubicBezTo>
                        <a:lnTo>
                          <a:pt x="169139" y="189439"/>
                        </a:lnTo>
                        <a:cubicBezTo>
                          <a:pt x="169139" y="189439"/>
                          <a:pt x="137676" y="131648"/>
                          <a:pt x="95389" y="84285"/>
                        </a:cubicBezTo>
                        <a:cubicBezTo>
                          <a:pt x="53103" y="36929"/>
                          <a:pt x="0" y="0"/>
                          <a:pt x="0"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3" name="Google Shape;2183;p14"/>
                  <p:cNvSpPr/>
                  <p:nvPr/>
                </p:nvSpPr>
                <p:spPr>
                  <a:xfrm>
                    <a:off x="3734449" y="2240971"/>
                    <a:ext cx="129866" cy="233781"/>
                  </a:xfrm>
                  <a:custGeom>
                    <a:avLst/>
                    <a:gdLst/>
                    <a:ahLst/>
                    <a:cxnLst/>
                    <a:rect l="l" t="t" r="r" b="b"/>
                    <a:pathLst>
                      <a:path w="129866" h="233781" extrusionOk="0">
                        <a:moveTo>
                          <a:pt x="129867" y="233782"/>
                        </a:moveTo>
                        <a:cubicBezTo>
                          <a:pt x="129867" y="233782"/>
                          <a:pt x="123471" y="184175"/>
                          <a:pt x="91003" y="125728"/>
                        </a:cubicBezTo>
                        <a:cubicBezTo>
                          <a:pt x="58541" y="67281"/>
                          <a:pt x="0" y="0"/>
                          <a:pt x="0" y="0"/>
                        </a:cubicBezTo>
                        <a:cubicBezTo>
                          <a:pt x="0" y="0"/>
                          <a:pt x="50069" y="73094"/>
                          <a:pt x="77320" y="130470"/>
                        </a:cubicBezTo>
                        <a:cubicBezTo>
                          <a:pt x="104571" y="187838"/>
                          <a:pt x="108991" y="229495"/>
                          <a:pt x="108991" y="229495"/>
                        </a:cubicBezTo>
                        <a:lnTo>
                          <a:pt x="129867" y="233782"/>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4" name="Google Shape;2184;p14"/>
                  <p:cNvSpPr/>
                  <p:nvPr/>
                </p:nvSpPr>
                <p:spPr>
                  <a:xfrm>
                    <a:off x="3242060" y="2275985"/>
                    <a:ext cx="915603" cy="263101"/>
                  </a:xfrm>
                  <a:custGeom>
                    <a:avLst/>
                    <a:gdLst/>
                    <a:ahLst/>
                    <a:cxnLst/>
                    <a:rect l="l" t="t" r="r" b="b"/>
                    <a:pathLst>
                      <a:path w="915603" h="263101" extrusionOk="0">
                        <a:moveTo>
                          <a:pt x="0" y="0"/>
                        </a:moveTo>
                        <a:cubicBezTo>
                          <a:pt x="0" y="0"/>
                          <a:pt x="138118" y="76650"/>
                          <a:pt x="387430" y="151130"/>
                        </a:cubicBezTo>
                        <a:cubicBezTo>
                          <a:pt x="636749" y="225604"/>
                          <a:pt x="914056" y="263102"/>
                          <a:pt x="914056" y="263102"/>
                        </a:cubicBezTo>
                        <a:cubicBezTo>
                          <a:pt x="914056" y="263102"/>
                          <a:pt x="916521" y="255507"/>
                          <a:pt x="915228" y="249185"/>
                        </a:cubicBezTo>
                        <a:cubicBezTo>
                          <a:pt x="913942" y="242863"/>
                          <a:pt x="908893" y="237820"/>
                          <a:pt x="908893" y="237820"/>
                        </a:cubicBezTo>
                        <a:cubicBezTo>
                          <a:pt x="908893" y="237820"/>
                          <a:pt x="639408" y="203945"/>
                          <a:pt x="390531" y="136088"/>
                        </a:cubicBezTo>
                        <a:cubicBezTo>
                          <a:pt x="151639" y="70951"/>
                          <a:pt x="0" y="0"/>
                          <a:pt x="0"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5" name="Google Shape;2185;p14"/>
                  <p:cNvSpPr/>
                  <p:nvPr/>
                </p:nvSpPr>
                <p:spPr>
                  <a:xfrm>
                    <a:off x="3333029" y="2243912"/>
                    <a:ext cx="140923" cy="122553"/>
                  </a:xfrm>
                  <a:custGeom>
                    <a:avLst/>
                    <a:gdLst/>
                    <a:ahLst/>
                    <a:cxnLst/>
                    <a:rect l="l" t="t" r="r" b="b"/>
                    <a:pathLst>
                      <a:path w="140923" h="122553" extrusionOk="0">
                        <a:moveTo>
                          <a:pt x="113103" y="114704"/>
                        </a:moveTo>
                        <a:cubicBezTo>
                          <a:pt x="113103" y="114704"/>
                          <a:pt x="106627" y="90942"/>
                          <a:pt x="78532" y="63229"/>
                        </a:cubicBezTo>
                        <a:cubicBezTo>
                          <a:pt x="50437" y="35515"/>
                          <a:pt x="0" y="0"/>
                          <a:pt x="0" y="0"/>
                        </a:cubicBezTo>
                        <a:cubicBezTo>
                          <a:pt x="0" y="0"/>
                          <a:pt x="50069" y="25664"/>
                          <a:pt x="84252" y="55433"/>
                        </a:cubicBezTo>
                        <a:cubicBezTo>
                          <a:pt x="118434" y="85196"/>
                          <a:pt x="140924" y="122553"/>
                          <a:pt x="140924" y="122553"/>
                        </a:cubicBezTo>
                        <a:lnTo>
                          <a:pt x="113103" y="114704"/>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6" name="Google Shape;2186;p14"/>
                  <p:cNvSpPr/>
                  <p:nvPr/>
                </p:nvSpPr>
                <p:spPr>
                  <a:xfrm>
                    <a:off x="3313406" y="2360330"/>
                    <a:ext cx="150353" cy="28815"/>
                  </a:xfrm>
                  <a:custGeom>
                    <a:avLst/>
                    <a:gdLst/>
                    <a:ahLst/>
                    <a:cxnLst/>
                    <a:rect l="l" t="t" r="r" b="b"/>
                    <a:pathLst>
                      <a:path w="150353" h="28815" extrusionOk="0">
                        <a:moveTo>
                          <a:pt x="150354" y="9249"/>
                        </a:moveTo>
                        <a:cubicBezTo>
                          <a:pt x="150354" y="9249"/>
                          <a:pt x="110096" y="23300"/>
                          <a:pt x="73496" y="27285"/>
                        </a:cubicBezTo>
                        <a:cubicBezTo>
                          <a:pt x="36895" y="31270"/>
                          <a:pt x="0" y="26213"/>
                          <a:pt x="0" y="26213"/>
                        </a:cubicBezTo>
                        <a:cubicBezTo>
                          <a:pt x="0" y="26213"/>
                          <a:pt x="41389" y="23963"/>
                          <a:pt x="72518" y="17929"/>
                        </a:cubicBezTo>
                        <a:cubicBezTo>
                          <a:pt x="103647" y="11888"/>
                          <a:pt x="128386" y="0"/>
                          <a:pt x="128386" y="0"/>
                        </a:cubicBezTo>
                        <a:lnTo>
                          <a:pt x="150354" y="9249"/>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7" name="Google Shape;2187;p14"/>
                  <p:cNvSpPr/>
                  <p:nvPr/>
                </p:nvSpPr>
                <p:spPr>
                  <a:xfrm>
                    <a:off x="3435751" y="2432420"/>
                    <a:ext cx="249948" cy="91022"/>
                  </a:xfrm>
                  <a:custGeom>
                    <a:avLst/>
                    <a:gdLst/>
                    <a:ahLst/>
                    <a:cxnLst/>
                    <a:rect l="l" t="t" r="r" b="b"/>
                    <a:pathLst>
                      <a:path w="249948" h="91022" extrusionOk="0">
                        <a:moveTo>
                          <a:pt x="249949" y="5351"/>
                        </a:moveTo>
                        <a:cubicBezTo>
                          <a:pt x="249949" y="5351"/>
                          <a:pt x="204468" y="49064"/>
                          <a:pt x="144741" y="69892"/>
                        </a:cubicBezTo>
                        <a:cubicBezTo>
                          <a:pt x="85008" y="90721"/>
                          <a:pt x="0" y="91022"/>
                          <a:pt x="0" y="91022"/>
                        </a:cubicBezTo>
                        <a:cubicBezTo>
                          <a:pt x="0" y="91022"/>
                          <a:pt x="84921" y="80012"/>
                          <a:pt x="139839" y="57824"/>
                        </a:cubicBezTo>
                        <a:cubicBezTo>
                          <a:pt x="194763" y="35636"/>
                          <a:pt x="231029" y="0"/>
                          <a:pt x="231029" y="0"/>
                        </a:cubicBezTo>
                        <a:lnTo>
                          <a:pt x="249949" y="535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8" name="Google Shape;2188;p14"/>
                  <p:cNvSpPr/>
                  <p:nvPr/>
                </p:nvSpPr>
                <p:spPr>
                  <a:xfrm>
                    <a:off x="3507894" y="2234341"/>
                    <a:ext cx="196028" cy="201393"/>
                  </a:xfrm>
                  <a:custGeom>
                    <a:avLst/>
                    <a:gdLst/>
                    <a:ahLst/>
                    <a:cxnLst/>
                    <a:rect l="l" t="t" r="r" b="b"/>
                    <a:pathLst>
                      <a:path w="196028" h="201393" extrusionOk="0">
                        <a:moveTo>
                          <a:pt x="0" y="0"/>
                        </a:moveTo>
                        <a:cubicBezTo>
                          <a:pt x="0" y="0"/>
                          <a:pt x="60456" y="27124"/>
                          <a:pt x="109996" y="76295"/>
                        </a:cubicBezTo>
                        <a:cubicBezTo>
                          <a:pt x="159529" y="125467"/>
                          <a:pt x="196029" y="201394"/>
                          <a:pt x="196029" y="201394"/>
                        </a:cubicBezTo>
                        <a:cubicBezTo>
                          <a:pt x="196029" y="201394"/>
                          <a:pt x="172876" y="194422"/>
                          <a:pt x="171102" y="193082"/>
                        </a:cubicBezTo>
                        <a:cubicBezTo>
                          <a:pt x="169327" y="191743"/>
                          <a:pt x="137676" y="131648"/>
                          <a:pt x="95389" y="84285"/>
                        </a:cubicBezTo>
                        <a:cubicBezTo>
                          <a:pt x="53103" y="36929"/>
                          <a:pt x="0" y="0"/>
                          <a:pt x="0"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9" name="Google Shape;2189;p14"/>
                  <p:cNvSpPr/>
                  <p:nvPr/>
                </p:nvSpPr>
                <p:spPr>
                  <a:xfrm>
                    <a:off x="3725013" y="2230269"/>
                    <a:ext cx="133269" cy="240317"/>
                  </a:xfrm>
                  <a:custGeom>
                    <a:avLst/>
                    <a:gdLst/>
                    <a:ahLst/>
                    <a:cxnLst/>
                    <a:rect l="l" t="t" r="r" b="b"/>
                    <a:pathLst>
                      <a:path w="133269" h="240317" extrusionOk="0">
                        <a:moveTo>
                          <a:pt x="133269" y="240318"/>
                        </a:moveTo>
                        <a:cubicBezTo>
                          <a:pt x="133269" y="240318"/>
                          <a:pt x="123471" y="184175"/>
                          <a:pt x="91009" y="125728"/>
                        </a:cubicBezTo>
                        <a:cubicBezTo>
                          <a:pt x="58541" y="67281"/>
                          <a:pt x="0" y="0"/>
                          <a:pt x="0" y="0"/>
                        </a:cubicBezTo>
                        <a:cubicBezTo>
                          <a:pt x="0" y="0"/>
                          <a:pt x="50076" y="73094"/>
                          <a:pt x="77320" y="130470"/>
                        </a:cubicBezTo>
                        <a:cubicBezTo>
                          <a:pt x="104571" y="187838"/>
                          <a:pt x="110083" y="237532"/>
                          <a:pt x="110083" y="237532"/>
                        </a:cubicBezTo>
                        <a:lnTo>
                          <a:pt x="133269" y="240318"/>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0" name="Google Shape;2190;p14"/>
                  <p:cNvSpPr/>
                  <p:nvPr/>
                </p:nvSpPr>
                <p:spPr>
                  <a:xfrm>
                    <a:off x="3694728" y="2476508"/>
                    <a:ext cx="162020" cy="119492"/>
                  </a:xfrm>
                  <a:custGeom>
                    <a:avLst/>
                    <a:gdLst/>
                    <a:ahLst/>
                    <a:cxnLst/>
                    <a:rect l="l" t="t" r="r" b="b"/>
                    <a:pathLst>
                      <a:path w="162020" h="119492" extrusionOk="0">
                        <a:moveTo>
                          <a:pt x="162020" y="1072"/>
                        </a:moveTo>
                        <a:cubicBezTo>
                          <a:pt x="162020" y="1072"/>
                          <a:pt x="146155" y="46834"/>
                          <a:pt x="106386" y="74762"/>
                        </a:cubicBezTo>
                        <a:cubicBezTo>
                          <a:pt x="66618" y="102696"/>
                          <a:pt x="0" y="119493"/>
                          <a:pt x="0" y="119493"/>
                        </a:cubicBezTo>
                        <a:cubicBezTo>
                          <a:pt x="0" y="119493"/>
                          <a:pt x="63082" y="94967"/>
                          <a:pt x="99026" y="66196"/>
                        </a:cubicBezTo>
                        <a:cubicBezTo>
                          <a:pt x="134970" y="37418"/>
                          <a:pt x="144942" y="0"/>
                          <a:pt x="144942" y="0"/>
                        </a:cubicBezTo>
                        <a:lnTo>
                          <a:pt x="162020" y="107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2191" name="Google Shape;2191;p14"/>
              <p:cNvGrpSpPr/>
              <p:nvPr/>
            </p:nvGrpSpPr>
            <p:grpSpPr>
              <a:xfrm>
                <a:off x="3792257" y="1665710"/>
                <a:ext cx="538087" cy="993612"/>
                <a:chOff x="3792257" y="1665710"/>
                <a:chExt cx="538087" cy="993612"/>
              </a:xfrm>
            </p:grpSpPr>
            <p:grpSp>
              <p:nvGrpSpPr>
                <p:cNvPr id="2192" name="Google Shape;2192;p14"/>
                <p:cNvGrpSpPr/>
                <p:nvPr/>
              </p:nvGrpSpPr>
              <p:grpSpPr>
                <a:xfrm>
                  <a:off x="3792257" y="1665710"/>
                  <a:ext cx="487522" cy="774233"/>
                  <a:chOff x="3792257" y="1665710"/>
                  <a:chExt cx="487522" cy="774233"/>
                </a:xfrm>
              </p:grpSpPr>
              <p:grpSp>
                <p:nvGrpSpPr>
                  <p:cNvPr id="2193" name="Google Shape;2193;p14"/>
                  <p:cNvGrpSpPr/>
                  <p:nvPr/>
                </p:nvGrpSpPr>
                <p:grpSpPr>
                  <a:xfrm>
                    <a:off x="3792257" y="1665710"/>
                    <a:ext cx="487522" cy="756436"/>
                    <a:chOff x="3792257" y="1665710"/>
                    <a:chExt cx="487522" cy="756436"/>
                  </a:xfrm>
                </p:grpSpPr>
                <p:sp>
                  <p:nvSpPr>
                    <p:cNvPr id="2194" name="Google Shape;2194;p14"/>
                    <p:cNvSpPr/>
                    <p:nvPr/>
                  </p:nvSpPr>
                  <p:spPr>
                    <a:xfrm>
                      <a:off x="3792257" y="1665710"/>
                      <a:ext cx="487522" cy="756436"/>
                    </a:xfrm>
                    <a:custGeom>
                      <a:avLst/>
                      <a:gdLst/>
                      <a:ahLst/>
                      <a:cxnLst/>
                      <a:rect l="l" t="t" r="r" b="b"/>
                      <a:pathLst>
                        <a:path w="487522" h="756436" extrusionOk="0">
                          <a:moveTo>
                            <a:pt x="410994" y="756436"/>
                          </a:moveTo>
                          <a:cubicBezTo>
                            <a:pt x="410994" y="756436"/>
                            <a:pt x="156143" y="737483"/>
                            <a:pt x="23879" y="465031"/>
                          </a:cubicBezTo>
                          <a:cubicBezTo>
                            <a:pt x="-49838" y="313184"/>
                            <a:pt x="70659" y="0"/>
                            <a:pt x="70659" y="0"/>
                          </a:cubicBezTo>
                          <a:cubicBezTo>
                            <a:pt x="70659" y="0"/>
                            <a:pt x="386415" y="161196"/>
                            <a:pt x="459683" y="325052"/>
                          </a:cubicBezTo>
                          <a:cubicBezTo>
                            <a:pt x="543620" y="512743"/>
                            <a:pt x="410994" y="756436"/>
                            <a:pt x="410994" y="756436"/>
                          </a:cubicBezTo>
                          <a:close/>
                        </a:path>
                      </a:pathLst>
                    </a:custGeom>
                    <a:solidFill>
                      <a:srgbClr val="6E3D1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5" name="Google Shape;2195;p14"/>
                    <p:cNvSpPr/>
                    <p:nvPr/>
                  </p:nvSpPr>
                  <p:spPr>
                    <a:xfrm>
                      <a:off x="3792280" y="1665730"/>
                      <a:ext cx="302356" cy="562838"/>
                    </a:xfrm>
                    <a:custGeom>
                      <a:avLst/>
                      <a:gdLst/>
                      <a:ahLst/>
                      <a:cxnLst/>
                      <a:rect l="l" t="t" r="r" b="b"/>
                      <a:pathLst>
                        <a:path w="302356" h="562838" extrusionOk="0">
                          <a:moveTo>
                            <a:pt x="70630" y="0"/>
                          </a:moveTo>
                          <a:cubicBezTo>
                            <a:pt x="70630" y="0"/>
                            <a:pt x="-49834" y="313151"/>
                            <a:pt x="23883" y="464998"/>
                          </a:cubicBezTo>
                          <a:cubicBezTo>
                            <a:pt x="41979" y="502282"/>
                            <a:pt x="62439" y="534449"/>
                            <a:pt x="84159" y="562838"/>
                          </a:cubicBezTo>
                          <a:cubicBezTo>
                            <a:pt x="155772" y="556750"/>
                            <a:pt x="257517" y="531602"/>
                            <a:pt x="289316" y="440526"/>
                          </a:cubicBezTo>
                          <a:cubicBezTo>
                            <a:pt x="333444" y="314135"/>
                            <a:pt x="256466" y="165041"/>
                            <a:pt x="194208" y="72578"/>
                          </a:cubicBezTo>
                          <a:cubicBezTo>
                            <a:pt x="125561" y="28550"/>
                            <a:pt x="70630" y="0"/>
                            <a:pt x="70630" y="0"/>
                          </a:cubicBezTo>
                          <a:close/>
                        </a:path>
                      </a:pathLst>
                    </a:custGeom>
                    <a:solidFill>
                      <a:srgbClr val="89652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6" name="Google Shape;2196;p14"/>
                    <p:cNvSpPr/>
                    <p:nvPr/>
                  </p:nvSpPr>
                  <p:spPr>
                    <a:xfrm>
                      <a:off x="3792263" y="1670251"/>
                      <a:ext cx="192606" cy="436910"/>
                    </a:xfrm>
                    <a:custGeom>
                      <a:avLst/>
                      <a:gdLst/>
                      <a:ahLst/>
                      <a:cxnLst/>
                      <a:rect l="l" t="t" r="r" b="b"/>
                      <a:pathLst>
                        <a:path w="192606" h="436910" extrusionOk="0">
                          <a:moveTo>
                            <a:pt x="69140" y="0"/>
                          </a:moveTo>
                          <a:cubicBezTo>
                            <a:pt x="64733" y="11586"/>
                            <a:pt x="-21642" y="241262"/>
                            <a:pt x="5141" y="398909"/>
                          </a:cubicBezTo>
                          <a:cubicBezTo>
                            <a:pt x="49108" y="425055"/>
                            <a:pt x="102874" y="448737"/>
                            <a:pt x="133400" y="430440"/>
                          </a:cubicBezTo>
                          <a:cubicBezTo>
                            <a:pt x="190755" y="396043"/>
                            <a:pt x="216312" y="337529"/>
                            <a:pt x="164723" y="213435"/>
                          </a:cubicBezTo>
                          <a:cubicBezTo>
                            <a:pt x="133038" y="137234"/>
                            <a:pt x="97456" y="60061"/>
                            <a:pt x="69140" y="0"/>
                          </a:cubicBezTo>
                          <a:close/>
                        </a:path>
                      </a:pathLst>
                    </a:custGeom>
                    <a:solidFill>
                      <a:srgbClr val="9679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7" name="Google Shape;2197;p14"/>
                    <p:cNvSpPr/>
                    <p:nvPr/>
                  </p:nvSpPr>
                  <p:spPr>
                    <a:xfrm>
                      <a:off x="3837602" y="1747571"/>
                      <a:ext cx="88220" cy="327949"/>
                    </a:xfrm>
                    <a:custGeom>
                      <a:avLst/>
                      <a:gdLst/>
                      <a:ahLst/>
                      <a:cxnLst/>
                      <a:rect l="l" t="t" r="r" b="b"/>
                      <a:pathLst>
                        <a:path w="88220" h="327949" extrusionOk="0">
                          <a:moveTo>
                            <a:pt x="35842" y="0"/>
                          </a:moveTo>
                          <a:cubicBezTo>
                            <a:pt x="35842" y="0"/>
                            <a:pt x="-51805" y="325112"/>
                            <a:pt x="47020" y="327932"/>
                          </a:cubicBezTo>
                          <a:cubicBezTo>
                            <a:pt x="145845" y="330751"/>
                            <a:pt x="35842" y="0"/>
                            <a:pt x="35842" y="0"/>
                          </a:cubicBezTo>
                          <a:close/>
                        </a:path>
                      </a:pathLst>
                    </a:custGeom>
                    <a:solidFill>
                      <a:srgbClr val="AC904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8" name="Google Shape;2198;p14"/>
                    <p:cNvSpPr/>
                    <p:nvPr/>
                  </p:nvSpPr>
                  <p:spPr>
                    <a:xfrm>
                      <a:off x="3817020" y="1722429"/>
                      <a:ext cx="47235" cy="304618"/>
                    </a:xfrm>
                    <a:custGeom>
                      <a:avLst/>
                      <a:gdLst/>
                      <a:ahLst/>
                      <a:cxnLst/>
                      <a:rect l="l" t="t" r="r" b="b"/>
                      <a:pathLst>
                        <a:path w="47235" h="304618" extrusionOk="0">
                          <a:moveTo>
                            <a:pt x="47236" y="0"/>
                          </a:moveTo>
                          <a:cubicBezTo>
                            <a:pt x="47236" y="0"/>
                            <a:pt x="20340" y="73563"/>
                            <a:pt x="7287" y="156977"/>
                          </a:cubicBezTo>
                          <a:cubicBezTo>
                            <a:pt x="-5766" y="240392"/>
                            <a:pt x="2699" y="304619"/>
                            <a:pt x="2699" y="304619"/>
                          </a:cubicBezTo>
                          <a:cubicBezTo>
                            <a:pt x="2699" y="304619"/>
                            <a:pt x="6289" y="242354"/>
                            <a:pt x="19342" y="158939"/>
                          </a:cubicBezTo>
                          <a:cubicBezTo>
                            <a:pt x="32388" y="75525"/>
                            <a:pt x="47236" y="0"/>
                            <a:pt x="47236"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199" name="Google Shape;2199;p14"/>
                  <p:cNvGrpSpPr/>
                  <p:nvPr/>
                </p:nvGrpSpPr>
                <p:grpSpPr>
                  <a:xfrm>
                    <a:off x="3837447" y="1754522"/>
                    <a:ext cx="393504" cy="685421"/>
                    <a:chOff x="3837447" y="1754522"/>
                    <a:chExt cx="393504" cy="685421"/>
                  </a:xfrm>
                </p:grpSpPr>
                <p:sp>
                  <p:nvSpPr>
                    <p:cNvPr id="2200" name="Google Shape;2200;p14"/>
                    <p:cNvSpPr/>
                    <p:nvPr/>
                  </p:nvSpPr>
                  <p:spPr>
                    <a:xfrm>
                      <a:off x="3900227" y="1754522"/>
                      <a:ext cx="311302" cy="685421"/>
                    </a:xfrm>
                    <a:custGeom>
                      <a:avLst/>
                      <a:gdLst/>
                      <a:ahLst/>
                      <a:cxnLst/>
                      <a:rect l="l" t="t" r="r" b="b"/>
                      <a:pathLst>
                        <a:path w="311302" h="685421" extrusionOk="0">
                          <a:moveTo>
                            <a:pt x="287875" y="685351"/>
                          </a:moveTo>
                          <a:lnTo>
                            <a:pt x="311302" y="673805"/>
                          </a:lnTo>
                          <a:cubicBezTo>
                            <a:pt x="311302" y="673805"/>
                            <a:pt x="295343" y="646520"/>
                            <a:pt x="234933" y="516660"/>
                          </a:cubicBezTo>
                          <a:cubicBezTo>
                            <a:pt x="186599" y="412766"/>
                            <a:pt x="122881" y="274025"/>
                            <a:pt x="80622" y="174437"/>
                          </a:cubicBezTo>
                          <a:cubicBezTo>
                            <a:pt x="57771" y="120584"/>
                            <a:pt x="0" y="0"/>
                            <a:pt x="0" y="0"/>
                          </a:cubicBezTo>
                          <a:cubicBezTo>
                            <a:pt x="0" y="0"/>
                            <a:pt x="41838" y="94237"/>
                            <a:pt x="78231" y="175749"/>
                          </a:cubicBezTo>
                          <a:cubicBezTo>
                            <a:pt x="122138" y="274092"/>
                            <a:pt x="166460" y="405030"/>
                            <a:pt x="215511" y="519480"/>
                          </a:cubicBezTo>
                          <a:cubicBezTo>
                            <a:pt x="290300" y="693984"/>
                            <a:pt x="287875" y="685351"/>
                            <a:pt x="287875" y="685351"/>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1" name="Google Shape;2201;p14"/>
                    <p:cNvSpPr/>
                    <p:nvPr/>
                  </p:nvSpPr>
                  <p:spPr>
                    <a:xfrm>
                      <a:off x="3994297" y="1825627"/>
                      <a:ext cx="36359" cy="174892"/>
                    </a:xfrm>
                    <a:custGeom>
                      <a:avLst/>
                      <a:gdLst/>
                      <a:ahLst/>
                      <a:cxnLst/>
                      <a:rect l="l" t="t" r="r" b="b"/>
                      <a:pathLst>
                        <a:path w="36359" h="174892" extrusionOk="0">
                          <a:moveTo>
                            <a:pt x="0" y="149771"/>
                          </a:moveTo>
                          <a:cubicBezTo>
                            <a:pt x="0" y="149771"/>
                            <a:pt x="2317" y="121535"/>
                            <a:pt x="11412" y="84091"/>
                          </a:cubicBezTo>
                          <a:cubicBezTo>
                            <a:pt x="20500" y="46647"/>
                            <a:pt x="36360" y="0"/>
                            <a:pt x="36360" y="0"/>
                          </a:cubicBezTo>
                          <a:cubicBezTo>
                            <a:pt x="36360" y="0"/>
                            <a:pt x="26327" y="47644"/>
                            <a:pt x="20159" y="91291"/>
                          </a:cubicBezTo>
                          <a:cubicBezTo>
                            <a:pt x="13984" y="134943"/>
                            <a:pt x="10146" y="174892"/>
                            <a:pt x="10146" y="174892"/>
                          </a:cubicBezTo>
                          <a:lnTo>
                            <a:pt x="0" y="149771"/>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2" name="Google Shape;2202;p14"/>
                    <p:cNvSpPr/>
                    <p:nvPr/>
                  </p:nvSpPr>
                  <p:spPr>
                    <a:xfrm>
                      <a:off x="4064511" y="1945066"/>
                      <a:ext cx="76978" cy="229106"/>
                    </a:xfrm>
                    <a:custGeom>
                      <a:avLst/>
                      <a:gdLst/>
                      <a:ahLst/>
                      <a:cxnLst/>
                      <a:rect l="l" t="t" r="r" b="b"/>
                      <a:pathLst>
                        <a:path w="76978" h="229106" extrusionOk="0">
                          <a:moveTo>
                            <a:pt x="0" y="199023"/>
                          </a:moveTo>
                          <a:cubicBezTo>
                            <a:pt x="0" y="199023"/>
                            <a:pt x="12430" y="149496"/>
                            <a:pt x="22161" y="112219"/>
                          </a:cubicBezTo>
                          <a:cubicBezTo>
                            <a:pt x="39467" y="45930"/>
                            <a:pt x="76978" y="0"/>
                            <a:pt x="76978" y="0"/>
                          </a:cubicBezTo>
                          <a:cubicBezTo>
                            <a:pt x="76978" y="0"/>
                            <a:pt x="55594" y="53109"/>
                            <a:pt x="39018" y="112615"/>
                          </a:cubicBezTo>
                          <a:cubicBezTo>
                            <a:pt x="27191" y="155082"/>
                            <a:pt x="15886" y="229107"/>
                            <a:pt x="15886" y="229107"/>
                          </a:cubicBezTo>
                          <a:lnTo>
                            <a:pt x="0" y="199023"/>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3" name="Google Shape;2203;p14"/>
                    <p:cNvSpPr/>
                    <p:nvPr/>
                  </p:nvSpPr>
                  <p:spPr>
                    <a:xfrm>
                      <a:off x="4152667" y="2120869"/>
                      <a:ext cx="78284" cy="240907"/>
                    </a:xfrm>
                    <a:custGeom>
                      <a:avLst/>
                      <a:gdLst/>
                      <a:ahLst/>
                      <a:cxnLst/>
                      <a:rect l="l" t="t" r="r" b="b"/>
                      <a:pathLst>
                        <a:path w="78284" h="240907" extrusionOk="0">
                          <a:moveTo>
                            <a:pt x="0" y="208894"/>
                          </a:moveTo>
                          <a:cubicBezTo>
                            <a:pt x="0" y="208894"/>
                            <a:pt x="10387" y="167853"/>
                            <a:pt x="19690" y="130476"/>
                          </a:cubicBezTo>
                          <a:cubicBezTo>
                            <a:pt x="36232" y="64006"/>
                            <a:pt x="78284" y="0"/>
                            <a:pt x="78284" y="0"/>
                          </a:cubicBezTo>
                          <a:cubicBezTo>
                            <a:pt x="78284" y="0"/>
                            <a:pt x="53130" y="75076"/>
                            <a:pt x="37297" y="134762"/>
                          </a:cubicBezTo>
                          <a:cubicBezTo>
                            <a:pt x="26005" y="177364"/>
                            <a:pt x="15136" y="240907"/>
                            <a:pt x="15136" y="240907"/>
                          </a:cubicBezTo>
                          <a:lnTo>
                            <a:pt x="0" y="20889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4" name="Google Shape;2204;p14"/>
                    <p:cNvSpPr/>
                    <p:nvPr/>
                  </p:nvSpPr>
                  <p:spPr>
                    <a:xfrm>
                      <a:off x="3837447" y="1903048"/>
                      <a:ext cx="158845" cy="101095"/>
                    </a:xfrm>
                    <a:custGeom>
                      <a:avLst/>
                      <a:gdLst/>
                      <a:ahLst/>
                      <a:cxnLst/>
                      <a:rect l="l" t="t" r="r" b="b"/>
                      <a:pathLst>
                        <a:path w="158845" h="101095" extrusionOk="0">
                          <a:moveTo>
                            <a:pt x="158846" y="101095"/>
                          </a:moveTo>
                          <a:cubicBezTo>
                            <a:pt x="158846" y="101095"/>
                            <a:pt x="128078" y="76067"/>
                            <a:pt x="88364" y="50792"/>
                          </a:cubicBezTo>
                          <a:cubicBezTo>
                            <a:pt x="48656" y="25523"/>
                            <a:pt x="0" y="0"/>
                            <a:pt x="0" y="0"/>
                          </a:cubicBezTo>
                          <a:cubicBezTo>
                            <a:pt x="0" y="0"/>
                            <a:pt x="58494" y="19315"/>
                            <a:pt x="93608" y="39507"/>
                          </a:cubicBezTo>
                          <a:cubicBezTo>
                            <a:pt x="124194" y="57094"/>
                            <a:pt x="149001" y="73636"/>
                            <a:pt x="149001" y="73636"/>
                          </a:cubicBezTo>
                          <a:lnTo>
                            <a:pt x="158846" y="101095"/>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5" name="Google Shape;2205;p14"/>
                    <p:cNvSpPr/>
                    <p:nvPr/>
                  </p:nvSpPr>
                  <p:spPr>
                    <a:xfrm>
                      <a:off x="3857103" y="2100376"/>
                      <a:ext cx="206048" cy="54729"/>
                    </a:xfrm>
                    <a:custGeom>
                      <a:avLst/>
                      <a:gdLst/>
                      <a:ahLst/>
                      <a:cxnLst/>
                      <a:rect l="l" t="t" r="r" b="b"/>
                      <a:pathLst>
                        <a:path w="206048" h="54729" extrusionOk="0">
                          <a:moveTo>
                            <a:pt x="206048" y="54730"/>
                          </a:moveTo>
                          <a:cubicBezTo>
                            <a:pt x="206048" y="54730"/>
                            <a:pt x="153957" y="34029"/>
                            <a:pt x="109467" y="21511"/>
                          </a:cubicBezTo>
                          <a:cubicBezTo>
                            <a:pt x="75786" y="12035"/>
                            <a:pt x="0" y="4393"/>
                            <a:pt x="0" y="4393"/>
                          </a:cubicBezTo>
                          <a:cubicBezTo>
                            <a:pt x="0" y="4393"/>
                            <a:pt x="46620" y="-5338"/>
                            <a:pt x="110244" y="4166"/>
                          </a:cubicBezTo>
                          <a:cubicBezTo>
                            <a:pt x="144500" y="9282"/>
                            <a:pt x="194468" y="22918"/>
                            <a:pt x="194468" y="22918"/>
                          </a:cubicBezTo>
                          <a:lnTo>
                            <a:pt x="206048" y="5473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6" name="Google Shape;2206;p14"/>
                    <p:cNvSpPr/>
                    <p:nvPr/>
                  </p:nvSpPr>
                  <p:spPr>
                    <a:xfrm>
                      <a:off x="3988510" y="2287732"/>
                      <a:ext cx="162167" cy="70944"/>
                    </a:xfrm>
                    <a:custGeom>
                      <a:avLst/>
                      <a:gdLst/>
                      <a:ahLst/>
                      <a:cxnLst/>
                      <a:rect l="l" t="t" r="r" b="b"/>
                      <a:pathLst>
                        <a:path w="162167" h="70944" extrusionOk="0">
                          <a:moveTo>
                            <a:pt x="162168" y="70944"/>
                          </a:moveTo>
                          <a:cubicBezTo>
                            <a:pt x="162168" y="70944"/>
                            <a:pt x="140984" y="52058"/>
                            <a:pt x="84272" y="27378"/>
                          </a:cubicBezTo>
                          <a:cubicBezTo>
                            <a:pt x="62961" y="18109"/>
                            <a:pt x="0" y="0"/>
                            <a:pt x="0" y="0"/>
                          </a:cubicBezTo>
                          <a:cubicBezTo>
                            <a:pt x="0" y="0"/>
                            <a:pt x="69779" y="9611"/>
                            <a:pt x="88471" y="14600"/>
                          </a:cubicBezTo>
                          <a:cubicBezTo>
                            <a:pt x="115896" y="21920"/>
                            <a:pt x="147132" y="32549"/>
                            <a:pt x="147132" y="32549"/>
                          </a:cubicBezTo>
                          <a:lnTo>
                            <a:pt x="162168" y="7094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2207" name="Google Shape;2207;p14"/>
                <p:cNvGrpSpPr/>
                <p:nvPr/>
              </p:nvGrpSpPr>
              <p:grpSpPr>
                <a:xfrm>
                  <a:off x="3833267" y="1738181"/>
                  <a:ext cx="497077" cy="921141"/>
                  <a:chOff x="3833267" y="1738181"/>
                  <a:chExt cx="497077" cy="921141"/>
                </a:xfrm>
              </p:grpSpPr>
              <p:sp>
                <p:nvSpPr>
                  <p:cNvPr id="2208" name="Google Shape;2208;p14"/>
                  <p:cNvSpPr/>
                  <p:nvPr/>
                </p:nvSpPr>
                <p:spPr>
                  <a:xfrm>
                    <a:off x="3893020" y="1738181"/>
                    <a:ext cx="437324" cy="921141"/>
                  </a:xfrm>
                  <a:custGeom>
                    <a:avLst/>
                    <a:gdLst/>
                    <a:ahLst/>
                    <a:cxnLst/>
                    <a:rect l="l" t="t" r="r" b="b"/>
                    <a:pathLst>
                      <a:path w="437324" h="921141" extrusionOk="0">
                        <a:moveTo>
                          <a:pt x="392607" y="921142"/>
                        </a:moveTo>
                        <a:cubicBezTo>
                          <a:pt x="392607" y="921142"/>
                          <a:pt x="402084" y="909542"/>
                          <a:pt x="413268" y="902075"/>
                        </a:cubicBezTo>
                        <a:cubicBezTo>
                          <a:pt x="424446" y="894607"/>
                          <a:pt x="437325" y="891272"/>
                          <a:pt x="437325" y="891272"/>
                        </a:cubicBezTo>
                        <a:cubicBezTo>
                          <a:pt x="437325" y="891272"/>
                          <a:pt x="339290" y="738521"/>
                          <a:pt x="233694" y="515254"/>
                        </a:cubicBezTo>
                        <a:cubicBezTo>
                          <a:pt x="128099" y="291987"/>
                          <a:pt x="0" y="0"/>
                          <a:pt x="0" y="0"/>
                        </a:cubicBezTo>
                        <a:cubicBezTo>
                          <a:pt x="0" y="0"/>
                          <a:pt x="108435" y="290809"/>
                          <a:pt x="208091" y="516520"/>
                        </a:cubicBezTo>
                        <a:cubicBezTo>
                          <a:pt x="307739" y="742231"/>
                          <a:pt x="392607" y="921142"/>
                          <a:pt x="392607" y="921142"/>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9" name="Google Shape;2209;p14"/>
                  <p:cNvSpPr/>
                  <p:nvPr/>
                </p:nvSpPr>
                <p:spPr>
                  <a:xfrm>
                    <a:off x="3992810" y="1813023"/>
                    <a:ext cx="38850" cy="174430"/>
                  </a:xfrm>
                  <a:custGeom>
                    <a:avLst/>
                    <a:gdLst/>
                    <a:ahLst/>
                    <a:cxnLst/>
                    <a:rect l="l" t="t" r="r" b="b"/>
                    <a:pathLst>
                      <a:path w="38850" h="174430" extrusionOk="0">
                        <a:moveTo>
                          <a:pt x="0" y="149141"/>
                        </a:moveTo>
                        <a:cubicBezTo>
                          <a:pt x="0" y="149141"/>
                          <a:pt x="2793" y="120946"/>
                          <a:pt x="12504" y="83662"/>
                        </a:cubicBezTo>
                        <a:cubicBezTo>
                          <a:pt x="22221" y="46378"/>
                          <a:pt x="38851" y="0"/>
                          <a:pt x="38851" y="0"/>
                        </a:cubicBezTo>
                        <a:cubicBezTo>
                          <a:pt x="38851" y="0"/>
                          <a:pt x="28028" y="47470"/>
                          <a:pt x="21130" y="91009"/>
                        </a:cubicBezTo>
                        <a:cubicBezTo>
                          <a:pt x="14232" y="134548"/>
                          <a:pt x="9731" y="174430"/>
                          <a:pt x="9731" y="174430"/>
                        </a:cubicBezTo>
                        <a:lnTo>
                          <a:pt x="0" y="14914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0" name="Google Shape;2210;p14"/>
                  <p:cNvSpPr/>
                  <p:nvPr/>
                </p:nvSpPr>
                <p:spPr>
                  <a:xfrm>
                    <a:off x="4063955" y="1933513"/>
                    <a:ext cx="82503" cy="227311"/>
                  </a:xfrm>
                  <a:custGeom>
                    <a:avLst/>
                    <a:gdLst/>
                    <a:ahLst/>
                    <a:cxnLst/>
                    <a:rect l="l" t="t" r="r" b="b"/>
                    <a:pathLst>
                      <a:path w="82503" h="227311" extrusionOk="0">
                        <a:moveTo>
                          <a:pt x="0" y="196792"/>
                        </a:moveTo>
                        <a:cubicBezTo>
                          <a:pt x="0" y="196792"/>
                          <a:pt x="13810" y="147635"/>
                          <a:pt x="24579" y="110639"/>
                        </a:cubicBezTo>
                        <a:cubicBezTo>
                          <a:pt x="43726" y="44865"/>
                          <a:pt x="82504" y="0"/>
                          <a:pt x="82504" y="0"/>
                        </a:cubicBezTo>
                        <a:cubicBezTo>
                          <a:pt x="82504" y="0"/>
                          <a:pt x="59646" y="52493"/>
                          <a:pt x="41423" y="111509"/>
                        </a:cubicBezTo>
                        <a:cubicBezTo>
                          <a:pt x="28410" y="153629"/>
                          <a:pt x="15042" y="227312"/>
                          <a:pt x="15042" y="227312"/>
                        </a:cubicBezTo>
                        <a:lnTo>
                          <a:pt x="0" y="19679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1" name="Google Shape;2211;p14"/>
                  <p:cNvSpPr/>
                  <p:nvPr/>
                </p:nvSpPr>
                <p:spPr>
                  <a:xfrm>
                    <a:off x="4149653" y="2104468"/>
                    <a:ext cx="88122" cy="238241"/>
                  </a:xfrm>
                  <a:custGeom>
                    <a:avLst/>
                    <a:gdLst/>
                    <a:ahLst/>
                    <a:cxnLst/>
                    <a:rect l="l" t="t" r="r" b="b"/>
                    <a:pathLst>
                      <a:path w="88122" h="238241" extrusionOk="0">
                        <a:moveTo>
                          <a:pt x="0" y="205392"/>
                        </a:moveTo>
                        <a:cubicBezTo>
                          <a:pt x="0" y="205392"/>
                          <a:pt x="12008" y="164786"/>
                          <a:pt x="22771" y="127790"/>
                        </a:cubicBezTo>
                        <a:cubicBezTo>
                          <a:pt x="41918" y="62010"/>
                          <a:pt x="88123" y="0"/>
                          <a:pt x="88123" y="0"/>
                        </a:cubicBezTo>
                        <a:cubicBezTo>
                          <a:pt x="88123" y="0"/>
                          <a:pt x="59619" y="73965"/>
                          <a:pt x="41389" y="132981"/>
                        </a:cubicBezTo>
                        <a:cubicBezTo>
                          <a:pt x="28383" y="175107"/>
                          <a:pt x="15337" y="238242"/>
                          <a:pt x="15337" y="238242"/>
                        </a:cubicBezTo>
                        <a:lnTo>
                          <a:pt x="0" y="20539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2" name="Google Shape;2212;p14"/>
                  <p:cNvSpPr/>
                  <p:nvPr/>
                </p:nvSpPr>
                <p:spPr>
                  <a:xfrm>
                    <a:off x="3833267" y="1902009"/>
                    <a:ext cx="159548" cy="93420"/>
                  </a:xfrm>
                  <a:custGeom>
                    <a:avLst/>
                    <a:gdLst/>
                    <a:ahLst/>
                    <a:cxnLst/>
                    <a:rect l="l" t="t" r="r" b="b"/>
                    <a:pathLst>
                      <a:path w="159548" h="93420" extrusionOk="0">
                        <a:moveTo>
                          <a:pt x="159549" y="93420"/>
                        </a:moveTo>
                        <a:cubicBezTo>
                          <a:pt x="159549" y="93420"/>
                          <a:pt x="128447" y="69893"/>
                          <a:pt x="88558" y="46533"/>
                        </a:cubicBezTo>
                        <a:cubicBezTo>
                          <a:pt x="48669" y="23179"/>
                          <a:pt x="0" y="0"/>
                          <a:pt x="0" y="0"/>
                        </a:cubicBezTo>
                        <a:cubicBezTo>
                          <a:pt x="0" y="0"/>
                          <a:pt x="58085" y="16522"/>
                          <a:pt x="93273" y="35020"/>
                        </a:cubicBezTo>
                        <a:cubicBezTo>
                          <a:pt x="123926" y="51140"/>
                          <a:pt x="148867" y="66484"/>
                          <a:pt x="148867" y="66484"/>
                        </a:cubicBezTo>
                        <a:lnTo>
                          <a:pt x="159549" y="9342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3" name="Google Shape;2213;p14"/>
                  <p:cNvSpPr/>
                  <p:nvPr/>
                </p:nvSpPr>
                <p:spPr>
                  <a:xfrm>
                    <a:off x="3846347" y="2098108"/>
                    <a:ext cx="208164" cy="48030"/>
                  </a:xfrm>
                  <a:custGeom>
                    <a:avLst/>
                    <a:gdLst/>
                    <a:ahLst/>
                    <a:cxnLst/>
                    <a:rect l="l" t="t" r="r" b="b"/>
                    <a:pathLst>
                      <a:path w="208164" h="48030" extrusionOk="0">
                        <a:moveTo>
                          <a:pt x="208164" y="48031"/>
                        </a:moveTo>
                        <a:cubicBezTo>
                          <a:pt x="208164" y="48031"/>
                          <a:pt x="155169" y="29767"/>
                          <a:pt x="110137" y="19326"/>
                        </a:cubicBezTo>
                        <a:cubicBezTo>
                          <a:pt x="76061" y="11423"/>
                          <a:pt x="0" y="7304"/>
                          <a:pt x="0" y="7304"/>
                        </a:cubicBezTo>
                        <a:cubicBezTo>
                          <a:pt x="0" y="7304"/>
                          <a:pt x="46117" y="-4577"/>
                          <a:pt x="110110" y="1967"/>
                        </a:cubicBezTo>
                        <a:cubicBezTo>
                          <a:pt x="144567" y="5489"/>
                          <a:pt x="195118" y="16794"/>
                          <a:pt x="195118" y="16794"/>
                        </a:cubicBezTo>
                        <a:lnTo>
                          <a:pt x="208164" y="4803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4" name="Google Shape;2214;p14"/>
                  <p:cNvSpPr/>
                  <p:nvPr/>
                </p:nvSpPr>
                <p:spPr>
                  <a:xfrm>
                    <a:off x="3979750" y="2286928"/>
                    <a:ext cx="162482" cy="58433"/>
                  </a:xfrm>
                  <a:custGeom>
                    <a:avLst/>
                    <a:gdLst/>
                    <a:ahLst/>
                    <a:cxnLst/>
                    <a:rect l="l" t="t" r="r" b="b"/>
                    <a:pathLst>
                      <a:path w="162482" h="58433" extrusionOk="0">
                        <a:moveTo>
                          <a:pt x="162482" y="58434"/>
                        </a:moveTo>
                        <a:cubicBezTo>
                          <a:pt x="162482" y="58434"/>
                          <a:pt x="140649" y="41222"/>
                          <a:pt x="83836" y="20916"/>
                        </a:cubicBezTo>
                        <a:cubicBezTo>
                          <a:pt x="62485" y="13287"/>
                          <a:pt x="0" y="0"/>
                          <a:pt x="0" y="0"/>
                        </a:cubicBezTo>
                        <a:cubicBezTo>
                          <a:pt x="0" y="0"/>
                          <a:pt x="68600" y="4313"/>
                          <a:pt x="87125" y="7869"/>
                        </a:cubicBezTo>
                        <a:cubicBezTo>
                          <a:pt x="114309" y="13093"/>
                          <a:pt x="145418" y="21324"/>
                          <a:pt x="145418" y="21324"/>
                        </a:cubicBezTo>
                        <a:lnTo>
                          <a:pt x="162482" y="58434"/>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2215" name="Google Shape;2215;p14"/>
              <p:cNvGrpSpPr/>
              <p:nvPr/>
            </p:nvGrpSpPr>
            <p:grpSpPr>
              <a:xfrm>
                <a:off x="3861864" y="2151457"/>
                <a:ext cx="730882" cy="706308"/>
                <a:chOff x="3861864" y="2151457"/>
                <a:chExt cx="730882" cy="706308"/>
              </a:xfrm>
            </p:grpSpPr>
            <p:sp>
              <p:nvSpPr>
                <p:cNvPr id="2216" name="Google Shape;2216;p14"/>
                <p:cNvSpPr/>
                <p:nvPr/>
              </p:nvSpPr>
              <p:spPr>
                <a:xfrm>
                  <a:off x="3861873" y="2151457"/>
                  <a:ext cx="730873" cy="706308"/>
                </a:xfrm>
                <a:custGeom>
                  <a:avLst/>
                  <a:gdLst/>
                  <a:ahLst/>
                  <a:cxnLst/>
                  <a:rect l="l" t="t" r="r" b="b"/>
                  <a:pathLst>
                    <a:path w="730873" h="706308" extrusionOk="0">
                      <a:moveTo>
                        <a:pt x="1084" y="299381"/>
                      </a:moveTo>
                      <a:cubicBezTo>
                        <a:pt x="7747" y="193209"/>
                        <a:pt x="102179" y="68064"/>
                        <a:pt x="196825" y="29949"/>
                      </a:cubicBezTo>
                      <a:cubicBezTo>
                        <a:pt x="291477" y="-8165"/>
                        <a:pt x="371054" y="-5700"/>
                        <a:pt x="463054" y="14030"/>
                      </a:cubicBezTo>
                      <a:cubicBezTo>
                        <a:pt x="555048" y="33760"/>
                        <a:pt x="645474" y="82717"/>
                        <a:pt x="691947" y="193524"/>
                      </a:cubicBezTo>
                      <a:cubicBezTo>
                        <a:pt x="738412" y="304323"/>
                        <a:pt x="750849" y="420139"/>
                        <a:pt x="686890" y="522339"/>
                      </a:cubicBezTo>
                      <a:cubicBezTo>
                        <a:pt x="626528" y="618773"/>
                        <a:pt x="577604" y="660276"/>
                        <a:pt x="463938" y="690796"/>
                      </a:cubicBezTo>
                      <a:cubicBezTo>
                        <a:pt x="388052" y="711169"/>
                        <a:pt x="262505" y="730591"/>
                        <a:pt x="131118" y="615974"/>
                      </a:cubicBezTo>
                      <a:cubicBezTo>
                        <a:pt x="80044" y="571417"/>
                        <a:pt x="-10945" y="491096"/>
                        <a:pt x="1084" y="299381"/>
                      </a:cubicBezTo>
                      <a:close/>
                    </a:path>
                  </a:pathLst>
                </a:custGeom>
                <a:solidFill>
                  <a:srgbClr val="A422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7" name="Google Shape;2217;p14"/>
                <p:cNvSpPr/>
                <p:nvPr/>
              </p:nvSpPr>
              <p:spPr>
                <a:xfrm>
                  <a:off x="3861893" y="2154395"/>
                  <a:ext cx="626826" cy="656251"/>
                </a:xfrm>
                <a:custGeom>
                  <a:avLst/>
                  <a:gdLst/>
                  <a:ahLst/>
                  <a:cxnLst/>
                  <a:rect l="l" t="t" r="r" b="b"/>
                  <a:pathLst>
                    <a:path w="626826" h="656251" extrusionOk="0">
                      <a:moveTo>
                        <a:pt x="509989" y="86838"/>
                      </a:moveTo>
                      <a:cubicBezTo>
                        <a:pt x="439172" y="28980"/>
                        <a:pt x="352376" y="-555"/>
                        <a:pt x="298342" y="8"/>
                      </a:cubicBezTo>
                      <a:cubicBezTo>
                        <a:pt x="298235" y="21"/>
                        <a:pt x="298121" y="41"/>
                        <a:pt x="298014" y="55"/>
                      </a:cubicBezTo>
                      <a:cubicBezTo>
                        <a:pt x="265412" y="4180"/>
                        <a:pt x="232160" y="12746"/>
                        <a:pt x="196785" y="26991"/>
                      </a:cubicBezTo>
                      <a:cubicBezTo>
                        <a:pt x="102132" y="65105"/>
                        <a:pt x="7748" y="190317"/>
                        <a:pt x="1084" y="296489"/>
                      </a:cubicBezTo>
                      <a:cubicBezTo>
                        <a:pt x="-10944" y="488205"/>
                        <a:pt x="80011" y="568425"/>
                        <a:pt x="131091" y="612982"/>
                      </a:cubicBezTo>
                      <a:cubicBezTo>
                        <a:pt x="140488" y="621179"/>
                        <a:pt x="149857" y="628566"/>
                        <a:pt x="159173" y="635445"/>
                      </a:cubicBezTo>
                      <a:cubicBezTo>
                        <a:pt x="291826" y="676914"/>
                        <a:pt x="508382" y="675555"/>
                        <a:pt x="599746" y="447800"/>
                      </a:cubicBezTo>
                      <a:cubicBezTo>
                        <a:pt x="665875" y="282941"/>
                        <a:pt x="601199" y="161365"/>
                        <a:pt x="509989" y="86838"/>
                      </a:cubicBezTo>
                      <a:close/>
                    </a:path>
                  </a:pathLst>
                </a:custGeom>
                <a:solidFill>
                  <a:srgbClr val="BA3D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8" name="Google Shape;2218;p14"/>
                <p:cNvSpPr/>
                <p:nvPr/>
              </p:nvSpPr>
              <p:spPr>
                <a:xfrm>
                  <a:off x="3861864" y="2199265"/>
                  <a:ext cx="567820" cy="580799"/>
                </a:xfrm>
                <a:custGeom>
                  <a:avLst/>
                  <a:gdLst/>
                  <a:ahLst/>
                  <a:cxnLst/>
                  <a:rect l="l" t="t" r="r" b="b"/>
                  <a:pathLst>
                    <a:path w="567820" h="580799" extrusionOk="0">
                      <a:moveTo>
                        <a:pt x="459788" y="67271"/>
                      </a:moveTo>
                      <a:cubicBezTo>
                        <a:pt x="370272" y="1697"/>
                        <a:pt x="247157" y="-16044"/>
                        <a:pt x="180800" y="14516"/>
                      </a:cubicBezTo>
                      <a:cubicBezTo>
                        <a:pt x="145760" y="30650"/>
                        <a:pt x="117484" y="45511"/>
                        <a:pt x="92068" y="59783"/>
                      </a:cubicBezTo>
                      <a:cubicBezTo>
                        <a:pt x="49051" y="107266"/>
                        <a:pt x="15599" y="167421"/>
                        <a:pt x="4702" y="224897"/>
                      </a:cubicBezTo>
                      <a:cubicBezTo>
                        <a:pt x="4287" y="227074"/>
                        <a:pt x="3718" y="229264"/>
                        <a:pt x="3369" y="231427"/>
                      </a:cubicBezTo>
                      <a:cubicBezTo>
                        <a:pt x="2285" y="238225"/>
                        <a:pt x="1528" y="244949"/>
                        <a:pt x="1112" y="251619"/>
                      </a:cubicBezTo>
                      <a:cubicBezTo>
                        <a:pt x="362" y="263601"/>
                        <a:pt x="-19" y="275046"/>
                        <a:pt x="1" y="286171"/>
                      </a:cubicBezTo>
                      <a:cubicBezTo>
                        <a:pt x="135" y="390367"/>
                        <a:pt x="32496" y="457574"/>
                        <a:pt x="68433" y="503885"/>
                      </a:cubicBezTo>
                      <a:cubicBezTo>
                        <a:pt x="109548" y="531184"/>
                        <a:pt x="162497" y="554992"/>
                        <a:pt x="231170" y="572767"/>
                      </a:cubicBezTo>
                      <a:cubicBezTo>
                        <a:pt x="423181" y="622467"/>
                        <a:pt x="591530" y="433135"/>
                        <a:pt x="565069" y="236772"/>
                      </a:cubicBezTo>
                      <a:cubicBezTo>
                        <a:pt x="555144" y="163135"/>
                        <a:pt x="513494" y="106610"/>
                        <a:pt x="459788" y="67271"/>
                      </a:cubicBezTo>
                      <a:close/>
                    </a:path>
                  </a:pathLst>
                </a:custGeom>
                <a:solidFill>
                  <a:srgbClr val="CF58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9" name="Google Shape;2219;p14"/>
                <p:cNvSpPr/>
                <p:nvPr/>
              </p:nvSpPr>
              <p:spPr>
                <a:xfrm>
                  <a:off x="3864013" y="2286153"/>
                  <a:ext cx="108213" cy="411904"/>
                </a:xfrm>
                <a:custGeom>
                  <a:avLst/>
                  <a:gdLst/>
                  <a:ahLst/>
                  <a:cxnLst/>
                  <a:rect l="l" t="t" r="r" b="b"/>
                  <a:pathLst>
                    <a:path w="108213" h="411904" extrusionOk="0">
                      <a:moveTo>
                        <a:pt x="107828" y="411237"/>
                      </a:moveTo>
                      <a:cubicBezTo>
                        <a:pt x="101003" y="420560"/>
                        <a:pt x="10108" y="330964"/>
                        <a:pt x="678" y="223586"/>
                      </a:cubicBezTo>
                      <a:cubicBezTo>
                        <a:pt x="-8564" y="118352"/>
                        <a:pt x="79512" y="-6451"/>
                        <a:pt x="90027" y="259"/>
                      </a:cubicBezTo>
                      <a:cubicBezTo>
                        <a:pt x="100869" y="7184"/>
                        <a:pt x="12365" y="101402"/>
                        <a:pt x="22136" y="218115"/>
                      </a:cubicBezTo>
                      <a:cubicBezTo>
                        <a:pt x="31841" y="333897"/>
                        <a:pt x="114525" y="402089"/>
                        <a:pt x="107828" y="411237"/>
                      </a:cubicBezTo>
                      <a:close/>
                    </a:path>
                  </a:pathLst>
                </a:custGeom>
                <a:solidFill>
                  <a:srgbClr val="FFA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0" name="Google Shape;2220;p14"/>
                <p:cNvSpPr/>
                <p:nvPr/>
              </p:nvSpPr>
              <p:spPr>
                <a:xfrm>
                  <a:off x="3905343" y="2223566"/>
                  <a:ext cx="474075" cy="519655"/>
                </a:xfrm>
                <a:custGeom>
                  <a:avLst/>
                  <a:gdLst/>
                  <a:ahLst/>
                  <a:cxnLst/>
                  <a:rect l="l" t="t" r="r" b="b"/>
                  <a:pathLst>
                    <a:path w="474075" h="519655" extrusionOk="0">
                      <a:moveTo>
                        <a:pt x="445958" y="258989"/>
                      </a:moveTo>
                      <a:cubicBezTo>
                        <a:pt x="461248" y="260677"/>
                        <a:pt x="542834" y="108321"/>
                        <a:pt x="330437" y="19562"/>
                      </a:cubicBezTo>
                      <a:cubicBezTo>
                        <a:pt x="239549" y="-18419"/>
                        <a:pt x="124563" y="-7415"/>
                        <a:pt x="44960" y="109305"/>
                      </a:cubicBezTo>
                      <a:cubicBezTo>
                        <a:pt x="-51789" y="251153"/>
                        <a:pt x="9585" y="457971"/>
                        <a:pt x="209994" y="512038"/>
                      </a:cubicBezTo>
                      <a:cubicBezTo>
                        <a:pt x="395160" y="562000"/>
                        <a:pt x="474516" y="350125"/>
                        <a:pt x="437064" y="342363"/>
                      </a:cubicBezTo>
                      <a:cubicBezTo>
                        <a:pt x="414508" y="337682"/>
                        <a:pt x="364500" y="413261"/>
                        <a:pt x="288847" y="405391"/>
                      </a:cubicBezTo>
                      <a:cubicBezTo>
                        <a:pt x="245958" y="400931"/>
                        <a:pt x="150930" y="333864"/>
                        <a:pt x="178295" y="248200"/>
                      </a:cubicBezTo>
                      <a:cubicBezTo>
                        <a:pt x="203276" y="169996"/>
                        <a:pt x="275734" y="135793"/>
                        <a:pt x="331717" y="160251"/>
                      </a:cubicBezTo>
                      <a:cubicBezTo>
                        <a:pt x="389045" y="185292"/>
                        <a:pt x="426844" y="256879"/>
                        <a:pt x="445958" y="258989"/>
                      </a:cubicBezTo>
                      <a:close/>
                    </a:path>
                  </a:pathLst>
                </a:custGeom>
                <a:solidFill>
                  <a:srgbClr val="E573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1" name="Google Shape;2221;p14"/>
                <p:cNvSpPr/>
                <p:nvPr/>
              </p:nvSpPr>
              <p:spPr>
                <a:xfrm>
                  <a:off x="4244443" y="2614951"/>
                  <a:ext cx="71746" cy="52693"/>
                </a:xfrm>
                <a:custGeom>
                  <a:avLst/>
                  <a:gdLst/>
                  <a:ahLst/>
                  <a:cxnLst/>
                  <a:rect l="l" t="t" r="r" b="b"/>
                  <a:pathLst>
                    <a:path w="71746" h="52693" extrusionOk="0">
                      <a:moveTo>
                        <a:pt x="71684" y="5508"/>
                      </a:moveTo>
                      <a:cubicBezTo>
                        <a:pt x="70632" y="-14798"/>
                        <a:pt x="338" y="26404"/>
                        <a:pt x="3" y="42370"/>
                      </a:cubicBezTo>
                      <a:cubicBezTo>
                        <a:pt x="-305" y="57251"/>
                        <a:pt x="21863" y="52657"/>
                        <a:pt x="29900" y="49235"/>
                      </a:cubicBezTo>
                      <a:cubicBezTo>
                        <a:pt x="54057" y="38928"/>
                        <a:pt x="72977" y="30382"/>
                        <a:pt x="71684" y="5508"/>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2" name="Google Shape;2222;p14"/>
                <p:cNvSpPr/>
                <p:nvPr/>
              </p:nvSpPr>
              <p:spPr>
                <a:xfrm>
                  <a:off x="4062987" y="2608176"/>
                  <a:ext cx="175201" cy="90668"/>
                </a:xfrm>
                <a:custGeom>
                  <a:avLst/>
                  <a:gdLst/>
                  <a:ahLst/>
                  <a:cxnLst/>
                  <a:rect l="l" t="t" r="r" b="b"/>
                  <a:pathLst>
                    <a:path w="175201" h="90668" extrusionOk="0">
                      <a:moveTo>
                        <a:pt x="70" y="56304"/>
                      </a:moveTo>
                      <a:cubicBezTo>
                        <a:pt x="3733" y="40907"/>
                        <a:pt x="13257" y="47537"/>
                        <a:pt x="26832" y="30560"/>
                      </a:cubicBezTo>
                      <a:cubicBezTo>
                        <a:pt x="40401" y="13582"/>
                        <a:pt x="32686" y="47"/>
                        <a:pt x="46563" y="0"/>
                      </a:cubicBezTo>
                      <a:cubicBezTo>
                        <a:pt x="65556" y="-60"/>
                        <a:pt x="63353" y="19235"/>
                        <a:pt x="110662" y="36996"/>
                      </a:cubicBezTo>
                      <a:cubicBezTo>
                        <a:pt x="124037" y="42012"/>
                        <a:pt x="172974" y="39206"/>
                        <a:pt x="175137" y="59566"/>
                      </a:cubicBezTo>
                      <a:cubicBezTo>
                        <a:pt x="176483" y="72210"/>
                        <a:pt x="156679" y="80762"/>
                        <a:pt x="137659" y="85089"/>
                      </a:cubicBezTo>
                      <a:cubicBezTo>
                        <a:pt x="49884" y="105047"/>
                        <a:pt x="-2180" y="65774"/>
                        <a:pt x="70" y="56304"/>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3" name="Google Shape;2223;p14"/>
                <p:cNvSpPr/>
                <p:nvPr/>
              </p:nvSpPr>
              <p:spPr>
                <a:xfrm>
                  <a:off x="3924272" y="2279073"/>
                  <a:ext cx="217625" cy="369671"/>
                </a:xfrm>
                <a:custGeom>
                  <a:avLst/>
                  <a:gdLst/>
                  <a:ahLst/>
                  <a:cxnLst/>
                  <a:rect l="l" t="t" r="r" b="b"/>
                  <a:pathLst>
                    <a:path w="217625" h="369671" extrusionOk="0">
                      <a:moveTo>
                        <a:pt x="32" y="198955"/>
                      </a:moveTo>
                      <a:cubicBezTo>
                        <a:pt x="-1756" y="109895"/>
                        <a:pt x="72289" y="-28417"/>
                        <a:pt x="180784" y="5143"/>
                      </a:cubicBezTo>
                      <a:cubicBezTo>
                        <a:pt x="207238" y="13327"/>
                        <a:pt x="218389" y="28007"/>
                        <a:pt x="217586" y="64722"/>
                      </a:cubicBezTo>
                      <a:cubicBezTo>
                        <a:pt x="217050" y="89019"/>
                        <a:pt x="153700" y="135184"/>
                        <a:pt x="135497" y="184904"/>
                      </a:cubicBezTo>
                      <a:cubicBezTo>
                        <a:pt x="108079" y="259826"/>
                        <a:pt x="180429" y="287546"/>
                        <a:pt x="145563" y="344728"/>
                      </a:cubicBezTo>
                      <a:cubicBezTo>
                        <a:pt x="125163" y="378181"/>
                        <a:pt x="97979" y="370914"/>
                        <a:pt x="82897" y="363038"/>
                      </a:cubicBezTo>
                      <a:cubicBezTo>
                        <a:pt x="48165" y="344909"/>
                        <a:pt x="1907" y="292141"/>
                        <a:pt x="32" y="198955"/>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4" name="Google Shape;2224;p14"/>
                <p:cNvSpPr/>
                <p:nvPr/>
              </p:nvSpPr>
              <p:spPr>
                <a:xfrm>
                  <a:off x="4146974" y="2268965"/>
                  <a:ext cx="202162" cy="154752"/>
                </a:xfrm>
                <a:custGeom>
                  <a:avLst/>
                  <a:gdLst/>
                  <a:ahLst/>
                  <a:cxnLst/>
                  <a:rect l="l" t="t" r="r" b="b"/>
                  <a:pathLst>
                    <a:path w="202162" h="154752" extrusionOk="0">
                      <a:moveTo>
                        <a:pt x="235" y="12076"/>
                      </a:moveTo>
                      <a:cubicBezTo>
                        <a:pt x="-2417" y="30339"/>
                        <a:pt x="18170" y="28772"/>
                        <a:pt x="22805" y="52373"/>
                      </a:cubicBezTo>
                      <a:cubicBezTo>
                        <a:pt x="26528" y="71360"/>
                        <a:pt x="18659" y="91800"/>
                        <a:pt x="37820" y="93816"/>
                      </a:cubicBezTo>
                      <a:cubicBezTo>
                        <a:pt x="61113" y="96261"/>
                        <a:pt x="73168" y="86061"/>
                        <a:pt x="118756" y="107244"/>
                      </a:cubicBezTo>
                      <a:cubicBezTo>
                        <a:pt x="172026" y="131997"/>
                        <a:pt x="179755" y="157574"/>
                        <a:pt x="194797" y="154500"/>
                      </a:cubicBezTo>
                      <a:cubicBezTo>
                        <a:pt x="212980" y="150790"/>
                        <a:pt x="197181" y="84045"/>
                        <a:pt x="150877" y="45864"/>
                      </a:cubicBezTo>
                      <a:cubicBezTo>
                        <a:pt x="109052" y="11373"/>
                        <a:pt x="4461" y="-17051"/>
                        <a:pt x="235" y="12076"/>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5" name="Google Shape;2225;p14"/>
                <p:cNvSpPr/>
                <p:nvPr/>
              </p:nvSpPr>
              <p:spPr>
                <a:xfrm>
                  <a:off x="4014530" y="2372834"/>
                  <a:ext cx="92542" cy="203717"/>
                </a:xfrm>
                <a:custGeom>
                  <a:avLst/>
                  <a:gdLst/>
                  <a:ahLst/>
                  <a:cxnLst/>
                  <a:rect l="l" t="t" r="r" b="b"/>
                  <a:pathLst>
                    <a:path w="92542" h="203717" extrusionOk="0">
                      <a:moveTo>
                        <a:pt x="35254" y="203717"/>
                      </a:moveTo>
                      <a:cubicBezTo>
                        <a:pt x="35254" y="203717"/>
                        <a:pt x="-12357" y="164552"/>
                        <a:pt x="3080" y="98276"/>
                      </a:cubicBezTo>
                      <a:cubicBezTo>
                        <a:pt x="21725" y="18237"/>
                        <a:pt x="92542" y="0"/>
                        <a:pt x="92542" y="0"/>
                      </a:cubicBezTo>
                      <a:cubicBezTo>
                        <a:pt x="92542" y="0"/>
                        <a:pt x="39573" y="51656"/>
                        <a:pt x="25255" y="102582"/>
                      </a:cubicBezTo>
                      <a:cubicBezTo>
                        <a:pt x="10929" y="153515"/>
                        <a:pt x="35254" y="203717"/>
                        <a:pt x="35254" y="203717"/>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6" name="Google Shape;2226;p14"/>
                <p:cNvSpPr/>
                <p:nvPr/>
              </p:nvSpPr>
              <p:spPr>
                <a:xfrm>
                  <a:off x="4194371" y="2340207"/>
                  <a:ext cx="122975" cy="59008"/>
                </a:xfrm>
                <a:custGeom>
                  <a:avLst/>
                  <a:gdLst/>
                  <a:ahLst/>
                  <a:cxnLst/>
                  <a:rect l="l" t="t" r="r" b="b"/>
                  <a:pathLst>
                    <a:path w="122975" h="59008" extrusionOk="0">
                      <a:moveTo>
                        <a:pt x="0" y="7211"/>
                      </a:moveTo>
                      <a:cubicBezTo>
                        <a:pt x="0" y="7211"/>
                        <a:pt x="43552" y="-7650"/>
                        <a:pt x="74300" y="5296"/>
                      </a:cubicBezTo>
                      <a:cubicBezTo>
                        <a:pt x="105040" y="18248"/>
                        <a:pt x="122975" y="59008"/>
                        <a:pt x="122975" y="59008"/>
                      </a:cubicBezTo>
                      <a:cubicBezTo>
                        <a:pt x="122975" y="59008"/>
                        <a:pt x="101269" y="36813"/>
                        <a:pt x="70529" y="23861"/>
                      </a:cubicBezTo>
                      <a:cubicBezTo>
                        <a:pt x="39789" y="10915"/>
                        <a:pt x="0" y="7211"/>
                        <a:pt x="0" y="7211"/>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7" name="Google Shape;2227;p14"/>
                <p:cNvSpPr/>
                <p:nvPr/>
              </p:nvSpPr>
              <p:spPr>
                <a:xfrm>
                  <a:off x="4111271" y="2634943"/>
                  <a:ext cx="114013" cy="42298"/>
                </a:xfrm>
                <a:custGeom>
                  <a:avLst/>
                  <a:gdLst/>
                  <a:ahLst/>
                  <a:cxnLst/>
                  <a:rect l="l" t="t" r="r" b="b"/>
                  <a:pathLst>
                    <a:path w="114013" h="42298" extrusionOk="0">
                      <a:moveTo>
                        <a:pt x="1466" y="4208"/>
                      </a:moveTo>
                      <a:cubicBezTo>
                        <a:pt x="10802" y="-9722"/>
                        <a:pt x="25389" y="14374"/>
                        <a:pt x="59103" y="26603"/>
                      </a:cubicBezTo>
                      <a:cubicBezTo>
                        <a:pt x="80507" y="34366"/>
                        <a:pt x="114014" y="31968"/>
                        <a:pt x="114014" y="31968"/>
                      </a:cubicBezTo>
                      <a:cubicBezTo>
                        <a:pt x="114014" y="31968"/>
                        <a:pt x="85115" y="46588"/>
                        <a:pt x="58741" y="41043"/>
                      </a:cubicBezTo>
                      <a:cubicBezTo>
                        <a:pt x="29287" y="34855"/>
                        <a:pt x="-7870" y="18138"/>
                        <a:pt x="1466" y="4208"/>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8" name="Google Shape;2228;p14"/>
                <p:cNvSpPr/>
                <p:nvPr/>
              </p:nvSpPr>
              <p:spPr>
                <a:xfrm>
                  <a:off x="4117315" y="2430804"/>
                  <a:ext cx="192826" cy="173454"/>
                </a:xfrm>
                <a:custGeom>
                  <a:avLst/>
                  <a:gdLst/>
                  <a:ahLst/>
                  <a:cxnLst/>
                  <a:rect l="l" t="t" r="r" b="b"/>
                  <a:pathLst>
                    <a:path w="192826" h="173454" extrusionOk="0">
                      <a:moveTo>
                        <a:pt x="499" y="90522"/>
                      </a:moveTo>
                      <a:cubicBezTo>
                        <a:pt x="-5119" y="47807"/>
                        <a:pt x="37542" y="11675"/>
                        <a:pt x="84637" y="2607"/>
                      </a:cubicBezTo>
                      <a:cubicBezTo>
                        <a:pt x="167790" y="-13413"/>
                        <a:pt x="186710" y="47907"/>
                        <a:pt x="192329" y="90623"/>
                      </a:cubicBezTo>
                      <a:cubicBezTo>
                        <a:pt x="197948" y="133331"/>
                        <a:pt x="155066" y="173481"/>
                        <a:pt x="107107" y="173454"/>
                      </a:cubicBezTo>
                      <a:cubicBezTo>
                        <a:pt x="59154" y="173428"/>
                        <a:pt x="6119" y="133231"/>
                        <a:pt x="499" y="90522"/>
                      </a:cubicBezTo>
                      <a:close/>
                    </a:path>
                  </a:pathLst>
                </a:custGeom>
                <a:solidFill>
                  <a:srgbClr val="DF7B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9" name="Google Shape;2229;p14"/>
                <p:cNvSpPr/>
                <p:nvPr/>
              </p:nvSpPr>
              <p:spPr>
                <a:xfrm>
                  <a:off x="4150865" y="2457926"/>
                  <a:ext cx="128867" cy="121811"/>
                </a:xfrm>
                <a:custGeom>
                  <a:avLst/>
                  <a:gdLst/>
                  <a:ahLst/>
                  <a:cxnLst/>
                  <a:rect l="l" t="t" r="r" b="b"/>
                  <a:pathLst>
                    <a:path w="128867" h="121811" extrusionOk="0">
                      <a:moveTo>
                        <a:pt x="67140" y="2656"/>
                      </a:moveTo>
                      <a:cubicBezTo>
                        <a:pt x="98550" y="9989"/>
                        <a:pt x="130677" y="35004"/>
                        <a:pt x="128788" y="64760"/>
                      </a:cubicBezTo>
                      <a:cubicBezTo>
                        <a:pt x="126906" y="94522"/>
                        <a:pt x="91766" y="123910"/>
                        <a:pt x="59592" y="121693"/>
                      </a:cubicBezTo>
                      <a:cubicBezTo>
                        <a:pt x="27412" y="119469"/>
                        <a:pt x="-1802" y="85642"/>
                        <a:pt x="87" y="55879"/>
                      </a:cubicBezTo>
                      <a:cubicBezTo>
                        <a:pt x="1976" y="26123"/>
                        <a:pt x="12135" y="-10183"/>
                        <a:pt x="67140" y="2656"/>
                      </a:cubicBezTo>
                      <a:close/>
                    </a:path>
                  </a:pathLst>
                </a:custGeom>
                <a:solidFill>
                  <a:srgbClr val="C568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0" name="Google Shape;2230;p14"/>
                <p:cNvSpPr/>
                <p:nvPr/>
              </p:nvSpPr>
              <p:spPr>
                <a:xfrm>
                  <a:off x="4192676" y="2479637"/>
                  <a:ext cx="65720" cy="66159"/>
                </a:xfrm>
                <a:custGeom>
                  <a:avLst/>
                  <a:gdLst/>
                  <a:ahLst/>
                  <a:cxnLst/>
                  <a:rect l="l" t="t" r="r" b="b"/>
                  <a:pathLst>
                    <a:path w="65720" h="66159" extrusionOk="0">
                      <a:moveTo>
                        <a:pt x="6918" y="13406"/>
                      </a:moveTo>
                      <a:cubicBezTo>
                        <a:pt x="18056" y="-1281"/>
                        <a:pt x="38703" y="-4375"/>
                        <a:pt x="53029" y="6488"/>
                      </a:cubicBezTo>
                      <a:cubicBezTo>
                        <a:pt x="67354" y="17358"/>
                        <a:pt x="69939" y="38072"/>
                        <a:pt x="58802" y="52759"/>
                      </a:cubicBezTo>
                      <a:cubicBezTo>
                        <a:pt x="47664" y="67440"/>
                        <a:pt x="27023" y="70534"/>
                        <a:pt x="12691" y="59671"/>
                      </a:cubicBezTo>
                      <a:cubicBezTo>
                        <a:pt x="-1634" y="48801"/>
                        <a:pt x="-4219" y="28087"/>
                        <a:pt x="6918" y="13406"/>
                      </a:cubicBezTo>
                      <a:close/>
                    </a:path>
                  </a:pathLst>
                </a:custGeom>
                <a:solidFill>
                  <a:srgbClr val="8C3A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1" name="Google Shape;2231;p14"/>
                <p:cNvSpPr/>
                <p:nvPr/>
              </p:nvSpPr>
              <p:spPr>
                <a:xfrm>
                  <a:off x="4210579" y="2494246"/>
                  <a:ext cx="36904" cy="36946"/>
                </a:xfrm>
                <a:custGeom>
                  <a:avLst/>
                  <a:gdLst/>
                  <a:ahLst/>
                  <a:cxnLst/>
                  <a:rect l="l" t="t" r="r" b="b"/>
                  <a:pathLst>
                    <a:path w="36904" h="36946" extrusionOk="0">
                      <a:moveTo>
                        <a:pt x="3776" y="7342"/>
                      </a:moveTo>
                      <a:cubicBezTo>
                        <a:pt x="9951" y="-801"/>
                        <a:pt x="21530" y="-2415"/>
                        <a:pt x="29634" y="3733"/>
                      </a:cubicBezTo>
                      <a:cubicBezTo>
                        <a:pt x="37738" y="9881"/>
                        <a:pt x="39305" y="21460"/>
                        <a:pt x="33130" y="29604"/>
                      </a:cubicBezTo>
                      <a:cubicBezTo>
                        <a:pt x="26955" y="37748"/>
                        <a:pt x="15376" y="39362"/>
                        <a:pt x="7272" y="33214"/>
                      </a:cubicBezTo>
                      <a:cubicBezTo>
                        <a:pt x="-838" y="27073"/>
                        <a:pt x="-2399" y="15486"/>
                        <a:pt x="3776" y="7342"/>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232" name="Google Shape;2232;p14"/>
                <p:cNvGrpSpPr/>
                <p:nvPr/>
              </p:nvGrpSpPr>
              <p:grpSpPr>
                <a:xfrm>
                  <a:off x="3906637" y="2180986"/>
                  <a:ext cx="603017" cy="631242"/>
                  <a:chOff x="3906637" y="2180986"/>
                  <a:chExt cx="603017" cy="631242"/>
                </a:xfrm>
              </p:grpSpPr>
              <p:sp>
                <p:nvSpPr>
                  <p:cNvPr id="2233" name="Google Shape;2233;p14"/>
                  <p:cNvSpPr/>
                  <p:nvPr/>
                </p:nvSpPr>
                <p:spPr>
                  <a:xfrm>
                    <a:off x="4465067" y="2416322"/>
                    <a:ext cx="44587" cy="19848"/>
                  </a:xfrm>
                  <a:custGeom>
                    <a:avLst/>
                    <a:gdLst/>
                    <a:ahLst/>
                    <a:cxnLst/>
                    <a:rect l="l" t="t" r="r" b="b"/>
                    <a:pathLst>
                      <a:path w="44587" h="19848" extrusionOk="0">
                        <a:moveTo>
                          <a:pt x="41322" y="560"/>
                        </a:moveTo>
                        <a:cubicBezTo>
                          <a:pt x="39996" y="-56"/>
                          <a:pt x="38483" y="-210"/>
                          <a:pt x="36996" y="332"/>
                        </a:cubicBezTo>
                        <a:cubicBezTo>
                          <a:pt x="34853" y="1082"/>
                          <a:pt x="32522" y="1759"/>
                          <a:pt x="30486" y="2790"/>
                        </a:cubicBezTo>
                        <a:cubicBezTo>
                          <a:pt x="26729" y="4699"/>
                          <a:pt x="23179" y="7184"/>
                          <a:pt x="19496" y="9253"/>
                        </a:cubicBezTo>
                        <a:cubicBezTo>
                          <a:pt x="13033" y="12876"/>
                          <a:pt x="6530" y="16352"/>
                          <a:pt x="0" y="19848"/>
                        </a:cubicBezTo>
                        <a:cubicBezTo>
                          <a:pt x="7253" y="18348"/>
                          <a:pt x="14533" y="16727"/>
                          <a:pt x="21820" y="15368"/>
                        </a:cubicBezTo>
                        <a:cubicBezTo>
                          <a:pt x="25972" y="14591"/>
                          <a:pt x="30299" y="14249"/>
                          <a:pt x="34411" y="13305"/>
                        </a:cubicBezTo>
                        <a:cubicBezTo>
                          <a:pt x="36627" y="12796"/>
                          <a:pt x="38744" y="11899"/>
                          <a:pt x="40867" y="11102"/>
                        </a:cubicBezTo>
                        <a:cubicBezTo>
                          <a:pt x="43834" y="10023"/>
                          <a:pt x="45314" y="6755"/>
                          <a:pt x="44236" y="3788"/>
                        </a:cubicBezTo>
                        <a:cubicBezTo>
                          <a:pt x="43700" y="2308"/>
                          <a:pt x="42642" y="1183"/>
                          <a:pt x="41322" y="56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4" name="Google Shape;2234;p14"/>
                  <p:cNvSpPr/>
                  <p:nvPr/>
                </p:nvSpPr>
                <p:spPr>
                  <a:xfrm>
                    <a:off x="4450461" y="2478000"/>
                    <a:ext cx="38654" cy="11732"/>
                  </a:xfrm>
                  <a:custGeom>
                    <a:avLst/>
                    <a:gdLst/>
                    <a:ahLst/>
                    <a:cxnLst/>
                    <a:rect l="l" t="t" r="r" b="b"/>
                    <a:pathLst>
                      <a:path w="38654" h="11732" extrusionOk="0">
                        <a:moveTo>
                          <a:pt x="36520" y="1193"/>
                        </a:moveTo>
                        <a:cubicBezTo>
                          <a:pt x="35382" y="276"/>
                          <a:pt x="33888" y="-126"/>
                          <a:pt x="32321" y="35"/>
                        </a:cubicBezTo>
                        <a:cubicBezTo>
                          <a:pt x="16194" y="4616"/>
                          <a:pt x="13153" y="5553"/>
                          <a:pt x="16207" y="4642"/>
                        </a:cubicBezTo>
                        <a:cubicBezTo>
                          <a:pt x="20936" y="3236"/>
                          <a:pt x="25677" y="1729"/>
                          <a:pt x="30352" y="142"/>
                        </a:cubicBezTo>
                        <a:cubicBezTo>
                          <a:pt x="30928" y="-53"/>
                          <a:pt x="29173" y="296"/>
                          <a:pt x="28570" y="390"/>
                        </a:cubicBezTo>
                        <a:cubicBezTo>
                          <a:pt x="26950" y="631"/>
                          <a:pt x="25490" y="1120"/>
                          <a:pt x="23963" y="1682"/>
                        </a:cubicBezTo>
                        <a:cubicBezTo>
                          <a:pt x="20025" y="3122"/>
                          <a:pt x="15980" y="4428"/>
                          <a:pt x="11968" y="5640"/>
                        </a:cubicBezTo>
                        <a:cubicBezTo>
                          <a:pt x="10294" y="6143"/>
                          <a:pt x="5271" y="7495"/>
                          <a:pt x="6965" y="7067"/>
                        </a:cubicBezTo>
                        <a:cubicBezTo>
                          <a:pt x="10053" y="6290"/>
                          <a:pt x="0" y="9176"/>
                          <a:pt x="0" y="9176"/>
                        </a:cubicBezTo>
                        <a:cubicBezTo>
                          <a:pt x="0" y="9176"/>
                          <a:pt x="21652" y="10650"/>
                          <a:pt x="16730" y="10261"/>
                        </a:cubicBezTo>
                        <a:cubicBezTo>
                          <a:pt x="15317" y="10154"/>
                          <a:pt x="13917" y="10194"/>
                          <a:pt x="12497" y="10101"/>
                        </a:cubicBezTo>
                        <a:cubicBezTo>
                          <a:pt x="16676" y="10449"/>
                          <a:pt x="20822" y="10857"/>
                          <a:pt x="24974" y="11440"/>
                        </a:cubicBezTo>
                        <a:cubicBezTo>
                          <a:pt x="26588" y="11668"/>
                          <a:pt x="28075" y="11802"/>
                          <a:pt x="29716" y="11694"/>
                        </a:cubicBezTo>
                        <a:cubicBezTo>
                          <a:pt x="30319" y="11661"/>
                          <a:pt x="32120" y="11688"/>
                          <a:pt x="31517" y="11614"/>
                        </a:cubicBezTo>
                        <a:cubicBezTo>
                          <a:pt x="26615" y="11045"/>
                          <a:pt x="31491" y="11581"/>
                          <a:pt x="33460" y="11346"/>
                        </a:cubicBezTo>
                        <a:cubicBezTo>
                          <a:pt x="36594" y="11018"/>
                          <a:pt x="38958" y="8245"/>
                          <a:pt x="38623" y="5111"/>
                        </a:cubicBezTo>
                        <a:cubicBezTo>
                          <a:pt x="38462" y="3544"/>
                          <a:pt x="37659" y="2111"/>
                          <a:pt x="36520" y="119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5" name="Google Shape;2235;p14"/>
                  <p:cNvSpPr/>
                  <p:nvPr/>
                </p:nvSpPr>
                <p:spPr>
                  <a:xfrm>
                    <a:off x="4406272" y="2512627"/>
                    <a:ext cx="30912" cy="12436"/>
                  </a:xfrm>
                  <a:custGeom>
                    <a:avLst/>
                    <a:gdLst/>
                    <a:ahLst/>
                    <a:cxnLst/>
                    <a:rect l="l" t="t" r="r" b="b"/>
                    <a:pathLst>
                      <a:path w="30912" h="12436" extrusionOk="0">
                        <a:moveTo>
                          <a:pt x="29836" y="3414"/>
                        </a:moveTo>
                        <a:cubicBezTo>
                          <a:pt x="28993" y="2222"/>
                          <a:pt x="27774" y="1372"/>
                          <a:pt x="26220" y="1110"/>
                        </a:cubicBezTo>
                        <a:cubicBezTo>
                          <a:pt x="18290" y="1519"/>
                          <a:pt x="19636" y="1378"/>
                          <a:pt x="18270" y="1459"/>
                        </a:cubicBezTo>
                        <a:cubicBezTo>
                          <a:pt x="18819" y="1298"/>
                          <a:pt x="19650" y="1452"/>
                          <a:pt x="19750" y="843"/>
                        </a:cubicBezTo>
                        <a:cubicBezTo>
                          <a:pt x="20119" y="-1341"/>
                          <a:pt x="15297" y="1385"/>
                          <a:pt x="13087" y="1593"/>
                        </a:cubicBezTo>
                        <a:cubicBezTo>
                          <a:pt x="10903" y="1800"/>
                          <a:pt x="6911" y="-169"/>
                          <a:pt x="6543" y="1994"/>
                        </a:cubicBezTo>
                        <a:cubicBezTo>
                          <a:pt x="6182" y="4144"/>
                          <a:pt x="0" y="2403"/>
                          <a:pt x="0" y="2403"/>
                        </a:cubicBezTo>
                        <a:cubicBezTo>
                          <a:pt x="0" y="2403"/>
                          <a:pt x="2766" y="3602"/>
                          <a:pt x="6041" y="4955"/>
                        </a:cubicBezTo>
                        <a:cubicBezTo>
                          <a:pt x="5679" y="7118"/>
                          <a:pt x="10113" y="6756"/>
                          <a:pt x="12109" y="7667"/>
                        </a:cubicBezTo>
                        <a:cubicBezTo>
                          <a:pt x="14125" y="8591"/>
                          <a:pt x="17734" y="12657"/>
                          <a:pt x="18103" y="10473"/>
                        </a:cubicBezTo>
                        <a:cubicBezTo>
                          <a:pt x="18478" y="8263"/>
                          <a:pt x="18049" y="10500"/>
                          <a:pt x="24217" y="12355"/>
                        </a:cubicBezTo>
                        <a:cubicBezTo>
                          <a:pt x="27325" y="12884"/>
                          <a:pt x="30305" y="10761"/>
                          <a:pt x="30834" y="7654"/>
                        </a:cubicBezTo>
                        <a:cubicBezTo>
                          <a:pt x="31095" y="6100"/>
                          <a:pt x="30687" y="4606"/>
                          <a:pt x="29836" y="341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6" name="Google Shape;2236;p14"/>
                  <p:cNvSpPr/>
                  <p:nvPr/>
                </p:nvSpPr>
                <p:spPr>
                  <a:xfrm>
                    <a:off x="4445686" y="2601352"/>
                    <a:ext cx="28165" cy="17105"/>
                  </a:xfrm>
                  <a:custGeom>
                    <a:avLst/>
                    <a:gdLst/>
                    <a:ahLst/>
                    <a:cxnLst/>
                    <a:rect l="l" t="t" r="r" b="b"/>
                    <a:pathLst>
                      <a:path w="28165" h="17105" extrusionOk="0">
                        <a:moveTo>
                          <a:pt x="24954" y="6302"/>
                        </a:moveTo>
                        <a:cubicBezTo>
                          <a:pt x="12470" y="3168"/>
                          <a:pt x="10180" y="2585"/>
                          <a:pt x="12557" y="3141"/>
                        </a:cubicBezTo>
                        <a:cubicBezTo>
                          <a:pt x="16261" y="4005"/>
                          <a:pt x="19877" y="4889"/>
                          <a:pt x="23614" y="5579"/>
                        </a:cubicBezTo>
                        <a:cubicBezTo>
                          <a:pt x="24070" y="5666"/>
                          <a:pt x="22885" y="5184"/>
                          <a:pt x="22462" y="4996"/>
                        </a:cubicBezTo>
                        <a:cubicBezTo>
                          <a:pt x="21291" y="4480"/>
                          <a:pt x="20139" y="4360"/>
                          <a:pt x="18886" y="4166"/>
                        </a:cubicBezTo>
                        <a:cubicBezTo>
                          <a:pt x="15685" y="3677"/>
                          <a:pt x="12524" y="2893"/>
                          <a:pt x="9369" y="2176"/>
                        </a:cubicBezTo>
                        <a:cubicBezTo>
                          <a:pt x="8057" y="1875"/>
                          <a:pt x="4085" y="944"/>
                          <a:pt x="5378" y="1319"/>
                        </a:cubicBezTo>
                        <a:cubicBezTo>
                          <a:pt x="7722" y="2009"/>
                          <a:pt x="0" y="0"/>
                          <a:pt x="0" y="0"/>
                        </a:cubicBezTo>
                        <a:cubicBezTo>
                          <a:pt x="0" y="0"/>
                          <a:pt x="1821" y="1480"/>
                          <a:pt x="4279" y="3536"/>
                        </a:cubicBezTo>
                        <a:cubicBezTo>
                          <a:pt x="4186" y="3462"/>
                          <a:pt x="4588" y="3764"/>
                          <a:pt x="4554" y="3744"/>
                        </a:cubicBezTo>
                        <a:cubicBezTo>
                          <a:pt x="4186" y="3489"/>
                          <a:pt x="6362" y="5445"/>
                          <a:pt x="7293" y="6255"/>
                        </a:cubicBezTo>
                        <a:cubicBezTo>
                          <a:pt x="9731" y="8372"/>
                          <a:pt x="12256" y="10474"/>
                          <a:pt x="14540" y="12765"/>
                        </a:cubicBezTo>
                        <a:cubicBezTo>
                          <a:pt x="15430" y="13669"/>
                          <a:pt x="16140" y="14473"/>
                          <a:pt x="17252" y="15116"/>
                        </a:cubicBezTo>
                        <a:cubicBezTo>
                          <a:pt x="17654" y="15350"/>
                          <a:pt x="18833" y="16087"/>
                          <a:pt x="18498" y="15772"/>
                        </a:cubicBezTo>
                        <a:cubicBezTo>
                          <a:pt x="15738" y="13153"/>
                          <a:pt x="18478" y="15832"/>
                          <a:pt x="19837" y="16495"/>
                        </a:cubicBezTo>
                        <a:cubicBezTo>
                          <a:pt x="22643" y="17922"/>
                          <a:pt x="26139" y="16756"/>
                          <a:pt x="27566" y="13944"/>
                        </a:cubicBezTo>
                        <a:cubicBezTo>
                          <a:pt x="28999" y="11138"/>
                          <a:pt x="27760" y="7729"/>
                          <a:pt x="24954" y="630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7" name="Google Shape;2237;p14"/>
                  <p:cNvSpPr/>
                  <p:nvPr/>
                </p:nvSpPr>
                <p:spPr>
                  <a:xfrm>
                    <a:off x="4480344" y="2654909"/>
                    <a:ext cx="26446" cy="19049"/>
                  </a:xfrm>
                  <a:custGeom>
                    <a:avLst/>
                    <a:gdLst/>
                    <a:ahLst/>
                    <a:cxnLst/>
                    <a:rect l="l" t="t" r="r" b="b"/>
                    <a:pathLst>
                      <a:path w="26446" h="19049" extrusionOk="0">
                        <a:moveTo>
                          <a:pt x="23856" y="8519"/>
                        </a:moveTo>
                        <a:cubicBezTo>
                          <a:pt x="11955" y="4253"/>
                          <a:pt x="9611" y="3456"/>
                          <a:pt x="11881" y="4226"/>
                        </a:cubicBezTo>
                        <a:cubicBezTo>
                          <a:pt x="15424" y="5432"/>
                          <a:pt x="18993" y="6677"/>
                          <a:pt x="22590" y="7709"/>
                        </a:cubicBezTo>
                        <a:cubicBezTo>
                          <a:pt x="23025" y="7829"/>
                          <a:pt x="21813" y="7180"/>
                          <a:pt x="21418" y="6958"/>
                        </a:cubicBezTo>
                        <a:cubicBezTo>
                          <a:pt x="20319" y="6336"/>
                          <a:pt x="19255" y="6162"/>
                          <a:pt x="18049" y="5853"/>
                        </a:cubicBezTo>
                        <a:cubicBezTo>
                          <a:pt x="14968" y="5076"/>
                          <a:pt x="11921" y="3992"/>
                          <a:pt x="8907" y="2987"/>
                        </a:cubicBezTo>
                        <a:cubicBezTo>
                          <a:pt x="7655" y="2565"/>
                          <a:pt x="3965" y="1266"/>
                          <a:pt x="5197" y="1761"/>
                        </a:cubicBezTo>
                        <a:cubicBezTo>
                          <a:pt x="7421" y="2659"/>
                          <a:pt x="0" y="0"/>
                          <a:pt x="0" y="0"/>
                        </a:cubicBezTo>
                        <a:cubicBezTo>
                          <a:pt x="0" y="0"/>
                          <a:pt x="1574" y="1614"/>
                          <a:pt x="3750" y="3858"/>
                        </a:cubicBezTo>
                        <a:cubicBezTo>
                          <a:pt x="2793" y="2947"/>
                          <a:pt x="5559" y="5820"/>
                          <a:pt x="6463" y="6784"/>
                        </a:cubicBezTo>
                        <a:cubicBezTo>
                          <a:pt x="8626" y="9115"/>
                          <a:pt x="10742" y="11526"/>
                          <a:pt x="12732" y="14011"/>
                        </a:cubicBezTo>
                        <a:cubicBezTo>
                          <a:pt x="13515" y="14982"/>
                          <a:pt x="14218" y="15893"/>
                          <a:pt x="15236" y="16636"/>
                        </a:cubicBezTo>
                        <a:cubicBezTo>
                          <a:pt x="15605" y="16904"/>
                          <a:pt x="16710" y="17728"/>
                          <a:pt x="16415" y="17379"/>
                        </a:cubicBezTo>
                        <a:cubicBezTo>
                          <a:pt x="13991" y="14533"/>
                          <a:pt x="16328" y="17346"/>
                          <a:pt x="17587" y="18130"/>
                        </a:cubicBezTo>
                        <a:cubicBezTo>
                          <a:pt x="20239" y="19831"/>
                          <a:pt x="23822" y="19114"/>
                          <a:pt x="25523" y="16462"/>
                        </a:cubicBezTo>
                        <a:cubicBezTo>
                          <a:pt x="27231" y="13810"/>
                          <a:pt x="26508" y="10227"/>
                          <a:pt x="23856" y="851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8" name="Google Shape;2238;p14"/>
                  <p:cNvSpPr/>
                  <p:nvPr/>
                </p:nvSpPr>
                <p:spPr>
                  <a:xfrm>
                    <a:off x="4431313" y="2655874"/>
                    <a:ext cx="26602" cy="20074"/>
                  </a:xfrm>
                  <a:custGeom>
                    <a:avLst/>
                    <a:gdLst/>
                    <a:ahLst/>
                    <a:cxnLst/>
                    <a:rect l="l" t="t" r="r" b="b"/>
                    <a:pathLst>
                      <a:path w="26602" h="20074" extrusionOk="0">
                        <a:moveTo>
                          <a:pt x="24103" y="9724"/>
                        </a:moveTo>
                        <a:cubicBezTo>
                          <a:pt x="16830" y="6798"/>
                          <a:pt x="18143" y="7347"/>
                          <a:pt x="16857" y="6838"/>
                        </a:cubicBezTo>
                        <a:cubicBezTo>
                          <a:pt x="17440" y="6938"/>
                          <a:pt x="18143" y="7300"/>
                          <a:pt x="18498" y="6778"/>
                        </a:cubicBezTo>
                        <a:cubicBezTo>
                          <a:pt x="19750" y="4969"/>
                          <a:pt x="14252" y="5331"/>
                          <a:pt x="12176" y="4594"/>
                        </a:cubicBezTo>
                        <a:cubicBezTo>
                          <a:pt x="10126" y="3864"/>
                          <a:pt x="7327" y="502"/>
                          <a:pt x="6088" y="2297"/>
                        </a:cubicBezTo>
                        <a:cubicBezTo>
                          <a:pt x="4862" y="4079"/>
                          <a:pt x="0" y="0"/>
                          <a:pt x="0" y="0"/>
                        </a:cubicBezTo>
                        <a:cubicBezTo>
                          <a:pt x="0" y="0"/>
                          <a:pt x="1996" y="2183"/>
                          <a:pt x="4367" y="4762"/>
                        </a:cubicBezTo>
                        <a:cubicBezTo>
                          <a:pt x="3128" y="6557"/>
                          <a:pt x="7340" y="8023"/>
                          <a:pt x="8753" y="9684"/>
                        </a:cubicBezTo>
                        <a:cubicBezTo>
                          <a:pt x="10180" y="11358"/>
                          <a:pt x="11593" y="16629"/>
                          <a:pt x="12839" y="14814"/>
                        </a:cubicBezTo>
                        <a:cubicBezTo>
                          <a:pt x="14098" y="12986"/>
                          <a:pt x="12859" y="14774"/>
                          <a:pt x="17627" y="19027"/>
                        </a:cubicBezTo>
                        <a:cubicBezTo>
                          <a:pt x="20219" y="20815"/>
                          <a:pt x="23815" y="20279"/>
                          <a:pt x="25610" y="17681"/>
                        </a:cubicBezTo>
                        <a:cubicBezTo>
                          <a:pt x="27399" y="15082"/>
                          <a:pt x="26695" y="11513"/>
                          <a:pt x="24103" y="972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9" name="Google Shape;2239;p14"/>
                  <p:cNvSpPr/>
                  <p:nvPr/>
                </p:nvSpPr>
                <p:spPr>
                  <a:xfrm>
                    <a:off x="4356907" y="2628884"/>
                    <a:ext cx="26095" cy="27481"/>
                  </a:xfrm>
                  <a:custGeom>
                    <a:avLst/>
                    <a:gdLst/>
                    <a:ahLst/>
                    <a:cxnLst/>
                    <a:rect l="l" t="t" r="r" b="b"/>
                    <a:pathLst>
                      <a:path w="26095" h="27481" extrusionOk="0">
                        <a:moveTo>
                          <a:pt x="22041" y="15122"/>
                        </a:moveTo>
                        <a:cubicBezTo>
                          <a:pt x="23126" y="15785"/>
                          <a:pt x="19924" y="13709"/>
                          <a:pt x="18860" y="13006"/>
                        </a:cubicBezTo>
                        <a:cubicBezTo>
                          <a:pt x="17788" y="12296"/>
                          <a:pt x="16690" y="11673"/>
                          <a:pt x="15611" y="10977"/>
                        </a:cubicBezTo>
                        <a:cubicBezTo>
                          <a:pt x="12410" y="8894"/>
                          <a:pt x="9242" y="6563"/>
                          <a:pt x="6128" y="4360"/>
                        </a:cubicBezTo>
                        <a:cubicBezTo>
                          <a:pt x="5090" y="3623"/>
                          <a:pt x="2090" y="1460"/>
                          <a:pt x="3107" y="2217"/>
                        </a:cubicBezTo>
                        <a:cubicBezTo>
                          <a:pt x="6161" y="4474"/>
                          <a:pt x="0" y="0"/>
                          <a:pt x="0" y="0"/>
                        </a:cubicBezTo>
                        <a:cubicBezTo>
                          <a:pt x="0" y="0"/>
                          <a:pt x="10086" y="16140"/>
                          <a:pt x="8110" y="12832"/>
                        </a:cubicBezTo>
                        <a:cubicBezTo>
                          <a:pt x="6824" y="10662"/>
                          <a:pt x="5324" y="8586"/>
                          <a:pt x="3938" y="6476"/>
                        </a:cubicBezTo>
                        <a:cubicBezTo>
                          <a:pt x="4608" y="7554"/>
                          <a:pt x="5297" y="8660"/>
                          <a:pt x="5960" y="9744"/>
                        </a:cubicBezTo>
                        <a:cubicBezTo>
                          <a:pt x="7956" y="13033"/>
                          <a:pt x="9791" y="16428"/>
                          <a:pt x="11707" y="19764"/>
                        </a:cubicBezTo>
                        <a:cubicBezTo>
                          <a:pt x="12343" y="20862"/>
                          <a:pt x="14225" y="24090"/>
                          <a:pt x="13629" y="22965"/>
                        </a:cubicBezTo>
                        <a:cubicBezTo>
                          <a:pt x="11834" y="19549"/>
                          <a:pt x="13676" y="22931"/>
                          <a:pt x="16228" y="25657"/>
                        </a:cubicBezTo>
                        <a:cubicBezTo>
                          <a:pt x="18384" y="27954"/>
                          <a:pt x="21974" y="28115"/>
                          <a:pt x="24271" y="25952"/>
                        </a:cubicBezTo>
                        <a:cubicBezTo>
                          <a:pt x="26568" y="23795"/>
                          <a:pt x="26729" y="20212"/>
                          <a:pt x="24566" y="17915"/>
                        </a:cubicBezTo>
                        <a:cubicBezTo>
                          <a:pt x="12256" y="8974"/>
                          <a:pt x="9061" y="6824"/>
                          <a:pt x="12202" y="8968"/>
                        </a:cubicBezTo>
                        <a:cubicBezTo>
                          <a:pt x="15384" y="11144"/>
                          <a:pt x="18752" y="13113"/>
                          <a:pt x="22041" y="1512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0" name="Google Shape;2240;p14"/>
                  <p:cNvSpPr/>
                  <p:nvPr/>
                </p:nvSpPr>
                <p:spPr>
                  <a:xfrm>
                    <a:off x="4398945" y="2733160"/>
                    <a:ext cx="27071" cy="30679"/>
                  </a:xfrm>
                  <a:custGeom>
                    <a:avLst/>
                    <a:gdLst/>
                    <a:ahLst/>
                    <a:cxnLst/>
                    <a:rect l="l" t="t" r="r" b="b"/>
                    <a:pathLst>
                      <a:path w="27071" h="30679" extrusionOk="0">
                        <a:moveTo>
                          <a:pt x="0" y="0"/>
                        </a:moveTo>
                        <a:cubicBezTo>
                          <a:pt x="0" y="0"/>
                          <a:pt x="1105" y="1956"/>
                          <a:pt x="2063" y="3596"/>
                        </a:cubicBezTo>
                        <a:cubicBezTo>
                          <a:pt x="1339" y="2398"/>
                          <a:pt x="3496" y="5887"/>
                          <a:pt x="4192" y="7099"/>
                        </a:cubicBezTo>
                        <a:cubicBezTo>
                          <a:pt x="4300" y="7273"/>
                          <a:pt x="4407" y="7454"/>
                          <a:pt x="4514" y="7628"/>
                        </a:cubicBezTo>
                        <a:cubicBezTo>
                          <a:pt x="5110" y="8666"/>
                          <a:pt x="5686" y="9811"/>
                          <a:pt x="6275" y="10850"/>
                        </a:cubicBezTo>
                        <a:cubicBezTo>
                          <a:pt x="8358" y="14526"/>
                          <a:pt x="10247" y="18196"/>
                          <a:pt x="12249" y="21913"/>
                        </a:cubicBezTo>
                        <a:cubicBezTo>
                          <a:pt x="12912" y="23139"/>
                          <a:pt x="15029" y="26829"/>
                          <a:pt x="14406" y="25577"/>
                        </a:cubicBezTo>
                        <a:cubicBezTo>
                          <a:pt x="12524" y="21786"/>
                          <a:pt x="14312" y="25543"/>
                          <a:pt x="16978" y="28684"/>
                        </a:cubicBezTo>
                        <a:cubicBezTo>
                          <a:pt x="19020" y="31089"/>
                          <a:pt x="22664" y="31350"/>
                          <a:pt x="25061" y="29307"/>
                        </a:cubicBezTo>
                        <a:cubicBezTo>
                          <a:pt x="27465" y="27264"/>
                          <a:pt x="27753" y="23782"/>
                          <a:pt x="25711" y="21384"/>
                        </a:cubicBezTo>
                        <a:cubicBezTo>
                          <a:pt x="12845" y="10682"/>
                          <a:pt x="9564" y="8023"/>
                          <a:pt x="12845" y="10608"/>
                        </a:cubicBezTo>
                        <a:cubicBezTo>
                          <a:pt x="16167" y="13227"/>
                          <a:pt x="19603" y="15738"/>
                          <a:pt x="23045" y="18203"/>
                        </a:cubicBezTo>
                        <a:cubicBezTo>
                          <a:pt x="24184" y="19013"/>
                          <a:pt x="20909" y="16448"/>
                          <a:pt x="19797" y="15598"/>
                        </a:cubicBezTo>
                        <a:cubicBezTo>
                          <a:pt x="18679" y="14734"/>
                          <a:pt x="17446" y="13950"/>
                          <a:pt x="16321" y="13100"/>
                        </a:cubicBezTo>
                        <a:cubicBezTo>
                          <a:pt x="12966" y="10575"/>
                          <a:pt x="9751" y="7862"/>
                          <a:pt x="6490" y="5210"/>
                        </a:cubicBezTo>
                        <a:cubicBezTo>
                          <a:pt x="5411" y="4333"/>
                          <a:pt x="2183" y="1708"/>
                          <a:pt x="3248" y="2605"/>
                        </a:cubicBezTo>
                        <a:cubicBezTo>
                          <a:pt x="6443" y="5304"/>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1" name="Google Shape;2241;p14"/>
                  <p:cNvSpPr/>
                  <p:nvPr/>
                </p:nvSpPr>
                <p:spPr>
                  <a:xfrm>
                    <a:off x="4260245" y="2777376"/>
                    <a:ext cx="16705" cy="32845"/>
                  </a:xfrm>
                  <a:custGeom>
                    <a:avLst/>
                    <a:gdLst/>
                    <a:ahLst/>
                    <a:cxnLst/>
                    <a:rect l="l" t="t" r="r" b="b"/>
                    <a:pathLst>
                      <a:path w="16705" h="32845" extrusionOk="0">
                        <a:moveTo>
                          <a:pt x="0" y="0"/>
                        </a:moveTo>
                        <a:cubicBezTo>
                          <a:pt x="0" y="0"/>
                          <a:pt x="3322" y="17734"/>
                          <a:pt x="2806" y="14459"/>
                        </a:cubicBezTo>
                        <a:cubicBezTo>
                          <a:pt x="2304" y="11258"/>
                          <a:pt x="1581" y="8084"/>
                          <a:pt x="1239" y="4862"/>
                        </a:cubicBezTo>
                        <a:cubicBezTo>
                          <a:pt x="1072" y="3215"/>
                          <a:pt x="1895" y="8057"/>
                          <a:pt x="2230" y="9671"/>
                        </a:cubicBezTo>
                        <a:cubicBezTo>
                          <a:pt x="2853" y="12631"/>
                          <a:pt x="3576" y="16335"/>
                          <a:pt x="3891" y="19342"/>
                        </a:cubicBezTo>
                        <a:cubicBezTo>
                          <a:pt x="4065" y="20969"/>
                          <a:pt x="4594" y="25838"/>
                          <a:pt x="4233" y="24244"/>
                        </a:cubicBezTo>
                        <a:cubicBezTo>
                          <a:pt x="3509" y="21016"/>
                          <a:pt x="4280" y="24304"/>
                          <a:pt x="5619" y="28925"/>
                        </a:cubicBezTo>
                        <a:cubicBezTo>
                          <a:pt x="6583" y="31926"/>
                          <a:pt x="9718" y="33527"/>
                          <a:pt x="12718" y="32569"/>
                        </a:cubicBezTo>
                        <a:cubicBezTo>
                          <a:pt x="15725" y="31604"/>
                          <a:pt x="17393" y="28376"/>
                          <a:pt x="16435" y="25376"/>
                        </a:cubicBezTo>
                        <a:cubicBezTo>
                          <a:pt x="8197" y="12671"/>
                          <a:pt x="6295" y="9885"/>
                          <a:pt x="8251" y="12638"/>
                        </a:cubicBezTo>
                        <a:cubicBezTo>
                          <a:pt x="10240" y="15451"/>
                          <a:pt x="12383" y="18190"/>
                          <a:pt x="14794" y="20654"/>
                        </a:cubicBezTo>
                        <a:cubicBezTo>
                          <a:pt x="16020" y="21900"/>
                          <a:pt x="12812" y="17788"/>
                          <a:pt x="11814" y="16361"/>
                        </a:cubicBezTo>
                        <a:cubicBezTo>
                          <a:pt x="9631" y="13234"/>
                          <a:pt x="8191" y="11091"/>
                          <a:pt x="5967" y="8003"/>
                        </a:cubicBezTo>
                        <a:cubicBezTo>
                          <a:pt x="4990" y="6650"/>
                          <a:pt x="2297" y="2532"/>
                          <a:pt x="3027" y="4038"/>
                        </a:cubicBezTo>
                        <a:cubicBezTo>
                          <a:pt x="4507" y="7072"/>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2" name="Google Shape;2242;p14"/>
                  <p:cNvSpPr/>
                  <p:nvPr/>
                </p:nvSpPr>
                <p:spPr>
                  <a:xfrm>
                    <a:off x="4178277" y="2699540"/>
                    <a:ext cx="16349" cy="53441"/>
                  </a:xfrm>
                  <a:custGeom>
                    <a:avLst/>
                    <a:gdLst/>
                    <a:ahLst/>
                    <a:cxnLst/>
                    <a:rect l="l" t="t" r="r" b="b"/>
                    <a:pathLst>
                      <a:path w="16349" h="53441" extrusionOk="0">
                        <a:moveTo>
                          <a:pt x="0" y="0"/>
                        </a:moveTo>
                        <a:cubicBezTo>
                          <a:pt x="864" y="8700"/>
                          <a:pt x="1701" y="17353"/>
                          <a:pt x="2424" y="26066"/>
                        </a:cubicBezTo>
                        <a:cubicBezTo>
                          <a:pt x="2833" y="31028"/>
                          <a:pt x="2913" y="36152"/>
                          <a:pt x="3496" y="41095"/>
                        </a:cubicBezTo>
                        <a:cubicBezTo>
                          <a:pt x="3817" y="43773"/>
                          <a:pt x="4554" y="46412"/>
                          <a:pt x="5164" y="49031"/>
                        </a:cubicBezTo>
                        <a:cubicBezTo>
                          <a:pt x="5860" y="52111"/>
                          <a:pt x="8860" y="53993"/>
                          <a:pt x="11941" y="53297"/>
                        </a:cubicBezTo>
                        <a:cubicBezTo>
                          <a:pt x="15015" y="52607"/>
                          <a:pt x="16897" y="49600"/>
                          <a:pt x="16207" y="46526"/>
                        </a:cubicBezTo>
                        <a:cubicBezTo>
                          <a:pt x="15638" y="43894"/>
                          <a:pt x="15236" y="41168"/>
                          <a:pt x="14379" y="38610"/>
                        </a:cubicBezTo>
                        <a:cubicBezTo>
                          <a:pt x="12792" y="33895"/>
                          <a:pt x="10588" y="29354"/>
                          <a:pt x="8834" y="24686"/>
                        </a:cubicBezTo>
                        <a:cubicBezTo>
                          <a:pt x="5760" y="16502"/>
                          <a:pt x="2933" y="8231"/>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3" name="Google Shape;2243;p14"/>
                  <p:cNvSpPr/>
                  <p:nvPr/>
                </p:nvSpPr>
                <p:spPr>
                  <a:xfrm>
                    <a:off x="4127553" y="2694664"/>
                    <a:ext cx="11664" cy="43545"/>
                  </a:xfrm>
                  <a:custGeom>
                    <a:avLst/>
                    <a:gdLst/>
                    <a:ahLst/>
                    <a:cxnLst/>
                    <a:rect l="l" t="t" r="r" b="b"/>
                    <a:pathLst>
                      <a:path w="11664" h="43545" extrusionOk="0">
                        <a:moveTo>
                          <a:pt x="8142" y="0"/>
                        </a:moveTo>
                        <a:cubicBezTo>
                          <a:pt x="6649" y="6644"/>
                          <a:pt x="5256" y="13314"/>
                          <a:pt x="3622" y="19924"/>
                        </a:cubicBezTo>
                        <a:cubicBezTo>
                          <a:pt x="2691" y="23688"/>
                          <a:pt x="1318" y="27439"/>
                          <a:pt x="554" y="31236"/>
                        </a:cubicBezTo>
                        <a:cubicBezTo>
                          <a:pt x="146" y="33279"/>
                          <a:pt x="126" y="35422"/>
                          <a:pt x="12" y="37498"/>
                        </a:cubicBezTo>
                        <a:cubicBezTo>
                          <a:pt x="-189" y="40639"/>
                          <a:pt x="2148" y="43331"/>
                          <a:pt x="5296" y="43532"/>
                        </a:cubicBezTo>
                        <a:cubicBezTo>
                          <a:pt x="8444" y="43740"/>
                          <a:pt x="11129" y="41396"/>
                          <a:pt x="11337" y="38248"/>
                        </a:cubicBezTo>
                        <a:cubicBezTo>
                          <a:pt x="11498" y="36179"/>
                          <a:pt x="11766" y="34022"/>
                          <a:pt x="11625" y="31939"/>
                        </a:cubicBezTo>
                        <a:cubicBezTo>
                          <a:pt x="11357" y="28075"/>
                          <a:pt x="10553" y="24211"/>
                          <a:pt x="10118" y="20353"/>
                        </a:cubicBezTo>
                        <a:cubicBezTo>
                          <a:pt x="9348" y="13589"/>
                          <a:pt x="8772" y="6778"/>
                          <a:pt x="8142"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4" name="Google Shape;2244;p14"/>
                  <p:cNvSpPr/>
                  <p:nvPr/>
                </p:nvSpPr>
                <p:spPr>
                  <a:xfrm>
                    <a:off x="4145853" y="2756674"/>
                    <a:ext cx="11552" cy="55554"/>
                  </a:xfrm>
                  <a:custGeom>
                    <a:avLst/>
                    <a:gdLst/>
                    <a:ahLst/>
                    <a:cxnLst/>
                    <a:rect l="l" t="t" r="r" b="b"/>
                    <a:pathLst>
                      <a:path w="11552" h="55554" extrusionOk="0">
                        <a:moveTo>
                          <a:pt x="5046" y="0"/>
                        </a:moveTo>
                        <a:cubicBezTo>
                          <a:pt x="4135" y="8860"/>
                          <a:pt x="3231" y="17701"/>
                          <a:pt x="2173" y="26541"/>
                        </a:cubicBezTo>
                        <a:cubicBezTo>
                          <a:pt x="1570" y="31584"/>
                          <a:pt x="559" y="36621"/>
                          <a:pt x="130" y="41677"/>
                        </a:cubicBezTo>
                        <a:cubicBezTo>
                          <a:pt x="-104" y="44416"/>
                          <a:pt x="36" y="47182"/>
                          <a:pt x="103" y="49928"/>
                        </a:cubicBezTo>
                        <a:cubicBezTo>
                          <a:pt x="157" y="53082"/>
                          <a:pt x="2843" y="55607"/>
                          <a:pt x="5997" y="55554"/>
                        </a:cubicBezTo>
                        <a:cubicBezTo>
                          <a:pt x="9145" y="55500"/>
                          <a:pt x="11602" y="52908"/>
                          <a:pt x="11549" y="49754"/>
                        </a:cubicBezTo>
                        <a:cubicBezTo>
                          <a:pt x="11529" y="47015"/>
                          <a:pt x="11643" y="44189"/>
                          <a:pt x="11314" y="41456"/>
                        </a:cubicBezTo>
                        <a:cubicBezTo>
                          <a:pt x="10719" y="36426"/>
                          <a:pt x="9607" y="31390"/>
                          <a:pt x="8830" y="26374"/>
                        </a:cubicBezTo>
                        <a:cubicBezTo>
                          <a:pt x="7477" y="17567"/>
                          <a:pt x="6251" y="8820"/>
                          <a:pt x="5046"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5" name="Google Shape;2245;p14"/>
                  <p:cNvSpPr/>
                  <p:nvPr/>
                </p:nvSpPr>
                <p:spPr>
                  <a:xfrm>
                    <a:off x="3962517" y="2689266"/>
                    <a:ext cx="34672" cy="38292"/>
                  </a:xfrm>
                  <a:custGeom>
                    <a:avLst/>
                    <a:gdLst/>
                    <a:ahLst/>
                    <a:cxnLst/>
                    <a:rect l="l" t="t" r="r" b="b"/>
                    <a:pathLst>
                      <a:path w="34672" h="38292" extrusionOk="0">
                        <a:moveTo>
                          <a:pt x="34672" y="0"/>
                        </a:moveTo>
                        <a:cubicBezTo>
                          <a:pt x="28738" y="5070"/>
                          <a:pt x="22818" y="10213"/>
                          <a:pt x="16791" y="15163"/>
                        </a:cubicBezTo>
                        <a:cubicBezTo>
                          <a:pt x="13355" y="17989"/>
                          <a:pt x="9618" y="20500"/>
                          <a:pt x="6296" y="23454"/>
                        </a:cubicBezTo>
                        <a:cubicBezTo>
                          <a:pt x="4501" y="25048"/>
                          <a:pt x="2988" y="26936"/>
                          <a:pt x="1414" y="28745"/>
                        </a:cubicBezTo>
                        <a:cubicBezTo>
                          <a:pt x="-682" y="31095"/>
                          <a:pt x="-401" y="34739"/>
                          <a:pt x="1949" y="36835"/>
                        </a:cubicBezTo>
                        <a:cubicBezTo>
                          <a:pt x="4307" y="38931"/>
                          <a:pt x="7877" y="38750"/>
                          <a:pt x="9973" y="36393"/>
                        </a:cubicBezTo>
                        <a:cubicBezTo>
                          <a:pt x="11587" y="34625"/>
                          <a:pt x="13295" y="32930"/>
                          <a:pt x="14674" y="30962"/>
                        </a:cubicBezTo>
                        <a:cubicBezTo>
                          <a:pt x="17219" y="27331"/>
                          <a:pt x="19349" y="23253"/>
                          <a:pt x="21760" y="19516"/>
                        </a:cubicBezTo>
                        <a:cubicBezTo>
                          <a:pt x="25986" y="12952"/>
                          <a:pt x="30326" y="6476"/>
                          <a:pt x="34672"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6" name="Google Shape;2246;p14"/>
                  <p:cNvSpPr/>
                  <p:nvPr/>
                </p:nvSpPr>
                <p:spPr>
                  <a:xfrm>
                    <a:off x="3979936" y="2629607"/>
                    <a:ext cx="25805" cy="29005"/>
                  </a:xfrm>
                  <a:custGeom>
                    <a:avLst/>
                    <a:gdLst/>
                    <a:ahLst/>
                    <a:cxnLst/>
                    <a:rect l="l" t="t" r="r" b="b"/>
                    <a:pathLst>
                      <a:path w="25805" h="29005" extrusionOk="0">
                        <a:moveTo>
                          <a:pt x="25806" y="0"/>
                        </a:moveTo>
                        <a:cubicBezTo>
                          <a:pt x="25806" y="0"/>
                          <a:pt x="9652" y="12852"/>
                          <a:pt x="13684" y="9664"/>
                        </a:cubicBezTo>
                        <a:cubicBezTo>
                          <a:pt x="17019" y="7039"/>
                          <a:pt x="20274" y="4407"/>
                          <a:pt x="23669" y="1862"/>
                        </a:cubicBezTo>
                        <a:cubicBezTo>
                          <a:pt x="24500" y="1239"/>
                          <a:pt x="22189" y="3235"/>
                          <a:pt x="21392" y="3904"/>
                        </a:cubicBezTo>
                        <a:cubicBezTo>
                          <a:pt x="19329" y="5646"/>
                          <a:pt x="18278" y="6523"/>
                          <a:pt x="16121" y="8177"/>
                        </a:cubicBezTo>
                        <a:cubicBezTo>
                          <a:pt x="12712" y="10789"/>
                          <a:pt x="9069" y="12952"/>
                          <a:pt x="5567" y="15404"/>
                        </a:cubicBezTo>
                        <a:cubicBezTo>
                          <a:pt x="4435" y="16187"/>
                          <a:pt x="3490" y="17192"/>
                          <a:pt x="2566" y="18203"/>
                        </a:cubicBezTo>
                        <a:cubicBezTo>
                          <a:pt x="1930" y="18906"/>
                          <a:pt x="2412" y="18531"/>
                          <a:pt x="1870" y="19127"/>
                        </a:cubicBezTo>
                        <a:cubicBezTo>
                          <a:pt x="1803" y="19201"/>
                          <a:pt x="1488" y="19395"/>
                          <a:pt x="1568" y="19335"/>
                        </a:cubicBezTo>
                        <a:cubicBezTo>
                          <a:pt x="-602" y="21619"/>
                          <a:pt x="-508" y="25302"/>
                          <a:pt x="1776" y="27472"/>
                        </a:cubicBezTo>
                        <a:cubicBezTo>
                          <a:pt x="4066" y="29642"/>
                          <a:pt x="7656" y="29475"/>
                          <a:pt x="9826" y="27191"/>
                        </a:cubicBezTo>
                        <a:cubicBezTo>
                          <a:pt x="17789" y="13555"/>
                          <a:pt x="19992" y="9919"/>
                          <a:pt x="17782" y="13642"/>
                        </a:cubicBezTo>
                        <a:cubicBezTo>
                          <a:pt x="15103" y="18136"/>
                          <a:pt x="12592" y="22637"/>
                          <a:pt x="9987" y="27164"/>
                        </a:cubicBezTo>
                        <a:cubicBezTo>
                          <a:pt x="9846" y="27405"/>
                          <a:pt x="10281" y="26722"/>
                          <a:pt x="10476" y="26521"/>
                        </a:cubicBezTo>
                        <a:cubicBezTo>
                          <a:pt x="10683" y="26313"/>
                          <a:pt x="11400" y="25644"/>
                          <a:pt x="11567" y="25463"/>
                        </a:cubicBezTo>
                        <a:cubicBezTo>
                          <a:pt x="12679" y="24257"/>
                          <a:pt x="13496" y="23012"/>
                          <a:pt x="14246" y="21552"/>
                        </a:cubicBezTo>
                        <a:cubicBezTo>
                          <a:pt x="16550" y="17058"/>
                          <a:pt x="19095" y="12772"/>
                          <a:pt x="21506" y="8345"/>
                        </a:cubicBezTo>
                        <a:cubicBezTo>
                          <a:pt x="22049" y="7354"/>
                          <a:pt x="22544" y="6322"/>
                          <a:pt x="23073" y="5324"/>
                        </a:cubicBezTo>
                        <a:cubicBezTo>
                          <a:pt x="23562" y="4393"/>
                          <a:pt x="25163" y="1674"/>
                          <a:pt x="24587" y="2558"/>
                        </a:cubicBezTo>
                        <a:cubicBezTo>
                          <a:pt x="22243" y="6202"/>
                          <a:pt x="25806" y="0"/>
                          <a:pt x="25806"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7" name="Google Shape;2247;p14"/>
                  <p:cNvSpPr/>
                  <p:nvPr/>
                </p:nvSpPr>
                <p:spPr>
                  <a:xfrm>
                    <a:off x="3929232" y="2619133"/>
                    <a:ext cx="24833" cy="18682"/>
                  </a:xfrm>
                  <a:custGeom>
                    <a:avLst/>
                    <a:gdLst/>
                    <a:ahLst/>
                    <a:cxnLst/>
                    <a:rect l="l" t="t" r="r" b="b"/>
                    <a:pathLst>
                      <a:path w="24833" h="18682" extrusionOk="0">
                        <a:moveTo>
                          <a:pt x="24834" y="0"/>
                        </a:moveTo>
                        <a:cubicBezTo>
                          <a:pt x="24834" y="0"/>
                          <a:pt x="12136" y="4789"/>
                          <a:pt x="15424" y="3603"/>
                        </a:cubicBezTo>
                        <a:cubicBezTo>
                          <a:pt x="17815" y="2739"/>
                          <a:pt x="20233" y="1808"/>
                          <a:pt x="22677" y="1118"/>
                        </a:cubicBezTo>
                        <a:cubicBezTo>
                          <a:pt x="23414" y="911"/>
                          <a:pt x="21277" y="1808"/>
                          <a:pt x="20588" y="2150"/>
                        </a:cubicBezTo>
                        <a:cubicBezTo>
                          <a:pt x="19958" y="2464"/>
                          <a:pt x="19308" y="2860"/>
                          <a:pt x="18665" y="3154"/>
                        </a:cubicBezTo>
                        <a:cubicBezTo>
                          <a:pt x="15859" y="4467"/>
                          <a:pt x="12892" y="5659"/>
                          <a:pt x="9865" y="6349"/>
                        </a:cubicBezTo>
                        <a:cubicBezTo>
                          <a:pt x="8546" y="6644"/>
                          <a:pt x="7300" y="6844"/>
                          <a:pt x="6021" y="7206"/>
                        </a:cubicBezTo>
                        <a:cubicBezTo>
                          <a:pt x="2873" y="7052"/>
                          <a:pt x="154" y="9497"/>
                          <a:pt x="7" y="12651"/>
                        </a:cubicBezTo>
                        <a:cubicBezTo>
                          <a:pt x="-147" y="15799"/>
                          <a:pt x="2304" y="18518"/>
                          <a:pt x="5452" y="18665"/>
                        </a:cubicBezTo>
                        <a:cubicBezTo>
                          <a:pt x="15123" y="9309"/>
                          <a:pt x="17795" y="6791"/>
                          <a:pt x="15143" y="9336"/>
                        </a:cubicBezTo>
                        <a:cubicBezTo>
                          <a:pt x="12008" y="12336"/>
                          <a:pt x="8894" y="15404"/>
                          <a:pt x="6028" y="18672"/>
                        </a:cubicBezTo>
                        <a:cubicBezTo>
                          <a:pt x="5988" y="18719"/>
                          <a:pt x="7206" y="18605"/>
                          <a:pt x="8137" y="18377"/>
                        </a:cubicBezTo>
                        <a:cubicBezTo>
                          <a:pt x="9664" y="18002"/>
                          <a:pt x="10984" y="17386"/>
                          <a:pt x="12236" y="16415"/>
                        </a:cubicBezTo>
                        <a:cubicBezTo>
                          <a:pt x="15437" y="13930"/>
                          <a:pt x="18585" y="9014"/>
                          <a:pt x="20916" y="5733"/>
                        </a:cubicBezTo>
                        <a:cubicBezTo>
                          <a:pt x="21338" y="5150"/>
                          <a:pt x="21739" y="4507"/>
                          <a:pt x="22155" y="3918"/>
                        </a:cubicBezTo>
                        <a:cubicBezTo>
                          <a:pt x="22597" y="3275"/>
                          <a:pt x="24077" y="1533"/>
                          <a:pt x="23454" y="2002"/>
                        </a:cubicBezTo>
                        <a:cubicBezTo>
                          <a:pt x="20541" y="4233"/>
                          <a:pt x="24834" y="0"/>
                          <a:pt x="24834"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8" name="Google Shape;2248;p14"/>
                  <p:cNvSpPr/>
                  <p:nvPr/>
                </p:nvSpPr>
                <p:spPr>
                  <a:xfrm>
                    <a:off x="3906637" y="2552160"/>
                    <a:ext cx="29319" cy="26027"/>
                  </a:xfrm>
                  <a:custGeom>
                    <a:avLst/>
                    <a:gdLst/>
                    <a:ahLst/>
                    <a:cxnLst/>
                    <a:rect l="l" t="t" r="r" b="b"/>
                    <a:pathLst>
                      <a:path w="29319" h="26027" extrusionOk="0">
                        <a:moveTo>
                          <a:pt x="29320" y="0"/>
                        </a:moveTo>
                        <a:cubicBezTo>
                          <a:pt x="29320" y="0"/>
                          <a:pt x="11117" y="10742"/>
                          <a:pt x="15657" y="8063"/>
                        </a:cubicBezTo>
                        <a:cubicBezTo>
                          <a:pt x="18617" y="6315"/>
                          <a:pt x="21544" y="4480"/>
                          <a:pt x="24498" y="2726"/>
                        </a:cubicBezTo>
                        <a:cubicBezTo>
                          <a:pt x="23279" y="3422"/>
                          <a:pt x="21437" y="4434"/>
                          <a:pt x="20205" y="5130"/>
                        </a:cubicBezTo>
                        <a:cubicBezTo>
                          <a:pt x="16059" y="7461"/>
                          <a:pt x="11967" y="9805"/>
                          <a:pt x="7687" y="11881"/>
                        </a:cubicBezTo>
                        <a:cubicBezTo>
                          <a:pt x="6194" y="12604"/>
                          <a:pt x="4921" y="13408"/>
                          <a:pt x="3676" y="14493"/>
                        </a:cubicBezTo>
                        <a:cubicBezTo>
                          <a:pt x="3281" y="14841"/>
                          <a:pt x="2973" y="15196"/>
                          <a:pt x="2584" y="15551"/>
                        </a:cubicBezTo>
                        <a:cubicBezTo>
                          <a:pt x="2410" y="15705"/>
                          <a:pt x="1780" y="16080"/>
                          <a:pt x="1975" y="15966"/>
                        </a:cubicBezTo>
                        <a:cubicBezTo>
                          <a:pt x="6529" y="13301"/>
                          <a:pt x="1941" y="16026"/>
                          <a:pt x="1908" y="16053"/>
                        </a:cubicBezTo>
                        <a:cubicBezTo>
                          <a:pt x="-450" y="18150"/>
                          <a:pt x="-644" y="21759"/>
                          <a:pt x="1446" y="24123"/>
                        </a:cubicBezTo>
                        <a:cubicBezTo>
                          <a:pt x="3542" y="26481"/>
                          <a:pt x="7152" y="26668"/>
                          <a:pt x="9516" y="24579"/>
                        </a:cubicBezTo>
                        <a:cubicBezTo>
                          <a:pt x="9375" y="24753"/>
                          <a:pt x="9944" y="24311"/>
                          <a:pt x="10119" y="24170"/>
                        </a:cubicBezTo>
                        <a:cubicBezTo>
                          <a:pt x="10219" y="24077"/>
                          <a:pt x="10219" y="23983"/>
                          <a:pt x="10326" y="23889"/>
                        </a:cubicBezTo>
                        <a:cubicBezTo>
                          <a:pt x="10795" y="23487"/>
                          <a:pt x="11358" y="23119"/>
                          <a:pt x="11813" y="22697"/>
                        </a:cubicBezTo>
                        <a:cubicBezTo>
                          <a:pt x="13186" y="21445"/>
                          <a:pt x="14150" y="19971"/>
                          <a:pt x="15189" y="18438"/>
                        </a:cubicBezTo>
                        <a:cubicBezTo>
                          <a:pt x="18028" y="14225"/>
                          <a:pt x="21162" y="10200"/>
                          <a:pt x="24317" y="6215"/>
                        </a:cubicBezTo>
                        <a:cubicBezTo>
                          <a:pt x="24832" y="5552"/>
                          <a:pt x="25422" y="4916"/>
                          <a:pt x="25944" y="4259"/>
                        </a:cubicBezTo>
                        <a:cubicBezTo>
                          <a:pt x="26493" y="3563"/>
                          <a:pt x="28107" y="1446"/>
                          <a:pt x="27552" y="2136"/>
                        </a:cubicBezTo>
                        <a:cubicBezTo>
                          <a:pt x="24839" y="5505"/>
                          <a:pt x="29320" y="0"/>
                          <a:pt x="2932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9" name="Google Shape;2249;p14"/>
                  <p:cNvSpPr/>
                  <p:nvPr/>
                </p:nvSpPr>
                <p:spPr>
                  <a:xfrm>
                    <a:off x="3965055" y="2414878"/>
                    <a:ext cx="31143" cy="12126"/>
                  </a:xfrm>
                  <a:custGeom>
                    <a:avLst/>
                    <a:gdLst/>
                    <a:ahLst/>
                    <a:cxnLst/>
                    <a:rect l="l" t="t" r="r" b="b"/>
                    <a:pathLst>
                      <a:path w="31143" h="12126" extrusionOk="0">
                        <a:moveTo>
                          <a:pt x="31144" y="11942"/>
                        </a:moveTo>
                        <a:cubicBezTo>
                          <a:pt x="31144" y="11942"/>
                          <a:pt x="29000" y="10824"/>
                          <a:pt x="26007" y="9351"/>
                        </a:cubicBezTo>
                        <a:cubicBezTo>
                          <a:pt x="27286" y="9920"/>
                          <a:pt x="23449" y="8125"/>
                          <a:pt x="22203" y="7482"/>
                        </a:cubicBezTo>
                        <a:cubicBezTo>
                          <a:pt x="19209" y="5942"/>
                          <a:pt x="16316" y="4328"/>
                          <a:pt x="13443" y="2580"/>
                        </a:cubicBezTo>
                        <a:cubicBezTo>
                          <a:pt x="12318" y="1896"/>
                          <a:pt x="11259" y="1213"/>
                          <a:pt x="9987" y="825"/>
                        </a:cubicBezTo>
                        <a:cubicBezTo>
                          <a:pt x="9525" y="691"/>
                          <a:pt x="8206" y="282"/>
                          <a:pt x="8621" y="517"/>
                        </a:cubicBezTo>
                        <a:cubicBezTo>
                          <a:pt x="12063" y="2479"/>
                          <a:pt x="8540" y="517"/>
                          <a:pt x="7007" y="162"/>
                        </a:cubicBezTo>
                        <a:cubicBezTo>
                          <a:pt x="3946" y="-588"/>
                          <a:pt x="919" y="1341"/>
                          <a:pt x="162" y="4401"/>
                        </a:cubicBezTo>
                        <a:cubicBezTo>
                          <a:pt x="-588" y="7469"/>
                          <a:pt x="1341" y="10496"/>
                          <a:pt x="4402" y="11246"/>
                        </a:cubicBezTo>
                        <a:cubicBezTo>
                          <a:pt x="17803" y="11601"/>
                          <a:pt x="20287" y="11668"/>
                          <a:pt x="17742" y="11641"/>
                        </a:cubicBezTo>
                        <a:cubicBezTo>
                          <a:pt x="13784" y="11601"/>
                          <a:pt x="9813" y="11480"/>
                          <a:pt x="5861" y="11621"/>
                        </a:cubicBezTo>
                        <a:cubicBezTo>
                          <a:pt x="5379" y="11641"/>
                          <a:pt x="6839" y="11909"/>
                          <a:pt x="7315" y="12003"/>
                        </a:cubicBezTo>
                        <a:cubicBezTo>
                          <a:pt x="8621" y="12251"/>
                          <a:pt x="9793" y="12063"/>
                          <a:pt x="11105" y="11976"/>
                        </a:cubicBezTo>
                        <a:cubicBezTo>
                          <a:pt x="14461" y="11762"/>
                          <a:pt x="17776" y="11735"/>
                          <a:pt x="21138" y="11755"/>
                        </a:cubicBezTo>
                        <a:cubicBezTo>
                          <a:pt x="22538" y="11762"/>
                          <a:pt x="26764" y="12003"/>
                          <a:pt x="25371" y="11916"/>
                        </a:cubicBezTo>
                        <a:cubicBezTo>
                          <a:pt x="22826" y="11755"/>
                          <a:pt x="31144" y="11942"/>
                          <a:pt x="31144" y="1194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0" name="Google Shape;2250;p14"/>
                  <p:cNvSpPr/>
                  <p:nvPr/>
                </p:nvSpPr>
                <p:spPr>
                  <a:xfrm>
                    <a:off x="3948837" y="2375228"/>
                    <a:ext cx="32727" cy="14351"/>
                  </a:xfrm>
                  <a:custGeom>
                    <a:avLst/>
                    <a:gdLst/>
                    <a:ahLst/>
                    <a:cxnLst/>
                    <a:rect l="l" t="t" r="r" b="b"/>
                    <a:pathLst>
                      <a:path w="32727" h="14351" extrusionOk="0">
                        <a:moveTo>
                          <a:pt x="32728" y="14095"/>
                        </a:moveTo>
                        <a:cubicBezTo>
                          <a:pt x="32728" y="14095"/>
                          <a:pt x="29714" y="12373"/>
                          <a:pt x="26205" y="10451"/>
                        </a:cubicBezTo>
                        <a:cubicBezTo>
                          <a:pt x="26252" y="10371"/>
                          <a:pt x="26426" y="10605"/>
                          <a:pt x="26459" y="10498"/>
                        </a:cubicBezTo>
                        <a:cubicBezTo>
                          <a:pt x="27163" y="8194"/>
                          <a:pt x="22193" y="8228"/>
                          <a:pt x="20117" y="6995"/>
                        </a:cubicBezTo>
                        <a:cubicBezTo>
                          <a:pt x="18027" y="5757"/>
                          <a:pt x="14612" y="827"/>
                          <a:pt x="13902" y="3151"/>
                        </a:cubicBezTo>
                        <a:cubicBezTo>
                          <a:pt x="13179" y="5489"/>
                          <a:pt x="13909" y="3078"/>
                          <a:pt x="7399" y="245"/>
                        </a:cubicBezTo>
                        <a:cubicBezTo>
                          <a:pt x="4378" y="-680"/>
                          <a:pt x="1184" y="1102"/>
                          <a:pt x="253" y="4116"/>
                        </a:cubicBezTo>
                        <a:cubicBezTo>
                          <a:pt x="-671" y="7130"/>
                          <a:pt x="1016" y="10257"/>
                          <a:pt x="4030" y="11188"/>
                        </a:cubicBezTo>
                        <a:cubicBezTo>
                          <a:pt x="12670" y="12039"/>
                          <a:pt x="11116" y="11918"/>
                          <a:pt x="12650" y="12065"/>
                        </a:cubicBezTo>
                        <a:cubicBezTo>
                          <a:pt x="12033" y="12146"/>
                          <a:pt x="11183" y="11898"/>
                          <a:pt x="10982" y="12541"/>
                        </a:cubicBezTo>
                        <a:cubicBezTo>
                          <a:pt x="10265" y="14865"/>
                          <a:pt x="15858" y="12708"/>
                          <a:pt x="18282" y="12856"/>
                        </a:cubicBezTo>
                        <a:cubicBezTo>
                          <a:pt x="20693" y="13003"/>
                          <a:pt x="24832" y="15736"/>
                          <a:pt x="25542" y="13432"/>
                        </a:cubicBezTo>
                        <a:cubicBezTo>
                          <a:pt x="26245" y="11141"/>
                          <a:pt x="32728" y="14095"/>
                          <a:pt x="32728" y="14095"/>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1" name="Google Shape;2251;p14"/>
                  <p:cNvSpPr/>
                  <p:nvPr/>
                </p:nvSpPr>
                <p:spPr>
                  <a:xfrm>
                    <a:off x="3983293" y="2350575"/>
                    <a:ext cx="24317" cy="18749"/>
                  </a:xfrm>
                  <a:custGeom>
                    <a:avLst/>
                    <a:gdLst/>
                    <a:ahLst/>
                    <a:cxnLst/>
                    <a:rect l="l" t="t" r="r" b="b"/>
                    <a:pathLst>
                      <a:path w="24317" h="18749" extrusionOk="0">
                        <a:moveTo>
                          <a:pt x="10099" y="1732"/>
                        </a:moveTo>
                        <a:cubicBezTo>
                          <a:pt x="12169" y="4511"/>
                          <a:pt x="10146" y="1819"/>
                          <a:pt x="9014" y="1056"/>
                        </a:cubicBezTo>
                        <a:cubicBezTo>
                          <a:pt x="6436" y="-759"/>
                          <a:pt x="2846" y="-183"/>
                          <a:pt x="1031" y="2395"/>
                        </a:cubicBezTo>
                        <a:cubicBezTo>
                          <a:pt x="-784" y="4973"/>
                          <a:pt x="-134" y="8469"/>
                          <a:pt x="2444" y="10284"/>
                        </a:cubicBezTo>
                        <a:cubicBezTo>
                          <a:pt x="13381" y="14504"/>
                          <a:pt x="15517" y="15314"/>
                          <a:pt x="13428" y="14557"/>
                        </a:cubicBezTo>
                        <a:cubicBezTo>
                          <a:pt x="10166" y="13365"/>
                          <a:pt x="6864" y="12146"/>
                          <a:pt x="3549" y="11128"/>
                        </a:cubicBezTo>
                        <a:cubicBezTo>
                          <a:pt x="3147" y="11001"/>
                          <a:pt x="4206" y="11677"/>
                          <a:pt x="4560" y="11892"/>
                        </a:cubicBezTo>
                        <a:cubicBezTo>
                          <a:pt x="4895" y="12099"/>
                          <a:pt x="5270" y="12260"/>
                          <a:pt x="5625" y="12407"/>
                        </a:cubicBezTo>
                        <a:cubicBezTo>
                          <a:pt x="5853" y="12501"/>
                          <a:pt x="7407" y="12876"/>
                          <a:pt x="7681" y="12950"/>
                        </a:cubicBezTo>
                        <a:cubicBezTo>
                          <a:pt x="10528" y="13727"/>
                          <a:pt x="13367" y="14752"/>
                          <a:pt x="16147" y="15749"/>
                        </a:cubicBezTo>
                        <a:cubicBezTo>
                          <a:pt x="17299" y="16165"/>
                          <a:pt x="20661" y="17504"/>
                          <a:pt x="19536" y="17015"/>
                        </a:cubicBezTo>
                        <a:cubicBezTo>
                          <a:pt x="17499" y="16131"/>
                          <a:pt x="24311" y="18750"/>
                          <a:pt x="24317" y="18750"/>
                        </a:cubicBezTo>
                        <a:cubicBezTo>
                          <a:pt x="24317" y="18750"/>
                          <a:pt x="22904" y="17162"/>
                          <a:pt x="20982" y="14919"/>
                        </a:cubicBezTo>
                        <a:cubicBezTo>
                          <a:pt x="20902" y="14832"/>
                          <a:pt x="20862" y="14705"/>
                          <a:pt x="20775" y="14617"/>
                        </a:cubicBezTo>
                        <a:cubicBezTo>
                          <a:pt x="20995" y="14818"/>
                          <a:pt x="19388" y="12870"/>
                          <a:pt x="18685" y="12019"/>
                        </a:cubicBezTo>
                        <a:cubicBezTo>
                          <a:pt x="16816" y="9735"/>
                          <a:pt x="14954" y="7431"/>
                          <a:pt x="13267" y="5007"/>
                        </a:cubicBezTo>
                        <a:cubicBezTo>
                          <a:pt x="12604" y="4049"/>
                          <a:pt x="12028" y="3232"/>
                          <a:pt x="11110" y="2495"/>
                        </a:cubicBezTo>
                        <a:cubicBezTo>
                          <a:pt x="10782" y="2234"/>
                          <a:pt x="9844" y="1397"/>
                          <a:pt x="10099" y="173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2" name="Google Shape;2252;p14"/>
                  <p:cNvSpPr/>
                  <p:nvPr/>
                </p:nvSpPr>
                <p:spPr>
                  <a:xfrm>
                    <a:off x="4088436" y="2393743"/>
                    <a:ext cx="30503" cy="31155"/>
                  </a:xfrm>
                  <a:custGeom>
                    <a:avLst/>
                    <a:gdLst/>
                    <a:ahLst/>
                    <a:cxnLst/>
                    <a:rect l="l" t="t" r="r" b="b"/>
                    <a:pathLst>
                      <a:path w="30503" h="31155" extrusionOk="0">
                        <a:moveTo>
                          <a:pt x="9876" y="1728"/>
                        </a:moveTo>
                        <a:cubicBezTo>
                          <a:pt x="7679" y="-529"/>
                          <a:pt x="3956" y="-583"/>
                          <a:pt x="1699" y="1614"/>
                        </a:cubicBezTo>
                        <a:cubicBezTo>
                          <a:pt x="-565" y="3817"/>
                          <a:pt x="-552" y="7447"/>
                          <a:pt x="1652" y="9711"/>
                        </a:cubicBezTo>
                        <a:cubicBezTo>
                          <a:pt x="16084" y="20420"/>
                          <a:pt x="19734" y="22938"/>
                          <a:pt x="16064" y="20353"/>
                        </a:cubicBezTo>
                        <a:cubicBezTo>
                          <a:pt x="12354" y="17734"/>
                          <a:pt x="8550" y="15363"/>
                          <a:pt x="4732" y="12912"/>
                        </a:cubicBezTo>
                        <a:cubicBezTo>
                          <a:pt x="3467" y="12102"/>
                          <a:pt x="7157" y="14693"/>
                          <a:pt x="8396" y="15544"/>
                        </a:cubicBezTo>
                        <a:cubicBezTo>
                          <a:pt x="9642" y="16401"/>
                          <a:pt x="10941" y="17145"/>
                          <a:pt x="12193" y="17995"/>
                        </a:cubicBezTo>
                        <a:cubicBezTo>
                          <a:pt x="15930" y="20520"/>
                          <a:pt x="19600" y="23146"/>
                          <a:pt x="23250" y="25798"/>
                        </a:cubicBezTo>
                        <a:cubicBezTo>
                          <a:pt x="24463" y="26682"/>
                          <a:pt x="28106" y="29334"/>
                          <a:pt x="26907" y="28430"/>
                        </a:cubicBezTo>
                        <a:cubicBezTo>
                          <a:pt x="23324" y="25724"/>
                          <a:pt x="30503" y="31155"/>
                          <a:pt x="30503" y="31155"/>
                        </a:cubicBezTo>
                        <a:cubicBezTo>
                          <a:pt x="30503" y="31155"/>
                          <a:pt x="29097" y="29140"/>
                          <a:pt x="27932" y="27465"/>
                        </a:cubicBezTo>
                        <a:cubicBezTo>
                          <a:pt x="27061" y="26246"/>
                          <a:pt x="26237" y="24987"/>
                          <a:pt x="25360" y="23775"/>
                        </a:cubicBezTo>
                        <a:cubicBezTo>
                          <a:pt x="24509" y="22536"/>
                          <a:pt x="23706" y="21237"/>
                          <a:pt x="22862" y="19991"/>
                        </a:cubicBezTo>
                        <a:cubicBezTo>
                          <a:pt x="20317" y="16247"/>
                          <a:pt x="17993" y="12423"/>
                          <a:pt x="15528" y="8626"/>
                        </a:cubicBezTo>
                        <a:cubicBezTo>
                          <a:pt x="14711" y="7367"/>
                          <a:pt x="12180" y="3650"/>
                          <a:pt x="12957" y="4936"/>
                        </a:cubicBezTo>
                        <a:cubicBezTo>
                          <a:pt x="15307" y="8820"/>
                          <a:pt x="12970" y="4909"/>
                          <a:pt x="9876" y="1728"/>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3" name="Google Shape;2253;p14"/>
                  <p:cNvSpPr/>
                  <p:nvPr/>
                </p:nvSpPr>
                <p:spPr>
                  <a:xfrm>
                    <a:off x="4121335" y="2395926"/>
                    <a:ext cx="23676" cy="29018"/>
                  </a:xfrm>
                  <a:custGeom>
                    <a:avLst/>
                    <a:gdLst/>
                    <a:ahLst/>
                    <a:cxnLst/>
                    <a:rect l="l" t="t" r="r" b="b"/>
                    <a:pathLst>
                      <a:path w="23676" h="29018" extrusionOk="0">
                        <a:moveTo>
                          <a:pt x="10343" y="2223"/>
                        </a:moveTo>
                        <a:cubicBezTo>
                          <a:pt x="8427" y="-282"/>
                          <a:pt x="4784" y="-730"/>
                          <a:pt x="2279" y="1185"/>
                        </a:cubicBezTo>
                        <a:cubicBezTo>
                          <a:pt x="-219" y="3107"/>
                          <a:pt x="-768" y="6677"/>
                          <a:pt x="1154" y="9182"/>
                        </a:cubicBezTo>
                        <a:cubicBezTo>
                          <a:pt x="7711" y="14988"/>
                          <a:pt x="6438" y="13903"/>
                          <a:pt x="7731" y="15042"/>
                        </a:cubicBezTo>
                        <a:cubicBezTo>
                          <a:pt x="7275" y="14881"/>
                          <a:pt x="6800" y="14225"/>
                          <a:pt x="6351" y="14566"/>
                        </a:cubicBezTo>
                        <a:cubicBezTo>
                          <a:pt x="4342" y="16107"/>
                          <a:pt x="10316" y="17593"/>
                          <a:pt x="12265" y="19201"/>
                        </a:cubicBezTo>
                        <a:cubicBezTo>
                          <a:pt x="14200" y="20795"/>
                          <a:pt x="15982" y="25637"/>
                          <a:pt x="17971" y="24110"/>
                        </a:cubicBezTo>
                        <a:cubicBezTo>
                          <a:pt x="19946" y="22596"/>
                          <a:pt x="23677" y="29019"/>
                          <a:pt x="23677" y="29019"/>
                        </a:cubicBezTo>
                        <a:cubicBezTo>
                          <a:pt x="23677" y="29019"/>
                          <a:pt x="22170" y="25952"/>
                          <a:pt x="20362" y="22295"/>
                        </a:cubicBezTo>
                        <a:cubicBezTo>
                          <a:pt x="20322" y="22328"/>
                          <a:pt x="20308" y="22201"/>
                          <a:pt x="20268" y="22228"/>
                        </a:cubicBezTo>
                        <a:cubicBezTo>
                          <a:pt x="22076" y="20688"/>
                          <a:pt x="18138" y="17734"/>
                          <a:pt x="17114" y="15484"/>
                        </a:cubicBezTo>
                        <a:cubicBezTo>
                          <a:pt x="16075" y="13180"/>
                          <a:pt x="16109" y="7019"/>
                          <a:pt x="14100" y="8552"/>
                        </a:cubicBezTo>
                        <a:cubicBezTo>
                          <a:pt x="12084" y="10106"/>
                          <a:pt x="14187" y="8546"/>
                          <a:pt x="10343" y="222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4" name="Google Shape;2254;p14"/>
                  <p:cNvSpPr/>
                  <p:nvPr/>
                </p:nvSpPr>
                <p:spPr>
                  <a:xfrm>
                    <a:off x="4060059" y="2215552"/>
                    <a:ext cx="27416" cy="29538"/>
                  </a:xfrm>
                  <a:custGeom>
                    <a:avLst/>
                    <a:gdLst/>
                    <a:ahLst/>
                    <a:cxnLst/>
                    <a:rect l="l" t="t" r="r" b="b"/>
                    <a:pathLst>
                      <a:path w="27416" h="29538" extrusionOk="0">
                        <a:moveTo>
                          <a:pt x="9924" y="1912"/>
                        </a:moveTo>
                        <a:cubicBezTo>
                          <a:pt x="7801" y="-419"/>
                          <a:pt x="4191" y="-673"/>
                          <a:pt x="1860" y="1450"/>
                        </a:cubicBezTo>
                        <a:cubicBezTo>
                          <a:pt x="-471" y="3573"/>
                          <a:pt x="-631" y="7256"/>
                          <a:pt x="1492" y="9587"/>
                        </a:cubicBezTo>
                        <a:cubicBezTo>
                          <a:pt x="14444" y="19573"/>
                          <a:pt x="16896" y="21394"/>
                          <a:pt x="14411" y="19526"/>
                        </a:cubicBezTo>
                        <a:cubicBezTo>
                          <a:pt x="10553" y="16633"/>
                          <a:pt x="6722" y="13719"/>
                          <a:pt x="2758" y="10980"/>
                        </a:cubicBezTo>
                        <a:cubicBezTo>
                          <a:pt x="2269" y="10645"/>
                          <a:pt x="3514" y="11884"/>
                          <a:pt x="3930" y="12306"/>
                        </a:cubicBezTo>
                        <a:cubicBezTo>
                          <a:pt x="5055" y="13438"/>
                          <a:pt x="6374" y="14295"/>
                          <a:pt x="7707" y="15166"/>
                        </a:cubicBezTo>
                        <a:cubicBezTo>
                          <a:pt x="11123" y="17416"/>
                          <a:pt x="14464" y="19760"/>
                          <a:pt x="17746" y="22205"/>
                        </a:cubicBezTo>
                        <a:cubicBezTo>
                          <a:pt x="19119" y="23223"/>
                          <a:pt x="23117" y="26357"/>
                          <a:pt x="21798" y="25279"/>
                        </a:cubicBezTo>
                        <a:cubicBezTo>
                          <a:pt x="19400" y="23310"/>
                          <a:pt x="27417" y="29538"/>
                          <a:pt x="27417" y="29538"/>
                        </a:cubicBezTo>
                        <a:cubicBezTo>
                          <a:pt x="27417" y="29538"/>
                          <a:pt x="25877" y="26986"/>
                          <a:pt x="23700" y="23531"/>
                        </a:cubicBezTo>
                        <a:cubicBezTo>
                          <a:pt x="24658" y="24944"/>
                          <a:pt x="21932" y="20651"/>
                          <a:pt x="21048" y="19191"/>
                        </a:cubicBezTo>
                        <a:cubicBezTo>
                          <a:pt x="18918" y="15702"/>
                          <a:pt x="16802" y="12186"/>
                          <a:pt x="14886" y="8576"/>
                        </a:cubicBezTo>
                        <a:cubicBezTo>
                          <a:pt x="14136" y="7169"/>
                          <a:pt x="13386" y="5857"/>
                          <a:pt x="12362" y="4631"/>
                        </a:cubicBezTo>
                        <a:cubicBezTo>
                          <a:pt x="11980" y="4176"/>
                          <a:pt x="10901" y="2789"/>
                          <a:pt x="11189" y="3305"/>
                        </a:cubicBezTo>
                        <a:cubicBezTo>
                          <a:pt x="13547" y="7504"/>
                          <a:pt x="11250" y="3325"/>
                          <a:pt x="9924" y="191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5" name="Google Shape;2255;p14"/>
                  <p:cNvSpPr/>
                  <p:nvPr/>
                </p:nvSpPr>
                <p:spPr>
                  <a:xfrm>
                    <a:off x="4096808" y="2239928"/>
                    <a:ext cx="25406" cy="31073"/>
                  </a:xfrm>
                  <a:custGeom>
                    <a:avLst/>
                    <a:gdLst/>
                    <a:ahLst/>
                    <a:cxnLst/>
                    <a:rect l="l" t="t" r="r" b="b"/>
                    <a:pathLst>
                      <a:path w="25406" h="31073" extrusionOk="0">
                        <a:moveTo>
                          <a:pt x="7565" y="280"/>
                        </a:moveTo>
                        <a:cubicBezTo>
                          <a:pt x="6185" y="-196"/>
                          <a:pt x="4665" y="-55"/>
                          <a:pt x="3245" y="628"/>
                        </a:cubicBezTo>
                        <a:cubicBezTo>
                          <a:pt x="406" y="2001"/>
                          <a:pt x="-807" y="5336"/>
                          <a:pt x="566" y="8176"/>
                        </a:cubicBezTo>
                        <a:cubicBezTo>
                          <a:pt x="13117" y="19715"/>
                          <a:pt x="17390" y="23445"/>
                          <a:pt x="13124" y="19728"/>
                        </a:cubicBezTo>
                        <a:cubicBezTo>
                          <a:pt x="9367" y="16454"/>
                          <a:pt x="5656" y="13145"/>
                          <a:pt x="1598" y="10258"/>
                        </a:cubicBezTo>
                        <a:cubicBezTo>
                          <a:pt x="961" y="9810"/>
                          <a:pt x="2187" y="11698"/>
                          <a:pt x="2622" y="12348"/>
                        </a:cubicBezTo>
                        <a:cubicBezTo>
                          <a:pt x="3051" y="12984"/>
                          <a:pt x="3680" y="13534"/>
                          <a:pt x="4190" y="14109"/>
                        </a:cubicBezTo>
                        <a:cubicBezTo>
                          <a:pt x="4906" y="14927"/>
                          <a:pt x="6480" y="16554"/>
                          <a:pt x="7270" y="17318"/>
                        </a:cubicBezTo>
                        <a:cubicBezTo>
                          <a:pt x="11094" y="21014"/>
                          <a:pt x="15193" y="24463"/>
                          <a:pt x="19560" y="27511"/>
                        </a:cubicBezTo>
                        <a:cubicBezTo>
                          <a:pt x="21006" y="28522"/>
                          <a:pt x="22453" y="29386"/>
                          <a:pt x="23980" y="30283"/>
                        </a:cubicBezTo>
                        <a:cubicBezTo>
                          <a:pt x="24342" y="30498"/>
                          <a:pt x="24703" y="30759"/>
                          <a:pt x="25065" y="30960"/>
                        </a:cubicBezTo>
                        <a:cubicBezTo>
                          <a:pt x="25179" y="31020"/>
                          <a:pt x="25273" y="31000"/>
                          <a:pt x="25406" y="31074"/>
                        </a:cubicBezTo>
                        <a:cubicBezTo>
                          <a:pt x="25219" y="30899"/>
                          <a:pt x="25433" y="30973"/>
                          <a:pt x="25293" y="30846"/>
                        </a:cubicBezTo>
                        <a:cubicBezTo>
                          <a:pt x="25145" y="30672"/>
                          <a:pt x="24958" y="30504"/>
                          <a:pt x="24810" y="30337"/>
                        </a:cubicBezTo>
                        <a:cubicBezTo>
                          <a:pt x="24482" y="29935"/>
                          <a:pt x="24234" y="29627"/>
                          <a:pt x="23920" y="29218"/>
                        </a:cubicBezTo>
                        <a:cubicBezTo>
                          <a:pt x="23016" y="28066"/>
                          <a:pt x="22192" y="26895"/>
                          <a:pt x="21368" y="25689"/>
                        </a:cubicBezTo>
                        <a:cubicBezTo>
                          <a:pt x="18582" y="21610"/>
                          <a:pt x="16091" y="17123"/>
                          <a:pt x="14436" y="12455"/>
                        </a:cubicBezTo>
                        <a:cubicBezTo>
                          <a:pt x="13780" y="10607"/>
                          <a:pt x="13445" y="8738"/>
                          <a:pt x="12688" y="6923"/>
                        </a:cubicBezTo>
                        <a:cubicBezTo>
                          <a:pt x="12434" y="6314"/>
                          <a:pt x="11463" y="4492"/>
                          <a:pt x="11771" y="5068"/>
                        </a:cubicBezTo>
                        <a:cubicBezTo>
                          <a:pt x="13947" y="9107"/>
                          <a:pt x="11798" y="5095"/>
                          <a:pt x="10860" y="3213"/>
                        </a:cubicBezTo>
                        <a:cubicBezTo>
                          <a:pt x="10170" y="1793"/>
                          <a:pt x="8945" y="762"/>
                          <a:pt x="7565" y="28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6" name="Google Shape;2256;p14"/>
                  <p:cNvSpPr/>
                  <p:nvPr/>
                </p:nvSpPr>
                <p:spPr>
                  <a:xfrm>
                    <a:off x="4172359" y="2252237"/>
                    <a:ext cx="12182" cy="34457"/>
                  </a:xfrm>
                  <a:custGeom>
                    <a:avLst/>
                    <a:gdLst/>
                    <a:ahLst/>
                    <a:cxnLst/>
                    <a:rect l="l" t="t" r="r" b="b"/>
                    <a:pathLst>
                      <a:path w="12182" h="34457" extrusionOk="0">
                        <a:moveTo>
                          <a:pt x="9501" y="1339"/>
                        </a:moveTo>
                        <a:cubicBezTo>
                          <a:pt x="8389" y="388"/>
                          <a:pt x="6849" y="-108"/>
                          <a:pt x="5275" y="20"/>
                        </a:cubicBezTo>
                        <a:cubicBezTo>
                          <a:pt x="2134" y="267"/>
                          <a:pt x="-230" y="3040"/>
                          <a:pt x="18" y="6188"/>
                        </a:cubicBezTo>
                        <a:cubicBezTo>
                          <a:pt x="2415" y="14687"/>
                          <a:pt x="1987" y="13160"/>
                          <a:pt x="2422" y="14680"/>
                        </a:cubicBezTo>
                        <a:cubicBezTo>
                          <a:pt x="2121" y="14184"/>
                          <a:pt x="2060" y="13287"/>
                          <a:pt x="1411" y="13334"/>
                        </a:cubicBezTo>
                        <a:cubicBezTo>
                          <a:pt x="-1060" y="13535"/>
                          <a:pt x="3018" y="17995"/>
                          <a:pt x="3782" y="20352"/>
                        </a:cubicBezTo>
                        <a:cubicBezTo>
                          <a:pt x="4532" y="22697"/>
                          <a:pt x="3534" y="27586"/>
                          <a:pt x="5985" y="27391"/>
                        </a:cubicBezTo>
                        <a:cubicBezTo>
                          <a:pt x="8423" y="27197"/>
                          <a:pt x="8028" y="34457"/>
                          <a:pt x="8028" y="34457"/>
                        </a:cubicBezTo>
                        <a:cubicBezTo>
                          <a:pt x="8028" y="34457"/>
                          <a:pt x="8450" y="31115"/>
                          <a:pt x="8919" y="27157"/>
                        </a:cubicBezTo>
                        <a:cubicBezTo>
                          <a:pt x="11376" y="26963"/>
                          <a:pt x="9602" y="22261"/>
                          <a:pt x="9977" y="19830"/>
                        </a:cubicBezTo>
                        <a:cubicBezTo>
                          <a:pt x="10358" y="17379"/>
                          <a:pt x="13761" y="12363"/>
                          <a:pt x="11289" y="12557"/>
                        </a:cubicBezTo>
                        <a:cubicBezTo>
                          <a:pt x="8798" y="12758"/>
                          <a:pt x="11222" y="12530"/>
                          <a:pt x="11443" y="5277"/>
                        </a:cubicBezTo>
                        <a:cubicBezTo>
                          <a:pt x="11316" y="3703"/>
                          <a:pt x="10613" y="2283"/>
                          <a:pt x="9501" y="133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7" name="Google Shape;2257;p14"/>
                  <p:cNvSpPr/>
                  <p:nvPr/>
                </p:nvSpPr>
                <p:spPr>
                  <a:xfrm>
                    <a:off x="4249670" y="2388402"/>
                    <a:ext cx="34214" cy="34541"/>
                  </a:xfrm>
                  <a:custGeom>
                    <a:avLst/>
                    <a:gdLst/>
                    <a:ahLst/>
                    <a:cxnLst/>
                    <a:rect l="l" t="t" r="r" b="b"/>
                    <a:pathLst>
                      <a:path w="34214" h="34541" extrusionOk="0">
                        <a:moveTo>
                          <a:pt x="32515" y="1611"/>
                        </a:moveTo>
                        <a:cubicBezTo>
                          <a:pt x="30278" y="-606"/>
                          <a:pt x="26668" y="-505"/>
                          <a:pt x="24452" y="1731"/>
                        </a:cubicBezTo>
                        <a:cubicBezTo>
                          <a:pt x="22864" y="3292"/>
                          <a:pt x="21116" y="4819"/>
                          <a:pt x="19757" y="6587"/>
                        </a:cubicBezTo>
                        <a:cubicBezTo>
                          <a:pt x="17232" y="9862"/>
                          <a:pt x="15149" y="13565"/>
                          <a:pt x="12765" y="16948"/>
                        </a:cubicBezTo>
                        <a:cubicBezTo>
                          <a:pt x="8579" y="22888"/>
                          <a:pt x="4306" y="28688"/>
                          <a:pt x="0" y="34541"/>
                        </a:cubicBezTo>
                        <a:cubicBezTo>
                          <a:pt x="5813" y="30181"/>
                          <a:pt x="11533" y="25748"/>
                          <a:pt x="17433" y="21508"/>
                        </a:cubicBezTo>
                        <a:cubicBezTo>
                          <a:pt x="20795" y="19091"/>
                          <a:pt x="24438" y="17041"/>
                          <a:pt x="27687" y="14490"/>
                        </a:cubicBezTo>
                        <a:cubicBezTo>
                          <a:pt x="29441" y="13110"/>
                          <a:pt x="31022" y="11369"/>
                          <a:pt x="32569" y="9775"/>
                        </a:cubicBezTo>
                        <a:cubicBezTo>
                          <a:pt x="34786" y="7531"/>
                          <a:pt x="34759" y="3834"/>
                          <a:pt x="32515" y="161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8" name="Google Shape;2258;p14"/>
                  <p:cNvSpPr/>
                  <p:nvPr/>
                </p:nvSpPr>
                <p:spPr>
                  <a:xfrm>
                    <a:off x="4279937" y="2180986"/>
                    <a:ext cx="12326" cy="28923"/>
                  </a:xfrm>
                  <a:custGeom>
                    <a:avLst/>
                    <a:gdLst/>
                    <a:ahLst/>
                    <a:cxnLst/>
                    <a:rect l="l" t="t" r="r" b="b"/>
                    <a:pathLst>
                      <a:path w="12326" h="28923" extrusionOk="0">
                        <a:moveTo>
                          <a:pt x="8738" y="413"/>
                        </a:moveTo>
                        <a:cubicBezTo>
                          <a:pt x="5818" y="-766"/>
                          <a:pt x="2436" y="667"/>
                          <a:pt x="1257" y="3587"/>
                        </a:cubicBezTo>
                        <a:cubicBezTo>
                          <a:pt x="1250" y="3842"/>
                          <a:pt x="1217" y="3594"/>
                          <a:pt x="1210" y="3842"/>
                        </a:cubicBezTo>
                        <a:cubicBezTo>
                          <a:pt x="1170" y="3882"/>
                          <a:pt x="1069" y="4143"/>
                          <a:pt x="1023" y="4284"/>
                        </a:cubicBezTo>
                        <a:cubicBezTo>
                          <a:pt x="915" y="4545"/>
                          <a:pt x="808" y="4793"/>
                          <a:pt x="714" y="5068"/>
                        </a:cubicBezTo>
                        <a:cubicBezTo>
                          <a:pt x="587" y="5429"/>
                          <a:pt x="400" y="5824"/>
                          <a:pt x="293" y="6193"/>
                        </a:cubicBezTo>
                        <a:cubicBezTo>
                          <a:pt x="-143" y="7720"/>
                          <a:pt x="18" y="9113"/>
                          <a:pt x="85" y="10680"/>
                        </a:cubicBezTo>
                        <a:cubicBezTo>
                          <a:pt x="252" y="14698"/>
                          <a:pt x="299" y="18656"/>
                          <a:pt x="413" y="22681"/>
                        </a:cubicBezTo>
                        <a:cubicBezTo>
                          <a:pt x="433" y="23324"/>
                          <a:pt x="493" y="23994"/>
                          <a:pt x="520" y="24644"/>
                        </a:cubicBezTo>
                        <a:cubicBezTo>
                          <a:pt x="540" y="25327"/>
                          <a:pt x="507" y="27383"/>
                          <a:pt x="554" y="26700"/>
                        </a:cubicBezTo>
                        <a:cubicBezTo>
                          <a:pt x="768" y="23210"/>
                          <a:pt x="607" y="28923"/>
                          <a:pt x="607" y="28923"/>
                        </a:cubicBezTo>
                        <a:cubicBezTo>
                          <a:pt x="607" y="28923"/>
                          <a:pt x="8148" y="14939"/>
                          <a:pt x="6260" y="18409"/>
                        </a:cubicBezTo>
                        <a:cubicBezTo>
                          <a:pt x="5021" y="20679"/>
                          <a:pt x="3742" y="22862"/>
                          <a:pt x="2483" y="25119"/>
                        </a:cubicBezTo>
                        <a:cubicBezTo>
                          <a:pt x="2945" y="24168"/>
                          <a:pt x="3668" y="22701"/>
                          <a:pt x="4164" y="21750"/>
                        </a:cubicBezTo>
                        <a:cubicBezTo>
                          <a:pt x="5845" y="18522"/>
                          <a:pt x="7613" y="15448"/>
                          <a:pt x="9736" y="12488"/>
                        </a:cubicBezTo>
                        <a:cubicBezTo>
                          <a:pt x="10600" y="11289"/>
                          <a:pt x="11156" y="10218"/>
                          <a:pt x="11631" y="8845"/>
                        </a:cubicBezTo>
                        <a:cubicBezTo>
                          <a:pt x="11698" y="8637"/>
                          <a:pt x="11725" y="8456"/>
                          <a:pt x="11792" y="8249"/>
                        </a:cubicBezTo>
                        <a:cubicBezTo>
                          <a:pt x="11832" y="8135"/>
                          <a:pt x="11966" y="7800"/>
                          <a:pt x="11912" y="7901"/>
                        </a:cubicBezTo>
                        <a:cubicBezTo>
                          <a:pt x="13091" y="4974"/>
                          <a:pt x="11665" y="1598"/>
                          <a:pt x="8738" y="41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9" name="Google Shape;2259;p14"/>
                  <p:cNvSpPr/>
                  <p:nvPr/>
                </p:nvSpPr>
                <p:spPr>
                  <a:xfrm>
                    <a:off x="4299712" y="2227070"/>
                    <a:ext cx="21851" cy="51479"/>
                  </a:xfrm>
                  <a:custGeom>
                    <a:avLst/>
                    <a:gdLst/>
                    <a:ahLst/>
                    <a:cxnLst/>
                    <a:rect l="l" t="t" r="r" b="b"/>
                    <a:pathLst>
                      <a:path w="21851" h="51479" extrusionOk="0">
                        <a:moveTo>
                          <a:pt x="18049" y="326"/>
                        </a:moveTo>
                        <a:cubicBezTo>
                          <a:pt x="15076" y="-719"/>
                          <a:pt x="11821" y="828"/>
                          <a:pt x="10776" y="3802"/>
                        </a:cubicBezTo>
                        <a:cubicBezTo>
                          <a:pt x="8037" y="11598"/>
                          <a:pt x="6871" y="19507"/>
                          <a:pt x="5211" y="27584"/>
                        </a:cubicBezTo>
                        <a:cubicBezTo>
                          <a:pt x="3570" y="35580"/>
                          <a:pt x="1748" y="43503"/>
                          <a:pt x="0" y="51480"/>
                        </a:cubicBezTo>
                        <a:cubicBezTo>
                          <a:pt x="3630" y="44166"/>
                          <a:pt x="7200" y="36866"/>
                          <a:pt x="10937" y="29600"/>
                        </a:cubicBezTo>
                        <a:cubicBezTo>
                          <a:pt x="14707" y="22273"/>
                          <a:pt x="18772" y="15395"/>
                          <a:pt x="21525" y="7606"/>
                        </a:cubicBezTo>
                        <a:cubicBezTo>
                          <a:pt x="22570" y="4633"/>
                          <a:pt x="21023" y="1377"/>
                          <a:pt x="18049" y="32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0" name="Google Shape;2260;p14"/>
                  <p:cNvSpPr/>
                  <p:nvPr/>
                </p:nvSpPr>
                <p:spPr>
                  <a:xfrm>
                    <a:off x="4256756" y="2256383"/>
                    <a:ext cx="20517" cy="35575"/>
                  </a:xfrm>
                  <a:custGeom>
                    <a:avLst/>
                    <a:gdLst/>
                    <a:ahLst/>
                    <a:cxnLst/>
                    <a:rect l="l" t="t" r="r" b="b"/>
                    <a:pathLst>
                      <a:path w="20517" h="35575" extrusionOk="0">
                        <a:moveTo>
                          <a:pt x="17386" y="602"/>
                        </a:moveTo>
                        <a:cubicBezTo>
                          <a:pt x="14560" y="-798"/>
                          <a:pt x="11050" y="321"/>
                          <a:pt x="9651" y="3147"/>
                        </a:cubicBezTo>
                        <a:cubicBezTo>
                          <a:pt x="4809" y="19375"/>
                          <a:pt x="3992" y="22489"/>
                          <a:pt x="4876" y="19395"/>
                        </a:cubicBezTo>
                        <a:cubicBezTo>
                          <a:pt x="6242" y="14600"/>
                          <a:pt x="7555" y="9771"/>
                          <a:pt x="8740" y="4922"/>
                        </a:cubicBezTo>
                        <a:cubicBezTo>
                          <a:pt x="8887" y="4326"/>
                          <a:pt x="8244" y="6114"/>
                          <a:pt x="7990" y="6677"/>
                        </a:cubicBezTo>
                        <a:cubicBezTo>
                          <a:pt x="7320" y="8190"/>
                          <a:pt x="7072" y="9623"/>
                          <a:pt x="6718" y="11224"/>
                        </a:cubicBezTo>
                        <a:cubicBezTo>
                          <a:pt x="5807" y="15356"/>
                          <a:pt x="4608" y="19475"/>
                          <a:pt x="3462" y="23547"/>
                        </a:cubicBezTo>
                        <a:cubicBezTo>
                          <a:pt x="2987" y="25255"/>
                          <a:pt x="1540" y="30285"/>
                          <a:pt x="2096" y="28604"/>
                        </a:cubicBezTo>
                        <a:cubicBezTo>
                          <a:pt x="3108" y="25550"/>
                          <a:pt x="0" y="35575"/>
                          <a:pt x="0" y="35575"/>
                        </a:cubicBezTo>
                        <a:cubicBezTo>
                          <a:pt x="0" y="35575"/>
                          <a:pt x="1808" y="33124"/>
                          <a:pt x="4306" y="29702"/>
                        </a:cubicBezTo>
                        <a:cubicBezTo>
                          <a:pt x="3309" y="31162"/>
                          <a:pt x="6456" y="26882"/>
                          <a:pt x="7521" y="25469"/>
                        </a:cubicBezTo>
                        <a:cubicBezTo>
                          <a:pt x="10066" y="22087"/>
                          <a:pt x="12584" y="18799"/>
                          <a:pt x="15317" y="15571"/>
                        </a:cubicBezTo>
                        <a:cubicBezTo>
                          <a:pt x="16382" y="14318"/>
                          <a:pt x="17460" y="13153"/>
                          <a:pt x="18250" y="11699"/>
                        </a:cubicBezTo>
                        <a:cubicBezTo>
                          <a:pt x="18545" y="11164"/>
                          <a:pt x="19482" y="9543"/>
                          <a:pt x="19094" y="10019"/>
                        </a:cubicBezTo>
                        <a:cubicBezTo>
                          <a:pt x="15960" y="13903"/>
                          <a:pt x="19047" y="9985"/>
                          <a:pt x="19911" y="8177"/>
                        </a:cubicBezTo>
                        <a:cubicBezTo>
                          <a:pt x="21311" y="5351"/>
                          <a:pt x="20212" y="2002"/>
                          <a:pt x="17386" y="60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261" name="Google Shape;2261;p14"/>
                <p:cNvSpPr/>
                <p:nvPr/>
              </p:nvSpPr>
              <p:spPr>
                <a:xfrm>
                  <a:off x="4229273" y="2466848"/>
                  <a:ext cx="132021" cy="59521"/>
                </a:xfrm>
                <a:custGeom>
                  <a:avLst/>
                  <a:gdLst/>
                  <a:ahLst/>
                  <a:cxnLst/>
                  <a:rect l="l" t="t" r="r" b="b"/>
                  <a:pathLst>
                    <a:path w="132021" h="59521" extrusionOk="0">
                      <a:moveTo>
                        <a:pt x="37" y="44432"/>
                      </a:moveTo>
                      <a:cubicBezTo>
                        <a:pt x="1423" y="35659"/>
                        <a:pt x="27014" y="51143"/>
                        <a:pt x="58411" y="42992"/>
                      </a:cubicBezTo>
                      <a:cubicBezTo>
                        <a:pt x="93772" y="33810"/>
                        <a:pt x="108265" y="9352"/>
                        <a:pt x="113884" y="217"/>
                      </a:cubicBezTo>
                      <a:cubicBezTo>
                        <a:pt x="114935" y="-1491"/>
                        <a:pt x="133339" y="7376"/>
                        <a:pt x="131946" y="9928"/>
                      </a:cubicBezTo>
                      <a:cubicBezTo>
                        <a:pt x="112799" y="44901"/>
                        <a:pt x="79748" y="55697"/>
                        <a:pt x="59228" y="58416"/>
                      </a:cubicBezTo>
                      <a:cubicBezTo>
                        <a:pt x="23478" y="63164"/>
                        <a:pt x="-1088" y="51504"/>
                        <a:pt x="37" y="44432"/>
                      </a:cubicBezTo>
                      <a:close/>
                    </a:path>
                  </a:pathLst>
                </a:custGeom>
                <a:solidFill>
                  <a:srgbClr val="000000">
                    <a:alpha val="1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2" name="Google Shape;2262;p14"/>
                <p:cNvSpPr/>
                <p:nvPr/>
              </p:nvSpPr>
              <p:spPr>
                <a:xfrm>
                  <a:off x="4226093" y="2405275"/>
                  <a:ext cx="126517" cy="111594"/>
                </a:xfrm>
                <a:custGeom>
                  <a:avLst/>
                  <a:gdLst/>
                  <a:ahLst/>
                  <a:cxnLst/>
                  <a:rect l="l" t="t" r="r" b="b"/>
                  <a:pathLst>
                    <a:path w="126517" h="111594" extrusionOk="0">
                      <a:moveTo>
                        <a:pt x="237" y="109354"/>
                      </a:moveTo>
                      <a:cubicBezTo>
                        <a:pt x="-3808" y="101451"/>
                        <a:pt x="44961" y="80950"/>
                        <a:pt x="70940" y="61535"/>
                      </a:cubicBezTo>
                      <a:cubicBezTo>
                        <a:pt x="100207" y="39662"/>
                        <a:pt x="104379" y="11547"/>
                        <a:pt x="106127" y="965"/>
                      </a:cubicBezTo>
                      <a:cubicBezTo>
                        <a:pt x="106456" y="-1017"/>
                        <a:pt x="126842" y="228"/>
                        <a:pt x="126514" y="3122"/>
                      </a:cubicBezTo>
                      <a:cubicBezTo>
                        <a:pt x="122020" y="42742"/>
                        <a:pt x="95499" y="65232"/>
                        <a:pt x="77537" y="75512"/>
                      </a:cubicBezTo>
                      <a:cubicBezTo>
                        <a:pt x="46234" y="93421"/>
                        <a:pt x="5374" y="119406"/>
                        <a:pt x="237" y="109354"/>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grpSp>
        <p:nvGrpSpPr>
          <p:cNvPr id="2263" name="Google Shape;2263;p14"/>
          <p:cNvGrpSpPr/>
          <p:nvPr/>
        </p:nvGrpSpPr>
        <p:grpSpPr>
          <a:xfrm>
            <a:off x="38878" y="4642752"/>
            <a:ext cx="3330383" cy="2554810"/>
            <a:chOff x="38878" y="4642752"/>
            <a:chExt cx="3330383" cy="2554810"/>
          </a:xfrm>
        </p:grpSpPr>
        <p:grpSp>
          <p:nvGrpSpPr>
            <p:cNvPr id="2264" name="Google Shape;2264;p14"/>
            <p:cNvGrpSpPr/>
            <p:nvPr/>
          </p:nvGrpSpPr>
          <p:grpSpPr>
            <a:xfrm rot="2542223">
              <a:off x="1896800" y="5466184"/>
              <a:ext cx="1084697" cy="1571086"/>
              <a:chOff x="4515650" y="3681493"/>
              <a:chExt cx="809882" cy="1173106"/>
            </a:xfrm>
          </p:grpSpPr>
          <p:sp>
            <p:nvSpPr>
              <p:cNvPr id="2265" name="Google Shape;2265;p14"/>
              <p:cNvSpPr/>
              <p:nvPr/>
            </p:nvSpPr>
            <p:spPr>
              <a:xfrm>
                <a:off x="4747612" y="3681493"/>
                <a:ext cx="577732" cy="964030"/>
              </a:xfrm>
              <a:custGeom>
                <a:avLst/>
                <a:gdLst/>
                <a:ahLst/>
                <a:cxnLst/>
                <a:rect l="l" t="t" r="r" b="b"/>
                <a:pathLst>
                  <a:path w="577732" h="964030" extrusionOk="0">
                    <a:moveTo>
                      <a:pt x="0" y="963603"/>
                    </a:moveTo>
                    <a:cubicBezTo>
                      <a:pt x="0" y="963603"/>
                      <a:pt x="162268" y="737691"/>
                      <a:pt x="297473" y="451764"/>
                    </a:cubicBezTo>
                    <a:cubicBezTo>
                      <a:pt x="396893" y="241523"/>
                      <a:pt x="466445" y="0"/>
                      <a:pt x="466445" y="0"/>
                    </a:cubicBezTo>
                    <a:cubicBezTo>
                      <a:pt x="466445" y="0"/>
                      <a:pt x="727035" y="302616"/>
                      <a:pt x="450693" y="725421"/>
                    </a:cubicBezTo>
                    <a:cubicBezTo>
                      <a:pt x="281044" y="984980"/>
                      <a:pt x="0" y="963603"/>
                      <a:pt x="0" y="963603"/>
                    </a:cubicBezTo>
                    <a:close/>
                  </a:path>
                </a:pathLst>
              </a:custGeom>
              <a:solidFill>
                <a:srgbClr val="815C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6" name="Google Shape;2266;p14"/>
              <p:cNvSpPr/>
              <p:nvPr/>
            </p:nvSpPr>
            <p:spPr>
              <a:xfrm>
                <a:off x="4758676" y="3804622"/>
                <a:ext cx="464040" cy="827694"/>
              </a:xfrm>
              <a:custGeom>
                <a:avLst/>
                <a:gdLst/>
                <a:ahLst/>
                <a:cxnLst/>
                <a:rect l="l" t="t" r="r" b="b"/>
                <a:pathLst>
                  <a:path w="464040" h="827694" extrusionOk="0">
                    <a:moveTo>
                      <a:pt x="0" y="827695"/>
                    </a:moveTo>
                    <a:cubicBezTo>
                      <a:pt x="0" y="827695"/>
                      <a:pt x="183458" y="638852"/>
                      <a:pt x="266236" y="477555"/>
                    </a:cubicBezTo>
                    <a:cubicBezTo>
                      <a:pt x="390612" y="235194"/>
                      <a:pt x="464040" y="0"/>
                      <a:pt x="464040" y="0"/>
                    </a:cubicBezTo>
                    <a:cubicBezTo>
                      <a:pt x="464040" y="0"/>
                      <a:pt x="413804" y="333966"/>
                      <a:pt x="306748" y="500601"/>
                    </a:cubicBezTo>
                    <a:cubicBezTo>
                      <a:pt x="199692" y="667235"/>
                      <a:pt x="0" y="827695"/>
                      <a:pt x="0" y="827695"/>
                    </a:cubicBezTo>
                    <a:close/>
                  </a:path>
                </a:pathLst>
              </a:custGeom>
              <a:solidFill>
                <a:srgbClr val="000000">
                  <a:alpha val="1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7" name="Google Shape;2267;p14"/>
              <p:cNvSpPr/>
              <p:nvPr/>
            </p:nvSpPr>
            <p:spPr>
              <a:xfrm>
                <a:off x="4988228" y="3699207"/>
                <a:ext cx="337304" cy="790784"/>
              </a:xfrm>
              <a:custGeom>
                <a:avLst/>
                <a:gdLst/>
                <a:ahLst/>
                <a:cxnLst/>
                <a:rect l="l" t="t" r="r" b="b"/>
                <a:pathLst>
                  <a:path w="337304" h="790784" extrusionOk="0">
                    <a:moveTo>
                      <a:pt x="238961" y="0"/>
                    </a:moveTo>
                    <a:cubicBezTo>
                      <a:pt x="238841" y="41007"/>
                      <a:pt x="236831" y="97773"/>
                      <a:pt x="228969" y="162295"/>
                    </a:cubicBezTo>
                    <a:cubicBezTo>
                      <a:pt x="218528" y="247892"/>
                      <a:pt x="192482" y="345599"/>
                      <a:pt x="167589" y="435469"/>
                    </a:cubicBezTo>
                    <a:cubicBezTo>
                      <a:pt x="154897" y="481285"/>
                      <a:pt x="136225" y="521348"/>
                      <a:pt x="120466" y="552277"/>
                    </a:cubicBezTo>
                    <a:cubicBezTo>
                      <a:pt x="67143" y="656948"/>
                      <a:pt x="14650" y="696837"/>
                      <a:pt x="2568" y="739318"/>
                    </a:cubicBezTo>
                    <a:cubicBezTo>
                      <a:pt x="-19392" y="816531"/>
                      <a:pt x="104467" y="797845"/>
                      <a:pt x="184861" y="742479"/>
                    </a:cubicBezTo>
                    <a:cubicBezTo>
                      <a:pt x="193426" y="731328"/>
                      <a:pt x="201999" y="720117"/>
                      <a:pt x="210103" y="707713"/>
                    </a:cubicBezTo>
                    <a:cubicBezTo>
                      <a:pt x="448539" y="342900"/>
                      <a:pt x="287697" y="68667"/>
                      <a:pt x="238961" y="0"/>
                    </a:cubicBezTo>
                    <a:close/>
                  </a:path>
                </a:pathLst>
              </a:custGeom>
              <a:solidFill>
                <a:srgbClr val="9779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8" name="Google Shape;2268;p14"/>
              <p:cNvSpPr/>
              <p:nvPr/>
            </p:nvSpPr>
            <p:spPr>
              <a:xfrm>
                <a:off x="5074655" y="3821828"/>
                <a:ext cx="214181" cy="623698"/>
              </a:xfrm>
              <a:custGeom>
                <a:avLst/>
                <a:gdLst/>
                <a:ahLst/>
                <a:cxnLst/>
                <a:rect l="l" t="t" r="r" b="b"/>
                <a:pathLst>
                  <a:path w="214181" h="623698" extrusionOk="0">
                    <a:moveTo>
                      <a:pt x="174997" y="0"/>
                    </a:moveTo>
                    <a:cubicBezTo>
                      <a:pt x="174997" y="0"/>
                      <a:pt x="183510" y="148820"/>
                      <a:pt x="129470" y="300566"/>
                    </a:cubicBezTo>
                    <a:cubicBezTo>
                      <a:pt x="67761" y="473825"/>
                      <a:pt x="-25800" y="601555"/>
                      <a:pt x="6655" y="621955"/>
                    </a:cubicBezTo>
                    <a:cubicBezTo>
                      <a:pt x="39110" y="642361"/>
                      <a:pt x="145750" y="479979"/>
                      <a:pt x="193710" y="326204"/>
                    </a:cubicBezTo>
                    <a:cubicBezTo>
                      <a:pt x="248909" y="149208"/>
                      <a:pt x="174997" y="0"/>
                      <a:pt x="174997" y="0"/>
                    </a:cubicBezTo>
                    <a:close/>
                  </a:path>
                </a:pathLst>
              </a:custGeom>
              <a:solidFill>
                <a:srgbClr val="AB8F5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9" name="Google Shape;2269;p14"/>
              <p:cNvSpPr/>
              <p:nvPr/>
            </p:nvSpPr>
            <p:spPr>
              <a:xfrm>
                <a:off x="5257903" y="3790806"/>
                <a:ext cx="58545" cy="389392"/>
              </a:xfrm>
              <a:custGeom>
                <a:avLst/>
                <a:gdLst/>
                <a:ahLst/>
                <a:cxnLst/>
                <a:rect l="l" t="t" r="r" b="b"/>
                <a:pathLst>
                  <a:path w="58545" h="389392" extrusionOk="0">
                    <a:moveTo>
                      <a:pt x="0" y="0"/>
                    </a:moveTo>
                    <a:cubicBezTo>
                      <a:pt x="0" y="0"/>
                      <a:pt x="39628" y="67549"/>
                      <a:pt x="42709" y="164893"/>
                    </a:cubicBezTo>
                    <a:cubicBezTo>
                      <a:pt x="45789" y="262245"/>
                      <a:pt x="12330" y="389392"/>
                      <a:pt x="12330" y="389392"/>
                    </a:cubicBezTo>
                    <a:cubicBezTo>
                      <a:pt x="12330" y="389392"/>
                      <a:pt x="61488" y="261923"/>
                      <a:pt x="58407" y="164578"/>
                    </a:cubicBezTo>
                    <a:cubicBezTo>
                      <a:pt x="55326" y="67227"/>
                      <a:pt x="0" y="0"/>
                      <a:pt x="0" y="0"/>
                    </a:cubicBezTo>
                    <a:close/>
                  </a:path>
                </a:pathLst>
              </a:custGeom>
              <a:solidFill>
                <a:srgbClr val="E1CA9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0" name="Google Shape;2270;p14"/>
              <p:cNvSpPr/>
              <p:nvPr/>
            </p:nvSpPr>
            <p:spPr>
              <a:xfrm>
                <a:off x="5116457" y="4014783"/>
                <a:ext cx="178455" cy="214781"/>
              </a:xfrm>
              <a:custGeom>
                <a:avLst/>
                <a:gdLst/>
                <a:ahLst/>
                <a:cxnLst/>
                <a:rect l="l" t="t" r="r" b="b"/>
                <a:pathLst>
                  <a:path w="178455" h="214781" extrusionOk="0">
                    <a:moveTo>
                      <a:pt x="10877" y="186291"/>
                    </a:moveTo>
                    <a:cubicBezTo>
                      <a:pt x="10877" y="186291"/>
                      <a:pt x="47718" y="135968"/>
                      <a:pt x="76911" y="100010"/>
                    </a:cubicBezTo>
                    <a:cubicBezTo>
                      <a:pt x="118843" y="48375"/>
                      <a:pt x="178455" y="0"/>
                      <a:pt x="178455" y="0"/>
                    </a:cubicBezTo>
                    <a:cubicBezTo>
                      <a:pt x="178455" y="0"/>
                      <a:pt x="118568" y="58842"/>
                      <a:pt x="85698" y="100372"/>
                    </a:cubicBezTo>
                    <a:cubicBezTo>
                      <a:pt x="48227" y="147735"/>
                      <a:pt x="0" y="214781"/>
                      <a:pt x="0" y="214781"/>
                    </a:cubicBezTo>
                    <a:lnTo>
                      <a:pt x="10877" y="186291"/>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1" name="Google Shape;2271;p14"/>
              <p:cNvSpPr/>
              <p:nvPr/>
            </p:nvSpPr>
            <p:spPr>
              <a:xfrm>
                <a:off x="4954169" y="4280731"/>
                <a:ext cx="259210" cy="189572"/>
              </a:xfrm>
              <a:custGeom>
                <a:avLst/>
                <a:gdLst/>
                <a:ahLst/>
                <a:cxnLst/>
                <a:rect l="l" t="t" r="r" b="b"/>
                <a:pathLst>
                  <a:path w="259210" h="189572" extrusionOk="0">
                    <a:moveTo>
                      <a:pt x="31598" y="151298"/>
                    </a:moveTo>
                    <a:cubicBezTo>
                      <a:pt x="31598" y="151298"/>
                      <a:pt x="109413" y="92569"/>
                      <a:pt x="144145" y="69691"/>
                    </a:cubicBezTo>
                    <a:cubicBezTo>
                      <a:pt x="222604" y="18022"/>
                      <a:pt x="259211" y="0"/>
                      <a:pt x="259211" y="0"/>
                    </a:cubicBezTo>
                    <a:cubicBezTo>
                      <a:pt x="259211" y="0"/>
                      <a:pt x="208861" y="41067"/>
                      <a:pt x="148304" y="83334"/>
                    </a:cubicBezTo>
                    <a:cubicBezTo>
                      <a:pt x="109339" y="110525"/>
                      <a:pt x="0" y="189573"/>
                      <a:pt x="0" y="189573"/>
                    </a:cubicBezTo>
                    <a:lnTo>
                      <a:pt x="31598" y="151298"/>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2" name="Google Shape;2272;p14"/>
              <p:cNvSpPr/>
              <p:nvPr/>
            </p:nvSpPr>
            <p:spPr>
              <a:xfrm>
                <a:off x="4785652" y="4507333"/>
                <a:ext cx="269189" cy="128058"/>
              </a:xfrm>
              <a:custGeom>
                <a:avLst/>
                <a:gdLst/>
                <a:ahLst/>
                <a:cxnLst/>
                <a:rect l="l" t="t" r="r" b="b"/>
                <a:pathLst>
                  <a:path w="269189" h="128058" extrusionOk="0">
                    <a:moveTo>
                      <a:pt x="34411" y="95671"/>
                    </a:moveTo>
                    <a:cubicBezTo>
                      <a:pt x="34411" y="95671"/>
                      <a:pt x="100633" y="76811"/>
                      <a:pt x="140060" y="61193"/>
                    </a:cubicBezTo>
                    <a:cubicBezTo>
                      <a:pt x="219329" y="29776"/>
                      <a:pt x="269190" y="0"/>
                      <a:pt x="269190" y="0"/>
                    </a:cubicBezTo>
                    <a:cubicBezTo>
                      <a:pt x="269190" y="0"/>
                      <a:pt x="203182" y="49955"/>
                      <a:pt x="134916" y="77896"/>
                    </a:cubicBezTo>
                    <a:cubicBezTo>
                      <a:pt x="90018" y="96267"/>
                      <a:pt x="0" y="128059"/>
                      <a:pt x="0" y="128059"/>
                    </a:cubicBezTo>
                    <a:lnTo>
                      <a:pt x="34411" y="95671"/>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273" name="Google Shape;2273;p14"/>
              <p:cNvGrpSpPr/>
              <p:nvPr/>
            </p:nvGrpSpPr>
            <p:grpSpPr>
              <a:xfrm>
                <a:off x="4515650" y="3715616"/>
                <a:ext cx="781653" cy="1138983"/>
                <a:chOff x="4515650" y="3715616"/>
                <a:chExt cx="781653" cy="1138983"/>
              </a:xfrm>
            </p:grpSpPr>
            <p:sp>
              <p:nvSpPr>
                <p:cNvPr id="2274" name="Google Shape;2274;p14"/>
                <p:cNvSpPr/>
                <p:nvPr/>
              </p:nvSpPr>
              <p:spPr>
                <a:xfrm>
                  <a:off x="4515650" y="3715616"/>
                  <a:ext cx="710074" cy="1138983"/>
                </a:xfrm>
                <a:custGeom>
                  <a:avLst/>
                  <a:gdLst/>
                  <a:ahLst/>
                  <a:cxnLst/>
                  <a:rect l="l" t="t" r="r" b="b"/>
                  <a:pathLst>
                    <a:path w="710074" h="1138983" extrusionOk="0">
                      <a:moveTo>
                        <a:pt x="75" y="1105551"/>
                      </a:moveTo>
                      <a:cubicBezTo>
                        <a:pt x="75" y="1105551"/>
                        <a:pt x="-1258" y="1115992"/>
                        <a:pt x="7302" y="1127116"/>
                      </a:cubicBezTo>
                      <a:cubicBezTo>
                        <a:pt x="17455" y="1140310"/>
                        <a:pt x="26556" y="1138944"/>
                        <a:pt x="26556" y="1138944"/>
                      </a:cubicBezTo>
                      <a:cubicBezTo>
                        <a:pt x="26556" y="1138944"/>
                        <a:pt x="461517" y="796218"/>
                        <a:pt x="578277" y="566227"/>
                      </a:cubicBezTo>
                      <a:cubicBezTo>
                        <a:pt x="720587" y="285899"/>
                        <a:pt x="709892" y="0"/>
                        <a:pt x="709892" y="0"/>
                      </a:cubicBezTo>
                      <a:cubicBezTo>
                        <a:pt x="709892" y="0"/>
                        <a:pt x="701018" y="318562"/>
                        <a:pt x="559572" y="566709"/>
                      </a:cubicBezTo>
                      <a:cubicBezTo>
                        <a:pt x="406686" y="834928"/>
                        <a:pt x="75" y="1105551"/>
                        <a:pt x="75" y="1105551"/>
                      </a:cubicBez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5" name="Google Shape;2275;p14"/>
                <p:cNvSpPr/>
                <p:nvPr/>
              </p:nvSpPr>
              <p:spPr>
                <a:xfrm>
                  <a:off x="5134051" y="4014005"/>
                  <a:ext cx="163252" cy="179272"/>
                </a:xfrm>
                <a:custGeom>
                  <a:avLst/>
                  <a:gdLst/>
                  <a:ahLst/>
                  <a:cxnLst/>
                  <a:rect l="l" t="t" r="r" b="b"/>
                  <a:pathLst>
                    <a:path w="163252" h="179272" extrusionOk="0">
                      <a:moveTo>
                        <a:pt x="9845" y="153876"/>
                      </a:moveTo>
                      <a:cubicBezTo>
                        <a:pt x="9845" y="153876"/>
                        <a:pt x="43512" y="111248"/>
                        <a:pt x="70214" y="81151"/>
                      </a:cubicBezTo>
                      <a:cubicBezTo>
                        <a:pt x="108569" y="37920"/>
                        <a:pt x="163252" y="0"/>
                        <a:pt x="163252" y="0"/>
                      </a:cubicBezTo>
                      <a:cubicBezTo>
                        <a:pt x="163252" y="0"/>
                        <a:pt x="108382" y="47725"/>
                        <a:pt x="78325" y="82604"/>
                      </a:cubicBezTo>
                      <a:cubicBezTo>
                        <a:pt x="44055" y="122366"/>
                        <a:pt x="0" y="179272"/>
                        <a:pt x="0" y="179272"/>
                      </a:cubicBezTo>
                      <a:lnTo>
                        <a:pt x="9845" y="153876"/>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6" name="Google Shape;2276;p14"/>
                <p:cNvSpPr/>
                <p:nvPr/>
              </p:nvSpPr>
              <p:spPr>
                <a:xfrm>
                  <a:off x="4974073" y="4269714"/>
                  <a:ext cx="253116" cy="180779"/>
                </a:xfrm>
                <a:custGeom>
                  <a:avLst/>
                  <a:gdLst/>
                  <a:ahLst/>
                  <a:cxnLst/>
                  <a:rect l="l" t="t" r="r" b="b"/>
                  <a:pathLst>
                    <a:path w="253116" h="180779" extrusionOk="0">
                      <a:moveTo>
                        <a:pt x="31055" y="143616"/>
                      </a:moveTo>
                      <a:cubicBezTo>
                        <a:pt x="31055" y="143616"/>
                        <a:pt x="107404" y="83977"/>
                        <a:pt x="141286" y="62271"/>
                      </a:cubicBezTo>
                      <a:cubicBezTo>
                        <a:pt x="217822" y="13247"/>
                        <a:pt x="253117" y="0"/>
                        <a:pt x="253117" y="0"/>
                      </a:cubicBezTo>
                      <a:cubicBezTo>
                        <a:pt x="253117" y="0"/>
                        <a:pt x="222517" y="19737"/>
                        <a:pt x="143033" y="78244"/>
                      </a:cubicBezTo>
                      <a:cubicBezTo>
                        <a:pt x="105958" y="105535"/>
                        <a:pt x="0" y="180779"/>
                        <a:pt x="0" y="180779"/>
                      </a:cubicBezTo>
                      <a:lnTo>
                        <a:pt x="31055" y="143616"/>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7" name="Google Shape;2277;p14"/>
                <p:cNvSpPr/>
                <p:nvPr/>
              </p:nvSpPr>
              <p:spPr>
                <a:xfrm>
                  <a:off x="4812528" y="4496624"/>
                  <a:ext cx="255627" cy="121783"/>
                </a:xfrm>
                <a:custGeom>
                  <a:avLst/>
                  <a:gdLst/>
                  <a:ahLst/>
                  <a:cxnLst/>
                  <a:rect l="l" t="t" r="r" b="b"/>
                  <a:pathLst>
                    <a:path w="255627" h="121783" extrusionOk="0">
                      <a:moveTo>
                        <a:pt x="32602" y="90252"/>
                      </a:moveTo>
                      <a:cubicBezTo>
                        <a:pt x="32602" y="90252"/>
                        <a:pt x="95543" y="72893"/>
                        <a:pt x="132994" y="58179"/>
                      </a:cubicBezTo>
                      <a:cubicBezTo>
                        <a:pt x="208305" y="28597"/>
                        <a:pt x="255628" y="0"/>
                        <a:pt x="255628" y="0"/>
                      </a:cubicBezTo>
                      <a:cubicBezTo>
                        <a:pt x="255628" y="0"/>
                        <a:pt x="193035" y="48348"/>
                        <a:pt x="128179" y="74715"/>
                      </a:cubicBezTo>
                      <a:cubicBezTo>
                        <a:pt x="85531" y="92047"/>
                        <a:pt x="0" y="121783"/>
                        <a:pt x="0" y="121783"/>
                      </a:cubicBezTo>
                      <a:lnTo>
                        <a:pt x="32602" y="90252"/>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8" name="Google Shape;2278;p14"/>
                <p:cNvSpPr/>
                <p:nvPr/>
              </p:nvSpPr>
              <p:spPr>
                <a:xfrm>
                  <a:off x="5163914" y="3921838"/>
                  <a:ext cx="11216" cy="149469"/>
                </a:xfrm>
                <a:custGeom>
                  <a:avLst/>
                  <a:gdLst/>
                  <a:ahLst/>
                  <a:cxnLst/>
                  <a:rect l="l" t="t" r="r" b="b"/>
                  <a:pathLst>
                    <a:path w="11216" h="149469" extrusionOk="0">
                      <a:moveTo>
                        <a:pt x="0" y="149470"/>
                      </a:moveTo>
                      <a:cubicBezTo>
                        <a:pt x="0" y="149470"/>
                        <a:pt x="3737" y="127154"/>
                        <a:pt x="5519" y="78914"/>
                      </a:cubicBezTo>
                      <a:cubicBezTo>
                        <a:pt x="7293" y="30674"/>
                        <a:pt x="2056" y="0"/>
                        <a:pt x="2056" y="0"/>
                      </a:cubicBezTo>
                      <a:cubicBezTo>
                        <a:pt x="2056" y="0"/>
                        <a:pt x="10026" y="40666"/>
                        <a:pt x="11104" y="78854"/>
                      </a:cubicBezTo>
                      <a:cubicBezTo>
                        <a:pt x="11821" y="104028"/>
                        <a:pt x="8874" y="118997"/>
                        <a:pt x="8874" y="118997"/>
                      </a:cubicBezTo>
                      <a:lnTo>
                        <a:pt x="0" y="149470"/>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9" name="Google Shape;2279;p14"/>
                <p:cNvSpPr/>
                <p:nvPr/>
              </p:nvSpPr>
              <p:spPr>
                <a:xfrm>
                  <a:off x="5002476" y="4168713"/>
                  <a:ext cx="84358" cy="219864"/>
                </a:xfrm>
                <a:custGeom>
                  <a:avLst/>
                  <a:gdLst/>
                  <a:ahLst/>
                  <a:cxnLst/>
                  <a:rect l="l" t="t" r="r" b="b"/>
                  <a:pathLst>
                    <a:path w="84358" h="219864" extrusionOk="0">
                      <a:moveTo>
                        <a:pt x="0" y="219864"/>
                      </a:moveTo>
                      <a:cubicBezTo>
                        <a:pt x="0" y="219864"/>
                        <a:pt x="43311" y="135546"/>
                        <a:pt x="58768" y="91518"/>
                      </a:cubicBezTo>
                      <a:cubicBezTo>
                        <a:pt x="72993" y="51006"/>
                        <a:pt x="84359" y="0"/>
                        <a:pt x="84359" y="0"/>
                      </a:cubicBezTo>
                      <a:cubicBezTo>
                        <a:pt x="84359" y="0"/>
                        <a:pt x="82363" y="34022"/>
                        <a:pt x="66551" y="94739"/>
                      </a:cubicBezTo>
                      <a:cubicBezTo>
                        <a:pt x="57436" y="129746"/>
                        <a:pt x="32133" y="183954"/>
                        <a:pt x="32133" y="183954"/>
                      </a:cubicBezTo>
                      <a:lnTo>
                        <a:pt x="0" y="219864"/>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0" name="Google Shape;2280;p14"/>
                <p:cNvSpPr/>
                <p:nvPr/>
              </p:nvSpPr>
              <p:spPr>
                <a:xfrm>
                  <a:off x="4880606" y="4402153"/>
                  <a:ext cx="80769" cy="122988"/>
                </a:xfrm>
                <a:custGeom>
                  <a:avLst/>
                  <a:gdLst/>
                  <a:ahLst/>
                  <a:cxnLst/>
                  <a:rect l="l" t="t" r="r" b="b"/>
                  <a:pathLst>
                    <a:path w="80769" h="122988" extrusionOk="0">
                      <a:moveTo>
                        <a:pt x="0" y="122988"/>
                      </a:moveTo>
                      <a:cubicBezTo>
                        <a:pt x="0" y="122988"/>
                        <a:pt x="36011" y="66062"/>
                        <a:pt x="47310" y="49332"/>
                      </a:cubicBezTo>
                      <a:cubicBezTo>
                        <a:pt x="52594" y="41510"/>
                        <a:pt x="80769" y="0"/>
                        <a:pt x="80769" y="0"/>
                      </a:cubicBezTo>
                      <a:cubicBezTo>
                        <a:pt x="80769" y="0"/>
                        <a:pt x="66444" y="33466"/>
                        <a:pt x="53813" y="53759"/>
                      </a:cubicBezTo>
                      <a:cubicBezTo>
                        <a:pt x="38041" y="79074"/>
                        <a:pt x="22228" y="101611"/>
                        <a:pt x="22228" y="101611"/>
                      </a:cubicBezTo>
                      <a:lnTo>
                        <a:pt x="0" y="122988"/>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281" name="Google Shape;2281;p14"/>
              <p:cNvSpPr/>
              <p:nvPr/>
            </p:nvSpPr>
            <p:spPr>
              <a:xfrm>
                <a:off x="4763384" y="3681493"/>
                <a:ext cx="450672" cy="949404"/>
              </a:xfrm>
              <a:custGeom>
                <a:avLst/>
                <a:gdLst/>
                <a:ahLst/>
                <a:cxnLst/>
                <a:rect l="l" t="t" r="r" b="b"/>
                <a:pathLst>
                  <a:path w="450672" h="949404" extrusionOk="0">
                    <a:moveTo>
                      <a:pt x="0" y="949404"/>
                    </a:moveTo>
                    <a:cubicBezTo>
                      <a:pt x="0" y="949404"/>
                      <a:pt x="176761" y="730926"/>
                      <a:pt x="291961" y="496850"/>
                    </a:cubicBezTo>
                    <a:cubicBezTo>
                      <a:pt x="407160" y="262774"/>
                      <a:pt x="450672" y="0"/>
                      <a:pt x="450672" y="0"/>
                    </a:cubicBezTo>
                    <a:cubicBezTo>
                      <a:pt x="450672" y="0"/>
                      <a:pt x="378308" y="256231"/>
                      <a:pt x="263109" y="490307"/>
                    </a:cubicBezTo>
                    <a:cubicBezTo>
                      <a:pt x="147909" y="724383"/>
                      <a:pt x="0" y="949404"/>
                      <a:pt x="0" y="949404"/>
                    </a:cubicBezTo>
                    <a:close/>
                  </a:path>
                </a:pathLst>
              </a:custGeom>
              <a:solidFill>
                <a:srgbClr val="8D683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282" name="Google Shape;2282;p14"/>
            <p:cNvGrpSpPr/>
            <p:nvPr/>
          </p:nvGrpSpPr>
          <p:grpSpPr>
            <a:xfrm>
              <a:off x="38880" y="4642752"/>
              <a:ext cx="840163" cy="800751"/>
              <a:chOff x="2391618" y="2222229"/>
              <a:chExt cx="565690" cy="539226"/>
            </a:xfrm>
          </p:grpSpPr>
          <p:grpSp>
            <p:nvGrpSpPr>
              <p:cNvPr id="2283" name="Google Shape;2283;p14"/>
              <p:cNvGrpSpPr/>
              <p:nvPr/>
            </p:nvGrpSpPr>
            <p:grpSpPr>
              <a:xfrm>
                <a:off x="2391618" y="2222229"/>
                <a:ext cx="565690" cy="539226"/>
                <a:chOff x="2391618" y="2222229"/>
                <a:chExt cx="565690" cy="539226"/>
              </a:xfrm>
            </p:grpSpPr>
            <p:sp>
              <p:nvSpPr>
                <p:cNvPr id="2284" name="Google Shape;2284;p14"/>
                <p:cNvSpPr/>
                <p:nvPr/>
              </p:nvSpPr>
              <p:spPr>
                <a:xfrm>
                  <a:off x="2391618" y="2222556"/>
                  <a:ext cx="565690" cy="538899"/>
                </a:xfrm>
                <a:custGeom>
                  <a:avLst/>
                  <a:gdLst/>
                  <a:ahLst/>
                  <a:cxnLst/>
                  <a:rect l="l" t="t" r="r" b="b"/>
                  <a:pathLst>
                    <a:path w="565690" h="538899" extrusionOk="0">
                      <a:moveTo>
                        <a:pt x="475234" y="71318"/>
                      </a:moveTo>
                      <a:cubicBezTo>
                        <a:pt x="498072" y="87512"/>
                        <a:pt x="511453" y="84424"/>
                        <a:pt x="543740" y="106478"/>
                      </a:cubicBezTo>
                      <a:cubicBezTo>
                        <a:pt x="576028" y="128526"/>
                        <a:pt x="595544" y="215523"/>
                        <a:pt x="431581" y="392894"/>
                      </a:cubicBezTo>
                      <a:cubicBezTo>
                        <a:pt x="295084" y="540555"/>
                        <a:pt x="176924" y="565355"/>
                        <a:pt x="120567" y="515454"/>
                      </a:cubicBezTo>
                      <a:cubicBezTo>
                        <a:pt x="99055" y="496406"/>
                        <a:pt x="103964" y="472819"/>
                        <a:pt x="90751" y="462029"/>
                      </a:cubicBezTo>
                      <a:cubicBezTo>
                        <a:pt x="77544" y="451233"/>
                        <a:pt x="53219" y="457114"/>
                        <a:pt x="29424" y="430693"/>
                      </a:cubicBezTo>
                      <a:cubicBezTo>
                        <a:pt x="-20002" y="375842"/>
                        <a:pt x="-21683" y="256939"/>
                        <a:pt x="139969" y="123664"/>
                      </a:cubicBezTo>
                      <a:cubicBezTo>
                        <a:pt x="283123" y="5638"/>
                        <a:pt x="416144" y="-14441"/>
                        <a:pt x="440683" y="8136"/>
                      </a:cubicBezTo>
                      <a:cubicBezTo>
                        <a:pt x="469240" y="34402"/>
                        <a:pt x="461612" y="61654"/>
                        <a:pt x="475234" y="71318"/>
                      </a:cubicBezTo>
                      <a:close/>
                    </a:path>
                  </a:pathLst>
                </a:custGeom>
                <a:solidFill>
                  <a:srgbClr val="CB4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5" name="Google Shape;2285;p14"/>
                <p:cNvSpPr/>
                <p:nvPr/>
              </p:nvSpPr>
              <p:spPr>
                <a:xfrm>
                  <a:off x="2514268" y="2222229"/>
                  <a:ext cx="442757" cy="432218"/>
                </a:xfrm>
                <a:custGeom>
                  <a:avLst/>
                  <a:gdLst/>
                  <a:ahLst/>
                  <a:cxnLst/>
                  <a:rect l="l" t="t" r="r" b="b"/>
                  <a:pathLst>
                    <a:path w="442757" h="432218" extrusionOk="0">
                      <a:moveTo>
                        <a:pt x="280548" y="64"/>
                      </a:moveTo>
                      <a:cubicBezTo>
                        <a:pt x="226073" y="1718"/>
                        <a:pt x="124422" y="35144"/>
                        <a:pt x="17058" y="123662"/>
                      </a:cubicBezTo>
                      <a:cubicBezTo>
                        <a:pt x="11004" y="128651"/>
                        <a:pt x="5599" y="133614"/>
                        <a:pt x="0" y="138563"/>
                      </a:cubicBezTo>
                      <a:cubicBezTo>
                        <a:pt x="0" y="138563"/>
                        <a:pt x="15491" y="266046"/>
                        <a:pt x="101350" y="344069"/>
                      </a:cubicBezTo>
                      <a:cubicBezTo>
                        <a:pt x="176453" y="412314"/>
                        <a:pt x="268955" y="432218"/>
                        <a:pt x="268955" y="432218"/>
                      </a:cubicBezTo>
                      <a:cubicBezTo>
                        <a:pt x="282029" y="419989"/>
                        <a:pt x="295175" y="407539"/>
                        <a:pt x="308643" y="392972"/>
                      </a:cubicBezTo>
                      <a:cubicBezTo>
                        <a:pt x="472606" y="215595"/>
                        <a:pt x="453097" y="128544"/>
                        <a:pt x="420809" y="106490"/>
                      </a:cubicBezTo>
                      <a:cubicBezTo>
                        <a:pt x="388522" y="84443"/>
                        <a:pt x="375100" y="87537"/>
                        <a:pt x="352269" y="71336"/>
                      </a:cubicBezTo>
                      <a:cubicBezTo>
                        <a:pt x="338641" y="61672"/>
                        <a:pt x="346282" y="34441"/>
                        <a:pt x="317725" y="8174"/>
                      </a:cubicBezTo>
                      <a:cubicBezTo>
                        <a:pt x="311590" y="2535"/>
                        <a:pt x="298705" y="-485"/>
                        <a:pt x="280548" y="64"/>
                      </a:cubicBezTo>
                      <a:close/>
                    </a:path>
                  </a:pathLst>
                </a:custGeom>
                <a:solidFill>
                  <a:srgbClr val="A8373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6" name="Google Shape;2286;p14"/>
                <p:cNvSpPr/>
                <p:nvPr/>
              </p:nvSpPr>
              <p:spPr>
                <a:xfrm>
                  <a:off x="2404535" y="2239603"/>
                  <a:ext cx="539951" cy="503552"/>
                </a:xfrm>
                <a:custGeom>
                  <a:avLst/>
                  <a:gdLst/>
                  <a:ahLst/>
                  <a:cxnLst/>
                  <a:rect l="l" t="t" r="r" b="b"/>
                  <a:pathLst>
                    <a:path w="539951" h="503552" extrusionOk="0">
                      <a:moveTo>
                        <a:pt x="167684" y="355051"/>
                      </a:moveTo>
                      <a:cubicBezTo>
                        <a:pt x="167684" y="355051"/>
                        <a:pt x="75168" y="436094"/>
                        <a:pt x="26486" y="409747"/>
                      </a:cubicBezTo>
                      <a:cubicBezTo>
                        <a:pt x="-22196" y="383407"/>
                        <a:pt x="-11153" y="242724"/>
                        <a:pt x="122290" y="123399"/>
                      </a:cubicBezTo>
                      <a:cubicBezTo>
                        <a:pt x="191969" y="61094"/>
                        <a:pt x="367203" y="-31113"/>
                        <a:pt x="415168" y="10376"/>
                      </a:cubicBezTo>
                      <a:cubicBezTo>
                        <a:pt x="464735" y="53245"/>
                        <a:pt x="367029" y="173528"/>
                        <a:pt x="367029" y="173528"/>
                      </a:cubicBezTo>
                      <a:cubicBezTo>
                        <a:pt x="367029" y="173528"/>
                        <a:pt x="487874" y="69272"/>
                        <a:pt x="531721" y="111090"/>
                      </a:cubicBezTo>
                      <a:cubicBezTo>
                        <a:pt x="564544" y="142392"/>
                        <a:pt x="494518" y="285975"/>
                        <a:pt x="404573" y="373428"/>
                      </a:cubicBezTo>
                      <a:cubicBezTo>
                        <a:pt x="317422" y="458168"/>
                        <a:pt x="194480" y="531711"/>
                        <a:pt x="133602" y="492907"/>
                      </a:cubicBezTo>
                      <a:cubicBezTo>
                        <a:pt x="72081" y="453688"/>
                        <a:pt x="167684" y="355051"/>
                        <a:pt x="167684" y="355051"/>
                      </a:cubicBezTo>
                      <a:close/>
                    </a:path>
                  </a:pathLst>
                </a:custGeom>
                <a:solidFill>
                  <a:srgbClr val="E4BE9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7" name="Google Shape;2287;p14"/>
                <p:cNvSpPr/>
                <p:nvPr/>
              </p:nvSpPr>
              <p:spPr>
                <a:xfrm>
                  <a:off x="2469657" y="2594627"/>
                  <a:ext cx="102541" cy="94766"/>
                </a:xfrm>
                <a:custGeom>
                  <a:avLst/>
                  <a:gdLst/>
                  <a:ahLst/>
                  <a:cxnLst/>
                  <a:rect l="l" t="t" r="r" b="b"/>
                  <a:pathLst>
                    <a:path w="102541" h="94766" extrusionOk="0">
                      <a:moveTo>
                        <a:pt x="102542" y="0"/>
                      </a:moveTo>
                      <a:cubicBezTo>
                        <a:pt x="102542" y="0"/>
                        <a:pt x="47551" y="47912"/>
                        <a:pt x="0" y="57804"/>
                      </a:cubicBezTo>
                      <a:cubicBezTo>
                        <a:pt x="556" y="57784"/>
                        <a:pt x="857" y="57992"/>
                        <a:pt x="1433" y="57952"/>
                      </a:cubicBezTo>
                      <a:cubicBezTo>
                        <a:pt x="11580" y="57242"/>
                        <a:pt x="28423" y="54543"/>
                        <a:pt x="36085" y="61608"/>
                      </a:cubicBezTo>
                      <a:cubicBezTo>
                        <a:pt x="42842" y="67837"/>
                        <a:pt x="46439" y="82343"/>
                        <a:pt x="48354" y="93615"/>
                      </a:cubicBezTo>
                      <a:cubicBezTo>
                        <a:pt x="48421" y="94003"/>
                        <a:pt x="48803" y="94378"/>
                        <a:pt x="48897" y="94766"/>
                      </a:cubicBezTo>
                      <a:cubicBezTo>
                        <a:pt x="53417" y="51408"/>
                        <a:pt x="102542" y="0"/>
                        <a:pt x="102542" y="0"/>
                      </a:cubicBezTo>
                      <a:close/>
                    </a:path>
                  </a:pathLst>
                </a:custGeom>
                <a:solidFill>
                  <a:srgbClr val="D07A4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8" name="Google Shape;2288;p14"/>
                <p:cNvSpPr/>
                <p:nvPr/>
              </p:nvSpPr>
              <p:spPr>
                <a:xfrm>
                  <a:off x="2771537" y="2324687"/>
                  <a:ext cx="91625" cy="88444"/>
                </a:xfrm>
                <a:custGeom>
                  <a:avLst/>
                  <a:gdLst/>
                  <a:ahLst/>
                  <a:cxnLst/>
                  <a:rect l="l" t="t" r="r" b="b"/>
                  <a:pathLst>
                    <a:path w="91625" h="88444" extrusionOk="0">
                      <a:moveTo>
                        <a:pt x="52848" y="0"/>
                      </a:moveTo>
                      <a:cubicBezTo>
                        <a:pt x="35589" y="44309"/>
                        <a:pt x="0" y="88444"/>
                        <a:pt x="0" y="88444"/>
                      </a:cubicBezTo>
                      <a:cubicBezTo>
                        <a:pt x="0" y="88444"/>
                        <a:pt x="46064" y="48810"/>
                        <a:pt x="91625" y="28236"/>
                      </a:cubicBezTo>
                      <a:cubicBezTo>
                        <a:pt x="91518" y="28249"/>
                        <a:pt x="91378" y="28249"/>
                        <a:pt x="91270" y="28262"/>
                      </a:cubicBezTo>
                      <a:cubicBezTo>
                        <a:pt x="82115" y="28993"/>
                        <a:pt x="65921" y="30654"/>
                        <a:pt x="61039" y="25282"/>
                      </a:cubicBezTo>
                      <a:cubicBezTo>
                        <a:pt x="55983" y="19717"/>
                        <a:pt x="54342" y="6798"/>
                        <a:pt x="52989" y="342"/>
                      </a:cubicBezTo>
                      <a:cubicBezTo>
                        <a:pt x="52955" y="194"/>
                        <a:pt x="52882" y="147"/>
                        <a:pt x="52848" y="0"/>
                      </a:cubicBezTo>
                      <a:close/>
                    </a:path>
                  </a:pathLst>
                </a:custGeom>
                <a:solidFill>
                  <a:srgbClr val="AF4B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9" name="Google Shape;2289;p14"/>
                <p:cNvSpPr/>
                <p:nvPr/>
              </p:nvSpPr>
              <p:spPr>
                <a:xfrm>
                  <a:off x="2442489" y="2283818"/>
                  <a:ext cx="300110" cy="274380"/>
                </a:xfrm>
                <a:custGeom>
                  <a:avLst/>
                  <a:gdLst/>
                  <a:ahLst/>
                  <a:cxnLst/>
                  <a:rect l="l" t="t" r="r" b="b"/>
                  <a:pathLst>
                    <a:path w="300110" h="274380" extrusionOk="0">
                      <a:moveTo>
                        <a:pt x="286961" y="11522"/>
                      </a:moveTo>
                      <a:cubicBezTo>
                        <a:pt x="314715" y="42222"/>
                        <a:pt x="303095" y="97823"/>
                        <a:pt x="207699" y="191511"/>
                      </a:cubicBezTo>
                      <a:cubicBezTo>
                        <a:pt x="140606" y="257399"/>
                        <a:pt x="35359" y="294086"/>
                        <a:pt x="7612" y="263393"/>
                      </a:cubicBezTo>
                      <a:cubicBezTo>
                        <a:pt x="-20142" y="232692"/>
                        <a:pt x="31956" y="131269"/>
                        <a:pt x="99847" y="66205"/>
                      </a:cubicBezTo>
                      <a:cubicBezTo>
                        <a:pt x="152541" y="15701"/>
                        <a:pt x="259208" y="-19172"/>
                        <a:pt x="286961" y="11522"/>
                      </a:cubicBezTo>
                      <a:close/>
                    </a:path>
                  </a:pathLst>
                </a:custGeom>
                <a:solidFill>
                  <a:srgbClr val="ECD2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0" name="Google Shape;2290;p14"/>
                <p:cNvSpPr/>
                <p:nvPr/>
              </p:nvSpPr>
              <p:spPr>
                <a:xfrm>
                  <a:off x="2445265" y="2339799"/>
                  <a:ext cx="190187" cy="207911"/>
                </a:xfrm>
                <a:custGeom>
                  <a:avLst/>
                  <a:gdLst/>
                  <a:ahLst/>
                  <a:cxnLst/>
                  <a:rect l="l" t="t" r="r" b="b"/>
                  <a:pathLst>
                    <a:path w="190187" h="207911" extrusionOk="0">
                      <a:moveTo>
                        <a:pt x="181517" y="9079"/>
                      </a:moveTo>
                      <a:cubicBezTo>
                        <a:pt x="199479" y="32741"/>
                        <a:pt x="192494" y="75114"/>
                        <a:pt x="132285" y="145918"/>
                      </a:cubicBezTo>
                      <a:cubicBezTo>
                        <a:pt x="89952" y="195719"/>
                        <a:pt x="23019" y="222923"/>
                        <a:pt x="5050" y="199261"/>
                      </a:cubicBezTo>
                      <a:cubicBezTo>
                        <a:pt x="-12912" y="175600"/>
                        <a:pt x="19577" y="98548"/>
                        <a:pt x="62433" y="49390"/>
                      </a:cubicBezTo>
                      <a:cubicBezTo>
                        <a:pt x="95698" y="11229"/>
                        <a:pt x="163555" y="-14582"/>
                        <a:pt x="181517" y="9079"/>
                      </a:cubicBezTo>
                      <a:close/>
                    </a:path>
                  </a:pathLst>
                </a:custGeom>
                <a:solidFill>
                  <a:srgbClr val="F0DE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1" name="Google Shape;2291;p14"/>
                <p:cNvSpPr/>
                <p:nvPr/>
              </p:nvSpPr>
              <p:spPr>
                <a:xfrm>
                  <a:off x="2538385" y="2340760"/>
                  <a:ext cx="406094" cy="402383"/>
                </a:xfrm>
                <a:custGeom>
                  <a:avLst/>
                  <a:gdLst/>
                  <a:ahLst/>
                  <a:cxnLst/>
                  <a:rect l="l" t="t" r="r" b="b"/>
                  <a:pathLst>
                    <a:path w="406094" h="402383" extrusionOk="0">
                      <a:moveTo>
                        <a:pt x="366381" y="128"/>
                      </a:moveTo>
                      <a:cubicBezTo>
                        <a:pt x="321388" y="2974"/>
                        <a:pt x="262171" y="48817"/>
                        <a:pt x="243184" y="64294"/>
                      </a:cubicBezTo>
                      <a:lnTo>
                        <a:pt x="233152" y="72372"/>
                      </a:lnTo>
                      <a:lnTo>
                        <a:pt x="0" y="391885"/>
                      </a:lnTo>
                      <a:cubicBezTo>
                        <a:pt x="60952" y="430367"/>
                        <a:pt x="183666" y="356851"/>
                        <a:pt x="270717" y="272218"/>
                      </a:cubicBezTo>
                      <a:cubicBezTo>
                        <a:pt x="360654" y="184765"/>
                        <a:pt x="430688" y="41202"/>
                        <a:pt x="397864" y="9893"/>
                      </a:cubicBezTo>
                      <a:cubicBezTo>
                        <a:pt x="389640" y="2050"/>
                        <a:pt x="378717" y="-649"/>
                        <a:pt x="366381" y="128"/>
                      </a:cubicBezTo>
                      <a:close/>
                    </a:path>
                  </a:pathLst>
                </a:custGeom>
                <a:solidFill>
                  <a:srgbClr val="B6735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2" name="Google Shape;2292;p14"/>
                <p:cNvSpPr/>
                <p:nvPr/>
              </p:nvSpPr>
              <p:spPr>
                <a:xfrm>
                  <a:off x="2526831" y="2401552"/>
                  <a:ext cx="313579" cy="336158"/>
                </a:xfrm>
                <a:custGeom>
                  <a:avLst/>
                  <a:gdLst/>
                  <a:ahLst/>
                  <a:cxnLst/>
                  <a:rect l="l" t="t" r="r" b="b"/>
                  <a:pathLst>
                    <a:path w="313579" h="336158" extrusionOk="0">
                      <a:moveTo>
                        <a:pt x="302342" y="8579"/>
                      </a:moveTo>
                      <a:cubicBezTo>
                        <a:pt x="339324" y="40860"/>
                        <a:pt x="277917" y="139685"/>
                        <a:pt x="221238" y="206275"/>
                      </a:cubicBezTo>
                      <a:cubicBezTo>
                        <a:pt x="168551" y="268178"/>
                        <a:pt x="69826" y="358879"/>
                        <a:pt x="11306" y="330958"/>
                      </a:cubicBezTo>
                      <a:cubicBezTo>
                        <a:pt x="-17312" y="317303"/>
                        <a:pt x="4073" y="242595"/>
                        <a:pt x="125682" y="128011"/>
                      </a:cubicBezTo>
                      <a:cubicBezTo>
                        <a:pt x="140931" y="113639"/>
                        <a:pt x="179541" y="75552"/>
                        <a:pt x="205754" y="49426"/>
                      </a:cubicBezTo>
                      <a:cubicBezTo>
                        <a:pt x="239361" y="15939"/>
                        <a:pt x="274508" y="-15719"/>
                        <a:pt x="302342" y="8579"/>
                      </a:cubicBezTo>
                      <a:close/>
                    </a:path>
                  </a:pathLst>
                </a:custGeom>
                <a:solidFill>
                  <a:srgbClr val="D7A37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293" name="Google Shape;2293;p14"/>
              <p:cNvGrpSpPr/>
              <p:nvPr/>
            </p:nvGrpSpPr>
            <p:grpSpPr>
              <a:xfrm>
                <a:off x="2634208" y="2446379"/>
                <a:ext cx="93883" cy="96327"/>
                <a:chOff x="2634208" y="2446379"/>
                <a:chExt cx="93883" cy="96327"/>
              </a:xfrm>
            </p:grpSpPr>
            <p:grpSp>
              <p:nvGrpSpPr>
                <p:cNvPr id="2294" name="Google Shape;2294;p14"/>
                <p:cNvGrpSpPr/>
                <p:nvPr/>
              </p:nvGrpSpPr>
              <p:grpSpPr>
                <a:xfrm>
                  <a:off x="2634208" y="2446379"/>
                  <a:ext cx="78762" cy="77533"/>
                  <a:chOff x="2634208" y="2446379"/>
                  <a:chExt cx="78762" cy="77533"/>
                </a:xfrm>
              </p:grpSpPr>
              <p:sp>
                <p:nvSpPr>
                  <p:cNvPr id="2295" name="Google Shape;2295;p14"/>
                  <p:cNvSpPr/>
                  <p:nvPr/>
                </p:nvSpPr>
                <p:spPr>
                  <a:xfrm>
                    <a:off x="2634208" y="2446379"/>
                    <a:ext cx="78762" cy="77533"/>
                  </a:xfrm>
                  <a:custGeom>
                    <a:avLst/>
                    <a:gdLst/>
                    <a:ahLst/>
                    <a:cxnLst/>
                    <a:rect l="l" t="t" r="r" b="b"/>
                    <a:pathLst>
                      <a:path w="78762" h="77533" extrusionOk="0">
                        <a:moveTo>
                          <a:pt x="77414" y="3299"/>
                        </a:moveTo>
                        <a:cubicBezTo>
                          <a:pt x="82926" y="12809"/>
                          <a:pt x="71213" y="24757"/>
                          <a:pt x="48127" y="49584"/>
                        </a:cubicBezTo>
                        <a:cubicBezTo>
                          <a:pt x="31886" y="67044"/>
                          <a:pt x="6825" y="84336"/>
                          <a:pt x="1313" y="74833"/>
                        </a:cubicBezTo>
                        <a:cubicBezTo>
                          <a:pt x="-4205" y="65323"/>
                          <a:pt x="8399" y="39498"/>
                          <a:pt x="25437" y="23103"/>
                        </a:cubicBezTo>
                        <a:cubicBezTo>
                          <a:pt x="43011" y="6186"/>
                          <a:pt x="71903" y="-6204"/>
                          <a:pt x="77414" y="3299"/>
                        </a:cubicBezTo>
                        <a:close/>
                      </a:path>
                    </a:pathLst>
                  </a:custGeom>
                  <a:solidFill>
                    <a:srgbClr val="F0DE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6" name="Google Shape;2296;p14"/>
                  <p:cNvSpPr/>
                  <p:nvPr/>
                </p:nvSpPr>
                <p:spPr>
                  <a:xfrm>
                    <a:off x="2638618" y="2448705"/>
                    <a:ext cx="68496" cy="71230"/>
                  </a:xfrm>
                  <a:custGeom>
                    <a:avLst/>
                    <a:gdLst/>
                    <a:ahLst/>
                    <a:cxnLst/>
                    <a:rect l="l" t="t" r="r" b="b"/>
                    <a:pathLst>
                      <a:path w="68496" h="71230" extrusionOk="0">
                        <a:moveTo>
                          <a:pt x="67292" y="1583"/>
                        </a:moveTo>
                        <a:cubicBezTo>
                          <a:pt x="72388" y="9425"/>
                          <a:pt x="60963" y="23624"/>
                          <a:pt x="39766" y="44023"/>
                        </a:cubicBezTo>
                        <a:cubicBezTo>
                          <a:pt x="24858" y="58376"/>
                          <a:pt x="6052" y="77235"/>
                          <a:pt x="949" y="69386"/>
                        </a:cubicBezTo>
                        <a:cubicBezTo>
                          <a:pt x="-4148" y="61544"/>
                          <a:pt x="12247" y="42168"/>
                          <a:pt x="27302" y="28030"/>
                        </a:cubicBezTo>
                        <a:cubicBezTo>
                          <a:pt x="38989" y="17060"/>
                          <a:pt x="62195" y="-6266"/>
                          <a:pt x="67292" y="1583"/>
                        </a:cubicBezTo>
                        <a:close/>
                      </a:path>
                    </a:pathLst>
                  </a:custGeom>
                  <a:solidFill>
                    <a:srgbClr val="1B06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297" name="Google Shape;2297;p14"/>
                <p:cNvGrpSpPr/>
                <p:nvPr/>
              </p:nvGrpSpPr>
              <p:grpSpPr>
                <a:xfrm>
                  <a:off x="2659733" y="2479339"/>
                  <a:ext cx="68358" cy="63367"/>
                  <a:chOff x="2659733" y="2479339"/>
                  <a:chExt cx="68358" cy="63367"/>
                </a:xfrm>
              </p:grpSpPr>
              <p:sp>
                <p:nvSpPr>
                  <p:cNvPr id="2298" name="Google Shape;2298;p14"/>
                  <p:cNvSpPr/>
                  <p:nvPr/>
                </p:nvSpPr>
                <p:spPr>
                  <a:xfrm>
                    <a:off x="2659733" y="2479339"/>
                    <a:ext cx="68358" cy="63367"/>
                  </a:xfrm>
                  <a:custGeom>
                    <a:avLst/>
                    <a:gdLst/>
                    <a:ahLst/>
                    <a:cxnLst/>
                    <a:rect l="l" t="t" r="r" b="b"/>
                    <a:pathLst>
                      <a:path w="68358" h="63367" extrusionOk="0">
                        <a:moveTo>
                          <a:pt x="1058" y="60458"/>
                        </a:moveTo>
                        <a:cubicBezTo>
                          <a:pt x="-3463" y="52414"/>
                          <a:pt x="6757" y="42690"/>
                          <a:pt x="26929" y="22457"/>
                        </a:cubicBezTo>
                        <a:cubicBezTo>
                          <a:pt x="41114" y="8232"/>
                          <a:pt x="62827" y="-5678"/>
                          <a:pt x="67347" y="2365"/>
                        </a:cubicBezTo>
                        <a:cubicBezTo>
                          <a:pt x="71868" y="10402"/>
                          <a:pt x="60623" y="31686"/>
                          <a:pt x="45775" y="45007"/>
                        </a:cubicBezTo>
                        <a:cubicBezTo>
                          <a:pt x="30459" y="58756"/>
                          <a:pt x="5578" y="68494"/>
                          <a:pt x="1058" y="60458"/>
                        </a:cubicBezTo>
                        <a:close/>
                      </a:path>
                    </a:pathLst>
                  </a:custGeom>
                  <a:solidFill>
                    <a:srgbClr val="F0DE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9" name="Google Shape;2299;p14"/>
                  <p:cNvSpPr/>
                  <p:nvPr/>
                </p:nvSpPr>
                <p:spPr>
                  <a:xfrm>
                    <a:off x="2664730" y="2482608"/>
                    <a:ext cx="59578" cy="58183"/>
                  </a:xfrm>
                  <a:custGeom>
                    <a:avLst/>
                    <a:gdLst/>
                    <a:ahLst/>
                    <a:cxnLst/>
                    <a:rect l="l" t="t" r="r" b="b"/>
                    <a:pathLst>
                      <a:path w="59578" h="58183" extrusionOk="0">
                        <a:moveTo>
                          <a:pt x="950" y="56801"/>
                        </a:moveTo>
                        <a:cubicBezTo>
                          <a:pt x="-3250" y="50150"/>
                          <a:pt x="6770" y="38544"/>
                          <a:pt x="25241" y="21968"/>
                        </a:cubicBezTo>
                        <a:cubicBezTo>
                          <a:pt x="38227" y="10308"/>
                          <a:pt x="54635" y="-5035"/>
                          <a:pt x="58834" y="1608"/>
                        </a:cubicBezTo>
                        <a:cubicBezTo>
                          <a:pt x="63033" y="8259"/>
                          <a:pt x="48674" y="24078"/>
                          <a:pt x="35568" y="35557"/>
                        </a:cubicBezTo>
                        <a:cubicBezTo>
                          <a:pt x="25388" y="44471"/>
                          <a:pt x="5142" y="63444"/>
                          <a:pt x="950" y="56801"/>
                        </a:cubicBezTo>
                        <a:close/>
                      </a:path>
                    </a:pathLst>
                  </a:custGeom>
                  <a:solidFill>
                    <a:srgbClr val="1B06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grpSp>
          <p:nvGrpSpPr>
            <p:cNvPr id="2300" name="Google Shape;2300;p14"/>
            <p:cNvGrpSpPr/>
            <p:nvPr/>
          </p:nvGrpSpPr>
          <p:grpSpPr>
            <a:xfrm>
              <a:off x="38878" y="5153301"/>
              <a:ext cx="1883368" cy="1596281"/>
              <a:chOff x="3186513" y="1665710"/>
              <a:chExt cx="1406233" cy="1192055"/>
            </a:xfrm>
          </p:grpSpPr>
          <p:grpSp>
            <p:nvGrpSpPr>
              <p:cNvPr id="2301" name="Google Shape;2301;p14"/>
              <p:cNvGrpSpPr/>
              <p:nvPr/>
            </p:nvGrpSpPr>
            <p:grpSpPr>
              <a:xfrm>
                <a:off x="3186513" y="2160063"/>
                <a:ext cx="971150" cy="479378"/>
                <a:chOff x="3186513" y="2160063"/>
                <a:chExt cx="971150" cy="479378"/>
              </a:xfrm>
            </p:grpSpPr>
            <p:grpSp>
              <p:nvGrpSpPr>
                <p:cNvPr id="2302" name="Google Shape;2302;p14"/>
                <p:cNvGrpSpPr/>
                <p:nvPr/>
              </p:nvGrpSpPr>
              <p:grpSpPr>
                <a:xfrm>
                  <a:off x="3186513" y="2160063"/>
                  <a:ext cx="848757" cy="479378"/>
                  <a:chOff x="3186513" y="2160063"/>
                  <a:chExt cx="848757" cy="479378"/>
                </a:xfrm>
              </p:grpSpPr>
              <p:sp>
                <p:nvSpPr>
                  <p:cNvPr id="2303" name="Google Shape;2303;p14"/>
                  <p:cNvSpPr/>
                  <p:nvPr/>
                </p:nvSpPr>
                <p:spPr>
                  <a:xfrm>
                    <a:off x="3186539" y="2160109"/>
                    <a:ext cx="848731" cy="479332"/>
                  </a:xfrm>
                  <a:custGeom>
                    <a:avLst/>
                    <a:gdLst/>
                    <a:ahLst/>
                    <a:cxnLst/>
                    <a:rect l="l" t="t" r="r" b="b"/>
                    <a:pathLst>
                      <a:path w="848731" h="479332" extrusionOk="0">
                        <a:moveTo>
                          <a:pt x="848731" y="348620"/>
                        </a:moveTo>
                        <a:cubicBezTo>
                          <a:pt x="848731" y="348620"/>
                          <a:pt x="803853" y="399043"/>
                          <a:pt x="723573" y="434988"/>
                        </a:cubicBezTo>
                        <a:cubicBezTo>
                          <a:pt x="636783" y="473852"/>
                          <a:pt x="508912" y="497239"/>
                          <a:pt x="359938" y="462078"/>
                        </a:cubicBezTo>
                        <a:cubicBezTo>
                          <a:pt x="145384" y="411440"/>
                          <a:pt x="0" y="92670"/>
                          <a:pt x="0" y="92670"/>
                        </a:cubicBezTo>
                        <a:cubicBezTo>
                          <a:pt x="0" y="92670"/>
                          <a:pt x="99039" y="47296"/>
                          <a:pt x="214480" y="20795"/>
                        </a:cubicBezTo>
                        <a:cubicBezTo>
                          <a:pt x="307431" y="-549"/>
                          <a:pt x="413911" y="-6161"/>
                          <a:pt x="465721" y="7220"/>
                        </a:cubicBezTo>
                        <a:cubicBezTo>
                          <a:pt x="538005" y="25872"/>
                          <a:pt x="644632" y="74829"/>
                          <a:pt x="714833" y="145666"/>
                        </a:cubicBezTo>
                        <a:cubicBezTo>
                          <a:pt x="803879" y="235516"/>
                          <a:pt x="848731" y="348620"/>
                          <a:pt x="848731" y="348620"/>
                        </a:cubicBezTo>
                        <a:close/>
                      </a:path>
                    </a:pathLst>
                  </a:custGeom>
                  <a:solidFill>
                    <a:srgbClr val="693C1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4" name="Google Shape;2304;p14"/>
                  <p:cNvSpPr/>
                  <p:nvPr/>
                </p:nvSpPr>
                <p:spPr>
                  <a:xfrm>
                    <a:off x="3186513" y="2160063"/>
                    <a:ext cx="674480" cy="479256"/>
                  </a:xfrm>
                  <a:custGeom>
                    <a:avLst/>
                    <a:gdLst/>
                    <a:ahLst/>
                    <a:cxnLst/>
                    <a:rect l="l" t="t" r="r" b="b"/>
                    <a:pathLst>
                      <a:path w="674480" h="479256" extrusionOk="0">
                        <a:moveTo>
                          <a:pt x="465735" y="7205"/>
                        </a:moveTo>
                        <a:cubicBezTo>
                          <a:pt x="413918" y="-6170"/>
                          <a:pt x="307445" y="-524"/>
                          <a:pt x="214493" y="20820"/>
                        </a:cubicBezTo>
                        <a:cubicBezTo>
                          <a:pt x="99053" y="47321"/>
                          <a:pt x="0" y="92702"/>
                          <a:pt x="0" y="92702"/>
                        </a:cubicBezTo>
                        <a:cubicBezTo>
                          <a:pt x="0" y="92702"/>
                          <a:pt x="145384" y="411459"/>
                          <a:pt x="359945" y="462097"/>
                        </a:cubicBezTo>
                        <a:cubicBezTo>
                          <a:pt x="480984" y="490660"/>
                          <a:pt x="587645" y="480340"/>
                          <a:pt x="670108" y="454710"/>
                        </a:cubicBezTo>
                        <a:cubicBezTo>
                          <a:pt x="677804" y="392606"/>
                          <a:pt x="678158" y="310504"/>
                          <a:pt x="647485" y="232976"/>
                        </a:cubicBezTo>
                        <a:cubicBezTo>
                          <a:pt x="611615" y="142336"/>
                          <a:pt x="539458" y="64239"/>
                          <a:pt x="483429" y="12449"/>
                        </a:cubicBezTo>
                        <a:cubicBezTo>
                          <a:pt x="477462" y="10654"/>
                          <a:pt x="471320" y="8645"/>
                          <a:pt x="465735" y="7205"/>
                        </a:cubicBezTo>
                        <a:close/>
                      </a:path>
                    </a:pathLst>
                  </a:custGeom>
                  <a:solidFill>
                    <a:srgbClr val="8C68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5" name="Google Shape;2305;p14"/>
                  <p:cNvSpPr/>
                  <p:nvPr/>
                </p:nvSpPr>
                <p:spPr>
                  <a:xfrm>
                    <a:off x="3186513" y="2177669"/>
                    <a:ext cx="511763" cy="461274"/>
                  </a:xfrm>
                  <a:custGeom>
                    <a:avLst/>
                    <a:gdLst/>
                    <a:ahLst/>
                    <a:cxnLst/>
                    <a:rect l="l" t="t" r="r" b="b"/>
                    <a:pathLst>
                      <a:path w="511763" h="461274" extrusionOk="0">
                        <a:moveTo>
                          <a:pt x="232348" y="0"/>
                        </a:moveTo>
                        <a:cubicBezTo>
                          <a:pt x="226435" y="1212"/>
                          <a:pt x="220320" y="1875"/>
                          <a:pt x="214493" y="3215"/>
                        </a:cubicBezTo>
                        <a:cubicBezTo>
                          <a:pt x="99053" y="29716"/>
                          <a:pt x="0" y="75097"/>
                          <a:pt x="0" y="75097"/>
                        </a:cubicBezTo>
                        <a:cubicBezTo>
                          <a:pt x="0" y="75097"/>
                          <a:pt x="145384" y="393853"/>
                          <a:pt x="359945" y="444491"/>
                        </a:cubicBezTo>
                        <a:cubicBezTo>
                          <a:pt x="409571" y="456204"/>
                          <a:pt x="456599" y="460966"/>
                          <a:pt x="500808" y="461274"/>
                        </a:cubicBezTo>
                        <a:cubicBezTo>
                          <a:pt x="512421" y="399237"/>
                          <a:pt x="521195" y="310291"/>
                          <a:pt x="492450" y="249775"/>
                        </a:cubicBezTo>
                        <a:cubicBezTo>
                          <a:pt x="436133" y="131220"/>
                          <a:pt x="316915" y="47048"/>
                          <a:pt x="232348" y="0"/>
                        </a:cubicBezTo>
                        <a:close/>
                      </a:path>
                    </a:pathLst>
                  </a:custGeom>
                  <a:solidFill>
                    <a:srgbClr val="9F81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6" name="Google Shape;2306;p14"/>
                  <p:cNvSpPr/>
                  <p:nvPr/>
                </p:nvSpPr>
                <p:spPr>
                  <a:xfrm>
                    <a:off x="3242060" y="2272210"/>
                    <a:ext cx="400102" cy="284396"/>
                  </a:xfrm>
                  <a:custGeom>
                    <a:avLst/>
                    <a:gdLst/>
                    <a:ahLst/>
                    <a:cxnLst/>
                    <a:rect l="l" t="t" r="r" b="b"/>
                    <a:pathLst>
                      <a:path w="400102" h="284396" extrusionOk="0">
                        <a:moveTo>
                          <a:pt x="0" y="3775"/>
                        </a:moveTo>
                        <a:cubicBezTo>
                          <a:pt x="0" y="3775"/>
                          <a:pt x="92556" y="158609"/>
                          <a:pt x="185246" y="224027"/>
                        </a:cubicBezTo>
                        <a:cubicBezTo>
                          <a:pt x="277937" y="289453"/>
                          <a:pt x="329512" y="301716"/>
                          <a:pt x="370145" y="260735"/>
                        </a:cubicBezTo>
                        <a:cubicBezTo>
                          <a:pt x="425471" y="204927"/>
                          <a:pt x="403330" y="112016"/>
                          <a:pt x="310639" y="46590"/>
                        </a:cubicBezTo>
                        <a:cubicBezTo>
                          <a:pt x="217943" y="-18829"/>
                          <a:pt x="0" y="3775"/>
                          <a:pt x="0" y="3775"/>
                        </a:cubicBezTo>
                        <a:close/>
                      </a:path>
                    </a:pathLst>
                  </a:custGeom>
                  <a:solidFill>
                    <a:srgbClr val="A88C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7" name="Google Shape;2307;p14"/>
                  <p:cNvSpPr/>
                  <p:nvPr/>
                </p:nvSpPr>
                <p:spPr>
                  <a:xfrm>
                    <a:off x="3230889" y="2334224"/>
                    <a:ext cx="291558" cy="266491"/>
                  </a:xfrm>
                  <a:custGeom>
                    <a:avLst/>
                    <a:gdLst/>
                    <a:ahLst/>
                    <a:cxnLst/>
                    <a:rect l="l" t="t" r="r" b="b"/>
                    <a:pathLst>
                      <a:path w="291558" h="266491" extrusionOk="0">
                        <a:moveTo>
                          <a:pt x="0" y="0"/>
                        </a:moveTo>
                        <a:cubicBezTo>
                          <a:pt x="36179" y="60905"/>
                          <a:pt x="92442" y="143047"/>
                          <a:pt x="165737" y="205968"/>
                        </a:cubicBezTo>
                        <a:cubicBezTo>
                          <a:pt x="229167" y="247792"/>
                          <a:pt x="291559" y="266491"/>
                          <a:pt x="291559" y="266491"/>
                        </a:cubicBezTo>
                        <a:cubicBezTo>
                          <a:pt x="291559" y="266491"/>
                          <a:pt x="198212" y="218498"/>
                          <a:pt x="129177" y="145927"/>
                        </a:cubicBezTo>
                        <a:cubicBezTo>
                          <a:pt x="60999" y="74246"/>
                          <a:pt x="2398" y="2920"/>
                          <a:pt x="0" y="0"/>
                        </a:cubicBezTo>
                        <a:close/>
                      </a:path>
                    </a:pathLst>
                  </a:custGeom>
                  <a:solidFill>
                    <a:srgbClr val="D4BC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308" name="Google Shape;2308;p14"/>
                <p:cNvGrpSpPr/>
                <p:nvPr/>
              </p:nvGrpSpPr>
              <p:grpSpPr>
                <a:xfrm>
                  <a:off x="3242060" y="2230269"/>
                  <a:ext cx="915603" cy="367057"/>
                  <a:chOff x="3242060" y="2230269"/>
                  <a:chExt cx="915603" cy="367057"/>
                </a:xfrm>
              </p:grpSpPr>
              <p:sp>
                <p:nvSpPr>
                  <p:cNvPr id="2309" name="Google Shape;2309;p14"/>
                  <p:cNvSpPr/>
                  <p:nvPr/>
                </p:nvSpPr>
                <p:spPr>
                  <a:xfrm>
                    <a:off x="3256613" y="2274625"/>
                    <a:ext cx="901050" cy="264461"/>
                  </a:xfrm>
                  <a:custGeom>
                    <a:avLst/>
                    <a:gdLst/>
                    <a:ahLst/>
                    <a:cxnLst/>
                    <a:rect l="l" t="t" r="r" b="b"/>
                    <a:pathLst>
                      <a:path w="901050" h="264461" extrusionOk="0">
                        <a:moveTo>
                          <a:pt x="0" y="0"/>
                        </a:moveTo>
                        <a:cubicBezTo>
                          <a:pt x="0" y="0"/>
                          <a:pt x="138118" y="76650"/>
                          <a:pt x="387437" y="151124"/>
                        </a:cubicBezTo>
                        <a:cubicBezTo>
                          <a:pt x="636749" y="225604"/>
                          <a:pt x="899503" y="264461"/>
                          <a:pt x="899503" y="264461"/>
                        </a:cubicBezTo>
                        <a:cubicBezTo>
                          <a:pt x="899503" y="264461"/>
                          <a:pt x="901968" y="256867"/>
                          <a:pt x="900675" y="250545"/>
                        </a:cubicBezTo>
                        <a:cubicBezTo>
                          <a:pt x="899389" y="244223"/>
                          <a:pt x="891185" y="235898"/>
                          <a:pt x="891185" y="235898"/>
                        </a:cubicBezTo>
                        <a:cubicBezTo>
                          <a:pt x="891185" y="235898"/>
                          <a:pt x="639408" y="203945"/>
                          <a:pt x="390531" y="136082"/>
                        </a:cubicBezTo>
                        <a:cubicBezTo>
                          <a:pt x="151639" y="70951"/>
                          <a:pt x="0" y="0"/>
                          <a:pt x="0"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0" name="Google Shape;2310;p14"/>
                  <p:cNvSpPr/>
                  <p:nvPr/>
                </p:nvSpPr>
                <p:spPr>
                  <a:xfrm>
                    <a:off x="3706314" y="2475470"/>
                    <a:ext cx="153534" cy="121856"/>
                  </a:xfrm>
                  <a:custGeom>
                    <a:avLst/>
                    <a:gdLst/>
                    <a:ahLst/>
                    <a:cxnLst/>
                    <a:rect l="l" t="t" r="r" b="b"/>
                    <a:pathLst>
                      <a:path w="153534" h="121856" extrusionOk="0">
                        <a:moveTo>
                          <a:pt x="153535" y="2639"/>
                        </a:moveTo>
                        <a:cubicBezTo>
                          <a:pt x="153535" y="2639"/>
                          <a:pt x="142498" y="42280"/>
                          <a:pt x="104116" y="72083"/>
                        </a:cubicBezTo>
                        <a:cubicBezTo>
                          <a:pt x="65727" y="101886"/>
                          <a:pt x="0" y="121857"/>
                          <a:pt x="0" y="121857"/>
                        </a:cubicBezTo>
                        <a:cubicBezTo>
                          <a:pt x="0" y="121857"/>
                          <a:pt x="61829" y="94338"/>
                          <a:pt x="96354" y="63872"/>
                        </a:cubicBezTo>
                        <a:cubicBezTo>
                          <a:pt x="130878" y="33413"/>
                          <a:pt x="138084" y="0"/>
                          <a:pt x="138084" y="0"/>
                        </a:cubicBezTo>
                        <a:lnTo>
                          <a:pt x="153535" y="2639"/>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1" name="Google Shape;2311;p14"/>
                  <p:cNvSpPr/>
                  <p:nvPr/>
                </p:nvSpPr>
                <p:spPr>
                  <a:xfrm>
                    <a:off x="3339739" y="2245432"/>
                    <a:ext cx="136731" cy="119070"/>
                  </a:xfrm>
                  <a:custGeom>
                    <a:avLst/>
                    <a:gdLst/>
                    <a:ahLst/>
                    <a:cxnLst/>
                    <a:rect l="l" t="t" r="r" b="b"/>
                    <a:pathLst>
                      <a:path w="136731" h="119070" extrusionOk="0">
                        <a:moveTo>
                          <a:pt x="112387" y="110860"/>
                        </a:moveTo>
                        <a:cubicBezTo>
                          <a:pt x="112387" y="110860"/>
                          <a:pt x="106634" y="90942"/>
                          <a:pt x="78539" y="63229"/>
                        </a:cubicBezTo>
                        <a:cubicBezTo>
                          <a:pt x="50444" y="35516"/>
                          <a:pt x="0" y="0"/>
                          <a:pt x="0" y="0"/>
                        </a:cubicBezTo>
                        <a:cubicBezTo>
                          <a:pt x="0" y="0"/>
                          <a:pt x="50075" y="25664"/>
                          <a:pt x="84258" y="55427"/>
                        </a:cubicBezTo>
                        <a:cubicBezTo>
                          <a:pt x="118441" y="85196"/>
                          <a:pt x="136731" y="119071"/>
                          <a:pt x="136731" y="119071"/>
                        </a:cubicBezTo>
                        <a:lnTo>
                          <a:pt x="112387" y="11086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2" name="Google Shape;2312;p14"/>
                  <p:cNvSpPr/>
                  <p:nvPr/>
                </p:nvSpPr>
                <p:spPr>
                  <a:xfrm>
                    <a:off x="3325139" y="2364355"/>
                    <a:ext cx="146228" cy="27584"/>
                  </a:xfrm>
                  <a:custGeom>
                    <a:avLst/>
                    <a:gdLst/>
                    <a:ahLst/>
                    <a:cxnLst/>
                    <a:rect l="l" t="t" r="r" b="b"/>
                    <a:pathLst>
                      <a:path w="146228" h="27584" extrusionOk="0">
                        <a:moveTo>
                          <a:pt x="146228" y="7990"/>
                        </a:moveTo>
                        <a:cubicBezTo>
                          <a:pt x="146228" y="7990"/>
                          <a:pt x="110056" y="21385"/>
                          <a:pt x="73503" y="25731"/>
                        </a:cubicBezTo>
                        <a:cubicBezTo>
                          <a:pt x="36942" y="30084"/>
                          <a:pt x="0" y="25403"/>
                          <a:pt x="0" y="25403"/>
                        </a:cubicBezTo>
                        <a:cubicBezTo>
                          <a:pt x="0" y="25403"/>
                          <a:pt x="41362" y="22737"/>
                          <a:pt x="72431" y="16388"/>
                        </a:cubicBezTo>
                        <a:cubicBezTo>
                          <a:pt x="103493" y="10039"/>
                          <a:pt x="124261" y="0"/>
                          <a:pt x="124261" y="0"/>
                        </a:cubicBezTo>
                        <a:lnTo>
                          <a:pt x="146228" y="799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3" name="Google Shape;2313;p14"/>
                  <p:cNvSpPr/>
                  <p:nvPr/>
                </p:nvSpPr>
                <p:spPr>
                  <a:xfrm>
                    <a:off x="3455180" y="2429962"/>
                    <a:ext cx="240706" cy="94813"/>
                  </a:xfrm>
                  <a:custGeom>
                    <a:avLst/>
                    <a:gdLst/>
                    <a:ahLst/>
                    <a:cxnLst/>
                    <a:rect l="l" t="t" r="r" b="b"/>
                    <a:pathLst>
                      <a:path w="240706" h="94813" extrusionOk="0">
                        <a:moveTo>
                          <a:pt x="240706" y="3985"/>
                        </a:moveTo>
                        <a:cubicBezTo>
                          <a:pt x="240706" y="3985"/>
                          <a:pt x="202786" y="45387"/>
                          <a:pt x="143864" y="68392"/>
                        </a:cubicBezTo>
                        <a:cubicBezTo>
                          <a:pt x="84941" y="91398"/>
                          <a:pt x="0" y="94813"/>
                          <a:pt x="0" y="94813"/>
                        </a:cubicBezTo>
                        <a:cubicBezTo>
                          <a:pt x="0" y="94813"/>
                          <a:pt x="84452" y="80695"/>
                          <a:pt x="138526" y="56511"/>
                        </a:cubicBezTo>
                        <a:cubicBezTo>
                          <a:pt x="192593" y="32328"/>
                          <a:pt x="224211" y="0"/>
                          <a:pt x="224211" y="0"/>
                        </a:cubicBezTo>
                        <a:lnTo>
                          <a:pt x="240706" y="3985"/>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4" name="Google Shape;2314;p14"/>
                  <p:cNvSpPr/>
                  <p:nvPr/>
                </p:nvSpPr>
                <p:spPr>
                  <a:xfrm>
                    <a:off x="3517223" y="2239478"/>
                    <a:ext cx="191957" cy="195171"/>
                  </a:xfrm>
                  <a:custGeom>
                    <a:avLst/>
                    <a:gdLst/>
                    <a:ahLst/>
                    <a:cxnLst/>
                    <a:rect l="l" t="t" r="r" b="b"/>
                    <a:pathLst>
                      <a:path w="191957" h="195171" extrusionOk="0">
                        <a:moveTo>
                          <a:pt x="0" y="0"/>
                        </a:moveTo>
                        <a:cubicBezTo>
                          <a:pt x="0" y="0"/>
                          <a:pt x="60463" y="27117"/>
                          <a:pt x="109996" y="76295"/>
                        </a:cubicBezTo>
                        <a:cubicBezTo>
                          <a:pt x="159529" y="125467"/>
                          <a:pt x="191957" y="195172"/>
                          <a:pt x="191957" y="195172"/>
                        </a:cubicBezTo>
                        <a:lnTo>
                          <a:pt x="169139" y="189439"/>
                        </a:lnTo>
                        <a:cubicBezTo>
                          <a:pt x="169139" y="189439"/>
                          <a:pt x="137676" y="131648"/>
                          <a:pt x="95389" y="84285"/>
                        </a:cubicBezTo>
                        <a:cubicBezTo>
                          <a:pt x="53103" y="36929"/>
                          <a:pt x="0" y="0"/>
                          <a:pt x="0"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5" name="Google Shape;2315;p14"/>
                  <p:cNvSpPr/>
                  <p:nvPr/>
                </p:nvSpPr>
                <p:spPr>
                  <a:xfrm>
                    <a:off x="3734449" y="2240971"/>
                    <a:ext cx="129866" cy="233781"/>
                  </a:xfrm>
                  <a:custGeom>
                    <a:avLst/>
                    <a:gdLst/>
                    <a:ahLst/>
                    <a:cxnLst/>
                    <a:rect l="l" t="t" r="r" b="b"/>
                    <a:pathLst>
                      <a:path w="129866" h="233781" extrusionOk="0">
                        <a:moveTo>
                          <a:pt x="129867" y="233782"/>
                        </a:moveTo>
                        <a:cubicBezTo>
                          <a:pt x="129867" y="233782"/>
                          <a:pt x="123471" y="184175"/>
                          <a:pt x="91003" y="125728"/>
                        </a:cubicBezTo>
                        <a:cubicBezTo>
                          <a:pt x="58541" y="67281"/>
                          <a:pt x="0" y="0"/>
                          <a:pt x="0" y="0"/>
                        </a:cubicBezTo>
                        <a:cubicBezTo>
                          <a:pt x="0" y="0"/>
                          <a:pt x="50069" y="73094"/>
                          <a:pt x="77320" y="130470"/>
                        </a:cubicBezTo>
                        <a:cubicBezTo>
                          <a:pt x="104571" y="187838"/>
                          <a:pt x="108991" y="229495"/>
                          <a:pt x="108991" y="229495"/>
                        </a:cubicBezTo>
                        <a:lnTo>
                          <a:pt x="129867" y="233782"/>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6" name="Google Shape;2316;p14"/>
                  <p:cNvSpPr/>
                  <p:nvPr/>
                </p:nvSpPr>
                <p:spPr>
                  <a:xfrm>
                    <a:off x="3242060" y="2275985"/>
                    <a:ext cx="915603" cy="263101"/>
                  </a:xfrm>
                  <a:custGeom>
                    <a:avLst/>
                    <a:gdLst/>
                    <a:ahLst/>
                    <a:cxnLst/>
                    <a:rect l="l" t="t" r="r" b="b"/>
                    <a:pathLst>
                      <a:path w="915603" h="263101" extrusionOk="0">
                        <a:moveTo>
                          <a:pt x="0" y="0"/>
                        </a:moveTo>
                        <a:cubicBezTo>
                          <a:pt x="0" y="0"/>
                          <a:pt x="138118" y="76650"/>
                          <a:pt x="387430" y="151130"/>
                        </a:cubicBezTo>
                        <a:cubicBezTo>
                          <a:pt x="636749" y="225604"/>
                          <a:pt x="914056" y="263102"/>
                          <a:pt x="914056" y="263102"/>
                        </a:cubicBezTo>
                        <a:cubicBezTo>
                          <a:pt x="914056" y="263102"/>
                          <a:pt x="916521" y="255507"/>
                          <a:pt x="915228" y="249185"/>
                        </a:cubicBezTo>
                        <a:cubicBezTo>
                          <a:pt x="913942" y="242863"/>
                          <a:pt x="908893" y="237820"/>
                          <a:pt x="908893" y="237820"/>
                        </a:cubicBezTo>
                        <a:cubicBezTo>
                          <a:pt x="908893" y="237820"/>
                          <a:pt x="639408" y="203945"/>
                          <a:pt x="390531" y="136088"/>
                        </a:cubicBezTo>
                        <a:cubicBezTo>
                          <a:pt x="151639" y="70951"/>
                          <a:pt x="0" y="0"/>
                          <a:pt x="0"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7" name="Google Shape;2317;p14"/>
                  <p:cNvSpPr/>
                  <p:nvPr/>
                </p:nvSpPr>
                <p:spPr>
                  <a:xfrm>
                    <a:off x="3333029" y="2243912"/>
                    <a:ext cx="140923" cy="122553"/>
                  </a:xfrm>
                  <a:custGeom>
                    <a:avLst/>
                    <a:gdLst/>
                    <a:ahLst/>
                    <a:cxnLst/>
                    <a:rect l="l" t="t" r="r" b="b"/>
                    <a:pathLst>
                      <a:path w="140923" h="122553" extrusionOk="0">
                        <a:moveTo>
                          <a:pt x="113103" y="114704"/>
                        </a:moveTo>
                        <a:cubicBezTo>
                          <a:pt x="113103" y="114704"/>
                          <a:pt x="106627" y="90942"/>
                          <a:pt x="78532" y="63229"/>
                        </a:cubicBezTo>
                        <a:cubicBezTo>
                          <a:pt x="50437" y="35515"/>
                          <a:pt x="0" y="0"/>
                          <a:pt x="0" y="0"/>
                        </a:cubicBezTo>
                        <a:cubicBezTo>
                          <a:pt x="0" y="0"/>
                          <a:pt x="50069" y="25664"/>
                          <a:pt x="84252" y="55433"/>
                        </a:cubicBezTo>
                        <a:cubicBezTo>
                          <a:pt x="118434" y="85196"/>
                          <a:pt x="140924" y="122553"/>
                          <a:pt x="140924" y="122553"/>
                        </a:cubicBezTo>
                        <a:lnTo>
                          <a:pt x="113103" y="114704"/>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8" name="Google Shape;2318;p14"/>
                  <p:cNvSpPr/>
                  <p:nvPr/>
                </p:nvSpPr>
                <p:spPr>
                  <a:xfrm>
                    <a:off x="3313406" y="2360330"/>
                    <a:ext cx="150353" cy="28815"/>
                  </a:xfrm>
                  <a:custGeom>
                    <a:avLst/>
                    <a:gdLst/>
                    <a:ahLst/>
                    <a:cxnLst/>
                    <a:rect l="l" t="t" r="r" b="b"/>
                    <a:pathLst>
                      <a:path w="150353" h="28815" extrusionOk="0">
                        <a:moveTo>
                          <a:pt x="150354" y="9249"/>
                        </a:moveTo>
                        <a:cubicBezTo>
                          <a:pt x="150354" y="9249"/>
                          <a:pt x="110096" y="23300"/>
                          <a:pt x="73496" y="27285"/>
                        </a:cubicBezTo>
                        <a:cubicBezTo>
                          <a:pt x="36895" y="31270"/>
                          <a:pt x="0" y="26213"/>
                          <a:pt x="0" y="26213"/>
                        </a:cubicBezTo>
                        <a:cubicBezTo>
                          <a:pt x="0" y="26213"/>
                          <a:pt x="41389" y="23963"/>
                          <a:pt x="72518" y="17929"/>
                        </a:cubicBezTo>
                        <a:cubicBezTo>
                          <a:pt x="103647" y="11888"/>
                          <a:pt x="128386" y="0"/>
                          <a:pt x="128386" y="0"/>
                        </a:cubicBezTo>
                        <a:lnTo>
                          <a:pt x="150354" y="9249"/>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9" name="Google Shape;2319;p14"/>
                  <p:cNvSpPr/>
                  <p:nvPr/>
                </p:nvSpPr>
                <p:spPr>
                  <a:xfrm>
                    <a:off x="3435751" y="2432420"/>
                    <a:ext cx="249948" cy="91022"/>
                  </a:xfrm>
                  <a:custGeom>
                    <a:avLst/>
                    <a:gdLst/>
                    <a:ahLst/>
                    <a:cxnLst/>
                    <a:rect l="l" t="t" r="r" b="b"/>
                    <a:pathLst>
                      <a:path w="249948" h="91022" extrusionOk="0">
                        <a:moveTo>
                          <a:pt x="249949" y="5351"/>
                        </a:moveTo>
                        <a:cubicBezTo>
                          <a:pt x="249949" y="5351"/>
                          <a:pt x="204468" y="49064"/>
                          <a:pt x="144741" y="69892"/>
                        </a:cubicBezTo>
                        <a:cubicBezTo>
                          <a:pt x="85008" y="90721"/>
                          <a:pt x="0" y="91022"/>
                          <a:pt x="0" y="91022"/>
                        </a:cubicBezTo>
                        <a:cubicBezTo>
                          <a:pt x="0" y="91022"/>
                          <a:pt x="84921" y="80012"/>
                          <a:pt x="139839" y="57824"/>
                        </a:cubicBezTo>
                        <a:cubicBezTo>
                          <a:pt x="194763" y="35636"/>
                          <a:pt x="231029" y="0"/>
                          <a:pt x="231029" y="0"/>
                        </a:cubicBezTo>
                        <a:lnTo>
                          <a:pt x="249949" y="535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0" name="Google Shape;2320;p14"/>
                  <p:cNvSpPr/>
                  <p:nvPr/>
                </p:nvSpPr>
                <p:spPr>
                  <a:xfrm>
                    <a:off x="3507894" y="2234341"/>
                    <a:ext cx="196028" cy="201393"/>
                  </a:xfrm>
                  <a:custGeom>
                    <a:avLst/>
                    <a:gdLst/>
                    <a:ahLst/>
                    <a:cxnLst/>
                    <a:rect l="l" t="t" r="r" b="b"/>
                    <a:pathLst>
                      <a:path w="196028" h="201393" extrusionOk="0">
                        <a:moveTo>
                          <a:pt x="0" y="0"/>
                        </a:moveTo>
                        <a:cubicBezTo>
                          <a:pt x="0" y="0"/>
                          <a:pt x="60456" y="27124"/>
                          <a:pt x="109996" y="76295"/>
                        </a:cubicBezTo>
                        <a:cubicBezTo>
                          <a:pt x="159529" y="125467"/>
                          <a:pt x="196029" y="201394"/>
                          <a:pt x="196029" y="201394"/>
                        </a:cubicBezTo>
                        <a:cubicBezTo>
                          <a:pt x="196029" y="201394"/>
                          <a:pt x="172876" y="194422"/>
                          <a:pt x="171102" y="193082"/>
                        </a:cubicBezTo>
                        <a:cubicBezTo>
                          <a:pt x="169327" y="191743"/>
                          <a:pt x="137676" y="131648"/>
                          <a:pt x="95389" y="84285"/>
                        </a:cubicBezTo>
                        <a:cubicBezTo>
                          <a:pt x="53103" y="36929"/>
                          <a:pt x="0" y="0"/>
                          <a:pt x="0"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1" name="Google Shape;2321;p14"/>
                  <p:cNvSpPr/>
                  <p:nvPr/>
                </p:nvSpPr>
                <p:spPr>
                  <a:xfrm>
                    <a:off x="3725013" y="2230269"/>
                    <a:ext cx="133269" cy="240317"/>
                  </a:xfrm>
                  <a:custGeom>
                    <a:avLst/>
                    <a:gdLst/>
                    <a:ahLst/>
                    <a:cxnLst/>
                    <a:rect l="l" t="t" r="r" b="b"/>
                    <a:pathLst>
                      <a:path w="133269" h="240317" extrusionOk="0">
                        <a:moveTo>
                          <a:pt x="133269" y="240318"/>
                        </a:moveTo>
                        <a:cubicBezTo>
                          <a:pt x="133269" y="240318"/>
                          <a:pt x="123471" y="184175"/>
                          <a:pt x="91009" y="125728"/>
                        </a:cubicBezTo>
                        <a:cubicBezTo>
                          <a:pt x="58541" y="67281"/>
                          <a:pt x="0" y="0"/>
                          <a:pt x="0" y="0"/>
                        </a:cubicBezTo>
                        <a:cubicBezTo>
                          <a:pt x="0" y="0"/>
                          <a:pt x="50076" y="73094"/>
                          <a:pt x="77320" y="130470"/>
                        </a:cubicBezTo>
                        <a:cubicBezTo>
                          <a:pt x="104571" y="187838"/>
                          <a:pt x="110083" y="237532"/>
                          <a:pt x="110083" y="237532"/>
                        </a:cubicBezTo>
                        <a:lnTo>
                          <a:pt x="133269" y="240318"/>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2" name="Google Shape;2322;p14"/>
                  <p:cNvSpPr/>
                  <p:nvPr/>
                </p:nvSpPr>
                <p:spPr>
                  <a:xfrm>
                    <a:off x="3694728" y="2476508"/>
                    <a:ext cx="162020" cy="119492"/>
                  </a:xfrm>
                  <a:custGeom>
                    <a:avLst/>
                    <a:gdLst/>
                    <a:ahLst/>
                    <a:cxnLst/>
                    <a:rect l="l" t="t" r="r" b="b"/>
                    <a:pathLst>
                      <a:path w="162020" h="119492" extrusionOk="0">
                        <a:moveTo>
                          <a:pt x="162020" y="1072"/>
                        </a:moveTo>
                        <a:cubicBezTo>
                          <a:pt x="162020" y="1072"/>
                          <a:pt x="146155" y="46834"/>
                          <a:pt x="106386" y="74762"/>
                        </a:cubicBezTo>
                        <a:cubicBezTo>
                          <a:pt x="66618" y="102696"/>
                          <a:pt x="0" y="119493"/>
                          <a:pt x="0" y="119493"/>
                        </a:cubicBezTo>
                        <a:cubicBezTo>
                          <a:pt x="0" y="119493"/>
                          <a:pt x="63082" y="94967"/>
                          <a:pt x="99026" y="66196"/>
                        </a:cubicBezTo>
                        <a:cubicBezTo>
                          <a:pt x="134970" y="37418"/>
                          <a:pt x="144942" y="0"/>
                          <a:pt x="144942" y="0"/>
                        </a:cubicBezTo>
                        <a:lnTo>
                          <a:pt x="162020" y="107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2323" name="Google Shape;2323;p14"/>
              <p:cNvGrpSpPr/>
              <p:nvPr/>
            </p:nvGrpSpPr>
            <p:grpSpPr>
              <a:xfrm>
                <a:off x="3792257" y="1665710"/>
                <a:ext cx="538087" cy="993612"/>
                <a:chOff x="3792257" y="1665710"/>
                <a:chExt cx="538087" cy="993612"/>
              </a:xfrm>
            </p:grpSpPr>
            <p:grpSp>
              <p:nvGrpSpPr>
                <p:cNvPr id="2324" name="Google Shape;2324;p14"/>
                <p:cNvGrpSpPr/>
                <p:nvPr/>
              </p:nvGrpSpPr>
              <p:grpSpPr>
                <a:xfrm>
                  <a:off x="3792257" y="1665710"/>
                  <a:ext cx="487522" cy="774233"/>
                  <a:chOff x="3792257" y="1665710"/>
                  <a:chExt cx="487522" cy="774233"/>
                </a:xfrm>
              </p:grpSpPr>
              <p:grpSp>
                <p:nvGrpSpPr>
                  <p:cNvPr id="2325" name="Google Shape;2325;p14"/>
                  <p:cNvGrpSpPr/>
                  <p:nvPr/>
                </p:nvGrpSpPr>
                <p:grpSpPr>
                  <a:xfrm>
                    <a:off x="3792257" y="1665710"/>
                    <a:ext cx="487522" cy="756436"/>
                    <a:chOff x="3792257" y="1665710"/>
                    <a:chExt cx="487522" cy="756436"/>
                  </a:xfrm>
                </p:grpSpPr>
                <p:sp>
                  <p:nvSpPr>
                    <p:cNvPr id="2326" name="Google Shape;2326;p14"/>
                    <p:cNvSpPr/>
                    <p:nvPr/>
                  </p:nvSpPr>
                  <p:spPr>
                    <a:xfrm>
                      <a:off x="3792257" y="1665710"/>
                      <a:ext cx="487522" cy="756436"/>
                    </a:xfrm>
                    <a:custGeom>
                      <a:avLst/>
                      <a:gdLst/>
                      <a:ahLst/>
                      <a:cxnLst/>
                      <a:rect l="l" t="t" r="r" b="b"/>
                      <a:pathLst>
                        <a:path w="487522" h="756436" extrusionOk="0">
                          <a:moveTo>
                            <a:pt x="410994" y="756436"/>
                          </a:moveTo>
                          <a:cubicBezTo>
                            <a:pt x="410994" y="756436"/>
                            <a:pt x="156143" y="737483"/>
                            <a:pt x="23879" y="465031"/>
                          </a:cubicBezTo>
                          <a:cubicBezTo>
                            <a:pt x="-49838" y="313184"/>
                            <a:pt x="70659" y="0"/>
                            <a:pt x="70659" y="0"/>
                          </a:cubicBezTo>
                          <a:cubicBezTo>
                            <a:pt x="70659" y="0"/>
                            <a:pt x="386415" y="161196"/>
                            <a:pt x="459683" y="325052"/>
                          </a:cubicBezTo>
                          <a:cubicBezTo>
                            <a:pt x="543620" y="512743"/>
                            <a:pt x="410994" y="756436"/>
                            <a:pt x="410994" y="756436"/>
                          </a:cubicBezTo>
                          <a:close/>
                        </a:path>
                      </a:pathLst>
                    </a:custGeom>
                    <a:solidFill>
                      <a:srgbClr val="6E3D1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7" name="Google Shape;2327;p14"/>
                    <p:cNvSpPr/>
                    <p:nvPr/>
                  </p:nvSpPr>
                  <p:spPr>
                    <a:xfrm>
                      <a:off x="3792280" y="1665730"/>
                      <a:ext cx="302356" cy="562838"/>
                    </a:xfrm>
                    <a:custGeom>
                      <a:avLst/>
                      <a:gdLst/>
                      <a:ahLst/>
                      <a:cxnLst/>
                      <a:rect l="l" t="t" r="r" b="b"/>
                      <a:pathLst>
                        <a:path w="302356" h="562838" extrusionOk="0">
                          <a:moveTo>
                            <a:pt x="70630" y="0"/>
                          </a:moveTo>
                          <a:cubicBezTo>
                            <a:pt x="70630" y="0"/>
                            <a:pt x="-49834" y="313151"/>
                            <a:pt x="23883" y="464998"/>
                          </a:cubicBezTo>
                          <a:cubicBezTo>
                            <a:pt x="41979" y="502282"/>
                            <a:pt x="62439" y="534449"/>
                            <a:pt x="84159" y="562838"/>
                          </a:cubicBezTo>
                          <a:cubicBezTo>
                            <a:pt x="155772" y="556750"/>
                            <a:pt x="257517" y="531602"/>
                            <a:pt x="289316" y="440526"/>
                          </a:cubicBezTo>
                          <a:cubicBezTo>
                            <a:pt x="333444" y="314135"/>
                            <a:pt x="256466" y="165041"/>
                            <a:pt x="194208" y="72578"/>
                          </a:cubicBezTo>
                          <a:cubicBezTo>
                            <a:pt x="125561" y="28550"/>
                            <a:pt x="70630" y="0"/>
                            <a:pt x="70630" y="0"/>
                          </a:cubicBezTo>
                          <a:close/>
                        </a:path>
                      </a:pathLst>
                    </a:custGeom>
                    <a:solidFill>
                      <a:srgbClr val="89652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8" name="Google Shape;2328;p14"/>
                    <p:cNvSpPr/>
                    <p:nvPr/>
                  </p:nvSpPr>
                  <p:spPr>
                    <a:xfrm>
                      <a:off x="3792263" y="1670251"/>
                      <a:ext cx="192606" cy="436910"/>
                    </a:xfrm>
                    <a:custGeom>
                      <a:avLst/>
                      <a:gdLst/>
                      <a:ahLst/>
                      <a:cxnLst/>
                      <a:rect l="l" t="t" r="r" b="b"/>
                      <a:pathLst>
                        <a:path w="192606" h="436910" extrusionOk="0">
                          <a:moveTo>
                            <a:pt x="69140" y="0"/>
                          </a:moveTo>
                          <a:cubicBezTo>
                            <a:pt x="64733" y="11586"/>
                            <a:pt x="-21642" y="241262"/>
                            <a:pt x="5141" y="398909"/>
                          </a:cubicBezTo>
                          <a:cubicBezTo>
                            <a:pt x="49108" y="425055"/>
                            <a:pt x="102874" y="448737"/>
                            <a:pt x="133400" y="430440"/>
                          </a:cubicBezTo>
                          <a:cubicBezTo>
                            <a:pt x="190755" y="396043"/>
                            <a:pt x="216312" y="337529"/>
                            <a:pt x="164723" y="213435"/>
                          </a:cubicBezTo>
                          <a:cubicBezTo>
                            <a:pt x="133038" y="137234"/>
                            <a:pt x="97456" y="60061"/>
                            <a:pt x="69140" y="0"/>
                          </a:cubicBezTo>
                          <a:close/>
                        </a:path>
                      </a:pathLst>
                    </a:custGeom>
                    <a:solidFill>
                      <a:srgbClr val="9679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9" name="Google Shape;2329;p14"/>
                    <p:cNvSpPr/>
                    <p:nvPr/>
                  </p:nvSpPr>
                  <p:spPr>
                    <a:xfrm>
                      <a:off x="3837602" y="1747571"/>
                      <a:ext cx="88220" cy="327949"/>
                    </a:xfrm>
                    <a:custGeom>
                      <a:avLst/>
                      <a:gdLst/>
                      <a:ahLst/>
                      <a:cxnLst/>
                      <a:rect l="l" t="t" r="r" b="b"/>
                      <a:pathLst>
                        <a:path w="88220" h="327949" extrusionOk="0">
                          <a:moveTo>
                            <a:pt x="35842" y="0"/>
                          </a:moveTo>
                          <a:cubicBezTo>
                            <a:pt x="35842" y="0"/>
                            <a:pt x="-51805" y="325112"/>
                            <a:pt x="47020" y="327932"/>
                          </a:cubicBezTo>
                          <a:cubicBezTo>
                            <a:pt x="145845" y="330751"/>
                            <a:pt x="35842" y="0"/>
                            <a:pt x="35842" y="0"/>
                          </a:cubicBezTo>
                          <a:close/>
                        </a:path>
                      </a:pathLst>
                    </a:custGeom>
                    <a:solidFill>
                      <a:srgbClr val="AC904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0" name="Google Shape;2330;p14"/>
                    <p:cNvSpPr/>
                    <p:nvPr/>
                  </p:nvSpPr>
                  <p:spPr>
                    <a:xfrm>
                      <a:off x="3817020" y="1722429"/>
                      <a:ext cx="47235" cy="304618"/>
                    </a:xfrm>
                    <a:custGeom>
                      <a:avLst/>
                      <a:gdLst/>
                      <a:ahLst/>
                      <a:cxnLst/>
                      <a:rect l="l" t="t" r="r" b="b"/>
                      <a:pathLst>
                        <a:path w="47235" h="304618" extrusionOk="0">
                          <a:moveTo>
                            <a:pt x="47236" y="0"/>
                          </a:moveTo>
                          <a:cubicBezTo>
                            <a:pt x="47236" y="0"/>
                            <a:pt x="20340" y="73563"/>
                            <a:pt x="7287" y="156977"/>
                          </a:cubicBezTo>
                          <a:cubicBezTo>
                            <a:pt x="-5766" y="240392"/>
                            <a:pt x="2699" y="304619"/>
                            <a:pt x="2699" y="304619"/>
                          </a:cubicBezTo>
                          <a:cubicBezTo>
                            <a:pt x="2699" y="304619"/>
                            <a:pt x="6289" y="242354"/>
                            <a:pt x="19342" y="158939"/>
                          </a:cubicBezTo>
                          <a:cubicBezTo>
                            <a:pt x="32388" y="75525"/>
                            <a:pt x="47236" y="0"/>
                            <a:pt x="47236"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331" name="Google Shape;2331;p14"/>
                  <p:cNvGrpSpPr/>
                  <p:nvPr/>
                </p:nvGrpSpPr>
                <p:grpSpPr>
                  <a:xfrm>
                    <a:off x="3837447" y="1754522"/>
                    <a:ext cx="393504" cy="685421"/>
                    <a:chOff x="3837447" y="1754522"/>
                    <a:chExt cx="393504" cy="685421"/>
                  </a:xfrm>
                </p:grpSpPr>
                <p:sp>
                  <p:nvSpPr>
                    <p:cNvPr id="2332" name="Google Shape;2332;p14"/>
                    <p:cNvSpPr/>
                    <p:nvPr/>
                  </p:nvSpPr>
                  <p:spPr>
                    <a:xfrm>
                      <a:off x="3900227" y="1754522"/>
                      <a:ext cx="311302" cy="685421"/>
                    </a:xfrm>
                    <a:custGeom>
                      <a:avLst/>
                      <a:gdLst/>
                      <a:ahLst/>
                      <a:cxnLst/>
                      <a:rect l="l" t="t" r="r" b="b"/>
                      <a:pathLst>
                        <a:path w="311302" h="685421" extrusionOk="0">
                          <a:moveTo>
                            <a:pt x="287875" y="685351"/>
                          </a:moveTo>
                          <a:lnTo>
                            <a:pt x="311302" y="673805"/>
                          </a:lnTo>
                          <a:cubicBezTo>
                            <a:pt x="311302" y="673805"/>
                            <a:pt x="295343" y="646520"/>
                            <a:pt x="234933" y="516660"/>
                          </a:cubicBezTo>
                          <a:cubicBezTo>
                            <a:pt x="186599" y="412766"/>
                            <a:pt x="122881" y="274025"/>
                            <a:pt x="80622" y="174437"/>
                          </a:cubicBezTo>
                          <a:cubicBezTo>
                            <a:pt x="57771" y="120584"/>
                            <a:pt x="0" y="0"/>
                            <a:pt x="0" y="0"/>
                          </a:cubicBezTo>
                          <a:cubicBezTo>
                            <a:pt x="0" y="0"/>
                            <a:pt x="41838" y="94237"/>
                            <a:pt x="78231" y="175749"/>
                          </a:cubicBezTo>
                          <a:cubicBezTo>
                            <a:pt x="122138" y="274092"/>
                            <a:pt x="166460" y="405030"/>
                            <a:pt x="215511" y="519480"/>
                          </a:cubicBezTo>
                          <a:cubicBezTo>
                            <a:pt x="290300" y="693984"/>
                            <a:pt x="287875" y="685351"/>
                            <a:pt x="287875" y="685351"/>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3" name="Google Shape;2333;p14"/>
                    <p:cNvSpPr/>
                    <p:nvPr/>
                  </p:nvSpPr>
                  <p:spPr>
                    <a:xfrm>
                      <a:off x="3994297" y="1825627"/>
                      <a:ext cx="36359" cy="174892"/>
                    </a:xfrm>
                    <a:custGeom>
                      <a:avLst/>
                      <a:gdLst/>
                      <a:ahLst/>
                      <a:cxnLst/>
                      <a:rect l="l" t="t" r="r" b="b"/>
                      <a:pathLst>
                        <a:path w="36359" h="174892" extrusionOk="0">
                          <a:moveTo>
                            <a:pt x="0" y="149771"/>
                          </a:moveTo>
                          <a:cubicBezTo>
                            <a:pt x="0" y="149771"/>
                            <a:pt x="2317" y="121535"/>
                            <a:pt x="11412" y="84091"/>
                          </a:cubicBezTo>
                          <a:cubicBezTo>
                            <a:pt x="20500" y="46647"/>
                            <a:pt x="36360" y="0"/>
                            <a:pt x="36360" y="0"/>
                          </a:cubicBezTo>
                          <a:cubicBezTo>
                            <a:pt x="36360" y="0"/>
                            <a:pt x="26327" y="47644"/>
                            <a:pt x="20159" y="91291"/>
                          </a:cubicBezTo>
                          <a:cubicBezTo>
                            <a:pt x="13984" y="134943"/>
                            <a:pt x="10146" y="174892"/>
                            <a:pt x="10146" y="174892"/>
                          </a:cubicBezTo>
                          <a:lnTo>
                            <a:pt x="0" y="149771"/>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4" name="Google Shape;2334;p14"/>
                    <p:cNvSpPr/>
                    <p:nvPr/>
                  </p:nvSpPr>
                  <p:spPr>
                    <a:xfrm>
                      <a:off x="4064511" y="1945066"/>
                      <a:ext cx="76978" cy="229106"/>
                    </a:xfrm>
                    <a:custGeom>
                      <a:avLst/>
                      <a:gdLst/>
                      <a:ahLst/>
                      <a:cxnLst/>
                      <a:rect l="l" t="t" r="r" b="b"/>
                      <a:pathLst>
                        <a:path w="76978" h="229106" extrusionOk="0">
                          <a:moveTo>
                            <a:pt x="0" y="199023"/>
                          </a:moveTo>
                          <a:cubicBezTo>
                            <a:pt x="0" y="199023"/>
                            <a:pt x="12430" y="149496"/>
                            <a:pt x="22161" y="112219"/>
                          </a:cubicBezTo>
                          <a:cubicBezTo>
                            <a:pt x="39467" y="45930"/>
                            <a:pt x="76978" y="0"/>
                            <a:pt x="76978" y="0"/>
                          </a:cubicBezTo>
                          <a:cubicBezTo>
                            <a:pt x="76978" y="0"/>
                            <a:pt x="55594" y="53109"/>
                            <a:pt x="39018" y="112615"/>
                          </a:cubicBezTo>
                          <a:cubicBezTo>
                            <a:pt x="27191" y="155082"/>
                            <a:pt x="15886" y="229107"/>
                            <a:pt x="15886" y="229107"/>
                          </a:cubicBezTo>
                          <a:lnTo>
                            <a:pt x="0" y="199023"/>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5" name="Google Shape;2335;p14"/>
                    <p:cNvSpPr/>
                    <p:nvPr/>
                  </p:nvSpPr>
                  <p:spPr>
                    <a:xfrm>
                      <a:off x="4152667" y="2120869"/>
                      <a:ext cx="78284" cy="240907"/>
                    </a:xfrm>
                    <a:custGeom>
                      <a:avLst/>
                      <a:gdLst/>
                      <a:ahLst/>
                      <a:cxnLst/>
                      <a:rect l="l" t="t" r="r" b="b"/>
                      <a:pathLst>
                        <a:path w="78284" h="240907" extrusionOk="0">
                          <a:moveTo>
                            <a:pt x="0" y="208894"/>
                          </a:moveTo>
                          <a:cubicBezTo>
                            <a:pt x="0" y="208894"/>
                            <a:pt x="10387" y="167853"/>
                            <a:pt x="19690" y="130476"/>
                          </a:cubicBezTo>
                          <a:cubicBezTo>
                            <a:pt x="36232" y="64006"/>
                            <a:pt x="78284" y="0"/>
                            <a:pt x="78284" y="0"/>
                          </a:cubicBezTo>
                          <a:cubicBezTo>
                            <a:pt x="78284" y="0"/>
                            <a:pt x="53130" y="75076"/>
                            <a:pt x="37297" y="134762"/>
                          </a:cubicBezTo>
                          <a:cubicBezTo>
                            <a:pt x="26005" y="177364"/>
                            <a:pt x="15136" y="240907"/>
                            <a:pt x="15136" y="240907"/>
                          </a:cubicBezTo>
                          <a:lnTo>
                            <a:pt x="0" y="20889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6" name="Google Shape;2336;p14"/>
                    <p:cNvSpPr/>
                    <p:nvPr/>
                  </p:nvSpPr>
                  <p:spPr>
                    <a:xfrm>
                      <a:off x="3837447" y="1903048"/>
                      <a:ext cx="158845" cy="101095"/>
                    </a:xfrm>
                    <a:custGeom>
                      <a:avLst/>
                      <a:gdLst/>
                      <a:ahLst/>
                      <a:cxnLst/>
                      <a:rect l="l" t="t" r="r" b="b"/>
                      <a:pathLst>
                        <a:path w="158845" h="101095" extrusionOk="0">
                          <a:moveTo>
                            <a:pt x="158846" y="101095"/>
                          </a:moveTo>
                          <a:cubicBezTo>
                            <a:pt x="158846" y="101095"/>
                            <a:pt x="128078" y="76067"/>
                            <a:pt x="88364" y="50792"/>
                          </a:cubicBezTo>
                          <a:cubicBezTo>
                            <a:pt x="48656" y="25523"/>
                            <a:pt x="0" y="0"/>
                            <a:pt x="0" y="0"/>
                          </a:cubicBezTo>
                          <a:cubicBezTo>
                            <a:pt x="0" y="0"/>
                            <a:pt x="58494" y="19315"/>
                            <a:pt x="93608" y="39507"/>
                          </a:cubicBezTo>
                          <a:cubicBezTo>
                            <a:pt x="124194" y="57094"/>
                            <a:pt x="149001" y="73636"/>
                            <a:pt x="149001" y="73636"/>
                          </a:cubicBezTo>
                          <a:lnTo>
                            <a:pt x="158846" y="101095"/>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7" name="Google Shape;2337;p14"/>
                    <p:cNvSpPr/>
                    <p:nvPr/>
                  </p:nvSpPr>
                  <p:spPr>
                    <a:xfrm>
                      <a:off x="3857103" y="2100376"/>
                      <a:ext cx="206048" cy="54729"/>
                    </a:xfrm>
                    <a:custGeom>
                      <a:avLst/>
                      <a:gdLst/>
                      <a:ahLst/>
                      <a:cxnLst/>
                      <a:rect l="l" t="t" r="r" b="b"/>
                      <a:pathLst>
                        <a:path w="206048" h="54729" extrusionOk="0">
                          <a:moveTo>
                            <a:pt x="206048" y="54730"/>
                          </a:moveTo>
                          <a:cubicBezTo>
                            <a:pt x="206048" y="54730"/>
                            <a:pt x="153957" y="34029"/>
                            <a:pt x="109467" y="21511"/>
                          </a:cubicBezTo>
                          <a:cubicBezTo>
                            <a:pt x="75786" y="12035"/>
                            <a:pt x="0" y="4393"/>
                            <a:pt x="0" y="4393"/>
                          </a:cubicBezTo>
                          <a:cubicBezTo>
                            <a:pt x="0" y="4393"/>
                            <a:pt x="46620" y="-5338"/>
                            <a:pt x="110244" y="4166"/>
                          </a:cubicBezTo>
                          <a:cubicBezTo>
                            <a:pt x="144500" y="9282"/>
                            <a:pt x="194468" y="22918"/>
                            <a:pt x="194468" y="22918"/>
                          </a:cubicBezTo>
                          <a:lnTo>
                            <a:pt x="206048" y="5473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8" name="Google Shape;2338;p14"/>
                    <p:cNvSpPr/>
                    <p:nvPr/>
                  </p:nvSpPr>
                  <p:spPr>
                    <a:xfrm>
                      <a:off x="3988510" y="2287732"/>
                      <a:ext cx="162167" cy="70944"/>
                    </a:xfrm>
                    <a:custGeom>
                      <a:avLst/>
                      <a:gdLst/>
                      <a:ahLst/>
                      <a:cxnLst/>
                      <a:rect l="l" t="t" r="r" b="b"/>
                      <a:pathLst>
                        <a:path w="162167" h="70944" extrusionOk="0">
                          <a:moveTo>
                            <a:pt x="162168" y="70944"/>
                          </a:moveTo>
                          <a:cubicBezTo>
                            <a:pt x="162168" y="70944"/>
                            <a:pt x="140984" y="52058"/>
                            <a:pt x="84272" y="27378"/>
                          </a:cubicBezTo>
                          <a:cubicBezTo>
                            <a:pt x="62961" y="18109"/>
                            <a:pt x="0" y="0"/>
                            <a:pt x="0" y="0"/>
                          </a:cubicBezTo>
                          <a:cubicBezTo>
                            <a:pt x="0" y="0"/>
                            <a:pt x="69779" y="9611"/>
                            <a:pt x="88471" y="14600"/>
                          </a:cubicBezTo>
                          <a:cubicBezTo>
                            <a:pt x="115896" y="21920"/>
                            <a:pt x="147132" y="32549"/>
                            <a:pt x="147132" y="32549"/>
                          </a:cubicBezTo>
                          <a:lnTo>
                            <a:pt x="162168" y="7094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2339" name="Google Shape;2339;p14"/>
                <p:cNvGrpSpPr/>
                <p:nvPr/>
              </p:nvGrpSpPr>
              <p:grpSpPr>
                <a:xfrm>
                  <a:off x="3833267" y="1738181"/>
                  <a:ext cx="497077" cy="921141"/>
                  <a:chOff x="3833267" y="1738181"/>
                  <a:chExt cx="497077" cy="921141"/>
                </a:xfrm>
              </p:grpSpPr>
              <p:sp>
                <p:nvSpPr>
                  <p:cNvPr id="2340" name="Google Shape;2340;p14"/>
                  <p:cNvSpPr/>
                  <p:nvPr/>
                </p:nvSpPr>
                <p:spPr>
                  <a:xfrm>
                    <a:off x="3893020" y="1738181"/>
                    <a:ext cx="437324" cy="921141"/>
                  </a:xfrm>
                  <a:custGeom>
                    <a:avLst/>
                    <a:gdLst/>
                    <a:ahLst/>
                    <a:cxnLst/>
                    <a:rect l="l" t="t" r="r" b="b"/>
                    <a:pathLst>
                      <a:path w="437324" h="921141" extrusionOk="0">
                        <a:moveTo>
                          <a:pt x="392607" y="921142"/>
                        </a:moveTo>
                        <a:cubicBezTo>
                          <a:pt x="392607" y="921142"/>
                          <a:pt x="402084" y="909542"/>
                          <a:pt x="413268" y="902075"/>
                        </a:cubicBezTo>
                        <a:cubicBezTo>
                          <a:pt x="424446" y="894607"/>
                          <a:pt x="437325" y="891272"/>
                          <a:pt x="437325" y="891272"/>
                        </a:cubicBezTo>
                        <a:cubicBezTo>
                          <a:pt x="437325" y="891272"/>
                          <a:pt x="339290" y="738521"/>
                          <a:pt x="233694" y="515254"/>
                        </a:cubicBezTo>
                        <a:cubicBezTo>
                          <a:pt x="128099" y="291987"/>
                          <a:pt x="0" y="0"/>
                          <a:pt x="0" y="0"/>
                        </a:cubicBezTo>
                        <a:cubicBezTo>
                          <a:pt x="0" y="0"/>
                          <a:pt x="108435" y="290809"/>
                          <a:pt x="208091" y="516520"/>
                        </a:cubicBezTo>
                        <a:cubicBezTo>
                          <a:pt x="307739" y="742231"/>
                          <a:pt x="392607" y="921142"/>
                          <a:pt x="392607" y="921142"/>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1" name="Google Shape;2341;p14"/>
                  <p:cNvSpPr/>
                  <p:nvPr/>
                </p:nvSpPr>
                <p:spPr>
                  <a:xfrm>
                    <a:off x="3992810" y="1813023"/>
                    <a:ext cx="38850" cy="174430"/>
                  </a:xfrm>
                  <a:custGeom>
                    <a:avLst/>
                    <a:gdLst/>
                    <a:ahLst/>
                    <a:cxnLst/>
                    <a:rect l="l" t="t" r="r" b="b"/>
                    <a:pathLst>
                      <a:path w="38850" h="174430" extrusionOk="0">
                        <a:moveTo>
                          <a:pt x="0" y="149141"/>
                        </a:moveTo>
                        <a:cubicBezTo>
                          <a:pt x="0" y="149141"/>
                          <a:pt x="2793" y="120946"/>
                          <a:pt x="12504" y="83662"/>
                        </a:cubicBezTo>
                        <a:cubicBezTo>
                          <a:pt x="22221" y="46378"/>
                          <a:pt x="38851" y="0"/>
                          <a:pt x="38851" y="0"/>
                        </a:cubicBezTo>
                        <a:cubicBezTo>
                          <a:pt x="38851" y="0"/>
                          <a:pt x="28028" y="47470"/>
                          <a:pt x="21130" y="91009"/>
                        </a:cubicBezTo>
                        <a:cubicBezTo>
                          <a:pt x="14232" y="134548"/>
                          <a:pt x="9731" y="174430"/>
                          <a:pt x="9731" y="174430"/>
                        </a:cubicBezTo>
                        <a:lnTo>
                          <a:pt x="0" y="14914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2" name="Google Shape;2342;p14"/>
                  <p:cNvSpPr/>
                  <p:nvPr/>
                </p:nvSpPr>
                <p:spPr>
                  <a:xfrm>
                    <a:off x="4063955" y="1933513"/>
                    <a:ext cx="82503" cy="227311"/>
                  </a:xfrm>
                  <a:custGeom>
                    <a:avLst/>
                    <a:gdLst/>
                    <a:ahLst/>
                    <a:cxnLst/>
                    <a:rect l="l" t="t" r="r" b="b"/>
                    <a:pathLst>
                      <a:path w="82503" h="227311" extrusionOk="0">
                        <a:moveTo>
                          <a:pt x="0" y="196792"/>
                        </a:moveTo>
                        <a:cubicBezTo>
                          <a:pt x="0" y="196792"/>
                          <a:pt x="13810" y="147635"/>
                          <a:pt x="24579" y="110639"/>
                        </a:cubicBezTo>
                        <a:cubicBezTo>
                          <a:pt x="43726" y="44865"/>
                          <a:pt x="82504" y="0"/>
                          <a:pt x="82504" y="0"/>
                        </a:cubicBezTo>
                        <a:cubicBezTo>
                          <a:pt x="82504" y="0"/>
                          <a:pt x="59646" y="52493"/>
                          <a:pt x="41423" y="111509"/>
                        </a:cubicBezTo>
                        <a:cubicBezTo>
                          <a:pt x="28410" y="153629"/>
                          <a:pt x="15042" y="227312"/>
                          <a:pt x="15042" y="227312"/>
                        </a:cubicBezTo>
                        <a:lnTo>
                          <a:pt x="0" y="19679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3" name="Google Shape;2343;p14"/>
                  <p:cNvSpPr/>
                  <p:nvPr/>
                </p:nvSpPr>
                <p:spPr>
                  <a:xfrm>
                    <a:off x="4149653" y="2104468"/>
                    <a:ext cx="88122" cy="238241"/>
                  </a:xfrm>
                  <a:custGeom>
                    <a:avLst/>
                    <a:gdLst/>
                    <a:ahLst/>
                    <a:cxnLst/>
                    <a:rect l="l" t="t" r="r" b="b"/>
                    <a:pathLst>
                      <a:path w="88122" h="238241" extrusionOk="0">
                        <a:moveTo>
                          <a:pt x="0" y="205392"/>
                        </a:moveTo>
                        <a:cubicBezTo>
                          <a:pt x="0" y="205392"/>
                          <a:pt x="12008" y="164786"/>
                          <a:pt x="22771" y="127790"/>
                        </a:cubicBezTo>
                        <a:cubicBezTo>
                          <a:pt x="41918" y="62010"/>
                          <a:pt x="88123" y="0"/>
                          <a:pt x="88123" y="0"/>
                        </a:cubicBezTo>
                        <a:cubicBezTo>
                          <a:pt x="88123" y="0"/>
                          <a:pt x="59619" y="73965"/>
                          <a:pt x="41389" y="132981"/>
                        </a:cubicBezTo>
                        <a:cubicBezTo>
                          <a:pt x="28383" y="175107"/>
                          <a:pt x="15337" y="238242"/>
                          <a:pt x="15337" y="238242"/>
                        </a:cubicBezTo>
                        <a:lnTo>
                          <a:pt x="0" y="20539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4" name="Google Shape;2344;p14"/>
                  <p:cNvSpPr/>
                  <p:nvPr/>
                </p:nvSpPr>
                <p:spPr>
                  <a:xfrm>
                    <a:off x="3833267" y="1902009"/>
                    <a:ext cx="159548" cy="93420"/>
                  </a:xfrm>
                  <a:custGeom>
                    <a:avLst/>
                    <a:gdLst/>
                    <a:ahLst/>
                    <a:cxnLst/>
                    <a:rect l="l" t="t" r="r" b="b"/>
                    <a:pathLst>
                      <a:path w="159548" h="93420" extrusionOk="0">
                        <a:moveTo>
                          <a:pt x="159549" y="93420"/>
                        </a:moveTo>
                        <a:cubicBezTo>
                          <a:pt x="159549" y="93420"/>
                          <a:pt x="128447" y="69893"/>
                          <a:pt x="88558" y="46533"/>
                        </a:cubicBezTo>
                        <a:cubicBezTo>
                          <a:pt x="48669" y="23179"/>
                          <a:pt x="0" y="0"/>
                          <a:pt x="0" y="0"/>
                        </a:cubicBezTo>
                        <a:cubicBezTo>
                          <a:pt x="0" y="0"/>
                          <a:pt x="58085" y="16522"/>
                          <a:pt x="93273" y="35020"/>
                        </a:cubicBezTo>
                        <a:cubicBezTo>
                          <a:pt x="123926" y="51140"/>
                          <a:pt x="148867" y="66484"/>
                          <a:pt x="148867" y="66484"/>
                        </a:cubicBezTo>
                        <a:lnTo>
                          <a:pt x="159549" y="9342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5" name="Google Shape;2345;p14"/>
                  <p:cNvSpPr/>
                  <p:nvPr/>
                </p:nvSpPr>
                <p:spPr>
                  <a:xfrm>
                    <a:off x="3846347" y="2098108"/>
                    <a:ext cx="208164" cy="48030"/>
                  </a:xfrm>
                  <a:custGeom>
                    <a:avLst/>
                    <a:gdLst/>
                    <a:ahLst/>
                    <a:cxnLst/>
                    <a:rect l="l" t="t" r="r" b="b"/>
                    <a:pathLst>
                      <a:path w="208164" h="48030" extrusionOk="0">
                        <a:moveTo>
                          <a:pt x="208164" y="48031"/>
                        </a:moveTo>
                        <a:cubicBezTo>
                          <a:pt x="208164" y="48031"/>
                          <a:pt x="155169" y="29767"/>
                          <a:pt x="110137" y="19326"/>
                        </a:cubicBezTo>
                        <a:cubicBezTo>
                          <a:pt x="76061" y="11423"/>
                          <a:pt x="0" y="7304"/>
                          <a:pt x="0" y="7304"/>
                        </a:cubicBezTo>
                        <a:cubicBezTo>
                          <a:pt x="0" y="7304"/>
                          <a:pt x="46117" y="-4577"/>
                          <a:pt x="110110" y="1967"/>
                        </a:cubicBezTo>
                        <a:cubicBezTo>
                          <a:pt x="144567" y="5489"/>
                          <a:pt x="195118" y="16794"/>
                          <a:pt x="195118" y="16794"/>
                        </a:cubicBezTo>
                        <a:lnTo>
                          <a:pt x="208164" y="4803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6" name="Google Shape;2346;p14"/>
                  <p:cNvSpPr/>
                  <p:nvPr/>
                </p:nvSpPr>
                <p:spPr>
                  <a:xfrm>
                    <a:off x="3979750" y="2286928"/>
                    <a:ext cx="162482" cy="58433"/>
                  </a:xfrm>
                  <a:custGeom>
                    <a:avLst/>
                    <a:gdLst/>
                    <a:ahLst/>
                    <a:cxnLst/>
                    <a:rect l="l" t="t" r="r" b="b"/>
                    <a:pathLst>
                      <a:path w="162482" h="58433" extrusionOk="0">
                        <a:moveTo>
                          <a:pt x="162482" y="58434"/>
                        </a:moveTo>
                        <a:cubicBezTo>
                          <a:pt x="162482" y="58434"/>
                          <a:pt x="140649" y="41222"/>
                          <a:pt x="83836" y="20916"/>
                        </a:cubicBezTo>
                        <a:cubicBezTo>
                          <a:pt x="62485" y="13287"/>
                          <a:pt x="0" y="0"/>
                          <a:pt x="0" y="0"/>
                        </a:cubicBezTo>
                        <a:cubicBezTo>
                          <a:pt x="0" y="0"/>
                          <a:pt x="68600" y="4313"/>
                          <a:pt x="87125" y="7869"/>
                        </a:cubicBezTo>
                        <a:cubicBezTo>
                          <a:pt x="114309" y="13093"/>
                          <a:pt x="145418" y="21324"/>
                          <a:pt x="145418" y="21324"/>
                        </a:cubicBezTo>
                        <a:lnTo>
                          <a:pt x="162482" y="58434"/>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2347" name="Google Shape;2347;p14"/>
              <p:cNvGrpSpPr/>
              <p:nvPr/>
            </p:nvGrpSpPr>
            <p:grpSpPr>
              <a:xfrm>
                <a:off x="3861864" y="2151457"/>
                <a:ext cx="730882" cy="706308"/>
                <a:chOff x="3861864" y="2151457"/>
                <a:chExt cx="730882" cy="706308"/>
              </a:xfrm>
            </p:grpSpPr>
            <p:sp>
              <p:nvSpPr>
                <p:cNvPr id="2348" name="Google Shape;2348;p14"/>
                <p:cNvSpPr/>
                <p:nvPr/>
              </p:nvSpPr>
              <p:spPr>
                <a:xfrm>
                  <a:off x="3861873" y="2151457"/>
                  <a:ext cx="730873" cy="706308"/>
                </a:xfrm>
                <a:custGeom>
                  <a:avLst/>
                  <a:gdLst/>
                  <a:ahLst/>
                  <a:cxnLst/>
                  <a:rect l="l" t="t" r="r" b="b"/>
                  <a:pathLst>
                    <a:path w="730873" h="706308" extrusionOk="0">
                      <a:moveTo>
                        <a:pt x="1084" y="299381"/>
                      </a:moveTo>
                      <a:cubicBezTo>
                        <a:pt x="7747" y="193209"/>
                        <a:pt x="102179" y="68064"/>
                        <a:pt x="196825" y="29949"/>
                      </a:cubicBezTo>
                      <a:cubicBezTo>
                        <a:pt x="291477" y="-8165"/>
                        <a:pt x="371054" y="-5700"/>
                        <a:pt x="463054" y="14030"/>
                      </a:cubicBezTo>
                      <a:cubicBezTo>
                        <a:pt x="555048" y="33760"/>
                        <a:pt x="645474" y="82717"/>
                        <a:pt x="691947" y="193524"/>
                      </a:cubicBezTo>
                      <a:cubicBezTo>
                        <a:pt x="738412" y="304323"/>
                        <a:pt x="750849" y="420139"/>
                        <a:pt x="686890" y="522339"/>
                      </a:cubicBezTo>
                      <a:cubicBezTo>
                        <a:pt x="626528" y="618773"/>
                        <a:pt x="577604" y="660276"/>
                        <a:pt x="463938" y="690796"/>
                      </a:cubicBezTo>
                      <a:cubicBezTo>
                        <a:pt x="388052" y="711169"/>
                        <a:pt x="262505" y="730591"/>
                        <a:pt x="131118" y="615974"/>
                      </a:cubicBezTo>
                      <a:cubicBezTo>
                        <a:pt x="80044" y="571417"/>
                        <a:pt x="-10945" y="491096"/>
                        <a:pt x="1084" y="299381"/>
                      </a:cubicBezTo>
                      <a:close/>
                    </a:path>
                  </a:pathLst>
                </a:custGeom>
                <a:solidFill>
                  <a:srgbClr val="A422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9" name="Google Shape;2349;p14"/>
                <p:cNvSpPr/>
                <p:nvPr/>
              </p:nvSpPr>
              <p:spPr>
                <a:xfrm>
                  <a:off x="3861893" y="2154395"/>
                  <a:ext cx="626826" cy="656251"/>
                </a:xfrm>
                <a:custGeom>
                  <a:avLst/>
                  <a:gdLst/>
                  <a:ahLst/>
                  <a:cxnLst/>
                  <a:rect l="l" t="t" r="r" b="b"/>
                  <a:pathLst>
                    <a:path w="626826" h="656251" extrusionOk="0">
                      <a:moveTo>
                        <a:pt x="509989" y="86838"/>
                      </a:moveTo>
                      <a:cubicBezTo>
                        <a:pt x="439172" y="28980"/>
                        <a:pt x="352376" y="-555"/>
                        <a:pt x="298342" y="8"/>
                      </a:cubicBezTo>
                      <a:cubicBezTo>
                        <a:pt x="298235" y="21"/>
                        <a:pt x="298121" y="41"/>
                        <a:pt x="298014" y="55"/>
                      </a:cubicBezTo>
                      <a:cubicBezTo>
                        <a:pt x="265412" y="4180"/>
                        <a:pt x="232160" y="12746"/>
                        <a:pt x="196785" y="26991"/>
                      </a:cubicBezTo>
                      <a:cubicBezTo>
                        <a:pt x="102132" y="65105"/>
                        <a:pt x="7748" y="190317"/>
                        <a:pt x="1084" y="296489"/>
                      </a:cubicBezTo>
                      <a:cubicBezTo>
                        <a:pt x="-10944" y="488205"/>
                        <a:pt x="80011" y="568425"/>
                        <a:pt x="131091" y="612982"/>
                      </a:cubicBezTo>
                      <a:cubicBezTo>
                        <a:pt x="140488" y="621179"/>
                        <a:pt x="149857" y="628566"/>
                        <a:pt x="159173" y="635445"/>
                      </a:cubicBezTo>
                      <a:cubicBezTo>
                        <a:pt x="291826" y="676914"/>
                        <a:pt x="508382" y="675555"/>
                        <a:pt x="599746" y="447800"/>
                      </a:cubicBezTo>
                      <a:cubicBezTo>
                        <a:pt x="665875" y="282941"/>
                        <a:pt x="601199" y="161365"/>
                        <a:pt x="509989" y="86838"/>
                      </a:cubicBezTo>
                      <a:close/>
                    </a:path>
                  </a:pathLst>
                </a:custGeom>
                <a:solidFill>
                  <a:srgbClr val="BA3D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0" name="Google Shape;2350;p14"/>
                <p:cNvSpPr/>
                <p:nvPr/>
              </p:nvSpPr>
              <p:spPr>
                <a:xfrm>
                  <a:off x="3861864" y="2199265"/>
                  <a:ext cx="567820" cy="580799"/>
                </a:xfrm>
                <a:custGeom>
                  <a:avLst/>
                  <a:gdLst/>
                  <a:ahLst/>
                  <a:cxnLst/>
                  <a:rect l="l" t="t" r="r" b="b"/>
                  <a:pathLst>
                    <a:path w="567820" h="580799" extrusionOk="0">
                      <a:moveTo>
                        <a:pt x="459788" y="67271"/>
                      </a:moveTo>
                      <a:cubicBezTo>
                        <a:pt x="370272" y="1697"/>
                        <a:pt x="247157" y="-16044"/>
                        <a:pt x="180800" y="14516"/>
                      </a:cubicBezTo>
                      <a:cubicBezTo>
                        <a:pt x="145760" y="30650"/>
                        <a:pt x="117484" y="45511"/>
                        <a:pt x="92068" y="59783"/>
                      </a:cubicBezTo>
                      <a:cubicBezTo>
                        <a:pt x="49051" y="107266"/>
                        <a:pt x="15599" y="167421"/>
                        <a:pt x="4702" y="224897"/>
                      </a:cubicBezTo>
                      <a:cubicBezTo>
                        <a:pt x="4287" y="227074"/>
                        <a:pt x="3718" y="229264"/>
                        <a:pt x="3369" y="231427"/>
                      </a:cubicBezTo>
                      <a:cubicBezTo>
                        <a:pt x="2285" y="238225"/>
                        <a:pt x="1528" y="244949"/>
                        <a:pt x="1112" y="251619"/>
                      </a:cubicBezTo>
                      <a:cubicBezTo>
                        <a:pt x="362" y="263601"/>
                        <a:pt x="-19" y="275046"/>
                        <a:pt x="1" y="286171"/>
                      </a:cubicBezTo>
                      <a:cubicBezTo>
                        <a:pt x="135" y="390367"/>
                        <a:pt x="32496" y="457574"/>
                        <a:pt x="68433" y="503885"/>
                      </a:cubicBezTo>
                      <a:cubicBezTo>
                        <a:pt x="109548" y="531184"/>
                        <a:pt x="162497" y="554992"/>
                        <a:pt x="231170" y="572767"/>
                      </a:cubicBezTo>
                      <a:cubicBezTo>
                        <a:pt x="423181" y="622467"/>
                        <a:pt x="591530" y="433135"/>
                        <a:pt x="565069" y="236772"/>
                      </a:cubicBezTo>
                      <a:cubicBezTo>
                        <a:pt x="555144" y="163135"/>
                        <a:pt x="513494" y="106610"/>
                        <a:pt x="459788" y="67271"/>
                      </a:cubicBezTo>
                      <a:close/>
                    </a:path>
                  </a:pathLst>
                </a:custGeom>
                <a:solidFill>
                  <a:srgbClr val="CF58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1" name="Google Shape;2351;p14"/>
                <p:cNvSpPr/>
                <p:nvPr/>
              </p:nvSpPr>
              <p:spPr>
                <a:xfrm>
                  <a:off x="3864013" y="2286153"/>
                  <a:ext cx="108213" cy="411904"/>
                </a:xfrm>
                <a:custGeom>
                  <a:avLst/>
                  <a:gdLst/>
                  <a:ahLst/>
                  <a:cxnLst/>
                  <a:rect l="l" t="t" r="r" b="b"/>
                  <a:pathLst>
                    <a:path w="108213" h="411904" extrusionOk="0">
                      <a:moveTo>
                        <a:pt x="107828" y="411237"/>
                      </a:moveTo>
                      <a:cubicBezTo>
                        <a:pt x="101003" y="420560"/>
                        <a:pt x="10108" y="330964"/>
                        <a:pt x="678" y="223586"/>
                      </a:cubicBezTo>
                      <a:cubicBezTo>
                        <a:pt x="-8564" y="118352"/>
                        <a:pt x="79512" y="-6451"/>
                        <a:pt x="90027" y="259"/>
                      </a:cubicBezTo>
                      <a:cubicBezTo>
                        <a:pt x="100869" y="7184"/>
                        <a:pt x="12365" y="101402"/>
                        <a:pt x="22136" y="218115"/>
                      </a:cubicBezTo>
                      <a:cubicBezTo>
                        <a:pt x="31841" y="333897"/>
                        <a:pt x="114525" y="402089"/>
                        <a:pt x="107828" y="411237"/>
                      </a:cubicBezTo>
                      <a:close/>
                    </a:path>
                  </a:pathLst>
                </a:custGeom>
                <a:solidFill>
                  <a:srgbClr val="FFA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2" name="Google Shape;2352;p14"/>
                <p:cNvSpPr/>
                <p:nvPr/>
              </p:nvSpPr>
              <p:spPr>
                <a:xfrm>
                  <a:off x="3905343" y="2223566"/>
                  <a:ext cx="474075" cy="519655"/>
                </a:xfrm>
                <a:custGeom>
                  <a:avLst/>
                  <a:gdLst/>
                  <a:ahLst/>
                  <a:cxnLst/>
                  <a:rect l="l" t="t" r="r" b="b"/>
                  <a:pathLst>
                    <a:path w="474075" h="519655" extrusionOk="0">
                      <a:moveTo>
                        <a:pt x="445958" y="258989"/>
                      </a:moveTo>
                      <a:cubicBezTo>
                        <a:pt x="461248" y="260677"/>
                        <a:pt x="542834" y="108321"/>
                        <a:pt x="330437" y="19562"/>
                      </a:cubicBezTo>
                      <a:cubicBezTo>
                        <a:pt x="239549" y="-18419"/>
                        <a:pt x="124563" y="-7415"/>
                        <a:pt x="44960" y="109305"/>
                      </a:cubicBezTo>
                      <a:cubicBezTo>
                        <a:pt x="-51789" y="251153"/>
                        <a:pt x="9585" y="457971"/>
                        <a:pt x="209994" y="512038"/>
                      </a:cubicBezTo>
                      <a:cubicBezTo>
                        <a:pt x="395160" y="562000"/>
                        <a:pt x="474516" y="350125"/>
                        <a:pt x="437064" y="342363"/>
                      </a:cubicBezTo>
                      <a:cubicBezTo>
                        <a:pt x="414508" y="337682"/>
                        <a:pt x="364500" y="413261"/>
                        <a:pt x="288847" y="405391"/>
                      </a:cubicBezTo>
                      <a:cubicBezTo>
                        <a:pt x="245958" y="400931"/>
                        <a:pt x="150930" y="333864"/>
                        <a:pt x="178295" y="248200"/>
                      </a:cubicBezTo>
                      <a:cubicBezTo>
                        <a:pt x="203276" y="169996"/>
                        <a:pt x="275734" y="135793"/>
                        <a:pt x="331717" y="160251"/>
                      </a:cubicBezTo>
                      <a:cubicBezTo>
                        <a:pt x="389045" y="185292"/>
                        <a:pt x="426844" y="256879"/>
                        <a:pt x="445958" y="258989"/>
                      </a:cubicBezTo>
                      <a:close/>
                    </a:path>
                  </a:pathLst>
                </a:custGeom>
                <a:solidFill>
                  <a:srgbClr val="E573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3" name="Google Shape;2353;p14"/>
                <p:cNvSpPr/>
                <p:nvPr/>
              </p:nvSpPr>
              <p:spPr>
                <a:xfrm>
                  <a:off x="4244443" y="2614951"/>
                  <a:ext cx="71746" cy="52693"/>
                </a:xfrm>
                <a:custGeom>
                  <a:avLst/>
                  <a:gdLst/>
                  <a:ahLst/>
                  <a:cxnLst/>
                  <a:rect l="l" t="t" r="r" b="b"/>
                  <a:pathLst>
                    <a:path w="71746" h="52693" extrusionOk="0">
                      <a:moveTo>
                        <a:pt x="71684" y="5508"/>
                      </a:moveTo>
                      <a:cubicBezTo>
                        <a:pt x="70632" y="-14798"/>
                        <a:pt x="338" y="26404"/>
                        <a:pt x="3" y="42370"/>
                      </a:cubicBezTo>
                      <a:cubicBezTo>
                        <a:pt x="-305" y="57251"/>
                        <a:pt x="21863" y="52657"/>
                        <a:pt x="29900" y="49235"/>
                      </a:cubicBezTo>
                      <a:cubicBezTo>
                        <a:pt x="54057" y="38928"/>
                        <a:pt x="72977" y="30382"/>
                        <a:pt x="71684" y="5508"/>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4" name="Google Shape;2354;p14"/>
                <p:cNvSpPr/>
                <p:nvPr/>
              </p:nvSpPr>
              <p:spPr>
                <a:xfrm>
                  <a:off x="4062987" y="2608176"/>
                  <a:ext cx="175201" cy="90668"/>
                </a:xfrm>
                <a:custGeom>
                  <a:avLst/>
                  <a:gdLst/>
                  <a:ahLst/>
                  <a:cxnLst/>
                  <a:rect l="l" t="t" r="r" b="b"/>
                  <a:pathLst>
                    <a:path w="175201" h="90668" extrusionOk="0">
                      <a:moveTo>
                        <a:pt x="70" y="56304"/>
                      </a:moveTo>
                      <a:cubicBezTo>
                        <a:pt x="3733" y="40907"/>
                        <a:pt x="13257" y="47537"/>
                        <a:pt x="26832" y="30560"/>
                      </a:cubicBezTo>
                      <a:cubicBezTo>
                        <a:pt x="40401" y="13582"/>
                        <a:pt x="32686" y="47"/>
                        <a:pt x="46563" y="0"/>
                      </a:cubicBezTo>
                      <a:cubicBezTo>
                        <a:pt x="65556" y="-60"/>
                        <a:pt x="63353" y="19235"/>
                        <a:pt x="110662" y="36996"/>
                      </a:cubicBezTo>
                      <a:cubicBezTo>
                        <a:pt x="124037" y="42012"/>
                        <a:pt x="172974" y="39206"/>
                        <a:pt x="175137" y="59566"/>
                      </a:cubicBezTo>
                      <a:cubicBezTo>
                        <a:pt x="176483" y="72210"/>
                        <a:pt x="156679" y="80762"/>
                        <a:pt x="137659" y="85089"/>
                      </a:cubicBezTo>
                      <a:cubicBezTo>
                        <a:pt x="49884" y="105047"/>
                        <a:pt x="-2180" y="65774"/>
                        <a:pt x="70" y="56304"/>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5" name="Google Shape;2355;p14"/>
                <p:cNvSpPr/>
                <p:nvPr/>
              </p:nvSpPr>
              <p:spPr>
                <a:xfrm>
                  <a:off x="3924272" y="2279073"/>
                  <a:ext cx="217625" cy="369671"/>
                </a:xfrm>
                <a:custGeom>
                  <a:avLst/>
                  <a:gdLst/>
                  <a:ahLst/>
                  <a:cxnLst/>
                  <a:rect l="l" t="t" r="r" b="b"/>
                  <a:pathLst>
                    <a:path w="217625" h="369671" extrusionOk="0">
                      <a:moveTo>
                        <a:pt x="32" y="198955"/>
                      </a:moveTo>
                      <a:cubicBezTo>
                        <a:pt x="-1756" y="109895"/>
                        <a:pt x="72289" y="-28417"/>
                        <a:pt x="180784" y="5143"/>
                      </a:cubicBezTo>
                      <a:cubicBezTo>
                        <a:pt x="207238" y="13327"/>
                        <a:pt x="218389" y="28007"/>
                        <a:pt x="217586" y="64722"/>
                      </a:cubicBezTo>
                      <a:cubicBezTo>
                        <a:pt x="217050" y="89019"/>
                        <a:pt x="153700" y="135184"/>
                        <a:pt x="135497" y="184904"/>
                      </a:cubicBezTo>
                      <a:cubicBezTo>
                        <a:pt x="108079" y="259826"/>
                        <a:pt x="180429" y="287546"/>
                        <a:pt x="145563" y="344728"/>
                      </a:cubicBezTo>
                      <a:cubicBezTo>
                        <a:pt x="125163" y="378181"/>
                        <a:pt x="97979" y="370914"/>
                        <a:pt x="82897" y="363038"/>
                      </a:cubicBezTo>
                      <a:cubicBezTo>
                        <a:pt x="48165" y="344909"/>
                        <a:pt x="1907" y="292141"/>
                        <a:pt x="32" y="198955"/>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6" name="Google Shape;2356;p14"/>
                <p:cNvSpPr/>
                <p:nvPr/>
              </p:nvSpPr>
              <p:spPr>
                <a:xfrm>
                  <a:off x="4146974" y="2268965"/>
                  <a:ext cx="202162" cy="154752"/>
                </a:xfrm>
                <a:custGeom>
                  <a:avLst/>
                  <a:gdLst/>
                  <a:ahLst/>
                  <a:cxnLst/>
                  <a:rect l="l" t="t" r="r" b="b"/>
                  <a:pathLst>
                    <a:path w="202162" h="154752" extrusionOk="0">
                      <a:moveTo>
                        <a:pt x="235" y="12076"/>
                      </a:moveTo>
                      <a:cubicBezTo>
                        <a:pt x="-2417" y="30339"/>
                        <a:pt x="18170" y="28772"/>
                        <a:pt x="22805" y="52373"/>
                      </a:cubicBezTo>
                      <a:cubicBezTo>
                        <a:pt x="26528" y="71360"/>
                        <a:pt x="18659" y="91800"/>
                        <a:pt x="37820" y="93816"/>
                      </a:cubicBezTo>
                      <a:cubicBezTo>
                        <a:pt x="61113" y="96261"/>
                        <a:pt x="73168" y="86061"/>
                        <a:pt x="118756" y="107244"/>
                      </a:cubicBezTo>
                      <a:cubicBezTo>
                        <a:pt x="172026" y="131997"/>
                        <a:pt x="179755" y="157574"/>
                        <a:pt x="194797" y="154500"/>
                      </a:cubicBezTo>
                      <a:cubicBezTo>
                        <a:pt x="212980" y="150790"/>
                        <a:pt x="197181" y="84045"/>
                        <a:pt x="150877" y="45864"/>
                      </a:cubicBezTo>
                      <a:cubicBezTo>
                        <a:pt x="109052" y="11373"/>
                        <a:pt x="4461" y="-17051"/>
                        <a:pt x="235" y="12076"/>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7" name="Google Shape;2357;p14"/>
                <p:cNvSpPr/>
                <p:nvPr/>
              </p:nvSpPr>
              <p:spPr>
                <a:xfrm>
                  <a:off x="4014530" y="2372834"/>
                  <a:ext cx="92542" cy="203717"/>
                </a:xfrm>
                <a:custGeom>
                  <a:avLst/>
                  <a:gdLst/>
                  <a:ahLst/>
                  <a:cxnLst/>
                  <a:rect l="l" t="t" r="r" b="b"/>
                  <a:pathLst>
                    <a:path w="92542" h="203717" extrusionOk="0">
                      <a:moveTo>
                        <a:pt x="35254" y="203717"/>
                      </a:moveTo>
                      <a:cubicBezTo>
                        <a:pt x="35254" y="203717"/>
                        <a:pt x="-12357" y="164552"/>
                        <a:pt x="3080" y="98276"/>
                      </a:cubicBezTo>
                      <a:cubicBezTo>
                        <a:pt x="21725" y="18237"/>
                        <a:pt x="92542" y="0"/>
                        <a:pt x="92542" y="0"/>
                      </a:cubicBezTo>
                      <a:cubicBezTo>
                        <a:pt x="92542" y="0"/>
                        <a:pt x="39573" y="51656"/>
                        <a:pt x="25255" y="102582"/>
                      </a:cubicBezTo>
                      <a:cubicBezTo>
                        <a:pt x="10929" y="153515"/>
                        <a:pt x="35254" y="203717"/>
                        <a:pt x="35254" y="203717"/>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8" name="Google Shape;2358;p14"/>
                <p:cNvSpPr/>
                <p:nvPr/>
              </p:nvSpPr>
              <p:spPr>
                <a:xfrm>
                  <a:off x="4194371" y="2340207"/>
                  <a:ext cx="122975" cy="59008"/>
                </a:xfrm>
                <a:custGeom>
                  <a:avLst/>
                  <a:gdLst/>
                  <a:ahLst/>
                  <a:cxnLst/>
                  <a:rect l="l" t="t" r="r" b="b"/>
                  <a:pathLst>
                    <a:path w="122975" h="59008" extrusionOk="0">
                      <a:moveTo>
                        <a:pt x="0" y="7211"/>
                      </a:moveTo>
                      <a:cubicBezTo>
                        <a:pt x="0" y="7211"/>
                        <a:pt x="43552" y="-7650"/>
                        <a:pt x="74300" y="5296"/>
                      </a:cubicBezTo>
                      <a:cubicBezTo>
                        <a:pt x="105040" y="18248"/>
                        <a:pt x="122975" y="59008"/>
                        <a:pt x="122975" y="59008"/>
                      </a:cubicBezTo>
                      <a:cubicBezTo>
                        <a:pt x="122975" y="59008"/>
                        <a:pt x="101269" y="36813"/>
                        <a:pt x="70529" y="23861"/>
                      </a:cubicBezTo>
                      <a:cubicBezTo>
                        <a:pt x="39789" y="10915"/>
                        <a:pt x="0" y="7211"/>
                        <a:pt x="0" y="7211"/>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9" name="Google Shape;2359;p14"/>
                <p:cNvSpPr/>
                <p:nvPr/>
              </p:nvSpPr>
              <p:spPr>
                <a:xfrm>
                  <a:off x="4111271" y="2634943"/>
                  <a:ext cx="114013" cy="42298"/>
                </a:xfrm>
                <a:custGeom>
                  <a:avLst/>
                  <a:gdLst/>
                  <a:ahLst/>
                  <a:cxnLst/>
                  <a:rect l="l" t="t" r="r" b="b"/>
                  <a:pathLst>
                    <a:path w="114013" h="42298" extrusionOk="0">
                      <a:moveTo>
                        <a:pt x="1466" y="4208"/>
                      </a:moveTo>
                      <a:cubicBezTo>
                        <a:pt x="10802" y="-9722"/>
                        <a:pt x="25389" y="14374"/>
                        <a:pt x="59103" y="26603"/>
                      </a:cubicBezTo>
                      <a:cubicBezTo>
                        <a:pt x="80507" y="34366"/>
                        <a:pt x="114014" y="31968"/>
                        <a:pt x="114014" y="31968"/>
                      </a:cubicBezTo>
                      <a:cubicBezTo>
                        <a:pt x="114014" y="31968"/>
                        <a:pt x="85115" y="46588"/>
                        <a:pt x="58741" y="41043"/>
                      </a:cubicBezTo>
                      <a:cubicBezTo>
                        <a:pt x="29287" y="34855"/>
                        <a:pt x="-7870" y="18138"/>
                        <a:pt x="1466" y="4208"/>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0" name="Google Shape;2360;p14"/>
                <p:cNvSpPr/>
                <p:nvPr/>
              </p:nvSpPr>
              <p:spPr>
                <a:xfrm>
                  <a:off x="4117315" y="2430804"/>
                  <a:ext cx="192826" cy="173454"/>
                </a:xfrm>
                <a:custGeom>
                  <a:avLst/>
                  <a:gdLst/>
                  <a:ahLst/>
                  <a:cxnLst/>
                  <a:rect l="l" t="t" r="r" b="b"/>
                  <a:pathLst>
                    <a:path w="192826" h="173454" extrusionOk="0">
                      <a:moveTo>
                        <a:pt x="499" y="90522"/>
                      </a:moveTo>
                      <a:cubicBezTo>
                        <a:pt x="-5119" y="47807"/>
                        <a:pt x="37542" y="11675"/>
                        <a:pt x="84637" y="2607"/>
                      </a:cubicBezTo>
                      <a:cubicBezTo>
                        <a:pt x="167790" y="-13413"/>
                        <a:pt x="186710" y="47907"/>
                        <a:pt x="192329" y="90623"/>
                      </a:cubicBezTo>
                      <a:cubicBezTo>
                        <a:pt x="197948" y="133331"/>
                        <a:pt x="155066" y="173481"/>
                        <a:pt x="107107" y="173454"/>
                      </a:cubicBezTo>
                      <a:cubicBezTo>
                        <a:pt x="59154" y="173428"/>
                        <a:pt x="6119" y="133231"/>
                        <a:pt x="499" y="90522"/>
                      </a:cubicBezTo>
                      <a:close/>
                    </a:path>
                  </a:pathLst>
                </a:custGeom>
                <a:solidFill>
                  <a:srgbClr val="DF7B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1" name="Google Shape;2361;p14"/>
                <p:cNvSpPr/>
                <p:nvPr/>
              </p:nvSpPr>
              <p:spPr>
                <a:xfrm>
                  <a:off x="4150865" y="2457926"/>
                  <a:ext cx="128867" cy="121811"/>
                </a:xfrm>
                <a:custGeom>
                  <a:avLst/>
                  <a:gdLst/>
                  <a:ahLst/>
                  <a:cxnLst/>
                  <a:rect l="l" t="t" r="r" b="b"/>
                  <a:pathLst>
                    <a:path w="128867" h="121811" extrusionOk="0">
                      <a:moveTo>
                        <a:pt x="67140" y="2656"/>
                      </a:moveTo>
                      <a:cubicBezTo>
                        <a:pt x="98550" y="9989"/>
                        <a:pt x="130677" y="35004"/>
                        <a:pt x="128788" y="64760"/>
                      </a:cubicBezTo>
                      <a:cubicBezTo>
                        <a:pt x="126906" y="94522"/>
                        <a:pt x="91766" y="123910"/>
                        <a:pt x="59592" y="121693"/>
                      </a:cubicBezTo>
                      <a:cubicBezTo>
                        <a:pt x="27412" y="119469"/>
                        <a:pt x="-1802" y="85642"/>
                        <a:pt x="87" y="55879"/>
                      </a:cubicBezTo>
                      <a:cubicBezTo>
                        <a:pt x="1976" y="26123"/>
                        <a:pt x="12135" y="-10183"/>
                        <a:pt x="67140" y="2656"/>
                      </a:cubicBezTo>
                      <a:close/>
                    </a:path>
                  </a:pathLst>
                </a:custGeom>
                <a:solidFill>
                  <a:srgbClr val="C568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2" name="Google Shape;2362;p14"/>
                <p:cNvSpPr/>
                <p:nvPr/>
              </p:nvSpPr>
              <p:spPr>
                <a:xfrm>
                  <a:off x="4192676" y="2479637"/>
                  <a:ext cx="65720" cy="66159"/>
                </a:xfrm>
                <a:custGeom>
                  <a:avLst/>
                  <a:gdLst/>
                  <a:ahLst/>
                  <a:cxnLst/>
                  <a:rect l="l" t="t" r="r" b="b"/>
                  <a:pathLst>
                    <a:path w="65720" h="66159" extrusionOk="0">
                      <a:moveTo>
                        <a:pt x="6918" y="13406"/>
                      </a:moveTo>
                      <a:cubicBezTo>
                        <a:pt x="18056" y="-1281"/>
                        <a:pt x="38703" y="-4375"/>
                        <a:pt x="53029" y="6488"/>
                      </a:cubicBezTo>
                      <a:cubicBezTo>
                        <a:pt x="67354" y="17358"/>
                        <a:pt x="69939" y="38072"/>
                        <a:pt x="58802" y="52759"/>
                      </a:cubicBezTo>
                      <a:cubicBezTo>
                        <a:pt x="47664" y="67440"/>
                        <a:pt x="27023" y="70534"/>
                        <a:pt x="12691" y="59671"/>
                      </a:cubicBezTo>
                      <a:cubicBezTo>
                        <a:pt x="-1634" y="48801"/>
                        <a:pt x="-4219" y="28087"/>
                        <a:pt x="6918" y="13406"/>
                      </a:cubicBezTo>
                      <a:close/>
                    </a:path>
                  </a:pathLst>
                </a:custGeom>
                <a:solidFill>
                  <a:srgbClr val="8C3A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3" name="Google Shape;2363;p14"/>
                <p:cNvSpPr/>
                <p:nvPr/>
              </p:nvSpPr>
              <p:spPr>
                <a:xfrm>
                  <a:off x="4210579" y="2494246"/>
                  <a:ext cx="36904" cy="36946"/>
                </a:xfrm>
                <a:custGeom>
                  <a:avLst/>
                  <a:gdLst/>
                  <a:ahLst/>
                  <a:cxnLst/>
                  <a:rect l="l" t="t" r="r" b="b"/>
                  <a:pathLst>
                    <a:path w="36904" h="36946" extrusionOk="0">
                      <a:moveTo>
                        <a:pt x="3776" y="7342"/>
                      </a:moveTo>
                      <a:cubicBezTo>
                        <a:pt x="9951" y="-801"/>
                        <a:pt x="21530" y="-2415"/>
                        <a:pt x="29634" y="3733"/>
                      </a:cubicBezTo>
                      <a:cubicBezTo>
                        <a:pt x="37738" y="9881"/>
                        <a:pt x="39305" y="21460"/>
                        <a:pt x="33130" y="29604"/>
                      </a:cubicBezTo>
                      <a:cubicBezTo>
                        <a:pt x="26955" y="37748"/>
                        <a:pt x="15376" y="39362"/>
                        <a:pt x="7272" y="33214"/>
                      </a:cubicBezTo>
                      <a:cubicBezTo>
                        <a:pt x="-838" y="27073"/>
                        <a:pt x="-2399" y="15486"/>
                        <a:pt x="3776" y="7342"/>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64" name="Google Shape;2364;p14"/>
                <p:cNvGrpSpPr/>
                <p:nvPr/>
              </p:nvGrpSpPr>
              <p:grpSpPr>
                <a:xfrm>
                  <a:off x="3906637" y="2180986"/>
                  <a:ext cx="603017" cy="631242"/>
                  <a:chOff x="3906637" y="2180986"/>
                  <a:chExt cx="603017" cy="631242"/>
                </a:xfrm>
              </p:grpSpPr>
              <p:sp>
                <p:nvSpPr>
                  <p:cNvPr id="2365" name="Google Shape;2365;p14"/>
                  <p:cNvSpPr/>
                  <p:nvPr/>
                </p:nvSpPr>
                <p:spPr>
                  <a:xfrm>
                    <a:off x="4465067" y="2416322"/>
                    <a:ext cx="44587" cy="19848"/>
                  </a:xfrm>
                  <a:custGeom>
                    <a:avLst/>
                    <a:gdLst/>
                    <a:ahLst/>
                    <a:cxnLst/>
                    <a:rect l="l" t="t" r="r" b="b"/>
                    <a:pathLst>
                      <a:path w="44587" h="19848" extrusionOk="0">
                        <a:moveTo>
                          <a:pt x="41322" y="560"/>
                        </a:moveTo>
                        <a:cubicBezTo>
                          <a:pt x="39996" y="-56"/>
                          <a:pt x="38483" y="-210"/>
                          <a:pt x="36996" y="332"/>
                        </a:cubicBezTo>
                        <a:cubicBezTo>
                          <a:pt x="34853" y="1082"/>
                          <a:pt x="32522" y="1759"/>
                          <a:pt x="30486" y="2790"/>
                        </a:cubicBezTo>
                        <a:cubicBezTo>
                          <a:pt x="26729" y="4699"/>
                          <a:pt x="23179" y="7184"/>
                          <a:pt x="19496" y="9253"/>
                        </a:cubicBezTo>
                        <a:cubicBezTo>
                          <a:pt x="13033" y="12876"/>
                          <a:pt x="6530" y="16352"/>
                          <a:pt x="0" y="19848"/>
                        </a:cubicBezTo>
                        <a:cubicBezTo>
                          <a:pt x="7253" y="18348"/>
                          <a:pt x="14533" y="16727"/>
                          <a:pt x="21820" y="15368"/>
                        </a:cubicBezTo>
                        <a:cubicBezTo>
                          <a:pt x="25972" y="14591"/>
                          <a:pt x="30299" y="14249"/>
                          <a:pt x="34411" y="13305"/>
                        </a:cubicBezTo>
                        <a:cubicBezTo>
                          <a:pt x="36627" y="12796"/>
                          <a:pt x="38744" y="11899"/>
                          <a:pt x="40867" y="11102"/>
                        </a:cubicBezTo>
                        <a:cubicBezTo>
                          <a:pt x="43834" y="10023"/>
                          <a:pt x="45314" y="6755"/>
                          <a:pt x="44236" y="3788"/>
                        </a:cubicBezTo>
                        <a:cubicBezTo>
                          <a:pt x="43700" y="2308"/>
                          <a:pt x="42642" y="1183"/>
                          <a:pt x="41322" y="56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6" name="Google Shape;2366;p14"/>
                  <p:cNvSpPr/>
                  <p:nvPr/>
                </p:nvSpPr>
                <p:spPr>
                  <a:xfrm>
                    <a:off x="4450461" y="2478000"/>
                    <a:ext cx="38654" cy="11732"/>
                  </a:xfrm>
                  <a:custGeom>
                    <a:avLst/>
                    <a:gdLst/>
                    <a:ahLst/>
                    <a:cxnLst/>
                    <a:rect l="l" t="t" r="r" b="b"/>
                    <a:pathLst>
                      <a:path w="38654" h="11732" extrusionOk="0">
                        <a:moveTo>
                          <a:pt x="36520" y="1193"/>
                        </a:moveTo>
                        <a:cubicBezTo>
                          <a:pt x="35382" y="276"/>
                          <a:pt x="33888" y="-126"/>
                          <a:pt x="32321" y="35"/>
                        </a:cubicBezTo>
                        <a:cubicBezTo>
                          <a:pt x="16194" y="4616"/>
                          <a:pt x="13153" y="5553"/>
                          <a:pt x="16207" y="4642"/>
                        </a:cubicBezTo>
                        <a:cubicBezTo>
                          <a:pt x="20936" y="3236"/>
                          <a:pt x="25677" y="1729"/>
                          <a:pt x="30352" y="142"/>
                        </a:cubicBezTo>
                        <a:cubicBezTo>
                          <a:pt x="30928" y="-53"/>
                          <a:pt x="29173" y="296"/>
                          <a:pt x="28570" y="390"/>
                        </a:cubicBezTo>
                        <a:cubicBezTo>
                          <a:pt x="26950" y="631"/>
                          <a:pt x="25490" y="1120"/>
                          <a:pt x="23963" y="1682"/>
                        </a:cubicBezTo>
                        <a:cubicBezTo>
                          <a:pt x="20025" y="3122"/>
                          <a:pt x="15980" y="4428"/>
                          <a:pt x="11968" y="5640"/>
                        </a:cubicBezTo>
                        <a:cubicBezTo>
                          <a:pt x="10294" y="6143"/>
                          <a:pt x="5271" y="7495"/>
                          <a:pt x="6965" y="7067"/>
                        </a:cubicBezTo>
                        <a:cubicBezTo>
                          <a:pt x="10053" y="6290"/>
                          <a:pt x="0" y="9176"/>
                          <a:pt x="0" y="9176"/>
                        </a:cubicBezTo>
                        <a:cubicBezTo>
                          <a:pt x="0" y="9176"/>
                          <a:pt x="21652" y="10650"/>
                          <a:pt x="16730" y="10261"/>
                        </a:cubicBezTo>
                        <a:cubicBezTo>
                          <a:pt x="15317" y="10154"/>
                          <a:pt x="13917" y="10194"/>
                          <a:pt x="12497" y="10101"/>
                        </a:cubicBezTo>
                        <a:cubicBezTo>
                          <a:pt x="16676" y="10449"/>
                          <a:pt x="20822" y="10857"/>
                          <a:pt x="24974" y="11440"/>
                        </a:cubicBezTo>
                        <a:cubicBezTo>
                          <a:pt x="26588" y="11668"/>
                          <a:pt x="28075" y="11802"/>
                          <a:pt x="29716" y="11694"/>
                        </a:cubicBezTo>
                        <a:cubicBezTo>
                          <a:pt x="30319" y="11661"/>
                          <a:pt x="32120" y="11688"/>
                          <a:pt x="31517" y="11614"/>
                        </a:cubicBezTo>
                        <a:cubicBezTo>
                          <a:pt x="26615" y="11045"/>
                          <a:pt x="31491" y="11581"/>
                          <a:pt x="33460" y="11346"/>
                        </a:cubicBezTo>
                        <a:cubicBezTo>
                          <a:pt x="36594" y="11018"/>
                          <a:pt x="38958" y="8245"/>
                          <a:pt x="38623" y="5111"/>
                        </a:cubicBezTo>
                        <a:cubicBezTo>
                          <a:pt x="38462" y="3544"/>
                          <a:pt x="37659" y="2111"/>
                          <a:pt x="36520" y="119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7" name="Google Shape;2367;p14"/>
                  <p:cNvSpPr/>
                  <p:nvPr/>
                </p:nvSpPr>
                <p:spPr>
                  <a:xfrm>
                    <a:off x="4406272" y="2512627"/>
                    <a:ext cx="30912" cy="12436"/>
                  </a:xfrm>
                  <a:custGeom>
                    <a:avLst/>
                    <a:gdLst/>
                    <a:ahLst/>
                    <a:cxnLst/>
                    <a:rect l="l" t="t" r="r" b="b"/>
                    <a:pathLst>
                      <a:path w="30912" h="12436" extrusionOk="0">
                        <a:moveTo>
                          <a:pt x="29836" y="3414"/>
                        </a:moveTo>
                        <a:cubicBezTo>
                          <a:pt x="28993" y="2222"/>
                          <a:pt x="27774" y="1372"/>
                          <a:pt x="26220" y="1110"/>
                        </a:cubicBezTo>
                        <a:cubicBezTo>
                          <a:pt x="18290" y="1519"/>
                          <a:pt x="19636" y="1378"/>
                          <a:pt x="18270" y="1459"/>
                        </a:cubicBezTo>
                        <a:cubicBezTo>
                          <a:pt x="18819" y="1298"/>
                          <a:pt x="19650" y="1452"/>
                          <a:pt x="19750" y="843"/>
                        </a:cubicBezTo>
                        <a:cubicBezTo>
                          <a:pt x="20119" y="-1341"/>
                          <a:pt x="15297" y="1385"/>
                          <a:pt x="13087" y="1593"/>
                        </a:cubicBezTo>
                        <a:cubicBezTo>
                          <a:pt x="10903" y="1800"/>
                          <a:pt x="6911" y="-169"/>
                          <a:pt x="6543" y="1994"/>
                        </a:cubicBezTo>
                        <a:cubicBezTo>
                          <a:pt x="6182" y="4144"/>
                          <a:pt x="0" y="2403"/>
                          <a:pt x="0" y="2403"/>
                        </a:cubicBezTo>
                        <a:cubicBezTo>
                          <a:pt x="0" y="2403"/>
                          <a:pt x="2766" y="3602"/>
                          <a:pt x="6041" y="4955"/>
                        </a:cubicBezTo>
                        <a:cubicBezTo>
                          <a:pt x="5679" y="7118"/>
                          <a:pt x="10113" y="6756"/>
                          <a:pt x="12109" y="7667"/>
                        </a:cubicBezTo>
                        <a:cubicBezTo>
                          <a:pt x="14125" y="8591"/>
                          <a:pt x="17734" y="12657"/>
                          <a:pt x="18103" y="10473"/>
                        </a:cubicBezTo>
                        <a:cubicBezTo>
                          <a:pt x="18478" y="8263"/>
                          <a:pt x="18049" y="10500"/>
                          <a:pt x="24217" y="12355"/>
                        </a:cubicBezTo>
                        <a:cubicBezTo>
                          <a:pt x="27325" y="12884"/>
                          <a:pt x="30305" y="10761"/>
                          <a:pt x="30834" y="7654"/>
                        </a:cubicBezTo>
                        <a:cubicBezTo>
                          <a:pt x="31095" y="6100"/>
                          <a:pt x="30687" y="4606"/>
                          <a:pt x="29836" y="341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8" name="Google Shape;2368;p14"/>
                  <p:cNvSpPr/>
                  <p:nvPr/>
                </p:nvSpPr>
                <p:spPr>
                  <a:xfrm>
                    <a:off x="4445686" y="2601352"/>
                    <a:ext cx="28165" cy="17105"/>
                  </a:xfrm>
                  <a:custGeom>
                    <a:avLst/>
                    <a:gdLst/>
                    <a:ahLst/>
                    <a:cxnLst/>
                    <a:rect l="l" t="t" r="r" b="b"/>
                    <a:pathLst>
                      <a:path w="28165" h="17105" extrusionOk="0">
                        <a:moveTo>
                          <a:pt x="24954" y="6302"/>
                        </a:moveTo>
                        <a:cubicBezTo>
                          <a:pt x="12470" y="3168"/>
                          <a:pt x="10180" y="2585"/>
                          <a:pt x="12557" y="3141"/>
                        </a:cubicBezTo>
                        <a:cubicBezTo>
                          <a:pt x="16261" y="4005"/>
                          <a:pt x="19877" y="4889"/>
                          <a:pt x="23614" y="5579"/>
                        </a:cubicBezTo>
                        <a:cubicBezTo>
                          <a:pt x="24070" y="5666"/>
                          <a:pt x="22885" y="5184"/>
                          <a:pt x="22462" y="4996"/>
                        </a:cubicBezTo>
                        <a:cubicBezTo>
                          <a:pt x="21291" y="4480"/>
                          <a:pt x="20139" y="4360"/>
                          <a:pt x="18886" y="4166"/>
                        </a:cubicBezTo>
                        <a:cubicBezTo>
                          <a:pt x="15685" y="3677"/>
                          <a:pt x="12524" y="2893"/>
                          <a:pt x="9369" y="2176"/>
                        </a:cubicBezTo>
                        <a:cubicBezTo>
                          <a:pt x="8057" y="1875"/>
                          <a:pt x="4085" y="944"/>
                          <a:pt x="5378" y="1319"/>
                        </a:cubicBezTo>
                        <a:cubicBezTo>
                          <a:pt x="7722" y="2009"/>
                          <a:pt x="0" y="0"/>
                          <a:pt x="0" y="0"/>
                        </a:cubicBezTo>
                        <a:cubicBezTo>
                          <a:pt x="0" y="0"/>
                          <a:pt x="1821" y="1480"/>
                          <a:pt x="4279" y="3536"/>
                        </a:cubicBezTo>
                        <a:cubicBezTo>
                          <a:pt x="4186" y="3462"/>
                          <a:pt x="4588" y="3764"/>
                          <a:pt x="4554" y="3744"/>
                        </a:cubicBezTo>
                        <a:cubicBezTo>
                          <a:pt x="4186" y="3489"/>
                          <a:pt x="6362" y="5445"/>
                          <a:pt x="7293" y="6255"/>
                        </a:cubicBezTo>
                        <a:cubicBezTo>
                          <a:pt x="9731" y="8372"/>
                          <a:pt x="12256" y="10474"/>
                          <a:pt x="14540" y="12765"/>
                        </a:cubicBezTo>
                        <a:cubicBezTo>
                          <a:pt x="15430" y="13669"/>
                          <a:pt x="16140" y="14473"/>
                          <a:pt x="17252" y="15116"/>
                        </a:cubicBezTo>
                        <a:cubicBezTo>
                          <a:pt x="17654" y="15350"/>
                          <a:pt x="18833" y="16087"/>
                          <a:pt x="18498" y="15772"/>
                        </a:cubicBezTo>
                        <a:cubicBezTo>
                          <a:pt x="15738" y="13153"/>
                          <a:pt x="18478" y="15832"/>
                          <a:pt x="19837" y="16495"/>
                        </a:cubicBezTo>
                        <a:cubicBezTo>
                          <a:pt x="22643" y="17922"/>
                          <a:pt x="26139" y="16756"/>
                          <a:pt x="27566" y="13944"/>
                        </a:cubicBezTo>
                        <a:cubicBezTo>
                          <a:pt x="28999" y="11138"/>
                          <a:pt x="27760" y="7729"/>
                          <a:pt x="24954" y="630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9" name="Google Shape;2369;p14"/>
                  <p:cNvSpPr/>
                  <p:nvPr/>
                </p:nvSpPr>
                <p:spPr>
                  <a:xfrm>
                    <a:off x="4480344" y="2654909"/>
                    <a:ext cx="26446" cy="19049"/>
                  </a:xfrm>
                  <a:custGeom>
                    <a:avLst/>
                    <a:gdLst/>
                    <a:ahLst/>
                    <a:cxnLst/>
                    <a:rect l="l" t="t" r="r" b="b"/>
                    <a:pathLst>
                      <a:path w="26446" h="19049" extrusionOk="0">
                        <a:moveTo>
                          <a:pt x="23856" y="8519"/>
                        </a:moveTo>
                        <a:cubicBezTo>
                          <a:pt x="11955" y="4253"/>
                          <a:pt x="9611" y="3456"/>
                          <a:pt x="11881" y="4226"/>
                        </a:cubicBezTo>
                        <a:cubicBezTo>
                          <a:pt x="15424" y="5432"/>
                          <a:pt x="18993" y="6677"/>
                          <a:pt x="22590" y="7709"/>
                        </a:cubicBezTo>
                        <a:cubicBezTo>
                          <a:pt x="23025" y="7829"/>
                          <a:pt x="21813" y="7180"/>
                          <a:pt x="21418" y="6958"/>
                        </a:cubicBezTo>
                        <a:cubicBezTo>
                          <a:pt x="20319" y="6336"/>
                          <a:pt x="19255" y="6162"/>
                          <a:pt x="18049" y="5853"/>
                        </a:cubicBezTo>
                        <a:cubicBezTo>
                          <a:pt x="14968" y="5076"/>
                          <a:pt x="11921" y="3992"/>
                          <a:pt x="8907" y="2987"/>
                        </a:cubicBezTo>
                        <a:cubicBezTo>
                          <a:pt x="7655" y="2565"/>
                          <a:pt x="3965" y="1266"/>
                          <a:pt x="5197" y="1761"/>
                        </a:cubicBezTo>
                        <a:cubicBezTo>
                          <a:pt x="7421" y="2659"/>
                          <a:pt x="0" y="0"/>
                          <a:pt x="0" y="0"/>
                        </a:cubicBezTo>
                        <a:cubicBezTo>
                          <a:pt x="0" y="0"/>
                          <a:pt x="1574" y="1614"/>
                          <a:pt x="3750" y="3858"/>
                        </a:cubicBezTo>
                        <a:cubicBezTo>
                          <a:pt x="2793" y="2947"/>
                          <a:pt x="5559" y="5820"/>
                          <a:pt x="6463" y="6784"/>
                        </a:cubicBezTo>
                        <a:cubicBezTo>
                          <a:pt x="8626" y="9115"/>
                          <a:pt x="10742" y="11526"/>
                          <a:pt x="12732" y="14011"/>
                        </a:cubicBezTo>
                        <a:cubicBezTo>
                          <a:pt x="13515" y="14982"/>
                          <a:pt x="14218" y="15893"/>
                          <a:pt x="15236" y="16636"/>
                        </a:cubicBezTo>
                        <a:cubicBezTo>
                          <a:pt x="15605" y="16904"/>
                          <a:pt x="16710" y="17728"/>
                          <a:pt x="16415" y="17379"/>
                        </a:cubicBezTo>
                        <a:cubicBezTo>
                          <a:pt x="13991" y="14533"/>
                          <a:pt x="16328" y="17346"/>
                          <a:pt x="17587" y="18130"/>
                        </a:cubicBezTo>
                        <a:cubicBezTo>
                          <a:pt x="20239" y="19831"/>
                          <a:pt x="23822" y="19114"/>
                          <a:pt x="25523" y="16462"/>
                        </a:cubicBezTo>
                        <a:cubicBezTo>
                          <a:pt x="27231" y="13810"/>
                          <a:pt x="26508" y="10227"/>
                          <a:pt x="23856" y="851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0" name="Google Shape;2370;p14"/>
                  <p:cNvSpPr/>
                  <p:nvPr/>
                </p:nvSpPr>
                <p:spPr>
                  <a:xfrm>
                    <a:off x="4431313" y="2655874"/>
                    <a:ext cx="26602" cy="20074"/>
                  </a:xfrm>
                  <a:custGeom>
                    <a:avLst/>
                    <a:gdLst/>
                    <a:ahLst/>
                    <a:cxnLst/>
                    <a:rect l="l" t="t" r="r" b="b"/>
                    <a:pathLst>
                      <a:path w="26602" h="20074" extrusionOk="0">
                        <a:moveTo>
                          <a:pt x="24103" y="9724"/>
                        </a:moveTo>
                        <a:cubicBezTo>
                          <a:pt x="16830" y="6798"/>
                          <a:pt x="18143" y="7347"/>
                          <a:pt x="16857" y="6838"/>
                        </a:cubicBezTo>
                        <a:cubicBezTo>
                          <a:pt x="17440" y="6938"/>
                          <a:pt x="18143" y="7300"/>
                          <a:pt x="18498" y="6778"/>
                        </a:cubicBezTo>
                        <a:cubicBezTo>
                          <a:pt x="19750" y="4969"/>
                          <a:pt x="14252" y="5331"/>
                          <a:pt x="12176" y="4594"/>
                        </a:cubicBezTo>
                        <a:cubicBezTo>
                          <a:pt x="10126" y="3864"/>
                          <a:pt x="7327" y="502"/>
                          <a:pt x="6088" y="2297"/>
                        </a:cubicBezTo>
                        <a:cubicBezTo>
                          <a:pt x="4862" y="4079"/>
                          <a:pt x="0" y="0"/>
                          <a:pt x="0" y="0"/>
                        </a:cubicBezTo>
                        <a:cubicBezTo>
                          <a:pt x="0" y="0"/>
                          <a:pt x="1996" y="2183"/>
                          <a:pt x="4367" y="4762"/>
                        </a:cubicBezTo>
                        <a:cubicBezTo>
                          <a:pt x="3128" y="6557"/>
                          <a:pt x="7340" y="8023"/>
                          <a:pt x="8753" y="9684"/>
                        </a:cubicBezTo>
                        <a:cubicBezTo>
                          <a:pt x="10180" y="11358"/>
                          <a:pt x="11593" y="16629"/>
                          <a:pt x="12839" y="14814"/>
                        </a:cubicBezTo>
                        <a:cubicBezTo>
                          <a:pt x="14098" y="12986"/>
                          <a:pt x="12859" y="14774"/>
                          <a:pt x="17627" y="19027"/>
                        </a:cubicBezTo>
                        <a:cubicBezTo>
                          <a:pt x="20219" y="20815"/>
                          <a:pt x="23815" y="20279"/>
                          <a:pt x="25610" y="17681"/>
                        </a:cubicBezTo>
                        <a:cubicBezTo>
                          <a:pt x="27399" y="15082"/>
                          <a:pt x="26695" y="11513"/>
                          <a:pt x="24103" y="972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1" name="Google Shape;2371;p14"/>
                  <p:cNvSpPr/>
                  <p:nvPr/>
                </p:nvSpPr>
                <p:spPr>
                  <a:xfrm>
                    <a:off x="4356907" y="2628884"/>
                    <a:ext cx="26095" cy="27481"/>
                  </a:xfrm>
                  <a:custGeom>
                    <a:avLst/>
                    <a:gdLst/>
                    <a:ahLst/>
                    <a:cxnLst/>
                    <a:rect l="l" t="t" r="r" b="b"/>
                    <a:pathLst>
                      <a:path w="26095" h="27481" extrusionOk="0">
                        <a:moveTo>
                          <a:pt x="22041" y="15122"/>
                        </a:moveTo>
                        <a:cubicBezTo>
                          <a:pt x="23126" y="15785"/>
                          <a:pt x="19924" y="13709"/>
                          <a:pt x="18860" y="13006"/>
                        </a:cubicBezTo>
                        <a:cubicBezTo>
                          <a:pt x="17788" y="12296"/>
                          <a:pt x="16690" y="11673"/>
                          <a:pt x="15611" y="10977"/>
                        </a:cubicBezTo>
                        <a:cubicBezTo>
                          <a:pt x="12410" y="8894"/>
                          <a:pt x="9242" y="6563"/>
                          <a:pt x="6128" y="4360"/>
                        </a:cubicBezTo>
                        <a:cubicBezTo>
                          <a:pt x="5090" y="3623"/>
                          <a:pt x="2090" y="1460"/>
                          <a:pt x="3107" y="2217"/>
                        </a:cubicBezTo>
                        <a:cubicBezTo>
                          <a:pt x="6161" y="4474"/>
                          <a:pt x="0" y="0"/>
                          <a:pt x="0" y="0"/>
                        </a:cubicBezTo>
                        <a:cubicBezTo>
                          <a:pt x="0" y="0"/>
                          <a:pt x="10086" y="16140"/>
                          <a:pt x="8110" y="12832"/>
                        </a:cubicBezTo>
                        <a:cubicBezTo>
                          <a:pt x="6824" y="10662"/>
                          <a:pt x="5324" y="8586"/>
                          <a:pt x="3938" y="6476"/>
                        </a:cubicBezTo>
                        <a:cubicBezTo>
                          <a:pt x="4608" y="7554"/>
                          <a:pt x="5297" y="8660"/>
                          <a:pt x="5960" y="9744"/>
                        </a:cubicBezTo>
                        <a:cubicBezTo>
                          <a:pt x="7956" y="13033"/>
                          <a:pt x="9791" y="16428"/>
                          <a:pt x="11707" y="19764"/>
                        </a:cubicBezTo>
                        <a:cubicBezTo>
                          <a:pt x="12343" y="20862"/>
                          <a:pt x="14225" y="24090"/>
                          <a:pt x="13629" y="22965"/>
                        </a:cubicBezTo>
                        <a:cubicBezTo>
                          <a:pt x="11834" y="19549"/>
                          <a:pt x="13676" y="22931"/>
                          <a:pt x="16228" y="25657"/>
                        </a:cubicBezTo>
                        <a:cubicBezTo>
                          <a:pt x="18384" y="27954"/>
                          <a:pt x="21974" y="28115"/>
                          <a:pt x="24271" y="25952"/>
                        </a:cubicBezTo>
                        <a:cubicBezTo>
                          <a:pt x="26568" y="23795"/>
                          <a:pt x="26729" y="20212"/>
                          <a:pt x="24566" y="17915"/>
                        </a:cubicBezTo>
                        <a:cubicBezTo>
                          <a:pt x="12256" y="8974"/>
                          <a:pt x="9061" y="6824"/>
                          <a:pt x="12202" y="8968"/>
                        </a:cubicBezTo>
                        <a:cubicBezTo>
                          <a:pt x="15384" y="11144"/>
                          <a:pt x="18752" y="13113"/>
                          <a:pt x="22041" y="1512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2" name="Google Shape;2372;p14"/>
                  <p:cNvSpPr/>
                  <p:nvPr/>
                </p:nvSpPr>
                <p:spPr>
                  <a:xfrm>
                    <a:off x="4398945" y="2733160"/>
                    <a:ext cx="27071" cy="30679"/>
                  </a:xfrm>
                  <a:custGeom>
                    <a:avLst/>
                    <a:gdLst/>
                    <a:ahLst/>
                    <a:cxnLst/>
                    <a:rect l="l" t="t" r="r" b="b"/>
                    <a:pathLst>
                      <a:path w="27071" h="30679" extrusionOk="0">
                        <a:moveTo>
                          <a:pt x="0" y="0"/>
                        </a:moveTo>
                        <a:cubicBezTo>
                          <a:pt x="0" y="0"/>
                          <a:pt x="1105" y="1956"/>
                          <a:pt x="2063" y="3596"/>
                        </a:cubicBezTo>
                        <a:cubicBezTo>
                          <a:pt x="1339" y="2398"/>
                          <a:pt x="3496" y="5887"/>
                          <a:pt x="4192" y="7099"/>
                        </a:cubicBezTo>
                        <a:cubicBezTo>
                          <a:pt x="4300" y="7273"/>
                          <a:pt x="4407" y="7454"/>
                          <a:pt x="4514" y="7628"/>
                        </a:cubicBezTo>
                        <a:cubicBezTo>
                          <a:pt x="5110" y="8666"/>
                          <a:pt x="5686" y="9811"/>
                          <a:pt x="6275" y="10850"/>
                        </a:cubicBezTo>
                        <a:cubicBezTo>
                          <a:pt x="8358" y="14526"/>
                          <a:pt x="10247" y="18196"/>
                          <a:pt x="12249" y="21913"/>
                        </a:cubicBezTo>
                        <a:cubicBezTo>
                          <a:pt x="12912" y="23139"/>
                          <a:pt x="15029" y="26829"/>
                          <a:pt x="14406" y="25577"/>
                        </a:cubicBezTo>
                        <a:cubicBezTo>
                          <a:pt x="12524" y="21786"/>
                          <a:pt x="14312" y="25543"/>
                          <a:pt x="16978" y="28684"/>
                        </a:cubicBezTo>
                        <a:cubicBezTo>
                          <a:pt x="19020" y="31089"/>
                          <a:pt x="22664" y="31350"/>
                          <a:pt x="25061" y="29307"/>
                        </a:cubicBezTo>
                        <a:cubicBezTo>
                          <a:pt x="27465" y="27264"/>
                          <a:pt x="27753" y="23782"/>
                          <a:pt x="25711" y="21384"/>
                        </a:cubicBezTo>
                        <a:cubicBezTo>
                          <a:pt x="12845" y="10682"/>
                          <a:pt x="9564" y="8023"/>
                          <a:pt x="12845" y="10608"/>
                        </a:cubicBezTo>
                        <a:cubicBezTo>
                          <a:pt x="16167" y="13227"/>
                          <a:pt x="19603" y="15738"/>
                          <a:pt x="23045" y="18203"/>
                        </a:cubicBezTo>
                        <a:cubicBezTo>
                          <a:pt x="24184" y="19013"/>
                          <a:pt x="20909" y="16448"/>
                          <a:pt x="19797" y="15598"/>
                        </a:cubicBezTo>
                        <a:cubicBezTo>
                          <a:pt x="18679" y="14734"/>
                          <a:pt x="17446" y="13950"/>
                          <a:pt x="16321" y="13100"/>
                        </a:cubicBezTo>
                        <a:cubicBezTo>
                          <a:pt x="12966" y="10575"/>
                          <a:pt x="9751" y="7862"/>
                          <a:pt x="6490" y="5210"/>
                        </a:cubicBezTo>
                        <a:cubicBezTo>
                          <a:pt x="5411" y="4333"/>
                          <a:pt x="2183" y="1708"/>
                          <a:pt x="3248" y="2605"/>
                        </a:cubicBezTo>
                        <a:cubicBezTo>
                          <a:pt x="6443" y="5304"/>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3" name="Google Shape;2373;p14"/>
                  <p:cNvSpPr/>
                  <p:nvPr/>
                </p:nvSpPr>
                <p:spPr>
                  <a:xfrm>
                    <a:off x="4260245" y="2777376"/>
                    <a:ext cx="16705" cy="32845"/>
                  </a:xfrm>
                  <a:custGeom>
                    <a:avLst/>
                    <a:gdLst/>
                    <a:ahLst/>
                    <a:cxnLst/>
                    <a:rect l="l" t="t" r="r" b="b"/>
                    <a:pathLst>
                      <a:path w="16705" h="32845" extrusionOk="0">
                        <a:moveTo>
                          <a:pt x="0" y="0"/>
                        </a:moveTo>
                        <a:cubicBezTo>
                          <a:pt x="0" y="0"/>
                          <a:pt x="3322" y="17734"/>
                          <a:pt x="2806" y="14459"/>
                        </a:cubicBezTo>
                        <a:cubicBezTo>
                          <a:pt x="2304" y="11258"/>
                          <a:pt x="1581" y="8084"/>
                          <a:pt x="1239" y="4862"/>
                        </a:cubicBezTo>
                        <a:cubicBezTo>
                          <a:pt x="1072" y="3215"/>
                          <a:pt x="1895" y="8057"/>
                          <a:pt x="2230" y="9671"/>
                        </a:cubicBezTo>
                        <a:cubicBezTo>
                          <a:pt x="2853" y="12631"/>
                          <a:pt x="3576" y="16335"/>
                          <a:pt x="3891" y="19342"/>
                        </a:cubicBezTo>
                        <a:cubicBezTo>
                          <a:pt x="4065" y="20969"/>
                          <a:pt x="4594" y="25838"/>
                          <a:pt x="4233" y="24244"/>
                        </a:cubicBezTo>
                        <a:cubicBezTo>
                          <a:pt x="3509" y="21016"/>
                          <a:pt x="4280" y="24304"/>
                          <a:pt x="5619" y="28925"/>
                        </a:cubicBezTo>
                        <a:cubicBezTo>
                          <a:pt x="6583" y="31926"/>
                          <a:pt x="9718" y="33527"/>
                          <a:pt x="12718" y="32569"/>
                        </a:cubicBezTo>
                        <a:cubicBezTo>
                          <a:pt x="15725" y="31604"/>
                          <a:pt x="17393" y="28376"/>
                          <a:pt x="16435" y="25376"/>
                        </a:cubicBezTo>
                        <a:cubicBezTo>
                          <a:pt x="8197" y="12671"/>
                          <a:pt x="6295" y="9885"/>
                          <a:pt x="8251" y="12638"/>
                        </a:cubicBezTo>
                        <a:cubicBezTo>
                          <a:pt x="10240" y="15451"/>
                          <a:pt x="12383" y="18190"/>
                          <a:pt x="14794" y="20654"/>
                        </a:cubicBezTo>
                        <a:cubicBezTo>
                          <a:pt x="16020" y="21900"/>
                          <a:pt x="12812" y="17788"/>
                          <a:pt x="11814" y="16361"/>
                        </a:cubicBezTo>
                        <a:cubicBezTo>
                          <a:pt x="9631" y="13234"/>
                          <a:pt x="8191" y="11091"/>
                          <a:pt x="5967" y="8003"/>
                        </a:cubicBezTo>
                        <a:cubicBezTo>
                          <a:pt x="4990" y="6650"/>
                          <a:pt x="2297" y="2532"/>
                          <a:pt x="3027" y="4038"/>
                        </a:cubicBezTo>
                        <a:cubicBezTo>
                          <a:pt x="4507" y="7072"/>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4" name="Google Shape;2374;p14"/>
                  <p:cNvSpPr/>
                  <p:nvPr/>
                </p:nvSpPr>
                <p:spPr>
                  <a:xfrm>
                    <a:off x="4178277" y="2699540"/>
                    <a:ext cx="16349" cy="53441"/>
                  </a:xfrm>
                  <a:custGeom>
                    <a:avLst/>
                    <a:gdLst/>
                    <a:ahLst/>
                    <a:cxnLst/>
                    <a:rect l="l" t="t" r="r" b="b"/>
                    <a:pathLst>
                      <a:path w="16349" h="53441" extrusionOk="0">
                        <a:moveTo>
                          <a:pt x="0" y="0"/>
                        </a:moveTo>
                        <a:cubicBezTo>
                          <a:pt x="864" y="8700"/>
                          <a:pt x="1701" y="17353"/>
                          <a:pt x="2424" y="26066"/>
                        </a:cubicBezTo>
                        <a:cubicBezTo>
                          <a:pt x="2833" y="31028"/>
                          <a:pt x="2913" y="36152"/>
                          <a:pt x="3496" y="41095"/>
                        </a:cubicBezTo>
                        <a:cubicBezTo>
                          <a:pt x="3817" y="43773"/>
                          <a:pt x="4554" y="46412"/>
                          <a:pt x="5164" y="49031"/>
                        </a:cubicBezTo>
                        <a:cubicBezTo>
                          <a:pt x="5860" y="52111"/>
                          <a:pt x="8860" y="53993"/>
                          <a:pt x="11941" y="53297"/>
                        </a:cubicBezTo>
                        <a:cubicBezTo>
                          <a:pt x="15015" y="52607"/>
                          <a:pt x="16897" y="49600"/>
                          <a:pt x="16207" y="46526"/>
                        </a:cubicBezTo>
                        <a:cubicBezTo>
                          <a:pt x="15638" y="43894"/>
                          <a:pt x="15236" y="41168"/>
                          <a:pt x="14379" y="38610"/>
                        </a:cubicBezTo>
                        <a:cubicBezTo>
                          <a:pt x="12792" y="33895"/>
                          <a:pt x="10588" y="29354"/>
                          <a:pt x="8834" y="24686"/>
                        </a:cubicBezTo>
                        <a:cubicBezTo>
                          <a:pt x="5760" y="16502"/>
                          <a:pt x="2933" y="8231"/>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5" name="Google Shape;2375;p14"/>
                  <p:cNvSpPr/>
                  <p:nvPr/>
                </p:nvSpPr>
                <p:spPr>
                  <a:xfrm>
                    <a:off x="4127553" y="2694664"/>
                    <a:ext cx="11664" cy="43545"/>
                  </a:xfrm>
                  <a:custGeom>
                    <a:avLst/>
                    <a:gdLst/>
                    <a:ahLst/>
                    <a:cxnLst/>
                    <a:rect l="l" t="t" r="r" b="b"/>
                    <a:pathLst>
                      <a:path w="11664" h="43545" extrusionOk="0">
                        <a:moveTo>
                          <a:pt x="8142" y="0"/>
                        </a:moveTo>
                        <a:cubicBezTo>
                          <a:pt x="6649" y="6644"/>
                          <a:pt x="5256" y="13314"/>
                          <a:pt x="3622" y="19924"/>
                        </a:cubicBezTo>
                        <a:cubicBezTo>
                          <a:pt x="2691" y="23688"/>
                          <a:pt x="1318" y="27439"/>
                          <a:pt x="554" y="31236"/>
                        </a:cubicBezTo>
                        <a:cubicBezTo>
                          <a:pt x="146" y="33279"/>
                          <a:pt x="126" y="35422"/>
                          <a:pt x="12" y="37498"/>
                        </a:cubicBezTo>
                        <a:cubicBezTo>
                          <a:pt x="-189" y="40639"/>
                          <a:pt x="2148" y="43331"/>
                          <a:pt x="5296" y="43532"/>
                        </a:cubicBezTo>
                        <a:cubicBezTo>
                          <a:pt x="8444" y="43740"/>
                          <a:pt x="11129" y="41396"/>
                          <a:pt x="11337" y="38248"/>
                        </a:cubicBezTo>
                        <a:cubicBezTo>
                          <a:pt x="11498" y="36179"/>
                          <a:pt x="11766" y="34022"/>
                          <a:pt x="11625" y="31939"/>
                        </a:cubicBezTo>
                        <a:cubicBezTo>
                          <a:pt x="11357" y="28075"/>
                          <a:pt x="10553" y="24211"/>
                          <a:pt x="10118" y="20353"/>
                        </a:cubicBezTo>
                        <a:cubicBezTo>
                          <a:pt x="9348" y="13589"/>
                          <a:pt x="8772" y="6778"/>
                          <a:pt x="8142"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6" name="Google Shape;2376;p14"/>
                  <p:cNvSpPr/>
                  <p:nvPr/>
                </p:nvSpPr>
                <p:spPr>
                  <a:xfrm>
                    <a:off x="4145853" y="2756674"/>
                    <a:ext cx="11552" cy="55554"/>
                  </a:xfrm>
                  <a:custGeom>
                    <a:avLst/>
                    <a:gdLst/>
                    <a:ahLst/>
                    <a:cxnLst/>
                    <a:rect l="l" t="t" r="r" b="b"/>
                    <a:pathLst>
                      <a:path w="11552" h="55554" extrusionOk="0">
                        <a:moveTo>
                          <a:pt x="5046" y="0"/>
                        </a:moveTo>
                        <a:cubicBezTo>
                          <a:pt x="4135" y="8860"/>
                          <a:pt x="3231" y="17701"/>
                          <a:pt x="2173" y="26541"/>
                        </a:cubicBezTo>
                        <a:cubicBezTo>
                          <a:pt x="1570" y="31584"/>
                          <a:pt x="559" y="36621"/>
                          <a:pt x="130" y="41677"/>
                        </a:cubicBezTo>
                        <a:cubicBezTo>
                          <a:pt x="-104" y="44416"/>
                          <a:pt x="36" y="47182"/>
                          <a:pt x="103" y="49928"/>
                        </a:cubicBezTo>
                        <a:cubicBezTo>
                          <a:pt x="157" y="53082"/>
                          <a:pt x="2843" y="55607"/>
                          <a:pt x="5997" y="55554"/>
                        </a:cubicBezTo>
                        <a:cubicBezTo>
                          <a:pt x="9145" y="55500"/>
                          <a:pt x="11602" y="52908"/>
                          <a:pt x="11549" y="49754"/>
                        </a:cubicBezTo>
                        <a:cubicBezTo>
                          <a:pt x="11529" y="47015"/>
                          <a:pt x="11643" y="44189"/>
                          <a:pt x="11314" y="41456"/>
                        </a:cubicBezTo>
                        <a:cubicBezTo>
                          <a:pt x="10719" y="36426"/>
                          <a:pt x="9607" y="31390"/>
                          <a:pt x="8830" y="26374"/>
                        </a:cubicBezTo>
                        <a:cubicBezTo>
                          <a:pt x="7477" y="17567"/>
                          <a:pt x="6251" y="8820"/>
                          <a:pt x="5046"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7" name="Google Shape;2377;p14"/>
                  <p:cNvSpPr/>
                  <p:nvPr/>
                </p:nvSpPr>
                <p:spPr>
                  <a:xfrm>
                    <a:off x="3962517" y="2689266"/>
                    <a:ext cx="34672" cy="38292"/>
                  </a:xfrm>
                  <a:custGeom>
                    <a:avLst/>
                    <a:gdLst/>
                    <a:ahLst/>
                    <a:cxnLst/>
                    <a:rect l="l" t="t" r="r" b="b"/>
                    <a:pathLst>
                      <a:path w="34672" h="38292" extrusionOk="0">
                        <a:moveTo>
                          <a:pt x="34672" y="0"/>
                        </a:moveTo>
                        <a:cubicBezTo>
                          <a:pt x="28738" y="5070"/>
                          <a:pt x="22818" y="10213"/>
                          <a:pt x="16791" y="15163"/>
                        </a:cubicBezTo>
                        <a:cubicBezTo>
                          <a:pt x="13355" y="17989"/>
                          <a:pt x="9618" y="20500"/>
                          <a:pt x="6296" y="23454"/>
                        </a:cubicBezTo>
                        <a:cubicBezTo>
                          <a:pt x="4501" y="25048"/>
                          <a:pt x="2988" y="26936"/>
                          <a:pt x="1414" y="28745"/>
                        </a:cubicBezTo>
                        <a:cubicBezTo>
                          <a:pt x="-682" y="31095"/>
                          <a:pt x="-401" y="34739"/>
                          <a:pt x="1949" y="36835"/>
                        </a:cubicBezTo>
                        <a:cubicBezTo>
                          <a:pt x="4307" y="38931"/>
                          <a:pt x="7877" y="38750"/>
                          <a:pt x="9973" y="36393"/>
                        </a:cubicBezTo>
                        <a:cubicBezTo>
                          <a:pt x="11587" y="34625"/>
                          <a:pt x="13295" y="32930"/>
                          <a:pt x="14674" y="30962"/>
                        </a:cubicBezTo>
                        <a:cubicBezTo>
                          <a:pt x="17219" y="27331"/>
                          <a:pt x="19349" y="23253"/>
                          <a:pt x="21760" y="19516"/>
                        </a:cubicBezTo>
                        <a:cubicBezTo>
                          <a:pt x="25986" y="12952"/>
                          <a:pt x="30326" y="6476"/>
                          <a:pt x="34672"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8" name="Google Shape;2378;p14"/>
                  <p:cNvSpPr/>
                  <p:nvPr/>
                </p:nvSpPr>
                <p:spPr>
                  <a:xfrm>
                    <a:off x="3979936" y="2629607"/>
                    <a:ext cx="25805" cy="29005"/>
                  </a:xfrm>
                  <a:custGeom>
                    <a:avLst/>
                    <a:gdLst/>
                    <a:ahLst/>
                    <a:cxnLst/>
                    <a:rect l="l" t="t" r="r" b="b"/>
                    <a:pathLst>
                      <a:path w="25805" h="29005" extrusionOk="0">
                        <a:moveTo>
                          <a:pt x="25806" y="0"/>
                        </a:moveTo>
                        <a:cubicBezTo>
                          <a:pt x="25806" y="0"/>
                          <a:pt x="9652" y="12852"/>
                          <a:pt x="13684" y="9664"/>
                        </a:cubicBezTo>
                        <a:cubicBezTo>
                          <a:pt x="17019" y="7039"/>
                          <a:pt x="20274" y="4407"/>
                          <a:pt x="23669" y="1862"/>
                        </a:cubicBezTo>
                        <a:cubicBezTo>
                          <a:pt x="24500" y="1239"/>
                          <a:pt x="22189" y="3235"/>
                          <a:pt x="21392" y="3904"/>
                        </a:cubicBezTo>
                        <a:cubicBezTo>
                          <a:pt x="19329" y="5646"/>
                          <a:pt x="18278" y="6523"/>
                          <a:pt x="16121" y="8177"/>
                        </a:cubicBezTo>
                        <a:cubicBezTo>
                          <a:pt x="12712" y="10789"/>
                          <a:pt x="9069" y="12952"/>
                          <a:pt x="5567" y="15404"/>
                        </a:cubicBezTo>
                        <a:cubicBezTo>
                          <a:pt x="4435" y="16187"/>
                          <a:pt x="3490" y="17192"/>
                          <a:pt x="2566" y="18203"/>
                        </a:cubicBezTo>
                        <a:cubicBezTo>
                          <a:pt x="1930" y="18906"/>
                          <a:pt x="2412" y="18531"/>
                          <a:pt x="1870" y="19127"/>
                        </a:cubicBezTo>
                        <a:cubicBezTo>
                          <a:pt x="1803" y="19201"/>
                          <a:pt x="1488" y="19395"/>
                          <a:pt x="1568" y="19335"/>
                        </a:cubicBezTo>
                        <a:cubicBezTo>
                          <a:pt x="-602" y="21619"/>
                          <a:pt x="-508" y="25302"/>
                          <a:pt x="1776" y="27472"/>
                        </a:cubicBezTo>
                        <a:cubicBezTo>
                          <a:pt x="4066" y="29642"/>
                          <a:pt x="7656" y="29475"/>
                          <a:pt x="9826" y="27191"/>
                        </a:cubicBezTo>
                        <a:cubicBezTo>
                          <a:pt x="17789" y="13555"/>
                          <a:pt x="19992" y="9919"/>
                          <a:pt x="17782" y="13642"/>
                        </a:cubicBezTo>
                        <a:cubicBezTo>
                          <a:pt x="15103" y="18136"/>
                          <a:pt x="12592" y="22637"/>
                          <a:pt x="9987" y="27164"/>
                        </a:cubicBezTo>
                        <a:cubicBezTo>
                          <a:pt x="9846" y="27405"/>
                          <a:pt x="10281" y="26722"/>
                          <a:pt x="10476" y="26521"/>
                        </a:cubicBezTo>
                        <a:cubicBezTo>
                          <a:pt x="10683" y="26313"/>
                          <a:pt x="11400" y="25644"/>
                          <a:pt x="11567" y="25463"/>
                        </a:cubicBezTo>
                        <a:cubicBezTo>
                          <a:pt x="12679" y="24257"/>
                          <a:pt x="13496" y="23012"/>
                          <a:pt x="14246" y="21552"/>
                        </a:cubicBezTo>
                        <a:cubicBezTo>
                          <a:pt x="16550" y="17058"/>
                          <a:pt x="19095" y="12772"/>
                          <a:pt x="21506" y="8345"/>
                        </a:cubicBezTo>
                        <a:cubicBezTo>
                          <a:pt x="22049" y="7354"/>
                          <a:pt x="22544" y="6322"/>
                          <a:pt x="23073" y="5324"/>
                        </a:cubicBezTo>
                        <a:cubicBezTo>
                          <a:pt x="23562" y="4393"/>
                          <a:pt x="25163" y="1674"/>
                          <a:pt x="24587" y="2558"/>
                        </a:cubicBezTo>
                        <a:cubicBezTo>
                          <a:pt x="22243" y="6202"/>
                          <a:pt x="25806" y="0"/>
                          <a:pt x="25806"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9" name="Google Shape;2379;p14"/>
                  <p:cNvSpPr/>
                  <p:nvPr/>
                </p:nvSpPr>
                <p:spPr>
                  <a:xfrm>
                    <a:off x="3929232" y="2619133"/>
                    <a:ext cx="24833" cy="18682"/>
                  </a:xfrm>
                  <a:custGeom>
                    <a:avLst/>
                    <a:gdLst/>
                    <a:ahLst/>
                    <a:cxnLst/>
                    <a:rect l="l" t="t" r="r" b="b"/>
                    <a:pathLst>
                      <a:path w="24833" h="18682" extrusionOk="0">
                        <a:moveTo>
                          <a:pt x="24834" y="0"/>
                        </a:moveTo>
                        <a:cubicBezTo>
                          <a:pt x="24834" y="0"/>
                          <a:pt x="12136" y="4789"/>
                          <a:pt x="15424" y="3603"/>
                        </a:cubicBezTo>
                        <a:cubicBezTo>
                          <a:pt x="17815" y="2739"/>
                          <a:pt x="20233" y="1808"/>
                          <a:pt x="22677" y="1118"/>
                        </a:cubicBezTo>
                        <a:cubicBezTo>
                          <a:pt x="23414" y="911"/>
                          <a:pt x="21277" y="1808"/>
                          <a:pt x="20588" y="2150"/>
                        </a:cubicBezTo>
                        <a:cubicBezTo>
                          <a:pt x="19958" y="2464"/>
                          <a:pt x="19308" y="2860"/>
                          <a:pt x="18665" y="3154"/>
                        </a:cubicBezTo>
                        <a:cubicBezTo>
                          <a:pt x="15859" y="4467"/>
                          <a:pt x="12892" y="5659"/>
                          <a:pt x="9865" y="6349"/>
                        </a:cubicBezTo>
                        <a:cubicBezTo>
                          <a:pt x="8546" y="6644"/>
                          <a:pt x="7300" y="6844"/>
                          <a:pt x="6021" y="7206"/>
                        </a:cubicBezTo>
                        <a:cubicBezTo>
                          <a:pt x="2873" y="7052"/>
                          <a:pt x="154" y="9497"/>
                          <a:pt x="7" y="12651"/>
                        </a:cubicBezTo>
                        <a:cubicBezTo>
                          <a:pt x="-147" y="15799"/>
                          <a:pt x="2304" y="18518"/>
                          <a:pt x="5452" y="18665"/>
                        </a:cubicBezTo>
                        <a:cubicBezTo>
                          <a:pt x="15123" y="9309"/>
                          <a:pt x="17795" y="6791"/>
                          <a:pt x="15143" y="9336"/>
                        </a:cubicBezTo>
                        <a:cubicBezTo>
                          <a:pt x="12008" y="12336"/>
                          <a:pt x="8894" y="15404"/>
                          <a:pt x="6028" y="18672"/>
                        </a:cubicBezTo>
                        <a:cubicBezTo>
                          <a:pt x="5988" y="18719"/>
                          <a:pt x="7206" y="18605"/>
                          <a:pt x="8137" y="18377"/>
                        </a:cubicBezTo>
                        <a:cubicBezTo>
                          <a:pt x="9664" y="18002"/>
                          <a:pt x="10984" y="17386"/>
                          <a:pt x="12236" y="16415"/>
                        </a:cubicBezTo>
                        <a:cubicBezTo>
                          <a:pt x="15437" y="13930"/>
                          <a:pt x="18585" y="9014"/>
                          <a:pt x="20916" y="5733"/>
                        </a:cubicBezTo>
                        <a:cubicBezTo>
                          <a:pt x="21338" y="5150"/>
                          <a:pt x="21739" y="4507"/>
                          <a:pt x="22155" y="3918"/>
                        </a:cubicBezTo>
                        <a:cubicBezTo>
                          <a:pt x="22597" y="3275"/>
                          <a:pt x="24077" y="1533"/>
                          <a:pt x="23454" y="2002"/>
                        </a:cubicBezTo>
                        <a:cubicBezTo>
                          <a:pt x="20541" y="4233"/>
                          <a:pt x="24834" y="0"/>
                          <a:pt x="24834"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0" name="Google Shape;2380;p14"/>
                  <p:cNvSpPr/>
                  <p:nvPr/>
                </p:nvSpPr>
                <p:spPr>
                  <a:xfrm>
                    <a:off x="3906637" y="2552160"/>
                    <a:ext cx="29319" cy="26027"/>
                  </a:xfrm>
                  <a:custGeom>
                    <a:avLst/>
                    <a:gdLst/>
                    <a:ahLst/>
                    <a:cxnLst/>
                    <a:rect l="l" t="t" r="r" b="b"/>
                    <a:pathLst>
                      <a:path w="29319" h="26027" extrusionOk="0">
                        <a:moveTo>
                          <a:pt x="29320" y="0"/>
                        </a:moveTo>
                        <a:cubicBezTo>
                          <a:pt x="29320" y="0"/>
                          <a:pt x="11117" y="10742"/>
                          <a:pt x="15657" y="8063"/>
                        </a:cubicBezTo>
                        <a:cubicBezTo>
                          <a:pt x="18617" y="6315"/>
                          <a:pt x="21544" y="4480"/>
                          <a:pt x="24498" y="2726"/>
                        </a:cubicBezTo>
                        <a:cubicBezTo>
                          <a:pt x="23279" y="3422"/>
                          <a:pt x="21437" y="4434"/>
                          <a:pt x="20205" y="5130"/>
                        </a:cubicBezTo>
                        <a:cubicBezTo>
                          <a:pt x="16059" y="7461"/>
                          <a:pt x="11967" y="9805"/>
                          <a:pt x="7687" y="11881"/>
                        </a:cubicBezTo>
                        <a:cubicBezTo>
                          <a:pt x="6194" y="12604"/>
                          <a:pt x="4921" y="13408"/>
                          <a:pt x="3676" y="14493"/>
                        </a:cubicBezTo>
                        <a:cubicBezTo>
                          <a:pt x="3281" y="14841"/>
                          <a:pt x="2973" y="15196"/>
                          <a:pt x="2584" y="15551"/>
                        </a:cubicBezTo>
                        <a:cubicBezTo>
                          <a:pt x="2410" y="15705"/>
                          <a:pt x="1780" y="16080"/>
                          <a:pt x="1975" y="15966"/>
                        </a:cubicBezTo>
                        <a:cubicBezTo>
                          <a:pt x="6529" y="13301"/>
                          <a:pt x="1941" y="16026"/>
                          <a:pt x="1908" y="16053"/>
                        </a:cubicBezTo>
                        <a:cubicBezTo>
                          <a:pt x="-450" y="18150"/>
                          <a:pt x="-644" y="21759"/>
                          <a:pt x="1446" y="24123"/>
                        </a:cubicBezTo>
                        <a:cubicBezTo>
                          <a:pt x="3542" y="26481"/>
                          <a:pt x="7152" y="26668"/>
                          <a:pt x="9516" y="24579"/>
                        </a:cubicBezTo>
                        <a:cubicBezTo>
                          <a:pt x="9375" y="24753"/>
                          <a:pt x="9944" y="24311"/>
                          <a:pt x="10119" y="24170"/>
                        </a:cubicBezTo>
                        <a:cubicBezTo>
                          <a:pt x="10219" y="24077"/>
                          <a:pt x="10219" y="23983"/>
                          <a:pt x="10326" y="23889"/>
                        </a:cubicBezTo>
                        <a:cubicBezTo>
                          <a:pt x="10795" y="23487"/>
                          <a:pt x="11358" y="23119"/>
                          <a:pt x="11813" y="22697"/>
                        </a:cubicBezTo>
                        <a:cubicBezTo>
                          <a:pt x="13186" y="21445"/>
                          <a:pt x="14150" y="19971"/>
                          <a:pt x="15189" y="18438"/>
                        </a:cubicBezTo>
                        <a:cubicBezTo>
                          <a:pt x="18028" y="14225"/>
                          <a:pt x="21162" y="10200"/>
                          <a:pt x="24317" y="6215"/>
                        </a:cubicBezTo>
                        <a:cubicBezTo>
                          <a:pt x="24832" y="5552"/>
                          <a:pt x="25422" y="4916"/>
                          <a:pt x="25944" y="4259"/>
                        </a:cubicBezTo>
                        <a:cubicBezTo>
                          <a:pt x="26493" y="3563"/>
                          <a:pt x="28107" y="1446"/>
                          <a:pt x="27552" y="2136"/>
                        </a:cubicBezTo>
                        <a:cubicBezTo>
                          <a:pt x="24839" y="5505"/>
                          <a:pt x="29320" y="0"/>
                          <a:pt x="2932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1" name="Google Shape;2381;p14"/>
                  <p:cNvSpPr/>
                  <p:nvPr/>
                </p:nvSpPr>
                <p:spPr>
                  <a:xfrm>
                    <a:off x="3965055" y="2414878"/>
                    <a:ext cx="31143" cy="12126"/>
                  </a:xfrm>
                  <a:custGeom>
                    <a:avLst/>
                    <a:gdLst/>
                    <a:ahLst/>
                    <a:cxnLst/>
                    <a:rect l="l" t="t" r="r" b="b"/>
                    <a:pathLst>
                      <a:path w="31143" h="12126" extrusionOk="0">
                        <a:moveTo>
                          <a:pt x="31144" y="11942"/>
                        </a:moveTo>
                        <a:cubicBezTo>
                          <a:pt x="31144" y="11942"/>
                          <a:pt x="29000" y="10824"/>
                          <a:pt x="26007" y="9351"/>
                        </a:cubicBezTo>
                        <a:cubicBezTo>
                          <a:pt x="27286" y="9920"/>
                          <a:pt x="23449" y="8125"/>
                          <a:pt x="22203" y="7482"/>
                        </a:cubicBezTo>
                        <a:cubicBezTo>
                          <a:pt x="19209" y="5942"/>
                          <a:pt x="16316" y="4328"/>
                          <a:pt x="13443" y="2580"/>
                        </a:cubicBezTo>
                        <a:cubicBezTo>
                          <a:pt x="12318" y="1896"/>
                          <a:pt x="11259" y="1213"/>
                          <a:pt x="9987" y="825"/>
                        </a:cubicBezTo>
                        <a:cubicBezTo>
                          <a:pt x="9525" y="691"/>
                          <a:pt x="8206" y="282"/>
                          <a:pt x="8621" y="517"/>
                        </a:cubicBezTo>
                        <a:cubicBezTo>
                          <a:pt x="12063" y="2479"/>
                          <a:pt x="8540" y="517"/>
                          <a:pt x="7007" y="162"/>
                        </a:cubicBezTo>
                        <a:cubicBezTo>
                          <a:pt x="3946" y="-588"/>
                          <a:pt x="919" y="1341"/>
                          <a:pt x="162" y="4401"/>
                        </a:cubicBezTo>
                        <a:cubicBezTo>
                          <a:pt x="-588" y="7469"/>
                          <a:pt x="1341" y="10496"/>
                          <a:pt x="4402" y="11246"/>
                        </a:cubicBezTo>
                        <a:cubicBezTo>
                          <a:pt x="17803" y="11601"/>
                          <a:pt x="20287" y="11668"/>
                          <a:pt x="17742" y="11641"/>
                        </a:cubicBezTo>
                        <a:cubicBezTo>
                          <a:pt x="13784" y="11601"/>
                          <a:pt x="9813" y="11480"/>
                          <a:pt x="5861" y="11621"/>
                        </a:cubicBezTo>
                        <a:cubicBezTo>
                          <a:pt x="5379" y="11641"/>
                          <a:pt x="6839" y="11909"/>
                          <a:pt x="7315" y="12003"/>
                        </a:cubicBezTo>
                        <a:cubicBezTo>
                          <a:pt x="8621" y="12251"/>
                          <a:pt x="9793" y="12063"/>
                          <a:pt x="11105" y="11976"/>
                        </a:cubicBezTo>
                        <a:cubicBezTo>
                          <a:pt x="14461" y="11762"/>
                          <a:pt x="17776" y="11735"/>
                          <a:pt x="21138" y="11755"/>
                        </a:cubicBezTo>
                        <a:cubicBezTo>
                          <a:pt x="22538" y="11762"/>
                          <a:pt x="26764" y="12003"/>
                          <a:pt x="25371" y="11916"/>
                        </a:cubicBezTo>
                        <a:cubicBezTo>
                          <a:pt x="22826" y="11755"/>
                          <a:pt x="31144" y="11942"/>
                          <a:pt x="31144" y="1194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2" name="Google Shape;2382;p14"/>
                  <p:cNvSpPr/>
                  <p:nvPr/>
                </p:nvSpPr>
                <p:spPr>
                  <a:xfrm>
                    <a:off x="3948837" y="2375228"/>
                    <a:ext cx="32727" cy="14351"/>
                  </a:xfrm>
                  <a:custGeom>
                    <a:avLst/>
                    <a:gdLst/>
                    <a:ahLst/>
                    <a:cxnLst/>
                    <a:rect l="l" t="t" r="r" b="b"/>
                    <a:pathLst>
                      <a:path w="32727" h="14351" extrusionOk="0">
                        <a:moveTo>
                          <a:pt x="32728" y="14095"/>
                        </a:moveTo>
                        <a:cubicBezTo>
                          <a:pt x="32728" y="14095"/>
                          <a:pt x="29714" y="12373"/>
                          <a:pt x="26205" y="10451"/>
                        </a:cubicBezTo>
                        <a:cubicBezTo>
                          <a:pt x="26252" y="10371"/>
                          <a:pt x="26426" y="10605"/>
                          <a:pt x="26459" y="10498"/>
                        </a:cubicBezTo>
                        <a:cubicBezTo>
                          <a:pt x="27163" y="8194"/>
                          <a:pt x="22193" y="8228"/>
                          <a:pt x="20117" y="6995"/>
                        </a:cubicBezTo>
                        <a:cubicBezTo>
                          <a:pt x="18027" y="5757"/>
                          <a:pt x="14612" y="827"/>
                          <a:pt x="13902" y="3151"/>
                        </a:cubicBezTo>
                        <a:cubicBezTo>
                          <a:pt x="13179" y="5489"/>
                          <a:pt x="13909" y="3078"/>
                          <a:pt x="7399" y="245"/>
                        </a:cubicBezTo>
                        <a:cubicBezTo>
                          <a:pt x="4378" y="-680"/>
                          <a:pt x="1184" y="1102"/>
                          <a:pt x="253" y="4116"/>
                        </a:cubicBezTo>
                        <a:cubicBezTo>
                          <a:pt x="-671" y="7130"/>
                          <a:pt x="1016" y="10257"/>
                          <a:pt x="4030" y="11188"/>
                        </a:cubicBezTo>
                        <a:cubicBezTo>
                          <a:pt x="12670" y="12039"/>
                          <a:pt x="11116" y="11918"/>
                          <a:pt x="12650" y="12065"/>
                        </a:cubicBezTo>
                        <a:cubicBezTo>
                          <a:pt x="12033" y="12146"/>
                          <a:pt x="11183" y="11898"/>
                          <a:pt x="10982" y="12541"/>
                        </a:cubicBezTo>
                        <a:cubicBezTo>
                          <a:pt x="10265" y="14865"/>
                          <a:pt x="15858" y="12708"/>
                          <a:pt x="18282" y="12856"/>
                        </a:cubicBezTo>
                        <a:cubicBezTo>
                          <a:pt x="20693" y="13003"/>
                          <a:pt x="24832" y="15736"/>
                          <a:pt x="25542" y="13432"/>
                        </a:cubicBezTo>
                        <a:cubicBezTo>
                          <a:pt x="26245" y="11141"/>
                          <a:pt x="32728" y="14095"/>
                          <a:pt x="32728" y="14095"/>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3" name="Google Shape;2383;p14"/>
                  <p:cNvSpPr/>
                  <p:nvPr/>
                </p:nvSpPr>
                <p:spPr>
                  <a:xfrm>
                    <a:off x="3983293" y="2350575"/>
                    <a:ext cx="24317" cy="18749"/>
                  </a:xfrm>
                  <a:custGeom>
                    <a:avLst/>
                    <a:gdLst/>
                    <a:ahLst/>
                    <a:cxnLst/>
                    <a:rect l="l" t="t" r="r" b="b"/>
                    <a:pathLst>
                      <a:path w="24317" h="18749" extrusionOk="0">
                        <a:moveTo>
                          <a:pt x="10099" y="1732"/>
                        </a:moveTo>
                        <a:cubicBezTo>
                          <a:pt x="12169" y="4511"/>
                          <a:pt x="10146" y="1819"/>
                          <a:pt x="9014" y="1056"/>
                        </a:cubicBezTo>
                        <a:cubicBezTo>
                          <a:pt x="6436" y="-759"/>
                          <a:pt x="2846" y="-183"/>
                          <a:pt x="1031" y="2395"/>
                        </a:cubicBezTo>
                        <a:cubicBezTo>
                          <a:pt x="-784" y="4973"/>
                          <a:pt x="-134" y="8469"/>
                          <a:pt x="2444" y="10284"/>
                        </a:cubicBezTo>
                        <a:cubicBezTo>
                          <a:pt x="13381" y="14504"/>
                          <a:pt x="15517" y="15314"/>
                          <a:pt x="13428" y="14557"/>
                        </a:cubicBezTo>
                        <a:cubicBezTo>
                          <a:pt x="10166" y="13365"/>
                          <a:pt x="6864" y="12146"/>
                          <a:pt x="3549" y="11128"/>
                        </a:cubicBezTo>
                        <a:cubicBezTo>
                          <a:pt x="3147" y="11001"/>
                          <a:pt x="4206" y="11677"/>
                          <a:pt x="4560" y="11892"/>
                        </a:cubicBezTo>
                        <a:cubicBezTo>
                          <a:pt x="4895" y="12099"/>
                          <a:pt x="5270" y="12260"/>
                          <a:pt x="5625" y="12407"/>
                        </a:cubicBezTo>
                        <a:cubicBezTo>
                          <a:pt x="5853" y="12501"/>
                          <a:pt x="7407" y="12876"/>
                          <a:pt x="7681" y="12950"/>
                        </a:cubicBezTo>
                        <a:cubicBezTo>
                          <a:pt x="10528" y="13727"/>
                          <a:pt x="13367" y="14752"/>
                          <a:pt x="16147" y="15749"/>
                        </a:cubicBezTo>
                        <a:cubicBezTo>
                          <a:pt x="17299" y="16165"/>
                          <a:pt x="20661" y="17504"/>
                          <a:pt x="19536" y="17015"/>
                        </a:cubicBezTo>
                        <a:cubicBezTo>
                          <a:pt x="17499" y="16131"/>
                          <a:pt x="24311" y="18750"/>
                          <a:pt x="24317" y="18750"/>
                        </a:cubicBezTo>
                        <a:cubicBezTo>
                          <a:pt x="24317" y="18750"/>
                          <a:pt x="22904" y="17162"/>
                          <a:pt x="20982" y="14919"/>
                        </a:cubicBezTo>
                        <a:cubicBezTo>
                          <a:pt x="20902" y="14832"/>
                          <a:pt x="20862" y="14705"/>
                          <a:pt x="20775" y="14617"/>
                        </a:cubicBezTo>
                        <a:cubicBezTo>
                          <a:pt x="20995" y="14818"/>
                          <a:pt x="19388" y="12870"/>
                          <a:pt x="18685" y="12019"/>
                        </a:cubicBezTo>
                        <a:cubicBezTo>
                          <a:pt x="16816" y="9735"/>
                          <a:pt x="14954" y="7431"/>
                          <a:pt x="13267" y="5007"/>
                        </a:cubicBezTo>
                        <a:cubicBezTo>
                          <a:pt x="12604" y="4049"/>
                          <a:pt x="12028" y="3232"/>
                          <a:pt x="11110" y="2495"/>
                        </a:cubicBezTo>
                        <a:cubicBezTo>
                          <a:pt x="10782" y="2234"/>
                          <a:pt x="9844" y="1397"/>
                          <a:pt x="10099" y="173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4" name="Google Shape;2384;p14"/>
                  <p:cNvSpPr/>
                  <p:nvPr/>
                </p:nvSpPr>
                <p:spPr>
                  <a:xfrm>
                    <a:off x="4088436" y="2393743"/>
                    <a:ext cx="30503" cy="31155"/>
                  </a:xfrm>
                  <a:custGeom>
                    <a:avLst/>
                    <a:gdLst/>
                    <a:ahLst/>
                    <a:cxnLst/>
                    <a:rect l="l" t="t" r="r" b="b"/>
                    <a:pathLst>
                      <a:path w="30503" h="31155" extrusionOk="0">
                        <a:moveTo>
                          <a:pt x="9876" y="1728"/>
                        </a:moveTo>
                        <a:cubicBezTo>
                          <a:pt x="7679" y="-529"/>
                          <a:pt x="3956" y="-583"/>
                          <a:pt x="1699" y="1614"/>
                        </a:cubicBezTo>
                        <a:cubicBezTo>
                          <a:pt x="-565" y="3817"/>
                          <a:pt x="-552" y="7447"/>
                          <a:pt x="1652" y="9711"/>
                        </a:cubicBezTo>
                        <a:cubicBezTo>
                          <a:pt x="16084" y="20420"/>
                          <a:pt x="19734" y="22938"/>
                          <a:pt x="16064" y="20353"/>
                        </a:cubicBezTo>
                        <a:cubicBezTo>
                          <a:pt x="12354" y="17734"/>
                          <a:pt x="8550" y="15363"/>
                          <a:pt x="4732" y="12912"/>
                        </a:cubicBezTo>
                        <a:cubicBezTo>
                          <a:pt x="3467" y="12102"/>
                          <a:pt x="7157" y="14693"/>
                          <a:pt x="8396" y="15544"/>
                        </a:cubicBezTo>
                        <a:cubicBezTo>
                          <a:pt x="9642" y="16401"/>
                          <a:pt x="10941" y="17145"/>
                          <a:pt x="12193" y="17995"/>
                        </a:cubicBezTo>
                        <a:cubicBezTo>
                          <a:pt x="15930" y="20520"/>
                          <a:pt x="19600" y="23146"/>
                          <a:pt x="23250" y="25798"/>
                        </a:cubicBezTo>
                        <a:cubicBezTo>
                          <a:pt x="24463" y="26682"/>
                          <a:pt x="28106" y="29334"/>
                          <a:pt x="26907" y="28430"/>
                        </a:cubicBezTo>
                        <a:cubicBezTo>
                          <a:pt x="23324" y="25724"/>
                          <a:pt x="30503" y="31155"/>
                          <a:pt x="30503" y="31155"/>
                        </a:cubicBezTo>
                        <a:cubicBezTo>
                          <a:pt x="30503" y="31155"/>
                          <a:pt x="29097" y="29140"/>
                          <a:pt x="27932" y="27465"/>
                        </a:cubicBezTo>
                        <a:cubicBezTo>
                          <a:pt x="27061" y="26246"/>
                          <a:pt x="26237" y="24987"/>
                          <a:pt x="25360" y="23775"/>
                        </a:cubicBezTo>
                        <a:cubicBezTo>
                          <a:pt x="24509" y="22536"/>
                          <a:pt x="23706" y="21237"/>
                          <a:pt x="22862" y="19991"/>
                        </a:cubicBezTo>
                        <a:cubicBezTo>
                          <a:pt x="20317" y="16247"/>
                          <a:pt x="17993" y="12423"/>
                          <a:pt x="15528" y="8626"/>
                        </a:cubicBezTo>
                        <a:cubicBezTo>
                          <a:pt x="14711" y="7367"/>
                          <a:pt x="12180" y="3650"/>
                          <a:pt x="12957" y="4936"/>
                        </a:cubicBezTo>
                        <a:cubicBezTo>
                          <a:pt x="15307" y="8820"/>
                          <a:pt x="12970" y="4909"/>
                          <a:pt x="9876" y="1728"/>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5" name="Google Shape;2385;p14"/>
                  <p:cNvSpPr/>
                  <p:nvPr/>
                </p:nvSpPr>
                <p:spPr>
                  <a:xfrm>
                    <a:off x="4121335" y="2395926"/>
                    <a:ext cx="23676" cy="29018"/>
                  </a:xfrm>
                  <a:custGeom>
                    <a:avLst/>
                    <a:gdLst/>
                    <a:ahLst/>
                    <a:cxnLst/>
                    <a:rect l="l" t="t" r="r" b="b"/>
                    <a:pathLst>
                      <a:path w="23676" h="29018" extrusionOk="0">
                        <a:moveTo>
                          <a:pt x="10343" y="2223"/>
                        </a:moveTo>
                        <a:cubicBezTo>
                          <a:pt x="8427" y="-282"/>
                          <a:pt x="4784" y="-730"/>
                          <a:pt x="2279" y="1185"/>
                        </a:cubicBezTo>
                        <a:cubicBezTo>
                          <a:pt x="-219" y="3107"/>
                          <a:pt x="-768" y="6677"/>
                          <a:pt x="1154" y="9182"/>
                        </a:cubicBezTo>
                        <a:cubicBezTo>
                          <a:pt x="7711" y="14988"/>
                          <a:pt x="6438" y="13903"/>
                          <a:pt x="7731" y="15042"/>
                        </a:cubicBezTo>
                        <a:cubicBezTo>
                          <a:pt x="7275" y="14881"/>
                          <a:pt x="6800" y="14225"/>
                          <a:pt x="6351" y="14566"/>
                        </a:cubicBezTo>
                        <a:cubicBezTo>
                          <a:pt x="4342" y="16107"/>
                          <a:pt x="10316" y="17593"/>
                          <a:pt x="12265" y="19201"/>
                        </a:cubicBezTo>
                        <a:cubicBezTo>
                          <a:pt x="14200" y="20795"/>
                          <a:pt x="15982" y="25637"/>
                          <a:pt x="17971" y="24110"/>
                        </a:cubicBezTo>
                        <a:cubicBezTo>
                          <a:pt x="19946" y="22596"/>
                          <a:pt x="23677" y="29019"/>
                          <a:pt x="23677" y="29019"/>
                        </a:cubicBezTo>
                        <a:cubicBezTo>
                          <a:pt x="23677" y="29019"/>
                          <a:pt x="22170" y="25952"/>
                          <a:pt x="20362" y="22295"/>
                        </a:cubicBezTo>
                        <a:cubicBezTo>
                          <a:pt x="20322" y="22328"/>
                          <a:pt x="20308" y="22201"/>
                          <a:pt x="20268" y="22228"/>
                        </a:cubicBezTo>
                        <a:cubicBezTo>
                          <a:pt x="22076" y="20688"/>
                          <a:pt x="18138" y="17734"/>
                          <a:pt x="17114" y="15484"/>
                        </a:cubicBezTo>
                        <a:cubicBezTo>
                          <a:pt x="16075" y="13180"/>
                          <a:pt x="16109" y="7019"/>
                          <a:pt x="14100" y="8552"/>
                        </a:cubicBezTo>
                        <a:cubicBezTo>
                          <a:pt x="12084" y="10106"/>
                          <a:pt x="14187" y="8546"/>
                          <a:pt x="10343" y="222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6" name="Google Shape;2386;p14"/>
                  <p:cNvSpPr/>
                  <p:nvPr/>
                </p:nvSpPr>
                <p:spPr>
                  <a:xfrm>
                    <a:off x="4060059" y="2215552"/>
                    <a:ext cx="27416" cy="29538"/>
                  </a:xfrm>
                  <a:custGeom>
                    <a:avLst/>
                    <a:gdLst/>
                    <a:ahLst/>
                    <a:cxnLst/>
                    <a:rect l="l" t="t" r="r" b="b"/>
                    <a:pathLst>
                      <a:path w="27416" h="29538" extrusionOk="0">
                        <a:moveTo>
                          <a:pt x="9924" y="1912"/>
                        </a:moveTo>
                        <a:cubicBezTo>
                          <a:pt x="7801" y="-419"/>
                          <a:pt x="4191" y="-673"/>
                          <a:pt x="1860" y="1450"/>
                        </a:cubicBezTo>
                        <a:cubicBezTo>
                          <a:pt x="-471" y="3573"/>
                          <a:pt x="-631" y="7256"/>
                          <a:pt x="1492" y="9587"/>
                        </a:cubicBezTo>
                        <a:cubicBezTo>
                          <a:pt x="14444" y="19573"/>
                          <a:pt x="16896" y="21394"/>
                          <a:pt x="14411" y="19526"/>
                        </a:cubicBezTo>
                        <a:cubicBezTo>
                          <a:pt x="10553" y="16633"/>
                          <a:pt x="6722" y="13719"/>
                          <a:pt x="2758" y="10980"/>
                        </a:cubicBezTo>
                        <a:cubicBezTo>
                          <a:pt x="2269" y="10645"/>
                          <a:pt x="3514" y="11884"/>
                          <a:pt x="3930" y="12306"/>
                        </a:cubicBezTo>
                        <a:cubicBezTo>
                          <a:pt x="5055" y="13438"/>
                          <a:pt x="6374" y="14295"/>
                          <a:pt x="7707" y="15166"/>
                        </a:cubicBezTo>
                        <a:cubicBezTo>
                          <a:pt x="11123" y="17416"/>
                          <a:pt x="14464" y="19760"/>
                          <a:pt x="17746" y="22205"/>
                        </a:cubicBezTo>
                        <a:cubicBezTo>
                          <a:pt x="19119" y="23223"/>
                          <a:pt x="23117" y="26357"/>
                          <a:pt x="21798" y="25279"/>
                        </a:cubicBezTo>
                        <a:cubicBezTo>
                          <a:pt x="19400" y="23310"/>
                          <a:pt x="27417" y="29538"/>
                          <a:pt x="27417" y="29538"/>
                        </a:cubicBezTo>
                        <a:cubicBezTo>
                          <a:pt x="27417" y="29538"/>
                          <a:pt x="25877" y="26986"/>
                          <a:pt x="23700" y="23531"/>
                        </a:cubicBezTo>
                        <a:cubicBezTo>
                          <a:pt x="24658" y="24944"/>
                          <a:pt x="21932" y="20651"/>
                          <a:pt x="21048" y="19191"/>
                        </a:cubicBezTo>
                        <a:cubicBezTo>
                          <a:pt x="18918" y="15702"/>
                          <a:pt x="16802" y="12186"/>
                          <a:pt x="14886" y="8576"/>
                        </a:cubicBezTo>
                        <a:cubicBezTo>
                          <a:pt x="14136" y="7169"/>
                          <a:pt x="13386" y="5857"/>
                          <a:pt x="12362" y="4631"/>
                        </a:cubicBezTo>
                        <a:cubicBezTo>
                          <a:pt x="11980" y="4176"/>
                          <a:pt x="10901" y="2789"/>
                          <a:pt x="11189" y="3305"/>
                        </a:cubicBezTo>
                        <a:cubicBezTo>
                          <a:pt x="13547" y="7504"/>
                          <a:pt x="11250" y="3325"/>
                          <a:pt x="9924" y="191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7" name="Google Shape;2387;p14"/>
                  <p:cNvSpPr/>
                  <p:nvPr/>
                </p:nvSpPr>
                <p:spPr>
                  <a:xfrm>
                    <a:off x="4096808" y="2239928"/>
                    <a:ext cx="25406" cy="31073"/>
                  </a:xfrm>
                  <a:custGeom>
                    <a:avLst/>
                    <a:gdLst/>
                    <a:ahLst/>
                    <a:cxnLst/>
                    <a:rect l="l" t="t" r="r" b="b"/>
                    <a:pathLst>
                      <a:path w="25406" h="31073" extrusionOk="0">
                        <a:moveTo>
                          <a:pt x="7565" y="280"/>
                        </a:moveTo>
                        <a:cubicBezTo>
                          <a:pt x="6185" y="-196"/>
                          <a:pt x="4665" y="-55"/>
                          <a:pt x="3245" y="628"/>
                        </a:cubicBezTo>
                        <a:cubicBezTo>
                          <a:pt x="406" y="2001"/>
                          <a:pt x="-807" y="5336"/>
                          <a:pt x="566" y="8176"/>
                        </a:cubicBezTo>
                        <a:cubicBezTo>
                          <a:pt x="13117" y="19715"/>
                          <a:pt x="17390" y="23445"/>
                          <a:pt x="13124" y="19728"/>
                        </a:cubicBezTo>
                        <a:cubicBezTo>
                          <a:pt x="9367" y="16454"/>
                          <a:pt x="5656" y="13145"/>
                          <a:pt x="1598" y="10258"/>
                        </a:cubicBezTo>
                        <a:cubicBezTo>
                          <a:pt x="961" y="9810"/>
                          <a:pt x="2187" y="11698"/>
                          <a:pt x="2622" y="12348"/>
                        </a:cubicBezTo>
                        <a:cubicBezTo>
                          <a:pt x="3051" y="12984"/>
                          <a:pt x="3680" y="13534"/>
                          <a:pt x="4190" y="14109"/>
                        </a:cubicBezTo>
                        <a:cubicBezTo>
                          <a:pt x="4906" y="14927"/>
                          <a:pt x="6480" y="16554"/>
                          <a:pt x="7270" y="17318"/>
                        </a:cubicBezTo>
                        <a:cubicBezTo>
                          <a:pt x="11094" y="21014"/>
                          <a:pt x="15193" y="24463"/>
                          <a:pt x="19560" y="27511"/>
                        </a:cubicBezTo>
                        <a:cubicBezTo>
                          <a:pt x="21006" y="28522"/>
                          <a:pt x="22453" y="29386"/>
                          <a:pt x="23980" y="30283"/>
                        </a:cubicBezTo>
                        <a:cubicBezTo>
                          <a:pt x="24342" y="30498"/>
                          <a:pt x="24703" y="30759"/>
                          <a:pt x="25065" y="30960"/>
                        </a:cubicBezTo>
                        <a:cubicBezTo>
                          <a:pt x="25179" y="31020"/>
                          <a:pt x="25273" y="31000"/>
                          <a:pt x="25406" y="31074"/>
                        </a:cubicBezTo>
                        <a:cubicBezTo>
                          <a:pt x="25219" y="30899"/>
                          <a:pt x="25433" y="30973"/>
                          <a:pt x="25293" y="30846"/>
                        </a:cubicBezTo>
                        <a:cubicBezTo>
                          <a:pt x="25145" y="30672"/>
                          <a:pt x="24958" y="30504"/>
                          <a:pt x="24810" y="30337"/>
                        </a:cubicBezTo>
                        <a:cubicBezTo>
                          <a:pt x="24482" y="29935"/>
                          <a:pt x="24234" y="29627"/>
                          <a:pt x="23920" y="29218"/>
                        </a:cubicBezTo>
                        <a:cubicBezTo>
                          <a:pt x="23016" y="28066"/>
                          <a:pt x="22192" y="26895"/>
                          <a:pt x="21368" y="25689"/>
                        </a:cubicBezTo>
                        <a:cubicBezTo>
                          <a:pt x="18582" y="21610"/>
                          <a:pt x="16091" y="17123"/>
                          <a:pt x="14436" y="12455"/>
                        </a:cubicBezTo>
                        <a:cubicBezTo>
                          <a:pt x="13780" y="10607"/>
                          <a:pt x="13445" y="8738"/>
                          <a:pt x="12688" y="6923"/>
                        </a:cubicBezTo>
                        <a:cubicBezTo>
                          <a:pt x="12434" y="6314"/>
                          <a:pt x="11463" y="4492"/>
                          <a:pt x="11771" y="5068"/>
                        </a:cubicBezTo>
                        <a:cubicBezTo>
                          <a:pt x="13947" y="9107"/>
                          <a:pt x="11798" y="5095"/>
                          <a:pt x="10860" y="3213"/>
                        </a:cubicBezTo>
                        <a:cubicBezTo>
                          <a:pt x="10170" y="1793"/>
                          <a:pt x="8945" y="762"/>
                          <a:pt x="7565" y="28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8" name="Google Shape;2388;p14"/>
                  <p:cNvSpPr/>
                  <p:nvPr/>
                </p:nvSpPr>
                <p:spPr>
                  <a:xfrm>
                    <a:off x="4172359" y="2252237"/>
                    <a:ext cx="12182" cy="34457"/>
                  </a:xfrm>
                  <a:custGeom>
                    <a:avLst/>
                    <a:gdLst/>
                    <a:ahLst/>
                    <a:cxnLst/>
                    <a:rect l="l" t="t" r="r" b="b"/>
                    <a:pathLst>
                      <a:path w="12182" h="34457" extrusionOk="0">
                        <a:moveTo>
                          <a:pt x="9501" y="1339"/>
                        </a:moveTo>
                        <a:cubicBezTo>
                          <a:pt x="8389" y="388"/>
                          <a:pt x="6849" y="-108"/>
                          <a:pt x="5275" y="20"/>
                        </a:cubicBezTo>
                        <a:cubicBezTo>
                          <a:pt x="2134" y="267"/>
                          <a:pt x="-230" y="3040"/>
                          <a:pt x="18" y="6188"/>
                        </a:cubicBezTo>
                        <a:cubicBezTo>
                          <a:pt x="2415" y="14687"/>
                          <a:pt x="1987" y="13160"/>
                          <a:pt x="2422" y="14680"/>
                        </a:cubicBezTo>
                        <a:cubicBezTo>
                          <a:pt x="2121" y="14184"/>
                          <a:pt x="2060" y="13287"/>
                          <a:pt x="1411" y="13334"/>
                        </a:cubicBezTo>
                        <a:cubicBezTo>
                          <a:pt x="-1060" y="13535"/>
                          <a:pt x="3018" y="17995"/>
                          <a:pt x="3782" y="20352"/>
                        </a:cubicBezTo>
                        <a:cubicBezTo>
                          <a:pt x="4532" y="22697"/>
                          <a:pt x="3534" y="27586"/>
                          <a:pt x="5985" y="27391"/>
                        </a:cubicBezTo>
                        <a:cubicBezTo>
                          <a:pt x="8423" y="27197"/>
                          <a:pt x="8028" y="34457"/>
                          <a:pt x="8028" y="34457"/>
                        </a:cubicBezTo>
                        <a:cubicBezTo>
                          <a:pt x="8028" y="34457"/>
                          <a:pt x="8450" y="31115"/>
                          <a:pt x="8919" y="27157"/>
                        </a:cubicBezTo>
                        <a:cubicBezTo>
                          <a:pt x="11376" y="26963"/>
                          <a:pt x="9602" y="22261"/>
                          <a:pt x="9977" y="19830"/>
                        </a:cubicBezTo>
                        <a:cubicBezTo>
                          <a:pt x="10358" y="17379"/>
                          <a:pt x="13761" y="12363"/>
                          <a:pt x="11289" y="12557"/>
                        </a:cubicBezTo>
                        <a:cubicBezTo>
                          <a:pt x="8798" y="12758"/>
                          <a:pt x="11222" y="12530"/>
                          <a:pt x="11443" y="5277"/>
                        </a:cubicBezTo>
                        <a:cubicBezTo>
                          <a:pt x="11316" y="3703"/>
                          <a:pt x="10613" y="2283"/>
                          <a:pt x="9501" y="133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9" name="Google Shape;2389;p14"/>
                  <p:cNvSpPr/>
                  <p:nvPr/>
                </p:nvSpPr>
                <p:spPr>
                  <a:xfrm>
                    <a:off x="4249670" y="2388402"/>
                    <a:ext cx="34214" cy="34541"/>
                  </a:xfrm>
                  <a:custGeom>
                    <a:avLst/>
                    <a:gdLst/>
                    <a:ahLst/>
                    <a:cxnLst/>
                    <a:rect l="l" t="t" r="r" b="b"/>
                    <a:pathLst>
                      <a:path w="34214" h="34541" extrusionOk="0">
                        <a:moveTo>
                          <a:pt x="32515" y="1611"/>
                        </a:moveTo>
                        <a:cubicBezTo>
                          <a:pt x="30278" y="-606"/>
                          <a:pt x="26668" y="-505"/>
                          <a:pt x="24452" y="1731"/>
                        </a:cubicBezTo>
                        <a:cubicBezTo>
                          <a:pt x="22864" y="3292"/>
                          <a:pt x="21116" y="4819"/>
                          <a:pt x="19757" y="6587"/>
                        </a:cubicBezTo>
                        <a:cubicBezTo>
                          <a:pt x="17232" y="9862"/>
                          <a:pt x="15149" y="13565"/>
                          <a:pt x="12765" y="16948"/>
                        </a:cubicBezTo>
                        <a:cubicBezTo>
                          <a:pt x="8579" y="22888"/>
                          <a:pt x="4306" y="28688"/>
                          <a:pt x="0" y="34541"/>
                        </a:cubicBezTo>
                        <a:cubicBezTo>
                          <a:pt x="5813" y="30181"/>
                          <a:pt x="11533" y="25748"/>
                          <a:pt x="17433" y="21508"/>
                        </a:cubicBezTo>
                        <a:cubicBezTo>
                          <a:pt x="20795" y="19091"/>
                          <a:pt x="24438" y="17041"/>
                          <a:pt x="27687" y="14490"/>
                        </a:cubicBezTo>
                        <a:cubicBezTo>
                          <a:pt x="29441" y="13110"/>
                          <a:pt x="31022" y="11369"/>
                          <a:pt x="32569" y="9775"/>
                        </a:cubicBezTo>
                        <a:cubicBezTo>
                          <a:pt x="34786" y="7531"/>
                          <a:pt x="34759" y="3834"/>
                          <a:pt x="32515" y="161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90" name="Google Shape;2390;p14"/>
                  <p:cNvSpPr/>
                  <p:nvPr/>
                </p:nvSpPr>
                <p:spPr>
                  <a:xfrm>
                    <a:off x="4279937" y="2180986"/>
                    <a:ext cx="12326" cy="28923"/>
                  </a:xfrm>
                  <a:custGeom>
                    <a:avLst/>
                    <a:gdLst/>
                    <a:ahLst/>
                    <a:cxnLst/>
                    <a:rect l="l" t="t" r="r" b="b"/>
                    <a:pathLst>
                      <a:path w="12326" h="28923" extrusionOk="0">
                        <a:moveTo>
                          <a:pt x="8738" y="413"/>
                        </a:moveTo>
                        <a:cubicBezTo>
                          <a:pt x="5818" y="-766"/>
                          <a:pt x="2436" y="667"/>
                          <a:pt x="1257" y="3587"/>
                        </a:cubicBezTo>
                        <a:cubicBezTo>
                          <a:pt x="1250" y="3842"/>
                          <a:pt x="1217" y="3594"/>
                          <a:pt x="1210" y="3842"/>
                        </a:cubicBezTo>
                        <a:cubicBezTo>
                          <a:pt x="1170" y="3882"/>
                          <a:pt x="1069" y="4143"/>
                          <a:pt x="1023" y="4284"/>
                        </a:cubicBezTo>
                        <a:cubicBezTo>
                          <a:pt x="915" y="4545"/>
                          <a:pt x="808" y="4793"/>
                          <a:pt x="714" y="5068"/>
                        </a:cubicBezTo>
                        <a:cubicBezTo>
                          <a:pt x="587" y="5429"/>
                          <a:pt x="400" y="5824"/>
                          <a:pt x="293" y="6193"/>
                        </a:cubicBezTo>
                        <a:cubicBezTo>
                          <a:pt x="-143" y="7720"/>
                          <a:pt x="18" y="9113"/>
                          <a:pt x="85" y="10680"/>
                        </a:cubicBezTo>
                        <a:cubicBezTo>
                          <a:pt x="252" y="14698"/>
                          <a:pt x="299" y="18656"/>
                          <a:pt x="413" y="22681"/>
                        </a:cubicBezTo>
                        <a:cubicBezTo>
                          <a:pt x="433" y="23324"/>
                          <a:pt x="493" y="23994"/>
                          <a:pt x="520" y="24644"/>
                        </a:cubicBezTo>
                        <a:cubicBezTo>
                          <a:pt x="540" y="25327"/>
                          <a:pt x="507" y="27383"/>
                          <a:pt x="554" y="26700"/>
                        </a:cubicBezTo>
                        <a:cubicBezTo>
                          <a:pt x="768" y="23210"/>
                          <a:pt x="607" y="28923"/>
                          <a:pt x="607" y="28923"/>
                        </a:cubicBezTo>
                        <a:cubicBezTo>
                          <a:pt x="607" y="28923"/>
                          <a:pt x="8148" y="14939"/>
                          <a:pt x="6260" y="18409"/>
                        </a:cubicBezTo>
                        <a:cubicBezTo>
                          <a:pt x="5021" y="20679"/>
                          <a:pt x="3742" y="22862"/>
                          <a:pt x="2483" y="25119"/>
                        </a:cubicBezTo>
                        <a:cubicBezTo>
                          <a:pt x="2945" y="24168"/>
                          <a:pt x="3668" y="22701"/>
                          <a:pt x="4164" y="21750"/>
                        </a:cubicBezTo>
                        <a:cubicBezTo>
                          <a:pt x="5845" y="18522"/>
                          <a:pt x="7613" y="15448"/>
                          <a:pt x="9736" y="12488"/>
                        </a:cubicBezTo>
                        <a:cubicBezTo>
                          <a:pt x="10600" y="11289"/>
                          <a:pt x="11156" y="10218"/>
                          <a:pt x="11631" y="8845"/>
                        </a:cubicBezTo>
                        <a:cubicBezTo>
                          <a:pt x="11698" y="8637"/>
                          <a:pt x="11725" y="8456"/>
                          <a:pt x="11792" y="8249"/>
                        </a:cubicBezTo>
                        <a:cubicBezTo>
                          <a:pt x="11832" y="8135"/>
                          <a:pt x="11966" y="7800"/>
                          <a:pt x="11912" y="7901"/>
                        </a:cubicBezTo>
                        <a:cubicBezTo>
                          <a:pt x="13091" y="4974"/>
                          <a:pt x="11665" y="1598"/>
                          <a:pt x="8738" y="41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91" name="Google Shape;2391;p14"/>
                  <p:cNvSpPr/>
                  <p:nvPr/>
                </p:nvSpPr>
                <p:spPr>
                  <a:xfrm>
                    <a:off x="4299712" y="2227070"/>
                    <a:ext cx="21851" cy="51479"/>
                  </a:xfrm>
                  <a:custGeom>
                    <a:avLst/>
                    <a:gdLst/>
                    <a:ahLst/>
                    <a:cxnLst/>
                    <a:rect l="l" t="t" r="r" b="b"/>
                    <a:pathLst>
                      <a:path w="21851" h="51479" extrusionOk="0">
                        <a:moveTo>
                          <a:pt x="18049" y="326"/>
                        </a:moveTo>
                        <a:cubicBezTo>
                          <a:pt x="15076" y="-719"/>
                          <a:pt x="11821" y="828"/>
                          <a:pt x="10776" y="3802"/>
                        </a:cubicBezTo>
                        <a:cubicBezTo>
                          <a:pt x="8037" y="11598"/>
                          <a:pt x="6871" y="19507"/>
                          <a:pt x="5211" y="27584"/>
                        </a:cubicBezTo>
                        <a:cubicBezTo>
                          <a:pt x="3570" y="35580"/>
                          <a:pt x="1748" y="43503"/>
                          <a:pt x="0" y="51480"/>
                        </a:cubicBezTo>
                        <a:cubicBezTo>
                          <a:pt x="3630" y="44166"/>
                          <a:pt x="7200" y="36866"/>
                          <a:pt x="10937" y="29600"/>
                        </a:cubicBezTo>
                        <a:cubicBezTo>
                          <a:pt x="14707" y="22273"/>
                          <a:pt x="18772" y="15395"/>
                          <a:pt x="21525" y="7606"/>
                        </a:cubicBezTo>
                        <a:cubicBezTo>
                          <a:pt x="22570" y="4633"/>
                          <a:pt x="21023" y="1377"/>
                          <a:pt x="18049" y="32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92" name="Google Shape;2392;p14"/>
                  <p:cNvSpPr/>
                  <p:nvPr/>
                </p:nvSpPr>
                <p:spPr>
                  <a:xfrm>
                    <a:off x="4256756" y="2256383"/>
                    <a:ext cx="20517" cy="35575"/>
                  </a:xfrm>
                  <a:custGeom>
                    <a:avLst/>
                    <a:gdLst/>
                    <a:ahLst/>
                    <a:cxnLst/>
                    <a:rect l="l" t="t" r="r" b="b"/>
                    <a:pathLst>
                      <a:path w="20517" h="35575" extrusionOk="0">
                        <a:moveTo>
                          <a:pt x="17386" y="602"/>
                        </a:moveTo>
                        <a:cubicBezTo>
                          <a:pt x="14560" y="-798"/>
                          <a:pt x="11050" y="321"/>
                          <a:pt x="9651" y="3147"/>
                        </a:cubicBezTo>
                        <a:cubicBezTo>
                          <a:pt x="4809" y="19375"/>
                          <a:pt x="3992" y="22489"/>
                          <a:pt x="4876" y="19395"/>
                        </a:cubicBezTo>
                        <a:cubicBezTo>
                          <a:pt x="6242" y="14600"/>
                          <a:pt x="7555" y="9771"/>
                          <a:pt x="8740" y="4922"/>
                        </a:cubicBezTo>
                        <a:cubicBezTo>
                          <a:pt x="8887" y="4326"/>
                          <a:pt x="8244" y="6114"/>
                          <a:pt x="7990" y="6677"/>
                        </a:cubicBezTo>
                        <a:cubicBezTo>
                          <a:pt x="7320" y="8190"/>
                          <a:pt x="7072" y="9623"/>
                          <a:pt x="6718" y="11224"/>
                        </a:cubicBezTo>
                        <a:cubicBezTo>
                          <a:pt x="5807" y="15356"/>
                          <a:pt x="4608" y="19475"/>
                          <a:pt x="3462" y="23547"/>
                        </a:cubicBezTo>
                        <a:cubicBezTo>
                          <a:pt x="2987" y="25255"/>
                          <a:pt x="1540" y="30285"/>
                          <a:pt x="2096" y="28604"/>
                        </a:cubicBezTo>
                        <a:cubicBezTo>
                          <a:pt x="3108" y="25550"/>
                          <a:pt x="0" y="35575"/>
                          <a:pt x="0" y="35575"/>
                        </a:cubicBezTo>
                        <a:cubicBezTo>
                          <a:pt x="0" y="35575"/>
                          <a:pt x="1808" y="33124"/>
                          <a:pt x="4306" y="29702"/>
                        </a:cubicBezTo>
                        <a:cubicBezTo>
                          <a:pt x="3309" y="31162"/>
                          <a:pt x="6456" y="26882"/>
                          <a:pt x="7521" y="25469"/>
                        </a:cubicBezTo>
                        <a:cubicBezTo>
                          <a:pt x="10066" y="22087"/>
                          <a:pt x="12584" y="18799"/>
                          <a:pt x="15317" y="15571"/>
                        </a:cubicBezTo>
                        <a:cubicBezTo>
                          <a:pt x="16382" y="14318"/>
                          <a:pt x="17460" y="13153"/>
                          <a:pt x="18250" y="11699"/>
                        </a:cubicBezTo>
                        <a:cubicBezTo>
                          <a:pt x="18545" y="11164"/>
                          <a:pt x="19482" y="9543"/>
                          <a:pt x="19094" y="10019"/>
                        </a:cubicBezTo>
                        <a:cubicBezTo>
                          <a:pt x="15960" y="13903"/>
                          <a:pt x="19047" y="9985"/>
                          <a:pt x="19911" y="8177"/>
                        </a:cubicBezTo>
                        <a:cubicBezTo>
                          <a:pt x="21311" y="5351"/>
                          <a:pt x="20212" y="2002"/>
                          <a:pt x="17386" y="60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393" name="Google Shape;2393;p14"/>
                <p:cNvSpPr/>
                <p:nvPr/>
              </p:nvSpPr>
              <p:spPr>
                <a:xfrm>
                  <a:off x="4229273" y="2466848"/>
                  <a:ext cx="132021" cy="59521"/>
                </a:xfrm>
                <a:custGeom>
                  <a:avLst/>
                  <a:gdLst/>
                  <a:ahLst/>
                  <a:cxnLst/>
                  <a:rect l="l" t="t" r="r" b="b"/>
                  <a:pathLst>
                    <a:path w="132021" h="59521" extrusionOk="0">
                      <a:moveTo>
                        <a:pt x="37" y="44432"/>
                      </a:moveTo>
                      <a:cubicBezTo>
                        <a:pt x="1423" y="35659"/>
                        <a:pt x="27014" y="51143"/>
                        <a:pt x="58411" y="42992"/>
                      </a:cubicBezTo>
                      <a:cubicBezTo>
                        <a:pt x="93772" y="33810"/>
                        <a:pt x="108265" y="9352"/>
                        <a:pt x="113884" y="217"/>
                      </a:cubicBezTo>
                      <a:cubicBezTo>
                        <a:pt x="114935" y="-1491"/>
                        <a:pt x="133339" y="7376"/>
                        <a:pt x="131946" y="9928"/>
                      </a:cubicBezTo>
                      <a:cubicBezTo>
                        <a:pt x="112799" y="44901"/>
                        <a:pt x="79748" y="55697"/>
                        <a:pt x="59228" y="58416"/>
                      </a:cubicBezTo>
                      <a:cubicBezTo>
                        <a:pt x="23478" y="63164"/>
                        <a:pt x="-1088" y="51504"/>
                        <a:pt x="37" y="44432"/>
                      </a:cubicBezTo>
                      <a:close/>
                    </a:path>
                  </a:pathLst>
                </a:custGeom>
                <a:solidFill>
                  <a:srgbClr val="000000">
                    <a:alpha val="1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94" name="Google Shape;2394;p14"/>
                <p:cNvSpPr/>
                <p:nvPr/>
              </p:nvSpPr>
              <p:spPr>
                <a:xfrm>
                  <a:off x="4226093" y="2405275"/>
                  <a:ext cx="126517" cy="111594"/>
                </a:xfrm>
                <a:custGeom>
                  <a:avLst/>
                  <a:gdLst/>
                  <a:ahLst/>
                  <a:cxnLst/>
                  <a:rect l="l" t="t" r="r" b="b"/>
                  <a:pathLst>
                    <a:path w="126517" h="111594" extrusionOk="0">
                      <a:moveTo>
                        <a:pt x="237" y="109354"/>
                      </a:moveTo>
                      <a:cubicBezTo>
                        <a:pt x="-3808" y="101451"/>
                        <a:pt x="44961" y="80950"/>
                        <a:pt x="70940" y="61535"/>
                      </a:cubicBezTo>
                      <a:cubicBezTo>
                        <a:pt x="100207" y="39662"/>
                        <a:pt x="104379" y="11547"/>
                        <a:pt x="106127" y="965"/>
                      </a:cubicBezTo>
                      <a:cubicBezTo>
                        <a:pt x="106456" y="-1017"/>
                        <a:pt x="126842" y="228"/>
                        <a:pt x="126514" y="3122"/>
                      </a:cubicBezTo>
                      <a:cubicBezTo>
                        <a:pt x="122020" y="42742"/>
                        <a:pt x="95499" y="65232"/>
                        <a:pt x="77537" y="75512"/>
                      </a:cubicBezTo>
                      <a:cubicBezTo>
                        <a:pt x="46234" y="93421"/>
                        <a:pt x="5374" y="119406"/>
                        <a:pt x="237" y="109354"/>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sp>
        <p:nvSpPr>
          <p:cNvPr id="2395" name="Google Shape;2395;p14"/>
          <p:cNvSpPr txBox="1">
            <a:spLocks noGrp="1"/>
          </p:cNvSpPr>
          <p:nvPr>
            <p:ph type="title"/>
          </p:nvPr>
        </p:nvSpPr>
        <p:spPr>
          <a:xfrm>
            <a:off x="3305263" y="2041763"/>
            <a:ext cx="5581500" cy="1242900"/>
          </a:xfrm>
          <a:prstGeom prst="rect">
            <a:avLst/>
          </a:prstGeom>
        </p:spPr>
        <p:txBody>
          <a:bodyPr spcFirstLastPara="1" wrap="square" lIns="121900" tIns="121900" rIns="121900" bIns="121900" anchor="ctr" anchorCtr="0">
            <a:noAutofit/>
          </a:bodyPr>
          <a:lstStyle>
            <a:lvl1pPr marL="0" marR="0" lvl="0" indent="0" algn="ctr" rtl="0">
              <a:lnSpc>
                <a:spcPct val="100000"/>
              </a:lnSpc>
              <a:spcBef>
                <a:spcPts val="0"/>
              </a:spcBef>
              <a:spcAft>
                <a:spcPts val="0"/>
              </a:spcAft>
              <a:buClr>
                <a:schemeClr val="dk1"/>
              </a:buClr>
              <a:buSzPts val="4000"/>
              <a:buFont typeface="Aldrich"/>
              <a:buNone/>
              <a:defRPr sz="6000"/>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396" name="Google Shape;2396;p14"/>
          <p:cNvSpPr txBox="1">
            <a:spLocks noGrp="1"/>
          </p:cNvSpPr>
          <p:nvPr>
            <p:ph type="body" idx="1"/>
          </p:nvPr>
        </p:nvSpPr>
        <p:spPr>
          <a:xfrm>
            <a:off x="3305363" y="3423413"/>
            <a:ext cx="5581500" cy="1702500"/>
          </a:xfrm>
          <a:prstGeom prst="rect">
            <a:avLst/>
          </a:prstGeom>
        </p:spPr>
        <p:txBody>
          <a:bodyPr spcFirstLastPara="1" wrap="square" lIns="121900" tIns="121900" rIns="121900" bIns="121900" anchor="t" anchorCtr="0">
            <a:noAutofit/>
          </a:bodyPr>
          <a:lstStyle>
            <a:lvl1pPr marL="457200" lvl="0" indent="-349250" algn="ctr" rtl="0">
              <a:spcBef>
                <a:spcPts val="0"/>
              </a:spcBef>
              <a:spcAft>
                <a:spcPts val="0"/>
              </a:spcAft>
              <a:buSzPts val="1900"/>
              <a:buChar char="●"/>
              <a:defRPr/>
            </a:lvl1pPr>
            <a:lvl2pPr marL="914400" lvl="1" indent="-349250" algn="ctr" rtl="0">
              <a:spcBef>
                <a:spcPts val="0"/>
              </a:spcBef>
              <a:spcAft>
                <a:spcPts val="0"/>
              </a:spcAft>
              <a:buSzPts val="1900"/>
              <a:buChar char="○"/>
              <a:defRPr/>
            </a:lvl2pPr>
            <a:lvl3pPr marL="1371600" lvl="2" indent="-349250" algn="ctr" rtl="0">
              <a:spcBef>
                <a:spcPts val="2100"/>
              </a:spcBef>
              <a:spcAft>
                <a:spcPts val="0"/>
              </a:spcAft>
              <a:buSzPts val="1900"/>
              <a:buChar char="■"/>
              <a:defRPr/>
            </a:lvl3pPr>
            <a:lvl4pPr marL="1828800" lvl="3" indent="-349250" algn="ctr" rtl="0">
              <a:spcBef>
                <a:spcPts val="2100"/>
              </a:spcBef>
              <a:spcAft>
                <a:spcPts val="0"/>
              </a:spcAft>
              <a:buSzPts val="1900"/>
              <a:buChar char="●"/>
              <a:defRPr/>
            </a:lvl4pPr>
            <a:lvl5pPr marL="2286000" lvl="4" indent="-349250" algn="ctr" rtl="0">
              <a:spcBef>
                <a:spcPts val="2100"/>
              </a:spcBef>
              <a:spcAft>
                <a:spcPts val="0"/>
              </a:spcAft>
              <a:buSzPts val="1900"/>
              <a:buChar char="○"/>
              <a:defRPr/>
            </a:lvl5pPr>
            <a:lvl6pPr marL="2743200" lvl="5" indent="-349250" algn="ctr" rtl="0">
              <a:spcBef>
                <a:spcPts val="2100"/>
              </a:spcBef>
              <a:spcAft>
                <a:spcPts val="0"/>
              </a:spcAft>
              <a:buSzPts val="1900"/>
              <a:buChar char="■"/>
              <a:defRPr/>
            </a:lvl6pPr>
            <a:lvl7pPr marL="3200400" lvl="6" indent="-349250" algn="ctr" rtl="0">
              <a:spcBef>
                <a:spcPts val="2100"/>
              </a:spcBef>
              <a:spcAft>
                <a:spcPts val="0"/>
              </a:spcAft>
              <a:buSzPts val="1900"/>
              <a:buChar char="●"/>
              <a:defRPr/>
            </a:lvl7pPr>
            <a:lvl8pPr marL="3657600" lvl="7" indent="-349250" algn="ctr" rtl="0">
              <a:spcBef>
                <a:spcPts val="2100"/>
              </a:spcBef>
              <a:spcAft>
                <a:spcPts val="0"/>
              </a:spcAft>
              <a:buSzPts val="1900"/>
              <a:buChar char="○"/>
              <a:defRPr/>
            </a:lvl8pPr>
            <a:lvl9pPr marL="4114800" lvl="8" indent="-349250" algn="ctr" rtl="0">
              <a:spcBef>
                <a:spcPts val="2100"/>
              </a:spcBef>
              <a:spcAft>
                <a:spcPts val="2100"/>
              </a:spcAft>
              <a:buSzPts val="1900"/>
              <a:buChar char="■"/>
              <a:defRPr/>
            </a:lvl9pPr>
          </a:lstStyle>
          <a:p>
            <a:endParaRPr/>
          </a:p>
        </p:txBody>
      </p:sp>
      <p:sp>
        <p:nvSpPr>
          <p:cNvPr id="2397" name="Google Shape;2397;p14"/>
          <p:cNvSpPr/>
          <p:nvPr/>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13 Just title">
  <p:cSld name="CUSTOM_22">
    <p:spTree>
      <p:nvGrpSpPr>
        <p:cNvPr id="1" name="Shape 2398"/>
        <p:cNvGrpSpPr/>
        <p:nvPr/>
      </p:nvGrpSpPr>
      <p:grpSpPr>
        <a:xfrm>
          <a:off x="0" y="0"/>
          <a:ext cx="0" cy="0"/>
          <a:chOff x="0" y="0"/>
          <a:chExt cx="0" cy="0"/>
        </a:xfrm>
      </p:grpSpPr>
      <p:sp>
        <p:nvSpPr>
          <p:cNvPr id="2399" name="Google Shape;2399;p15"/>
          <p:cNvSpPr txBox="1">
            <a:spLocks noGrp="1"/>
          </p:cNvSpPr>
          <p:nvPr>
            <p:ph type="title"/>
          </p:nvPr>
        </p:nvSpPr>
        <p:spPr>
          <a:xfrm>
            <a:off x="415650" y="421101"/>
            <a:ext cx="11360700" cy="991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14 Certificate">
  <p:cSld name="CUSTOM_23">
    <p:spTree>
      <p:nvGrpSpPr>
        <p:cNvPr id="1" name="Shape 2400"/>
        <p:cNvGrpSpPr/>
        <p:nvPr/>
      </p:nvGrpSpPr>
      <p:grpSpPr>
        <a:xfrm>
          <a:off x="0" y="0"/>
          <a:ext cx="0" cy="0"/>
          <a:chOff x="0" y="0"/>
          <a:chExt cx="0" cy="0"/>
        </a:xfrm>
      </p:grpSpPr>
      <p:sp>
        <p:nvSpPr>
          <p:cNvPr id="2401" name="Google Shape;2401;p16"/>
          <p:cNvSpPr/>
          <p:nvPr/>
        </p:nvSpPr>
        <p:spPr>
          <a:xfrm>
            <a:off x="-6435" y="0"/>
            <a:ext cx="3454628" cy="3096529"/>
          </a:xfrm>
          <a:custGeom>
            <a:avLst/>
            <a:gdLst/>
            <a:ahLst/>
            <a:cxnLst/>
            <a:rect l="l" t="t" r="r" b="b"/>
            <a:pathLst>
              <a:path w="3454628" h="3096529" extrusionOk="0">
                <a:moveTo>
                  <a:pt x="0" y="0"/>
                </a:moveTo>
                <a:lnTo>
                  <a:pt x="0" y="3050108"/>
                </a:lnTo>
                <a:cubicBezTo>
                  <a:pt x="1043777" y="3177282"/>
                  <a:pt x="2133742" y="3057915"/>
                  <a:pt x="2757981" y="2507583"/>
                </a:cubicBezTo>
                <a:cubicBezTo>
                  <a:pt x="3642653" y="1727649"/>
                  <a:pt x="3621441" y="888819"/>
                  <a:pt x="3049009" y="0"/>
                </a:cubicBezTo>
                <a:lnTo>
                  <a:pt x="0"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02" name="Google Shape;2402;p16"/>
          <p:cNvSpPr/>
          <p:nvPr/>
        </p:nvSpPr>
        <p:spPr>
          <a:xfrm>
            <a:off x="7660200" y="3096525"/>
            <a:ext cx="4531796" cy="3763448"/>
          </a:xfrm>
          <a:custGeom>
            <a:avLst/>
            <a:gdLst/>
            <a:ahLst/>
            <a:cxnLst/>
            <a:rect l="l" t="t" r="r" b="b"/>
            <a:pathLst>
              <a:path w="4531796" h="5395624" extrusionOk="0">
                <a:moveTo>
                  <a:pt x="4531797" y="0"/>
                </a:moveTo>
                <a:cubicBezTo>
                  <a:pt x="2577990" y="78330"/>
                  <a:pt x="223903" y="3113512"/>
                  <a:pt x="5035" y="5064874"/>
                </a:cubicBezTo>
                <a:cubicBezTo>
                  <a:pt x="-7953" y="5180697"/>
                  <a:pt x="4558" y="5290897"/>
                  <a:pt x="38295" y="5395625"/>
                </a:cubicBezTo>
                <a:lnTo>
                  <a:pt x="4531797" y="5395625"/>
                </a:lnTo>
                <a:lnTo>
                  <a:pt x="4531797"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03" name="Google Shape;2403;p16"/>
          <p:cNvSpPr/>
          <p:nvPr/>
        </p:nvSpPr>
        <p:spPr>
          <a:xfrm>
            <a:off x="455688" y="503075"/>
            <a:ext cx="11280631" cy="5851855"/>
          </a:xfrm>
          <a:custGeom>
            <a:avLst/>
            <a:gdLst/>
            <a:ahLst/>
            <a:cxnLst/>
            <a:rect l="l" t="t" r="r" b="b"/>
            <a:pathLst>
              <a:path w="8660753" h="2837263" extrusionOk="0">
                <a:moveTo>
                  <a:pt x="0" y="0"/>
                </a:moveTo>
                <a:lnTo>
                  <a:pt x="8660754" y="0"/>
                </a:lnTo>
                <a:lnTo>
                  <a:pt x="8660754" y="2837263"/>
                </a:lnTo>
                <a:lnTo>
                  <a:pt x="0" y="2837263"/>
                </a:lnTo>
                <a:lnTo>
                  <a:pt x="0" y="0"/>
                </a:lnTo>
                <a:close/>
              </a:path>
            </a:pathLst>
          </a:custGeom>
          <a:noFill/>
          <a:ln w="38100" cap="rnd" cmpd="sng">
            <a:solidFill>
              <a:schemeClr val="accen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404" name="Google Shape;2404;p16"/>
          <p:cNvGrpSpPr/>
          <p:nvPr/>
        </p:nvGrpSpPr>
        <p:grpSpPr>
          <a:xfrm>
            <a:off x="10081350" y="5376018"/>
            <a:ext cx="2223704" cy="1729882"/>
            <a:chOff x="10081350" y="5376018"/>
            <a:chExt cx="2223704" cy="1729882"/>
          </a:xfrm>
        </p:grpSpPr>
        <p:grpSp>
          <p:nvGrpSpPr>
            <p:cNvPr id="2405" name="Google Shape;2405;p16"/>
            <p:cNvGrpSpPr/>
            <p:nvPr/>
          </p:nvGrpSpPr>
          <p:grpSpPr>
            <a:xfrm rot="9338076">
              <a:off x="11655742" y="5465126"/>
              <a:ext cx="555786" cy="573310"/>
              <a:chOff x="4846008" y="1466616"/>
              <a:chExt cx="793673" cy="818804"/>
            </a:xfrm>
          </p:grpSpPr>
          <p:grpSp>
            <p:nvGrpSpPr>
              <p:cNvPr id="2406" name="Google Shape;2406;p16"/>
              <p:cNvGrpSpPr/>
              <p:nvPr/>
            </p:nvGrpSpPr>
            <p:grpSpPr>
              <a:xfrm>
                <a:off x="4846008" y="1576754"/>
                <a:ext cx="720669" cy="708666"/>
                <a:chOff x="4846008" y="1576754"/>
                <a:chExt cx="720669" cy="708666"/>
              </a:xfrm>
            </p:grpSpPr>
            <p:sp>
              <p:nvSpPr>
                <p:cNvPr id="2407" name="Google Shape;2407;p16"/>
                <p:cNvSpPr/>
                <p:nvPr/>
              </p:nvSpPr>
              <p:spPr>
                <a:xfrm>
                  <a:off x="4846028" y="1576754"/>
                  <a:ext cx="720649" cy="708648"/>
                </a:xfrm>
                <a:custGeom>
                  <a:avLst/>
                  <a:gdLst/>
                  <a:ahLst/>
                  <a:cxnLst/>
                  <a:rect l="l" t="t" r="r" b="b"/>
                  <a:pathLst>
                    <a:path w="720649" h="708648" extrusionOk="0">
                      <a:moveTo>
                        <a:pt x="700005" y="2762"/>
                      </a:moveTo>
                      <a:cubicBezTo>
                        <a:pt x="700005" y="2762"/>
                        <a:pt x="726258" y="73700"/>
                        <a:pt x="719554" y="172042"/>
                      </a:cubicBezTo>
                      <a:cubicBezTo>
                        <a:pt x="712308" y="278355"/>
                        <a:pt x="668133" y="417169"/>
                        <a:pt x="554929" y="546031"/>
                      </a:cubicBezTo>
                      <a:cubicBezTo>
                        <a:pt x="391884" y="731625"/>
                        <a:pt x="0" y="707636"/>
                        <a:pt x="0" y="707636"/>
                      </a:cubicBezTo>
                      <a:cubicBezTo>
                        <a:pt x="0" y="707636"/>
                        <a:pt x="7260" y="585773"/>
                        <a:pt x="41811" y="457620"/>
                      </a:cubicBezTo>
                      <a:cubicBezTo>
                        <a:pt x="69631" y="354436"/>
                        <a:pt x="120129" y="246147"/>
                        <a:pt x="160641" y="201925"/>
                      </a:cubicBezTo>
                      <a:cubicBezTo>
                        <a:pt x="217145" y="140244"/>
                        <a:pt x="321710" y="60539"/>
                        <a:pt x="428746" y="28379"/>
                      </a:cubicBezTo>
                      <a:cubicBezTo>
                        <a:pt x="564499" y="-12414"/>
                        <a:pt x="700005" y="2762"/>
                        <a:pt x="700005" y="2762"/>
                      </a:cubicBezTo>
                      <a:close/>
                    </a:path>
                  </a:pathLst>
                </a:custGeom>
                <a:solidFill>
                  <a:srgbClr val="693C1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08" name="Google Shape;2408;p16"/>
                <p:cNvSpPr/>
                <p:nvPr/>
              </p:nvSpPr>
              <p:spPr>
                <a:xfrm>
                  <a:off x="4846008" y="1714935"/>
                  <a:ext cx="710881" cy="570485"/>
                </a:xfrm>
                <a:custGeom>
                  <a:avLst/>
                  <a:gdLst/>
                  <a:ahLst/>
                  <a:cxnLst/>
                  <a:rect l="l" t="t" r="r" b="b"/>
                  <a:pathLst>
                    <a:path w="710881" h="570485" extrusionOk="0">
                      <a:moveTo>
                        <a:pt x="160594" y="63731"/>
                      </a:moveTo>
                      <a:cubicBezTo>
                        <a:pt x="120082" y="107953"/>
                        <a:pt x="69618" y="216255"/>
                        <a:pt x="41798" y="319439"/>
                      </a:cubicBezTo>
                      <a:cubicBezTo>
                        <a:pt x="7246" y="447591"/>
                        <a:pt x="0" y="569475"/>
                        <a:pt x="0" y="569475"/>
                      </a:cubicBezTo>
                      <a:cubicBezTo>
                        <a:pt x="0" y="569475"/>
                        <a:pt x="391864" y="593451"/>
                        <a:pt x="554909" y="407856"/>
                      </a:cubicBezTo>
                      <a:cubicBezTo>
                        <a:pt x="646882" y="303158"/>
                        <a:pt x="692826" y="192198"/>
                        <a:pt x="710881" y="97130"/>
                      </a:cubicBezTo>
                      <a:cubicBezTo>
                        <a:pt x="653493" y="56833"/>
                        <a:pt x="572462" y="13254"/>
                        <a:pt x="479618" y="2792"/>
                      </a:cubicBezTo>
                      <a:cubicBezTo>
                        <a:pt x="371069" y="-9443"/>
                        <a:pt x="255822" y="20828"/>
                        <a:pt x="175100" y="48990"/>
                      </a:cubicBezTo>
                      <a:cubicBezTo>
                        <a:pt x="170178" y="53946"/>
                        <a:pt x="164960" y="58962"/>
                        <a:pt x="160594" y="63731"/>
                      </a:cubicBezTo>
                      <a:close/>
                    </a:path>
                  </a:pathLst>
                </a:custGeom>
                <a:solidFill>
                  <a:srgbClr val="8C68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09" name="Google Shape;2409;p16"/>
                <p:cNvSpPr/>
                <p:nvPr/>
              </p:nvSpPr>
              <p:spPr>
                <a:xfrm>
                  <a:off x="4846008" y="1888778"/>
                  <a:ext cx="645669" cy="396642"/>
                </a:xfrm>
                <a:custGeom>
                  <a:avLst/>
                  <a:gdLst/>
                  <a:ahLst/>
                  <a:cxnLst/>
                  <a:rect l="l" t="t" r="r" b="b"/>
                  <a:pathLst>
                    <a:path w="645669" h="396642" extrusionOk="0">
                      <a:moveTo>
                        <a:pt x="48019" y="126247"/>
                      </a:moveTo>
                      <a:cubicBezTo>
                        <a:pt x="46111" y="132731"/>
                        <a:pt x="43546" y="139133"/>
                        <a:pt x="41798" y="145596"/>
                      </a:cubicBezTo>
                      <a:cubicBezTo>
                        <a:pt x="7246" y="273748"/>
                        <a:pt x="0" y="395632"/>
                        <a:pt x="0" y="395632"/>
                      </a:cubicBezTo>
                      <a:cubicBezTo>
                        <a:pt x="0" y="395632"/>
                        <a:pt x="391864" y="419608"/>
                        <a:pt x="554909" y="234013"/>
                      </a:cubicBezTo>
                      <a:cubicBezTo>
                        <a:pt x="592621" y="191084"/>
                        <a:pt x="622089" y="147069"/>
                        <a:pt x="645670" y="103504"/>
                      </a:cubicBezTo>
                      <a:cubicBezTo>
                        <a:pt x="590411" y="59349"/>
                        <a:pt x="507036" y="3842"/>
                        <a:pt x="432040" y="426"/>
                      </a:cubicBezTo>
                      <a:cubicBezTo>
                        <a:pt x="285109" y="-6271"/>
                        <a:pt x="139082" y="67352"/>
                        <a:pt x="48019" y="126247"/>
                      </a:cubicBezTo>
                      <a:close/>
                    </a:path>
                  </a:pathLst>
                </a:custGeom>
                <a:solidFill>
                  <a:srgbClr val="9F81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0" name="Google Shape;2410;p16"/>
                <p:cNvSpPr/>
                <p:nvPr/>
              </p:nvSpPr>
              <p:spPr>
                <a:xfrm>
                  <a:off x="4898213" y="1926580"/>
                  <a:ext cx="453698" cy="315101"/>
                </a:xfrm>
                <a:custGeom>
                  <a:avLst/>
                  <a:gdLst/>
                  <a:ahLst/>
                  <a:cxnLst/>
                  <a:rect l="l" t="t" r="r" b="b"/>
                  <a:pathLst>
                    <a:path w="453698" h="315101" extrusionOk="0">
                      <a:moveTo>
                        <a:pt x="0" y="315102"/>
                      </a:moveTo>
                      <a:cubicBezTo>
                        <a:pt x="0" y="315102"/>
                        <a:pt x="201896" y="305049"/>
                        <a:pt x="315408" y="247794"/>
                      </a:cubicBezTo>
                      <a:cubicBezTo>
                        <a:pt x="428920" y="190539"/>
                        <a:pt x="468213" y="145976"/>
                        <a:pt x="449058" y="84207"/>
                      </a:cubicBezTo>
                      <a:cubicBezTo>
                        <a:pt x="422973" y="96"/>
                        <a:pt x="319399" y="-26914"/>
                        <a:pt x="205887" y="30340"/>
                      </a:cubicBezTo>
                      <a:cubicBezTo>
                        <a:pt x="92375" y="87602"/>
                        <a:pt x="0" y="315102"/>
                        <a:pt x="0" y="315102"/>
                      </a:cubicBezTo>
                      <a:close/>
                    </a:path>
                  </a:pathLst>
                </a:custGeom>
                <a:solidFill>
                  <a:srgbClr val="A88C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1" name="Google Shape;2411;p16"/>
                <p:cNvSpPr/>
                <p:nvPr/>
              </p:nvSpPr>
              <p:spPr>
                <a:xfrm>
                  <a:off x="4949949" y="2135255"/>
                  <a:ext cx="417112" cy="148136"/>
                </a:xfrm>
                <a:custGeom>
                  <a:avLst/>
                  <a:gdLst/>
                  <a:ahLst/>
                  <a:cxnLst/>
                  <a:rect l="l" t="t" r="r" b="b"/>
                  <a:pathLst>
                    <a:path w="417112" h="148136" extrusionOk="0">
                      <a:moveTo>
                        <a:pt x="0" y="148137"/>
                      </a:moveTo>
                      <a:cubicBezTo>
                        <a:pt x="79296" y="144406"/>
                        <a:pt x="190169" y="131990"/>
                        <a:pt x="291003" y="92610"/>
                      </a:cubicBezTo>
                      <a:cubicBezTo>
                        <a:pt x="365765" y="51877"/>
                        <a:pt x="417112" y="0"/>
                        <a:pt x="417112" y="0"/>
                      </a:cubicBezTo>
                      <a:cubicBezTo>
                        <a:pt x="417112" y="0"/>
                        <a:pt x="320498" y="67080"/>
                        <a:pt x="212357" y="97164"/>
                      </a:cubicBezTo>
                      <a:cubicBezTo>
                        <a:pt x="105562" y="126873"/>
                        <a:pt x="4146" y="147300"/>
                        <a:pt x="0" y="148137"/>
                      </a:cubicBezTo>
                      <a:close/>
                    </a:path>
                  </a:pathLst>
                </a:custGeom>
                <a:solidFill>
                  <a:srgbClr val="D4BC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412" name="Google Shape;2412;p16"/>
              <p:cNvGrpSpPr/>
              <p:nvPr/>
            </p:nvGrpSpPr>
            <p:grpSpPr>
              <a:xfrm>
                <a:off x="4898213" y="1466616"/>
                <a:ext cx="741468" cy="775065"/>
                <a:chOff x="4898213" y="1466616"/>
                <a:chExt cx="741468" cy="775065"/>
              </a:xfrm>
            </p:grpSpPr>
            <p:sp>
              <p:nvSpPr>
                <p:cNvPr id="2413" name="Google Shape;2413;p16"/>
                <p:cNvSpPr/>
                <p:nvPr/>
              </p:nvSpPr>
              <p:spPr>
                <a:xfrm>
                  <a:off x="4904529" y="1466843"/>
                  <a:ext cx="735152" cy="759728"/>
                </a:xfrm>
                <a:custGeom>
                  <a:avLst/>
                  <a:gdLst/>
                  <a:ahLst/>
                  <a:cxnLst/>
                  <a:rect l="l" t="t" r="r" b="b"/>
                  <a:pathLst>
                    <a:path w="735152" h="759728" extrusionOk="0">
                      <a:moveTo>
                        <a:pt x="0" y="759729"/>
                      </a:moveTo>
                      <a:cubicBezTo>
                        <a:pt x="0" y="759729"/>
                        <a:pt x="148539" y="663436"/>
                        <a:pt x="353461" y="456008"/>
                      </a:cubicBezTo>
                      <a:cubicBezTo>
                        <a:pt x="558385" y="248580"/>
                        <a:pt x="735152" y="9106"/>
                        <a:pt x="735152" y="9106"/>
                      </a:cubicBezTo>
                      <a:cubicBezTo>
                        <a:pt x="735152" y="9106"/>
                        <a:pt x="728930" y="2670"/>
                        <a:pt x="721999" y="614"/>
                      </a:cubicBezTo>
                      <a:cubicBezTo>
                        <a:pt x="715067" y="-1435"/>
                        <a:pt x="702516" y="2302"/>
                        <a:pt x="702516" y="2302"/>
                      </a:cubicBezTo>
                      <a:cubicBezTo>
                        <a:pt x="702516" y="2302"/>
                        <a:pt x="538360" y="234550"/>
                        <a:pt x="340214" y="445031"/>
                      </a:cubicBezTo>
                      <a:cubicBezTo>
                        <a:pt x="150019" y="647061"/>
                        <a:pt x="0" y="759729"/>
                        <a:pt x="0" y="759729"/>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4" name="Google Shape;2414;p16"/>
                <p:cNvSpPr/>
                <p:nvPr/>
              </p:nvSpPr>
              <p:spPr>
                <a:xfrm>
                  <a:off x="5412644" y="1736935"/>
                  <a:ext cx="56476" cy="214647"/>
                </a:xfrm>
                <a:custGeom>
                  <a:avLst/>
                  <a:gdLst/>
                  <a:ahLst/>
                  <a:cxnLst/>
                  <a:rect l="l" t="t" r="r" b="b"/>
                  <a:pathLst>
                    <a:path w="56476" h="214647" extrusionOk="0">
                      <a:moveTo>
                        <a:pt x="10749" y="0"/>
                      </a:moveTo>
                      <a:cubicBezTo>
                        <a:pt x="10749" y="0"/>
                        <a:pt x="44148" y="31778"/>
                        <a:pt x="53424" y="85444"/>
                      </a:cubicBezTo>
                      <a:cubicBezTo>
                        <a:pt x="62706" y="139102"/>
                        <a:pt x="47859" y="214647"/>
                        <a:pt x="47859" y="214647"/>
                      </a:cubicBezTo>
                      <a:cubicBezTo>
                        <a:pt x="47859" y="214647"/>
                        <a:pt x="53189" y="138988"/>
                        <a:pt x="41221" y="88799"/>
                      </a:cubicBezTo>
                      <a:cubicBezTo>
                        <a:pt x="29260" y="38610"/>
                        <a:pt x="0" y="13890"/>
                        <a:pt x="0" y="13890"/>
                      </a:cubicBezTo>
                      <a:lnTo>
                        <a:pt x="10749" y="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5" name="Google Shape;2415;p16"/>
                <p:cNvSpPr/>
                <p:nvPr/>
              </p:nvSpPr>
              <p:spPr>
                <a:xfrm>
                  <a:off x="4919410" y="2056388"/>
                  <a:ext cx="189773" cy="72571"/>
                </a:xfrm>
                <a:custGeom>
                  <a:avLst/>
                  <a:gdLst/>
                  <a:ahLst/>
                  <a:cxnLst/>
                  <a:rect l="l" t="t" r="r" b="b"/>
                  <a:pathLst>
                    <a:path w="189773" h="72571" extrusionOk="0">
                      <a:moveTo>
                        <a:pt x="168831" y="19757"/>
                      </a:moveTo>
                      <a:cubicBezTo>
                        <a:pt x="168831" y="19757"/>
                        <a:pt x="146107" y="14968"/>
                        <a:pt x="103895" y="28169"/>
                      </a:cubicBezTo>
                      <a:cubicBezTo>
                        <a:pt x="61689" y="41376"/>
                        <a:pt x="0" y="72572"/>
                        <a:pt x="0" y="72572"/>
                      </a:cubicBezTo>
                      <a:cubicBezTo>
                        <a:pt x="0" y="72572"/>
                        <a:pt x="51750" y="36554"/>
                        <a:pt x="99193" y="18411"/>
                      </a:cubicBezTo>
                      <a:cubicBezTo>
                        <a:pt x="146637" y="261"/>
                        <a:pt x="189774" y="0"/>
                        <a:pt x="189774" y="0"/>
                      </a:cubicBezTo>
                      <a:lnTo>
                        <a:pt x="168831" y="19757"/>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6" name="Google Shape;2416;p16"/>
                <p:cNvSpPr/>
                <p:nvPr/>
              </p:nvSpPr>
              <p:spPr>
                <a:xfrm>
                  <a:off x="5054501" y="2065564"/>
                  <a:ext cx="59759" cy="153822"/>
                </a:xfrm>
                <a:custGeom>
                  <a:avLst/>
                  <a:gdLst/>
                  <a:ahLst/>
                  <a:cxnLst/>
                  <a:rect l="l" t="t" r="r" b="b"/>
                  <a:pathLst>
                    <a:path w="59759" h="153822" extrusionOk="0">
                      <a:moveTo>
                        <a:pt x="59760" y="0"/>
                      </a:moveTo>
                      <a:cubicBezTo>
                        <a:pt x="59760" y="0"/>
                        <a:pt x="53960" y="42829"/>
                        <a:pt x="39018" y="81291"/>
                      </a:cubicBezTo>
                      <a:cubicBezTo>
                        <a:pt x="24083" y="119747"/>
                        <a:pt x="0" y="153823"/>
                        <a:pt x="0" y="153823"/>
                      </a:cubicBezTo>
                      <a:cubicBezTo>
                        <a:pt x="0" y="153823"/>
                        <a:pt x="19134" y="111503"/>
                        <a:pt x="29207" y="77427"/>
                      </a:cubicBezTo>
                      <a:cubicBezTo>
                        <a:pt x="39279" y="43351"/>
                        <a:pt x="40291" y="17527"/>
                        <a:pt x="40291" y="17527"/>
                      </a:cubicBezTo>
                      <a:lnTo>
                        <a:pt x="59760" y="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7" name="Google Shape;2417;p16"/>
                <p:cNvSpPr/>
                <p:nvPr/>
              </p:nvSpPr>
              <p:spPr>
                <a:xfrm>
                  <a:off x="5256523" y="1875890"/>
                  <a:ext cx="51526" cy="285933"/>
                </a:xfrm>
                <a:custGeom>
                  <a:avLst/>
                  <a:gdLst/>
                  <a:ahLst/>
                  <a:cxnLst/>
                  <a:rect l="l" t="t" r="r" b="b"/>
                  <a:pathLst>
                    <a:path w="51526" h="285933" extrusionOk="0">
                      <a:moveTo>
                        <a:pt x="36862" y="0"/>
                      </a:moveTo>
                      <a:cubicBezTo>
                        <a:pt x="36862" y="0"/>
                        <a:pt x="57864" y="59304"/>
                        <a:pt x="49600" y="129706"/>
                      </a:cubicBezTo>
                      <a:cubicBezTo>
                        <a:pt x="41342" y="200108"/>
                        <a:pt x="0" y="285933"/>
                        <a:pt x="0" y="285933"/>
                      </a:cubicBezTo>
                      <a:cubicBezTo>
                        <a:pt x="0" y="285933"/>
                        <a:pt x="30499" y="194951"/>
                        <a:pt x="35034" y="128728"/>
                      </a:cubicBezTo>
                      <a:cubicBezTo>
                        <a:pt x="39574" y="62512"/>
                        <a:pt x="24238" y="14218"/>
                        <a:pt x="24238" y="14218"/>
                      </a:cubicBezTo>
                      <a:lnTo>
                        <a:pt x="36862" y="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8" name="Google Shape;2418;p16"/>
                <p:cNvSpPr/>
                <p:nvPr/>
              </p:nvSpPr>
              <p:spPr>
                <a:xfrm>
                  <a:off x="5006957" y="1862728"/>
                  <a:ext cx="294123" cy="87521"/>
                </a:xfrm>
                <a:custGeom>
                  <a:avLst/>
                  <a:gdLst/>
                  <a:ahLst/>
                  <a:cxnLst/>
                  <a:rect l="l" t="t" r="r" b="b"/>
                  <a:pathLst>
                    <a:path w="294123" h="87521" extrusionOk="0">
                      <a:moveTo>
                        <a:pt x="0" y="87522"/>
                      </a:moveTo>
                      <a:cubicBezTo>
                        <a:pt x="0" y="87522"/>
                        <a:pt x="58655" y="41994"/>
                        <a:pt x="133376" y="18875"/>
                      </a:cubicBezTo>
                      <a:cubicBezTo>
                        <a:pt x="208097" y="-4244"/>
                        <a:pt x="294124" y="377"/>
                        <a:pt x="294124" y="377"/>
                      </a:cubicBezTo>
                      <a:lnTo>
                        <a:pt x="276443" y="19926"/>
                      </a:lnTo>
                      <a:cubicBezTo>
                        <a:pt x="276443" y="19926"/>
                        <a:pt x="202706" y="20636"/>
                        <a:pt x="133597" y="37533"/>
                      </a:cubicBezTo>
                      <a:cubicBezTo>
                        <a:pt x="64488" y="54431"/>
                        <a:pt x="0" y="87522"/>
                        <a:pt x="0" y="87522"/>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9" name="Google Shape;2419;p16"/>
                <p:cNvSpPr/>
                <p:nvPr/>
              </p:nvSpPr>
              <p:spPr>
                <a:xfrm>
                  <a:off x="5122786" y="1712243"/>
                  <a:ext cx="299635" cy="36901"/>
                </a:xfrm>
                <a:custGeom>
                  <a:avLst/>
                  <a:gdLst/>
                  <a:ahLst/>
                  <a:cxnLst/>
                  <a:rect l="l" t="t" r="r" b="b"/>
                  <a:pathLst>
                    <a:path w="299635" h="36901" extrusionOk="0">
                      <a:moveTo>
                        <a:pt x="299636" y="18504"/>
                      </a:moveTo>
                      <a:cubicBezTo>
                        <a:pt x="299636" y="18504"/>
                        <a:pt x="247196" y="-1287"/>
                        <a:pt x="172287" y="66"/>
                      </a:cubicBezTo>
                      <a:cubicBezTo>
                        <a:pt x="97378" y="1412"/>
                        <a:pt x="0" y="23909"/>
                        <a:pt x="0" y="23909"/>
                      </a:cubicBezTo>
                      <a:cubicBezTo>
                        <a:pt x="0" y="23909"/>
                        <a:pt x="98671" y="12851"/>
                        <a:pt x="169769" y="16099"/>
                      </a:cubicBezTo>
                      <a:cubicBezTo>
                        <a:pt x="240874" y="19348"/>
                        <a:pt x="284406" y="36901"/>
                        <a:pt x="284406" y="36901"/>
                      </a:cubicBezTo>
                      <a:lnTo>
                        <a:pt x="299636" y="1850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0" name="Google Shape;2420;p16"/>
                <p:cNvSpPr/>
                <p:nvPr/>
              </p:nvSpPr>
              <p:spPr>
                <a:xfrm>
                  <a:off x="4898213" y="1466616"/>
                  <a:ext cx="741467" cy="775065"/>
                </a:xfrm>
                <a:custGeom>
                  <a:avLst/>
                  <a:gdLst/>
                  <a:ahLst/>
                  <a:cxnLst/>
                  <a:rect l="l" t="t" r="r" b="b"/>
                  <a:pathLst>
                    <a:path w="741467" h="775065" extrusionOk="0">
                      <a:moveTo>
                        <a:pt x="0" y="775066"/>
                      </a:moveTo>
                      <a:cubicBezTo>
                        <a:pt x="0" y="775066"/>
                        <a:pt x="148545" y="678779"/>
                        <a:pt x="353461" y="471351"/>
                      </a:cubicBezTo>
                      <a:cubicBezTo>
                        <a:pt x="558385" y="263924"/>
                        <a:pt x="741468" y="9334"/>
                        <a:pt x="741468" y="9334"/>
                      </a:cubicBezTo>
                      <a:cubicBezTo>
                        <a:pt x="741468" y="9334"/>
                        <a:pt x="735246" y="2898"/>
                        <a:pt x="728314" y="842"/>
                      </a:cubicBezTo>
                      <a:cubicBezTo>
                        <a:pt x="721383" y="-1208"/>
                        <a:pt x="713734" y="1130"/>
                        <a:pt x="713734" y="1130"/>
                      </a:cubicBezTo>
                      <a:cubicBezTo>
                        <a:pt x="713734" y="1130"/>
                        <a:pt x="538366" y="249893"/>
                        <a:pt x="340214" y="460375"/>
                      </a:cubicBezTo>
                      <a:cubicBezTo>
                        <a:pt x="150025" y="662404"/>
                        <a:pt x="0" y="775066"/>
                        <a:pt x="0" y="775066"/>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1" name="Google Shape;2421;p16"/>
                <p:cNvSpPr/>
                <p:nvPr/>
              </p:nvSpPr>
              <p:spPr>
                <a:xfrm>
                  <a:off x="4914374" y="2059911"/>
                  <a:ext cx="195425" cy="74895"/>
                </a:xfrm>
                <a:custGeom>
                  <a:avLst/>
                  <a:gdLst/>
                  <a:ahLst/>
                  <a:cxnLst/>
                  <a:rect l="l" t="t" r="r" b="b"/>
                  <a:pathLst>
                    <a:path w="195425" h="74895" extrusionOk="0">
                      <a:moveTo>
                        <a:pt x="173017" y="23393"/>
                      </a:moveTo>
                      <a:cubicBezTo>
                        <a:pt x="173017" y="23393"/>
                        <a:pt x="146101" y="17286"/>
                        <a:pt x="103894" y="30493"/>
                      </a:cubicBezTo>
                      <a:cubicBezTo>
                        <a:pt x="61688" y="43693"/>
                        <a:pt x="0" y="74895"/>
                        <a:pt x="0" y="74895"/>
                      </a:cubicBezTo>
                      <a:cubicBezTo>
                        <a:pt x="0" y="74895"/>
                        <a:pt x="51743" y="38871"/>
                        <a:pt x="99186" y="20728"/>
                      </a:cubicBezTo>
                      <a:cubicBezTo>
                        <a:pt x="146630" y="2585"/>
                        <a:pt x="195426" y="0"/>
                        <a:pt x="195426" y="0"/>
                      </a:cubicBezTo>
                      <a:lnTo>
                        <a:pt x="173017" y="23393"/>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2" name="Google Shape;2422;p16"/>
                <p:cNvSpPr/>
                <p:nvPr/>
              </p:nvSpPr>
              <p:spPr>
                <a:xfrm>
                  <a:off x="5045144" y="2071631"/>
                  <a:ext cx="62371" cy="157666"/>
                </a:xfrm>
                <a:custGeom>
                  <a:avLst/>
                  <a:gdLst/>
                  <a:ahLst/>
                  <a:cxnLst/>
                  <a:rect l="l" t="t" r="r" b="b"/>
                  <a:pathLst>
                    <a:path w="62371" h="157666" extrusionOk="0">
                      <a:moveTo>
                        <a:pt x="62372" y="0"/>
                      </a:moveTo>
                      <a:cubicBezTo>
                        <a:pt x="62372" y="0"/>
                        <a:pt x="55072" y="47229"/>
                        <a:pt x="39748" y="85531"/>
                      </a:cubicBezTo>
                      <a:cubicBezTo>
                        <a:pt x="24425" y="123832"/>
                        <a:pt x="0" y="157667"/>
                        <a:pt x="0" y="157667"/>
                      </a:cubicBezTo>
                      <a:cubicBezTo>
                        <a:pt x="0" y="157667"/>
                        <a:pt x="19563" y="115541"/>
                        <a:pt x="29977" y="81573"/>
                      </a:cubicBezTo>
                      <a:cubicBezTo>
                        <a:pt x="40391" y="47597"/>
                        <a:pt x="41657" y="16864"/>
                        <a:pt x="41657" y="16864"/>
                      </a:cubicBezTo>
                      <a:lnTo>
                        <a:pt x="62372" y="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3" name="Google Shape;2423;p16"/>
                <p:cNvSpPr/>
                <p:nvPr/>
              </p:nvSpPr>
              <p:spPr>
                <a:xfrm>
                  <a:off x="5244977" y="1887972"/>
                  <a:ext cx="58601" cy="292362"/>
                </a:xfrm>
                <a:custGeom>
                  <a:avLst/>
                  <a:gdLst/>
                  <a:ahLst/>
                  <a:cxnLst/>
                  <a:rect l="l" t="t" r="r" b="b"/>
                  <a:pathLst>
                    <a:path w="58601" h="292362" extrusionOk="0">
                      <a:moveTo>
                        <a:pt x="46834" y="0"/>
                      </a:moveTo>
                      <a:cubicBezTo>
                        <a:pt x="46834" y="0"/>
                        <a:pt x="66136" y="68011"/>
                        <a:pt x="55299" y="138057"/>
                      </a:cubicBezTo>
                      <a:cubicBezTo>
                        <a:pt x="44456" y="208111"/>
                        <a:pt x="0" y="292362"/>
                        <a:pt x="0" y="292362"/>
                      </a:cubicBezTo>
                      <a:cubicBezTo>
                        <a:pt x="0" y="292362"/>
                        <a:pt x="33815" y="202559"/>
                        <a:pt x="40780" y="136550"/>
                      </a:cubicBezTo>
                      <a:cubicBezTo>
                        <a:pt x="47738" y="70542"/>
                        <a:pt x="31578" y="15899"/>
                        <a:pt x="31578" y="15899"/>
                      </a:cubicBezTo>
                      <a:lnTo>
                        <a:pt x="46834" y="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4" name="Google Shape;2424;p16"/>
                <p:cNvSpPr/>
                <p:nvPr/>
              </p:nvSpPr>
              <p:spPr>
                <a:xfrm>
                  <a:off x="4996957" y="1868630"/>
                  <a:ext cx="302435" cy="88149"/>
                </a:xfrm>
                <a:custGeom>
                  <a:avLst/>
                  <a:gdLst/>
                  <a:ahLst/>
                  <a:cxnLst/>
                  <a:rect l="l" t="t" r="r" b="b"/>
                  <a:pathLst>
                    <a:path w="302435" h="88149" extrusionOk="0">
                      <a:moveTo>
                        <a:pt x="0" y="88150"/>
                      </a:moveTo>
                      <a:cubicBezTo>
                        <a:pt x="0" y="88150"/>
                        <a:pt x="58662" y="42615"/>
                        <a:pt x="133383" y="19503"/>
                      </a:cubicBezTo>
                      <a:cubicBezTo>
                        <a:pt x="208104" y="-3616"/>
                        <a:pt x="302435" y="242"/>
                        <a:pt x="302435" y="242"/>
                      </a:cubicBezTo>
                      <a:cubicBezTo>
                        <a:pt x="302435" y="242"/>
                        <a:pt x="283348" y="19476"/>
                        <a:pt x="281084" y="20528"/>
                      </a:cubicBezTo>
                      <a:cubicBezTo>
                        <a:pt x="278828" y="21579"/>
                        <a:pt x="202713" y="21258"/>
                        <a:pt x="133604" y="38162"/>
                      </a:cubicBezTo>
                      <a:cubicBezTo>
                        <a:pt x="64488" y="55059"/>
                        <a:pt x="0" y="88150"/>
                        <a:pt x="0" y="8815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5" name="Google Shape;2425;p16"/>
                <p:cNvSpPr/>
                <p:nvPr/>
              </p:nvSpPr>
              <p:spPr>
                <a:xfrm>
                  <a:off x="5107228" y="1715940"/>
                  <a:ext cx="307900" cy="40048"/>
                </a:xfrm>
                <a:custGeom>
                  <a:avLst/>
                  <a:gdLst/>
                  <a:ahLst/>
                  <a:cxnLst/>
                  <a:rect l="l" t="t" r="r" b="b"/>
                  <a:pathLst>
                    <a:path w="307900" h="40048" extrusionOk="0">
                      <a:moveTo>
                        <a:pt x="307900" y="18584"/>
                      </a:moveTo>
                      <a:cubicBezTo>
                        <a:pt x="307900" y="18584"/>
                        <a:pt x="247196" y="-1287"/>
                        <a:pt x="172287" y="66"/>
                      </a:cubicBezTo>
                      <a:cubicBezTo>
                        <a:pt x="97378" y="1419"/>
                        <a:pt x="0" y="23908"/>
                        <a:pt x="0" y="23908"/>
                      </a:cubicBezTo>
                      <a:cubicBezTo>
                        <a:pt x="0" y="23908"/>
                        <a:pt x="98671" y="12851"/>
                        <a:pt x="169776" y="16099"/>
                      </a:cubicBezTo>
                      <a:cubicBezTo>
                        <a:pt x="240874" y="19347"/>
                        <a:pt x="292932" y="40049"/>
                        <a:pt x="292932" y="40049"/>
                      </a:cubicBezTo>
                      <a:lnTo>
                        <a:pt x="307900" y="18584"/>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6" name="Google Shape;2426;p16"/>
                <p:cNvSpPr/>
                <p:nvPr/>
              </p:nvSpPr>
              <p:spPr>
                <a:xfrm>
                  <a:off x="5411184" y="1739721"/>
                  <a:ext cx="55126" cy="222617"/>
                </a:xfrm>
                <a:custGeom>
                  <a:avLst/>
                  <a:gdLst/>
                  <a:ahLst/>
                  <a:cxnLst/>
                  <a:rect l="l" t="t" r="r" b="b"/>
                  <a:pathLst>
                    <a:path w="55126" h="222617" extrusionOk="0">
                      <a:moveTo>
                        <a:pt x="10052" y="0"/>
                      </a:moveTo>
                      <a:cubicBezTo>
                        <a:pt x="10052" y="0"/>
                        <a:pt x="46968" y="39789"/>
                        <a:pt x="53665" y="93829"/>
                      </a:cubicBezTo>
                      <a:cubicBezTo>
                        <a:pt x="60356" y="147876"/>
                        <a:pt x="41905" y="222617"/>
                        <a:pt x="41905" y="222617"/>
                      </a:cubicBezTo>
                      <a:cubicBezTo>
                        <a:pt x="41905" y="222617"/>
                        <a:pt x="50859" y="147306"/>
                        <a:pt x="41309" y="96601"/>
                      </a:cubicBezTo>
                      <a:cubicBezTo>
                        <a:pt x="31765" y="45896"/>
                        <a:pt x="0" y="16328"/>
                        <a:pt x="0" y="16328"/>
                      </a:cubicBezTo>
                      <a:lnTo>
                        <a:pt x="10052" y="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2427" name="Google Shape;2427;p16"/>
            <p:cNvGrpSpPr/>
            <p:nvPr/>
          </p:nvGrpSpPr>
          <p:grpSpPr>
            <a:xfrm rot="-816941">
              <a:off x="11349903" y="5820206"/>
              <a:ext cx="653095" cy="641530"/>
              <a:chOff x="1521767" y="2498618"/>
              <a:chExt cx="754387" cy="741194"/>
            </a:xfrm>
          </p:grpSpPr>
          <p:sp>
            <p:nvSpPr>
              <p:cNvPr id="2428" name="Google Shape;2428;p16"/>
              <p:cNvSpPr/>
              <p:nvPr/>
            </p:nvSpPr>
            <p:spPr>
              <a:xfrm>
                <a:off x="1521767" y="2498618"/>
                <a:ext cx="754387" cy="741194"/>
              </a:xfrm>
              <a:custGeom>
                <a:avLst/>
                <a:gdLst/>
                <a:ahLst/>
                <a:cxnLst/>
                <a:rect l="l" t="t" r="r" b="b"/>
                <a:pathLst>
                  <a:path w="754387" h="741194" extrusionOk="0">
                    <a:moveTo>
                      <a:pt x="46742" y="560458"/>
                    </a:moveTo>
                    <a:cubicBezTo>
                      <a:pt x="-14135" y="468792"/>
                      <a:pt x="-14539" y="306625"/>
                      <a:pt x="39646" y="216044"/>
                    </a:cubicBezTo>
                    <a:cubicBezTo>
                      <a:pt x="93830" y="125470"/>
                      <a:pt x="160954" y="77752"/>
                      <a:pt x="249105" y="36511"/>
                    </a:cubicBezTo>
                    <a:cubicBezTo>
                      <a:pt x="337256" y="-4738"/>
                      <a:pt x="442389" y="-20912"/>
                      <a:pt x="549949" y="41359"/>
                    </a:cubicBezTo>
                    <a:cubicBezTo>
                      <a:pt x="657509" y="103630"/>
                      <a:pt x="740155" y="191311"/>
                      <a:pt x="751319" y="315519"/>
                    </a:cubicBezTo>
                    <a:cubicBezTo>
                      <a:pt x="761861" y="432727"/>
                      <a:pt x="747475" y="497517"/>
                      <a:pt x="672874" y="593716"/>
                    </a:cubicBezTo>
                    <a:cubicBezTo>
                      <a:pt x="623068" y="657943"/>
                      <a:pt x="531739" y="752435"/>
                      <a:pt x="351812" y="740099"/>
                    </a:cubicBezTo>
                    <a:cubicBezTo>
                      <a:pt x="281860" y="735303"/>
                      <a:pt x="156668" y="725981"/>
                      <a:pt x="46742" y="560458"/>
                    </a:cubicBezTo>
                    <a:close/>
                  </a:path>
                </a:pathLst>
              </a:custGeom>
              <a:solidFill>
                <a:srgbClr val="A422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9" name="Google Shape;2429;p16"/>
              <p:cNvSpPr/>
              <p:nvPr/>
            </p:nvSpPr>
            <p:spPr>
              <a:xfrm>
                <a:off x="1521771" y="2567940"/>
                <a:ext cx="649391" cy="671741"/>
              </a:xfrm>
              <a:custGeom>
                <a:avLst/>
                <a:gdLst/>
                <a:ahLst/>
                <a:cxnLst/>
                <a:rect l="l" t="t" r="r" b="b"/>
                <a:pathLst>
                  <a:path w="649391" h="671741" extrusionOk="0">
                    <a:moveTo>
                      <a:pt x="335151" y="267"/>
                    </a:moveTo>
                    <a:cubicBezTo>
                      <a:pt x="240621" y="-3149"/>
                      <a:pt x="150624" y="26761"/>
                      <a:pt x="106441" y="61004"/>
                    </a:cubicBezTo>
                    <a:cubicBezTo>
                      <a:pt x="106361" y="61078"/>
                      <a:pt x="106281" y="61165"/>
                      <a:pt x="106201" y="61239"/>
                    </a:cubicBezTo>
                    <a:cubicBezTo>
                      <a:pt x="81911" y="85020"/>
                      <a:pt x="59862" y="112868"/>
                      <a:pt x="39609" y="146722"/>
                    </a:cubicBezTo>
                    <a:cubicBezTo>
                      <a:pt x="-14576" y="237303"/>
                      <a:pt x="-14094" y="399497"/>
                      <a:pt x="46782" y="491163"/>
                    </a:cubicBezTo>
                    <a:cubicBezTo>
                      <a:pt x="156709" y="656686"/>
                      <a:pt x="281816" y="665941"/>
                      <a:pt x="351769" y="670737"/>
                    </a:cubicBezTo>
                    <a:cubicBezTo>
                      <a:pt x="364633" y="671621"/>
                      <a:pt x="376976" y="671855"/>
                      <a:pt x="388951" y="671694"/>
                    </a:cubicBezTo>
                    <a:cubicBezTo>
                      <a:pt x="524201" y="622951"/>
                      <a:pt x="701829" y="486468"/>
                      <a:pt x="634758" y="241649"/>
                    </a:cubicBezTo>
                    <a:cubicBezTo>
                      <a:pt x="586207" y="64440"/>
                      <a:pt x="456911" y="4673"/>
                      <a:pt x="335151" y="267"/>
                    </a:cubicBezTo>
                    <a:close/>
                  </a:path>
                </a:pathLst>
              </a:custGeom>
              <a:solidFill>
                <a:srgbClr val="BA3D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0" name="Google Shape;2430;p16"/>
              <p:cNvSpPr/>
              <p:nvPr/>
            </p:nvSpPr>
            <p:spPr>
              <a:xfrm>
                <a:off x="1522027" y="2620407"/>
                <a:ext cx="596713" cy="604520"/>
              </a:xfrm>
              <a:custGeom>
                <a:avLst/>
                <a:gdLst/>
                <a:ahLst/>
                <a:cxnLst/>
                <a:rect l="l" t="t" r="r" b="b"/>
                <a:pathLst>
                  <a:path w="596713" h="604520" extrusionOk="0">
                    <a:moveTo>
                      <a:pt x="309310" y="45"/>
                    </a:moveTo>
                    <a:cubicBezTo>
                      <a:pt x="194551" y="1961"/>
                      <a:pt x="81992" y="64299"/>
                      <a:pt x="46407" y="130963"/>
                    </a:cubicBezTo>
                    <a:cubicBezTo>
                      <a:pt x="27613" y="166171"/>
                      <a:pt x="13597" y="196088"/>
                      <a:pt x="1574" y="223734"/>
                    </a:cubicBezTo>
                    <a:cubicBezTo>
                      <a:pt x="-4197" y="289755"/>
                      <a:pt x="5835" y="360251"/>
                      <a:pt x="32778" y="414425"/>
                    </a:cubicBezTo>
                    <a:cubicBezTo>
                      <a:pt x="33799" y="416481"/>
                      <a:pt x="34697" y="418638"/>
                      <a:pt x="35767" y="420647"/>
                    </a:cubicBezTo>
                    <a:cubicBezTo>
                      <a:pt x="39115" y="426922"/>
                      <a:pt x="42703" y="432936"/>
                      <a:pt x="46527" y="438696"/>
                    </a:cubicBezTo>
                    <a:cubicBezTo>
                      <a:pt x="53397" y="449043"/>
                      <a:pt x="60237" y="458707"/>
                      <a:pt x="67210" y="467869"/>
                    </a:cubicBezTo>
                    <a:cubicBezTo>
                      <a:pt x="132450" y="553654"/>
                      <a:pt x="201135" y="588815"/>
                      <a:pt x="259695" y="604520"/>
                    </a:cubicBezTo>
                    <a:cubicBezTo>
                      <a:pt x="310647" y="601319"/>
                      <a:pt x="369168" y="587844"/>
                      <a:pt x="436876" y="559568"/>
                    </a:cubicBezTo>
                    <a:cubicBezTo>
                      <a:pt x="626192" y="480507"/>
                      <a:pt x="646590" y="219226"/>
                      <a:pt x="502034" y="73929"/>
                    </a:cubicBezTo>
                    <a:cubicBezTo>
                      <a:pt x="447826" y="19447"/>
                      <a:pt x="378166" y="-1100"/>
                      <a:pt x="309310" y="45"/>
                    </a:cubicBezTo>
                    <a:close/>
                  </a:path>
                </a:pathLst>
              </a:custGeom>
              <a:solidFill>
                <a:srgbClr val="CF58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1" name="Google Shape;2431;p16"/>
              <p:cNvSpPr/>
              <p:nvPr/>
            </p:nvSpPr>
            <p:spPr>
              <a:xfrm>
                <a:off x="1535344" y="2866624"/>
                <a:ext cx="277020" cy="331014"/>
              </a:xfrm>
              <a:custGeom>
                <a:avLst/>
                <a:gdLst/>
                <a:ahLst/>
                <a:cxnLst/>
                <a:rect l="l" t="t" r="r" b="b"/>
                <a:pathLst>
                  <a:path w="277020" h="331014" extrusionOk="0">
                    <a:moveTo>
                      <a:pt x="277020" y="327590"/>
                    </a:moveTo>
                    <a:cubicBezTo>
                      <a:pt x="277224" y="339538"/>
                      <a:pt x="146301" y="322513"/>
                      <a:pt x="71415" y="239916"/>
                    </a:cubicBezTo>
                    <a:cubicBezTo>
                      <a:pt x="-1985" y="158959"/>
                      <a:pt x="-7413" y="1045"/>
                      <a:pt x="5451" y="6"/>
                    </a:cubicBezTo>
                    <a:cubicBezTo>
                      <a:pt x="18715" y="-1065"/>
                      <a:pt x="4668" y="131909"/>
                      <a:pt x="85680" y="221987"/>
                    </a:cubicBezTo>
                    <a:cubicBezTo>
                      <a:pt x="166047" y="311349"/>
                      <a:pt x="276820" y="315863"/>
                      <a:pt x="277020" y="327590"/>
                    </a:cubicBezTo>
                    <a:close/>
                  </a:path>
                </a:pathLst>
              </a:custGeom>
              <a:solidFill>
                <a:srgbClr val="FFA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2" name="Google Shape;2432;p16"/>
              <p:cNvSpPr/>
              <p:nvPr/>
            </p:nvSpPr>
            <p:spPr>
              <a:xfrm>
                <a:off x="1566324" y="2642572"/>
                <a:ext cx="511149" cy="517694"/>
              </a:xfrm>
              <a:custGeom>
                <a:avLst/>
                <a:gdLst/>
                <a:ahLst/>
                <a:cxnLst/>
                <a:rect l="l" t="t" r="r" b="b"/>
                <a:pathLst>
                  <a:path w="511149" h="517694" extrusionOk="0">
                    <a:moveTo>
                      <a:pt x="424480" y="137383"/>
                    </a:moveTo>
                    <a:cubicBezTo>
                      <a:pt x="438140" y="129218"/>
                      <a:pt x="410144" y="-47348"/>
                      <a:pt x="179615" y="12271"/>
                    </a:cubicBezTo>
                    <a:cubicBezTo>
                      <a:pt x="80964" y="37787"/>
                      <a:pt x="-6921" y="118731"/>
                      <a:pt x="431" y="264677"/>
                    </a:cubicBezTo>
                    <a:cubicBezTo>
                      <a:pt x="9365" y="442068"/>
                      <a:pt x="189223" y="574151"/>
                      <a:pt x="388193" y="493443"/>
                    </a:cubicBezTo>
                    <a:cubicBezTo>
                      <a:pt x="572029" y="418869"/>
                      <a:pt x="504988" y="194651"/>
                      <a:pt x="469270" y="211655"/>
                    </a:cubicBezTo>
                    <a:cubicBezTo>
                      <a:pt x="467135" y="212673"/>
                      <a:pt x="465271" y="214515"/>
                      <a:pt x="463580" y="217040"/>
                    </a:cubicBezTo>
                    <a:cubicBezTo>
                      <a:pt x="448232" y="239951"/>
                      <a:pt x="447109" y="319501"/>
                      <a:pt x="386512" y="356256"/>
                    </a:cubicBezTo>
                    <a:cubicBezTo>
                      <a:pt x="348375" y="379388"/>
                      <a:pt x="228139" y="383514"/>
                      <a:pt x="197144" y="295806"/>
                    </a:cubicBezTo>
                    <a:cubicBezTo>
                      <a:pt x="168849" y="215740"/>
                      <a:pt x="207186" y="142258"/>
                      <a:pt x="268608" y="127424"/>
                    </a:cubicBezTo>
                    <a:cubicBezTo>
                      <a:pt x="331511" y="112228"/>
                      <a:pt x="407411" y="147589"/>
                      <a:pt x="424480" y="137383"/>
                    </a:cubicBezTo>
                    <a:close/>
                  </a:path>
                </a:pathLst>
              </a:custGeom>
              <a:solidFill>
                <a:srgbClr val="E573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3" name="Google Shape;2433;p16"/>
              <p:cNvSpPr/>
              <p:nvPr/>
            </p:nvSpPr>
            <p:spPr>
              <a:xfrm>
                <a:off x="2010194" y="2913419"/>
                <a:ext cx="46433" cy="81688"/>
              </a:xfrm>
              <a:custGeom>
                <a:avLst/>
                <a:gdLst/>
                <a:ahLst/>
                <a:cxnLst/>
                <a:rect l="l" t="t" r="r" b="b"/>
                <a:pathLst>
                  <a:path w="46433" h="81688" extrusionOk="0">
                    <a:moveTo>
                      <a:pt x="37828" y="2175"/>
                    </a:moveTo>
                    <a:cubicBezTo>
                      <a:pt x="24267" y="-13905"/>
                      <a:pt x="-7912" y="63998"/>
                      <a:pt x="1796" y="77365"/>
                    </a:cubicBezTo>
                    <a:cubicBezTo>
                      <a:pt x="10841" y="89822"/>
                      <a:pt x="26242" y="72182"/>
                      <a:pt x="30723" y="64333"/>
                    </a:cubicBezTo>
                    <a:cubicBezTo>
                      <a:pt x="44190" y="40745"/>
                      <a:pt x="54441" y="21872"/>
                      <a:pt x="37828" y="2175"/>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4" name="Google Shape;2434;p16"/>
              <p:cNvSpPr/>
              <p:nvPr/>
            </p:nvSpPr>
            <p:spPr>
              <a:xfrm>
                <a:off x="1864990" y="2999238"/>
                <a:ext cx="151596" cy="115028"/>
              </a:xfrm>
              <a:custGeom>
                <a:avLst/>
                <a:gdLst/>
                <a:ahLst/>
                <a:cxnLst/>
                <a:rect l="l" t="t" r="r" b="b"/>
                <a:pathLst>
                  <a:path w="151596" h="115028" extrusionOk="0">
                    <a:moveTo>
                      <a:pt x="1979" y="110831"/>
                    </a:moveTo>
                    <a:cubicBezTo>
                      <a:pt x="-4625" y="95856"/>
                      <a:pt x="7367" y="95367"/>
                      <a:pt x="7941" y="72890"/>
                    </a:cubicBezTo>
                    <a:cubicBezTo>
                      <a:pt x="8515" y="50415"/>
                      <a:pt x="-6304" y="44079"/>
                      <a:pt x="5102" y="35366"/>
                    </a:cubicBezTo>
                    <a:cubicBezTo>
                      <a:pt x="20716" y="23445"/>
                      <a:pt x="30960" y="40724"/>
                      <a:pt x="81057" y="25789"/>
                    </a:cubicBezTo>
                    <a:cubicBezTo>
                      <a:pt x="95216" y="21563"/>
                      <a:pt x="133794" y="-11341"/>
                      <a:pt x="148305" y="4090"/>
                    </a:cubicBezTo>
                    <a:cubicBezTo>
                      <a:pt x="157314" y="13667"/>
                      <a:pt x="146339" y="33095"/>
                      <a:pt x="133366" y="48546"/>
                    </a:cubicBezTo>
                    <a:cubicBezTo>
                      <a:pt x="73502" y="119865"/>
                      <a:pt x="6045" y="120046"/>
                      <a:pt x="1979" y="110831"/>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5" name="Google Shape;2435;p16"/>
              <p:cNvSpPr/>
              <p:nvPr/>
            </p:nvSpPr>
            <p:spPr>
              <a:xfrm>
                <a:off x="1587144" y="2765928"/>
                <a:ext cx="260401" cy="362121"/>
              </a:xfrm>
              <a:custGeom>
                <a:avLst/>
                <a:gdLst/>
                <a:ahLst/>
                <a:cxnLst/>
                <a:rect l="l" t="t" r="r" b="b"/>
                <a:pathLst>
                  <a:path w="260401" h="362121" extrusionOk="0">
                    <a:moveTo>
                      <a:pt x="48924" y="277209"/>
                    </a:moveTo>
                    <a:cubicBezTo>
                      <a:pt x="-8225" y="204925"/>
                      <a:pt x="-33655" y="44653"/>
                      <a:pt x="76742" y="4496"/>
                    </a:cubicBezTo>
                    <a:cubicBezTo>
                      <a:pt x="103659" y="-5295"/>
                      <a:pt x="122023" y="-172"/>
                      <a:pt x="144310" y="30596"/>
                    </a:cubicBezTo>
                    <a:cubicBezTo>
                      <a:pt x="159057" y="50949"/>
                      <a:pt x="135703" y="128597"/>
                      <a:pt x="151787" y="180956"/>
                    </a:cubicBezTo>
                    <a:cubicBezTo>
                      <a:pt x="176019" y="259836"/>
                      <a:pt x="252979" y="237461"/>
                      <a:pt x="259983" y="306375"/>
                    </a:cubicBezTo>
                    <a:cubicBezTo>
                      <a:pt x="264081" y="346700"/>
                      <a:pt x="237136" y="357703"/>
                      <a:pt x="219780" y="360643"/>
                    </a:cubicBezTo>
                    <a:cubicBezTo>
                      <a:pt x="179822" y="367408"/>
                      <a:pt x="108718" y="352841"/>
                      <a:pt x="48924" y="277209"/>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6" name="Google Shape;2436;p16"/>
              <p:cNvSpPr/>
              <p:nvPr/>
            </p:nvSpPr>
            <p:spPr>
              <a:xfrm>
                <a:off x="1695226" y="2675046"/>
                <a:ext cx="252632" cy="112970"/>
              </a:xfrm>
              <a:custGeom>
                <a:avLst/>
                <a:gdLst/>
                <a:ahLst/>
                <a:cxnLst/>
                <a:rect l="l" t="t" r="r" b="b"/>
                <a:pathLst>
                  <a:path w="252632" h="112970" extrusionOk="0">
                    <a:moveTo>
                      <a:pt x="1413" y="66412"/>
                    </a:moveTo>
                    <a:cubicBezTo>
                      <a:pt x="10647" y="83115"/>
                      <a:pt x="26634" y="68957"/>
                      <a:pt x="45202" y="85513"/>
                    </a:cubicBezTo>
                    <a:cubicBezTo>
                      <a:pt x="60142" y="98834"/>
                      <a:pt x="66432" y="120600"/>
                      <a:pt x="83484" y="110280"/>
                    </a:cubicBezTo>
                    <a:cubicBezTo>
                      <a:pt x="104208" y="97736"/>
                      <a:pt x="107768" y="81796"/>
                      <a:pt x="158583" y="70759"/>
                    </a:cubicBezTo>
                    <a:cubicBezTo>
                      <a:pt x="217957" y="57860"/>
                      <a:pt x="240314" y="74108"/>
                      <a:pt x="250795" y="62166"/>
                    </a:cubicBezTo>
                    <a:cubicBezTo>
                      <a:pt x="263459" y="47747"/>
                      <a:pt x="208717" y="2614"/>
                      <a:pt x="146684" y="89"/>
                    </a:cubicBezTo>
                    <a:cubicBezTo>
                      <a:pt x="90656" y="-2194"/>
                      <a:pt x="-13315" y="39764"/>
                      <a:pt x="1413" y="66412"/>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7" name="Google Shape;2437;p16"/>
              <p:cNvSpPr/>
              <p:nvPr/>
            </p:nvSpPr>
            <p:spPr>
              <a:xfrm>
                <a:off x="1695882" y="2842198"/>
                <a:ext cx="105183" cy="203704"/>
              </a:xfrm>
              <a:custGeom>
                <a:avLst/>
                <a:gdLst/>
                <a:ahLst/>
                <a:cxnLst/>
                <a:rect l="l" t="t" r="r" b="b"/>
                <a:pathLst>
                  <a:path w="105183" h="203704" extrusionOk="0">
                    <a:moveTo>
                      <a:pt x="105184" y="203704"/>
                    </a:moveTo>
                    <a:cubicBezTo>
                      <a:pt x="105184" y="203704"/>
                      <a:pt x="41463" y="201186"/>
                      <a:pt x="12758" y="136912"/>
                    </a:cubicBezTo>
                    <a:cubicBezTo>
                      <a:pt x="-21908" y="59298"/>
                      <a:pt x="25056" y="0"/>
                      <a:pt x="25056" y="0"/>
                    </a:cubicBezTo>
                    <a:cubicBezTo>
                      <a:pt x="25056" y="0"/>
                      <a:pt x="13692" y="75679"/>
                      <a:pt x="33724" y="126605"/>
                    </a:cubicBezTo>
                    <a:cubicBezTo>
                      <a:pt x="53756" y="177531"/>
                      <a:pt x="105184" y="203704"/>
                      <a:pt x="105184" y="203704"/>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8" name="Google Shape;2438;p16"/>
              <p:cNvSpPr/>
              <p:nvPr/>
            </p:nvSpPr>
            <p:spPr>
              <a:xfrm>
                <a:off x="1776999" y="2716712"/>
                <a:ext cx="133726" cy="49968"/>
              </a:xfrm>
              <a:custGeom>
                <a:avLst/>
                <a:gdLst/>
                <a:ahLst/>
                <a:cxnLst/>
                <a:rect l="l" t="t" r="r" b="b"/>
                <a:pathLst>
                  <a:path w="133726" h="49968" extrusionOk="0">
                    <a:moveTo>
                      <a:pt x="0" y="49968"/>
                    </a:moveTo>
                    <a:cubicBezTo>
                      <a:pt x="0" y="49968"/>
                      <a:pt x="26605" y="10488"/>
                      <a:pt x="60036" y="1942"/>
                    </a:cubicBezTo>
                    <a:cubicBezTo>
                      <a:pt x="93468" y="-6597"/>
                      <a:pt x="133726" y="15786"/>
                      <a:pt x="133726" y="15786"/>
                    </a:cubicBezTo>
                    <a:cubicBezTo>
                      <a:pt x="133726" y="15786"/>
                      <a:pt x="101968" y="11057"/>
                      <a:pt x="68536" y="19603"/>
                    </a:cubicBezTo>
                    <a:cubicBezTo>
                      <a:pt x="35104" y="28149"/>
                      <a:pt x="0" y="49968"/>
                      <a:pt x="0" y="49968"/>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9" name="Google Shape;2439;p16"/>
              <p:cNvSpPr/>
              <p:nvPr/>
            </p:nvSpPr>
            <p:spPr>
              <a:xfrm>
                <a:off x="1892052" y="3010662"/>
                <a:ext cx="110139" cy="56886"/>
              </a:xfrm>
              <a:custGeom>
                <a:avLst/>
                <a:gdLst/>
                <a:ahLst/>
                <a:cxnLst/>
                <a:rect l="l" t="t" r="r" b="b"/>
                <a:pathLst>
                  <a:path w="110139" h="56886" extrusionOk="0">
                    <a:moveTo>
                      <a:pt x="28" y="47484"/>
                    </a:moveTo>
                    <a:cubicBezTo>
                      <a:pt x="-988" y="30164"/>
                      <a:pt x="26097" y="40907"/>
                      <a:pt x="61531" y="29910"/>
                    </a:cubicBezTo>
                    <a:cubicBezTo>
                      <a:pt x="84020" y="22931"/>
                      <a:pt x="110139" y="0"/>
                      <a:pt x="110139" y="0"/>
                    </a:cubicBezTo>
                    <a:cubicBezTo>
                      <a:pt x="110139" y="0"/>
                      <a:pt x="95456" y="30117"/>
                      <a:pt x="70261" y="42039"/>
                    </a:cubicBezTo>
                    <a:cubicBezTo>
                      <a:pt x="42115" y="55346"/>
                      <a:pt x="1043" y="64796"/>
                      <a:pt x="28" y="47484"/>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0" name="Google Shape;2440;p16"/>
              <p:cNvSpPr/>
              <p:nvPr/>
            </p:nvSpPr>
            <p:spPr>
              <a:xfrm>
                <a:off x="1804597" y="2797361"/>
                <a:ext cx="194600" cy="184473"/>
              </a:xfrm>
              <a:custGeom>
                <a:avLst/>
                <a:gdLst/>
                <a:ahLst/>
                <a:cxnLst/>
                <a:rect l="l" t="t" r="r" b="b"/>
                <a:pathLst>
                  <a:path w="194600" h="184473" extrusionOk="0">
                    <a:moveTo>
                      <a:pt x="18015" y="160500"/>
                    </a:moveTo>
                    <a:cubicBezTo>
                      <a:pt x="-13315" y="128808"/>
                      <a:pt x="-738" y="72364"/>
                      <a:pt x="32402" y="35448"/>
                    </a:cubicBezTo>
                    <a:cubicBezTo>
                      <a:pt x="90923" y="-29736"/>
                      <a:pt x="144847" y="8981"/>
                      <a:pt x="176176" y="40672"/>
                    </a:cubicBezTo>
                    <a:cubicBezTo>
                      <a:pt x="207505" y="72364"/>
                      <a:pt x="197259" y="132251"/>
                      <a:pt x="157718" y="162208"/>
                    </a:cubicBezTo>
                    <a:cubicBezTo>
                      <a:pt x="118178" y="192164"/>
                      <a:pt x="49344" y="192184"/>
                      <a:pt x="18015" y="160500"/>
                    </a:cubicBezTo>
                    <a:close/>
                  </a:path>
                </a:pathLst>
              </a:custGeom>
              <a:solidFill>
                <a:srgbClr val="DF7B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1" name="Google Shape;2441;p16"/>
              <p:cNvSpPr/>
              <p:nvPr/>
            </p:nvSpPr>
            <p:spPr>
              <a:xfrm>
                <a:off x="1829739" y="2836336"/>
                <a:ext cx="135326" cy="121109"/>
              </a:xfrm>
              <a:custGeom>
                <a:avLst/>
                <a:gdLst/>
                <a:ahLst/>
                <a:cxnLst/>
                <a:rect l="l" t="t" r="r" b="b"/>
                <a:pathLst>
                  <a:path w="135326" h="121109" extrusionOk="0">
                    <a:moveTo>
                      <a:pt x="37480" y="8836"/>
                    </a:moveTo>
                    <a:cubicBezTo>
                      <a:pt x="67948" y="-4759"/>
                      <a:pt x="110062" y="-4223"/>
                      <a:pt x="127108" y="21481"/>
                    </a:cubicBezTo>
                    <a:cubicBezTo>
                      <a:pt x="144154" y="47185"/>
                      <a:pt x="133569" y="93376"/>
                      <a:pt x="105663" y="111659"/>
                    </a:cubicBezTo>
                    <a:cubicBezTo>
                      <a:pt x="77758" y="129943"/>
                      <a:pt x="32531" y="120319"/>
                      <a:pt x="15485" y="94615"/>
                    </a:cubicBezTo>
                    <a:cubicBezTo>
                      <a:pt x="-1561" y="68904"/>
                      <a:pt x="-15881" y="32638"/>
                      <a:pt x="37480" y="8836"/>
                    </a:cubicBezTo>
                    <a:close/>
                  </a:path>
                </a:pathLst>
              </a:custGeom>
              <a:solidFill>
                <a:srgbClr val="C568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2" name="Google Shape;2442;p16"/>
              <p:cNvSpPr/>
              <p:nvPr/>
            </p:nvSpPr>
            <p:spPr>
              <a:xfrm>
                <a:off x="1872332" y="2848909"/>
                <a:ext cx="67361" cy="69042"/>
              </a:xfrm>
              <a:custGeom>
                <a:avLst/>
                <a:gdLst/>
                <a:ahLst/>
                <a:cxnLst/>
                <a:rect l="l" t="t" r="r" b="b"/>
                <a:pathLst>
                  <a:path w="67361" h="69042" extrusionOk="0">
                    <a:moveTo>
                      <a:pt x="0" y="34518"/>
                    </a:moveTo>
                    <a:cubicBezTo>
                      <a:pt x="0" y="15457"/>
                      <a:pt x="15080" y="0"/>
                      <a:pt x="33681" y="0"/>
                    </a:cubicBezTo>
                    <a:cubicBezTo>
                      <a:pt x="52282" y="0"/>
                      <a:pt x="67362" y="15457"/>
                      <a:pt x="67362" y="34518"/>
                    </a:cubicBezTo>
                    <a:cubicBezTo>
                      <a:pt x="67362" y="53585"/>
                      <a:pt x="52282" y="69042"/>
                      <a:pt x="33681" y="69042"/>
                    </a:cubicBezTo>
                    <a:cubicBezTo>
                      <a:pt x="15080" y="69042"/>
                      <a:pt x="0" y="53585"/>
                      <a:pt x="0" y="34518"/>
                    </a:cubicBezTo>
                    <a:close/>
                  </a:path>
                </a:pathLst>
              </a:custGeom>
              <a:solidFill>
                <a:srgbClr val="932D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3" name="Google Shape;2443;p16"/>
              <p:cNvSpPr/>
              <p:nvPr/>
            </p:nvSpPr>
            <p:spPr>
              <a:xfrm>
                <a:off x="1889842" y="2862110"/>
                <a:ext cx="38106" cy="38281"/>
              </a:xfrm>
              <a:custGeom>
                <a:avLst/>
                <a:gdLst/>
                <a:ahLst/>
                <a:cxnLst/>
                <a:rect l="l" t="t" r="r" b="b"/>
                <a:pathLst>
                  <a:path w="38106" h="38281" extrusionOk="0">
                    <a:moveTo>
                      <a:pt x="0" y="19141"/>
                    </a:moveTo>
                    <a:cubicBezTo>
                      <a:pt x="0" y="8566"/>
                      <a:pt x="8530" y="0"/>
                      <a:pt x="19053" y="0"/>
                    </a:cubicBezTo>
                    <a:cubicBezTo>
                      <a:pt x="29576" y="0"/>
                      <a:pt x="38106" y="8566"/>
                      <a:pt x="38106" y="19141"/>
                    </a:cubicBezTo>
                    <a:cubicBezTo>
                      <a:pt x="38106" y="29709"/>
                      <a:pt x="29576" y="38282"/>
                      <a:pt x="19053" y="38282"/>
                    </a:cubicBezTo>
                    <a:cubicBezTo>
                      <a:pt x="8530" y="38282"/>
                      <a:pt x="0" y="29709"/>
                      <a:pt x="0" y="19141"/>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4" name="Google Shape;2444;p16"/>
              <p:cNvSpPr/>
              <p:nvPr/>
            </p:nvSpPr>
            <p:spPr>
              <a:xfrm>
                <a:off x="2055575" y="2628764"/>
                <a:ext cx="29150" cy="41850"/>
              </a:xfrm>
              <a:custGeom>
                <a:avLst/>
                <a:gdLst/>
                <a:ahLst/>
                <a:cxnLst/>
                <a:rect l="l" t="t" r="r" b="b"/>
                <a:pathLst>
                  <a:path w="29150" h="41850" extrusionOk="0">
                    <a:moveTo>
                      <a:pt x="21998" y="127"/>
                    </a:moveTo>
                    <a:cubicBezTo>
                      <a:pt x="20520" y="442"/>
                      <a:pt x="19178" y="1265"/>
                      <a:pt x="18292" y="2638"/>
                    </a:cubicBezTo>
                    <a:cubicBezTo>
                      <a:pt x="16995" y="4594"/>
                      <a:pt x="15495" y="6617"/>
                      <a:pt x="14466" y="8733"/>
                    </a:cubicBezTo>
                    <a:cubicBezTo>
                      <a:pt x="12561" y="12658"/>
                      <a:pt x="11190" y="16924"/>
                      <a:pt x="9444" y="20929"/>
                    </a:cubicBezTo>
                    <a:cubicBezTo>
                      <a:pt x="6383" y="27961"/>
                      <a:pt x="3199" y="34886"/>
                      <a:pt x="0" y="41851"/>
                    </a:cubicBezTo>
                    <a:cubicBezTo>
                      <a:pt x="5042" y="36078"/>
                      <a:pt x="10028" y="30191"/>
                      <a:pt x="15183" y="24518"/>
                    </a:cubicBezTo>
                    <a:cubicBezTo>
                      <a:pt x="18122" y="21284"/>
                      <a:pt x="21473" y="18297"/>
                      <a:pt x="24270" y="14955"/>
                    </a:cubicBezTo>
                    <a:cubicBezTo>
                      <a:pt x="25781" y="13146"/>
                      <a:pt x="26962" y="11077"/>
                      <a:pt x="28215" y="9095"/>
                    </a:cubicBezTo>
                    <a:cubicBezTo>
                      <a:pt x="29986" y="6355"/>
                      <a:pt x="29161" y="2739"/>
                      <a:pt x="26422" y="964"/>
                    </a:cubicBezTo>
                    <a:cubicBezTo>
                      <a:pt x="25052" y="80"/>
                      <a:pt x="23476" y="-188"/>
                      <a:pt x="21998" y="127"/>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5" name="Google Shape;2445;p16"/>
              <p:cNvSpPr/>
              <p:nvPr/>
            </p:nvSpPr>
            <p:spPr>
              <a:xfrm>
                <a:off x="2075421" y="2692371"/>
                <a:ext cx="30847" cy="29417"/>
              </a:xfrm>
              <a:custGeom>
                <a:avLst/>
                <a:gdLst/>
                <a:ahLst/>
                <a:cxnLst/>
                <a:rect l="l" t="t" r="r" b="b"/>
                <a:pathLst>
                  <a:path w="30847" h="29417" extrusionOk="0">
                    <a:moveTo>
                      <a:pt x="25107" y="3"/>
                    </a:moveTo>
                    <a:cubicBezTo>
                      <a:pt x="23596" y="-44"/>
                      <a:pt x="22111" y="558"/>
                      <a:pt x="20922" y="1677"/>
                    </a:cubicBezTo>
                    <a:cubicBezTo>
                      <a:pt x="10493" y="15527"/>
                      <a:pt x="8574" y="18199"/>
                      <a:pt x="10521" y="15547"/>
                    </a:cubicBezTo>
                    <a:cubicBezTo>
                      <a:pt x="13542" y="11428"/>
                      <a:pt x="16505" y="7222"/>
                      <a:pt x="19368" y="2990"/>
                    </a:cubicBezTo>
                    <a:cubicBezTo>
                      <a:pt x="19721" y="2474"/>
                      <a:pt x="18492" y="3860"/>
                      <a:pt x="18053" y="4309"/>
                    </a:cubicBezTo>
                    <a:cubicBezTo>
                      <a:pt x="16868" y="5521"/>
                      <a:pt x="15974" y="6841"/>
                      <a:pt x="15064" y="8254"/>
                    </a:cubicBezTo>
                    <a:cubicBezTo>
                      <a:pt x="12719" y="11897"/>
                      <a:pt x="10201" y="15507"/>
                      <a:pt x="7652" y="19016"/>
                    </a:cubicBezTo>
                    <a:cubicBezTo>
                      <a:pt x="6587" y="20476"/>
                      <a:pt x="3292" y="24729"/>
                      <a:pt x="4424" y="23316"/>
                    </a:cubicBezTo>
                    <a:cubicBezTo>
                      <a:pt x="6482" y="20744"/>
                      <a:pt x="0" y="29417"/>
                      <a:pt x="0" y="29417"/>
                    </a:cubicBezTo>
                    <a:cubicBezTo>
                      <a:pt x="0" y="29417"/>
                      <a:pt x="18766" y="17094"/>
                      <a:pt x="14466" y="19847"/>
                    </a:cubicBezTo>
                    <a:cubicBezTo>
                      <a:pt x="13230" y="20644"/>
                      <a:pt x="12103" y="21548"/>
                      <a:pt x="10880" y="22358"/>
                    </a:cubicBezTo>
                    <a:cubicBezTo>
                      <a:pt x="14537" y="20034"/>
                      <a:pt x="18213" y="17777"/>
                      <a:pt x="21998" y="15668"/>
                    </a:cubicBezTo>
                    <a:cubicBezTo>
                      <a:pt x="23467" y="14844"/>
                      <a:pt x="24781" y="14020"/>
                      <a:pt x="26063" y="12915"/>
                    </a:cubicBezTo>
                    <a:cubicBezTo>
                      <a:pt x="26539" y="12506"/>
                      <a:pt x="28039" y="11401"/>
                      <a:pt x="27498" y="11723"/>
                    </a:cubicBezTo>
                    <a:cubicBezTo>
                      <a:pt x="23098" y="14315"/>
                      <a:pt x="27455" y="11709"/>
                      <a:pt x="28933" y="10283"/>
                    </a:cubicBezTo>
                    <a:cubicBezTo>
                      <a:pt x="31310" y="8053"/>
                      <a:pt x="31525" y="4296"/>
                      <a:pt x="29291" y="1918"/>
                    </a:cubicBezTo>
                    <a:cubicBezTo>
                      <a:pt x="28175" y="726"/>
                      <a:pt x="26618" y="50"/>
                      <a:pt x="25107" y="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6" name="Google Shape;2446;p16"/>
              <p:cNvSpPr/>
              <p:nvPr/>
            </p:nvSpPr>
            <p:spPr>
              <a:xfrm>
                <a:off x="2056411" y="2754257"/>
                <a:ext cx="29363" cy="18102"/>
              </a:xfrm>
              <a:custGeom>
                <a:avLst/>
                <a:gdLst/>
                <a:ahLst/>
                <a:cxnLst/>
                <a:rect l="l" t="t" r="r" b="b"/>
                <a:pathLst>
                  <a:path w="29363" h="18102" extrusionOk="0">
                    <a:moveTo>
                      <a:pt x="25227" y="288"/>
                    </a:moveTo>
                    <a:cubicBezTo>
                      <a:pt x="23785" y="-167"/>
                      <a:pt x="22248" y="-107"/>
                      <a:pt x="20803" y="643"/>
                    </a:cubicBezTo>
                    <a:cubicBezTo>
                      <a:pt x="14523" y="5947"/>
                      <a:pt x="15549" y="4983"/>
                      <a:pt x="14467" y="5907"/>
                    </a:cubicBezTo>
                    <a:cubicBezTo>
                      <a:pt x="14818" y="5432"/>
                      <a:pt x="15601" y="5043"/>
                      <a:pt x="15303" y="4474"/>
                    </a:cubicBezTo>
                    <a:cubicBezTo>
                      <a:pt x="14242" y="2438"/>
                      <a:pt x="11972" y="7702"/>
                      <a:pt x="10282" y="9256"/>
                    </a:cubicBezTo>
                    <a:cubicBezTo>
                      <a:pt x="8609" y="10789"/>
                      <a:pt x="4090" y="11667"/>
                      <a:pt x="5141" y="13676"/>
                    </a:cubicBezTo>
                    <a:cubicBezTo>
                      <a:pt x="6184" y="15672"/>
                      <a:pt x="0" y="18103"/>
                      <a:pt x="0" y="18103"/>
                    </a:cubicBezTo>
                    <a:cubicBezTo>
                      <a:pt x="0" y="18103"/>
                      <a:pt x="3028" y="17366"/>
                      <a:pt x="6576" y="16429"/>
                    </a:cubicBezTo>
                    <a:cubicBezTo>
                      <a:pt x="7627" y="18438"/>
                      <a:pt x="11056" y="15370"/>
                      <a:pt x="13271" y="14875"/>
                    </a:cubicBezTo>
                    <a:cubicBezTo>
                      <a:pt x="15509" y="14372"/>
                      <a:pt x="21027" y="15471"/>
                      <a:pt x="19966" y="13442"/>
                    </a:cubicBezTo>
                    <a:cubicBezTo>
                      <a:pt x="18894" y="11385"/>
                      <a:pt x="19941" y="13495"/>
                      <a:pt x="26183" y="11164"/>
                    </a:cubicBezTo>
                    <a:cubicBezTo>
                      <a:pt x="29074" y="9658"/>
                      <a:pt x="30203" y="6048"/>
                      <a:pt x="28694" y="3154"/>
                    </a:cubicBezTo>
                    <a:cubicBezTo>
                      <a:pt x="27939" y="1708"/>
                      <a:pt x="26669" y="737"/>
                      <a:pt x="25227" y="288"/>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7" name="Google Shape;2447;p16"/>
              <p:cNvSpPr/>
              <p:nvPr/>
            </p:nvSpPr>
            <p:spPr>
              <a:xfrm>
                <a:off x="2142850" y="2808365"/>
                <a:ext cx="31538" cy="12230"/>
              </a:xfrm>
              <a:custGeom>
                <a:avLst/>
                <a:gdLst/>
                <a:ahLst/>
                <a:cxnLst/>
                <a:rect l="l" t="t" r="r" b="b"/>
                <a:pathLst>
                  <a:path w="31538" h="12230" extrusionOk="0">
                    <a:moveTo>
                      <a:pt x="24509" y="99"/>
                    </a:moveTo>
                    <a:cubicBezTo>
                      <a:pt x="12262" y="5316"/>
                      <a:pt x="10006" y="6267"/>
                      <a:pt x="12314" y="5236"/>
                    </a:cubicBezTo>
                    <a:cubicBezTo>
                      <a:pt x="15909" y="3642"/>
                      <a:pt x="19442" y="2108"/>
                      <a:pt x="22955" y="341"/>
                    </a:cubicBezTo>
                    <a:cubicBezTo>
                      <a:pt x="23382" y="119"/>
                      <a:pt x="22104" y="468"/>
                      <a:pt x="21640" y="575"/>
                    </a:cubicBezTo>
                    <a:cubicBezTo>
                      <a:pt x="20348" y="883"/>
                      <a:pt x="19326" y="1506"/>
                      <a:pt x="18173" y="2129"/>
                    </a:cubicBezTo>
                    <a:cubicBezTo>
                      <a:pt x="15232" y="3722"/>
                      <a:pt x="12134" y="5062"/>
                      <a:pt x="9086" y="6435"/>
                    </a:cubicBezTo>
                    <a:cubicBezTo>
                      <a:pt x="7818" y="7004"/>
                      <a:pt x="3959" y="8725"/>
                      <a:pt x="5261" y="8230"/>
                    </a:cubicBezTo>
                    <a:cubicBezTo>
                      <a:pt x="7621" y="7326"/>
                      <a:pt x="0" y="10500"/>
                      <a:pt x="0" y="10500"/>
                    </a:cubicBezTo>
                    <a:cubicBezTo>
                      <a:pt x="0" y="10500"/>
                      <a:pt x="2433" y="10581"/>
                      <a:pt x="5739" y="10741"/>
                    </a:cubicBezTo>
                    <a:cubicBezTo>
                      <a:pt x="5620" y="10741"/>
                      <a:pt x="6141" y="10735"/>
                      <a:pt x="6098" y="10741"/>
                    </a:cubicBezTo>
                    <a:cubicBezTo>
                      <a:pt x="5635" y="10755"/>
                      <a:pt x="8653" y="11016"/>
                      <a:pt x="9923" y="11096"/>
                    </a:cubicBezTo>
                    <a:cubicBezTo>
                      <a:pt x="13259" y="11317"/>
                      <a:pt x="16653" y="11471"/>
                      <a:pt x="19966" y="11933"/>
                    </a:cubicBezTo>
                    <a:cubicBezTo>
                      <a:pt x="21266" y="12114"/>
                      <a:pt x="22355" y="12335"/>
                      <a:pt x="23672" y="12175"/>
                    </a:cubicBezTo>
                    <a:cubicBezTo>
                      <a:pt x="24146" y="12114"/>
                      <a:pt x="25582" y="11987"/>
                      <a:pt x="25107" y="11933"/>
                    </a:cubicBezTo>
                    <a:cubicBezTo>
                      <a:pt x="21197" y="11505"/>
                      <a:pt x="25131" y="12000"/>
                      <a:pt x="26661" y="11692"/>
                    </a:cubicBezTo>
                    <a:cubicBezTo>
                      <a:pt x="29871" y="11116"/>
                      <a:pt x="32024" y="7969"/>
                      <a:pt x="31444" y="4761"/>
                    </a:cubicBezTo>
                    <a:cubicBezTo>
                      <a:pt x="30863" y="1553"/>
                      <a:pt x="27719" y="-483"/>
                      <a:pt x="24509" y="9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8" name="Google Shape;2448;p16"/>
              <p:cNvSpPr/>
              <p:nvPr/>
            </p:nvSpPr>
            <p:spPr>
              <a:xfrm>
                <a:off x="2204901" y="2833434"/>
                <a:ext cx="31340" cy="12094"/>
              </a:xfrm>
              <a:custGeom>
                <a:avLst/>
                <a:gdLst/>
                <a:ahLst/>
                <a:cxnLst/>
                <a:rect l="l" t="t" r="r" b="b"/>
                <a:pathLst>
                  <a:path w="31340" h="12094" extrusionOk="0">
                    <a:moveTo>
                      <a:pt x="24988" y="18"/>
                    </a:moveTo>
                    <a:cubicBezTo>
                      <a:pt x="12504" y="3942"/>
                      <a:pt x="10079" y="4746"/>
                      <a:pt x="12430" y="3963"/>
                    </a:cubicBezTo>
                    <a:cubicBezTo>
                      <a:pt x="16100" y="2744"/>
                      <a:pt x="19824" y="1538"/>
                      <a:pt x="23434" y="138"/>
                    </a:cubicBezTo>
                    <a:cubicBezTo>
                      <a:pt x="23869" y="-36"/>
                      <a:pt x="22463" y="192"/>
                      <a:pt x="21994" y="259"/>
                    </a:cubicBezTo>
                    <a:cubicBezTo>
                      <a:pt x="20701" y="426"/>
                      <a:pt x="19717" y="949"/>
                      <a:pt x="18531" y="1451"/>
                    </a:cubicBezTo>
                    <a:cubicBezTo>
                      <a:pt x="15504" y="2737"/>
                      <a:pt x="12316" y="3748"/>
                      <a:pt x="9202" y="4800"/>
                    </a:cubicBezTo>
                    <a:cubicBezTo>
                      <a:pt x="7909" y="5235"/>
                      <a:pt x="4059" y="6474"/>
                      <a:pt x="5378" y="6112"/>
                    </a:cubicBezTo>
                    <a:cubicBezTo>
                      <a:pt x="7776" y="5463"/>
                      <a:pt x="0" y="7907"/>
                      <a:pt x="0" y="7907"/>
                    </a:cubicBezTo>
                    <a:cubicBezTo>
                      <a:pt x="0" y="7907"/>
                      <a:pt x="2304" y="8249"/>
                      <a:pt x="5498" y="8744"/>
                    </a:cubicBezTo>
                    <a:cubicBezTo>
                      <a:pt x="4139" y="8590"/>
                      <a:pt x="8218" y="9227"/>
                      <a:pt x="9564" y="9461"/>
                    </a:cubicBezTo>
                    <a:cubicBezTo>
                      <a:pt x="12805" y="10024"/>
                      <a:pt x="16060" y="10693"/>
                      <a:pt x="19248" y="11497"/>
                    </a:cubicBezTo>
                    <a:cubicBezTo>
                      <a:pt x="20500" y="11812"/>
                      <a:pt x="21646" y="12120"/>
                      <a:pt x="22952" y="12093"/>
                    </a:cubicBezTo>
                    <a:cubicBezTo>
                      <a:pt x="23420" y="12080"/>
                      <a:pt x="24847" y="12073"/>
                      <a:pt x="24391" y="11972"/>
                    </a:cubicBezTo>
                    <a:cubicBezTo>
                      <a:pt x="20608" y="11142"/>
                      <a:pt x="24298" y="11999"/>
                      <a:pt x="25825" y="11852"/>
                    </a:cubicBezTo>
                    <a:cubicBezTo>
                      <a:pt x="29073" y="11604"/>
                      <a:pt x="31571" y="8771"/>
                      <a:pt x="31323" y="5516"/>
                    </a:cubicBezTo>
                    <a:cubicBezTo>
                      <a:pt x="31069" y="2262"/>
                      <a:pt x="28236" y="-237"/>
                      <a:pt x="24988" y="18"/>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9" name="Google Shape;2449;p16"/>
              <p:cNvSpPr/>
              <p:nvPr/>
            </p:nvSpPr>
            <p:spPr>
              <a:xfrm>
                <a:off x="2165088" y="2865726"/>
                <a:ext cx="32164" cy="12009"/>
              </a:xfrm>
              <a:custGeom>
                <a:avLst/>
                <a:gdLst/>
                <a:ahLst/>
                <a:cxnLst/>
                <a:rect l="l" t="t" r="r" b="b"/>
                <a:pathLst>
                  <a:path w="32164" h="12009" extrusionOk="0">
                    <a:moveTo>
                      <a:pt x="25944" y="6"/>
                    </a:moveTo>
                    <a:cubicBezTo>
                      <a:pt x="18123" y="2143"/>
                      <a:pt x="19552" y="1774"/>
                      <a:pt x="18172" y="2156"/>
                    </a:cubicBezTo>
                    <a:cubicBezTo>
                      <a:pt x="18712" y="1875"/>
                      <a:pt x="19517" y="1734"/>
                      <a:pt x="19488" y="1078"/>
                    </a:cubicBezTo>
                    <a:cubicBezTo>
                      <a:pt x="19385" y="-1193"/>
                      <a:pt x="15080" y="2538"/>
                      <a:pt x="12912" y="3234"/>
                    </a:cubicBezTo>
                    <a:cubicBezTo>
                      <a:pt x="10766" y="3917"/>
                      <a:pt x="6354" y="2893"/>
                      <a:pt x="6456" y="5143"/>
                    </a:cubicBezTo>
                    <a:cubicBezTo>
                      <a:pt x="6557" y="7380"/>
                      <a:pt x="0" y="7058"/>
                      <a:pt x="0" y="7058"/>
                    </a:cubicBezTo>
                    <a:cubicBezTo>
                      <a:pt x="0" y="7058"/>
                      <a:pt x="3013" y="7608"/>
                      <a:pt x="6575" y="8251"/>
                    </a:cubicBezTo>
                    <a:cubicBezTo>
                      <a:pt x="6678" y="10501"/>
                      <a:pt x="11071" y="9081"/>
                      <a:pt x="13271" y="9570"/>
                    </a:cubicBezTo>
                    <a:cubicBezTo>
                      <a:pt x="15493" y="10059"/>
                      <a:pt x="19950" y="13515"/>
                      <a:pt x="19846" y="11244"/>
                    </a:cubicBezTo>
                    <a:cubicBezTo>
                      <a:pt x="19742" y="8947"/>
                      <a:pt x="19834" y="11197"/>
                      <a:pt x="26419" y="11720"/>
                    </a:cubicBezTo>
                    <a:cubicBezTo>
                      <a:pt x="29680" y="11572"/>
                      <a:pt x="32306" y="8880"/>
                      <a:pt x="32158" y="5625"/>
                    </a:cubicBezTo>
                    <a:cubicBezTo>
                      <a:pt x="32011" y="2364"/>
                      <a:pt x="29205" y="-141"/>
                      <a:pt x="25944" y="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0" name="Google Shape;2450;p16"/>
              <p:cNvSpPr/>
              <p:nvPr/>
            </p:nvSpPr>
            <p:spPr>
              <a:xfrm>
                <a:off x="2086899" y="2895704"/>
                <a:ext cx="36310" cy="12433"/>
              </a:xfrm>
              <a:custGeom>
                <a:avLst/>
                <a:gdLst/>
                <a:ahLst/>
                <a:cxnLst/>
                <a:rect l="l" t="t" r="r" b="b"/>
                <a:pathLst>
                  <a:path w="36310" h="12433" extrusionOk="0">
                    <a:moveTo>
                      <a:pt x="27617" y="32"/>
                    </a:moveTo>
                    <a:cubicBezTo>
                      <a:pt x="28927" y="-95"/>
                      <a:pt x="24985" y="193"/>
                      <a:pt x="23671" y="273"/>
                    </a:cubicBezTo>
                    <a:cubicBezTo>
                      <a:pt x="22343" y="360"/>
                      <a:pt x="21054" y="534"/>
                      <a:pt x="19726" y="635"/>
                    </a:cubicBezTo>
                    <a:cubicBezTo>
                      <a:pt x="15783" y="923"/>
                      <a:pt x="11722" y="976"/>
                      <a:pt x="7771" y="1110"/>
                    </a:cubicBezTo>
                    <a:cubicBezTo>
                      <a:pt x="6458" y="1157"/>
                      <a:pt x="2631" y="1244"/>
                      <a:pt x="3945" y="1231"/>
                    </a:cubicBezTo>
                    <a:cubicBezTo>
                      <a:pt x="7877" y="1184"/>
                      <a:pt x="-1" y="1351"/>
                      <a:pt x="0" y="1351"/>
                    </a:cubicBezTo>
                    <a:cubicBezTo>
                      <a:pt x="0" y="1351"/>
                      <a:pt x="18399" y="8350"/>
                      <a:pt x="14705" y="6850"/>
                    </a:cubicBezTo>
                    <a:cubicBezTo>
                      <a:pt x="12285" y="5865"/>
                      <a:pt x="9753" y="5095"/>
                      <a:pt x="7293" y="4218"/>
                    </a:cubicBezTo>
                    <a:cubicBezTo>
                      <a:pt x="8520" y="4693"/>
                      <a:pt x="9775" y="5169"/>
                      <a:pt x="10999" y="5651"/>
                    </a:cubicBezTo>
                    <a:cubicBezTo>
                      <a:pt x="14699" y="7118"/>
                      <a:pt x="18336" y="8772"/>
                      <a:pt x="21998" y="10319"/>
                    </a:cubicBezTo>
                    <a:cubicBezTo>
                      <a:pt x="23211" y="10828"/>
                      <a:pt x="26778" y="12308"/>
                      <a:pt x="25585" y="11752"/>
                    </a:cubicBezTo>
                    <a:cubicBezTo>
                      <a:pt x="21972" y="10064"/>
                      <a:pt x="25602" y="11699"/>
                      <a:pt x="29410" y="12348"/>
                    </a:cubicBezTo>
                    <a:cubicBezTo>
                      <a:pt x="32626" y="12891"/>
                      <a:pt x="35680" y="10781"/>
                      <a:pt x="36225" y="7566"/>
                    </a:cubicBezTo>
                    <a:cubicBezTo>
                      <a:pt x="36770" y="4352"/>
                      <a:pt x="34659" y="1298"/>
                      <a:pt x="31443" y="755"/>
                    </a:cubicBezTo>
                    <a:cubicBezTo>
                      <a:pt x="15711" y="1083"/>
                      <a:pt x="11735" y="1305"/>
                      <a:pt x="15662" y="1110"/>
                    </a:cubicBezTo>
                    <a:cubicBezTo>
                      <a:pt x="19643" y="916"/>
                      <a:pt x="23651" y="434"/>
                      <a:pt x="27617" y="3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1" name="Google Shape;2451;p16"/>
              <p:cNvSpPr/>
              <p:nvPr/>
            </p:nvSpPr>
            <p:spPr>
              <a:xfrm>
                <a:off x="2186727" y="2956715"/>
                <a:ext cx="39119" cy="13164"/>
              </a:xfrm>
              <a:custGeom>
                <a:avLst/>
                <a:gdLst/>
                <a:ahLst/>
                <a:cxnLst/>
                <a:rect l="l" t="t" r="r" b="b"/>
                <a:pathLst>
                  <a:path w="39119" h="13164" extrusionOk="0">
                    <a:moveTo>
                      <a:pt x="0" y="0"/>
                    </a:moveTo>
                    <a:cubicBezTo>
                      <a:pt x="0" y="0"/>
                      <a:pt x="2134" y="924"/>
                      <a:pt x="3945" y="1674"/>
                    </a:cubicBezTo>
                    <a:cubicBezTo>
                      <a:pt x="2604" y="1139"/>
                      <a:pt x="6561" y="2666"/>
                      <a:pt x="7893" y="3228"/>
                    </a:cubicBezTo>
                    <a:cubicBezTo>
                      <a:pt x="8094" y="3302"/>
                      <a:pt x="8289" y="3382"/>
                      <a:pt x="8489" y="3462"/>
                    </a:cubicBezTo>
                    <a:cubicBezTo>
                      <a:pt x="9628" y="3945"/>
                      <a:pt x="10820" y="4534"/>
                      <a:pt x="11959" y="5016"/>
                    </a:cubicBezTo>
                    <a:cubicBezTo>
                      <a:pt x="15970" y="6744"/>
                      <a:pt x="19821" y="8593"/>
                      <a:pt x="23793" y="10401"/>
                    </a:cubicBezTo>
                    <a:cubicBezTo>
                      <a:pt x="25105" y="10997"/>
                      <a:pt x="29151" y="12718"/>
                      <a:pt x="27858" y="12075"/>
                    </a:cubicBezTo>
                    <a:cubicBezTo>
                      <a:pt x="23940" y="10126"/>
                      <a:pt x="27757" y="12109"/>
                      <a:pt x="31923" y="13026"/>
                    </a:cubicBezTo>
                    <a:cubicBezTo>
                      <a:pt x="35104" y="13730"/>
                      <a:pt x="38272" y="11673"/>
                      <a:pt x="38975" y="8485"/>
                    </a:cubicBezTo>
                    <a:cubicBezTo>
                      <a:pt x="39679" y="5298"/>
                      <a:pt x="37736" y="2250"/>
                      <a:pt x="34549" y="1554"/>
                    </a:cubicBezTo>
                    <a:cubicBezTo>
                      <a:pt x="17263" y="777"/>
                      <a:pt x="12890" y="636"/>
                      <a:pt x="17216" y="717"/>
                    </a:cubicBezTo>
                    <a:cubicBezTo>
                      <a:pt x="21589" y="797"/>
                      <a:pt x="25996" y="717"/>
                      <a:pt x="30369" y="596"/>
                    </a:cubicBezTo>
                    <a:cubicBezTo>
                      <a:pt x="31816" y="556"/>
                      <a:pt x="27510" y="482"/>
                      <a:pt x="26063" y="476"/>
                    </a:cubicBezTo>
                    <a:cubicBezTo>
                      <a:pt x="24603" y="469"/>
                      <a:pt x="23103" y="589"/>
                      <a:pt x="21643" y="596"/>
                    </a:cubicBezTo>
                    <a:cubicBezTo>
                      <a:pt x="17296" y="609"/>
                      <a:pt x="12950" y="382"/>
                      <a:pt x="8610" y="234"/>
                    </a:cubicBezTo>
                    <a:cubicBezTo>
                      <a:pt x="7163" y="188"/>
                      <a:pt x="2862" y="40"/>
                      <a:pt x="4304" y="121"/>
                    </a:cubicBezTo>
                    <a:cubicBezTo>
                      <a:pt x="8623" y="348"/>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2" name="Google Shape;2452;p16"/>
              <p:cNvSpPr/>
              <p:nvPr/>
            </p:nvSpPr>
            <p:spPr>
              <a:xfrm>
                <a:off x="2100049" y="3079858"/>
                <a:ext cx="31920" cy="21395"/>
              </a:xfrm>
              <a:custGeom>
                <a:avLst/>
                <a:gdLst/>
                <a:ahLst/>
                <a:cxnLst/>
                <a:rect l="l" t="t" r="r" b="b"/>
                <a:pathLst>
                  <a:path w="31920" h="21395" extrusionOk="0">
                    <a:moveTo>
                      <a:pt x="0" y="0"/>
                    </a:moveTo>
                    <a:cubicBezTo>
                      <a:pt x="0" y="0"/>
                      <a:pt x="13826" y="12537"/>
                      <a:pt x="11358" y="10160"/>
                    </a:cubicBezTo>
                    <a:cubicBezTo>
                      <a:pt x="8944" y="7836"/>
                      <a:pt x="6357" y="5666"/>
                      <a:pt x="4065" y="3228"/>
                    </a:cubicBezTo>
                    <a:cubicBezTo>
                      <a:pt x="2895" y="1976"/>
                      <a:pt x="6602" y="5452"/>
                      <a:pt x="7891" y="6570"/>
                    </a:cubicBezTo>
                    <a:cubicBezTo>
                      <a:pt x="10249" y="8626"/>
                      <a:pt x="13159" y="11225"/>
                      <a:pt x="15303" y="13508"/>
                    </a:cubicBezTo>
                    <a:cubicBezTo>
                      <a:pt x="16459" y="14741"/>
                      <a:pt x="19942" y="18424"/>
                      <a:pt x="18651" y="17332"/>
                    </a:cubicBezTo>
                    <a:cubicBezTo>
                      <a:pt x="16032" y="15129"/>
                      <a:pt x="18722" y="17359"/>
                      <a:pt x="22716" y="20319"/>
                    </a:cubicBezTo>
                    <a:cubicBezTo>
                      <a:pt x="25385" y="22195"/>
                      <a:pt x="28971" y="21558"/>
                      <a:pt x="30846" y="18886"/>
                    </a:cubicBezTo>
                    <a:cubicBezTo>
                      <a:pt x="32720" y="16221"/>
                      <a:pt x="32080" y="12510"/>
                      <a:pt x="29411" y="10635"/>
                    </a:cubicBezTo>
                    <a:cubicBezTo>
                      <a:pt x="14684" y="5317"/>
                      <a:pt x="11372" y="4206"/>
                      <a:pt x="14705" y="5257"/>
                    </a:cubicBezTo>
                    <a:cubicBezTo>
                      <a:pt x="18103" y="6329"/>
                      <a:pt x="21583" y="7246"/>
                      <a:pt x="25107" y="7769"/>
                    </a:cubicBezTo>
                    <a:cubicBezTo>
                      <a:pt x="26892" y="8030"/>
                      <a:pt x="21683" y="6650"/>
                      <a:pt x="19966" y="6095"/>
                    </a:cubicBezTo>
                    <a:cubicBezTo>
                      <a:pt x="16215" y="4882"/>
                      <a:pt x="13688" y="4018"/>
                      <a:pt x="9923" y="2866"/>
                    </a:cubicBezTo>
                    <a:cubicBezTo>
                      <a:pt x="8269" y="2357"/>
                      <a:pt x="3478" y="650"/>
                      <a:pt x="5022" y="1433"/>
                    </a:cubicBezTo>
                    <a:cubicBezTo>
                      <a:pt x="8140" y="3014"/>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3" name="Google Shape;2453;p16"/>
              <p:cNvSpPr/>
              <p:nvPr/>
            </p:nvSpPr>
            <p:spPr>
              <a:xfrm>
                <a:off x="1983841" y="3066945"/>
                <a:ext cx="44546" cy="38568"/>
              </a:xfrm>
              <a:custGeom>
                <a:avLst/>
                <a:gdLst/>
                <a:ahLst/>
                <a:cxnLst/>
                <a:rect l="l" t="t" r="r" b="b"/>
                <a:pathLst>
                  <a:path w="44546" h="38568" extrusionOk="0">
                    <a:moveTo>
                      <a:pt x="0" y="0"/>
                    </a:moveTo>
                    <a:cubicBezTo>
                      <a:pt x="6153" y="6623"/>
                      <a:pt x="12251" y="13234"/>
                      <a:pt x="18292" y="19964"/>
                    </a:cubicBezTo>
                    <a:cubicBezTo>
                      <a:pt x="21735" y="23802"/>
                      <a:pt x="25004" y="27974"/>
                      <a:pt x="28574" y="31678"/>
                    </a:cubicBezTo>
                    <a:cubicBezTo>
                      <a:pt x="30511" y="33694"/>
                      <a:pt x="32766" y="35402"/>
                      <a:pt x="34910" y="37176"/>
                    </a:cubicBezTo>
                    <a:cubicBezTo>
                      <a:pt x="37404" y="39286"/>
                      <a:pt x="41056" y="38958"/>
                      <a:pt x="43160" y="36460"/>
                    </a:cubicBezTo>
                    <a:cubicBezTo>
                      <a:pt x="45263" y="33968"/>
                      <a:pt x="44935" y="30319"/>
                      <a:pt x="42443" y="28216"/>
                    </a:cubicBezTo>
                    <a:cubicBezTo>
                      <a:pt x="40331" y="26401"/>
                      <a:pt x="38295" y="24405"/>
                      <a:pt x="35986" y="22831"/>
                    </a:cubicBezTo>
                    <a:cubicBezTo>
                      <a:pt x="31732" y="19938"/>
                      <a:pt x="27076" y="17574"/>
                      <a:pt x="22716" y="14821"/>
                    </a:cubicBezTo>
                    <a:cubicBezTo>
                      <a:pt x="15066" y="9999"/>
                      <a:pt x="7568" y="4949"/>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4" name="Google Shape;2454;p16"/>
              <p:cNvSpPr/>
              <p:nvPr/>
            </p:nvSpPr>
            <p:spPr>
              <a:xfrm>
                <a:off x="1945703" y="3089542"/>
                <a:ext cx="27520" cy="38635"/>
              </a:xfrm>
              <a:custGeom>
                <a:avLst/>
                <a:gdLst/>
                <a:ahLst/>
                <a:cxnLst/>
                <a:rect l="l" t="t" r="r" b="b"/>
                <a:pathLst>
                  <a:path w="27520" h="38635" extrusionOk="0">
                    <a:moveTo>
                      <a:pt x="0" y="0"/>
                    </a:moveTo>
                    <a:cubicBezTo>
                      <a:pt x="2922" y="6403"/>
                      <a:pt x="5944" y="12778"/>
                      <a:pt x="8728" y="19248"/>
                    </a:cubicBezTo>
                    <a:cubicBezTo>
                      <a:pt x="10315" y="22932"/>
                      <a:pt x="11524" y="26883"/>
                      <a:pt x="13271" y="30486"/>
                    </a:cubicBezTo>
                    <a:cubicBezTo>
                      <a:pt x="14212" y="32428"/>
                      <a:pt x="15531" y="34203"/>
                      <a:pt x="16738" y="35985"/>
                    </a:cubicBezTo>
                    <a:cubicBezTo>
                      <a:pt x="18537" y="38703"/>
                      <a:pt x="22147" y="39454"/>
                      <a:pt x="24868" y="37659"/>
                    </a:cubicBezTo>
                    <a:cubicBezTo>
                      <a:pt x="27588" y="35857"/>
                      <a:pt x="28341" y="32247"/>
                      <a:pt x="26541" y="29528"/>
                    </a:cubicBezTo>
                    <a:cubicBezTo>
                      <a:pt x="25378" y="27720"/>
                      <a:pt x="24254" y="25771"/>
                      <a:pt x="22835" y="24150"/>
                    </a:cubicBezTo>
                    <a:cubicBezTo>
                      <a:pt x="20202" y="21130"/>
                      <a:pt x="17120" y="18444"/>
                      <a:pt x="14347" y="15538"/>
                    </a:cubicBezTo>
                    <a:cubicBezTo>
                      <a:pt x="9484" y="10448"/>
                      <a:pt x="4752" y="5197"/>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5" name="Google Shape;2455;p16"/>
              <p:cNvSpPr/>
              <p:nvPr/>
            </p:nvSpPr>
            <p:spPr>
              <a:xfrm>
                <a:off x="1996992" y="3131145"/>
                <a:ext cx="37741" cy="46470"/>
              </a:xfrm>
              <a:custGeom>
                <a:avLst/>
                <a:gdLst/>
                <a:ahLst/>
                <a:cxnLst/>
                <a:rect l="l" t="t" r="r" b="b"/>
                <a:pathLst>
                  <a:path w="37741" h="46470" extrusionOk="0">
                    <a:moveTo>
                      <a:pt x="0" y="0"/>
                    </a:moveTo>
                    <a:cubicBezTo>
                      <a:pt x="4785" y="7869"/>
                      <a:pt x="9572" y="15718"/>
                      <a:pt x="14227" y="23675"/>
                    </a:cubicBezTo>
                    <a:cubicBezTo>
                      <a:pt x="16880" y="28202"/>
                      <a:pt x="19194" y="32991"/>
                      <a:pt x="21998" y="37418"/>
                    </a:cubicBezTo>
                    <a:cubicBezTo>
                      <a:pt x="23520" y="39822"/>
                      <a:pt x="25366" y="42019"/>
                      <a:pt x="27139" y="44236"/>
                    </a:cubicBezTo>
                    <a:cubicBezTo>
                      <a:pt x="29153" y="46801"/>
                      <a:pt x="32943" y="47209"/>
                      <a:pt x="35508" y="45193"/>
                    </a:cubicBezTo>
                    <a:cubicBezTo>
                      <a:pt x="38073" y="43177"/>
                      <a:pt x="38478" y="39507"/>
                      <a:pt x="36465" y="36942"/>
                    </a:cubicBezTo>
                    <a:cubicBezTo>
                      <a:pt x="34732" y="34692"/>
                      <a:pt x="33059" y="32294"/>
                      <a:pt x="31085" y="30245"/>
                    </a:cubicBezTo>
                    <a:cubicBezTo>
                      <a:pt x="27446" y="26474"/>
                      <a:pt x="23379" y="23019"/>
                      <a:pt x="19607" y="19368"/>
                    </a:cubicBezTo>
                    <a:cubicBezTo>
                      <a:pt x="12989" y="12959"/>
                      <a:pt x="6511" y="6516"/>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6" name="Google Shape;2456;p16"/>
              <p:cNvSpPr/>
              <p:nvPr/>
            </p:nvSpPr>
            <p:spPr>
              <a:xfrm>
                <a:off x="1818716" y="3171677"/>
                <a:ext cx="12347" cy="50825"/>
              </a:xfrm>
              <a:custGeom>
                <a:avLst/>
                <a:gdLst/>
                <a:ahLst/>
                <a:cxnLst/>
                <a:rect l="l" t="t" r="r" b="b"/>
                <a:pathLst>
                  <a:path w="12347" h="50825" extrusionOk="0">
                    <a:moveTo>
                      <a:pt x="9463" y="0"/>
                    </a:moveTo>
                    <a:cubicBezTo>
                      <a:pt x="7739" y="7883"/>
                      <a:pt x="6074" y="15819"/>
                      <a:pt x="4203" y="23668"/>
                    </a:cubicBezTo>
                    <a:cubicBezTo>
                      <a:pt x="3136" y="28142"/>
                      <a:pt x="1624" y="32555"/>
                      <a:pt x="735" y="37063"/>
                    </a:cubicBezTo>
                    <a:cubicBezTo>
                      <a:pt x="255" y="39494"/>
                      <a:pt x="188" y="41999"/>
                      <a:pt x="18" y="44470"/>
                    </a:cubicBezTo>
                    <a:cubicBezTo>
                      <a:pt x="-239" y="47725"/>
                      <a:pt x="2266" y="50551"/>
                      <a:pt x="5517" y="50805"/>
                    </a:cubicBezTo>
                    <a:cubicBezTo>
                      <a:pt x="8769" y="51067"/>
                      <a:pt x="11597" y="48682"/>
                      <a:pt x="11854" y="45427"/>
                    </a:cubicBezTo>
                    <a:cubicBezTo>
                      <a:pt x="12075" y="42963"/>
                      <a:pt x="12424" y="40498"/>
                      <a:pt x="12332" y="38014"/>
                    </a:cubicBezTo>
                    <a:cubicBezTo>
                      <a:pt x="12162" y="33426"/>
                      <a:pt x="11367" y="28731"/>
                      <a:pt x="11017" y="24150"/>
                    </a:cubicBezTo>
                    <a:cubicBezTo>
                      <a:pt x="10403" y="16100"/>
                      <a:pt x="9926" y="8050"/>
                      <a:pt x="9463"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7" name="Google Shape;2457;p16"/>
              <p:cNvSpPr/>
              <p:nvPr/>
            </p:nvSpPr>
            <p:spPr>
              <a:xfrm>
                <a:off x="1790005" y="3117155"/>
                <a:ext cx="12187" cy="37700"/>
              </a:xfrm>
              <a:custGeom>
                <a:avLst/>
                <a:gdLst/>
                <a:ahLst/>
                <a:cxnLst/>
                <a:rect l="l" t="t" r="r" b="b"/>
                <a:pathLst>
                  <a:path w="12187" h="37700" extrusionOk="0">
                    <a:moveTo>
                      <a:pt x="7927" y="0"/>
                    </a:moveTo>
                    <a:cubicBezTo>
                      <a:pt x="7927" y="0"/>
                      <a:pt x="2646" y="20695"/>
                      <a:pt x="3981" y="15544"/>
                    </a:cubicBezTo>
                    <a:cubicBezTo>
                      <a:pt x="5084" y="11291"/>
                      <a:pt x="6120" y="7092"/>
                      <a:pt x="7329" y="2873"/>
                    </a:cubicBezTo>
                    <a:cubicBezTo>
                      <a:pt x="7625" y="1835"/>
                      <a:pt x="6967" y="4929"/>
                      <a:pt x="6731" y="5980"/>
                    </a:cubicBezTo>
                    <a:cubicBezTo>
                      <a:pt x="6118" y="8706"/>
                      <a:pt x="5799" y="10086"/>
                      <a:pt x="5057" y="12792"/>
                    </a:cubicBezTo>
                    <a:cubicBezTo>
                      <a:pt x="3885" y="17078"/>
                      <a:pt x="2230" y="21136"/>
                      <a:pt x="873" y="25349"/>
                    </a:cubicBezTo>
                    <a:cubicBezTo>
                      <a:pt x="436" y="26702"/>
                      <a:pt x="284" y="28122"/>
                      <a:pt x="156" y="29535"/>
                    </a:cubicBezTo>
                    <a:cubicBezTo>
                      <a:pt x="67" y="30513"/>
                      <a:pt x="233" y="29897"/>
                      <a:pt x="156" y="30727"/>
                    </a:cubicBezTo>
                    <a:cubicBezTo>
                      <a:pt x="146" y="30827"/>
                      <a:pt x="10" y="31189"/>
                      <a:pt x="36" y="31089"/>
                    </a:cubicBezTo>
                    <a:cubicBezTo>
                      <a:pt x="-323" y="34330"/>
                      <a:pt x="2054" y="37304"/>
                      <a:pt x="5297" y="37665"/>
                    </a:cubicBezTo>
                    <a:cubicBezTo>
                      <a:pt x="8539" y="38020"/>
                      <a:pt x="11394" y="35643"/>
                      <a:pt x="11753" y="32401"/>
                    </a:cubicBezTo>
                    <a:cubicBezTo>
                      <a:pt x="9796" y="16187"/>
                      <a:pt x="9338" y="11807"/>
                      <a:pt x="9840" y="16261"/>
                    </a:cubicBezTo>
                    <a:cubicBezTo>
                      <a:pt x="10446" y="21639"/>
                      <a:pt x="11189" y="26916"/>
                      <a:pt x="11872" y="32281"/>
                    </a:cubicBezTo>
                    <a:cubicBezTo>
                      <a:pt x="11908" y="32562"/>
                      <a:pt x="11838" y="31725"/>
                      <a:pt x="11872" y="31444"/>
                    </a:cubicBezTo>
                    <a:cubicBezTo>
                      <a:pt x="11909" y="31142"/>
                      <a:pt x="12087" y="30144"/>
                      <a:pt x="12111" y="29890"/>
                    </a:cubicBezTo>
                    <a:cubicBezTo>
                      <a:pt x="12274" y="28202"/>
                      <a:pt x="12168" y="26668"/>
                      <a:pt x="11872" y="24987"/>
                    </a:cubicBezTo>
                    <a:cubicBezTo>
                      <a:pt x="10966" y="19851"/>
                      <a:pt x="10379" y="14727"/>
                      <a:pt x="9600" y="9564"/>
                    </a:cubicBezTo>
                    <a:cubicBezTo>
                      <a:pt x="9426" y="8412"/>
                      <a:pt x="9192" y="7253"/>
                      <a:pt x="9003" y="6101"/>
                    </a:cubicBezTo>
                    <a:cubicBezTo>
                      <a:pt x="8826" y="5023"/>
                      <a:pt x="8440" y="1781"/>
                      <a:pt x="8525" y="2873"/>
                    </a:cubicBezTo>
                    <a:cubicBezTo>
                      <a:pt x="8870" y="7340"/>
                      <a:pt x="7927" y="0"/>
                      <a:pt x="7927"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8" name="Google Shape;2458;p16"/>
              <p:cNvSpPr/>
              <p:nvPr/>
            </p:nvSpPr>
            <p:spPr>
              <a:xfrm>
                <a:off x="1735213" y="3140829"/>
                <a:ext cx="14154" cy="28524"/>
              </a:xfrm>
              <a:custGeom>
                <a:avLst/>
                <a:gdLst/>
                <a:ahLst/>
                <a:cxnLst/>
                <a:rect l="l" t="t" r="r" b="b"/>
                <a:pathLst>
                  <a:path w="14154" h="28524" extrusionOk="0">
                    <a:moveTo>
                      <a:pt x="13582" y="0"/>
                    </a:moveTo>
                    <a:cubicBezTo>
                      <a:pt x="13582" y="0"/>
                      <a:pt x="6110" y="11881"/>
                      <a:pt x="8082" y="8847"/>
                    </a:cubicBezTo>
                    <a:cubicBezTo>
                      <a:pt x="9511" y="6644"/>
                      <a:pt x="10922" y="4360"/>
                      <a:pt x="12506" y="2271"/>
                    </a:cubicBezTo>
                    <a:cubicBezTo>
                      <a:pt x="12985" y="1634"/>
                      <a:pt x="11783" y="3710"/>
                      <a:pt x="11430" y="4420"/>
                    </a:cubicBezTo>
                    <a:cubicBezTo>
                      <a:pt x="11105" y="5077"/>
                      <a:pt x="10814" y="5807"/>
                      <a:pt x="10474" y="6456"/>
                    </a:cubicBezTo>
                    <a:cubicBezTo>
                      <a:pt x="8980" y="9289"/>
                      <a:pt x="7282" y="12122"/>
                      <a:pt x="5213" y="14587"/>
                    </a:cubicBezTo>
                    <a:cubicBezTo>
                      <a:pt x="4314" y="15652"/>
                      <a:pt x="3412" y="16603"/>
                      <a:pt x="2583" y="17694"/>
                    </a:cubicBezTo>
                    <a:cubicBezTo>
                      <a:pt x="-107" y="19536"/>
                      <a:pt x="-817" y="23253"/>
                      <a:pt x="1029" y="25945"/>
                    </a:cubicBezTo>
                    <a:cubicBezTo>
                      <a:pt x="2874" y="28631"/>
                      <a:pt x="6589" y="29341"/>
                      <a:pt x="9278" y="27499"/>
                    </a:cubicBezTo>
                    <a:cubicBezTo>
                      <a:pt x="11401" y="13743"/>
                      <a:pt x="12027" y="9992"/>
                      <a:pt x="11430" y="13750"/>
                    </a:cubicBezTo>
                    <a:cubicBezTo>
                      <a:pt x="10724" y="18183"/>
                      <a:pt x="10077" y="22657"/>
                      <a:pt x="9756" y="27137"/>
                    </a:cubicBezTo>
                    <a:cubicBezTo>
                      <a:pt x="9751" y="27211"/>
                      <a:pt x="10689" y="26354"/>
                      <a:pt x="11310" y="25584"/>
                    </a:cubicBezTo>
                    <a:cubicBezTo>
                      <a:pt x="12337" y="24318"/>
                      <a:pt x="13037" y="22985"/>
                      <a:pt x="13462" y="21398"/>
                    </a:cubicBezTo>
                    <a:cubicBezTo>
                      <a:pt x="14546" y="17353"/>
                      <a:pt x="14066" y="11332"/>
                      <a:pt x="13940" y="7173"/>
                    </a:cubicBezTo>
                    <a:cubicBezTo>
                      <a:pt x="13918" y="6430"/>
                      <a:pt x="13852" y="5646"/>
                      <a:pt x="13821" y="4903"/>
                    </a:cubicBezTo>
                    <a:cubicBezTo>
                      <a:pt x="13787" y="4099"/>
                      <a:pt x="13915" y="1735"/>
                      <a:pt x="13701" y="2511"/>
                    </a:cubicBezTo>
                    <a:cubicBezTo>
                      <a:pt x="12692" y="6175"/>
                      <a:pt x="13582" y="0"/>
                      <a:pt x="13582"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9" name="Google Shape;2459;p16"/>
              <p:cNvSpPr/>
              <p:nvPr/>
            </p:nvSpPr>
            <p:spPr>
              <a:xfrm>
                <a:off x="1679338" y="3096949"/>
                <a:ext cx="12667" cy="37417"/>
              </a:xfrm>
              <a:custGeom>
                <a:avLst/>
                <a:gdLst/>
                <a:ahLst/>
                <a:cxnLst/>
                <a:rect l="l" t="t" r="r" b="b"/>
                <a:pathLst>
                  <a:path w="12667" h="37417" extrusionOk="0">
                    <a:moveTo>
                      <a:pt x="12668" y="0"/>
                    </a:moveTo>
                    <a:cubicBezTo>
                      <a:pt x="12668" y="0"/>
                      <a:pt x="4384" y="20232"/>
                      <a:pt x="6451" y="15189"/>
                    </a:cubicBezTo>
                    <a:cubicBezTo>
                      <a:pt x="7796" y="11901"/>
                      <a:pt x="9063" y="8552"/>
                      <a:pt x="10396" y="5264"/>
                    </a:cubicBezTo>
                    <a:cubicBezTo>
                      <a:pt x="9829" y="6597"/>
                      <a:pt x="8945" y="8586"/>
                      <a:pt x="8363" y="9925"/>
                    </a:cubicBezTo>
                    <a:cubicBezTo>
                      <a:pt x="6406" y="14439"/>
                      <a:pt x="4494" y="18926"/>
                      <a:pt x="2266" y="23313"/>
                    </a:cubicBezTo>
                    <a:cubicBezTo>
                      <a:pt x="1489" y="24847"/>
                      <a:pt x="939" y="26300"/>
                      <a:pt x="593" y="27981"/>
                    </a:cubicBezTo>
                    <a:cubicBezTo>
                      <a:pt x="482" y="28510"/>
                      <a:pt x="453" y="28999"/>
                      <a:pt x="354" y="29535"/>
                    </a:cubicBezTo>
                    <a:cubicBezTo>
                      <a:pt x="309" y="29769"/>
                      <a:pt x="23" y="30472"/>
                      <a:pt x="114" y="30252"/>
                    </a:cubicBezTo>
                    <a:cubicBezTo>
                      <a:pt x="2198" y="25208"/>
                      <a:pt x="122" y="30325"/>
                      <a:pt x="114" y="30372"/>
                    </a:cubicBezTo>
                    <a:cubicBezTo>
                      <a:pt x="-525" y="33567"/>
                      <a:pt x="1578" y="36667"/>
                      <a:pt x="4777" y="37304"/>
                    </a:cubicBezTo>
                    <a:cubicBezTo>
                      <a:pt x="7975" y="37940"/>
                      <a:pt x="11072" y="35837"/>
                      <a:pt x="11711" y="32642"/>
                    </a:cubicBezTo>
                    <a:cubicBezTo>
                      <a:pt x="11705" y="32870"/>
                      <a:pt x="11901" y="32147"/>
                      <a:pt x="11950" y="31926"/>
                    </a:cubicBezTo>
                    <a:cubicBezTo>
                      <a:pt x="11981" y="31785"/>
                      <a:pt x="11920" y="31705"/>
                      <a:pt x="11950" y="31564"/>
                    </a:cubicBezTo>
                    <a:cubicBezTo>
                      <a:pt x="12087" y="30941"/>
                      <a:pt x="12313" y="30285"/>
                      <a:pt x="12429" y="29655"/>
                    </a:cubicBezTo>
                    <a:cubicBezTo>
                      <a:pt x="12774" y="27760"/>
                      <a:pt x="12654" y="25945"/>
                      <a:pt x="12548" y="24036"/>
                    </a:cubicBezTo>
                    <a:cubicBezTo>
                      <a:pt x="12255" y="18779"/>
                      <a:pt x="12324" y="13508"/>
                      <a:pt x="12429" y="8251"/>
                    </a:cubicBezTo>
                    <a:cubicBezTo>
                      <a:pt x="12445" y="7387"/>
                      <a:pt x="12528" y="6490"/>
                      <a:pt x="12548" y="5619"/>
                    </a:cubicBezTo>
                    <a:cubicBezTo>
                      <a:pt x="12568" y="4701"/>
                      <a:pt x="12575" y="1949"/>
                      <a:pt x="12548" y="2873"/>
                    </a:cubicBezTo>
                    <a:cubicBezTo>
                      <a:pt x="12417" y="7340"/>
                      <a:pt x="12667" y="0"/>
                      <a:pt x="12668"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0" name="Google Shape;2460;p16"/>
              <p:cNvSpPr/>
              <p:nvPr/>
            </p:nvSpPr>
            <p:spPr>
              <a:xfrm>
                <a:off x="1632563" y="2955998"/>
                <a:ext cx="30748" cy="16639"/>
              </a:xfrm>
              <a:custGeom>
                <a:avLst/>
                <a:gdLst/>
                <a:ahLst/>
                <a:cxnLst/>
                <a:rect l="l" t="t" r="r" b="b"/>
                <a:pathLst>
                  <a:path w="30748" h="16639" extrusionOk="0">
                    <a:moveTo>
                      <a:pt x="30749" y="0"/>
                    </a:moveTo>
                    <a:cubicBezTo>
                      <a:pt x="30749" y="0"/>
                      <a:pt x="28279" y="415"/>
                      <a:pt x="24890" y="1072"/>
                    </a:cubicBezTo>
                    <a:cubicBezTo>
                      <a:pt x="26302" y="743"/>
                      <a:pt x="22014" y="1661"/>
                      <a:pt x="20586" y="1909"/>
                    </a:cubicBezTo>
                    <a:cubicBezTo>
                      <a:pt x="17159" y="2511"/>
                      <a:pt x="13767" y="2987"/>
                      <a:pt x="10304" y="3342"/>
                    </a:cubicBezTo>
                    <a:cubicBezTo>
                      <a:pt x="8948" y="3483"/>
                      <a:pt x="7651" y="3583"/>
                      <a:pt x="6359" y="4065"/>
                    </a:cubicBezTo>
                    <a:cubicBezTo>
                      <a:pt x="5892" y="4233"/>
                      <a:pt x="4550" y="4722"/>
                      <a:pt x="5044" y="4661"/>
                    </a:cubicBezTo>
                    <a:cubicBezTo>
                      <a:pt x="9104" y="4125"/>
                      <a:pt x="4973" y="4708"/>
                      <a:pt x="3490" y="5378"/>
                    </a:cubicBezTo>
                    <a:cubicBezTo>
                      <a:pt x="496" y="6670"/>
                      <a:pt x="-793" y="10153"/>
                      <a:pt x="501" y="13147"/>
                    </a:cubicBezTo>
                    <a:cubicBezTo>
                      <a:pt x="1795" y="16140"/>
                      <a:pt x="5278" y="17433"/>
                      <a:pt x="8272" y="16140"/>
                    </a:cubicBezTo>
                    <a:cubicBezTo>
                      <a:pt x="19535" y="8050"/>
                      <a:pt x="21623" y="6557"/>
                      <a:pt x="19510" y="8124"/>
                    </a:cubicBezTo>
                    <a:cubicBezTo>
                      <a:pt x="16221" y="10568"/>
                      <a:pt x="12879" y="12953"/>
                      <a:pt x="9707" y="15538"/>
                    </a:cubicBezTo>
                    <a:cubicBezTo>
                      <a:pt x="9321" y="15852"/>
                      <a:pt x="10695" y="15163"/>
                      <a:pt x="11142" y="14942"/>
                    </a:cubicBezTo>
                    <a:cubicBezTo>
                      <a:pt x="12375" y="14326"/>
                      <a:pt x="13219" y="13442"/>
                      <a:pt x="14250" y="12551"/>
                    </a:cubicBezTo>
                    <a:cubicBezTo>
                      <a:pt x="16881" y="10274"/>
                      <a:pt x="19596" y="8177"/>
                      <a:pt x="22380" y="6095"/>
                    </a:cubicBezTo>
                    <a:cubicBezTo>
                      <a:pt x="23540" y="5224"/>
                      <a:pt x="27174" y="2779"/>
                      <a:pt x="25967" y="3583"/>
                    </a:cubicBezTo>
                    <a:cubicBezTo>
                      <a:pt x="23773" y="5036"/>
                      <a:pt x="30749" y="0"/>
                      <a:pt x="30749"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1" name="Google Shape;2461;p16"/>
              <p:cNvSpPr/>
              <p:nvPr/>
            </p:nvSpPr>
            <p:spPr>
              <a:xfrm>
                <a:off x="1594439" y="2934239"/>
                <a:ext cx="33364" cy="15907"/>
              </a:xfrm>
              <a:custGeom>
                <a:avLst/>
                <a:gdLst/>
                <a:ahLst/>
                <a:cxnLst/>
                <a:rect l="l" t="t" r="r" b="b"/>
                <a:pathLst>
                  <a:path w="33364" h="15907" extrusionOk="0">
                    <a:moveTo>
                      <a:pt x="33365" y="0"/>
                    </a:moveTo>
                    <a:cubicBezTo>
                      <a:pt x="33365" y="0"/>
                      <a:pt x="29810" y="462"/>
                      <a:pt x="25713" y="1072"/>
                    </a:cubicBezTo>
                    <a:cubicBezTo>
                      <a:pt x="25702" y="978"/>
                      <a:pt x="25993" y="1065"/>
                      <a:pt x="25952" y="951"/>
                    </a:cubicBezTo>
                    <a:cubicBezTo>
                      <a:pt x="25096" y="-1386"/>
                      <a:pt x="21017" y="1748"/>
                      <a:pt x="18541" y="2029"/>
                    </a:cubicBezTo>
                    <a:cubicBezTo>
                      <a:pt x="16042" y="2317"/>
                      <a:pt x="10144" y="389"/>
                      <a:pt x="11008" y="2746"/>
                    </a:cubicBezTo>
                    <a:cubicBezTo>
                      <a:pt x="11879" y="5130"/>
                      <a:pt x="10973" y="2686"/>
                      <a:pt x="3835" y="4420"/>
                    </a:cubicBezTo>
                    <a:cubicBezTo>
                      <a:pt x="772" y="5545"/>
                      <a:pt x="-754" y="9008"/>
                      <a:pt x="367" y="12075"/>
                    </a:cubicBezTo>
                    <a:cubicBezTo>
                      <a:pt x="1489" y="15136"/>
                      <a:pt x="4837" y="16663"/>
                      <a:pt x="7900" y="15538"/>
                    </a:cubicBezTo>
                    <a:cubicBezTo>
                      <a:pt x="15551" y="10843"/>
                      <a:pt x="14200" y="11713"/>
                      <a:pt x="15552" y="10876"/>
                    </a:cubicBezTo>
                    <a:cubicBezTo>
                      <a:pt x="15095" y="11332"/>
                      <a:pt x="14235" y="11653"/>
                      <a:pt x="14475" y="12310"/>
                    </a:cubicBezTo>
                    <a:cubicBezTo>
                      <a:pt x="15339" y="14674"/>
                      <a:pt x="18601" y="9403"/>
                      <a:pt x="20692" y="8010"/>
                    </a:cubicBezTo>
                    <a:cubicBezTo>
                      <a:pt x="22766" y="6624"/>
                      <a:pt x="27886" y="6282"/>
                      <a:pt x="27029" y="3945"/>
                    </a:cubicBezTo>
                    <a:cubicBezTo>
                      <a:pt x="26177" y="1614"/>
                      <a:pt x="33365" y="0"/>
                      <a:pt x="33365"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2" name="Google Shape;2462;p16"/>
              <p:cNvSpPr/>
              <p:nvPr/>
            </p:nvSpPr>
            <p:spPr>
              <a:xfrm>
                <a:off x="1607356" y="2896282"/>
                <a:ext cx="29414" cy="11966"/>
              </a:xfrm>
              <a:custGeom>
                <a:avLst/>
                <a:gdLst/>
                <a:ahLst/>
                <a:cxnLst/>
                <a:rect l="l" t="t" r="r" b="b"/>
                <a:pathLst>
                  <a:path w="29414" h="11966" extrusionOk="0">
                    <a:moveTo>
                      <a:pt x="7058" y="57"/>
                    </a:moveTo>
                    <a:cubicBezTo>
                      <a:pt x="10506" y="1048"/>
                      <a:pt x="7155" y="97"/>
                      <a:pt x="5743" y="177"/>
                    </a:cubicBezTo>
                    <a:cubicBezTo>
                      <a:pt x="2483" y="291"/>
                      <a:pt x="-111" y="3010"/>
                      <a:pt x="4" y="6272"/>
                    </a:cubicBezTo>
                    <a:cubicBezTo>
                      <a:pt x="118" y="9533"/>
                      <a:pt x="2841" y="12005"/>
                      <a:pt x="6102" y="11891"/>
                    </a:cubicBezTo>
                    <a:cubicBezTo>
                      <a:pt x="17750" y="8529"/>
                      <a:pt x="20016" y="7866"/>
                      <a:pt x="17818" y="8542"/>
                    </a:cubicBezTo>
                    <a:cubicBezTo>
                      <a:pt x="14388" y="9600"/>
                      <a:pt x="10905" y="10659"/>
                      <a:pt x="7536" y="11891"/>
                    </a:cubicBezTo>
                    <a:cubicBezTo>
                      <a:pt x="7130" y="12038"/>
                      <a:pt x="8420" y="11931"/>
                      <a:pt x="8851" y="11891"/>
                    </a:cubicBezTo>
                    <a:cubicBezTo>
                      <a:pt x="9249" y="11851"/>
                      <a:pt x="9660" y="11750"/>
                      <a:pt x="10047" y="11650"/>
                    </a:cubicBezTo>
                    <a:cubicBezTo>
                      <a:pt x="10297" y="11589"/>
                      <a:pt x="11810" y="10926"/>
                      <a:pt x="12079" y="10812"/>
                    </a:cubicBezTo>
                    <a:cubicBezTo>
                      <a:pt x="14912" y="9674"/>
                      <a:pt x="17894" y="8743"/>
                      <a:pt x="20807" y="7826"/>
                    </a:cubicBezTo>
                    <a:cubicBezTo>
                      <a:pt x="22018" y="7444"/>
                      <a:pt x="25626" y="6453"/>
                      <a:pt x="24393" y="6747"/>
                    </a:cubicBezTo>
                    <a:cubicBezTo>
                      <a:pt x="22158" y="7296"/>
                      <a:pt x="29415" y="5194"/>
                      <a:pt x="29415" y="5194"/>
                    </a:cubicBezTo>
                    <a:cubicBezTo>
                      <a:pt x="29415" y="5194"/>
                      <a:pt x="27262" y="4765"/>
                      <a:pt x="24274" y="4122"/>
                    </a:cubicBezTo>
                    <a:cubicBezTo>
                      <a:pt x="24149" y="4095"/>
                      <a:pt x="24039" y="4022"/>
                      <a:pt x="23915" y="4001"/>
                    </a:cubicBezTo>
                    <a:cubicBezTo>
                      <a:pt x="24224" y="4028"/>
                      <a:pt x="21681" y="3425"/>
                      <a:pt x="20568" y="3164"/>
                    </a:cubicBezTo>
                    <a:cubicBezTo>
                      <a:pt x="17598" y="2454"/>
                      <a:pt x="14626" y="1711"/>
                      <a:pt x="11721" y="773"/>
                    </a:cubicBezTo>
                    <a:cubicBezTo>
                      <a:pt x="10575" y="398"/>
                      <a:pt x="9592" y="83"/>
                      <a:pt x="8373" y="57"/>
                    </a:cubicBezTo>
                    <a:cubicBezTo>
                      <a:pt x="7941" y="43"/>
                      <a:pt x="6642" y="-64"/>
                      <a:pt x="7058" y="57"/>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3" name="Google Shape;2463;p16"/>
              <p:cNvSpPr/>
              <p:nvPr/>
            </p:nvSpPr>
            <p:spPr>
              <a:xfrm>
                <a:off x="1720993" y="2866264"/>
                <a:ext cx="42268" cy="12543"/>
              </a:xfrm>
              <a:custGeom>
                <a:avLst/>
                <a:gdLst/>
                <a:ahLst/>
                <a:cxnLst/>
                <a:rect l="l" t="t" r="r" b="b"/>
                <a:pathLst>
                  <a:path w="42268" h="12543" extrusionOk="0">
                    <a:moveTo>
                      <a:pt x="6880" y="64"/>
                    </a:moveTo>
                    <a:cubicBezTo>
                      <a:pt x="3654" y="-418"/>
                      <a:pt x="550" y="1859"/>
                      <a:pt x="65" y="5087"/>
                    </a:cubicBezTo>
                    <a:cubicBezTo>
                      <a:pt x="-420" y="8309"/>
                      <a:pt x="1861" y="11296"/>
                      <a:pt x="5086" y="11778"/>
                    </a:cubicBezTo>
                    <a:cubicBezTo>
                      <a:pt x="23678" y="11590"/>
                      <a:pt x="28261" y="11383"/>
                      <a:pt x="23617" y="11544"/>
                    </a:cubicBezTo>
                    <a:cubicBezTo>
                      <a:pt x="18927" y="11704"/>
                      <a:pt x="14308" y="12133"/>
                      <a:pt x="9630" y="12501"/>
                    </a:cubicBezTo>
                    <a:cubicBezTo>
                      <a:pt x="8080" y="12622"/>
                      <a:pt x="12740" y="12454"/>
                      <a:pt x="14292" y="12381"/>
                    </a:cubicBezTo>
                    <a:cubicBezTo>
                      <a:pt x="15857" y="12307"/>
                      <a:pt x="17391" y="12106"/>
                      <a:pt x="18955" y="12019"/>
                    </a:cubicBezTo>
                    <a:cubicBezTo>
                      <a:pt x="23612" y="11765"/>
                      <a:pt x="28279" y="11638"/>
                      <a:pt x="32943" y="11544"/>
                    </a:cubicBezTo>
                    <a:cubicBezTo>
                      <a:pt x="34494" y="11510"/>
                      <a:pt x="39156" y="11416"/>
                      <a:pt x="37605" y="11423"/>
                    </a:cubicBezTo>
                    <a:cubicBezTo>
                      <a:pt x="32959" y="11437"/>
                      <a:pt x="42268" y="11423"/>
                      <a:pt x="42268" y="11423"/>
                    </a:cubicBezTo>
                    <a:cubicBezTo>
                      <a:pt x="42268" y="11423"/>
                      <a:pt x="39852" y="10639"/>
                      <a:pt x="37844" y="9990"/>
                    </a:cubicBezTo>
                    <a:cubicBezTo>
                      <a:pt x="36366" y="9528"/>
                      <a:pt x="34902" y="9005"/>
                      <a:pt x="33421" y="8550"/>
                    </a:cubicBezTo>
                    <a:cubicBezTo>
                      <a:pt x="31947" y="8068"/>
                      <a:pt x="30469" y="7499"/>
                      <a:pt x="28997" y="6996"/>
                    </a:cubicBezTo>
                    <a:cubicBezTo>
                      <a:pt x="24557" y="5503"/>
                      <a:pt x="20253" y="3802"/>
                      <a:pt x="15846" y="2214"/>
                    </a:cubicBezTo>
                    <a:cubicBezTo>
                      <a:pt x="14384" y="1692"/>
                      <a:pt x="9978" y="212"/>
                      <a:pt x="11422" y="781"/>
                    </a:cubicBezTo>
                    <a:cubicBezTo>
                      <a:pt x="15786" y="2509"/>
                      <a:pt x="11417" y="754"/>
                      <a:pt x="6880" y="6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4" name="Google Shape;2464;p16"/>
              <p:cNvSpPr/>
              <p:nvPr/>
            </p:nvSpPr>
            <p:spPr>
              <a:xfrm>
                <a:off x="1749533" y="2847468"/>
                <a:ext cx="35247" cy="14500"/>
              </a:xfrm>
              <a:custGeom>
                <a:avLst/>
                <a:gdLst/>
                <a:ahLst/>
                <a:cxnLst/>
                <a:rect l="l" t="t" r="r" b="b"/>
                <a:pathLst>
                  <a:path w="35247" h="14500" extrusionOk="0">
                    <a:moveTo>
                      <a:pt x="7510" y="209"/>
                    </a:moveTo>
                    <a:cubicBezTo>
                      <a:pt x="4365" y="-655"/>
                      <a:pt x="1081" y="1247"/>
                      <a:pt x="217" y="4394"/>
                    </a:cubicBezTo>
                    <a:cubicBezTo>
                      <a:pt x="-647" y="7542"/>
                      <a:pt x="1137" y="10824"/>
                      <a:pt x="4282" y="11688"/>
                    </a:cubicBezTo>
                    <a:cubicBezTo>
                      <a:pt x="13316" y="12377"/>
                      <a:pt x="11594" y="12277"/>
                      <a:pt x="13369" y="12404"/>
                    </a:cubicBezTo>
                    <a:cubicBezTo>
                      <a:pt x="12895" y="12558"/>
                      <a:pt x="12089" y="12317"/>
                      <a:pt x="11934" y="12880"/>
                    </a:cubicBezTo>
                    <a:cubicBezTo>
                      <a:pt x="11242" y="15405"/>
                      <a:pt x="17094" y="12900"/>
                      <a:pt x="19705" y="13000"/>
                    </a:cubicBezTo>
                    <a:cubicBezTo>
                      <a:pt x="22296" y="13107"/>
                      <a:pt x="26789" y="15981"/>
                      <a:pt x="27476" y="13483"/>
                    </a:cubicBezTo>
                    <a:cubicBezTo>
                      <a:pt x="28159" y="10991"/>
                      <a:pt x="35247" y="13958"/>
                      <a:pt x="35247" y="13958"/>
                    </a:cubicBezTo>
                    <a:cubicBezTo>
                      <a:pt x="35247" y="13958"/>
                      <a:pt x="32085" y="12371"/>
                      <a:pt x="28313" y="10489"/>
                    </a:cubicBezTo>
                    <a:cubicBezTo>
                      <a:pt x="28299" y="10542"/>
                      <a:pt x="28211" y="10449"/>
                      <a:pt x="28193" y="10489"/>
                    </a:cubicBezTo>
                    <a:cubicBezTo>
                      <a:pt x="28718" y="8091"/>
                      <a:pt x="23629" y="8125"/>
                      <a:pt x="21379" y="6906"/>
                    </a:cubicBezTo>
                    <a:cubicBezTo>
                      <a:pt x="19081" y="5660"/>
                      <a:pt x="15256" y="557"/>
                      <a:pt x="14564" y="3082"/>
                    </a:cubicBezTo>
                    <a:cubicBezTo>
                      <a:pt x="13867" y="5620"/>
                      <a:pt x="14626" y="3021"/>
                      <a:pt x="7510" y="20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5" name="Google Shape;2465;p16"/>
              <p:cNvSpPr/>
              <p:nvPr/>
            </p:nvSpPr>
            <p:spPr>
              <a:xfrm>
                <a:off x="1586220" y="2737225"/>
                <a:ext cx="38714" cy="12551"/>
              </a:xfrm>
              <a:custGeom>
                <a:avLst/>
                <a:gdLst/>
                <a:ahLst/>
                <a:cxnLst/>
                <a:rect l="l" t="t" r="r" b="b"/>
                <a:pathLst>
                  <a:path w="38714" h="12551" extrusionOk="0">
                    <a:moveTo>
                      <a:pt x="7033" y="101"/>
                    </a:moveTo>
                    <a:cubicBezTo>
                      <a:pt x="3825" y="-488"/>
                      <a:pt x="693" y="1561"/>
                      <a:pt x="98" y="4762"/>
                    </a:cubicBezTo>
                    <a:cubicBezTo>
                      <a:pt x="-496" y="7970"/>
                      <a:pt x="1673" y="11105"/>
                      <a:pt x="4880" y="11700"/>
                    </a:cubicBezTo>
                    <a:cubicBezTo>
                      <a:pt x="21797" y="11835"/>
                      <a:pt x="24950" y="11801"/>
                      <a:pt x="21738" y="11821"/>
                    </a:cubicBezTo>
                    <a:cubicBezTo>
                      <a:pt x="16753" y="11841"/>
                      <a:pt x="11774" y="11841"/>
                      <a:pt x="6794" y="12056"/>
                    </a:cubicBezTo>
                    <a:cubicBezTo>
                      <a:pt x="6181" y="12082"/>
                      <a:pt x="7980" y="12330"/>
                      <a:pt x="8586" y="12417"/>
                    </a:cubicBezTo>
                    <a:cubicBezTo>
                      <a:pt x="10227" y="12651"/>
                      <a:pt x="11849" y="12531"/>
                      <a:pt x="13488" y="12417"/>
                    </a:cubicBezTo>
                    <a:cubicBezTo>
                      <a:pt x="17710" y="12129"/>
                      <a:pt x="21931" y="11975"/>
                      <a:pt x="26161" y="11942"/>
                    </a:cubicBezTo>
                    <a:cubicBezTo>
                      <a:pt x="27928" y="11922"/>
                      <a:pt x="33187" y="12009"/>
                      <a:pt x="31422" y="11942"/>
                    </a:cubicBezTo>
                    <a:cubicBezTo>
                      <a:pt x="28211" y="11814"/>
                      <a:pt x="38715" y="11942"/>
                      <a:pt x="38715" y="11942"/>
                    </a:cubicBezTo>
                    <a:cubicBezTo>
                      <a:pt x="38715" y="11942"/>
                      <a:pt x="35848" y="10797"/>
                      <a:pt x="31900" y="9310"/>
                    </a:cubicBezTo>
                    <a:cubicBezTo>
                      <a:pt x="33573" y="9879"/>
                      <a:pt x="28641" y="8044"/>
                      <a:pt x="26999" y="7394"/>
                    </a:cubicBezTo>
                    <a:cubicBezTo>
                      <a:pt x="23063" y="5840"/>
                      <a:pt x="19121" y="4273"/>
                      <a:pt x="15282" y="2492"/>
                    </a:cubicBezTo>
                    <a:cubicBezTo>
                      <a:pt x="13791" y="1802"/>
                      <a:pt x="12352" y="1192"/>
                      <a:pt x="10739" y="817"/>
                    </a:cubicBezTo>
                    <a:cubicBezTo>
                      <a:pt x="10141" y="684"/>
                      <a:pt x="8383" y="215"/>
                      <a:pt x="8945" y="463"/>
                    </a:cubicBezTo>
                    <a:cubicBezTo>
                      <a:pt x="13516" y="2452"/>
                      <a:pt x="9007" y="442"/>
                      <a:pt x="7033" y="10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6" name="Google Shape;2466;p16"/>
              <p:cNvSpPr/>
              <p:nvPr/>
            </p:nvSpPr>
            <p:spPr>
              <a:xfrm>
                <a:off x="1631807" y="2734290"/>
                <a:ext cx="37961" cy="15303"/>
              </a:xfrm>
              <a:custGeom>
                <a:avLst/>
                <a:gdLst/>
                <a:ahLst/>
                <a:cxnLst/>
                <a:rect l="l" t="t" r="r" b="b"/>
                <a:pathLst>
                  <a:path w="37961" h="15303" extrusionOk="0">
                    <a:moveTo>
                      <a:pt x="4008" y="290"/>
                    </a:moveTo>
                    <a:cubicBezTo>
                      <a:pt x="2570" y="752"/>
                      <a:pt x="1400" y="1823"/>
                      <a:pt x="660" y="3277"/>
                    </a:cubicBezTo>
                    <a:cubicBezTo>
                      <a:pt x="-820" y="6183"/>
                      <a:pt x="264" y="9686"/>
                      <a:pt x="3171" y="11166"/>
                    </a:cubicBezTo>
                    <a:cubicBezTo>
                      <a:pt x="20730" y="12834"/>
                      <a:pt x="26586" y="13242"/>
                      <a:pt x="20746" y="12841"/>
                    </a:cubicBezTo>
                    <a:cubicBezTo>
                      <a:pt x="15602" y="12492"/>
                      <a:pt x="10475" y="12084"/>
                      <a:pt x="5322" y="12244"/>
                    </a:cubicBezTo>
                    <a:cubicBezTo>
                      <a:pt x="4514" y="12271"/>
                      <a:pt x="6710" y="13055"/>
                      <a:pt x="7475" y="13316"/>
                    </a:cubicBezTo>
                    <a:cubicBezTo>
                      <a:pt x="8226" y="13577"/>
                      <a:pt x="9087" y="13637"/>
                      <a:pt x="9866" y="13798"/>
                    </a:cubicBezTo>
                    <a:cubicBezTo>
                      <a:pt x="10968" y="14019"/>
                      <a:pt x="13281" y="14381"/>
                      <a:pt x="14409" y="14515"/>
                    </a:cubicBezTo>
                    <a:cubicBezTo>
                      <a:pt x="19870" y="15171"/>
                      <a:pt x="25410" y="15446"/>
                      <a:pt x="30908" y="15231"/>
                    </a:cubicBezTo>
                    <a:cubicBezTo>
                      <a:pt x="32735" y="15164"/>
                      <a:pt x="34471" y="14970"/>
                      <a:pt x="36288" y="14756"/>
                    </a:cubicBezTo>
                    <a:cubicBezTo>
                      <a:pt x="36716" y="14702"/>
                      <a:pt x="37178" y="14696"/>
                      <a:pt x="37603" y="14635"/>
                    </a:cubicBezTo>
                    <a:cubicBezTo>
                      <a:pt x="37737" y="14615"/>
                      <a:pt x="37801" y="14535"/>
                      <a:pt x="37962" y="14515"/>
                    </a:cubicBezTo>
                    <a:cubicBezTo>
                      <a:pt x="37696" y="14488"/>
                      <a:pt x="37919" y="14414"/>
                      <a:pt x="37722" y="14394"/>
                    </a:cubicBezTo>
                    <a:cubicBezTo>
                      <a:pt x="37491" y="14347"/>
                      <a:pt x="37232" y="14327"/>
                      <a:pt x="37005" y="14274"/>
                    </a:cubicBezTo>
                    <a:cubicBezTo>
                      <a:pt x="36487" y="14153"/>
                      <a:pt x="36089" y="14053"/>
                      <a:pt x="35571" y="13919"/>
                    </a:cubicBezTo>
                    <a:cubicBezTo>
                      <a:pt x="34112" y="13530"/>
                      <a:pt x="32697" y="13082"/>
                      <a:pt x="31266" y="12599"/>
                    </a:cubicBezTo>
                    <a:cubicBezTo>
                      <a:pt x="26418" y="10979"/>
                      <a:pt x="21560" y="8835"/>
                      <a:pt x="17278" y="6029"/>
                    </a:cubicBezTo>
                    <a:cubicBezTo>
                      <a:pt x="15580" y="4911"/>
                      <a:pt x="14133" y="3585"/>
                      <a:pt x="12377" y="2560"/>
                    </a:cubicBezTo>
                    <a:cubicBezTo>
                      <a:pt x="11790" y="2219"/>
                      <a:pt x="9846" y="1321"/>
                      <a:pt x="10464" y="1602"/>
                    </a:cubicBezTo>
                    <a:cubicBezTo>
                      <a:pt x="14782" y="3572"/>
                      <a:pt x="10503" y="1609"/>
                      <a:pt x="8550" y="645"/>
                    </a:cubicBezTo>
                    <a:cubicBezTo>
                      <a:pt x="7097" y="-92"/>
                      <a:pt x="5445" y="-179"/>
                      <a:pt x="4008" y="29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7" name="Google Shape;2467;p16"/>
              <p:cNvSpPr/>
              <p:nvPr/>
            </p:nvSpPr>
            <p:spPr>
              <a:xfrm>
                <a:off x="1701746" y="2697147"/>
                <a:ext cx="25767" cy="28224"/>
              </a:xfrm>
              <a:custGeom>
                <a:avLst/>
                <a:gdLst/>
                <a:ahLst/>
                <a:cxnLst/>
                <a:rect l="l" t="t" r="r" b="b"/>
                <a:pathLst>
                  <a:path w="25767" h="28224" extrusionOk="0">
                    <a:moveTo>
                      <a:pt x="6279" y="9"/>
                    </a:moveTo>
                    <a:cubicBezTo>
                      <a:pt x="4771" y="-78"/>
                      <a:pt x="3193" y="478"/>
                      <a:pt x="1976" y="1563"/>
                    </a:cubicBezTo>
                    <a:cubicBezTo>
                      <a:pt x="-459" y="3733"/>
                      <a:pt x="-673" y="7496"/>
                      <a:pt x="1498" y="9934"/>
                    </a:cubicBezTo>
                    <a:cubicBezTo>
                      <a:pt x="8784" y="15439"/>
                      <a:pt x="7480" y="14448"/>
                      <a:pt x="8790" y="15433"/>
                    </a:cubicBezTo>
                    <a:cubicBezTo>
                      <a:pt x="8226" y="15212"/>
                      <a:pt x="7620" y="14509"/>
                      <a:pt x="7117" y="14957"/>
                    </a:cubicBezTo>
                    <a:cubicBezTo>
                      <a:pt x="5202" y="16665"/>
                      <a:pt x="11351" y="17790"/>
                      <a:pt x="13453" y="19257"/>
                    </a:cubicBezTo>
                    <a:cubicBezTo>
                      <a:pt x="15539" y="20717"/>
                      <a:pt x="17771" y="25378"/>
                      <a:pt x="19670" y="23684"/>
                    </a:cubicBezTo>
                    <a:cubicBezTo>
                      <a:pt x="21559" y="21996"/>
                      <a:pt x="25767" y="28224"/>
                      <a:pt x="25767" y="28224"/>
                    </a:cubicBezTo>
                    <a:cubicBezTo>
                      <a:pt x="25767" y="28224"/>
                      <a:pt x="24026" y="25211"/>
                      <a:pt x="21942" y="21648"/>
                    </a:cubicBezTo>
                    <a:cubicBezTo>
                      <a:pt x="23841" y="19953"/>
                      <a:pt x="19446" y="17194"/>
                      <a:pt x="18235" y="14957"/>
                    </a:cubicBezTo>
                    <a:cubicBezTo>
                      <a:pt x="17015" y="12700"/>
                      <a:pt x="16684" y="6431"/>
                      <a:pt x="14768" y="8139"/>
                    </a:cubicBezTo>
                    <a:cubicBezTo>
                      <a:pt x="12839" y="9861"/>
                      <a:pt x="14693" y="8159"/>
                      <a:pt x="10345" y="2045"/>
                    </a:cubicBezTo>
                    <a:cubicBezTo>
                      <a:pt x="9259" y="826"/>
                      <a:pt x="7789" y="96"/>
                      <a:pt x="6279" y="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8" name="Google Shape;2468;p16"/>
              <p:cNvSpPr/>
              <p:nvPr/>
            </p:nvSpPr>
            <p:spPr>
              <a:xfrm>
                <a:off x="1868588" y="2746839"/>
                <a:ext cx="12605" cy="47514"/>
              </a:xfrm>
              <a:custGeom>
                <a:avLst/>
                <a:gdLst/>
                <a:ahLst/>
                <a:cxnLst/>
                <a:rect l="l" t="t" r="r" b="b"/>
                <a:pathLst>
                  <a:path w="12605" h="47514" extrusionOk="0">
                    <a:moveTo>
                      <a:pt x="7414" y="51"/>
                    </a:moveTo>
                    <a:cubicBezTo>
                      <a:pt x="4180" y="-378"/>
                      <a:pt x="1267" y="1959"/>
                      <a:pt x="838" y="5194"/>
                    </a:cubicBezTo>
                    <a:cubicBezTo>
                      <a:pt x="510" y="7471"/>
                      <a:pt x="19" y="9822"/>
                      <a:pt x="1" y="12126"/>
                    </a:cubicBezTo>
                    <a:cubicBezTo>
                      <a:pt x="-30" y="16405"/>
                      <a:pt x="570" y="20759"/>
                      <a:pt x="718" y="25038"/>
                    </a:cubicBezTo>
                    <a:cubicBezTo>
                      <a:pt x="980" y="32553"/>
                      <a:pt x="1087" y="40007"/>
                      <a:pt x="1197" y="47514"/>
                    </a:cubicBezTo>
                    <a:cubicBezTo>
                      <a:pt x="3263" y="40295"/>
                      <a:pt x="5204" y="33061"/>
                      <a:pt x="7414" y="25875"/>
                    </a:cubicBezTo>
                    <a:cubicBezTo>
                      <a:pt x="8674" y="21783"/>
                      <a:pt x="10395" y="17818"/>
                      <a:pt x="11479" y="13680"/>
                    </a:cubicBezTo>
                    <a:cubicBezTo>
                      <a:pt x="12064" y="11449"/>
                      <a:pt x="12278" y="9032"/>
                      <a:pt x="12555" y="6748"/>
                    </a:cubicBezTo>
                    <a:cubicBezTo>
                      <a:pt x="12984" y="3513"/>
                      <a:pt x="10647" y="479"/>
                      <a:pt x="7414" y="5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9" name="Google Shape;2469;p16"/>
              <p:cNvSpPr/>
              <p:nvPr/>
            </p:nvSpPr>
            <p:spPr>
              <a:xfrm>
                <a:off x="1746557" y="2570702"/>
                <a:ext cx="15508" cy="28781"/>
              </a:xfrm>
              <a:custGeom>
                <a:avLst/>
                <a:gdLst/>
                <a:ahLst/>
                <a:cxnLst/>
                <a:rect l="l" t="t" r="r" b="b"/>
                <a:pathLst>
                  <a:path w="15508" h="28781" extrusionOk="0">
                    <a:moveTo>
                      <a:pt x="4389" y="204"/>
                    </a:moveTo>
                    <a:cubicBezTo>
                      <a:pt x="1242" y="1061"/>
                      <a:pt x="-648" y="4350"/>
                      <a:pt x="205" y="7497"/>
                    </a:cubicBezTo>
                    <a:cubicBezTo>
                      <a:pt x="358" y="7712"/>
                      <a:pt x="176" y="7531"/>
                      <a:pt x="325" y="7738"/>
                    </a:cubicBezTo>
                    <a:cubicBezTo>
                      <a:pt x="320" y="7792"/>
                      <a:pt x="403" y="8073"/>
                      <a:pt x="444" y="8214"/>
                    </a:cubicBezTo>
                    <a:cubicBezTo>
                      <a:pt x="526" y="8502"/>
                      <a:pt x="593" y="8770"/>
                      <a:pt x="683" y="9051"/>
                    </a:cubicBezTo>
                    <a:cubicBezTo>
                      <a:pt x="804" y="9433"/>
                      <a:pt x="897" y="9875"/>
                      <a:pt x="1042" y="10250"/>
                    </a:cubicBezTo>
                    <a:cubicBezTo>
                      <a:pt x="1638" y="11777"/>
                      <a:pt x="2640" y="12822"/>
                      <a:pt x="3672" y="14074"/>
                    </a:cubicBezTo>
                    <a:cubicBezTo>
                      <a:pt x="6323" y="17275"/>
                      <a:pt x="8836" y="20517"/>
                      <a:pt x="11443" y="23758"/>
                    </a:cubicBezTo>
                    <a:cubicBezTo>
                      <a:pt x="11863" y="24281"/>
                      <a:pt x="12336" y="24790"/>
                      <a:pt x="12758" y="25312"/>
                    </a:cubicBezTo>
                    <a:cubicBezTo>
                      <a:pt x="13204" y="25861"/>
                      <a:pt x="14465" y="27576"/>
                      <a:pt x="14074" y="26986"/>
                    </a:cubicBezTo>
                    <a:cubicBezTo>
                      <a:pt x="12071" y="23973"/>
                      <a:pt x="15508" y="28781"/>
                      <a:pt x="15508" y="28781"/>
                    </a:cubicBezTo>
                    <a:cubicBezTo>
                      <a:pt x="15508" y="28781"/>
                      <a:pt x="12983" y="12540"/>
                      <a:pt x="13596" y="16586"/>
                    </a:cubicBezTo>
                    <a:cubicBezTo>
                      <a:pt x="13996" y="19231"/>
                      <a:pt x="14300" y="21823"/>
                      <a:pt x="14671" y="24475"/>
                    </a:cubicBezTo>
                    <a:cubicBezTo>
                      <a:pt x="14461" y="23397"/>
                      <a:pt x="14139" y="21736"/>
                      <a:pt x="13954" y="20651"/>
                    </a:cubicBezTo>
                    <a:cubicBezTo>
                      <a:pt x="13324" y="16934"/>
                      <a:pt x="12860" y="13297"/>
                      <a:pt x="12758" y="9527"/>
                    </a:cubicBezTo>
                    <a:cubicBezTo>
                      <a:pt x="12718" y="8000"/>
                      <a:pt x="12512" y="6774"/>
                      <a:pt x="12041" y="5348"/>
                    </a:cubicBezTo>
                    <a:cubicBezTo>
                      <a:pt x="11970" y="5127"/>
                      <a:pt x="11873" y="4966"/>
                      <a:pt x="11802" y="4745"/>
                    </a:cubicBezTo>
                    <a:cubicBezTo>
                      <a:pt x="11765" y="4638"/>
                      <a:pt x="11665" y="4269"/>
                      <a:pt x="11683" y="4390"/>
                    </a:cubicBezTo>
                    <a:cubicBezTo>
                      <a:pt x="10829" y="1242"/>
                      <a:pt x="7538" y="-646"/>
                      <a:pt x="4389" y="20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0" name="Google Shape;2470;p16"/>
              <p:cNvSpPr/>
              <p:nvPr/>
            </p:nvSpPr>
            <p:spPr>
              <a:xfrm>
                <a:off x="1799562" y="2590352"/>
                <a:ext cx="21205" cy="53721"/>
              </a:xfrm>
              <a:custGeom>
                <a:avLst/>
                <a:gdLst/>
                <a:ahLst/>
                <a:cxnLst/>
                <a:rect l="l" t="t" r="r" b="b"/>
                <a:pathLst>
                  <a:path w="21205" h="53721" extrusionOk="0">
                    <a:moveTo>
                      <a:pt x="4109" y="284"/>
                    </a:moveTo>
                    <a:cubicBezTo>
                      <a:pt x="1002" y="1275"/>
                      <a:pt x="-713" y="4591"/>
                      <a:pt x="283" y="7691"/>
                    </a:cubicBezTo>
                    <a:cubicBezTo>
                      <a:pt x="2900" y="15828"/>
                      <a:pt x="6884" y="23075"/>
                      <a:pt x="10565" y="30770"/>
                    </a:cubicBezTo>
                    <a:cubicBezTo>
                      <a:pt x="14211" y="38392"/>
                      <a:pt x="17663" y="46053"/>
                      <a:pt x="21205" y="53722"/>
                    </a:cubicBezTo>
                    <a:cubicBezTo>
                      <a:pt x="19630" y="45424"/>
                      <a:pt x="18005" y="37173"/>
                      <a:pt x="16542" y="28855"/>
                    </a:cubicBezTo>
                    <a:cubicBezTo>
                      <a:pt x="15067" y="20456"/>
                      <a:pt x="14122" y="12252"/>
                      <a:pt x="11521" y="4108"/>
                    </a:cubicBezTo>
                    <a:cubicBezTo>
                      <a:pt x="10526" y="1001"/>
                      <a:pt x="7215" y="-714"/>
                      <a:pt x="4109" y="28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1" name="Google Shape;2471;p16"/>
              <p:cNvSpPr/>
              <p:nvPr/>
            </p:nvSpPr>
            <p:spPr>
              <a:xfrm>
                <a:off x="1781330" y="2642172"/>
                <a:ext cx="12672" cy="39801"/>
              </a:xfrm>
              <a:custGeom>
                <a:avLst/>
                <a:gdLst/>
                <a:ahLst/>
                <a:cxnLst/>
                <a:rect l="l" t="t" r="r" b="b"/>
                <a:pathLst>
                  <a:path w="12672" h="39801" extrusionOk="0">
                    <a:moveTo>
                      <a:pt x="4886" y="106"/>
                    </a:moveTo>
                    <a:cubicBezTo>
                      <a:pt x="1682" y="722"/>
                      <a:pt x="-510" y="3837"/>
                      <a:pt x="103" y="7045"/>
                    </a:cubicBezTo>
                    <a:cubicBezTo>
                      <a:pt x="6250" y="23440"/>
                      <a:pt x="7526" y="26520"/>
                      <a:pt x="6320" y="23419"/>
                    </a:cubicBezTo>
                    <a:cubicBezTo>
                      <a:pt x="4450" y="18618"/>
                      <a:pt x="2511" y="13809"/>
                      <a:pt x="462" y="9074"/>
                    </a:cubicBezTo>
                    <a:cubicBezTo>
                      <a:pt x="210" y="8491"/>
                      <a:pt x="795" y="10373"/>
                      <a:pt x="940" y="10989"/>
                    </a:cubicBezTo>
                    <a:cubicBezTo>
                      <a:pt x="1331" y="12657"/>
                      <a:pt x="2023" y="13990"/>
                      <a:pt x="2734" y="15530"/>
                    </a:cubicBezTo>
                    <a:cubicBezTo>
                      <a:pt x="4567" y="19508"/>
                      <a:pt x="6151" y="23654"/>
                      <a:pt x="7755" y="27726"/>
                    </a:cubicBezTo>
                    <a:cubicBezTo>
                      <a:pt x="8424" y="29427"/>
                      <a:pt x="10379" y="34477"/>
                      <a:pt x="9787" y="32749"/>
                    </a:cubicBezTo>
                    <a:cubicBezTo>
                      <a:pt x="8712" y="29601"/>
                      <a:pt x="12417" y="39801"/>
                      <a:pt x="12417" y="39801"/>
                    </a:cubicBezTo>
                    <a:cubicBezTo>
                      <a:pt x="12417" y="39801"/>
                      <a:pt x="12376" y="36653"/>
                      <a:pt x="12298" y="32267"/>
                    </a:cubicBezTo>
                    <a:cubicBezTo>
                      <a:pt x="12388" y="34095"/>
                      <a:pt x="12304" y="28597"/>
                      <a:pt x="12298" y="26768"/>
                    </a:cubicBezTo>
                    <a:cubicBezTo>
                      <a:pt x="12283" y="22395"/>
                      <a:pt x="12303" y="18109"/>
                      <a:pt x="12537" y="13735"/>
                    </a:cubicBezTo>
                    <a:cubicBezTo>
                      <a:pt x="12628" y="12041"/>
                      <a:pt x="12789" y="10407"/>
                      <a:pt x="12537" y="8719"/>
                    </a:cubicBezTo>
                    <a:cubicBezTo>
                      <a:pt x="12443" y="8089"/>
                      <a:pt x="12198" y="6167"/>
                      <a:pt x="12178" y="6804"/>
                    </a:cubicBezTo>
                    <a:cubicBezTo>
                      <a:pt x="12024" y="11960"/>
                      <a:pt x="12119" y="6804"/>
                      <a:pt x="11700" y="4774"/>
                    </a:cubicBezTo>
                    <a:cubicBezTo>
                      <a:pt x="11087" y="1566"/>
                      <a:pt x="8089" y="-503"/>
                      <a:pt x="4886" y="10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2" name="Google Shape;2472;p16"/>
              <p:cNvSpPr/>
              <p:nvPr/>
            </p:nvSpPr>
            <p:spPr>
              <a:xfrm>
                <a:off x="1906742" y="2797761"/>
                <a:ext cx="119647" cy="85838"/>
              </a:xfrm>
              <a:custGeom>
                <a:avLst/>
                <a:gdLst/>
                <a:ahLst/>
                <a:cxnLst/>
                <a:rect l="l" t="t" r="r" b="b"/>
                <a:pathLst>
                  <a:path w="119647" h="85838" extrusionOk="0">
                    <a:moveTo>
                      <a:pt x="43" y="79417"/>
                    </a:moveTo>
                    <a:cubicBezTo>
                      <a:pt x="-1289" y="70335"/>
                      <a:pt x="28752" y="77722"/>
                      <a:pt x="57233" y="59988"/>
                    </a:cubicBezTo>
                    <a:cubicBezTo>
                      <a:pt x="89313" y="40017"/>
                      <a:pt x="96081" y="11399"/>
                      <a:pt x="98811" y="644"/>
                    </a:cubicBezTo>
                    <a:cubicBezTo>
                      <a:pt x="99321" y="-1366"/>
                      <a:pt x="120226" y="1709"/>
                      <a:pt x="119635" y="4655"/>
                    </a:cubicBezTo>
                    <a:cubicBezTo>
                      <a:pt x="111523" y="45100"/>
                      <a:pt x="82218" y="65949"/>
                      <a:pt x="62801" y="74970"/>
                    </a:cubicBezTo>
                    <a:cubicBezTo>
                      <a:pt x="28968" y="90688"/>
                      <a:pt x="1117" y="86750"/>
                      <a:pt x="43" y="79417"/>
                    </a:cubicBezTo>
                    <a:close/>
                  </a:path>
                </a:pathLst>
              </a:custGeom>
              <a:solidFill>
                <a:srgbClr val="000000">
                  <a:alpha val="1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3" name="Google Shape;2473;p16"/>
              <p:cNvSpPr/>
              <p:nvPr/>
            </p:nvSpPr>
            <p:spPr>
              <a:xfrm>
                <a:off x="1906322" y="2717647"/>
                <a:ext cx="52713" cy="167243"/>
              </a:xfrm>
              <a:custGeom>
                <a:avLst/>
                <a:gdLst/>
                <a:ahLst/>
                <a:cxnLst/>
                <a:rect l="l" t="t" r="r" b="b"/>
                <a:pathLst>
                  <a:path w="52713" h="167243" extrusionOk="0">
                    <a:moveTo>
                      <a:pt x="1537" y="166865"/>
                    </a:moveTo>
                    <a:cubicBezTo>
                      <a:pt x="-6735" y="162880"/>
                      <a:pt x="20645" y="115497"/>
                      <a:pt x="29920" y="83256"/>
                    </a:cubicBezTo>
                    <a:cubicBezTo>
                      <a:pt x="40368" y="46937"/>
                      <a:pt x="26229" y="21152"/>
                      <a:pt x="21055" y="11341"/>
                    </a:cubicBezTo>
                    <a:cubicBezTo>
                      <a:pt x="20088" y="9506"/>
                      <a:pt x="37671" y="-2214"/>
                      <a:pt x="39207" y="371"/>
                    </a:cubicBezTo>
                    <a:cubicBezTo>
                      <a:pt x="60266" y="35839"/>
                      <a:pt x="52467" y="70946"/>
                      <a:pt x="44088" y="90650"/>
                    </a:cubicBezTo>
                    <a:cubicBezTo>
                      <a:pt x="29487" y="124980"/>
                      <a:pt x="12055" y="171935"/>
                      <a:pt x="1537" y="166865"/>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474" name="Google Shape;2474;p16"/>
            <p:cNvGrpSpPr/>
            <p:nvPr/>
          </p:nvGrpSpPr>
          <p:grpSpPr>
            <a:xfrm rot="2542138">
              <a:off x="11282216" y="5986819"/>
              <a:ext cx="701118" cy="1015476"/>
              <a:chOff x="4515650" y="3681493"/>
              <a:chExt cx="809882" cy="1173106"/>
            </a:xfrm>
          </p:grpSpPr>
          <p:sp>
            <p:nvSpPr>
              <p:cNvPr id="2475" name="Google Shape;2475;p16"/>
              <p:cNvSpPr/>
              <p:nvPr/>
            </p:nvSpPr>
            <p:spPr>
              <a:xfrm>
                <a:off x="4747612" y="3681493"/>
                <a:ext cx="577732" cy="964030"/>
              </a:xfrm>
              <a:custGeom>
                <a:avLst/>
                <a:gdLst/>
                <a:ahLst/>
                <a:cxnLst/>
                <a:rect l="l" t="t" r="r" b="b"/>
                <a:pathLst>
                  <a:path w="577732" h="964030" extrusionOk="0">
                    <a:moveTo>
                      <a:pt x="0" y="963603"/>
                    </a:moveTo>
                    <a:cubicBezTo>
                      <a:pt x="0" y="963603"/>
                      <a:pt x="162268" y="737691"/>
                      <a:pt x="297473" y="451764"/>
                    </a:cubicBezTo>
                    <a:cubicBezTo>
                      <a:pt x="396893" y="241523"/>
                      <a:pt x="466445" y="0"/>
                      <a:pt x="466445" y="0"/>
                    </a:cubicBezTo>
                    <a:cubicBezTo>
                      <a:pt x="466445" y="0"/>
                      <a:pt x="727035" y="302616"/>
                      <a:pt x="450693" y="725421"/>
                    </a:cubicBezTo>
                    <a:cubicBezTo>
                      <a:pt x="281044" y="984980"/>
                      <a:pt x="0" y="963603"/>
                      <a:pt x="0" y="963603"/>
                    </a:cubicBezTo>
                    <a:close/>
                  </a:path>
                </a:pathLst>
              </a:custGeom>
              <a:solidFill>
                <a:srgbClr val="815C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6" name="Google Shape;2476;p16"/>
              <p:cNvSpPr/>
              <p:nvPr/>
            </p:nvSpPr>
            <p:spPr>
              <a:xfrm>
                <a:off x="4758676" y="3804622"/>
                <a:ext cx="464040" cy="827694"/>
              </a:xfrm>
              <a:custGeom>
                <a:avLst/>
                <a:gdLst/>
                <a:ahLst/>
                <a:cxnLst/>
                <a:rect l="l" t="t" r="r" b="b"/>
                <a:pathLst>
                  <a:path w="464040" h="827694" extrusionOk="0">
                    <a:moveTo>
                      <a:pt x="0" y="827695"/>
                    </a:moveTo>
                    <a:cubicBezTo>
                      <a:pt x="0" y="827695"/>
                      <a:pt x="183458" y="638852"/>
                      <a:pt x="266236" y="477555"/>
                    </a:cubicBezTo>
                    <a:cubicBezTo>
                      <a:pt x="390612" y="235194"/>
                      <a:pt x="464040" y="0"/>
                      <a:pt x="464040" y="0"/>
                    </a:cubicBezTo>
                    <a:cubicBezTo>
                      <a:pt x="464040" y="0"/>
                      <a:pt x="413804" y="333966"/>
                      <a:pt x="306748" y="500601"/>
                    </a:cubicBezTo>
                    <a:cubicBezTo>
                      <a:pt x="199692" y="667235"/>
                      <a:pt x="0" y="827695"/>
                      <a:pt x="0" y="827695"/>
                    </a:cubicBezTo>
                    <a:close/>
                  </a:path>
                </a:pathLst>
              </a:custGeom>
              <a:solidFill>
                <a:srgbClr val="000000">
                  <a:alpha val="1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7" name="Google Shape;2477;p16"/>
              <p:cNvSpPr/>
              <p:nvPr/>
            </p:nvSpPr>
            <p:spPr>
              <a:xfrm>
                <a:off x="4988228" y="3699207"/>
                <a:ext cx="337304" cy="790784"/>
              </a:xfrm>
              <a:custGeom>
                <a:avLst/>
                <a:gdLst/>
                <a:ahLst/>
                <a:cxnLst/>
                <a:rect l="l" t="t" r="r" b="b"/>
                <a:pathLst>
                  <a:path w="337304" h="790784" extrusionOk="0">
                    <a:moveTo>
                      <a:pt x="238961" y="0"/>
                    </a:moveTo>
                    <a:cubicBezTo>
                      <a:pt x="238841" y="41007"/>
                      <a:pt x="236831" y="97773"/>
                      <a:pt x="228969" y="162295"/>
                    </a:cubicBezTo>
                    <a:cubicBezTo>
                      <a:pt x="218528" y="247892"/>
                      <a:pt x="192482" y="345599"/>
                      <a:pt x="167589" y="435469"/>
                    </a:cubicBezTo>
                    <a:cubicBezTo>
                      <a:pt x="154897" y="481285"/>
                      <a:pt x="136225" y="521348"/>
                      <a:pt x="120466" y="552277"/>
                    </a:cubicBezTo>
                    <a:cubicBezTo>
                      <a:pt x="67143" y="656948"/>
                      <a:pt x="14650" y="696837"/>
                      <a:pt x="2568" y="739318"/>
                    </a:cubicBezTo>
                    <a:cubicBezTo>
                      <a:pt x="-19392" y="816531"/>
                      <a:pt x="104467" y="797845"/>
                      <a:pt x="184861" y="742479"/>
                    </a:cubicBezTo>
                    <a:cubicBezTo>
                      <a:pt x="193426" y="731328"/>
                      <a:pt x="201999" y="720117"/>
                      <a:pt x="210103" y="707713"/>
                    </a:cubicBezTo>
                    <a:cubicBezTo>
                      <a:pt x="448539" y="342900"/>
                      <a:pt x="287697" y="68667"/>
                      <a:pt x="238961" y="0"/>
                    </a:cubicBezTo>
                    <a:close/>
                  </a:path>
                </a:pathLst>
              </a:custGeom>
              <a:solidFill>
                <a:srgbClr val="9779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8" name="Google Shape;2478;p16"/>
              <p:cNvSpPr/>
              <p:nvPr/>
            </p:nvSpPr>
            <p:spPr>
              <a:xfrm>
                <a:off x="5074655" y="3821828"/>
                <a:ext cx="214181" cy="623698"/>
              </a:xfrm>
              <a:custGeom>
                <a:avLst/>
                <a:gdLst/>
                <a:ahLst/>
                <a:cxnLst/>
                <a:rect l="l" t="t" r="r" b="b"/>
                <a:pathLst>
                  <a:path w="214181" h="623698" extrusionOk="0">
                    <a:moveTo>
                      <a:pt x="174997" y="0"/>
                    </a:moveTo>
                    <a:cubicBezTo>
                      <a:pt x="174997" y="0"/>
                      <a:pt x="183510" y="148820"/>
                      <a:pt x="129470" y="300566"/>
                    </a:cubicBezTo>
                    <a:cubicBezTo>
                      <a:pt x="67761" y="473825"/>
                      <a:pt x="-25800" y="601555"/>
                      <a:pt x="6655" y="621955"/>
                    </a:cubicBezTo>
                    <a:cubicBezTo>
                      <a:pt x="39110" y="642361"/>
                      <a:pt x="145750" y="479979"/>
                      <a:pt x="193710" y="326204"/>
                    </a:cubicBezTo>
                    <a:cubicBezTo>
                      <a:pt x="248909" y="149208"/>
                      <a:pt x="174997" y="0"/>
                      <a:pt x="174997" y="0"/>
                    </a:cubicBezTo>
                    <a:close/>
                  </a:path>
                </a:pathLst>
              </a:custGeom>
              <a:solidFill>
                <a:srgbClr val="AB8F5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9" name="Google Shape;2479;p16"/>
              <p:cNvSpPr/>
              <p:nvPr/>
            </p:nvSpPr>
            <p:spPr>
              <a:xfrm>
                <a:off x="5257903" y="3790806"/>
                <a:ext cx="58545" cy="389392"/>
              </a:xfrm>
              <a:custGeom>
                <a:avLst/>
                <a:gdLst/>
                <a:ahLst/>
                <a:cxnLst/>
                <a:rect l="l" t="t" r="r" b="b"/>
                <a:pathLst>
                  <a:path w="58545" h="389392" extrusionOk="0">
                    <a:moveTo>
                      <a:pt x="0" y="0"/>
                    </a:moveTo>
                    <a:cubicBezTo>
                      <a:pt x="0" y="0"/>
                      <a:pt x="39628" y="67549"/>
                      <a:pt x="42709" y="164893"/>
                    </a:cubicBezTo>
                    <a:cubicBezTo>
                      <a:pt x="45789" y="262245"/>
                      <a:pt x="12330" y="389392"/>
                      <a:pt x="12330" y="389392"/>
                    </a:cubicBezTo>
                    <a:cubicBezTo>
                      <a:pt x="12330" y="389392"/>
                      <a:pt x="61488" y="261923"/>
                      <a:pt x="58407" y="164578"/>
                    </a:cubicBezTo>
                    <a:cubicBezTo>
                      <a:pt x="55326" y="67227"/>
                      <a:pt x="0" y="0"/>
                      <a:pt x="0" y="0"/>
                    </a:cubicBezTo>
                    <a:close/>
                  </a:path>
                </a:pathLst>
              </a:custGeom>
              <a:solidFill>
                <a:srgbClr val="E1CA9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0" name="Google Shape;2480;p16"/>
              <p:cNvSpPr/>
              <p:nvPr/>
            </p:nvSpPr>
            <p:spPr>
              <a:xfrm>
                <a:off x="5116457" y="4014783"/>
                <a:ext cx="178455" cy="214781"/>
              </a:xfrm>
              <a:custGeom>
                <a:avLst/>
                <a:gdLst/>
                <a:ahLst/>
                <a:cxnLst/>
                <a:rect l="l" t="t" r="r" b="b"/>
                <a:pathLst>
                  <a:path w="178455" h="214781" extrusionOk="0">
                    <a:moveTo>
                      <a:pt x="10877" y="186291"/>
                    </a:moveTo>
                    <a:cubicBezTo>
                      <a:pt x="10877" y="186291"/>
                      <a:pt x="47718" y="135968"/>
                      <a:pt x="76911" y="100010"/>
                    </a:cubicBezTo>
                    <a:cubicBezTo>
                      <a:pt x="118843" y="48375"/>
                      <a:pt x="178455" y="0"/>
                      <a:pt x="178455" y="0"/>
                    </a:cubicBezTo>
                    <a:cubicBezTo>
                      <a:pt x="178455" y="0"/>
                      <a:pt x="118568" y="58842"/>
                      <a:pt x="85698" y="100372"/>
                    </a:cubicBezTo>
                    <a:cubicBezTo>
                      <a:pt x="48227" y="147735"/>
                      <a:pt x="0" y="214781"/>
                      <a:pt x="0" y="214781"/>
                    </a:cubicBezTo>
                    <a:lnTo>
                      <a:pt x="10877" y="186291"/>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1" name="Google Shape;2481;p16"/>
              <p:cNvSpPr/>
              <p:nvPr/>
            </p:nvSpPr>
            <p:spPr>
              <a:xfrm>
                <a:off x="4954169" y="4280731"/>
                <a:ext cx="259210" cy="189572"/>
              </a:xfrm>
              <a:custGeom>
                <a:avLst/>
                <a:gdLst/>
                <a:ahLst/>
                <a:cxnLst/>
                <a:rect l="l" t="t" r="r" b="b"/>
                <a:pathLst>
                  <a:path w="259210" h="189572" extrusionOk="0">
                    <a:moveTo>
                      <a:pt x="31598" y="151298"/>
                    </a:moveTo>
                    <a:cubicBezTo>
                      <a:pt x="31598" y="151298"/>
                      <a:pt x="109413" y="92569"/>
                      <a:pt x="144145" y="69691"/>
                    </a:cubicBezTo>
                    <a:cubicBezTo>
                      <a:pt x="222604" y="18022"/>
                      <a:pt x="259211" y="0"/>
                      <a:pt x="259211" y="0"/>
                    </a:cubicBezTo>
                    <a:cubicBezTo>
                      <a:pt x="259211" y="0"/>
                      <a:pt x="208861" y="41067"/>
                      <a:pt x="148304" y="83334"/>
                    </a:cubicBezTo>
                    <a:cubicBezTo>
                      <a:pt x="109339" y="110525"/>
                      <a:pt x="0" y="189573"/>
                      <a:pt x="0" y="189573"/>
                    </a:cubicBezTo>
                    <a:lnTo>
                      <a:pt x="31598" y="151298"/>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2" name="Google Shape;2482;p16"/>
              <p:cNvSpPr/>
              <p:nvPr/>
            </p:nvSpPr>
            <p:spPr>
              <a:xfrm>
                <a:off x="4785652" y="4507333"/>
                <a:ext cx="269189" cy="128058"/>
              </a:xfrm>
              <a:custGeom>
                <a:avLst/>
                <a:gdLst/>
                <a:ahLst/>
                <a:cxnLst/>
                <a:rect l="l" t="t" r="r" b="b"/>
                <a:pathLst>
                  <a:path w="269189" h="128058" extrusionOk="0">
                    <a:moveTo>
                      <a:pt x="34411" y="95671"/>
                    </a:moveTo>
                    <a:cubicBezTo>
                      <a:pt x="34411" y="95671"/>
                      <a:pt x="100633" y="76811"/>
                      <a:pt x="140060" y="61193"/>
                    </a:cubicBezTo>
                    <a:cubicBezTo>
                      <a:pt x="219329" y="29776"/>
                      <a:pt x="269190" y="0"/>
                      <a:pt x="269190" y="0"/>
                    </a:cubicBezTo>
                    <a:cubicBezTo>
                      <a:pt x="269190" y="0"/>
                      <a:pt x="203182" y="49955"/>
                      <a:pt x="134916" y="77896"/>
                    </a:cubicBezTo>
                    <a:cubicBezTo>
                      <a:pt x="90018" y="96267"/>
                      <a:pt x="0" y="128059"/>
                      <a:pt x="0" y="128059"/>
                    </a:cubicBezTo>
                    <a:lnTo>
                      <a:pt x="34411" y="95671"/>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483" name="Google Shape;2483;p16"/>
              <p:cNvGrpSpPr/>
              <p:nvPr/>
            </p:nvGrpSpPr>
            <p:grpSpPr>
              <a:xfrm>
                <a:off x="4515650" y="3715616"/>
                <a:ext cx="781653" cy="1138983"/>
                <a:chOff x="4515650" y="3715616"/>
                <a:chExt cx="781653" cy="1138983"/>
              </a:xfrm>
            </p:grpSpPr>
            <p:sp>
              <p:nvSpPr>
                <p:cNvPr id="2484" name="Google Shape;2484;p16"/>
                <p:cNvSpPr/>
                <p:nvPr/>
              </p:nvSpPr>
              <p:spPr>
                <a:xfrm>
                  <a:off x="4515650" y="3715616"/>
                  <a:ext cx="710074" cy="1138983"/>
                </a:xfrm>
                <a:custGeom>
                  <a:avLst/>
                  <a:gdLst/>
                  <a:ahLst/>
                  <a:cxnLst/>
                  <a:rect l="l" t="t" r="r" b="b"/>
                  <a:pathLst>
                    <a:path w="710074" h="1138983" extrusionOk="0">
                      <a:moveTo>
                        <a:pt x="75" y="1105551"/>
                      </a:moveTo>
                      <a:cubicBezTo>
                        <a:pt x="75" y="1105551"/>
                        <a:pt x="-1258" y="1115992"/>
                        <a:pt x="7302" y="1127116"/>
                      </a:cubicBezTo>
                      <a:cubicBezTo>
                        <a:pt x="17455" y="1140310"/>
                        <a:pt x="26556" y="1138944"/>
                        <a:pt x="26556" y="1138944"/>
                      </a:cubicBezTo>
                      <a:cubicBezTo>
                        <a:pt x="26556" y="1138944"/>
                        <a:pt x="461517" y="796218"/>
                        <a:pt x="578277" y="566227"/>
                      </a:cubicBezTo>
                      <a:cubicBezTo>
                        <a:pt x="720587" y="285899"/>
                        <a:pt x="709892" y="0"/>
                        <a:pt x="709892" y="0"/>
                      </a:cubicBezTo>
                      <a:cubicBezTo>
                        <a:pt x="709892" y="0"/>
                        <a:pt x="701018" y="318562"/>
                        <a:pt x="559572" y="566709"/>
                      </a:cubicBezTo>
                      <a:cubicBezTo>
                        <a:pt x="406686" y="834928"/>
                        <a:pt x="75" y="1105551"/>
                        <a:pt x="75" y="1105551"/>
                      </a:cubicBez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5" name="Google Shape;2485;p16"/>
                <p:cNvSpPr/>
                <p:nvPr/>
              </p:nvSpPr>
              <p:spPr>
                <a:xfrm>
                  <a:off x="5134051" y="4014005"/>
                  <a:ext cx="163252" cy="179272"/>
                </a:xfrm>
                <a:custGeom>
                  <a:avLst/>
                  <a:gdLst/>
                  <a:ahLst/>
                  <a:cxnLst/>
                  <a:rect l="l" t="t" r="r" b="b"/>
                  <a:pathLst>
                    <a:path w="163252" h="179272" extrusionOk="0">
                      <a:moveTo>
                        <a:pt x="9845" y="153876"/>
                      </a:moveTo>
                      <a:cubicBezTo>
                        <a:pt x="9845" y="153876"/>
                        <a:pt x="43512" y="111248"/>
                        <a:pt x="70214" y="81151"/>
                      </a:cubicBezTo>
                      <a:cubicBezTo>
                        <a:pt x="108569" y="37920"/>
                        <a:pt x="163252" y="0"/>
                        <a:pt x="163252" y="0"/>
                      </a:cubicBezTo>
                      <a:cubicBezTo>
                        <a:pt x="163252" y="0"/>
                        <a:pt x="108382" y="47725"/>
                        <a:pt x="78325" y="82604"/>
                      </a:cubicBezTo>
                      <a:cubicBezTo>
                        <a:pt x="44055" y="122366"/>
                        <a:pt x="0" y="179272"/>
                        <a:pt x="0" y="179272"/>
                      </a:cubicBezTo>
                      <a:lnTo>
                        <a:pt x="9845" y="153876"/>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6" name="Google Shape;2486;p16"/>
                <p:cNvSpPr/>
                <p:nvPr/>
              </p:nvSpPr>
              <p:spPr>
                <a:xfrm>
                  <a:off x="4974073" y="4269714"/>
                  <a:ext cx="253116" cy="180779"/>
                </a:xfrm>
                <a:custGeom>
                  <a:avLst/>
                  <a:gdLst/>
                  <a:ahLst/>
                  <a:cxnLst/>
                  <a:rect l="l" t="t" r="r" b="b"/>
                  <a:pathLst>
                    <a:path w="253116" h="180779" extrusionOk="0">
                      <a:moveTo>
                        <a:pt x="31055" y="143616"/>
                      </a:moveTo>
                      <a:cubicBezTo>
                        <a:pt x="31055" y="143616"/>
                        <a:pt x="107404" y="83977"/>
                        <a:pt x="141286" y="62271"/>
                      </a:cubicBezTo>
                      <a:cubicBezTo>
                        <a:pt x="217822" y="13247"/>
                        <a:pt x="253117" y="0"/>
                        <a:pt x="253117" y="0"/>
                      </a:cubicBezTo>
                      <a:cubicBezTo>
                        <a:pt x="253117" y="0"/>
                        <a:pt x="222517" y="19737"/>
                        <a:pt x="143033" y="78244"/>
                      </a:cubicBezTo>
                      <a:cubicBezTo>
                        <a:pt x="105958" y="105535"/>
                        <a:pt x="0" y="180779"/>
                        <a:pt x="0" y="180779"/>
                      </a:cubicBezTo>
                      <a:lnTo>
                        <a:pt x="31055" y="143616"/>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7" name="Google Shape;2487;p16"/>
                <p:cNvSpPr/>
                <p:nvPr/>
              </p:nvSpPr>
              <p:spPr>
                <a:xfrm>
                  <a:off x="4812528" y="4496624"/>
                  <a:ext cx="255627" cy="121783"/>
                </a:xfrm>
                <a:custGeom>
                  <a:avLst/>
                  <a:gdLst/>
                  <a:ahLst/>
                  <a:cxnLst/>
                  <a:rect l="l" t="t" r="r" b="b"/>
                  <a:pathLst>
                    <a:path w="255627" h="121783" extrusionOk="0">
                      <a:moveTo>
                        <a:pt x="32602" y="90252"/>
                      </a:moveTo>
                      <a:cubicBezTo>
                        <a:pt x="32602" y="90252"/>
                        <a:pt x="95543" y="72893"/>
                        <a:pt x="132994" y="58179"/>
                      </a:cubicBezTo>
                      <a:cubicBezTo>
                        <a:pt x="208305" y="28597"/>
                        <a:pt x="255628" y="0"/>
                        <a:pt x="255628" y="0"/>
                      </a:cubicBezTo>
                      <a:cubicBezTo>
                        <a:pt x="255628" y="0"/>
                        <a:pt x="193035" y="48348"/>
                        <a:pt x="128179" y="74715"/>
                      </a:cubicBezTo>
                      <a:cubicBezTo>
                        <a:pt x="85531" y="92047"/>
                        <a:pt x="0" y="121783"/>
                        <a:pt x="0" y="121783"/>
                      </a:cubicBezTo>
                      <a:lnTo>
                        <a:pt x="32602" y="90252"/>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8" name="Google Shape;2488;p16"/>
                <p:cNvSpPr/>
                <p:nvPr/>
              </p:nvSpPr>
              <p:spPr>
                <a:xfrm>
                  <a:off x="5163914" y="3921838"/>
                  <a:ext cx="11216" cy="149469"/>
                </a:xfrm>
                <a:custGeom>
                  <a:avLst/>
                  <a:gdLst/>
                  <a:ahLst/>
                  <a:cxnLst/>
                  <a:rect l="l" t="t" r="r" b="b"/>
                  <a:pathLst>
                    <a:path w="11216" h="149469" extrusionOk="0">
                      <a:moveTo>
                        <a:pt x="0" y="149470"/>
                      </a:moveTo>
                      <a:cubicBezTo>
                        <a:pt x="0" y="149470"/>
                        <a:pt x="3737" y="127154"/>
                        <a:pt x="5519" y="78914"/>
                      </a:cubicBezTo>
                      <a:cubicBezTo>
                        <a:pt x="7293" y="30674"/>
                        <a:pt x="2056" y="0"/>
                        <a:pt x="2056" y="0"/>
                      </a:cubicBezTo>
                      <a:cubicBezTo>
                        <a:pt x="2056" y="0"/>
                        <a:pt x="10026" y="40666"/>
                        <a:pt x="11104" y="78854"/>
                      </a:cubicBezTo>
                      <a:cubicBezTo>
                        <a:pt x="11821" y="104028"/>
                        <a:pt x="8874" y="118997"/>
                        <a:pt x="8874" y="118997"/>
                      </a:cubicBezTo>
                      <a:lnTo>
                        <a:pt x="0" y="149470"/>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9" name="Google Shape;2489;p16"/>
                <p:cNvSpPr/>
                <p:nvPr/>
              </p:nvSpPr>
              <p:spPr>
                <a:xfrm>
                  <a:off x="5002476" y="4168713"/>
                  <a:ext cx="84358" cy="219864"/>
                </a:xfrm>
                <a:custGeom>
                  <a:avLst/>
                  <a:gdLst/>
                  <a:ahLst/>
                  <a:cxnLst/>
                  <a:rect l="l" t="t" r="r" b="b"/>
                  <a:pathLst>
                    <a:path w="84358" h="219864" extrusionOk="0">
                      <a:moveTo>
                        <a:pt x="0" y="219864"/>
                      </a:moveTo>
                      <a:cubicBezTo>
                        <a:pt x="0" y="219864"/>
                        <a:pt x="43311" y="135546"/>
                        <a:pt x="58768" y="91518"/>
                      </a:cubicBezTo>
                      <a:cubicBezTo>
                        <a:pt x="72993" y="51006"/>
                        <a:pt x="84359" y="0"/>
                        <a:pt x="84359" y="0"/>
                      </a:cubicBezTo>
                      <a:cubicBezTo>
                        <a:pt x="84359" y="0"/>
                        <a:pt x="82363" y="34022"/>
                        <a:pt x="66551" y="94739"/>
                      </a:cubicBezTo>
                      <a:cubicBezTo>
                        <a:pt x="57436" y="129746"/>
                        <a:pt x="32133" y="183954"/>
                        <a:pt x="32133" y="183954"/>
                      </a:cubicBezTo>
                      <a:lnTo>
                        <a:pt x="0" y="219864"/>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0" name="Google Shape;2490;p16"/>
                <p:cNvSpPr/>
                <p:nvPr/>
              </p:nvSpPr>
              <p:spPr>
                <a:xfrm>
                  <a:off x="4880606" y="4402153"/>
                  <a:ext cx="80769" cy="122988"/>
                </a:xfrm>
                <a:custGeom>
                  <a:avLst/>
                  <a:gdLst/>
                  <a:ahLst/>
                  <a:cxnLst/>
                  <a:rect l="l" t="t" r="r" b="b"/>
                  <a:pathLst>
                    <a:path w="80769" h="122988" extrusionOk="0">
                      <a:moveTo>
                        <a:pt x="0" y="122988"/>
                      </a:moveTo>
                      <a:cubicBezTo>
                        <a:pt x="0" y="122988"/>
                        <a:pt x="36011" y="66062"/>
                        <a:pt x="47310" y="49332"/>
                      </a:cubicBezTo>
                      <a:cubicBezTo>
                        <a:pt x="52594" y="41510"/>
                        <a:pt x="80769" y="0"/>
                        <a:pt x="80769" y="0"/>
                      </a:cubicBezTo>
                      <a:cubicBezTo>
                        <a:pt x="80769" y="0"/>
                        <a:pt x="66444" y="33466"/>
                        <a:pt x="53813" y="53759"/>
                      </a:cubicBezTo>
                      <a:cubicBezTo>
                        <a:pt x="38041" y="79074"/>
                        <a:pt x="22228" y="101611"/>
                        <a:pt x="22228" y="101611"/>
                      </a:cubicBezTo>
                      <a:lnTo>
                        <a:pt x="0" y="122988"/>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491" name="Google Shape;2491;p16"/>
              <p:cNvSpPr/>
              <p:nvPr/>
            </p:nvSpPr>
            <p:spPr>
              <a:xfrm>
                <a:off x="4763384" y="3681493"/>
                <a:ext cx="450672" cy="949404"/>
              </a:xfrm>
              <a:custGeom>
                <a:avLst/>
                <a:gdLst/>
                <a:ahLst/>
                <a:cxnLst/>
                <a:rect l="l" t="t" r="r" b="b"/>
                <a:pathLst>
                  <a:path w="450672" h="949404" extrusionOk="0">
                    <a:moveTo>
                      <a:pt x="0" y="949404"/>
                    </a:moveTo>
                    <a:cubicBezTo>
                      <a:pt x="0" y="949404"/>
                      <a:pt x="176761" y="730926"/>
                      <a:pt x="291961" y="496850"/>
                    </a:cubicBezTo>
                    <a:cubicBezTo>
                      <a:pt x="407160" y="262774"/>
                      <a:pt x="450672" y="0"/>
                      <a:pt x="450672" y="0"/>
                    </a:cubicBezTo>
                    <a:cubicBezTo>
                      <a:pt x="450672" y="0"/>
                      <a:pt x="378308" y="256231"/>
                      <a:pt x="263109" y="490307"/>
                    </a:cubicBezTo>
                    <a:cubicBezTo>
                      <a:pt x="147909" y="724383"/>
                      <a:pt x="0" y="949404"/>
                      <a:pt x="0" y="949404"/>
                    </a:cubicBezTo>
                    <a:close/>
                  </a:path>
                </a:pathLst>
              </a:custGeom>
              <a:solidFill>
                <a:srgbClr val="8D683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492" name="Google Shape;2492;p16"/>
            <p:cNvGrpSpPr/>
            <p:nvPr/>
          </p:nvGrpSpPr>
          <p:grpSpPr>
            <a:xfrm>
              <a:off x="10894576" y="5454477"/>
              <a:ext cx="543062" cy="517549"/>
              <a:chOff x="2391618" y="2222229"/>
              <a:chExt cx="565690" cy="539226"/>
            </a:xfrm>
          </p:grpSpPr>
          <p:grpSp>
            <p:nvGrpSpPr>
              <p:cNvPr id="2493" name="Google Shape;2493;p16"/>
              <p:cNvGrpSpPr/>
              <p:nvPr/>
            </p:nvGrpSpPr>
            <p:grpSpPr>
              <a:xfrm>
                <a:off x="2391618" y="2222229"/>
                <a:ext cx="565690" cy="539226"/>
                <a:chOff x="2391618" y="2222229"/>
                <a:chExt cx="565690" cy="539226"/>
              </a:xfrm>
            </p:grpSpPr>
            <p:sp>
              <p:nvSpPr>
                <p:cNvPr id="2494" name="Google Shape;2494;p16"/>
                <p:cNvSpPr/>
                <p:nvPr/>
              </p:nvSpPr>
              <p:spPr>
                <a:xfrm>
                  <a:off x="2391618" y="2222556"/>
                  <a:ext cx="565690" cy="538899"/>
                </a:xfrm>
                <a:custGeom>
                  <a:avLst/>
                  <a:gdLst/>
                  <a:ahLst/>
                  <a:cxnLst/>
                  <a:rect l="l" t="t" r="r" b="b"/>
                  <a:pathLst>
                    <a:path w="565690" h="538899" extrusionOk="0">
                      <a:moveTo>
                        <a:pt x="475234" y="71318"/>
                      </a:moveTo>
                      <a:cubicBezTo>
                        <a:pt x="498072" y="87512"/>
                        <a:pt x="511453" y="84424"/>
                        <a:pt x="543740" y="106478"/>
                      </a:cubicBezTo>
                      <a:cubicBezTo>
                        <a:pt x="576028" y="128526"/>
                        <a:pt x="595544" y="215523"/>
                        <a:pt x="431581" y="392894"/>
                      </a:cubicBezTo>
                      <a:cubicBezTo>
                        <a:pt x="295084" y="540555"/>
                        <a:pt x="176924" y="565355"/>
                        <a:pt x="120567" y="515454"/>
                      </a:cubicBezTo>
                      <a:cubicBezTo>
                        <a:pt x="99055" y="496406"/>
                        <a:pt x="103964" y="472819"/>
                        <a:pt x="90751" y="462029"/>
                      </a:cubicBezTo>
                      <a:cubicBezTo>
                        <a:pt x="77544" y="451233"/>
                        <a:pt x="53219" y="457114"/>
                        <a:pt x="29424" y="430693"/>
                      </a:cubicBezTo>
                      <a:cubicBezTo>
                        <a:pt x="-20002" y="375842"/>
                        <a:pt x="-21683" y="256939"/>
                        <a:pt x="139969" y="123664"/>
                      </a:cubicBezTo>
                      <a:cubicBezTo>
                        <a:pt x="283123" y="5638"/>
                        <a:pt x="416144" y="-14441"/>
                        <a:pt x="440683" y="8136"/>
                      </a:cubicBezTo>
                      <a:cubicBezTo>
                        <a:pt x="469240" y="34402"/>
                        <a:pt x="461612" y="61654"/>
                        <a:pt x="475234" y="71318"/>
                      </a:cubicBezTo>
                      <a:close/>
                    </a:path>
                  </a:pathLst>
                </a:custGeom>
                <a:solidFill>
                  <a:srgbClr val="CB4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5" name="Google Shape;2495;p16"/>
                <p:cNvSpPr/>
                <p:nvPr/>
              </p:nvSpPr>
              <p:spPr>
                <a:xfrm>
                  <a:off x="2514268" y="2222229"/>
                  <a:ext cx="442757" cy="432218"/>
                </a:xfrm>
                <a:custGeom>
                  <a:avLst/>
                  <a:gdLst/>
                  <a:ahLst/>
                  <a:cxnLst/>
                  <a:rect l="l" t="t" r="r" b="b"/>
                  <a:pathLst>
                    <a:path w="442757" h="432218" extrusionOk="0">
                      <a:moveTo>
                        <a:pt x="280548" y="64"/>
                      </a:moveTo>
                      <a:cubicBezTo>
                        <a:pt x="226073" y="1718"/>
                        <a:pt x="124422" y="35144"/>
                        <a:pt x="17058" y="123662"/>
                      </a:cubicBezTo>
                      <a:cubicBezTo>
                        <a:pt x="11004" y="128651"/>
                        <a:pt x="5599" y="133614"/>
                        <a:pt x="0" y="138563"/>
                      </a:cubicBezTo>
                      <a:cubicBezTo>
                        <a:pt x="0" y="138563"/>
                        <a:pt x="15491" y="266046"/>
                        <a:pt x="101350" y="344069"/>
                      </a:cubicBezTo>
                      <a:cubicBezTo>
                        <a:pt x="176453" y="412314"/>
                        <a:pt x="268955" y="432218"/>
                        <a:pt x="268955" y="432218"/>
                      </a:cubicBezTo>
                      <a:cubicBezTo>
                        <a:pt x="282029" y="419989"/>
                        <a:pt x="295175" y="407539"/>
                        <a:pt x="308643" y="392972"/>
                      </a:cubicBezTo>
                      <a:cubicBezTo>
                        <a:pt x="472606" y="215595"/>
                        <a:pt x="453097" y="128544"/>
                        <a:pt x="420809" y="106490"/>
                      </a:cubicBezTo>
                      <a:cubicBezTo>
                        <a:pt x="388522" y="84443"/>
                        <a:pt x="375100" y="87537"/>
                        <a:pt x="352269" y="71336"/>
                      </a:cubicBezTo>
                      <a:cubicBezTo>
                        <a:pt x="338641" y="61672"/>
                        <a:pt x="346282" y="34441"/>
                        <a:pt x="317725" y="8174"/>
                      </a:cubicBezTo>
                      <a:cubicBezTo>
                        <a:pt x="311590" y="2535"/>
                        <a:pt x="298705" y="-485"/>
                        <a:pt x="280548" y="64"/>
                      </a:cubicBezTo>
                      <a:close/>
                    </a:path>
                  </a:pathLst>
                </a:custGeom>
                <a:solidFill>
                  <a:srgbClr val="A8373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6" name="Google Shape;2496;p16"/>
                <p:cNvSpPr/>
                <p:nvPr/>
              </p:nvSpPr>
              <p:spPr>
                <a:xfrm>
                  <a:off x="2404535" y="2239603"/>
                  <a:ext cx="539951" cy="503552"/>
                </a:xfrm>
                <a:custGeom>
                  <a:avLst/>
                  <a:gdLst/>
                  <a:ahLst/>
                  <a:cxnLst/>
                  <a:rect l="l" t="t" r="r" b="b"/>
                  <a:pathLst>
                    <a:path w="539951" h="503552" extrusionOk="0">
                      <a:moveTo>
                        <a:pt x="167684" y="355051"/>
                      </a:moveTo>
                      <a:cubicBezTo>
                        <a:pt x="167684" y="355051"/>
                        <a:pt x="75168" y="436094"/>
                        <a:pt x="26486" y="409747"/>
                      </a:cubicBezTo>
                      <a:cubicBezTo>
                        <a:pt x="-22196" y="383407"/>
                        <a:pt x="-11153" y="242724"/>
                        <a:pt x="122290" y="123399"/>
                      </a:cubicBezTo>
                      <a:cubicBezTo>
                        <a:pt x="191969" y="61094"/>
                        <a:pt x="367203" y="-31113"/>
                        <a:pt x="415168" y="10376"/>
                      </a:cubicBezTo>
                      <a:cubicBezTo>
                        <a:pt x="464735" y="53245"/>
                        <a:pt x="367029" y="173528"/>
                        <a:pt x="367029" y="173528"/>
                      </a:cubicBezTo>
                      <a:cubicBezTo>
                        <a:pt x="367029" y="173528"/>
                        <a:pt x="487874" y="69272"/>
                        <a:pt x="531721" y="111090"/>
                      </a:cubicBezTo>
                      <a:cubicBezTo>
                        <a:pt x="564544" y="142392"/>
                        <a:pt x="494518" y="285975"/>
                        <a:pt x="404573" y="373428"/>
                      </a:cubicBezTo>
                      <a:cubicBezTo>
                        <a:pt x="317422" y="458168"/>
                        <a:pt x="194480" y="531711"/>
                        <a:pt x="133602" y="492907"/>
                      </a:cubicBezTo>
                      <a:cubicBezTo>
                        <a:pt x="72081" y="453688"/>
                        <a:pt x="167684" y="355051"/>
                        <a:pt x="167684" y="355051"/>
                      </a:cubicBezTo>
                      <a:close/>
                    </a:path>
                  </a:pathLst>
                </a:custGeom>
                <a:solidFill>
                  <a:srgbClr val="E4BE9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7" name="Google Shape;2497;p16"/>
                <p:cNvSpPr/>
                <p:nvPr/>
              </p:nvSpPr>
              <p:spPr>
                <a:xfrm>
                  <a:off x="2469657" y="2594627"/>
                  <a:ext cx="102541" cy="94766"/>
                </a:xfrm>
                <a:custGeom>
                  <a:avLst/>
                  <a:gdLst/>
                  <a:ahLst/>
                  <a:cxnLst/>
                  <a:rect l="l" t="t" r="r" b="b"/>
                  <a:pathLst>
                    <a:path w="102541" h="94766" extrusionOk="0">
                      <a:moveTo>
                        <a:pt x="102542" y="0"/>
                      </a:moveTo>
                      <a:cubicBezTo>
                        <a:pt x="102542" y="0"/>
                        <a:pt x="47551" y="47912"/>
                        <a:pt x="0" y="57804"/>
                      </a:cubicBezTo>
                      <a:cubicBezTo>
                        <a:pt x="556" y="57784"/>
                        <a:pt x="857" y="57992"/>
                        <a:pt x="1433" y="57952"/>
                      </a:cubicBezTo>
                      <a:cubicBezTo>
                        <a:pt x="11580" y="57242"/>
                        <a:pt x="28423" y="54543"/>
                        <a:pt x="36085" y="61608"/>
                      </a:cubicBezTo>
                      <a:cubicBezTo>
                        <a:pt x="42842" y="67837"/>
                        <a:pt x="46439" y="82343"/>
                        <a:pt x="48354" y="93615"/>
                      </a:cubicBezTo>
                      <a:cubicBezTo>
                        <a:pt x="48421" y="94003"/>
                        <a:pt x="48803" y="94378"/>
                        <a:pt x="48897" y="94766"/>
                      </a:cubicBezTo>
                      <a:cubicBezTo>
                        <a:pt x="53417" y="51408"/>
                        <a:pt x="102542" y="0"/>
                        <a:pt x="102542" y="0"/>
                      </a:cubicBezTo>
                      <a:close/>
                    </a:path>
                  </a:pathLst>
                </a:custGeom>
                <a:solidFill>
                  <a:srgbClr val="D07A4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8" name="Google Shape;2498;p16"/>
                <p:cNvSpPr/>
                <p:nvPr/>
              </p:nvSpPr>
              <p:spPr>
                <a:xfrm>
                  <a:off x="2771537" y="2324687"/>
                  <a:ext cx="91625" cy="88444"/>
                </a:xfrm>
                <a:custGeom>
                  <a:avLst/>
                  <a:gdLst/>
                  <a:ahLst/>
                  <a:cxnLst/>
                  <a:rect l="l" t="t" r="r" b="b"/>
                  <a:pathLst>
                    <a:path w="91625" h="88444" extrusionOk="0">
                      <a:moveTo>
                        <a:pt x="52848" y="0"/>
                      </a:moveTo>
                      <a:cubicBezTo>
                        <a:pt x="35589" y="44309"/>
                        <a:pt x="0" y="88444"/>
                        <a:pt x="0" y="88444"/>
                      </a:cubicBezTo>
                      <a:cubicBezTo>
                        <a:pt x="0" y="88444"/>
                        <a:pt x="46064" y="48810"/>
                        <a:pt x="91625" y="28236"/>
                      </a:cubicBezTo>
                      <a:cubicBezTo>
                        <a:pt x="91518" y="28249"/>
                        <a:pt x="91378" y="28249"/>
                        <a:pt x="91270" y="28262"/>
                      </a:cubicBezTo>
                      <a:cubicBezTo>
                        <a:pt x="82115" y="28993"/>
                        <a:pt x="65921" y="30654"/>
                        <a:pt x="61039" y="25282"/>
                      </a:cubicBezTo>
                      <a:cubicBezTo>
                        <a:pt x="55983" y="19717"/>
                        <a:pt x="54342" y="6798"/>
                        <a:pt x="52989" y="342"/>
                      </a:cubicBezTo>
                      <a:cubicBezTo>
                        <a:pt x="52955" y="194"/>
                        <a:pt x="52882" y="147"/>
                        <a:pt x="52848" y="0"/>
                      </a:cubicBezTo>
                      <a:close/>
                    </a:path>
                  </a:pathLst>
                </a:custGeom>
                <a:solidFill>
                  <a:srgbClr val="AF4B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9" name="Google Shape;2499;p16"/>
                <p:cNvSpPr/>
                <p:nvPr/>
              </p:nvSpPr>
              <p:spPr>
                <a:xfrm>
                  <a:off x="2442489" y="2283818"/>
                  <a:ext cx="300110" cy="274380"/>
                </a:xfrm>
                <a:custGeom>
                  <a:avLst/>
                  <a:gdLst/>
                  <a:ahLst/>
                  <a:cxnLst/>
                  <a:rect l="l" t="t" r="r" b="b"/>
                  <a:pathLst>
                    <a:path w="300110" h="274380" extrusionOk="0">
                      <a:moveTo>
                        <a:pt x="286961" y="11522"/>
                      </a:moveTo>
                      <a:cubicBezTo>
                        <a:pt x="314715" y="42222"/>
                        <a:pt x="303095" y="97823"/>
                        <a:pt x="207699" y="191511"/>
                      </a:cubicBezTo>
                      <a:cubicBezTo>
                        <a:pt x="140606" y="257399"/>
                        <a:pt x="35359" y="294086"/>
                        <a:pt x="7612" y="263393"/>
                      </a:cubicBezTo>
                      <a:cubicBezTo>
                        <a:pt x="-20142" y="232692"/>
                        <a:pt x="31956" y="131269"/>
                        <a:pt x="99847" y="66205"/>
                      </a:cubicBezTo>
                      <a:cubicBezTo>
                        <a:pt x="152541" y="15701"/>
                        <a:pt x="259208" y="-19172"/>
                        <a:pt x="286961" y="11522"/>
                      </a:cubicBezTo>
                      <a:close/>
                    </a:path>
                  </a:pathLst>
                </a:custGeom>
                <a:solidFill>
                  <a:srgbClr val="ECD2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0" name="Google Shape;2500;p16"/>
                <p:cNvSpPr/>
                <p:nvPr/>
              </p:nvSpPr>
              <p:spPr>
                <a:xfrm>
                  <a:off x="2445265" y="2339799"/>
                  <a:ext cx="190187" cy="207911"/>
                </a:xfrm>
                <a:custGeom>
                  <a:avLst/>
                  <a:gdLst/>
                  <a:ahLst/>
                  <a:cxnLst/>
                  <a:rect l="l" t="t" r="r" b="b"/>
                  <a:pathLst>
                    <a:path w="190187" h="207911" extrusionOk="0">
                      <a:moveTo>
                        <a:pt x="181517" y="9079"/>
                      </a:moveTo>
                      <a:cubicBezTo>
                        <a:pt x="199479" y="32741"/>
                        <a:pt x="192494" y="75114"/>
                        <a:pt x="132285" y="145918"/>
                      </a:cubicBezTo>
                      <a:cubicBezTo>
                        <a:pt x="89952" y="195719"/>
                        <a:pt x="23019" y="222923"/>
                        <a:pt x="5050" y="199261"/>
                      </a:cubicBezTo>
                      <a:cubicBezTo>
                        <a:pt x="-12912" y="175600"/>
                        <a:pt x="19577" y="98548"/>
                        <a:pt x="62433" y="49390"/>
                      </a:cubicBezTo>
                      <a:cubicBezTo>
                        <a:pt x="95698" y="11229"/>
                        <a:pt x="163555" y="-14582"/>
                        <a:pt x="181517" y="9079"/>
                      </a:cubicBezTo>
                      <a:close/>
                    </a:path>
                  </a:pathLst>
                </a:custGeom>
                <a:solidFill>
                  <a:srgbClr val="F0DE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1" name="Google Shape;2501;p16"/>
                <p:cNvSpPr/>
                <p:nvPr/>
              </p:nvSpPr>
              <p:spPr>
                <a:xfrm>
                  <a:off x="2538385" y="2340760"/>
                  <a:ext cx="406094" cy="402383"/>
                </a:xfrm>
                <a:custGeom>
                  <a:avLst/>
                  <a:gdLst/>
                  <a:ahLst/>
                  <a:cxnLst/>
                  <a:rect l="l" t="t" r="r" b="b"/>
                  <a:pathLst>
                    <a:path w="406094" h="402383" extrusionOk="0">
                      <a:moveTo>
                        <a:pt x="366381" y="128"/>
                      </a:moveTo>
                      <a:cubicBezTo>
                        <a:pt x="321388" y="2974"/>
                        <a:pt x="262171" y="48817"/>
                        <a:pt x="243184" y="64294"/>
                      </a:cubicBezTo>
                      <a:lnTo>
                        <a:pt x="233152" y="72372"/>
                      </a:lnTo>
                      <a:lnTo>
                        <a:pt x="0" y="391885"/>
                      </a:lnTo>
                      <a:cubicBezTo>
                        <a:pt x="60952" y="430367"/>
                        <a:pt x="183666" y="356851"/>
                        <a:pt x="270717" y="272218"/>
                      </a:cubicBezTo>
                      <a:cubicBezTo>
                        <a:pt x="360654" y="184765"/>
                        <a:pt x="430688" y="41202"/>
                        <a:pt x="397864" y="9893"/>
                      </a:cubicBezTo>
                      <a:cubicBezTo>
                        <a:pt x="389640" y="2050"/>
                        <a:pt x="378717" y="-649"/>
                        <a:pt x="366381" y="128"/>
                      </a:cubicBezTo>
                      <a:close/>
                    </a:path>
                  </a:pathLst>
                </a:custGeom>
                <a:solidFill>
                  <a:srgbClr val="B6735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2" name="Google Shape;2502;p16"/>
                <p:cNvSpPr/>
                <p:nvPr/>
              </p:nvSpPr>
              <p:spPr>
                <a:xfrm>
                  <a:off x="2526831" y="2401552"/>
                  <a:ext cx="313579" cy="336158"/>
                </a:xfrm>
                <a:custGeom>
                  <a:avLst/>
                  <a:gdLst/>
                  <a:ahLst/>
                  <a:cxnLst/>
                  <a:rect l="l" t="t" r="r" b="b"/>
                  <a:pathLst>
                    <a:path w="313579" h="336158" extrusionOk="0">
                      <a:moveTo>
                        <a:pt x="302342" y="8579"/>
                      </a:moveTo>
                      <a:cubicBezTo>
                        <a:pt x="339324" y="40860"/>
                        <a:pt x="277917" y="139685"/>
                        <a:pt x="221238" y="206275"/>
                      </a:cubicBezTo>
                      <a:cubicBezTo>
                        <a:pt x="168551" y="268178"/>
                        <a:pt x="69826" y="358879"/>
                        <a:pt x="11306" y="330958"/>
                      </a:cubicBezTo>
                      <a:cubicBezTo>
                        <a:pt x="-17312" y="317303"/>
                        <a:pt x="4073" y="242595"/>
                        <a:pt x="125682" y="128011"/>
                      </a:cubicBezTo>
                      <a:cubicBezTo>
                        <a:pt x="140931" y="113639"/>
                        <a:pt x="179541" y="75552"/>
                        <a:pt x="205754" y="49426"/>
                      </a:cubicBezTo>
                      <a:cubicBezTo>
                        <a:pt x="239361" y="15939"/>
                        <a:pt x="274508" y="-15719"/>
                        <a:pt x="302342" y="8579"/>
                      </a:cubicBezTo>
                      <a:close/>
                    </a:path>
                  </a:pathLst>
                </a:custGeom>
                <a:solidFill>
                  <a:srgbClr val="D7A37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503" name="Google Shape;2503;p16"/>
              <p:cNvGrpSpPr/>
              <p:nvPr/>
            </p:nvGrpSpPr>
            <p:grpSpPr>
              <a:xfrm>
                <a:off x="2634208" y="2446379"/>
                <a:ext cx="93883" cy="96327"/>
                <a:chOff x="2634208" y="2446379"/>
                <a:chExt cx="93883" cy="96327"/>
              </a:xfrm>
            </p:grpSpPr>
            <p:grpSp>
              <p:nvGrpSpPr>
                <p:cNvPr id="2504" name="Google Shape;2504;p16"/>
                <p:cNvGrpSpPr/>
                <p:nvPr/>
              </p:nvGrpSpPr>
              <p:grpSpPr>
                <a:xfrm>
                  <a:off x="2634208" y="2446379"/>
                  <a:ext cx="78762" cy="77533"/>
                  <a:chOff x="2634208" y="2446379"/>
                  <a:chExt cx="78762" cy="77533"/>
                </a:xfrm>
              </p:grpSpPr>
              <p:sp>
                <p:nvSpPr>
                  <p:cNvPr id="2505" name="Google Shape;2505;p16"/>
                  <p:cNvSpPr/>
                  <p:nvPr/>
                </p:nvSpPr>
                <p:spPr>
                  <a:xfrm>
                    <a:off x="2634208" y="2446379"/>
                    <a:ext cx="78762" cy="77533"/>
                  </a:xfrm>
                  <a:custGeom>
                    <a:avLst/>
                    <a:gdLst/>
                    <a:ahLst/>
                    <a:cxnLst/>
                    <a:rect l="l" t="t" r="r" b="b"/>
                    <a:pathLst>
                      <a:path w="78762" h="77533" extrusionOk="0">
                        <a:moveTo>
                          <a:pt x="77414" y="3299"/>
                        </a:moveTo>
                        <a:cubicBezTo>
                          <a:pt x="82926" y="12809"/>
                          <a:pt x="71213" y="24757"/>
                          <a:pt x="48127" y="49584"/>
                        </a:cubicBezTo>
                        <a:cubicBezTo>
                          <a:pt x="31886" y="67044"/>
                          <a:pt x="6825" y="84336"/>
                          <a:pt x="1313" y="74833"/>
                        </a:cubicBezTo>
                        <a:cubicBezTo>
                          <a:pt x="-4205" y="65323"/>
                          <a:pt x="8399" y="39498"/>
                          <a:pt x="25437" y="23103"/>
                        </a:cubicBezTo>
                        <a:cubicBezTo>
                          <a:pt x="43011" y="6186"/>
                          <a:pt x="71903" y="-6204"/>
                          <a:pt x="77414" y="3299"/>
                        </a:cubicBezTo>
                        <a:close/>
                      </a:path>
                    </a:pathLst>
                  </a:custGeom>
                  <a:solidFill>
                    <a:srgbClr val="F0DE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6" name="Google Shape;2506;p16"/>
                  <p:cNvSpPr/>
                  <p:nvPr/>
                </p:nvSpPr>
                <p:spPr>
                  <a:xfrm>
                    <a:off x="2638618" y="2448705"/>
                    <a:ext cx="68496" cy="71230"/>
                  </a:xfrm>
                  <a:custGeom>
                    <a:avLst/>
                    <a:gdLst/>
                    <a:ahLst/>
                    <a:cxnLst/>
                    <a:rect l="l" t="t" r="r" b="b"/>
                    <a:pathLst>
                      <a:path w="68496" h="71230" extrusionOk="0">
                        <a:moveTo>
                          <a:pt x="67292" y="1583"/>
                        </a:moveTo>
                        <a:cubicBezTo>
                          <a:pt x="72388" y="9425"/>
                          <a:pt x="60963" y="23624"/>
                          <a:pt x="39766" y="44023"/>
                        </a:cubicBezTo>
                        <a:cubicBezTo>
                          <a:pt x="24858" y="58376"/>
                          <a:pt x="6052" y="77235"/>
                          <a:pt x="949" y="69386"/>
                        </a:cubicBezTo>
                        <a:cubicBezTo>
                          <a:pt x="-4148" y="61544"/>
                          <a:pt x="12247" y="42168"/>
                          <a:pt x="27302" y="28030"/>
                        </a:cubicBezTo>
                        <a:cubicBezTo>
                          <a:pt x="38989" y="17060"/>
                          <a:pt x="62195" y="-6266"/>
                          <a:pt x="67292" y="1583"/>
                        </a:cubicBezTo>
                        <a:close/>
                      </a:path>
                    </a:pathLst>
                  </a:custGeom>
                  <a:solidFill>
                    <a:srgbClr val="1B06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507" name="Google Shape;2507;p16"/>
                <p:cNvGrpSpPr/>
                <p:nvPr/>
              </p:nvGrpSpPr>
              <p:grpSpPr>
                <a:xfrm>
                  <a:off x="2659733" y="2479339"/>
                  <a:ext cx="68358" cy="63367"/>
                  <a:chOff x="2659733" y="2479339"/>
                  <a:chExt cx="68358" cy="63367"/>
                </a:xfrm>
              </p:grpSpPr>
              <p:sp>
                <p:nvSpPr>
                  <p:cNvPr id="2508" name="Google Shape;2508;p16"/>
                  <p:cNvSpPr/>
                  <p:nvPr/>
                </p:nvSpPr>
                <p:spPr>
                  <a:xfrm>
                    <a:off x="2659733" y="2479339"/>
                    <a:ext cx="68358" cy="63367"/>
                  </a:xfrm>
                  <a:custGeom>
                    <a:avLst/>
                    <a:gdLst/>
                    <a:ahLst/>
                    <a:cxnLst/>
                    <a:rect l="l" t="t" r="r" b="b"/>
                    <a:pathLst>
                      <a:path w="68358" h="63367" extrusionOk="0">
                        <a:moveTo>
                          <a:pt x="1058" y="60458"/>
                        </a:moveTo>
                        <a:cubicBezTo>
                          <a:pt x="-3463" y="52414"/>
                          <a:pt x="6757" y="42690"/>
                          <a:pt x="26929" y="22457"/>
                        </a:cubicBezTo>
                        <a:cubicBezTo>
                          <a:pt x="41114" y="8232"/>
                          <a:pt x="62827" y="-5678"/>
                          <a:pt x="67347" y="2365"/>
                        </a:cubicBezTo>
                        <a:cubicBezTo>
                          <a:pt x="71868" y="10402"/>
                          <a:pt x="60623" y="31686"/>
                          <a:pt x="45775" y="45007"/>
                        </a:cubicBezTo>
                        <a:cubicBezTo>
                          <a:pt x="30459" y="58756"/>
                          <a:pt x="5578" y="68494"/>
                          <a:pt x="1058" y="60458"/>
                        </a:cubicBezTo>
                        <a:close/>
                      </a:path>
                    </a:pathLst>
                  </a:custGeom>
                  <a:solidFill>
                    <a:srgbClr val="F0DE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9" name="Google Shape;2509;p16"/>
                  <p:cNvSpPr/>
                  <p:nvPr/>
                </p:nvSpPr>
                <p:spPr>
                  <a:xfrm>
                    <a:off x="2664730" y="2482608"/>
                    <a:ext cx="59578" cy="58183"/>
                  </a:xfrm>
                  <a:custGeom>
                    <a:avLst/>
                    <a:gdLst/>
                    <a:ahLst/>
                    <a:cxnLst/>
                    <a:rect l="l" t="t" r="r" b="b"/>
                    <a:pathLst>
                      <a:path w="59578" h="58183" extrusionOk="0">
                        <a:moveTo>
                          <a:pt x="950" y="56801"/>
                        </a:moveTo>
                        <a:cubicBezTo>
                          <a:pt x="-3250" y="50150"/>
                          <a:pt x="6770" y="38544"/>
                          <a:pt x="25241" y="21968"/>
                        </a:cubicBezTo>
                        <a:cubicBezTo>
                          <a:pt x="38227" y="10308"/>
                          <a:pt x="54635" y="-5035"/>
                          <a:pt x="58834" y="1608"/>
                        </a:cubicBezTo>
                        <a:cubicBezTo>
                          <a:pt x="63033" y="8259"/>
                          <a:pt x="48674" y="24078"/>
                          <a:pt x="35568" y="35557"/>
                        </a:cubicBezTo>
                        <a:cubicBezTo>
                          <a:pt x="25388" y="44471"/>
                          <a:pt x="5142" y="63444"/>
                          <a:pt x="950" y="56801"/>
                        </a:cubicBezTo>
                        <a:close/>
                      </a:path>
                    </a:pathLst>
                  </a:custGeom>
                  <a:solidFill>
                    <a:srgbClr val="1B06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grpSp>
          <p:nvGrpSpPr>
            <p:cNvPr id="2510" name="Google Shape;2510;p16"/>
            <p:cNvGrpSpPr/>
            <p:nvPr/>
          </p:nvGrpSpPr>
          <p:grpSpPr>
            <a:xfrm>
              <a:off x="10081350" y="5784480"/>
              <a:ext cx="1217376" cy="1031724"/>
              <a:chOff x="3186513" y="1665710"/>
              <a:chExt cx="1406233" cy="1192055"/>
            </a:xfrm>
          </p:grpSpPr>
          <p:grpSp>
            <p:nvGrpSpPr>
              <p:cNvPr id="2511" name="Google Shape;2511;p16"/>
              <p:cNvGrpSpPr/>
              <p:nvPr/>
            </p:nvGrpSpPr>
            <p:grpSpPr>
              <a:xfrm>
                <a:off x="3186513" y="2160063"/>
                <a:ext cx="971150" cy="479378"/>
                <a:chOff x="3186513" y="2160063"/>
                <a:chExt cx="971150" cy="479378"/>
              </a:xfrm>
            </p:grpSpPr>
            <p:grpSp>
              <p:nvGrpSpPr>
                <p:cNvPr id="2512" name="Google Shape;2512;p16"/>
                <p:cNvGrpSpPr/>
                <p:nvPr/>
              </p:nvGrpSpPr>
              <p:grpSpPr>
                <a:xfrm>
                  <a:off x="3186513" y="2160063"/>
                  <a:ext cx="848757" cy="479378"/>
                  <a:chOff x="3186513" y="2160063"/>
                  <a:chExt cx="848757" cy="479378"/>
                </a:xfrm>
              </p:grpSpPr>
              <p:sp>
                <p:nvSpPr>
                  <p:cNvPr id="2513" name="Google Shape;2513;p16"/>
                  <p:cNvSpPr/>
                  <p:nvPr/>
                </p:nvSpPr>
                <p:spPr>
                  <a:xfrm>
                    <a:off x="3186539" y="2160109"/>
                    <a:ext cx="848731" cy="479332"/>
                  </a:xfrm>
                  <a:custGeom>
                    <a:avLst/>
                    <a:gdLst/>
                    <a:ahLst/>
                    <a:cxnLst/>
                    <a:rect l="l" t="t" r="r" b="b"/>
                    <a:pathLst>
                      <a:path w="848731" h="479332" extrusionOk="0">
                        <a:moveTo>
                          <a:pt x="848731" y="348620"/>
                        </a:moveTo>
                        <a:cubicBezTo>
                          <a:pt x="848731" y="348620"/>
                          <a:pt x="803853" y="399043"/>
                          <a:pt x="723573" y="434988"/>
                        </a:cubicBezTo>
                        <a:cubicBezTo>
                          <a:pt x="636783" y="473852"/>
                          <a:pt x="508912" y="497239"/>
                          <a:pt x="359938" y="462078"/>
                        </a:cubicBezTo>
                        <a:cubicBezTo>
                          <a:pt x="145384" y="411440"/>
                          <a:pt x="0" y="92670"/>
                          <a:pt x="0" y="92670"/>
                        </a:cubicBezTo>
                        <a:cubicBezTo>
                          <a:pt x="0" y="92670"/>
                          <a:pt x="99039" y="47296"/>
                          <a:pt x="214480" y="20795"/>
                        </a:cubicBezTo>
                        <a:cubicBezTo>
                          <a:pt x="307431" y="-549"/>
                          <a:pt x="413911" y="-6161"/>
                          <a:pt x="465721" y="7220"/>
                        </a:cubicBezTo>
                        <a:cubicBezTo>
                          <a:pt x="538005" y="25872"/>
                          <a:pt x="644632" y="74829"/>
                          <a:pt x="714833" y="145666"/>
                        </a:cubicBezTo>
                        <a:cubicBezTo>
                          <a:pt x="803879" y="235516"/>
                          <a:pt x="848731" y="348620"/>
                          <a:pt x="848731" y="348620"/>
                        </a:cubicBezTo>
                        <a:close/>
                      </a:path>
                    </a:pathLst>
                  </a:custGeom>
                  <a:solidFill>
                    <a:srgbClr val="693C1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4" name="Google Shape;2514;p16"/>
                  <p:cNvSpPr/>
                  <p:nvPr/>
                </p:nvSpPr>
                <p:spPr>
                  <a:xfrm>
                    <a:off x="3186513" y="2160063"/>
                    <a:ext cx="674480" cy="479256"/>
                  </a:xfrm>
                  <a:custGeom>
                    <a:avLst/>
                    <a:gdLst/>
                    <a:ahLst/>
                    <a:cxnLst/>
                    <a:rect l="l" t="t" r="r" b="b"/>
                    <a:pathLst>
                      <a:path w="674480" h="479256" extrusionOk="0">
                        <a:moveTo>
                          <a:pt x="465735" y="7205"/>
                        </a:moveTo>
                        <a:cubicBezTo>
                          <a:pt x="413918" y="-6170"/>
                          <a:pt x="307445" y="-524"/>
                          <a:pt x="214493" y="20820"/>
                        </a:cubicBezTo>
                        <a:cubicBezTo>
                          <a:pt x="99053" y="47321"/>
                          <a:pt x="0" y="92702"/>
                          <a:pt x="0" y="92702"/>
                        </a:cubicBezTo>
                        <a:cubicBezTo>
                          <a:pt x="0" y="92702"/>
                          <a:pt x="145384" y="411459"/>
                          <a:pt x="359945" y="462097"/>
                        </a:cubicBezTo>
                        <a:cubicBezTo>
                          <a:pt x="480984" y="490660"/>
                          <a:pt x="587645" y="480340"/>
                          <a:pt x="670108" y="454710"/>
                        </a:cubicBezTo>
                        <a:cubicBezTo>
                          <a:pt x="677804" y="392606"/>
                          <a:pt x="678158" y="310504"/>
                          <a:pt x="647485" y="232976"/>
                        </a:cubicBezTo>
                        <a:cubicBezTo>
                          <a:pt x="611615" y="142336"/>
                          <a:pt x="539458" y="64239"/>
                          <a:pt x="483429" y="12449"/>
                        </a:cubicBezTo>
                        <a:cubicBezTo>
                          <a:pt x="477462" y="10654"/>
                          <a:pt x="471320" y="8645"/>
                          <a:pt x="465735" y="7205"/>
                        </a:cubicBezTo>
                        <a:close/>
                      </a:path>
                    </a:pathLst>
                  </a:custGeom>
                  <a:solidFill>
                    <a:srgbClr val="8C68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5" name="Google Shape;2515;p16"/>
                  <p:cNvSpPr/>
                  <p:nvPr/>
                </p:nvSpPr>
                <p:spPr>
                  <a:xfrm>
                    <a:off x="3186513" y="2177669"/>
                    <a:ext cx="511763" cy="461274"/>
                  </a:xfrm>
                  <a:custGeom>
                    <a:avLst/>
                    <a:gdLst/>
                    <a:ahLst/>
                    <a:cxnLst/>
                    <a:rect l="l" t="t" r="r" b="b"/>
                    <a:pathLst>
                      <a:path w="511763" h="461274" extrusionOk="0">
                        <a:moveTo>
                          <a:pt x="232348" y="0"/>
                        </a:moveTo>
                        <a:cubicBezTo>
                          <a:pt x="226435" y="1212"/>
                          <a:pt x="220320" y="1875"/>
                          <a:pt x="214493" y="3215"/>
                        </a:cubicBezTo>
                        <a:cubicBezTo>
                          <a:pt x="99053" y="29716"/>
                          <a:pt x="0" y="75097"/>
                          <a:pt x="0" y="75097"/>
                        </a:cubicBezTo>
                        <a:cubicBezTo>
                          <a:pt x="0" y="75097"/>
                          <a:pt x="145384" y="393853"/>
                          <a:pt x="359945" y="444491"/>
                        </a:cubicBezTo>
                        <a:cubicBezTo>
                          <a:pt x="409571" y="456204"/>
                          <a:pt x="456599" y="460966"/>
                          <a:pt x="500808" y="461274"/>
                        </a:cubicBezTo>
                        <a:cubicBezTo>
                          <a:pt x="512421" y="399237"/>
                          <a:pt x="521195" y="310291"/>
                          <a:pt x="492450" y="249775"/>
                        </a:cubicBezTo>
                        <a:cubicBezTo>
                          <a:pt x="436133" y="131220"/>
                          <a:pt x="316915" y="47048"/>
                          <a:pt x="232348" y="0"/>
                        </a:cubicBezTo>
                        <a:close/>
                      </a:path>
                    </a:pathLst>
                  </a:custGeom>
                  <a:solidFill>
                    <a:srgbClr val="9F81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6" name="Google Shape;2516;p16"/>
                  <p:cNvSpPr/>
                  <p:nvPr/>
                </p:nvSpPr>
                <p:spPr>
                  <a:xfrm>
                    <a:off x="3242060" y="2272210"/>
                    <a:ext cx="400102" cy="284396"/>
                  </a:xfrm>
                  <a:custGeom>
                    <a:avLst/>
                    <a:gdLst/>
                    <a:ahLst/>
                    <a:cxnLst/>
                    <a:rect l="l" t="t" r="r" b="b"/>
                    <a:pathLst>
                      <a:path w="400102" h="284396" extrusionOk="0">
                        <a:moveTo>
                          <a:pt x="0" y="3775"/>
                        </a:moveTo>
                        <a:cubicBezTo>
                          <a:pt x="0" y="3775"/>
                          <a:pt x="92556" y="158609"/>
                          <a:pt x="185246" y="224027"/>
                        </a:cubicBezTo>
                        <a:cubicBezTo>
                          <a:pt x="277937" y="289453"/>
                          <a:pt x="329512" y="301716"/>
                          <a:pt x="370145" y="260735"/>
                        </a:cubicBezTo>
                        <a:cubicBezTo>
                          <a:pt x="425471" y="204927"/>
                          <a:pt x="403330" y="112016"/>
                          <a:pt x="310639" y="46590"/>
                        </a:cubicBezTo>
                        <a:cubicBezTo>
                          <a:pt x="217943" y="-18829"/>
                          <a:pt x="0" y="3775"/>
                          <a:pt x="0" y="3775"/>
                        </a:cubicBezTo>
                        <a:close/>
                      </a:path>
                    </a:pathLst>
                  </a:custGeom>
                  <a:solidFill>
                    <a:srgbClr val="A88C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7" name="Google Shape;2517;p16"/>
                  <p:cNvSpPr/>
                  <p:nvPr/>
                </p:nvSpPr>
                <p:spPr>
                  <a:xfrm>
                    <a:off x="3230889" y="2334224"/>
                    <a:ext cx="291558" cy="266491"/>
                  </a:xfrm>
                  <a:custGeom>
                    <a:avLst/>
                    <a:gdLst/>
                    <a:ahLst/>
                    <a:cxnLst/>
                    <a:rect l="l" t="t" r="r" b="b"/>
                    <a:pathLst>
                      <a:path w="291558" h="266491" extrusionOk="0">
                        <a:moveTo>
                          <a:pt x="0" y="0"/>
                        </a:moveTo>
                        <a:cubicBezTo>
                          <a:pt x="36179" y="60905"/>
                          <a:pt x="92442" y="143047"/>
                          <a:pt x="165737" y="205968"/>
                        </a:cubicBezTo>
                        <a:cubicBezTo>
                          <a:pt x="229167" y="247792"/>
                          <a:pt x="291559" y="266491"/>
                          <a:pt x="291559" y="266491"/>
                        </a:cubicBezTo>
                        <a:cubicBezTo>
                          <a:pt x="291559" y="266491"/>
                          <a:pt x="198212" y="218498"/>
                          <a:pt x="129177" y="145927"/>
                        </a:cubicBezTo>
                        <a:cubicBezTo>
                          <a:pt x="60999" y="74246"/>
                          <a:pt x="2398" y="2920"/>
                          <a:pt x="0" y="0"/>
                        </a:cubicBezTo>
                        <a:close/>
                      </a:path>
                    </a:pathLst>
                  </a:custGeom>
                  <a:solidFill>
                    <a:srgbClr val="D4BC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518" name="Google Shape;2518;p16"/>
                <p:cNvGrpSpPr/>
                <p:nvPr/>
              </p:nvGrpSpPr>
              <p:grpSpPr>
                <a:xfrm>
                  <a:off x="3242060" y="2230269"/>
                  <a:ext cx="915603" cy="367057"/>
                  <a:chOff x="3242060" y="2230269"/>
                  <a:chExt cx="915603" cy="367057"/>
                </a:xfrm>
              </p:grpSpPr>
              <p:sp>
                <p:nvSpPr>
                  <p:cNvPr id="2519" name="Google Shape;2519;p16"/>
                  <p:cNvSpPr/>
                  <p:nvPr/>
                </p:nvSpPr>
                <p:spPr>
                  <a:xfrm>
                    <a:off x="3256613" y="2274625"/>
                    <a:ext cx="901050" cy="264461"/>
                  </a:xfrm>
                  <a:custGeom>
                    <a:avLst/>
                    <a:gdLst/>
                    <a:ahLst/>
                    <a:cxnLst/>
                    <a:rect l="l" t="t" r="r" b="b"/>
                    <a:pathLst>
                      <a:path w="901050" h="264461" extrusionOk="0">
                        <a:moveTo>
                          <a:pt x="0" y="0"/>
                        </a:moveTo>
                        <a:cubicBezTo>
                          <a:pt x="0" y="0"/>
                          <a:pt x="138118" y="76650"/>
                          <a:pt x="387437" y="151124"/>
                        </a:cubicBezTo>
                        <a:cubicBezTo>
                          <a:pt x="636749" y="225604"/>
                          <a:pt x="899503" y="264461"/>
                          <a:pt x="899503" y="264461"/>
                        </a:cubicBezTo>
                        <a:cubicBezTo>
                          <a:pt x="899503" y="264461"/>
                          <a:pt x="901968" y="256867"/>
                          <a:pt x="900675" y="250545"/>
                        </a:cubicBezTo>
                        <a:cubicBezTo>
                          <a:pt x="899389" y="244223"/>
                          <a:pt x="891185" y="235898"/>
                          <a:pt x="891185" y="235898"/>
                        </a:cubicBezTo>
                        <a:cubicBezTo>
                          <a:pt x="891185" y="235898"/>
                          <a:pt x="639408" y="203945"/>
                          <a:pt x="390531" y="136082"/>
                        </a:cubicBezTo>
                        <a:cubicBezTo>
                          <a:pt x="151639" y="70951"/>
                          <a:pt x="0" y="0"/>
                          <a:pt x="0"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0" name="Google Shape;2520;p16"/>
                  <p:cNvSpPr/>
                  <p:nvPr/>
                </p:nvSpPr>
                <p:spPr>
                  <a:xfrm>
                    <a:off x="3706314" y="2475470"/>
                    <a:ext cx="153534" cy="121856"/>
                  </a:xfrm>
                  <a:custGeom>
                    <a:avLst/>
                    <a:gdLst/>
                    <a:ahLst/>
                    <a:cxnLst/>
                    <a:rect l="l" t="t" r="r" b="b"/>
                    <a:pathLst>
                      <a:path w="153534" h="121856" extrusionOk="0">
                        <a:moveTo>
                          <a:pt x="153535" y="2639"/>
                        </a:moveTo>
                        <a:cubicBezTo>
                          <a:pt x="153535" y="2639"/>
                          <a:pt x="142498" y="42280"/>
                          <a:pt x="104116" y="72083"/>
                        </a:cubicBezTo>
                        <a:cubicBezTo>
                          <a:pt x="65727" y="101886"/>
                          <a:pt x="0" y="121857"/>
                          <a:pt x="0" y="121857"/>
                        </a:cubicBezTo>
                        <a:cubicBezTo>
                          <a:pt x="0" y="121857"/>
                          <a:pt x="61829" y="94338"/>
                          <a:pt x="96354" y="63872"/>
                        </a:cubicBezTo>
                        <a:cubicBezTo>
                          <a:pt x="130878" y="33413"/>
                          <a:pt x="138084" y="0"/>
                          <a:pt x="138084" y="0"/>
                        </a:cubicBezTo>
                        <a:lnTo>
                          <a:pt x="153535" y="2639"/>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1" name="Google Shape;2521;p16"/>
                  <p:cNvSpPr/>
                  <p:nvPr/>
                </p:nvSpPr>
                <p:spPr>
                  <a:xfrm>
                    <a:off x="3339739" y="2245432"/>
                    <a:ext cx="136731" cy="119070"/>
                  </a:xfrm>
                  <a:custGeom>
                    <a:avLst/>
                    <a:gdLst/>
                    <a:ahLst/>
                    <a:cxnLst/>
                    <a:rect l="l" t="t" r="r" b="b"/>
                    <a:pathLst>
                      <a:path w="136731" h="119070" extrusionOk="0">
                        <a:moveTo>
                          <a:pt x="112387" y="110860"/>
                        </a:moveTo>
                        <a:cubicBezTo>
                          <a:pt x="112387" y="110860"/>
                          <a:pt x="106634" y="90942"/>
                          <a:pt x="78539" y="63229"/>
                        </a:cubicBezTo>
                        <a:cubicBezTo>
                          <a:pt x="50444" y="35516"/>
                          <a:pt x="0" y="0"/>
                          <a:pt x="0" y="0"/>
                        </a:cubicBezTo>
                        <a:cubicBezTo>
                          <a:pt x="0" y="0"/>
                          <a:pt x="50075" y="25664"/>
                          <a:pt x="84258" y="55427"/>
                        </a:cubicBezTo>
                        <a:cubicBezTo>
                          <a:pt x="118441" y="85196"/>
                          <a:pt x="136731" y="119071"/>
                          <a:pt x="136731" y="119071"/>
                        </a:cubicBezTo>
                        <a:lnTo>
                          <a:pt x="112387" y="11086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2" name="Google Shape;2522;p16"/>
                  <p:cNvSpPr/>
                  <p:nvPr/>
                </p:nvSpPr>
                <p:spPr>
                  <a:xfrm>
                    <a:off x="3325139" y="2364355"/>
                    <a:ext cx="146228" cy="27584"/>
                  </a:xfrm>
                  <a:custGeom>
                    <a:avLst/>
                    <a:gdLst/>
                    <a:ahLst/>
                    <a:cxnLst/>
                    <a:rect l="l" t="t" r="r" b="b"/>
                    <a:pathLst>
                      <a:path w="146228" h="27584" extrusionOk="0">
                        <a:moveTo>
                          <a:pt x="146228" y="7990"/>
                        </a:moveTo>
                        <a:cubicBezTo>
                          <a:pt x="146228" y="7990"/>
                          <a:pt x="110056" y="21385"/>
                          <a:pt x="73503" y="25731"/>
                        </a:cubicBezTo>
                        <a:cubicBezTo>
                          <a:pt x="36942" y="30084"/>
                          <a:pt x="0" y="25403"/>
                          <a:pt x="0" y="25403"/>
                        </a:cubicBezTo>
                        <a:cubicBezTo>
                          <a:pt x="0" y="25403"/>
                          <a:pt x="41362" y="22737"/>
                          <a:pt x="72431" y="16388"/>
                        </a:cubicBezTo>
                        <a:cubicBezTo>
                          <a:pt x="103493" y="10039"/>
                          <a:pt x="124261" y="0"/>
                          <a:pt x="124261" y="0"/>
                        </a:cubicBezTo>
                        <a:lnTo>
                          <a:pt x="146228" y="799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3" name="Google Shape;2523;p16"/>
                  <p:cNvSpPr/>
                  <p:nvPr/>
                </p:nvSpPr>
                <p:spPr>
                  <a:xfrm>
                    <a:off x="3455180" y="2429962"/>
                    <a:ext cx="240706" cy="94813"/>
                  </a:xfrm>
                  <a:custGeom>
                    <a:avLst/>
                    <a:gdLst/>
                    <a:ahLst/>
                    <a:cxnLst/>
                    <a:rect l="l" t="t" r="r" b="b"/>
                    <a:pathLst>
                      <a:path w="240706" h="94813" extrusionOk="0">
                        <a:moveTo>
                          <a:pt x="240706" y="3985"/>
                        </a:moveTo>
                        <a:cubicBezTo>
                          <a:pt x="240706" y="3985"/>
                          <a:pt x="202786" y="45387"/>
                          <a:pt x="143864" y="68392"/>
                        </a:cubicBezTo>
                        <a:cubicBezTo>
                          <a:pt x="84941" y="91398"/>
                          <a:pt x="0" y="94813"/>
                          <a:pt x="0" y="94813"/>
                        </a:cubicBezTo>
                        <a:cubicBezTo>
                          <a:pt x="0" y="94813"/>
                          <a:pt x="84452" y="80695"/>
                          <a:pt x="138526" y="56511"/>
                        </a:cubicBezTo>
                        <a:cubicBezTo>
                          <a:pt x="192593" y="32328"/>
                          <a:pt x="224211" y="0"/>
                          <a:pt x="224211" y="0"/>
                        </a:cubicBezTo>
                        <a:lnTo>
                          <a:pt x="240706" y="3985"/>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4" name="Google Shape;2524;p16"/>
                  <p:cNvSpPr/>
                  <p:nvPr/>
                </p:nvSpPr>
                <p:spPr>
                  <a:xfrm>
                    <a:off x="3517223" y="2239478"/>
                    <a:ext cx="191957" cy="195171"/>
                  </a:xfrm>
                  <a:custGeom>
                    <a:avLst/>
                    <a:gdLst/>
                    <a:ahLst/>
                    <a:cxnLst/>
                    <a:rect l="l" t="t" r="r" b="b"/>
                    <a:pathLst>
                      <a:path w="191957" h="195171" extrusionOk="0">
                        <a:moveTo>
                          <a:pt x="0" y="0"/>
                        </a:moveTo>
                        <a:cubicBezTo>
                          <a:pt x="0" y="0"/>
                          <a:pt x="60463" y="27117"/>
                          <a:pt x="109996" y="76295"/>
                        </a:cubicBezTo>
                        <a:cubicBezTo>
                          <a:pt x="159529" y="125467"/>
                          <a:pt x="191957" y="195172"/>
                          <a:pt x="191957" y="195172"/>
                        </a:cubicBezTo>
                        <a:lnTo>
                          <a:pt x="169139" y="189439"/>
                        </a:lnTo>
                        <a:cubicBezTo>
                          <a:pt x="169139" y="189439"/>
                          <a:pt x="137676" y="131648"/>
                          <a:pt x="95389" y="84285"/>
                        </a:cubicBezTo>
                        <a:cubicBezTo>
                          <a:pt x="53103" y="36929"/>
                          <a:pt x="0" y="0"/>
                          <a:pt x="0"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5" name="Google Shape;2525;p16"/>
                  <p:cNvSpPr/>
                  <p:nvPr/>
                </p:nvSpPr>
                <p:spPr>
                  <a:xfrm>
                    <a:off x="3734449" y="2240971"/>
                    <a:ext cx="129866" cy="233781"/>
                  </a:xfrm>
                  <a:custGeom>
                    <a:avLst/>
                    <a:gdLst/>
                    <a:ahLst/>
                    <a:cxnLst/>
                    <a:rect l="l" t="t" r="r" b="b"/>
                    <a:pathLst>
                      <a:path w="129866" h="233781" extrusionOk="0">
                        <a:moveTo>
                          <a:pt x="129867" y="233782"/>
                        </a:moveTo>
                        <a:cubicBezTo>
                          <a:pt x="129867" y="233782"/>
                          <a:pt x="123471" y="184175"/>
                          <a:pt x="91003" y="125728"/>
                        </a:cubicBezTo>
                        <a:cubicBezTo>
                          <a:pt x="58541" y="67281"/>
                          <a:pt x="0" y="0"/>
                          <a:pt x="0" y="0"/>
                        </a:cubicBezTo>
                        <a:cubicBezTo>
                          <a:pt x="0" y="0"/>
                          <a:pt x="50069" y="73094"/>
                          <a:pt x="77320" y="130470"/>
                        </a:cubicBezTo>
                        <a:cubicBezTo>
                          <a:pt x="104571" y="187838"/>
                          <a:pt x="108991" y="229495"/>
                          <a:pt x="108991" y="229495"/>
                        </a:cubicBezTo>
                        <a:lnTo>
                          <a:pt x="129867" y="233782"/>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6" name="Google Shape;2526;p16"/>
                  <p:cNvSpPr/>
                  <p:nvPr/>
                </p:nvSpPr>
                <p:spPr>
                  <a:xfrm>
                    <a:off x="3242060" y="2275985"/>
                    <a:ext cx="915603" cy="263101"/>
                  </a:xfrm>
                  <a:custGeom>
                    <a:avLst/>
                    <a:gdLst/>
                    <a:ahLst/>
                    <a:cxnLst/>
                    <a:rect l="l" t="t" r="r" b="b"/>
                    <a:pathLst>
                      <a:path w="915603" h="263101" extrusionOk="0">
                        <a:moveTo>
                          <a:pt x="0" y="0"/>
                        </a:moveTo>
                        <a:cubicBezTo>
                          <a:pt x="0" y="0"/>
                          <a:pt x="138118" y="76650"/>
                          <a:pt x="387430" y="151130"/>
                        </a:cubicBezTo>
                        <a:cubicBezTo>
                          <a:pt x="636749" y="225604"/>
                          <a:pt x="914056" y="263102"/>
                          <a:pt x="914056" y="263102"/>
                        </a:cubicBezTo>
                        <a:cubicBezTo>
                          <a:pt x="914056" y="263102"/>
                          <a:pt x="916521" y="255507"/>
                          <a:pt x="915228" y="249185"/>
                        </a:cubicBezTo>
                        <a:cubicBezTo>
                          <a:pt x="913942" y="242863"/>
                          <a:pt x="908893" y="237820"/>
                          <a:pt x="908893" y="237820"/>
                        </a:cubicBezTo>
                        <a:cubicBezTo>
                          <a:pt x="908893" y="237820"/>
                          <a:pt x="639408" y="203945"/>
                          <a:pt x="390531" y="136088"/>
                        </a:cubicBezTo>
                        <a:cubicBezTo>
                          <a:pt x="151639" y="70951"/>
                          <a:pt x="0" y="0"/>
                          <a:pt x="0"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7" name="Google Shape;2527;p16"/>
                  <p:cNvSpPr/>
                  <p:nvPr/>
                </p:nvSpPr>
                <p:spPr>
                  <a:xfrm>
                    <a:off x="3333029" y="2243912"/>
                    <a:ext cx="140923" cy="122553"/>
                  </a:xfrm>
                  <a:custGeom>
                    <a:avLst/>
                    <a:gdLst/>
                    <a:ahLst/>
                    <a:cxnLst/>
                    <a:rect l="l" t="t" r="r" b="b"/>
                    <a:pathLst>
                      <a:path w="140923" h="122553" extrusionOk="0">
                        <a:moveTo>
                          <a:pt x="113103" y="114704"/>
                        </a:moveTo>
                        <a:cubicBezTo>
                          <a:pt x="113103" y="114704"/>
                          <a:pt x="106627" y="90942"/>
                          <a:pt x="78532" y="63229"/>
                        </a:cubicBezTo>
                        <a:cubicBezTo>
                          <a:pt x="50437" y="35515"/>
                          <a:pt x="0" y="0"/>
                          <a:pt x="0" y="0"/>
                        </a:cubicBezTo>
                        <a:cubicBezTo>
                          <a:pt x="0" y="0"/>
                          <a:pt x="50069" y="25664"/>
                          <a:pt x="84252" y="55433"/>
                        </a:cubicBezTo>
                        <a:cubicBezTo>
                          <a:pt x="118434" y="85196"/>
                          <a:pt x="140924" y="122553"/>
                          <a:pt x="140924" y="122553"/>
                        </a:cubicBezTo>
                        <a:lnTo>
                          <a:pt x="113103" y="114704"/>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8" name="Google Shape;2528;p16"/>
                  <p:cNvSpPr/>
                  <p:nvPr/>
                </p:nvSpPr>
                <p:spPr>
                  <a:xfrm>
                    <a:off x="3313406" y="2360330"/>
                    <a:ext cx="150353" cy="28815"/>
                  </a:xfrm>
                  <a:custGeom>
                    <a:avLst/>
                    <a:gdLst/>
                    <a:ahLst/>
                    <a:cxnLst/>
                    <a:rect l="l" t="t" r="r" b="b"/>
                    <a:pathLst>
                      <a:path w="150353" h="28815" extrusionOk="0">
                        <a:moveTo>
                          <a:pt x="150354" y="9249"/>
                        </a:moveTo>
                        <a:cubicBezTo>
                          <a:pt x="150354" y="9249"/>
                          <a:pt x="110096" y="23300"/>
                          <a:pt x="73496" y="27285"/>
                        </a:cubicBezTo>
                        <a:cubicBezTo>
                          <a:pt x="36895" y="31270"/>
                          <a:pt x="0" y="26213"/>
                          <a:pt x="0" y="26213"/>
                        </a:cubicBezTo>
                        <a:cubicBezTo>
                          <a:pt x="0" y="26213"/>
                          <a:pt x="41389" y="23963"/>
                          <a:pt x="72518" y="17929"/>
                        </a:cubicBezTo>
                        <a:cubicBezTo>
                          <a:pt x="103647" y="11888"/>
                          <a:pt x="128386" y="0"/>
                          <a:pt x="128386" y="0"/>
                        </a:cubicBezTo>
                        <a:lnTo>
                          <a:pt x="150354" y="9249"/>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9" name="Google Shape;2529;p16"/>
                  <p:cNvSpPr/>
                  <p:nvPr/>
                </p:nvSpPr>
                <p:spPr>
                  <a:xfrm>
                    <a:off x="3435751" y="2432420"/>
                    <a:ext cx="249948" cy="91022"/>
                  </a:xfrm>
                  <a:custGeom>
                    <a:avLst/>
                    <a:gdLst/>
                    <a:ahLst/>
                    <a:cxnLst/>
                    <a:rect l="l" t="t" r="r" b="b"/>
                    <a:pathLst>
                      <a:path w="249948" h="91022" extrusionOk="0">
                        <a:moveTo>
                          <a:pt x="249949" y="5351"/>
                        </a:moveTo>
                        <a:cubicBezTo>
                          <a:pt x="249949" y="5351"/>
                          <a:pt x="204468" y="49064"/>
                          <a:pt x="144741" y="69892"/>
                        </a:cubicBezTo>
                        <a:cubicBezTo>
                          <a:pt x="85008" y="90721"/>
                          <a:pt x="0" y="91022"/>
                          <a:pt x="0" y="91022"/>
                        </a:cubicBezTo>
                        <a:cubicBezTo>
                          <a:pt x="0" y="91022"/>
                          <a:pt x="84921" y="80012"/>
                          <a:pt x="139839" y="57824"/>
                        </a:cubicBezTo>
                        <a:cubicBezTo>
                          <a:pt x="194763" y="35636"/>
                          <a:pt x="231029" y="0"/>
                          <a:pt x="231029" y="0"/>
                        </a:cubicBezTo>
                        <a:lnTo>
                          <a:pt x="249949" y="535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0" name="Google Shape;2530;p16"/>
                  <p:cNvSpPr/>
                  <p:nvPr/>
                </p:nvSpPr>
                <p:spPr>
                  <a:xfrm>
                    <a:off x="3507894" y="2234341"/>
                    <a:ext cx="196028" cy="201393"/>
                  </a:xfrm>
                  <a:custGeom>
                    <a:avLst/>
                    <a:gdLst/>
                    <a:ahLst/>
                    <a:cxnLst/>
                    <a:rect l="l" t="t" r="r" b="b"/>
                    <a:pathLst>
                      <a:path w="196028" h="201393" extrusionOk="0">
                        <a:moveTo>
                          <a:pt x="0" y="0"/>
                        </a:moveTo>
                        <a:cubicBezTo>
                          <a:pt x="0" y="0"/>
                          <a:pt x="60456" y="27124"/>
                          <a:pt x="109996" y="76295"/>
                        </a:cubicBezTo>
                        <a:cubicBezTo>
                          <a:pt x="159529" y="125467"/>
                          <a:pt x="196029" y="201394"/>
                          <a:pt x="196029" y="201394"/>
                        </a:cubicBezTo>
                        <a:cubicBezTo>
                          <a:pt x="196029" y="201394"/>
                          <a:pt x="172876" y="194422"/>
                          <a:pt x="171102" y="193082"/>
                        </a:cubicBezTo>
                        <a:cubicBezTo>
                          <a:pt x="169327" y="191743"/>
                          <a:pt x="137676" y="131648"/>
                          <a:pt x="95389" y="84285"/>
                        </a:cubicBezTo>
                        <a:cubicBezTo>
                          <a:pt x="53103" y="36929"/>
                          <a:pt x="0" y="0"/>
                          <a:pt x="0"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1" name="Google Shape;2531;p16"/>
                  <p:cNvSpPr/>
                  <p:nvPr/>
                </p:nvSpPr>
                <p:spPr>
                  <a:xfrm>
                    <a:off x="3725013" y="2230269"/>
                    <a:ext cx="133269" cy="240317"/>
                  </a:xfrm>
                  <a:custGeom>
                    <a:avLst/>
                    <a:gdLst/>
                    <a:ahLst/>
                    <a:cxnLst/>
                    <a:rect l="l" t="t" r="r" b="b"/>
                    <a:pathLst>
                      <a:path w="133269" h="240317" extrusionOk="0">
                        <a:moveTo>
                          <a:pt x="133269" y="240318"/>
                        </a:moveTo>
                        <a:cubicBezTo>
                          <a:pt x="133269" y="240318"/>
                          <a:pt x="123471" y="184175"/>
                          <a:pt x="91009" y="125728"/>
                        </a:cubicBezTo>
                        <a:cubicBezTo>
                          <a:pt x="58541" y="67281"/>
                          <a:pt x="0" y="0"/>
                          <a:pt x="0" y="0"/>
                        </a:cubicBezTo>
                        <a:cubicBezTo>
                          <a:pt x="0" y="0"/>
                          <a:pt x="50076" y="73094"/>
                          <a:pt x="77320" y="130470"/>
                        </a:cubicBezTo>
                        <a:cubicBezTo>
                          <a:pt x="104571" y="187838"/>
                          <a:pt x="110083" y="237532"/>
                          <a:pt x="110083" y="237532"/>
                        </a:cubicBezTo>
                        <a:lnTo>
                          <a:pt x="133269" y="240318"/>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2" name="Google Shape;2532;p16"/>
                  <p:cNvSpPr/>
                  <p:nvPr/>
                </p:nvSpPr>
                <p:spPr>
                  <a:xfrm>
                    <a:off x="3694728" y="2476508"/>
                    <a:ext cx="162020" cy="119492"/>
                  </a:xfrm>
                  <a:custGeom>
                    <a:avLst/>
                    <a:gdLst/>
                    <a:ahLst/>
                    <a:cxnLst/>
                    <a:rect l="l" t="t" r="r" b="b"/>
                    <a:pathLst>
                      <a:path w="162020" h="119492" extrusionOk="0">
                        <a:moveTo>
                          <a:pt x="162020" y="1072"/>
                        </a:moveTo>
                        <a:cubicBezTo>
                          <a:pt x="162020" y="1072"/>
                          <a:pt x="146155" y="46834"/>
                          <a:pt x="106386" y="74762"/>
                        </a:cubicBezTo>
                        <a:cubicBezTo>
                          <a:pt x="66618" y="102696"/>
                          <a:pt x="0" y="119493"/>
                          <a:pt x="0" y="119493"/>
                        </a:cubicBezTo>
                        <a:cubicBezTo>
                          <a:pt x="0" y="119493"/>
                          <a:pt x="63082" y="94967"/>
                          <a:pt x="99026" y="66196"/>
                        </a:cubicBezTo>
                        <a:cubicBezTo>
                          <a:pt x="134970" y="37418"/>
                          <a:pt x="144942" y="0"/>
                          <a:pt x="144942" y="0"/>
                        </a:cubicBezTo>
                        <a:lnTo>
                          <a:pt x="162020" y="107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2533" name="Google Shape;2533;p16"/>
              <p:cNvGrpSpPr/>
              <p:nvPr/>
            </p:nvGrpSpPr>
            <p:grpSpPr>
              <a:xfrm>
                <a:off x="3792257" y="1665710"/>
                <a:ext cx="538087" cy="993612"/>
                <a:chOff x="3792257" y="1665710"/>
                <a:chExt cx="538087" cy="993612"/>
              </a:xfrm>
            </p:grpSpPr>
            <p:grpSp>
              <p:nvGrpSpPr>
                <p:cNvPr id="2534" name="Google Shape;2534;p16"/>
                <p:cNvGrpSpPr/>
                <p:nvPr/>
              </p:nvGrpSpPr>
              <p:grpSpPr>
                <a:xfrm>
                  <a:off x="3792257" y="1665710"/>
                  <a:ext cx="487522" cy="774233"/>
                  <a:chOff x="3792257" y="1665710"/>
                  <a:chExt cx="487522" cy="774233"/>
                </a:xfrm>
              </p:grpSpPr>
              <p:grpSp>
                <p:nvGrpSpPr>
                  <p:cNvPr id="2535" name="Google Shape;2535;p16"/>
                  <p:cNvGrpSpPr/>
                  <p:nvPr/>
                </p:nvGrpSpPr>
                <p:grpSpPr>
                  <a:xfrm>
                    <a:off x="3792257" y="1665710"/>
                    <a:ext cx="487522" cy="756436"/>
                    <a:chOff x="3792257" y="1665710"/>
                    <a:chExt cx="487522" cy="756436"/>
                  </a:xfrm>
                </p:grpSpPr>
                <p:sp>
                  <p:nvSpPr>
                    <p:cNvPr id="2536" name="Google Shape;2536;p16"/>
                    <p:cNvSpPr/>
                    <p:nvPr/>
                  </p:nvSpPr>
                  <p:spPr>
                    <a:xfrm>
                      <a:off x="3792257" y="1665710"/>
                      <a:ext cx="487522" cy="756436"/>
                    </a:xfrm>
                    <a:custGeom>
                      <a:avLst/>
                      <a:gdLst/>
                      <a:ahLst/>
                      <a:cxnLst/>
                      <a:rect l="l" t="t" r="r" b="b"/>
                      <a:pathLst>
                        <a:path w="487522" h="756436" extrusionOk="0">
                          <a:moveTo>
                            <a:pt x="410994" y="756436"/>
                          </a:moveTo>
                          <a:cubicBezTo>
                            <a:pt x="410994" y="756436"/>
                            <a:pt x="156143" y="737483"/>
                            <a:pt x="23879" y="465031"/>
                          </a:cubicBezTo>
                          <a:cubicBezTo>
                            <a:pt x="-49838" y="313184"/>
                            <a:pt x="70659" y="0"/>
                            <a:pt x="70659" y="0"/>
                          </a:cubicBezTo>
                          <a:cubicBezTo>
                            <a:pt x="70659" y="0"/>
                            <a:pt x="386415" y="161196"/>
                            <a:pt x="459683" y="325052"/>
                          </a:cubicBezTo>
                          <a:cubicBezTo>
                            <a:pt x="543620" y="512743"/>
                            <a:pt x="410994" y="756436"/>
                            <a:pt x="410994" y="756436"/>
                          </a:cubicBezTo>
                          <a:close/>
                        </a:path>
                      </a:pathLst>
                    </a:custGeom>
                    <a:solidFill>
                      <a:srgbClr val="6E3D1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7" name="Google Shape;2537;p16"/>
                    <p:cNvSpPr/>
                    <p:nvPr/>
                  </p:nvSpPr>
                  <p:spPr>
                    <a:xfrm>
                      <a:off x="3792280" y="1665730"/>
                      <a:ext cx="302356" cy="562838"/>
                    </a:xfrm>
                    <a:custGeom>
                      <a:avLst/>
                      <a:gdLst/>
                      <a:ahLst/>
                      <a:cxnLst/>
                      <a:rect l="l" t="t" r="r" b="b"/>
                      <a:pathLst>
                        <a:path w="302356" h="562838" extrusionOk="0">
                          <a:moveTo>
                            <a:pt x="70630" y="0"/>
                          </a:moveTo>
                          <a:cubicBezTo>
                            <a:pt x="70630" y="0"/>
                            <a:pt x="-49834" y="313151"/>
                            <a:pt x="23883" y="464998"/>
                          </a:cubicBezTo>
                          <a:cubicBezTo>
                            <a:pt x="41979" y="502282"/>
                            <a:pt x="62439" y="534449"/>
                            <a:pt x="84159" y="562838"/>
                          </a:cubicBezTo>
                          <a:cubicBezTo>
                            <a:pt x="155772" y="556750"/>
                            <a:pt x="257517" y="531602"/>
                            <a:pt x="289316" y="440526"/>
                          </a:cubicBezTo>
                          <a:cubicBezTo>
                            <a:pt x="333444" y="314135"/>
                            <a:pt x="256466" y="165041"/>
                            <a:pt x="194208" y="72578"/>
                          </a:cubicBezTo>
                          <a:cubicBezTo>
                            <a:pt x="125561" y="28550"/>
                            <a:pt x="70630" y="0"/>
                            <a:pt x="70630" y="0"/>
                          </a:cubicBezTo>
                          <a:close/>
                        </a:path>
                      </a:pathLst>
                    </a:custGeom>
                    <a:solidFill>
                      <a:srgbClr val="89652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8" name="Google Shape;2538;p16"/>
                    <p:cNvSpPr/>
                    <p:nvPr/>
                  </p:nvSpPr>
                  <p:spPr>
                    <a:xfrm>
                      <a:off x="3792263" y="1670251"/>
                      <a:ext cx="192606" cy="436910"/>
                    </a:xfrm>
                    <a:custGeom>
                      <a:avLst/>
                      <a:gdLst/>
                      <a:ahLst/>
                      <a:cxnLst/>
                      <a:rect l="l" t="t" r="r" b="b"/>
                      <a:pathLst>
                        <a:path w="192606" h="436910" extrusionOk="0">
                          <a:moveTo>
                            <a:pt x="69140" y="0"/>
                          </a:moveTo>
                          <a:cubicBezTo>
                            <a:pt x="64733" y="11586"/>
                            <a:pt x="-21642" y="241262"/>
                            <a:pt x="5141" y="398909"/>
                          </a:cubicBezTo>
                          <a:cubicBezTo>
                            <a:pt x="49108" y="425055"/>
                            <a:pt x="102874" y="448737"/>
                            <a:pt x="133400" y="430440"/>
                          </a:cubicBezTo>
                          <a:cubicBezTo>
                            <a:pt x="190755" y="396043"/>
                            <a:pt x="216312" y="337529"/>
                            <a:pt x="164723" y="213435"/>
                          </a:cubicBezTo>
                          <a:cubicBezTo>
                            <a:pt x="133038" y="137234"/>
                            <a:pt x="97456" y="60061"/>
                            <a:pt x="69140" y="0"/>
                          </a:cubicBezTo>
                          <a:close/>
                        </a:path>
                      </a:pathLst>
                    </a:custGeom>
                    <a:solidFill>
                      <a:srgbClr val="9679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9" name="Google Shape;2539;p16"/>
                    <p:cNvSpPr/>
                    <p:nvPr/>
                  </p:nvSpPr>
                  <p:spPr>
                    <a:xfrm>
                      <a:off x="3837602" y="1747571"/>
                      <a:ext cx="88220" cy="327949"/>
                    </a:xfrm>
                    <a:custGeom>
                      <a:avLst/>
                      <a:gdLst/>
                      <a:ahLst/>
                      <a:cxnLst/>
                      <a:rect l="l" t="t" r="r" b="b"/>
                      <a:pathLst>
                        <a:path w="88220" h="327949" extrusionOk="0">
                          <a:moveTo>
                            <a:pt x="35842" y="0"/>
                          </a:moveTo>
                          <a:cubicBezTo>
                            <a:pt x="35842" y="0"/>
                            <a:pt x="-51805" y="325112"/>
                            <a:pt x="47020" y="327932"/>
                          </a:cubicBezTo>
                          <a:cubicBezTo>
                            <a:pt x="145845" y="330751"/>
                            <a:pt x="35842" y="0"/>
                            <a:pt x="35842" y="0"/>
                          </a:cubicBezTo>
                          <a:close/>
                        </a:path>
                      </a:pathLst>
                    </a:custGeom>
                    <a:solidFill>
                      <a:srgbClr val="AC904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0" name="Google Shape;2540;p16"/>
                    <p:cNvSpPr/>
                    <p:nvPr/>
                  </p:nvSpPr>
                  <p:spPr>
                    <a:xfrm>
                      <a:off x="3817020" y="1722429"/>
                      <a:ext cx="47235" cy="304618"/>
                    </a:xfrm>
                    <a:custGeom>
                      <a:avLst/>
                      <a:gdLst/>
                      <a:ahLst/>
                      <a:cxnLst/>
                      <a:rect l="l" t="t" r="r" b="b"/>
                      <a:pathLst>
                        <a:path w="47235" h="304618" extrusionOk="0">
                          <a:moveTo>
                            <a:pt x="47236" y="0"/>
                          </a:moveTo>
                          <a:cubicBezTo>
                            <a:pt x="47236" y="0"/>
                            <a:pt x="20340" y="73563"/>
                            <a:pt x="7287" y="156977"/>
                          </a:cubicBezTo>
                          <a:cubicBezTo>
                            <a:pt x="-5766" y="240392"/>
                            <a:pt x="2699" y="304619"/>
                            <a:pt x="2699" y="304619"/>
                          </a:cubicBezTo>
                          <a:cubicBezTo>
                            <a:pt x="2699" y="304619"/>
                            <a:pt x="6289" y="242354"/>
                            <a:pt x="19342" y="158939"/>
                          </a:cubicBezTo>
                          <a:cubicBezTo>
                            <a:pt x="32388" y="75525"/>
                            <a:pt x="47236" y="0"/>
                            <a:pt x="47236"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541" name="Google Shape;2541;p16"/>
                  <p:cNvGrpSpPr/>
                  <p:nvPr/>
                </p:nvGrpSpPr>
                <p:grpSpPr>
                  <a:xfrm>
                    <a:off x="3837447" y="1754522"/>
                    <a:ext cx="393504" cy="685421"/>
                    <a:chOff x="3837447" y="1754522"/>
                    <a:chExt cx="393504" cy="685421"/>
                  </a:xfrm>
                </p:grpSpPr>
                <p:sp>
                  <p:nvSpPr>
                    <p:cNvPr id="2542" name="Google Shape;2542;p16"/>
                    <p:cNvSpPr/>
                    <p:nvPr/>
                  </p:nvSpPr>
                  <p:spPr>
                    <a:xfrm>
                      <a:off x="3900227" y="1754522"/>
                      <a:ext cx="311302" cy="685421"/>
                    </a:xfrm>
                    <a:custGeom>
                      <a:avLst/>
                      <a:gdLst/>
                      <a:ahLst/>
                      <a:cxnLst/>
                      <a:rect l="l" t="t" r="r" b="b"/>
                      <a:pathLst>
                        <a:path w="311302" h="685421" extrusionOk="0">
                          <a:moveTo>
                            <a:pt x="287875" y="685351"/>
                          </a:moveTo>
                          <a:lnTo>
                            <a:pt x="311302" y="673805"/>
                          </a:lnTo>
                          <a:cubicBezTo>
                            <a:pt x="311302" y="673805"/>
                            <a:pt x="295343" y="646520"/>
                            <a:pt x="234933" y="516660"/>
                          </a:cubicBezTo>
                          <a:cubicBezTo>
                            <a:pt x="186599" y="412766"/>
                            <a:pt x="122881" y="274025"/>
                            <a:pt x="80622" y="174437"/>
                          </a:cubicBezTo>
                          <a:cubicBezTo>
                            <a:pt x="57771" y="120584"/>
                            <a:pt x="0" y="0"/>
                            <a:pt x="0" y="0"/>
                          </a:cubicBezTo>
                          <a:cubicBezTo>
                            <a:pt x="0" y="0"/>
                            <a:pt x="41838" y="94237"/>
                            <a:pt x="78231" y="175749"/>
                          </a:cubicBezTo>
                          <a:cubicBezTo>
                            <a:pt x="122138" y="274092"/>
                            <a:pt x="166460" y="405030"/>
                            <a:pt x="215511" y="519480"/>
                          </a:cubicBezTo>
                          <a:cubicBezTo>
                            <a:pt x="290300" y="693984"/>
                            <a:pt x="287875" y="685351"/>
                            <a:pt x="287875" y="685351"/>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3" name="Google Shape;2543;p16"/>
                    <p:cNvSpPr/>
                    <p:nvPr/>
                  </p:nvSpPr>
                  <p:spPr>
                    <a:xfrm>
                      <a:off x="3994297" y="1825627"/>
                      <a:ext cx="36359" cy="174892"/>
                    </a:xfrm>
                    <a:custGeom>
                      <a:avLst/>
                      <a:gdLst/>
                      <a:ahLst/>
                      <a:cxnLst/>
                      <a:rect l="l" t="t" r="r" b="b"/>
                      <a:pathLst>
                        <a:path w="36359" h="174892" extrusionOk="0">
                          <a:moveTo>
                            <a:pt x="0" y="149771"/>
                          </a:moveTo>
                          <a:cubicBezTo>
                            <a:pt x="0" y="149771"/>
                            <a:pt x="2317" y="121535"/>
                            <a:pt x="11412" y="84091"/>
                          </a:cubicBezTo>
                          <a:cubicBezTo>
                            <a:pt x="20500" y="46647"/>
                            <a:pt x="36360" y="0"/>
                            <a:pt x="36360" y="0"/>
                          </a:cubicBezTo>
                          <a:cubicBezTo>
                            <a:pt x="36360" y="0"/>
                            <a:pt x="26327" y="47644"/>
                            <a:pt x="20159" y="91291"/>
                          </a:cubicBezTo>
                          <a:cubicBezTo>
                            <a:pt x="13984" y="134943"/>
                            <a:pt x="10146" y="174892"/>
                            <a:pt x="10146" y="174892"/>
                          </a:cubicBezTo>
                          <a:lnTo>
                            <a:pt x="0" y="149771"/>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4" name="Google Shape;2544;p16"/>
                    <p:cNvSpPr/>
                    <p:nvPr/>
                  </p:nvSpPr>
                  <p:spPr>
                    <a:xfrm>
                      <a:off x="4064511" y="1945066"/>
                      <a:ext cx="76978" cy="229106"/>
                    </a:xfrm>
                    <a:custGeom>
                      <a:avLst/>
                      <a:gdLst/>
                      <a:ahLst/>
                      <a:cxnLst/>
                      <a:rect l="l" t="t" r="r" b="b"/>
                      <a:pathLst>
                        <a:path w="76978" h="229106" extrusionOk="0">
                          <a:moveTo>
                            <a:pt x="0" y="199023"/>
                          </a:moveTo>
                          <a:cubicBezTo>
                            <a:pt x="0" y="199023"/>
                            <a:pt x="12430" y="149496"/>
                            <a:pt x="22161" y="112219"/>
                          </a:cubicBezTo>
                          <a:cubicBezTo>
                            <a:pt x="39467" y="45930"/>
                            <a:pt x="76978" y="0"/>
                            <a:pt x="76978" y="0"/>
                          </a:cubicBezTo>
                          <a:cubicBezTo>
                            <a:pt x="76978" y="0"/>
                            <a:pt x="55594" y="53109"/>
                            <a:pt x="39018" y="112615"/>
                          </a:cubicBezTo>
                          <a:cubicBezTo>
                            <a:pt x="27191" y="155082"/>
                            <a:pt x="15886" y="229107"/>
                            <a:pt x="15886" y="229107"/>
                          </a:cubicBezTo>
                          <a:lnTo>
                            <a:pt x="0" y="199023"/>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5" name="Google Shape;2545;p16"/>
                    <p:cNvSpPr/>
                    <p:nvPr/>
                  </p:nvSpPr>
                  <p:spPr>
                    <a:xfrm>
                      <a:off x="4152667" y="2120869"/>
                      <a:ext cx="78284" cy="240907"/>
                    </a:xfrm>
                    <a:custGeom>
                      <a:avLst/>
                      <a:gdLst/>
                      <a:ahLst/>
                      <a:cxnLst/>
                      <a:rect l="l" t="t" r="r" b="b"/>
                      <a:pathLst>
                        <a:path w="78284" h="240907" extrusionOk="0">
                          <a:moveTo>
                            <a:pt x="0" y="208894"/>
                          </a:moveTo>
                          <a:cubicBezTo>
                            <a:pt x="0" y="208894"/>
                            <a:pt x="10387" y="167853"/>
                            <a:pt x="19690" y="130476"/>
                          </a:cubicBezTo>
                          <a:cubicBezTo>
                            <a:pt x="36232" y="64006"/>
                            <a:pt x="78284" y="0"/>
                            <a:pt x="78284" y="0"/>
                          </a:cubicBezTo>
                          <a:cubicBezTo>
                            <a:pt x="78284" y="0"/>
                            <a:pt x="53130" y="75076"/>
                            <a:pt x="37297" y="134762"/>
                          </a:cubicBezTo>
                          <a:cubicBezTo>
                            <a:pt x="26005" y="177364"/>
                            <a:pt x="15136" y="240907"/>
                            <a:pt x="15136" y="240907"/>
                          </a:cubicBezTo>
                          <a:lnTo>
                            <a:pt x="0" y="20889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6" name="Google Shape;2546;p16"/>
                    <p:cNvSpPr/>
                    <p:nvPr/>
                  </p:nvSpPr>
                  <p:spPr>
                    <a:xfrm>
                      <a:off x="3837447" y="1903048"/>
                      <a:ext cx="158845" cy="101095"/>
                    </a:xfrm>
                    <a:custGeom>
                      <a:avLst/>
                      <a:gdLst/>
                      <a:ahLst/>
                      <a:cxnLst/>
                      <a:rect l="l" t="t" r="r" b="b"/>
                      <a:pathLst>
                        <a:path w="158845" h="101095" extrusionOk="0">
                          <a:moveTo>
                            <a:pt x="158846" y="101095"/>
                          </a:moveTo>
                          <a:cubicBezTo>
                            <a:pt x="158846" y="101095"/>
                            <a:pt x="128078" y="76067"/>
                            <a:pt x="88364" y="50792"/>
                          </a:cubicBezTo>
                          <a:cubicBezTo>
                            <a:pt x="48656" y="25523"/>
                            <a:pt x="0" y="0"/>
                            <a:pt x="0" y="0"/>
                          </a:cubicBezTo>
                          <a:cubicBezTo>
                            <a:pt x="0" y="0"/>
                            <a:pt x="58494" y="19315"/>
                            <a:pt x="93608" y="39507"/>
                          </a:cubicBezTo>
                          <a:cubicBezTo>
                            <a:pt x="124194" y="57094"/>
                            <a:pt x="149001" y="73636"/>
                            <a:pt x="149001" y="73636"/>
                          </a:cubicBezTo>
                          <a:lnTo>
                            <a:pt x="158846" y="101095"/>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7" name="Google Shape;2547;p16"/>
                    <p:cNvSpPr/>
                    <p:nvPr/>
                  </p:nvSpPr>
                  <p:spPr>
                    <a:xfrm>
                      <a:off x="3857103" y="2100376"/>
                      <a:ext cx="206048" cy="54729"/>
                    </a:xfrm>
                    <a:custGeom>
                      <a:avLst/>
                      <a:gdLst/>
                      <a:ahLst/>
                      <a:cxnLst/>
                      <a:rect l="l" t="t" r="r" b="b"/>
                      <a:pathLst>
                        <a:path w="206048" h="54729" extrusionOk="0">
                          <a:moveTo>
                            <a:pt x="206048" y="54730"/>
                          </a:moveTo>
                          <a:cubicBezTo>
                            <a:pt x="206048" y="54730"/>
                            <a:pt x="153957" y="34029"/>
                            <a:pt x="109467" y="21511"/>
                          </a:cubicBezTo>
                          <a:cubicBezTo>
                            <a:pt x="75786" y="12035"/>
                            <a:pt x="0" y="4393"/>
                            <a:pt x="0" y="4393"/>
                          </a:cubicBezTo>
                          <a:cubicBezTo>
                            <a:pt x="0" y="4393"/>
                            <a:pt x="46620" y="-5338"/>
                            <a:pt x="110244" y="4166"/>
                          </a:cubicBezTo>
                          <a:cubicBezTo>
                            <a:pt x="144500" y="9282"/>
                            <a:pt x="194468" y="22918"/>
                            <a:pt x="194468" y="22918"/>
                          </a:cubicBezTo>
                          <a:lnTo>
                            <a:pt x="206048" y="5473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8" name="Google Shape;2548;p16"/>
                    <p:cNvSpPr/>
                    <p:nvPr/>
                  </p:nvSpPr>
                  <p:spPr>
                    <a:xfrm>
                      <a:off x="3988510" y="2287732"/>
                      <a:ext cx="162167" cy="70944"/>
                    </a:xfrm>
                    <a:custGeom>
                      <a:avLst/>
                      <a:gdLst/>
                      <a:ahLst/>
                      <a:cxnLst/>
                      <a:rect l="l" t="t" r="r" b="b"/>
                      <a:pathLst>
                        <a:path w="162167" h="70944" extrusionOk="0">
                          <a:moveTo>
                            <a:pt x="162168" y="70944"/>
                          </a:moveTo>
                          <a:cubicBezTo>
                            <a:pt x="162168" y="70944"/>
                            <a:pt x="140984" y="52058"/>
                            <a:pt x="84272" y="27378"/>
                          </a:cubicBezTo>
                          <a:cubicBezTo>
                            <a:pt x="62961" y="18109"/>
                            <a:pt x="0" y="0"/>
                            <a:pt x="0" y="0"/>
                          </a:cubicBezTo>
                          <a:cubicBezTo>
                            <a:pt x="0" y="0"/>
                            <a:pt x="69779" y="9611"/>
                            <a:pt x="88471" y="14600"/>
                          </a:cubicBezTo>
                          <a:cubicBezTo>
                            <a:pt x="115896" y="21920"/>
                            <a:pt x="147132" y="32549"/>
                            <a:pt x="147132" y="32549"/>
                          </a:cubicBezTo>
                          <a:lnTo>
                            <a:pt x="162168" y="7094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2549" name="Google Shape;2549;p16"/>
                <p:cNvGrpSpPr/>
                <p:nvPr/>
              </p:nvGrpSpPr>
              <p:grpSpPr>
                <a:xfrm>
                  <a:off x="3833267" y="1738181"/>
                  <a:ext cx="497077" cy="921141"/>
                  <a:chOff x="3833267" y="1738181"/>
                  <a:chExt cx="497077" cy="921141"/>
                </a:xfrm>
              </p:grpSpPr>
              <p:sp>
                <p:nvSpPr>
                  <p:cNvPr id="2550" name="Google Shape;2550;p16"/>
                  <p:cNvSpPr/>
                  <p:nvPr/>
                </p:nvSpPr>
                <p:spPr>
                  <a:xfrm>
                    <a:off x="3893020" y="1738181"/>
                    <a:ext cx="437324" cy="921141"/>
                  </a:xfrm>
                  <a:custGeom>
                    <a:avLst/>
                    <a:gdLst/>
                    <a:ahLst/>
                    <a:cxnLst/>
                    <a:rect l="l" t="t" r="r" b="b"/>
                    <a:pathLst>
                      <a:path w="437324" h="921141" extrusionOk="0">
                        <a:moveTo>
                          <a:pt x="392607" y="921142"/>
                        </a:moveTo>
                        <a:cubicBezTo>
                          <a:pt x="392607" y="921142"/>
                          <a:pt x="402084" y="909542"/>
                          <a:pt x="413268" y="902075"/>
                        </a:cubicBezTo>
                        <a:cubicBezTo>
                          <a:pt x="424446" y="894607"/>
                          <a:pt x="437325" y="891272"/>
                          <a:pt x="437325" y="891272"/>
                        </a:cubicBezTo>
                        <a:cubicBezTo>
                          <a:pt x="437325" y="891272"/>
                          <a:pt x="339290" y="738521"/>
                          <a:pt x="233694" y="515254"/>
                        </a:cubicBezTo>
                        <a:cubicBezTo>
                          <a:pt x="128099" y="291987"/>
                          <a:pt x="0" y="0"/>
                          <a:pt x="0" y="0"/>
                        </a:cubicBezTo>
                        <a:cubicBezTo>
                          <a:pt x="0" y="0"/>
                          <a:pt x="108435" y="290809"/>
                          <a:pt x="208091" y="516520"/>
                        </a:cubicBezTo>
                        <a:cubicBezTo>
                          <a:pt x="307739" y="742231"/>
                          <a:pt x="392607" y="921142"/>
                          <a:pt x="392607" y="921142"/>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1" name="Google Shape;2551;p16"/>
                  <p:cNvSpPr/>
                  <p:nvPr/>
                </p:nvSpPr>
                <p:spPr>
                  <a:xfrm>
                    <a:off x="3992810" y="1813023"/>
                    <a:ext cx="38850" cy="174430"/>
                  </a:xfrm>
                  <a:custGeom>
                    <a:avLst/>
                    <a:gdLst/>
                    <a:ahLst/>
                    <a:cxnLst/>
                    <a:rect l="l" t="t" r="r" b="b"/>
                    <a:pathLst>
                      <a:path w="38850" h="174430" extrusionOk="0">
                        <a:moveTo>
                          <a:pt x="0" y="149141"/>
                        </a:moveTo>
                        <a:cubicBezTo>
                          <a:pt x="0" y="149141"/>
                          <a:pt x="2793" y="120946"/>
                          <a:pt x="12504" y="83662"/>
                        </a:cubicBezTo>
                        <a:cubicBezTo>
                          <a:pt x="22221" y="46378"/>
                          <a:pt x="38851" y="0"/>
                          <a:pt x="38851" y="0"/>
                        </a:cubicBezTo>
                        <a:cubicBezTo>
                          <a:pt x="38851" y="0"/>
                          <a:pt x="28028" y="47470"/>
                          <a:pt x="21130" y="91009"/>
                        </a:cubicBezTo>
                        <a:cubicBezTo>
                          <a:pt x="14232" y="134548"/>
                          <a:pt x="9731" y="174430"/>
                          <a:pt x="9731" y="174430"/>
                        </a:cubicBezTo>
                        <a:lnTo>
                          <a:pt x="0" y="14914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2" name="Google Shape;2552;p16"/>
                  <p:cNvSpPr/>
                  <p:nvPr/>
                </p:nvSpPr>
                <p:spPr>
                  <a:xfrm>
                    <a:off x="4063955" y="1933513"/>
                    <a:ext cx="82503" cy="227311"/>
                  </a:xfrm>
                  <a:custGeom>
                    <a:avLst/>
                    <a:gdLst/>
                    <a:ahLst/>
                    <a:cxnLst/>
                    <a:rect l="l" t="t" r="r" b="b"/>
                    <a:pathLst>
                      <a:path w="82503" h="227311" extrusionOk="0">
                        <a:moveTo>
                          <a:pt x="0" y="196792"/>
                        </a:moveTo>
                        <a:cubicBezTo>
                          <a:pt x="0" y="196792"/>
                          <a:pt x="13810" y="147635"/>
                          <a:pt x="24579" y="110639"/>
                        </a:cubicBezTo>
                        <a:cubicBezTo>
                          <a:pt x="43726" y="44865"/>
                          <a:pt x="82504" y="0"/>
                          <a:pt x="82504" y="0"/>
                        </a:cubicBezTo>
                        <a:cubicBezTo>
                          <a:pt x="82504" y="0"/>
                          <a:pt x="59646" y="52493"/>
                          <a:pt x="41423" y="111509"/>
                        </a:cubicBezTo>
                        <a:cubicBezTo>
                          <a:pt x="28410" y="153629"/>
                          <a:pt x="15042" y="227312"/>
                          <a:pt x="15042" y="227312"/>
                        </a:cubicBezTo>
                        <a:lnTo>
                          <a:pt x="0" y="19679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3" name="Google Shape;2553;p16"/>
                  <p:cNvSpPr/>
                  <p:nvPr/>
                </p:nvSpPr>
                <p:spPr>
                  <a:xfrm>
                    <a:off x="4149653" y="2104468"/>
                    <a:ext cx="88122" cy="238241"/>
                  </a:xfrm>
                  <a:custGeom>
                    <a:avLst/>
                    <a:gdLst/>
                    <a:ahLst/>
                    <a:cxnLst/>
                    <a:rect l="l" t="t" r="r" b="b"/>
                    <a:pathLst>
                      <a:path w="88122" h="238241" extrusionOk="0">
                        <a:moveTo>
                          <a:pt x="0" y="205392"/>
                        </a:moveTo>
                        <a:cubicBezTo>
                          <a:pt x="0" y="205392"/>
                          <a:pt x="12008" y="164786"/>
                          <a:pt x="22771" y="127790"/>
                        </a:cubicBezTo>
                        <a:cubicBezTo>
                          <a:pt x="41918" y="62010"/>
                          <a:pt x="88123" y="0"/>
                          <a:pt x="88123" y="0"/>
                        </a:cubicBezTo>
                        <a:cubicBezTo>
                          <a:pt x="88123" y="0"/>
                          <a:pt x="59619" y="73965"/>
                          <a:pt x="41389" y="132981"/>
                        </a:cubicBezTo>
                        <a:cubicBezTo>
                          <a:pt x="28383" y="175107"/>
                          <a:pt x="15337" y="238242"/>
                          <a:pt x="15337" y="238242"/>
                        </a:cubicBezTo>
                        <a:lnTo>
                          <a:pt x="0" y="20539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4" name="Google Shape;2554;p16"/>
                  <p:cNvSpPr/>
                  <p:nvPr/>
                </p:nvSpPr>
                <p:spPr>
                  <a:xfrm>
                    <a:off x="3833267" y="1902009"/>
                    <a:ext cx="159548" cy="93420"/>
                  </a:xfrm>
                  <a:custGeom>
                    <a:avLst/>
                    <a:gdLst/>
                    <a:ahLst/>
                    <a:cxnLst/>
                    <a:rect l="l" t="t" r="r" b="b"/>
                    <a:pathLst>
                      <a:path w="159548" h="93420" extrusionOk="0">
                        <a:moveTo>
                          <a:pt x="159549" y="93420"/>
                        </a:moveTo>
                        <a:cubicBezTo>
                          <a:pt x="159549" y="93420"/>
                          <a:pt x="128447" y="69893"/>
                          <a:pt x="88558" y="46533"/>
                        </a:cubicBezTo>
                        <a:cubicBezTo>
                          <a:pt x="48669" y="23179"/>
                          <a:pt x="0" y="0"/>
                          <a:pt x="0" y="0"/>
                        </a:cubicBezTo>
                        <a:cubicBezTo>
                          <a:pt x="0" y="0"/>
                          <a:pt x="58085" y="16522"/>
                          <a:pt x="93273" y="35020"/>
                        </a:cubicBezTo>
                        <a:cubicBezTo>
                          <a:pt x="123926" y="51140"/>
                          <a:pt x="148867" y="66484"/>
                          <a:pt x="148867" y="66484"/>
                        </a:cubicBezTo>
                        <a:lnTo>
                          <a:pt x="159549" y="9342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5" name="Google Shape;2555;p16"/>
                  <p:cNvSpPr/>
                  <p:nvPr/>
                </p:nvSpPr>
                <p:spPr>
                  <a:xfrm>
                    <a:off x="3846347" y="2098108"/>
                    <a:ext cx="208164" cy="48030"/>
                  </a:xfrm>
                  <a:custGeom>
                    <a:avLst/>
                    <a:gdLst/>
                    <a:ahLst/>
                    <a:cxnLst/>
                    <a:rect l="l" t="t" r="r" b="b"/>
                    <a:pathLst>
                      <a:path w="208164" h="48030" extrusionOk="0">
                        <a:moveTo>
                          <a:pt x="208164" y="48031"/>
                        </a:moveTo>
                        <a:cubicBezTo>
                          <a:pt x="208164" y="48031"/>
                          <a:pt x="155169" y="29767"/>
                          <a:pt x="110137" y="19326"/>
                        </a:cubicBezTo>
                        <a:cubicBezTo>
                          <a:pt x="76061" y="11423"/>
                          <a:pt x="0" y="7304"/>
                          <a:pt x="0" y="7304"/>
                        </a:cubicBezTo>
                        <a:cubicBezTo>
                          <a:pt x="0" y="7304"/>
                          <a:pt x="46117" y="-4577"/>
                          <a:pt x="110110" y="1967"/>
                        </a:cubicBezTo>
                        <a:cubicBezTo>
                          <a:pt x="144567" y="5489"/>
                          <a:pt x="195118" y="16794"/>
                          <a:pt x="195118" y="16794"/>
                        </a:cubicBezTo>
                        <a:lnTo>
                          <a:pt x="208164" y="4803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6" name="Google Shape;2556;p16"/>
                  <p:cNvSpPr/>
                  <p:nvPr/>
                </p:nvSpPr>
                <p:spPr>
                  <a:xfrm>
                    <a:off x="3979750" y="2286928"/>
                    <a:ext cx="162482" cy="58433"/>
                  </a:xfrm>
                  <a:custGeom>
                    <a:avLst/>
                    <a:gdLst/>
                    <a:ahLst/>
                    <a:cxnLst/>
                    <a:rect l="l" t="t" r="r" b="b"/>
                    <a:pathLst>
                      <a:path w="162482" h="58433" extrusionOk="0">
                        <a:moveTo>
                          <a:pt x="162482" y="58434"/>
                        </a:moveTo>
                        <a:cubicBezTo>
                          <a:pt x="162482" y="58434"/>
                          <a:pt x="140649" y="41222"/>
                          <a:pt x="83836" y="20916"/>
                        </a:cubicBezTo>
                        <a:cubicBezTo>
                          <a:pt x="62485" y="13287"/>
                          <a:pt x="0" y="0"/>
                          <a:pt x="0" y="0"/>
                        </a:cubicBezTo>
                        <a:cubicBezTo>
                          <a:pt x="0" y="0"/>
                          <a:pt x="68600" y="4313"/>
                          <a:pt x="87125" y="7869"/>
                        </a:cubicBezTo>
                        <a:cubicBezTo>
                          <a:pt x="114309" y="13093"/>
                          <a:pt x="145418" y="21324"/>
                          <a:pt x="145418" y="21324"/>
                        </a:cubicBezTo>
                        <a:lnTo>
                          <a:pt x="162482" y="58434"/>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2557" name="Google Shape;2557;p16"/>
              <p:cNvGrpSpPr/>
              <p:nvPr/>
            </p:nvGrpSpPr>
            <p:grpSpPr>
              <a:xfrm>
                <a:off x="3861864" y="2151457"/>
                <a:ext cx="730882" cy="706308"/>
                <a:chOff x="3861864" y="2151457"/>
                <a:chExt cx="730882" cy="706308"/>
              </a:xfrm>
            </p:grpSpPr>
            <p:sp>
              <p:nvSpPr>
                <p:cNvPr id="2558" name="Google Shape;2558;p16"/>
                <p:cNvSpPr/>
                <p:nvPr/>
              </p:nvSpPr>
              <p:spPr>
                <a:xfrm>
                  <a:off x="3861873" y="2151457"/>
                  <a:ext cx="730873" cy="706308"/>
                </a:xfrm>
                <a:custGeom>
                  <a:avLst/>
                  <a:gdLst/>
                  <a:ahLst/>
                  <a:cxnLst/>
                  <a:rect l="l" t="t" r="r" b="b"/>
                  <a:pathLst>
                    <a:path w="730873" h="706308" extrusionOk="0">
                      <a:moveTo>
                        <a:pt x="1084" y="299381"/>
                      </a:moveTo>
                      <a:cubicBezTo>
                        <a:pt x="7747" y="193209"/>
                        <a:pt x="102179" y="68064"/>
                        <a:pt x="196825" y="29949"/>
                      </a:cubicBezTo>
                      <a:cubicBezTo>
                        <a:pt x="291477" y="-8165"/>
                        <a:pt x="371054" y="-5700"/>
                        <a:pt x="463054" y="14030"/>
                      </a:cubicBezTo>
                      <a:cubicBezTo>
                        <a:pt x="555048" y="33760"/>
                        <a:pt x="645474" y="82717"/>
                        <a:pt x="691947" y="193524"/>
                      </a:cubicBezTo>
                      <a:cubicBezTo>
                        <a:pt x="738412" y="304323"/>
                        <a:pt x="750849" y="420139"/>
                        <a:pt x="686890" y="522339"/>
                      </a:cubicBezTo>
                      <a:cubicBezTo>
                        <a:pt x="626528" y="618773"/>
                        <a:pt x="577604" y="660276"/>
                        <a:pt x="463938" y="690796"/>
                      </a:cubicBezTo>
                      <a:cubicBezTo>
                        <a:pt x="388052" y="711169"/>
                        <a:pt x="262505" y="730591"/>
                        <a:pt x="131118" y="615974"/>
                      </a:cubicBezTo>
                      <a:cubicBezTo>
                        <a:pt x="80044" y="571417"/>
                        <a:pt x="-10945" y="491096"/>
                        <a:pt x="1084" y="299381"/>
                      </a:cubicBezTo>
                      <a:close/>
                    </a:path>
                  </a:pathLst>
                </a:custGeom>
                <a:solidFill>
                  <a:srgbClr val="A422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9" name="Google Shape;2559;p16"/>
                <p:cNvSpPr/>
                <p:nvPr/>
              </p:nvSpPr>
              <p:spPr>
                <a:xfrm>
                  <a:off x="3861893" y="2154395"/>
                  <a:ext cx="626826" cy="656251"/>
                </a:xfrm>
                <a:custGeom>
                  <a:avLst/>
                  <a:gdLst/>
                  <a:ahLst/>
                  <a:cxnLst/>
                  <a:rect l="l" t="t" r="r" b="b"/>
                  <a:pathLst>
                    <a:path w="626826" h="656251" extrusionOk="0">
                      <a:moveTo>
                        <a:pt x="509989" y="86838"/>
                      </a:moveTo>
                      <a:cubicBezTo>
                        <a:pt x="439172" y="28980"/>
                        <a:pt x="352376" y="-555"/>
                        <a:pt x="298342" y="8"/>
                      </a:cubicBezTo>
                      <a:cubicBezTo>
                        <a:pt x="298235" y="21"/>
                        <a:pt x="298121" y="41"/>
                        <a:pt x="298014" y="55"/>
                      </a:cubicBezTo>
                      <a:cubicBezTo>
                        <a:pt x="265412" y="4180"/>
                        <a:pt x="232160" y="12746"/>
                        <a:pt x="196785" y="26991"/>
                      </a:cubicBezTo>
                      <a:cubicBezTo>
                        <a:pt x="102132" y="65105"/>
                        <a:pt x="7748" y="190317"/>
                        <a:pt x="1084" y="296489"/>
                      </a:cubicBezTo>
                      <a:cubicBezTo>
                        <a:pt x="-10944" y="488205"/>
                        <a:pt x="80011" y="568425"/>
                        <a:pt x="131091" y="612982"/>
                      </a:cubicBezTo>
                      <a:cubicBezTo>
                        <a:pt x="140488" y="621179"/>
                        <a:pt x="149857" y="628566"/>
                        <a:pt x="159173" y="635445"/>
                      </a:cubicBezTo>
                      <a:cubicBezTo>
                        <a:pt x="291826" y="676914"/>
                        <a:pt x="508382" y="675555"/>
                        <a:pt x="599746" y="447800"/>
                      </a:cubicBezTo>
                      <a:cubicBezTo>
                        <a:pt x="665875" y="282941"/>
                        <a:pt x="601199" y="161365"/>
                        <a:pt x="509989" y="86838"/>
                      </a:cubicBezTo>
                      <a:close/>
                    </a:path>
                  </a:pathLst>
                </a:custGeom>
                <a:solidFill>
                  <a:srgbClr val="BA3D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0" name="Google Shape;2560;p16"/>
                <p:cNvSpPr/>
                <p:nvPr/>
              </p:nvSpPr>
              <p:spPr>
                <a:xfrm>
                  <a:off x="3861864" y="2199265"/>
                  <a:ext cx="567820" cy="580799"/>
                </a:xfrm>
                <a:custGeom>
                  <a:avLst/>
                  <a:gdLst/>
                  <a:ahLst/>
                  <a:cxnLst/>
                  <a:rect l="l" t="t" r="r" b="b"/>
                  <a:pathLst>
                    <a:path w="567820" h="580799" extrusionOk="0">
                      <a:moveTo>
                        <a:pt x="459788" y="67271"/>
                      </a:moveTo>
                      <a:cubicBezTo>
                        <a:pt x="370272" y="1697"/>
                        <a:pt x="247157" y="-16044"/>
                        <a:pt x="180800" y="14516"/>
                      </a:cubicBezTo>
                      <a:cubicBezTo>
                        <a:pt x="145760" y="30650"/>
                        <a:pt x="117484" y="45511"/>
                        <a:pt x="92068" y="59783"/>
                      </a:cubicBezTo>
                      <a:cubicBezTo>
                        <a:pt x="49051" y="107266"/>
                        <a:pt x="15599" y="167421"/>
                        <a:pt x="4702" y="224897"/>
                      </a:cubicBezTo>
                      <a:cubicBezTo>
                        <a:pt x="4287" y="227074"/>
                        <a:pt x="3718" y="229264"/>
                        <a:pt x="3369" y="231427"/>
                      </a:cubicBezTo>
                      <a:cubicBezTo>
                        <a:pt x="2285" y="238225"/>
                        <a:pt x="1528" y="244949"/>
                        <a:pt x="1112" y="251619"/>
                      </a:cubicBezTo>
                      <a:cubicBezTo>
                        <a:pt x="362" y="263601"/>
                        <a:pt x="-19" y="275046"/>
                        <a:pt x="1" y="286171"/>
                      </a:cubicBezTo>
                      <a:cubicBezTo>
                        <a:pt x="135" y="390367"/>
                        <a:pt x="32496" y="457574"/>
                        <a:pt x="68433" y="503885"/>
                      </a:cubicBezTo>
                      <a:cubicBezTo>
                        <a:pt x="109548" y="531184"/>
                        <a:pt x="162497" y="554992"/>
                        <a:pt x="231170" y="572767"/>
                      </a:cubicBezTo>
                      <a:cubicBezTo>
                        <a:pt x="423181" y="622467"/>
                        <a:pt x="591530" y="433135"/>
                        <a:pt x="565069" y="236772"/>
                      </a:cubicBezTo>
                      <a:cubicBezTo>
                        <a:pt x="555144" y="163135"/>
                        <a:pt x="513494" y="106610"/>
                        <a:pt x="459788" y="67271"/>
                      </a:cubicBezTo>
                      <a:close/>
                    </a:path>
                  </a:pathLst>
                </a:custGeom>
                <a:solidFill>
                  <a:srgbClr val="CF58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1" name="Google Shape;2561;p16"/>
                <p:cNvSpPr/>
                <p:nvPr/>
              </p:nvSpPr>
              <p:spPr>
                <a:xfrm>
                  <a:off x="3864013" y="2286153"/>
                  <a:ext cx="108213" cy="411904"/>
                </a:xfrm>
                <a:custGeom>
                  <a:avLst/>
                  <a:gdLst/>
                  <a:ahLst/>
                  <a:cxnLst/>
                  <a:rect l="l" t="t" r="r" b="b"/>
                  <a:pathLst>
                    <a:path w="108213" h="411904" extrusionOk="0">
                      <a:moveTo>
                        <a:pt x="107828" y="411237"/>
                      </a:moveTo>
                      <a:cubicBezTo>
                        <a:pt x="101003" y="420560"/>
                        <a:pt x="10108" y="330964"/>
                        <a:pt x="678" y="223586"/>
                      </a:cubicBezTo>
                      <a:cubicBezTo>
                        <a:pt x="-8564" y="118352"/>
                        <a:pt x="79512" y="-6451"/>
                        <a:pt x="90027" y="259"/>
                      </a:cubicBezTo>
                      <a:cubicBezTo>
                        <a:pt x="100869" y="7184"/>
                        <a:pt x="12365" y="101402"/>
                        <a:pt x="22136" y="218115"/>
                      </a:cubicBezTo>
                      <a:cubicBezTo>
                        <a:pt x="31841" y="333897"/>
                        <a:pt x="114525" y="402089"/>
                        <a:pt x="107828" y="411237"/>
                      </a:cubicBezTo>
                      <a:close/>
                    </a:path>
                  </a:pathLst>
                </a:custGeom>
                <a:solidFill>
                  <a:srgbClr val="FFA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2" name="Google Shape;2562;p16"/>
                <p:cNvSpPr/>
                <p:nvPr/>
              </p:nvSpPr>
              <p:spPr>
                <a:xfrm>
                  <a:off x="3905343" y="2223566"/>
                  <a:ext cx="474075" cy="519655"/>
                </a:xfrm>
                <a:custGeom>
                  <a:avLst/>
                  <a:gdLst/>
                  <a:ahLst/>
                  <a:cxnLst/>
                  <a:rect l="l" t="t" r="r" b="b"/>
                  <a:pathLst>
                    <a:path w="474075" h="519655" extrusionOk="0">
                      <a:moveTo>
                        <a:pt x="445958" y="258989"/>
                      </a:moveTo>
                      <a:cubicBezTo>
                        <a:pt x="461248" y="260677"/>
                        <a:pt x="542834" y="108321"/>
                        <a:pt x="330437" y="19562"/>
                      </a:cubicBezTo>
                      <a:cubicBezTo>
                        <a:pt x="239549" y="-18419"/>
                        <a:pt x="124563" y="-7415"/>
                        <a:pt x="44960" y="109305"/>
                      </a:cubicBezTo>
                      <a:cubicBezTo>
                        <a:pt x="-51789" y="251153"/>
                        <a:pt x="9585" y="457971"/>
                        <a:pt x="209994" y="512038"/>
                      </a:cubicBezTo>
                      <a:cubicBezTo>
                        <a:pt x="395160" y="562000"/>
                        <a:pt x="474516" y="350125"/>
                        <a:pt x="437064" y="342363"/>
                      </a:cubicBezTo>
                      <a:cubicBezTo>
                        <a:pt x="414508" y="337682"/>
                        <a:pt x="364500" y="413261"/>
                        <a:pt x="288847" y="405391"/>
                      </a:cubicBezTo>
                      <a:cubicBezTo>
                        <a:pt x="245958" y="400931"/>
                        <a:pt x="150930" y="333864"/>
                        <a:pt x="178295" y="248200"/>
                      </a:cubicBezTo>
                      <a:cubicBezTo>
                        <a:pt x="203276" y="169996"/>
                        <a:pt x="275734" y="135793"/>
                        <a:pt x="331717" y="160251"/>
                      </a:cubicBezTo>
                      <a:cubicBezTo>
                        <a:pt x="389045" y="185292"/>
                        <a:pt x="426844" y="256879"/>
                        <a:pt x="445958" y="258989"/>
                      </a:cubicBezTo>
                      <a:close/>
                    </a:path>
                  </a:pathLst>
                </a:custGeom>
                <a:solidFill>
                  <a:srgbClr val="E573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3" name="Google Shape;2563;p16"/>
                <p:cNvSpPr/>
                <p:nvPr/>
              </p:nvSpPr>
              <p:spPr>
                <a:xfrm>
                  <a:off x="4244443" y="2614951"/>
                  <a:ext cx="71746" cy="52693"/>
                </a:xfrm>
                <a:custGeom>
                  <a:avLst/>
                  <a:gdLst/>
                  <a:ahLst/>
                  <a:cxnLst/>
                  <a:rect l="l" t="t" r="r" b="b"/>
                  <a:pathLst>
                    <a:path w="71746" h="52693" extrusionOk="0">
                      <a:moveTo>
                        <a:pt x="71684" y="5508"/>
                      </a:moveTo>
                      <a:cubicBezTo>
                        <a:pt x="70632" y="-14798"/>
                        <a:pt x="338" y="26404"/>
                        <a:pt x="3" y="42370"/>
                      </a:cubicBezTo>
                      <a:cubicBezTo>
                        <a:pt x="-305" y="57251"/>
                        <a:pt x="21863" y="52657"/>
                        <a:pt x="29900" y="49235"/>
                      </a:cubicBezTo>
                      <a:cubicBezTo>
                        <a:pt x="54057" y="38928"/>
                        <a:pt x="72977" y="30382"/>
                        <a:pt x="71684" y="5508"/>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4" name="Google Shape;2564;p16"/>
                <p:cNvSpPr/>
                <p:nvPr/>
              </p:nvSpPr>
              <p:spPr>
                <a:xfrm>
                  <a:off x="4062987" y="2608176"/>
                  <a:ext cx="175201" cy="90668"/>
                </a:xfrm>
                <a:custGeom>
                  <a:avLst/>
                  <a:gdLst/>
                  <a:ahLst/>
                  <a:cxnLst/>
                  <a:rect l="l" t="t" r="r" b="b"/>
                  <a:pathLst>
                    <a:path w="175201" h="90668" extrusionOk="0">
                      <a:moveTo>
                        <a:pt x="70" y="56304"/>
                      </a:moveTo>
                      <a:cubicBezTo>
                        <a:pt x="3733" y="40907"/>
                        <a:pt x="13257" y="47537"/>
                        <a:pt x="26832" y="30560"/>
                      </a:cubicBezTo>
                      <a:cubicBezTo>
                        <a:pt x="40401" y="13582"/>
                        <a:pt x="32686" y="47"/>
                        <a:pt x="46563" y="0"/>
                      </a:cubicBezTo>
                      <a:cubicBezTo>
                        <a:pt x="65556" y="-60"/>
                        <a:pt x="63353" y="19235"/>
                        <a:pt x="110662" y="36996"/>
                      </a:cubicBezTo>
                      <a:cubicBezTo>
                        <a:pt x="124037" y="42012"/>
                        <a:pt x="172974" y="39206"/>
                        <a:pt x="175137" y="59566"/>
                      </a:cubicBezTo>
                      <a:cubicBezTo>
                        <a:pt x="176483" y="72210"/>
                        <a:pt x="156679" y="80762"/>
                        <a:pt x="137659" y="85089"/>
                      </a:cubicBezTo>
                      <a:cubicBezTo>
                        <a:pt x="49884" y="105047"/>
                        <a:pt x="-2180" y="65774"/>
                        <a:pt x="70" y="56304"/>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5" name="Google Shape;2565;p16"/>
                <p:cNvSpPr/>
                <p:nvPr/>
              </p:nvSpPr>
              <p:spPr>
                <a:xfrm>
                  <a:off x="3924272" y="2279073"/>
                  <a:ext cx="217625" cy="369671"/>
                </a:xfrm>
                <a:custGeom>
                  <a:avLst/>
                  <a:gdLst/>
                  <a:ahLst/>
                  <a:cxnLst/>
                  <a:rect l="l" t="t" r="r" b="b"/>
                  <a:pathLst>
                    <a:path w="217625" h="369671" extrusionOk="0">
                      <a:moveTo>
                        <a:pt x="32" y="198955"/>
                      </a:moveTo>
                      <a:cubicBezTo>
                        <a:pt x="-1756" y="109895"/>
                        <a:pt x="72289" y="-28417"/>
                        <a:pt x="180784" y="5143"/>
                      </a:cubicBezTo>
                      <a:cubicBezTo>
                        <a:pt x="207238" y="13327"/>
                        <a:pt x="218389" y="28007"/>
                        <a:pt x="217586" y="64722"/>
                      </a:cubicBezTo>
                      <a:cubicBezTo>
                        <a:pt x="217050" y="89019"/>
                        <a:pt x="153700" y="135184"/>
                        <a:pt x="135497" y="184904"/>
                      </a:cubicBezTo>
                      <a:cubicBezTo>
                        <a:pt x="108079" y="259826"/>
                        <a:pt x="180429" y="287546"/>
                        <a:pt x="145563" y="344728"/>
                      </a:cubicBezTo>
                      <a:cubicBezTo>
                        <a:pt x="125163" y="378181"/>
                        <a:pt x="97979" y="370914"/>
                        <a:pt x="82897" y="363038"/>
                      </a:cubicBezTo>
                      <a:cubicBezTo>
                        <a:pt x="48165" y="344909"/>
                        <a:pt x="1907" y="292141"/>
                        <a:pt x="32" y="198955"/>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6" name="Google Shape;2566;p16"/>
                <p:cNvSpPr/>
                <p:nvPr/>
              </p:nvSpPr>
              <p:spPr>
                <a:xfrm>
                  <a:off x="4146974" y="2268965"/>
                  <a:ext cx="202162" cy="154752"/>
                </a:xfrm>
                <a:custGeom>
                  <a:avLst/>
                  <a:gdLst/>
                  <a:ahLst/>
                  <a:cxnLst/>
                  <a:rect l="l" t="t" r="r" b="b"/>
                  <a:pathLst>
                    <a:path w="202162" h="154752" extrusionOk="0">
                      <a:moveTo>
                        <a:pt x="235" y="12076"/>
                      </a:moveTo>
                      <a:cubicBezTo>
                        <a:pt x="-2417" y="30339"/>
                        <a:pt x="18170" y="28772"/>
                        <a:pt x="22805" y="52373"/>
                      </a:cubicBezTo>
                      <a:cubicBezTo>
                        <a:pt x="26528" y="71360"/>
                        <a:pt x="18659" y="91800"/>
                        <a:pt x="37820" y="93816"/>
                      </a:cubicBezTo>
                      <a:cubicBezTo>
                        <a:pt x="61113" y="96261"/>
                        <a:pt x="73168" y="86061"/>
                        <a:pt x="118756" y="107244"/>
                      </a:cubicBezTo>
                      <a:cubicBezTo>
                        <a:pt x="172026" y="131997"/>
                        <a:pt x="179755" y="157574"/>
                        <a:pt x="194797" y="154500"/>
                      </a:cubicBezTo>
                      <a:cubicBezTo>
                        <a:pt x="212980" y="150790"/>
                        <a:pt x="197181" y="84045"/>
                        <a:pt x="150877" y="45864"/>
                      </a:cubicBezTo>
                      <a:cubicBezTo>
                        <a:pt x="109052" y="11373"/>
                        <a:pt x="4461" y="-17051"/>
                        <a:pt x="235" y="12076"/>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7" name="Google Shape;2567;p16"/>
                <p:cNvSpPr/>
                <p:nvPr/>
              </p:nvSpPr>
              <p:spPr>
                <a:xfrm>
                  <a:off x="4014530" y="2372834"/>
                  <a:ext cx="92542" cy="203717"/>
                </a:xfrm>
                <a:custGeom>
                  <a:avLst/>
                  <a:gdLst/>
                  <a:ahLst/>
                  <a:cxnLst/>
                  <a:rect l="l" t="t" r="r" b="b"/>
                  <a:pathLst>
                    <a:path w="92542" h="203717" extrusionOk="0">
                      <a:moveTo>
                        <a:pt x="35254" y="203717"/>
                      </a:moveTo>
                      <a:cubicBezTo>
                        <a:pt x="35254" y="203717"/>
                        <a:pt x="-12357" y="164552"/>
                        <a:pt x="3080" y="98276"/>
                      </a:cubicBezTo>
                      <a:cubicBezTo>
                        <a:pt x="21725" y="18237"/>
                        <a:pt x="92542" y="0"/>
                        <a:pt x="92542" y="0"/>
                      </a:cubicBezTo>
                      <a:cubicBezTo>
                        <a:pt x="92542" y="0"/>
                        <a:pt x="39573" y="51656"/>
                        <a:pt x="25255" y="102582"/>
                      </a:cubicBezTo>
                      <a:cubicBezTo>
                        <a:pt x="10929" y="153515"/>
                        <a:pt x="35254" y="203717"/>
                        <a:pt x="35254" y="203717"/>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8" name="Google Shape;2568;p16"/>
                <p:cNvSpPr/>
                <p:nvPr/>
              </p:nvSpPr>
              <p:spPr>
                <a:xfrm>
                  <a:off x="4194371" y="2340207"/>
                  <a:ext cx="122975" cy="59008"/>
                </a:xfrm>
                <a:custGeom>
                  <a:avLst/>
                  <a:gdLst/>
                  <a:ahLst/>
                  <a:cxnLst/>
                  <a:rect l="l" t="t" r="r" b="b"/>
                  <a:pathLst>
                    <a:path w="122975" h="59008" extrusionOk="0">
                      <a:moveTo>
                        <a:pt x="0" y="7211"/>
                      </a:moveTo>
                      <a:cubicBezTo>
                        <a:pt x="0" y="7211"/>
                        <a:pt x="43552" y="-7650"/>
                        <a:pt x="74300" y="5296"/>
                      </a:cubicBezTo>
                      <a:cubicBezTo>
                        <a:pt x="105040" y="18248"/>
                        <a:pt x="122975" y="59008"/>
                        <a:pt x="122975" y="59008"/>
                      </a:cubicBezTo>
                      <a:cubicBezTo>
                        <a:pt x="122975" y="59008"/>
                        <a:pt x="101269" y="36813"/>
                        <a:pt x="70529" y="23861"/>
                      </a:cubicBezTo>
                      <a:cubicBezTo>
                        <a:pt x="39789" y="10915"/>
                        <a:pt x="0" y="7211"/>
                        <a:pt x="0" y="7211"/>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9" name="Google Shape;2569;p16"/>
                <p:cNvSpPr/>
                <p:nvPr/>
              </p:nvSpPr>
              <p:spPr>
                <a:xfrm>
                  <a:off x="4111271" y="2634943"/>
                  <a:ext cx="114013" cy="42298"/>
                </a:xfrm>
                <a:custGeom>
                  <a:avLst/>
                  <a:gdLst/>
                  <a:ahLst/>
                  <a:cxnLst/>
                  <a:rect l="l" t="t" r="r" b="b"/>
                  <a:pathLst>
                    <a:path w="114013" h="42298" extrusionOk="0">
                      <a:moveTo>
                        <a:pt x="1466" y="4208"/>
                      </a:moveTo>
                      <a:cubicBezTo>
                        <a:pt x="10802" y="-9722"/>
                        <a:pt x="25389" y="14374"/>
                        <a:pt x="59103" y="26603"/>
                      </a:cubicBezTo>
                      <a:cubicBezTo>
                        <a:pt x="80507" y="34366"/>
                        <a:pt x="114014" y="31968"/>
                        <a:pt x="114014" y="31968"/>
                      </a:cubicBezTo>
                      <a:cubicBezTo>
                        <a:pt x="114014" y="31968"/>
                        <a:pt x="85115" y="46588"/>
                        <a:pt x="58741" y="41043"/>
                      </a:cubicBezTo>
                      <a:cubicBezTo>
                        <a:pt x="29287" y="34855"/>
                        <a:pt x="-7870" y="18138"/>
                        <a:pt x="1466" y="4208"/>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0" name="Google Shape;2570;p16"/>
                <p:cNvSpPr/>
                <p:nvPr/>
              </p:nvSpPr>
              <p:spPr>
                <a:xfrm>
                  <a:off x="4117315" y="2430804"/>
                  <a:ext cx="192826" cy="173454"/>
                </a:xfrm>
                <a:custGeom>
                  <a:avLst/>
                  <a:gdLst/>
                  <a:ahLst/>
                  <a:cxnLst/>
                  <a:rect l="l" t="t" r="r" b="b"/>
                  <a:pathLst>
                    <a:path w="192826" h="173454" extrusionOk="0">
                      <a:moveTo>
                        <a:pt x="499" y="90522"/>
                      </a:moveTo>
                      <a:cubicBezTo>
                        <a:pt x="-5119" y="47807"/>
                        <a:pt x="37542" y="11675"/>
                        <a:pt x="84637" y="2607"/>
                      </a:cubicBezTo>
                      <a:cubicBezTo>
                        <a:pt x="167790" y="-13413"/>
                        <a:pt x="186710" y="47907"/>
                        <a:pt x="192329" y="90623"/>
                      </a:cubicBezTo>
                      <a:cubicBezTo>
                        <a:pt x="197948" y="133331"/>
                        <a:pt x="155066" y="173481"/>
                        <a:pt x="107107" y="173454"/>
                      </a:cubicBezTo>
                      <a:cubicBezTo>
                        <a:pt x="59154" y="173428"/>
                        <a:pt x="6119" y="133231"/>
                        <a:pt x="499" y="90522"/>
                      </a:cubicBezTo>
                      <a:close/>
                    </a:path>
                  </a:pathLst>
                </a:custGeom>
                <a:solidFill>
                  <a:srgbClr val="DF7B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1" name="Google Shape;2571;p16"/>
                <p:cNvSpPr/>
                <p:nvPr/>
              </p:nvSpPr>
              <p:spPr>
                <a:xfrm>
                  <a:off x="4150865" y="2457926"/>
                  <a:ext cx="128867" cy="121811"/>
                </a:xfrm>
                <a:custGeom>
                  <a:avLst/>
                  <a:gdLst/>
                  <a:ahLst/>
                  <a:cxnLst/>
                  <a:rect l="l" t="t" r="r" b="b"/>
                  <a:pathLst>
                    <a:path w="128867" h="121811" extrusionOk="0">
                      <a:moveTo>
                        <a:pt x="67140" y="2656"/>
                      </a:moveTo>
                      <a:cubicBezTo>
                        <a:pt x="98550" y="9989"/>
                        <a:pt x="130677" y="35004"/>
                        <a:pt x="128788" y="64760"/>
                      </a:cubicBezTo>
                      <a:cubicBezTo>
                        <a:pt x="126906" y="94522"/>
                        <a:pt x="91766" y="123910"/>
                        <a:pt x="59592" y="121693"/>
                      </a:cubicBezTo>
                      <a:cubicBezTo>
                        <a:pt x="27412" y="119469"/>
                        <a:pt x="-1802" y="85642"/>
                        <a:pt x="87" y="55879"/>
                      </a:cubicBezTo>
                      <a:cubicBezTo>
                        <a:pt x="1976" y="26123"/>
                        <a:pt x="12135" y="-10183"/>
                        <a:pt x="67140" y="2656"/>
                      </a:cubicBezTo>
                      <a:close/>
                    </a:path>
                  </a:pathLst>
                </a:custGeom>
                <a:solidFill>
                  <a:srgbClr val="C568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2" name="Google Shape;2572;p16"/>
                <p:cNvSpPr/>
                <p:nvPr/>
              </p:nvSpPr>
              <p:spPr>
                <a:xfrm>
                  <a:off x="4192676" y="2479637"/>
                  <a:ext cx="65720" cy="66159"/>
                </a:xfrm>
                <a:custGeom>
                  <a:avLst/>
                  <a:gdLst/>
                  <a:ahLst/>
                  <a:cxnLst/>
                  <a:rect l="l" t="t" r="r" b="b"/>
                  <a:pathLst>
                    <a:path w="65720" h="66159" extrusionOk="0">
                      <a:moveTo>
                        <a:pt x="6918" y="13406"/>
                      </a:moveTo>
                      <a:cubicBezTo>
                        <a:pt x="18056" y="-1281"/>
                        <a:pt x="38703" y="-4375"/>
                        <a:pt x="53029" y="6488"/>
                      </a:cubicBezTo>
                      <a:cubicBezTo>
                        <a:pt x="67354" y="17358"/>
                        <a:pt x="69939" y="38072"/>
                        <a:pt x="58802" y="52759"/>
                      </a:cubicBezTo>
                      <a:cubicBezTo>
                        <a:pt x="47664" y="67440"/>
                        <a:pt x="27023" y="70534"/>
                        <a:pt x="12691" y="59671"/>
                      </a:cubicBezTo>
                      <a:cubicBezTo>
                        <a:pt x="-1634" y="48801"/>
                        <a:pt x="-4219" y="28087"/>
                        <a:pt x="6918" y="13406"/>
                      </a:cubicBezTo>
                      <a:close/>
                    </a:path>
                  </a:pathLst>
                </a:custGeom>
                <a:solidFill>
                  <a:srgbClr val="8C3A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3" name="Google Shape;2573;p16"/>
                <p:cNvSpPr/>
                <p:nvPr/>
              </p:nvSpPr>
              <p:spPr>
                <a:xfrm>
                  <a:off x="4210579" y="2494246"/>
                  <a:ext cx="36904" cy="36946"/>
                </a:xfrm>
                <a:custGeom>
                  <a:avLst/>
                  <a:gdLst/>
                  <a:ahLst/>
                  <a:cxnLst/>
                  <a:rect l="l" t="t" r="r" b="b"/>
                  <a:pathLst>
                    <a:path w="36904" h="36946" extrusionOk="0">
                      <a:moveTo>
                        <a:pt x="3776" y="7342"/>
                      </a:moveTo>
                      <a:cubicBezTo>
                        <a:pt x="9951" y="-801"/>
                        <a:pt x="21530" y="-2415"/>
                        <a:pt x="29634" y="3733"/>
                      </a:cubicBezTo>
                      <a:cubicBezTo>
                        <a:pt x="37738" y="9881"/>
                        <a:pt x="39305" y="21460"/>
                        <a:pt x="33130" y="29604"/>
                      </a:cubicBezTo>
                      <a:cubicBezTo>
                        <a:pt x="26955" y="37748"/>
                        <a:pt x="15376" y="39362"/>
                        <a:pt x="7272" y="33214"/>
                      </a:cubicBezTo>
                      <a:cubicBezTo>
                        <a:pt x="-838" y="27073"/>
                        <a:pt x="-2399" y="15486"/>
                        <a:pt x="3776" y="7342"/>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574" name="Google Shape;2574;p16"/>
                <p:cNvGrpSpPr/>
                <p:nvPr/>
              </p:nvGrpSpPr>
              <p:grpSpPr>
                <a:xfrm>
                  <a:off x="3906637" y="2180986"/>
                  <a:ext cx="603017" cy="631242"/>
                  <a:chOff x="3906637" y="2180986"/>
                  <a:chExt cx="603017" cy="631242"/>
                </a:xfrm>
              </p:grpSpPr>
              <p:sp>
                <p:nvSpPr>
                  <p:cNvPr id="2575" name="Google Shape;2575;p16"/>
                  <p:cNvSpPr/>
                  <p:nvPr/>
                </p:nvSpPr>
                <p:spPr>
                  <a:xfrm>
                    <a:off x="4465067" y="2416322"/>
                    <a:ext cx="44587" cy="19848"/>
                  </a:xfrm>
                  <a:custGeom>
                    <a:avLst/>
                    <a:gdLst/>
                    <a:ahLst/>
                    <a:cxnLst/>
                    <a:rect l="l" t="t" r="r" b="b"/>
                    <a:pathLst>
                      <a:path w="44587" h="19848" extrusionOk="0">
                        <a:moveTo>
                          <a:pt x="41322" y="560"/>
                        </a:moveTo>
                        <a:cubicBezTo>
                          <a:pt x="39996" y="-56"/>
                          <a:pt x="38483" y="-210"/>
                          <a:pt x="36996" y="332"/>
                        </a:cubicBezTo>
                        <a:cubicBezTo>
                          <a:pt x="34853" y="1082"/>
                          <a:pt x="32522" y="1759"/>
                          <a:pt x="30486" y="2790"/>
                        </a:cubicBezTo>
                        <a:cubicBezTo>
                          <a:pt x="26729" y="4699"/>
                          <a:pt x="23179" y="7184"/>
                          <a:pt x="19496" y="9253"/>
                        </a:cubicBezTo>
                        <a:cubicBezTo>
                          <a:pt x="13033" y="12876"/>
                          <a:pt x="6530" y="16352"/>
                          <a:pt x="0" y="19848"/>
                        </a:cubicBezTo>
                        <a:cubicBezTo>
                          <a:pt x="7253" y="18348"/>
                          <a:pt x="14533" y="16727"/>
                          <a:pt x="21820" y="15368"/>
                        </a:cubicBezTo>
                        <a:cubicBezTo>
                          <a:pt x="25972" y="14591"/>
                          <a:pt x="30299" y="14249"/>
                          <a:pt x="34411" y="13305"/>
                        </a:cubicBezTo>
                        <a:cubicBezTo>
                          <a:pt x="36627" y="12796"/>
                          <a:pt x="38744" y="11899"/>
                          <a:pt x="40867" y="11102"/>
                        </a:cubicBezTo>
                        <a:cubicBezTo>
                          <a:pt x="43834" y="10023"/>
                          <a:pt x="45314" y="6755"/>
                          <a:pt x="44236" y="3788"/>
                        </a:cubicBezTo>
                        <a:cubicBezTo>
                          <a:pt x="43700" y="2308"/>
                          <a:pt x="42642" y="1183"/>
                          <a:pt x="41322" y="56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6" name="Google Shape;2576;p16"/>
                  <p:cNvSpPr/>
                  <p:nvPr/>
                </p:nvSpPr>
                <p:spPr>
                  <a:xfrm>
                    <a:off x="4450461" y="2478000"/>
                    <a:ext cx="38654" cy="11732"/>
                  </a:xfrm>
                  <a:custGeom>
                    <a:avLst/>
                    <a:gdLst/>
                    <a:ahLst/>
                    <a:cxnLst/>
                    <a:rect l="l" t="t" r="r" b="b"/>
                    <a:pathLst>
                      <a:path w="38654" h="11732" extrusionOk="0">
                        <a:moveTo>
                          <a:pt x="36520" y="1193"/>
                        </a:moveTo>
                        <a:cubicBezTo>
                          <a:pt x="35382" y="276"/>
                          <a:pt x="33888" y="-126"/>
                          <a:pt x="32321" y="35"/>
                        </a:cubicBezTo>
                        <a:cubicBezTo>
                          <a:pt x="16194" y="4616"/>
                          <a:pt x="13153" y="5553"/>
                          <a:pt x="16207" y="4642"/>
                        </a:cubicBezTo>
                        <a:cubicBezTo>
                          <a:pt x="20936" y="3236"/>
                          <a:pt x="25677" y="1729"/>
                          <a:pt x="30352" y="142"/>
                        </a:cubicBezTo>
                        <a:cubicBezTo>
                          <a:pt x="30928" y="-53"/>
                          <a:pt x="29173" y="296"/>
                          <a:pt x="28570" y="390"/>
                        </a:cubicBezTo>
                        <a:cubicBezTo>
                          <a:pt x="26950" y="631"/>
                          <a:pt x="25490" y="1120"/>
                          <a:pt x="23963" y="1682"/>
                        </a:cubicBezTo>
                        <a:cubicBezTo>
                          <a:pt x="20025" y="3122"/>
                          <a:pt x="15980" y="4428"/>
                          <a:pt x="11968" y="5640"/>
                        </a:cubicBezTo>
                        <a:cubicBezTo>
                          <a:pt x="10294" y="6143"/>
                          <a:pt x="5271" y="7495"/>
                          <a:pt x="6965" y="7067"/>
                        </a:cubicBezTo>
                        <a:cubicBezTo>
                          <a:pt x="10053" y="6290"/>
                          <a:pt x="0" y="9176"/>
                          <a:pt x="0" y="9176"/>
                        </a:cubicBezTo>
                        <a:cubicBezTo>
                          <a:pt x="0" y="9176"/>
                          <a:pt x="21652" y="10650"/>
                          <a:pt x="16730" y="10261"/>
                        </a:cubicBezTo>
                        <a:cubicBezTo>
                          <a:pt x="15317" y="10154"/>
                          <a:pt x="13917" y="10194"/>
                          <a:pt x="12497" y="10101"/>
                        </a:cubicBezTo>
                        <a:cubicBezTo>
                          <a:pt x="16676" y="10449"/>
                          <a:pt x="20822" y="10857"/>
                          <a:pt x="24974" y="11440"/>
                        </a:cubicBezTo>
                        <a:cubicBezTo>
                          <a:pt x="26588" y="11668"/>
                          <a:pt x="28075" y="11802"/>
                          <a:pt x="29716" y="11694"/>
                        </a:cubicBezTo>
                        <a:cubicBezTo>
                          <a:pt x="30319" y="11661"/>
                          <a:pt x="32120" y="11688"/>
                          <a:pt x="31517" y="11614"/>
                        </a:cubicBezTo>
                        <a:cubicBezTo>
                          <a:pt x="26615" y="11045"/>
                          <a:pt x="31491" y="11581"/>
                          <a:pt x="33460" y="11346"/>
                        </a:cubicBezTo>
                        <a:cubicBezTo>
                          <a:pt x="36594" y="11018"/>
                          <a:pt x="38958" y="8245"/>
                          <a:pt x="38623" y="5111"/>
                        </a:cubicBezTo>
                        <a:cubicBezTo>
                          <a:pt x="38462" y="3544"/>
                          <a:pt x="37659" y="2111"/>
                          <a:pt x="36520" y="119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7" name="Google Shape;2577;p16"/>
                  <p:cNvSpPr/>
                  <p:nvPr/>
                </p:nvSpPr>
                <p:spPr>
                  <a:xfrm>
                    <a:off x="4406272" y="2512627"/>
                    <a:ext cx="30912" cy="12436"/>
                  </a:xfrm>
                  <a:custGeom>
                    <a:avLst/>
                    <a:gdLst/>
                    <a:ahLst/>
                    <a:cxnLst/>
                    <a:rect l="l" t="t" r="r" b="b"/>
                    <a:pathLst>
                      <a:path w="30912" h="12436" extrusionOk="0">
                        <a:moveTo>
                          <a:pt x="29836" y="3414"/>
                        </a:moveTo>
                        <a:cubicBezTo>
                          <a:pt x="28993" y="2222"/>
                          <a:pt x="27774" y="1372"/>
                          <a:pt x="26220" y="1110"/>
                        </a:cubicBezTo>
                        <a:cubicBezTo>
                          <a:pt x="18290" y="1519"/>
                          <a:pt x="19636" y="1378"/>
                          <a:pt x="18270" y="1459"/>
                        </a:cubicBezTo>
                        <a:cubicBezTo>
                          <a:pt x="18819" y="1298"/>
                          <a:pt x="19650" y="1452"/>
                          <a:pt x="19750" y="843"/>
                        </a:cubicBezTo>
                        <a:cubicBezTo>
                          <a:pt x="20119" y="-1341"/>
                          <a:pt x="15297" y="1385"/>
                          <a:pt x="13087" y="1593"/>
                        </a:cubicBezTo>
                        <a:cubicBezTo>
                          <a:pt x="10903" y="1800"/>
                          <a:pt x="6911" y="-169"/>
                          <a:pt x="6543" y="1994"/>
                        </a:cubicBezTo>
                        <a:cubicBezTo>
                          <a:pt x="6182" y="4144"/>
                          <a:pt x="0" y="2403"/>
                          <a:pt x="0" y="2403"/>
                        </a:cubicBezTo>
                        <a:cubicBezTo>
                          <a:pt x="0" y="2403"/>
                          <a:pt x="2766" y="3602"/>
                          <a:pt x="6041" y="4955"/>
                        </a:cubicBezTo>
                        <a:cubicBezTo>
                          <a:pt x="5679" y="7118"/>
                          <a:pt x="10113" y="6756"/>
                          <a:pt x="12109" y="7667"/>
                        </a:cubicBezTo>
                        <a:cubicBezTo>
                          <a:pt x="14125" y="8591"/>
                          <a:pt x="17734" y="12657"/>
                          <a:pt x="18103" y="10473"/>
                        </a:cubicBezTo>
                        <a:cubicBezTo>
                          <a:pt x="18478" y="8263"/>
                          <a:pt x="18049" y="10500"/>
                          <a:pt x="24217" y="12355"/>
                        </a:cubicBezTo>
                        <a:cubicBezTo>
                          <a:pt x="27325" y="12884"/>
                          <a:pt x="30305" y="10761"/>
                          <a:pt x="30834" y="7654"/>
                        </a:cubicBezTo>
                        <a:cubicBezTo>
                          <a:pt x="31095" y="6100"/>
                          <a:pt x="30687" y="4606"/>
                          <a:pt x="29836" y="341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8" name="Google Shape;2578;p16"/>
                  <p:cNvSpPr/>
                  <p:nvPr/>
                </p:nvSpPr>
                <p:spPr>
                  <a:xfrm>
                    <a:off x="4445686" y="2601352"/>
                    <a:ext cx="28165" cy="17105"/>
                  </a:xfrm>
                  <a:custGeom>
                    <a:avLst/>
                    <a:gdLst/>
                    <a:ahLst/>
                    <a:cxnLst/>
                    <a:rect l="l" t="t" r="r" b="b"/>
                    <a:pathLst>
                      <a:path w="28165" h="17105" extrusionOk="0">
                        <a:moveTo>
                          <a:pt x="24954" y="6302"/>
                        </a:moveTo>
                        <a:cubicBezTo>
                          <a:pt x="12470" y="3168"/>
                          <a:pt x="10180" y="2585"/>
                          <a:pt x="12557" y="3141"/>
                        </a:cubicBezTo>
                        <a:cubicBezTo>
                          <a:pt x="16261" y="4005"/>
                          <a:pt x="19877" y="4889"/>
                          <a:pt x="23614" y="5579"/>
                        </a:cubicBezTo>
                        <a:cubicBezTo>
                          <a:pt x="24070" y="5666"/>
                          <a:pt x="22885" y="5184"/>
                          <a:pt x="22462" y="4996"/>
                        </a:cubicBezTo>
                        <a:cubicBezTo>
                          <a:pt x="21291" y="4480"/>
                          <a:pt x="20139" y="4360"/>
                          <a:pt x="18886" y="4166"/>
                        </a:cubicBezTo>
                        <a:cubicBezTo>
                          <a:pt x="15685" y="3677"/>
                          <a:pt x="12524" y="2893"/>
                          <a:pt x="9369" y="2176"/>
                        </a:cubicBezTo>
                        <a:cubicBezTo>
                          <a:pt x="8057" y="1875"/>
                          <a:pt x="4085" y="944"/>
                          <a:pt x="5378" y="1319"/>
                        </a:cubicBezTo>
                        <a:cubicBezTo>
                          <a:pt x="7722" y="2009"/>
                          <a:pt x="0" y="0"/>
                          <a:pt x="0" y="0"/>
                        </a:cubicBezTo>
                        <a:cubicBezTo>
                          <a:pt x="0" y="0"/>
                          <a:pt x="1821" y="1480"/>
                          <a:pt x="4279" y="3536"/>
                        </a:cubicBezTo>
                        <a:cubicBezTo>
                          <a:pt x="4186" y="3462"/>
                          <a:pt x="4588" y="3764"/>
                          <a:pt x="4554" y="3744"/>
                        </a:cubicBezTo>
                        <a:cubicBezTo>
                          <a:pt x="4186" y="3489"/>
                          <a:pt x="6362" y="5445"/>
                          <a:pt x="7293" y="6255"/>
                        </a:cubicBezTo>
                        <a:cubicBezTo>
                          <a:pt x="9731" y="8372"/>
                          <a:pt x="12256" y="10474"/>
                          <a:pt x="14540" y="12765"/>
                        </a:cubicBezTo>
                        <a:cubicBezTo>
                          <a:pt x="15430" y="13669"/>
                          <a:pt x="16140" y="14473"/>
                          <a:pt x="17252" y="15116"/>
                        </a:cubicBezTo>
                        <a:cubicBezTo>
                          <a:pt x="17654" y="15350"/>
                          <a:pt x="18833" y="16087"/>
                          <a:pt x="18498" y="15772"/>
                        </a:cubicBezTo>
                        <a:cubicBezTo>
                          <a:pt x="15738" y="13153"/>
                          <a:pt x="18478" y="15832"/>
                          <a:pt x="19837" y="16495"/>
                        </a:cubicBezTo>
                        <a:cubicBezTo>
                          <a:pt x="22643" y="17922"/>
                          <a:pt x="26139" y="16756"/>
                          <a:pt x="27566" y="13944"/>
                        </a:cubicBezTo>
                        <a:cubicBezTo>
                          <a:pt x="28999" y="11138"/>
                          <a:pt x="27760" y="7729"/>
                          <a:pt x="24954" y="630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9" name="Google Shape;2579;p16"/>
                  <p:cNvSpPr/>
                  <p:nvPr/>
                </p:nvSpPr>
                <p:spPr>
                  <a:xfrm>
                    <a:off x="4480344" y="2654909"/>
                    <a:ext cx="26446" cy="19049"/>
                  </a:xfrm>
                  <a:custGeom>
                    <a:avLst/>
                    <a:gdLst/>
                    <a:ahLst/>
                    <a:cxnLst/>
                    <a:rect l="l" t="t" r="r" b="b"/>
                    <a:pathLst>
                      <a:path w="26446" h="19049" extrusionOk="0">
                        <a:moveTo>
                          <a:pt x="23856" y="8519"/>
                        </a:moveTo>
                        <a:cubicBezTo>
                          <a:pt x="11955" y="4253"/>
                          <a:pt x="9611" y="3456"/>
                          <a:pt x="11881" y="4226"/>
                        </a:cubicBezTo>
                        <a:cubicBezTo>
                          <a:pt x="15424" y="5432"/>
                          <a:pt x="18993" y="6677"/>
                          <a:pt x="22590" y="7709"/>
                        </a:cubicBezTo>
                        <a:cubicBezTo>
                          <a:pt x="23025" y="7829"/>
                          <a:pt x="21813" y="7180"/>
                          <a:pt x="21418" y="6958"/>
                        </a:cubicBezTo>
                        <a:cubicBezTo>
                          <a:pt x="20319" y="6336"/>
                          <a:pt x="19255" y="6162"/>
                          <a:pt x="18049" y="5853"/>
                        </a:cubicBezTo>
                        <a:cubicBezTo>
                          <a:pt x="14968" y="5076"/>
                          <a:pt x="11921" y="3992"/>
                          <a:pt x="8907" y="2987"/>
                        </a:cubicBezTo>
                        <a:cubicBezTo>
                          <a:pt x="7655" y="2565"/>
                          <a:pt x="3965" y="1266"/>
                          <a:pt x="5197" y="1761"/>
                        </a:cubicBezTo>
                        <a:cubicBezTo>
                          <a:pt x="7421" y="2659"/>
                          <a:pt x="0" y="0"/>
                          <a:pt x="0" y="0"/>
                        </a:cubicBezTo>
                        <a:cubicBezTo>
                          <a:pt x="0" y="0"/>
                          <a:pt x="1574" y="1614"/>
                          <a:pt x="3750" y="3858"/>
                        </a:cubicBezTo>
                        <a:cubicBezTo>
                          <a:pt x="2793" y="2947"/>
                          <a:pt x="5559" y="5820"/>
                          <a:pt x="6463" y="6784"/>
                        </a:cubicBezTo>
                        <a:cubicBezTo>
                          <a:pt x="8626" y="9115"/>
                          <a:pt x="10742" y="11526"/>
                          <a:pt x="12732" y="14011"/>
                        </a:cubicBezTo>
                        <a:cubicBezTo>
                          <a:pt x="13515" y="14982"/>
                          <a:pt x="14218" y="15893"/>
                          <a:pt x="15236" y="16636"/>
                        </a:cubicBezTo>
                        <a:cubicBezTo>
                          <a:pt x="15605" y="16904"/>
                          <a:pt x="16710" y="17728"/>
                          <a:pt x="16415" y="17379"/>
                        </a:cubicBezTo>
                        <a:cubicBezTo>
                          <a:pt x="13991" y="14533"/>
                          <a:pt x="16328" y="17346"/>
                          <a:pt x="17587" y="18130"/>
                        </a:cubicBezTo>
                        <a:cubicBezTo>
                          <a:pt x="20239" y="19831"/>
                          <a:pt x="23822" y="19114"/>
                          <a:pt x="25523" y="16462"/>
                        </a:cubicBezTo>
                        <a:cubicBezTo>
                          <a:pt x="27231" y="13810"/>
                          <a:pt x="26508" y="10227"/>
                          <a:pt x="23856" y="851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0" name="Google Shape;2580;p16"/>
                  <p:cNvSpPr/>
                  <p:nvPr/>
                </p:nvSpPr>
                <p:spPr>
                  <a:xfrm>
                    <a:off x="4431313" y="2655874"/>
                    <a:ext cx="26602" cy="20074"/>
                  </a:xfrm>
                  <a:custGeom>
                    <a:avLst/>
                    <a:gdLst/>
                    <a:ahLst/>
                    <a:cxnLst/>
                    <a:rect l="l" t="t" r="r" b="b"/>
                    <a:pathLst>
                      <a:path w="26602" h="20074" extrusionOk="0">
                        <a:moveTo>
                          <a:pt x="24103" y="9724"/>
                        </a:moveTo>
                        <a:cubicBezTo>
                          <a:pt x="16830" y="6798"/>
                          <a:pt x="18143" y="7347"/>
                          <a:pt x="16857" y="6838"/>
                        </a:cubicBezTo>
                        <a:cubicBezTo>
                          <a:pt x="17440" y="6938"/>
                          <a:pt x="18143" y="7300"/>
                          <a:pt x="18498" y="6778"/>
                        </a:cubicBezTo>
                        <a:cubicBezTo>
                          <a:pt x="19750" y="4969"/>
                          <a:pt x="14252" y="5331"/>
                          <a:pt x="12176" y="4594"/>
                        </a:cubicBezTo>
                        <a:cubicBezTo>
                          <a:pt x="10126" y="3864"/>
                          <a:pt x="7327" y="502"/>
                          <a:pt x="6088" y="2297"/>
                        </a:cubicBezTo>
                        <a:cubicBezTo>
                          <a:pt x="4862" y="4079"/>
                          <a:pt x="0" y="0"/>
                          <a:pt x="0" y="0"/>
                        </a:cubicBezTo>
                        <a:cubicBezTo>
                          <a:pt x="0" y="0"/>
                          <a:pt x="1996" y="2183"/>
                          <a:pt x="4367" y="4762"/>
                        </a:cubicBezTo>
                        <a:cubicBezTo>
                          <a:pt x="3128" y="6557"/>
                          <a:pt x="7340" y="8023"/>
                          <a:pt x="8753" y="9684"/>
                        </a:cubicBezTo>
                        <a:cubicBezTo>
                          <a:pt x="10180" y="11358"/>
                          <a:pt x="11593" y="16629"/>
                          <a:pt x="12839" y="14814"/>
                        </a:cubicBezTo>
                        <a:cubicBezTo>
                          <a:pt x="14098" y="12986"/>
                          <a:pt x="12859" y="14774"/>
                          <a:pt x="17627" y="19027"/>
                        </a:cubicBezTo>
                        <a:cubicBezTo>
                          <a:pt x="20219" y="20815"/>
                          <a:pt x="23815" y="20279"/>
                          <a:pt x="25610" y="17681"/>
                        </a:cubicBezTo>
                        <a:cubicBezTo>
                          <a:pt x="27399" y="15082"/>
                          <a:pt x="26695" y="11513"/>
                          <a:pt x="24103" y="972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1" name="Google Shape;2581;p16"/>
                  <p:cNvSpPr/>
                  <p:nvPr/>
                </p:nvSpPr>
                <p:spPr>
                  <a:xfrm>
                    <a:off x="4356907" y="2628884"/>
                    <a:ext cx="26095" cy="27481"/>
                  </a:xfrm>
                  <a:custGeom>
                    <a:avLst/>
                    <a:gdLst/>
                    <a:ahLst/>
                    <a:cxnLst/>
                    <a:rect l="l" t="t" r="r" b="b"/>
                    <a:pathLst>
                      <a:path w="26095" h="27481" extrusionOk="0">
                        <a:moveTo>
                          <a:pt x="22041" y="15122"/>
                        </a:moveTo>
                        <a:cubicBezTo>
                          <a:pt x="23126" y="15785"/>
                          <a:pt x="19924" y="13709"/>
                          <a:pt x="18860" y="13006"/>
                        </a:cubicBezTo>
                        <a:cubicBezTo>
                          <a:pt x="17788" y="12296"/>
                          <a:pt x="16690" y="11673"/>
                          <a:pt x="15611" y="10977"/>
                        </a:cubicBezTo>
                        <a:cubicBezTo>
                          <a:pt x="12410" y="8894"/>
                          <a:pt x="9242" y="6563"/>
                          <a:pt x="6128" y="4360"/>
                        </a:cubicBezTo>
                        <a:cubicBezTo>
                          <a:pt x="5090" y="3623"/>
                          <a:pt x="2090" y="1460"/>
                          <a:pt x="3107" y="2217"/>
                        </a:cubicBezTo>
                        <a:cubicBezTo>
                          <a:pt x="6161" y="4474"/>
                          <a:pt x="0" y="0"/>
                          <a:pt x="0" y="0"/>
                        </a:cubicBezTo>
                        <a:cubicBezTo>
                          <a:pt x="0" y="0"/>
                          <a:pt x="10086" y="16140"/>
                          <a:pt x="8110" y="12832"/>
                        </a:cubicBezTo>
                        <a:cubicBezTo>
                          <a:pt x="6824" y="10662"/>
                          <a:pt x="5324" y="8586"/>
                          <a:pt x="3938" y="6476"/>
                        </a:cubicBezTo>
                        <a:cubicBezTo>
                          <a:pt x="4608" y="7554"/>
                          <a:pt x="5297" y="8660"/>
                          <a:pt x="5960" y="9744"/>
                        </a:cubicBezTo>
                        <a:cubicBezTo>
                          <a:pt x="7956" y="13033"/>
                          <a:pt x="9791" y="16428"/>
                          <a:pt x="11707" y="19764"/>
                        </a:cubicBezTo>
                        <a:cubicBezTo>
                          <a:pt x="12343" y="20862"/>
                          <a:pt x="14225" y="24090"/>
                          <a:pt x="13629" y="22965"/>
                        </a:cubicBezTo>
                        <a:cubicBezTo>
                          <a:pt x="11834" y="19549"/>
                          <a:pt x="13676" y="22931"/>
                          <a:pt x="16228" y="25657"/>
                        </a:cubicBezTo>
                        <a:cubicBezTo>
                          <a:pt x="18384" y="27954"/>
                          <a:pt x="21974" y="28115"/>
                          <a:pt x="24271" y="25952"/>
                        </a:cubicBezTo>
                        <a:cubicBezTo>
                          <a:pt x="26568" y="23795"/>
                          <a:pt x="26729" y="20212"/>
                          <a:pt x="24566" y="17915"/>
                        </a:cubicBezTo>
                        <a:cubicBezTo>
                          <a:pt x="12256" y="8974"/>
                          <a:pt x="9061" y="6824"/>
                          <a:pt x="12202" y="8968"/>
                        </a:cubicBezTo>
                        <a:cubicBezTo>
                          <a:pt x="15384" y="11144"/>
                          <a:pt x="18752" y="13113"/>
                          <a:pt x="22041" y="1512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2" name="Google Shape;2582;p16"/>
                  <p:cNvSpPr/>
                  <p:nvPr/>
                </p:nvSpPr>
                <p:spPr>
                  <a:xfrm>
                    <a:off x="4398945" y="2733160"/>
                    <a:ext cx="27071" cy="30679"/>
                  </a:xfrm>
                  <a:custGeom>
                    <a:avLst/>
                    <a:gdLst/>
                    <a:ahLst/>
                    <a:cxnLst/>
                    <a:rect l="l" t="t" r="r" b="b"/>
                    <a:pathLst>
                      <a:path w="27071" h="30679" extrusionOk="0">
                        <a:moveTo>
                          <a:pt x="0" y="0"/>
                        </a:moveTo>
                        <a:cubicBezTo>
                          <a:pt x="0" y="0"/>
                          <a:pt x="1105" y="1956"/>
                          <a:pt x="2063" y="3596"/>
                        </a:cubicBezTo>
                        <a:cubicBezTo>
                          <a:pt x="1339" y="2398"/>
                          <a:pt x="3496" y="5887"/>
                          <a:pt x="4192" y="7099"/>
                        </a:cubicBezTo>
                        <a:cubicBezTo>
                          <a:pt x="4300" y="7273"/>
                          <a:pt x="4407" y="7454"/>
                          <a:pt x="4514" y="7628"/>
                        </a:cubicBezTo>
                        <a:cubicBezTo>
                          <a:pt x="5110" y="8666"/>
                          <a:pt x="5686" y="9811"/>
                          <a:pt x="6275" y="10850"/>
                        </a:cubicBezTo>
                        <a:cubicBezTo>
                          <a:pt x="8358" y="14526"/>
                          <a:pt x="10247" y="18196"/>
                          <a:pt x="12249" y="21913"/>
                        </a:cubicBezTo>
                        <a:cubicBezTo>
                          <a:pt x="12912" y="23139"/>
                          <a:pt x="15029" y="26829"/>
                          <a:pt x="14406" y="25577"/>
                        </a:cubicBezTo>
                        <a:cubicBezTo>
                          <a:pt x="12524" y="21786"/>
                          <a:pt x="14312" y="25543"/>
                          <a:pt x="16978" y="28684"/>
                        </a:cubicBezTo>
                        <a:cubicBezTo>
                          <a:pt x="19020" y="31089"/>
                          <a:pt x="22664" y="31350"/>
                          <a:pt x="25061" y="29307"/>
                        </a:cubicBezTo>
                        <a:cubicBezTo>
                          <a:pt x="27465" y="27264"/>
                          <a:pt x="27753" y="23782"/>
                          <a:pt x="25711" y="21384"/>
                        </a:cubicBezTo>
                        <a:cubicBezTo>
                          <a:pt x="12845" y="10682"/>
                          <a:pt x="9564" y="8023"/>
                          <a:pt x="12845" y="10608"/>
                        </a:cubicBezTo>
                        <a:cubicBezTo>
                          <a:pt x="16167" y="13227"/>
                          <a:pt x="19603" y="15738"/>
                          <a:pt x="23045" y="18203"/>
                        </a:cubicBezTo>
                        <a:cubicBezTo>
                          <a:pt x="24184" y="19013"/>
                          <a:pt x="20909" y="16448"/>
                          <a:pt x="19797" y="15598"/>
                        </a:cubicBezTo>
                        <a:cubicBezTo>
                          <a:pt x="18679" y="14734"/>
                          <a:pt x="17446" y="13950"/>
                          <a:pt x="16321" y="13100"/>
                        </a:cubicBezTo>
                        <a:cubicBezTo>
                          <a:pt x="12966" y="10575"/>
                          <a:pt x="9751" y="7862"/>
                          <a:pt x="6490" y="5210"/>
                        </a:cubicBezTo>
                        <a:cubicBezTo>
                          <a:pt x="5411" y="4333"/>
                          <a:pt x="2183" y="1708"/>
                          <a:pt x="3248" y="2605"/>
                        </a:cubicBezTo>
                        <a:cubicBezTo>
                          <a:pt x="6443" y="5304"/>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3" name="Google Shape;2583;p16"/>
                  <p:cNvSpPr/>
                  <p:nvPr/>
                </p:nvSpPr>
                <p:spPr>
                  <a:xfrm>
                    <a:off x="4260245" y="2777376"/>
                    <a:ext cx="16705" cy="32845"/>
                  </a:xfrm>
                  <a:custGeom>
                    <a:avLst/>
                    <a:gdLst/>
                    <a:ahLst/>
                    <a:cxnLst/>
                    <a:rect l="l" t="t" r="r" b="b"/>
                    <a:pathLst>
                      <a:path w="16705" h="32845" extrusionOk="0">
                        <a:moveTo>
                          <a:pt x="0" y="0"/>
                        </a:moveTo>
                        <a:cubicBezTo>
                          <a:pt x="0" y="0"/>
                          <a:pt x="3322" y="17734"/>
                          <a:pt x="2806" y="14459"/>
                        </a:cubicBezTo>
                        <a:cubicBezTo>
                          <a:pt x="2304" y="11258"/>
                          <a:pt x="1581" y="8084"/>
                          <a:pt x="1239" y="4862"/>
                        </a:cubicBezTo>
                        <a:cubicBezTo>
                          <a:pt x="1072" y="3215"/>
                          <a:pt x="1895" y="8057"/>
                          <a:pt x="2230" y="9671"/>
                        </a:cubicBezTo>
                        <a:cubicBezTo>
                          <a:pt x="2853" y="12631"/>
                          <a:pt x="3576" y="16335"/>
                          <a:pt x="3891" y="19342"/>
                        </a:cubicBezTo>
                        <a:cubicBezTo>
                          <a:pt x="4065" y="20969"/>
                          <a:pt x="4594" y="25838"/>
                          <a:pt x="4233" y="24244"/>
                        </a:cubicBezTo>
                        <a:cubicBezTo>
                          <a:pt x="3509" y="21016"/>
                          <a:pt x="4280" y="24304"/>
                          <a:pt x="5619" y="28925"/>
                        </a:cubicBezTo>
                        <a:cubicBezTo>
                          <a:pt x="6583" y="31926"/>
                          <a:pt x="9718" y="33527"/>
                          <a:pt x="12718" y="32569"/>
                        </a:cubicBezTo>
                        <a:cubicBezTo>
                          <a:pt x="15725" y="31604"/>
                          <a:pt x="17393" y="28376"/>
                          <a:pt x="16435" y="25376"/>
                        </a:cubicBezTo>
                        <a:cubicBezTo>
                          <a:pt x="8197" y="12671"/>
                          <a:pt x="6295" y="9885"/>
                          <a:pt x="8251" y="12638"/>
                        </a:cubicBezTo>
                        <a:cubicBezTo>
                          <a:pt x="10240" y="15451"/>
                          <a:pt x="12383" y="18190"/>
                          <a:pt x="14794" y="20654"/>
                        </a:cubicBezTo>
                        <a:cubicBezTo>
                          <a:pt x="16020" y="21900"/>
                          <a:pt x="12812" y="17788"/>
                          <a:pt x="11814" y="16361"/>
                        </a:cubicBezTo>
                        <a:cubicBezTo>
                          <a:pt x="9631" y="13234"/>
                          <a:pt x="8191" y="11091"/>
                          <a:pt x="5967" y="8003"/>
                        </a:cubicBezTo>
                        <a:cubicBezTo>
                          <a:pt x="4990" y="6650"/>
                          <a:pt x="2297" y="2532"/>
                          <a:pt x="3027" y="4038"/>
                        </a:cubicBezTo>
                        <a:cubicBezTo>
                          <a:pt x="4507" y="7072"/>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4" name="Google Shape;2584;p16"/>
                  <p:cNvSpPr/>
                  <p:nvPr/>
                </p:nvSpPr>
                <p:spPr>
                  <a:xfrm>
                    <a:off x="4178277" y="2699540"/>
                    <a:ext cx="16349" cy="53441"/>
                  </a:xfrm>
                  <a:custGeom>
                    <a:avLst/>
                    <a:gdLst/>
                    <a:ahLst/>
                    <a:cxnLst/>
                    <a:rect l="l" t="t" r="r" b="b"/>
                    <a:pathLst>
                      <a:path w="16349" h="53441" extrusionOk="0">
                        <a:moveTo>
                          <a:pt x="0" y="0"/>
                        </a:moveTo>
                        <a:cubicBezTo>
                          <a:pt x="864" y="8700"/>
                          <a:pt x="1701" y="17353"/>
                          <a:pt x="2424" y="26066"/>
                        </a:cubicBezTo>
                        <a:cubicBezTo>
                          <a:pt x="2833" y="31028"/>
                          <a:pt x="2913" y="36152"/>
                          <a:pt x="3496" y="41095"/>
                        </a:cubicBezTo>
                        <a:cubicBezTo>
                          <a:pt x="3817" y="43773"/>
                          <a:pt x="4554" y="46412"/>
                          <a:pt x="5164" y="49031"/>
                        </a:cubicBezTo>
                        <a:cubicBezTo>
                          <a:pt x="5860" y="52111"/>
                          <a:pt x="8860" y="53993"/>
                          <a:pt x="11941" y="53297"/>
                        </a:cubicBezTo>
                        <a:cubicBezTo>
                          <a:pt x="15015" y="52607"/>
                          <a:pt x="16897" y="49600"/>
                          <a:pt x="16207" y="46526"/>
                        </a:cubicBezTo>
                        <a:cubicBezTo>
                          <a:pt x="15638" y="43894"/>
                          <a:pt x="15236" y="41168"/>
                          <a:pt x="14379" y="38610"/>
                        </a:cubicBezTo>
                        <a:cubicBezTo>
                          <a:pt x="12792" y="33895"/>
                          <a:pt x="10588" y="29354"/>
                          <a:pt x="8834" y="24686"/>
                        </a:cubicBezTo>
                        <a:cubicBezTo>
                          <a:pt x="5760" y="16502"/>
                          <a:pt x="2933" y="8231"/>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5" name="Google Shape;2585;p16"/>
                  <p:cNvSpPr/>
                  <p:nvPr/>
                </p:nvSpPr>
                <p:spPr>
                  <a:xfrm>
                    <a:off x="4127553" y="2694664"/>
                    <a:ext cx="11664" cy="43545"/>
                  </a:xfrm>
                  <a:custGeom>
                    <a:avLst/>
                    <a:gdLst/>
                    <a:ahLst/>
                    <a:cxnLst/>
                    <a:rect l="l" t="t" r="r" b="b"/>
                    <a:pathLst>
                      <a:path w="11664" h="43545" extrusionOk="0">
                        <a:moveTo>
                          <a:pt x="8142" y="0"/>
                        </a:moveTo>
                        <a:cubicBezTo>
                          <a:pt x="6649" y="6644"/>
                          <a:pt x="5256" y="13314"/>
                          <a:pt x="3622" y="19924"/>
                        </a:cubicBezTo>
                        <a:cubicBezTo>
                          <a:pt x="2691" y="23688"/>
                          <a:pt x="1318" y="27439"/>
                          <a:pt x="554" y="31236"/>
                        </a:cubicBezTo>
                        <a:cubicBezTo>
                          <a:pt x="146" y="33279"/>
                          <a:pt x="126" y="35422"/>
                          <a:pt x="12" y="37498"/>
                        </a:cubicBezTo>
                        <a:cubicBezTo>
                          <a:pt x="-189" y="40639"/>
                          <a:pt x="2148" y="43331"/>
                          <a:pt x="5296" y="43532"/>
                        </a:cubicBezTo>
                        <a:cubicBezTo>
                          <a:pt x="8444" y="43740"/>
                          <a:pt x="11129" y="41396"/>
                          <a:pt x="11337" y="38248"/>
                        </a:cubicBezTo>
                        <a:cubicBezTo>
                          <a:pt x="11498" y="36179"/>
                          <a:pt x="11766" y="34022"/>
                          <a:pt x="11625" y="31939"/>
                        </a:cubicBezTo>
                        <a:cubicBezTo>
                          <a:pt x="11357" y="28075"/>
                          <a:pt x="10553" y="24211"/>
                          <a:pt x="10118" y="20353"/>
                        </a:cubicBezTo>
                        <a:cubicBezTo>
                          <a:pt x="9348" y="13589"/>
                          <a:pt x="8772" y="6778"/>
                          <a:pt x="8142"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6" name="Google Shape;2586;p16"/>
                  <p:cNvSpPr/>
                  <p:nvPr/>
                </p:nvSpPr>
                <p:spPr>
                  <a:xfrm>
                    <a:off x="4145853" y="2756674"/>
                    <a:ext cx="11552" cy="55554"/>
                  </a:xfrm>
                  <a:custGeom>
                    <a:avLst/>
                    <a:gdLst/>
                    <a:ahLst/>
                    <a:cxnLst/>
                    <a:rect l="l" t="t" r="r" b="b"/>
                    <a:pathLst>
                      <a:path w="11552" h="55554" extrusionOk="0">
                        <a:moveTo>
                          <a:pt x="5046" y="0"/>
                        </a:moveTo>
                        <a:cubicBezTo>
                          <a:pt x="4135" y="8860"/>
                          <a:pt x="3231" y="17701"/>
                          <a:pt x="2173" y="26541"/>
                        </a:cubicBezTo>
                        <a:cubicBezTo>
                          <a:pt x="1570" y="31584"/>
                          <a:pt x="559" y="36621"/>
                          <a:pt x="130" y="41677"/>
                        </a:cubicBezTo>
                        <a:cubicBezTo>
                          <a:pt x="-104" y="44416"/>
                          <a:pt x="36" y="47182"/>
                          <a:pt x="103" y="49928"/>
                        </a:cubicBezTo>
                        <a:cubicBezTo>
                          <a:pt x="157" y="53082"/>
                          <a:pt x="2843" y="55607"/>
                          <a:pt x="5997" y="55554"/>
                        </a:cubicBezTo>
                        <a:cubicBezTo>
                          <a:pt x="9145" y="55500"/>
                          <a:pt x="11602" y="52908"/>
                          <a:pt x="11549" y="49754"/>
                        </a:cubicBezTo>
                        <a:cubicBezTo>
                          <a:pt x="11529" y="47015"/>
                          <a:pt x="11643" y="44189"/>
                          <a:pt x="11314" y="41456"/>
                        </a:cubicBezTo>
                        <a:cubicBezTo>
                          <a:pt x="10719" y="36426"/>
                          <a:pt x="9607" y="31390"/>
                          <a:pt x="8830" y="26374"/>
                        </a:cubicBezTo>
                        <a:cubicBezTo>
                          <a:pt x="7477" y="17567"/>
                          <a:pt x="6251" y="8820"/>
                          <a:pt x="5046"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7" name="Google Shape;2587;p16"/>
                  <p:cNvSpPr/>
                  <p:nvPr/>
                </p:nvSpPr>
                <p:spPr>
                  <a:xfrm>
                    <a:off x="3962517" y="2689266"/>
                    <a:ext cx="34672" cy="38292"/>
                  </a:xfrm>
                  <a:custGeom>
                    <a:avLst/>
                    <a:gdLst/>
                    <a:ahLst/>
                    <a:cxnLst/>
                    <a:rect l="l" t="t" r="r" b="b"/>
                    <a:pathLst>
                      <a:path w="34672" h="38292" extrusionOk="0">
                        <a:moveTo>
                          <a:pt x="34672" y="0"/>
                        </a:moveTo>
                        <a:cubicBezTo>
                          <a:pt x="28738" y="5070"/>
                          <a:pt x="22818" y="10213"/>
                          <a:pt x="16791" y="15163"/>
                        </a:cubicBezTo>
                        <a:cubicBezTo>
                          <a:pt x="13355" y="17989"/>
                          <a:pt x="9618" y="20500"/>
                          <a:pt x="6296" y="23454"/>
                        </a:cubicBezTo>
                        <a:cubicBezTo>
                          <a:pt x="4501" y="25048"/>
                          <a:pt x="2988" y="26936"/>
                          <a:pt x="1414" y="28745"/>
                        </a:cubicBezTo>
                        <a:cubicBezTo>
                          <a:pt x="-682" y="31095"/>
                          <a:pt x="-401" y="34739"/>
                          <a:pt x="1949" y="36835"/>
                        </a:cubicBezTo>
                        <a:cubicBezTo>
                          <a:pt x="4307" y="38931"/>
                          <a:pt x="7877" y="38750"/>
                          <a:pt x="9973" y="36393"/>
                        </a:cubicBezTo>
                        <a:cubicBezTo>
                          <a:pt x="11587" y="34625"/>
                          <a:pt x="13295" y="32930"/>
                          <a:pt x="14674" y="30962"/>
                        </a:cubicBezTo>
                        <a:cubicBezTo>
                          <a:pt x="17219" y="27331"/>
                          <a:pt x="19349" y="23253"/>
                          <a:pt x="21760" y="19516"/>
                        </a:cubicBezTo>
                        <a:cubicBezTo>
                          <a:pt x="25986" y="12952"/>
                          <a:pt x="30326" y="6476"/>
                          <a:pt x="34672"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8" name="Google Shape;2588;p16"/>
                  <p:cNvSpPr/>
                  <p:nvPr/>
                </p:nvSpPr>
                <p:spPr>
                  <a:xfrm>
                    <a:off x="3979936" y="2629607"/>
                    <a:ext cx="25805" cy="29005"/>
                  </a:xfrm>
                  <a:custGeom>
                    <a:avLst/>
                    <a:gdLst/>
                    <a:ahLst/>
                    <a:cxnLst/>
                    <a:rect l="l" t="t" r="r" b="b"/>
                    <a:pathLst>
                      <a:path w="25805" h="29005" extrusionOk="0">
                        <a:moveTo>
                          <a:pt x="25806" y="0"/>
                        </a:moveTo>
                        <a:cubicBezTo>
                          <a:pt x="25806" y="0"/>
                          <a:pt x="9652" y="12852"/>
                          <a:pt x="13684" y="9664"/>
                        </a:cubicBezTo>
                        <a:cubicBezTo>
                          <a:pt x="17019" y="7039"/>
                          <a:pt x="20274" y="4407"/>
                          <a:pt x="23669" y="1862"/>
                        </a:cubicBezTo>
                        <a:cubicBezTo>
                          <a:pt x="24500" y="1239"/>
                          <a:pt x="22189" y="3235"/>
                          <a:pt x="21392" y="3904"/>
                        </a:cubicBezTo>
                        <a:cubicBezTo>
                          <a:pt x="19329" y="5646"/>
                          <a:pt x="18278" y="6523"/>
                          <a:pt x="16121" y="8177"/>
                        </a:cubicBezTo>
                        <a:cubicBezTo>
                          <a:pt x="12712" y="10789"/>
                          <a:pt x="9069" y="12952"/>
                          <a:pt x="5567" y="15404"/>
                        </a:cubicBezTo>
                        <a:cubicBezTo>
                          <a:pt x="4435" y="16187"/>
                          <a:pt x="3490" y="17192"/>
                          <a:pt x="2566" y="18203"/>
                        </a:cubicBezTo>
                        <a:cubicBezTo>
                          <a:pt x="1930" y="18906"/>
                          <a:pt x="2412" y="18531"/>
                          <a:pt x="1870" y="19127"/>
                        </a:cubicBezTo>
                        <a:cubicBezTo>
                          <a:pt x="1803" y="19201"/>
                          <a:pt x="1488" y="19395"/>
                          <a:pt x="1568" y="19335"/>
                        </a:cubicBezTo>
                        <a:cubicBezTo>
                          <a:pt x="-602" y="21619"/>
                          <a:pt x="-508" y="25302"/>
                          <a:pt x="1776" y="27472"/>
                        </a:cubicBezTo>
                        <a:cubicBezTo>
                          <a:pt x="4066" y="29642"/>
                          <a:pt x="7656" y="29475"/>
                          <a:pt x="9826" y="27191"/>
                        </a:cubicBezTo>
                        <a:cubicBezTo>
                          <a:pt x="17789" y="13555"/>
                          <a:pt x="19992" y="9919"/>
                          <a:pt x="17782" y="13642"/>
                        </a:cubicBezTo>
                        <a:cubicBezTo>
                          <a:pt x="15103" y="18136"/>
                          <a:pt x="12592" y="22637"/>
                          <a:pt x="9987" y="27164"/>
                        </a:cubicBezTo>
                        <a:cubicBezTo>
                          <a:pt x="9846" y="27405"/>
                          <a:pt x="10281" y="26722"/>
                          <a:pt x="10476" y="26521"/>
                        </a:cubicBezTo>
                        <a:cubicBezTo>
                          <a:pt x="10683" y="26313"/>
                          <a:pt x="11400" y="25644"/>
                          <a:pt x="11567" y="25463"/>
                        </a:cubicBezTo>
                        <a:cubicBezTo>
                          <a:pt x="12679" y="24257"/>
                          <a:pt x="13496" y="23012"/>
                          <a:pt x="14246" y="21552"/>
                        </a:cubicBezTo>
                        <a:cubicBezTo>
                          <a:pt x="16550" y="17058"/>
                          <a:pt x="19095" y="12772"/>
                          <a:pt x="21506" y="8345"/>
                        </a:cubicBezTo>
                        <a:cubicBezTo>
                          <a:pt x="22049" y="7354"/>
                          <a:pt x="22544" y="6322"/>
                          <a:pt x="23073" y="5324"/>
                        </a:cubicBezTo>
                        <a:cubicBezTo>
                          <a:pt x="23562" y="4393"/>
                          <a:pt x="25163" y="1674"/>
                          <a:pt x="24587" y="2558"/>
                        </a:cubicBezTo>
                        <a:cubicBezTo>
                          <a:pt x="22243" y="6202"/>
                          <a:pt x="25806" y="0"/>
                          <a:pt x="25806"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9" name="Google Shape;2589;p16"/>
                  <p:cNvSpPr/>
                  <p:nvPr/>
                </p:nvSpPr>
                <p:spPr>
                  <a:xfrm>
                    <a:off x="3929232" y="2619133"/>
                    <a:ext cx="24833" cy="18682"/>
                  </a:xfrm>
                  <a:custGeom>
                    <a:avLst/>
                    <a:gdLst/>
                    <a:ahLst/>
                    <a:cxnLst/>
                    <a:rect l="l" t="t" r="r" b="b"/>
                    <a:pathLst>
                      <a:path w="24833" h="18682" extrusionOk="0">
                        <a:moveTo>
                          <a:pt x="24834" y="0"/>
                        </a:moveTo>
                        <a:cubicBezTo>
                          <a:pt x="24834" y="0"/>
                          <a:pt x="12136" y="4789"/>
                          <a:pt x="15424" y="3603"/>
                        </a:cubicBezTo>
                        <a:cubicBezTo>
                          <a:pt x="17815" y="2739"/>
                          <a:pt x="20233" y="1808"/>
                          <a:pt x="22677" y="1118"/>
                        </a:cubicBezTo>
                        <a:cubicBezTo>
                          <a:pt x="23414" y="911"/>
                          <a:pt x="21277" y="1808"/>
                          <a:pt x="20588" y="2150"/>
                        </a:cubicBezTo>
                        <a:cubicBezTo>
                          <a:pt x="19958" y="2464"/>
                          <a:pt x="19308" y="2860"/>
                          <a:pt x="18665" y="3154"/>
                        </a:cubicBezTo>
                        <a:cubicBezTo>
                          <a:pt x="15859" y="4467"/>
                          <a:pt x="12892" y="5659"/>
                          <a:pt x="9865" y="6349"/>
                        </a:cubicBezTo>
                        <a:cubicBezTo>
                          <a:pt x="8546" y="6644"/>
                          <a:pt x="7300" y="6844"/>
                          <a:pt x="6021" y="7206"/>
                        </a:cubicBezTo>
                        <a:cubicBezTo>
                          <a:pt x="2873" y="7052"/>
                          <a:pt x="154" y="9497"/>
                          <a:pt x="7" y="12651"/>
                        </a:cubicBezTo>
                        <a:cubicBezTo>
                          <a:pt x="-147" y="15799"/>
                          <a:pt x="2304" y="18518"/>
                          <a:pt x="5452" y="18665"/>
                        </a:cubicBezTo>
                        <a:cubicBezTo>
                          <a:pt x="15123" y="9309"/>
                          <a:pt x="17795" y="6791"/>
                          <a:pt x="15143" y="9336"/>
                        </a:cubicBezTo>
                        <a:cubicBezTo>
                          <a:pt x="12008" y="12336"/>
                          <a:pt x="8894" y="15404"/>
                          <a:pt x="6028" y="18672"/>
                        </a:cubicBezTo>
                        <a:cubicBezTo>
                          <a:pt x="5988" y="18719"/>
                          <a:pt x="7206" y="18605"/>
                          <a:pt x="8137" y="18377"/>
                        </a:cubicBezTo>
                        <a:cubicBezTo>
                          <a:pt x="9664" y="18002"/>
                          <a:pt x="10984" y="17386"/>
                          <a:pt x="12236" y="16415"/>
                        </a:cubicBezTo>
                        <a:cubicBezTo>
                          <a:pt x="15437" y="13930"/>
                          <a:pt x="18585" y="9014"/>
                          <a:pt x="20916" y="5733"/>
                        </a:cubicBezTo>
                        <a:cubicBezTo>
                          <a:pt x="21338" y="5150"/>
                          <a:pt x="21739" y="4507"/>
                          <a:pt x="22155" y="3918"/>
                        </a:cubicBezTo>
                        <a:cubicBezTo>
                          <a:pt x="22597" y="3275"/>
                          <a:pt x="24077" y="1533"/>
                          <a:pt x="23454" y="2002"/>
                        </a:cubicBezTo>
                        <a:cubicBezTo>
                          <a:pt x="20541" y="4233"/>
                          <a:pt x="24834" y="0"/>
                          <a:pt x="24834"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0" name="Google Shape;2590;p16"/>
                  <p:cNvSpPr/>
                  <p:nvPr/>
                </p:nvSpPr>
                <p:spPr>
                  <a:xfrm>
                    <a:off x="3906637" y="2552160"/>
                    <a:ext cx="29319" cy="26027"/>
                  </a:xfrm>
                  <a:custGeom>
                    <a:avLst/>
                    <a:gdLst/>
                    <a:ahLst/>
                    <a:cxnLst/>
                    <a:rect l="l" t="t" r="r" b="b"/>
                    <a:pathLst>
                      <a:path w="29319" h="26027" extrusionOk="0">
                        <a:moveTo>
                          <a:pt x="29320" y="0"/>
                        </a:moveTo>
                        <a:cubicBezTo>
                          <a:pt x="29320" y="0"/>
                          <a:pt x="11117" y="10742"/>
                          <a:pt x="15657" y="8063"/>
                        </a:cubicBezTo>
                        <a:cubicBezTo>
                          <a:pt x="18617" y="6315"/>
                          <a:pt x="21544" y="4480"/>
                          <a:pt x="24498" y="2726"/>
                        </a:cubicBezTo>
                        <a:cubicBezTo>
                          <a:pt x="23279" y="3422"/>
                          <a:pt x="21437" y="4434"/>
                          <a:pt x="20205" y="5130"/>
                        </a:cubicBezTo>
                        <a:cubicBezTo>
                          <a:pt x="16059" y="7461"/>
                          <a:pt x="11967" y="9805"/>
                          <a:pt x="7687" y="11881"/>
                        </a:cubicBezTo>
                        <a:cubicBezTo>
                          <a:pt x="6194" y="12604"/>
                          <a:pt x="4921" y="13408"/>
                          <a:pt x="3676" y="14493"/>
                        </a:cubicBezTo>
                        <a:cubicBezTo>
                          <a:pt x="3281" y="14841"/>
                          <a:pt x="2973" y="15196"/>
                          <a:pt x="2584" y="15551"/>
                        </a:cubicBezTo>
                        <a:cubicBezTo>
                          <a:pt x="2410" y="15705"/>
                          <a:pt x="1780" y="16080"/>
                          <a:pt x="1975" y="15966"/>
                        </a:cubicBezTo>
                        <a:cubicBezTo>
                          <a:pt x="6529" y="13301"/>
                          <a:pt x="1941" y="16026"/>
                          <a:pt x="1908" y="16053"/>
                        </a:cubicBezTo>
                        <a:cubicBezTo>
                          <a:pt x="-450" y="18150"/>
                          <a:pt x="-644" y="21759"/>
                          <a:pt x="1446" y="24123"/>
                        </a:cubicBezTo>
                        <a:cubicBezTo>
                          <a:pt x="3542" y="26481"/>
                          <a:pt x="7152" y="26668"/>
                          <a:pt x="9516" y="24579"/>
                        </a:cubicBezTo>
                        <a:cubicBezTo>
                          <a:pt x="9375" y="24753"/>
                          <a:pt x="9944" y="24311"/>
                          <a:pt x="10119" y="24170"/>
                        </a:cubicBezTo>
                        <a:cubicBezTo>
                          <a:pt x="10219" y="24077"/>
                          <a:pt x="10219" y="23983"/>
                          <a:pt x="10326" y="23889"/>
                        </a:cubicBezTo>
                        <a:cubicBezTo>
                          <a:pt x="10795" y="23487"/>
                          <a:pt x="11358" y="23119"/>
                          <a:pt x="11813" y="22697"/>
                        </a:cubicBezTo>
                        <a:cubicBezTo>
                          <a:pt x="13186" y="21445"/>
                          <a:pt x="14150" y="19971"/>
                          <a:pt x="15189" y="18438"/>
                        </a:cubicBezTo>
                        <a:cubicBezTo>
                          <a:pt x="18028" y="14225"/>
                          <a:pt x="21162" y="10200"/>
                          <a:pt x="24317" y="6215"/>
                        </a:cubicBezTo>
                        <a:cubicBezTo>
                          <a:pt x="24832" y="5552"/>
                          <a:pt x="25422" y="4916"/>
                          <a:pt x="25944" y="4259"/>
                        </a:cubicBezTo>
                        <a:cubicBezTo>
                          <a:pt x="26493" y="3563"/>
                          <a:pt x="28107" y="1446"/>
                          <a:pt x="27552" y="2136"/>
                        </a:cubicBezTo>
                        <a:cubicBezTo>
                          <a:pt x="24839" y="5505"/>
                          <a:pt x="29320" y="0"/>
                          <a:pt x="2932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1" name="Google Shape;2591;p16"/>
                  <p:cNvSpPr/>
                  <p:nvPr/>
                </p:nvSpPr>
                <p:spPr>
                  <a:xfrm>
                    <a:off x="3965055" y="2414878"/>
                    <a:ext cx="31143" cy="12126"/>
                  </a:xfrm>
                  <a:custGeom>
                    <a:avLst/>
                    <a:gdLst/>
                    <a:ahLst/>
                    <a:cxnLst/>
                    <a:rect l="l" t="t" r="r" b="b"/>
                    <a:pathLst>
                      <a:path w="31143" h="12126" extrusionOk="0">
                        <a:moveTo>
                          <a:pt x="31144" y="11942"/>
                        </a:moveTo>
                        <a:cubicBezTo>
                          <a:pt x="31144" y="11942"/>
                          <a:pt x="29000" y="10824"/>
                          <a:pt x="26007" y="9351"/>
                        </a:cubicBezTo>
                        <a:cubicBezTo>
                          <a:pt x="27286" y="9920"/>
                          <a:pt x="23449" y="8125"/>
                          <a:pt x="22203" y="7482"/>
                        </a:cubicBezTo>
                        <a:cubicBezTo>
                          <a:pt x="19209" y="5942"/>
                          <a:pt x="16316" y="4328"/>
                          <a:pt x="13443" y="2580"/>
                        </a:cubicBezTo>
                        <a:cubicBezTo>
                          <a:pt x="12318" y="1896"/>
                          <a:pt x="11259" y="1213"/>
                          <a:pt x="9987" y="825"/>
                        </a:cubicBezTo>
                        <a:cubicBezTo>
                          <a:pt x="9525" y="691"/>
                          <a:pt x="8206" y="282"/>
                          <a:pt x="8621" y="517"/>
                        </a:cubicBezTo>
                        <a:cubicBezTo>
                          <a:pt x="12063" y="2479"/>
                          <a:pt x="8540" y="517"/>
                          <a:pt x="7007" y="162"/>
                        </a:cubicBezTo>
                        <a:cubicBezTo>
                          <a:pt x="3946" y="-588"/>
                          <a:pt x="919" y="1341"/>
                          <a:pt x="162" y="4401"/>
                        </a:cubicBezTo>
                        <a:cubicBezTo>
                          <a:pt x="-588" y="7469"/>
                          <a:pt x="1341" y="10496"/>
                          <a:pt x="4402" y="11246"/>
                        </a:cubicBezTo>
                        <a:cubicBezTo>
                          <a:pt x="17803" y="11601"/>
                          <a:pt x="20287" y="11668"/>
                          <a:pt x="17742" y="11641"/>
                        </a:cubicBezTo>
                        <a:cubicBezTo>
                          <a:pt x="13784" y="11601"/>
                          <a:pt x="9813" y="11480"/>
                          <a:pt x="5861" y="11621"/>
                        </a:cubicBezTo>
                        <a:cubicBezTo>
                          <a:pt x="5379" y="11641"/>
                          <a:pt x="6839" y="11909"/>
                          <a:pt x="7315" y="12003"/>
                        </a:cubicBezTo>
                        <a:cubicBezTo>
                          <a:pt x="8621" y="12251"/>
                          <a:pt x="9793" y="12063"/>
                          <a:pt x="11105" y="11976"/>
                        </a:cubicBezTo>
                        <a:cubicBezTo>
                          <a:pt x="14461" y="11762"/>
                          <a:pt x="17776" y="11735"/>
                          <a:pt x="21138" y="11755"/>
                        </a:cubicBezTo>
                        <a:cubicBezTo>
                          <a:pt x="22538" y="11762"/>
                          <a:pt x="26764" y="12003"/>
                          <a:pt x="25371" y="11916"/>
                        </a:cubicBezTo>
                        <a:cubicBezTo>
                          <a:pt x="22826" y="11755"/>
                          <a:pt x="31144" y="11942"/>
                          <a:pt x="31144" y="1194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2" name="Google Shape;2592;p16"/>
                  <p:cNvSpPr/>
                  <p:nvPr/>
                </p:nvSpPr>
                <p:spPr>
                  <a:xfrm>
                    <a:off x="3948837" y="2375228"/>
                    <a:ext cx="32727" cy="14351"/>
                  </a:xfrm>
                  <a:custGeom>
                    <a:avLst/>
                    <a:gdLst/>
                    <a:ahLst/>
                    <a:cxnLst/>
                    <a:rect l="l" t="t" r="r" b="b"/>
                    <a:pathLst>
                      <a:path w="32727" h="14351" extrusionOk="0">
                        <a:moveTo>
                          <a:pt x="32728" y="14095"/>
                        </a:moveTo>
                        <a:cubicBezTo>
                          <a:pt x="32728" y="14095"/>
                          <a:pt x="29714" y="12373"/>
                          <a:pt x="26205" y="10451"/>
                        </a:cubicBezTo>
                        <a:cubicBezTo>
                          <a:pt x="26252" y="10371"/>
                          <a:pt x="26426" y="10605"/>
                          <a:pt x="26459" y="10498"/>
                        </a:cubicBezTo>
                        <a:cubicBezTo>
                          <a:pt x="27163" y="8194"/>
                          <a:pt x="22193" y="8228"/>
                          <a:pt x="20117" y="6995"/>
                        </a:cubicBezTo>
                        <a:cubicBezTo>
                          <a:pt x="18027" y="5757"/>
                          <a:pt x="14612" y="827"/>
                          <a:pt x="13902" y="3151"/>
                        </a:cubicBezTo>
                        <a:cubicBezTo>
                          <a:pt x="13179" y="5489"/>
                          <a:pt x="13909" y="3078"/>
                          <a:pt x="7399" y="245"/>
                        </a:cubicBezTo>
                        <a:cubicBezTo>
                          <a:pt x="4378" y="-680"/>
                          <a:pt x="1184" y="1102"/>
                          <a:pt x="253" y="4116"/>
                        </a:cubicBezTo>
                        <a:cubicBezTo>
                          <a:pt x="-671" y="7130"/>
                          <a:pt x="1016" y="10257"/>
                          <a:pt x="4030" y="11188"/>
                        </a:cubicBezTo>
                        <a:cubicBezTo>
                          <a:pt x="12670" y="12039"/>
                          <a:pt x="11116" y="11918"/>
                          <a:pt x="12650" y="12065"/>
                        </a:cubicBezTo>
                        <a:cubicBezTo>
                          <a:pt x="12033" y="12146"/>
                          <a:pt x="11183" y="11898"/>
                          <a:pt x="10982" y="12541"/>
                        </a:cubicBezTo>
                        <a:cubicBezTo>
                          <a:pt x="10265" y="14865"/>
                          <a:pt x="15858" y="12708"/>
                          <a:pt x="18282" y="12856"/>
                        </a:cubicBezTo>
                        <a:cubicBezTo>
                          <a:pt x="20693" y="13003"/>
                          <a:pt x="24832" y="15736"/>
                          <a:pt x="25542" y="13432"/>
                        </a:cubicBezTo>
                        <a:cubicBezTo>
                          <a:pt x="26245" y="11141"/>
                          <a:pt x="32728" y="14095"/>
                          <a:pt x="32728" y="14095"/>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3" name="Google Shape;2593;p16"/>
                  <p:cNvSpPr/>
                  <p:nvPr/>
                </p:nvSpPr>
                <p:spPr>
                  <a:xfrm>
                    <a:off x="3983293" y="2350575"/>
                    <a:ext cx="24317" cy="18749"/>
                  </a:xfrm>
                  <a:custGeom>
                    <a:avLst/>
                    <a:gdLst/>
                    <a:ahLst/>
                    <a:cxnLst/>
                    <a:rect l="l" t="t" r="r" b="b"/>
                    <a:pathLst>
                      <a:path w="24317" h="18749" extrusionOk="0">
                        <a:moveTo>
                          <a:pt x="10099" y="1732"/>
                        </a:moveTo>
                        <a:cubicBezTo>
                          <a:pt x="12169" y="4511"/>
                          <a:pt x="10146" y="1819"/>
                          <a:pt x="9014" y="1056"/>
                        </a:cubicBezTo>
                        <a:cubicBezTo>
                          <a:pt x="6436" y="-759"/>
                          <a:pt x="2846" y="-183"/>
                          <a:pt x="1031" y="2395"/>
                        </a:cubicBezTo>
                        <a:cubicBezTo>
                          <a:pt x="-784" y="4973"/>
                          <a:pt x="-134" y="8469"/>
                          <a:pt x="2444" y="10284"/>
                        </a:cubicBezTo>
                        <a:cubicBezTo>
                          <a:pt x="13381" y="14504"/>
                          <a:pt x="15517" y="15314"/>
                          <a:pt x="13428" y="14557"/>
                        </a:cubicBezTo>
                        <a:cubicBezTo>
                          <a:pt x="10166" y="13365"/>
                          <a:pt x="6864" y="12146"/>
                          <a:pt x="3549" y="11128"/>
                        </a:cubicBezTo>
                        <a:cubicBezTo>
                          <a:pt x="3147" y="11001"/>
                          <a:pt x="4206" y="11677"/>
                          <a:pt x="4560" y="11892"/>
                        </a:cubicBezTo>
                        <a:cubicBezTo>
                          <a:pt x="4895" y="12099"/>
                          <a:pt x="5270" y="12260"/>
                          <a:pt x="5625" y="12407"/>
                        </a:cubicBezTo>
                        <a:cubicBezTo>
                          <a:pt x="5853" y="12501"/>
                          <a:pt x="7407" y="12876"/>
                          <a:pt x="7681" y="12950"/>
                        </a:cubicBezTo>
                        <a:cubicBezTo>
                          <a:pt x="10528" y="13727"/>
                          <a:pt x="13367" y="14752"/>
                          <a:pt x="16147" y="15749"/>
                        </a:cubicBezTo>
                        <a:cubicBezTo>
                          <a:pt x="17299" y="16165"/>
                          <a:pt x="20661" y="17504"/>
                          <a:pt x="19536" y="17015"/>
                        </a:cubicBezTo>
                        <a:cubicBezTo>
                          <a:pt x="17499" y="16131"/>
                          <a:pt x="24311" y="18750"/>
                          <a:pt x="24317" y="18750"/>
                        </a:cubicBezTo>
                        <a:cubicBezTo>
                          <a:pt x="24317" y="18750"/>
                          <a:pt x="22904" y="17162"/>
                          <a:pt x="20982" y="14919"/>
                        </a:cubicBezTo>
                        <a:cubicBezTo>
                          <a:pt x="20902" y="14832"/>
                          <a:pt x="20862" y="14705"/>
                          <a:pt x="20775" y="14617"/>
                        </a:cubicBezTo>
                        <a:cubicBezTo>
                          <a:pt x="20995" y="14818"/>
                          <a:pt x="19388" y="12870"/>
                          <a:pt x="18685" y="12019"/>
                        </a:cubicBezTo>
                        <a:cubicBezTo>
                          <a:pt x="16816" y="9735"/>
                          <a:pt x="14954" y="7431"/>
                          <a:pt x="13267" y="5007"/>
                        </a:cubicBezTo>
                        <a:cubicBezTo>
                          <a:pt x="12604" y="4049"/>
                          <a:pt x="12028" y="3232"/>
                          <a:pt x="11110" y="2495"/>
                        </a:cubicBezTo>
                        <a:cubicBezTo>
                          <a:pt x="10782" y="2234"/>
                          <a:pt x="9844" y="1397"/>
                          <a:pt x="10099" y="173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4" name="Google Shape;2594;p16"/>
                  <p:cNvSpPr/>
                  <p:nvPr/>
                </p:nvSpPr>
                <p:spPr>
                  <a:xfrm>
                    <a:off x="4088436" y="2393743"/>
                    <a:ext cx="30503" cy="31155"/>
                  </a:xfrm>
                  <a:custGeom>
                    <a:avLst/>
                    <a:gdLst/>
                    <a:ahLst/>
                    <a:cxnLst/>
                    <a:rect l="l" t="t" r="r" b="b"/>
                    <a:pathLst>
                      <a:path w="30503" h="31155" extrusionOk="0">
                        <a:moveTo>
                          <a:pt x="9876" y="1728"/>
                        </a:moveTo>
                        <a:cubicBezTo>
                          <a:pt x="7679" y="-529"/>
                          <a:pt x="3956" y="-583"/>
                          <a:pt x="1699" y="1614"/>
                        </a:cubicBezTo>
                        <a:cubicBezTo>
                          <a:pt x="-565" y="3817"/>
                          <a:pt x="-552" y="7447"/>
                          <a:pt x="1652" y="9711"/>
                        </a:cubicBezTo>
                        <a:cubicBezTo>
                          <a:pt x="16084" y="20420"/>
                          <a:pt x="19734" y="22938"/>
                          <a:pt x="16064" y="20353"/>
                        </a:cubicBezTo>
                        <a:cubicBezTo>
                          <a:pt x="12354" y="17734"/>
                          <a:pt x="8550" y="15363"/>
                          <a:pt x="4732" y="12912"/>
                        </a:cubicBezTo>
                        <a:cubicBezTo>
                          <a:pt x="3467" y="12102"/>
                          <a:pt x="7157" y="14693"/>
                          <a:pt x="8396" y="15544"/>
                        </a:cubicBezTo>
                        <a:cubicBezTo>
                          <a:pt x="9642" y="16401"/>
                          <a:pt x="10941" y="17145"/>
                          <a:pt x="12193" y="17995"/>
                        </a:cubicBezTo>
                        <a:cubicBezTo>
                          <a:pt x="15930" y="20520"/>
                          <a:pt x="19600" y="23146"/>
                          <a:pt x="23250" y="25798"/>
                        </a:cubicBezTo>
                        <a:cubicBezTo>
                          <a:pt x="24463" y="26682"/>
                          <a:pt x="28106" y="29334"/>
                          <a:pt x="26907" y="28430"/>
                        </a:cubicBezTo>
                        <a:cubicBezTo>
                          <a:pt x="23324" y="25724"/>
                          <a:pt x="30503" y="31155"/>
                          <a:pt x="30503" y="31155"/>
                        </a:cubicBezTo>
                        <a:cubicBezTo>
                          <a:pt x="30503" y="31155"/>
                          <a:pt x="29097" y="29140"/>
                          <a:pt x="27932" y="27465"/>
                        </a:cubicBezTo>
                        <a:cubicBezTo>
                          <a:pt x="27061" y="26246"/>
                          <a:pt x="26237" y="24987"/>
                          <a:pt x="25360" y="23775"/>
                        </a:cubicBezTo>
                        <a:cubicBezTo>
                          <a:pt x="24509" y="22536"/>
                          <a:pt x="23706" y="21237"/>
                          <a:pt x="22862" y="19991"/>
                        </a:cubicBezTo>
                        <a:cubicBezTo>
                          <a:pt x="20317" y="16247"/>
                          <a:pt x="17993" y="12423"/>
                          <a:pt x="15528" y="8626"/>
                        </a:cubicBezTo>
                        <a:cubicBezTo>
                          <a:pt x="14711" y="7367"/>
                          <a:pt x="12180" y="3650"/>
                          <a:pt x="12957" y="4936"/>
                        </a:cubicBezTo>
                        <a:cubicBezTo>
                          <a:pt x="15307" y="8820"/>
                          <a:pt x="12970" y="4909"/>
                          <a:pt x="9876" y="1728"/>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5" name="Google Shape;2595;p16"/>
                  <p:cNvSpPr/>
                  <p:nvPr/>
                </p:nvSpPr>
                <p:spPr>
                  <a:xfrm>
                    <a:off x="4121335" y="2395926"/>
                    <a:ext cx="23676" cy="29018"/>
                  </a:xfrm>
                  <a:custGeom>
                    <a:avLst/>
                    <a:gdLst/>
                    <a:ahLst/>
                    <a:cxnLst/>
                    <a:rect l="l" t="t" r="r" b="b"/>
                    <a:pathLst>
                      <a:path w="23676" h="29018" extrusionOk="0">
                        <a:moveTo>
                          <a:pt x="10343" y="2223"/>
                        </a:moveTo>
                        <a:cubicBezTo>
                          <a:pt x="8427" y="-282"/>
                          <a:pt x="4784" y="-730"/>
                          <a:pt x="2279" y="1185"/>
                        </a:cubicBezTo>
                        <a:cubicBezTo>
                          <a:pt x="-219" y="3107"/>
                          <a:pt x="-768" y="6677"/>
                          <a:pt x="1154" y="9182"/>
                        </a:cubicBezTo>
                        <a:cubicBezTo>
                          <a:pt x="7711" y="14988"/>
                          <a:pt x="6438" y="13903"/>
                          <a:pt x="7731" y="15042"/>
                        </a:cubicBezTo>
                        <a:cubicBezTo>
                          <a:pt x="7275" y="14881"/>
                          <a:pt x="6800" y="14225"/>
                          <a:pt x="6351" y="14566"/>
                        </a:cubicBezTo>
                        <a:cubicBezTo>
                          <a:pt x="4342" y="16107"/>
                          <a:pt x="10316" y="17593"/>
                          <a:pt x="12265" y="19201"/>
                        </a:cubicBezTo>
                        <a:cubicBezTo>
                          <a:pt x="14200" y="20795"/>
                          <a:pt x="15982" y="25637"/>
                          <a:pt x="17971" y="24110"/>
                        </a:cubicBezTo>
                        <a:cubicBezTo>
                          <a:pt x="19946" y="22596"/>
                          <a:pt x="23677" y="29019"/>
                          <a:pt x="23677" y="29019"/>
                        </a:cubicBezTo>
                        <a:cubicBezTo>
                          <a:pt x="23677" y="29019"/>
                          <a:pt x="22170" y="25952"/>
                          <a:pt x="20362" y="22295"/>
                        </a:cubicBezTo>
                        <a:cubicBezTo>
                          <a:pt x="20322" y="22328"/>
                          <a:pt x="20308" y="22201"/>
                          <a:pt x="20268" y="22228"/>
                        </a:cubicBezTo>
                        <a:cubicBezTo>
                          <a:pt x="22076" y="20688"/>
                          <a:pt x="18138" y="17734"/>
                          <a:pt x="17114" y="15484"/>
                        </a:cubicBezTo>
                        <a:cubicBezTo>
                          <a:pt x="16075" y="13180"/>
                          <a:pt x="16109" y="7019"/>
                          <a:pt x="14100" y="8552"/>
                        </a:cubicBezTo>
                        <a:cubicBezTo>
                          <a:pt x="12084" y="10106"/>
                          <a:pt x="14187" y="8546"/>
                          <a:pt x="10343" y="222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6" name="Google Shape;2596;p16"/>
                  <p:cNvSpPr/>
                  <p:nvPr/>
                </p:nvSpPr>
                <p:spPr>
                  <a:xfrm>
                    <a:off x="4060059" y="2215552"/>
                    <a:ext cx="27416" cy="29538"/>
                  </a:xfrm>
                  <a:custGeom>
                    <a:avLst/>
                    <a:gdLst/>
                    <a:ahLst/>
                    <a:cxnLst/>
                    <a:rect l="l" t="t" r="r" b="b"/>
                    <a:pathLst>
                      <a:path w="27416" h="29538" extrusionOk="0">
                        <a:moveTo>
                          <a:pt x="9924" y="1912"/>
                        </a:moveTo>
                        <a:cubicBezTo>
                          <a:pt x="7801" y="-419"/>
                          <a:pt x="4191" y="-673"/>
                          <a:pt x="1860" y="1450"/>
                        </a:cubicBezTo>
                        <a:cubicBezTo>
                          <a:pt x="-471" y="3573"/>
                          <a:pt x="-631" y="7256"/>
                          <a:pt x="1492" y="9587"/>
                        </a:cubicBezTo>
                        <a:cubicBezTo>
                          <a:pt x="14444" y="19573"/>
                          <a:pt x="16896" y="21394"/>
                          <a:pt x="14411" y="19526"/>
                        </a:cubicBezTo>
                        <a:cubicBezTo>
                          <a:pt x="10553" y="16633"/>
                          <a:pt x="6722" y="13719"/>
                          <a:pt x="2758" y="10980"/>
                        </a:cubicBezTo>
                        <a:cubicBezTo>
                          <a:pt x="2269" y="10645"/>
                          <a:pt x="3514" y="11884"/>
                          <a:pt x="3930" y="12306"/>
                        </a:cubicBezTo>
                        <a:cubicBezTo>
                          <a:pt x="5055" y="13438"/>
                          <a:pt x="6374" y="14295"/>
                          <a:pt x="7707" y="15166"/>
                        </a:cubicBezTo>
                        <a:cubicBezTo>
                          <a:pt x="11123" y="17416"/>
                          <a:pt x="14464" y="19760"/>
                          <a:pt x="17746" y="22205"/>
                        </a:cubicBezTo>
                        <a:cubicBezTo>
                          <a:pt x="19119" y="23223"/>
                          <a:pt x="23117" y="26357"/>
                          <a:pt x="21798" y="25279"/>
                        </a:cubicBezTo>
                        <a:cubicBezTo>
                          <a:pt x="19400" y="23310"/>
                          <a:pt x="27417" y="29538"/>
                          <a:pt x="27417" y="29538"/>
                        </a:cubicBezTo>
                        <a:cubicBezTo>
                          <a:pt x="27417" y="29538"/>
                          <a:pt x="25877" y="26986"/>
                          <a:pt x="23700" y="23531"/>
                        </a:cubicBezTo>
                        <a:cubicBezTo>
                          <a:pt x="24658" y="24944"/>
                          <a:pt x="21932" y="20651"/>
                          <a:pt x="21048" y="19191"/>
                        </a:cubicBezTo>
                        <a:cubicBezTo>
                          <a:pt x="18918" y="15702"/>
                          <a:pt x="16802" y="12186"/>
                          <a:pt x="14886" y="8576"/>
                        </a:cubicBezTo>
                        <a:cubicBezTo>
                          <a:pt x="14136" y="7169"/>
                          <a:pt x="13386" y="5857"/>
                          <a:pt x="12362" y="4631"/>
                        </a:cubicBezTo>
                        <a:cubicBezTo>
                          <a:pt x="11980" y="4176"/>
                          <a:pt x="10901" y="2789"/>
                          <a:pt x="11189" y="3305"/>
                        </a:cubicBezTo>
                        <a:cubicBezTo>
                          <a:pt x="13547" y="7504"/>
                          <a:pt x="11250" y="3325"/>
                          <a:pt x="9924" y="191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7" name="Google Shape;2597;p16"/>
                  <p:cNvSpPr/>
                  <p:nvPr/>
                </p:nvSpPr>
                <p:spPr>
                  <a:xfrm>
                    <a:off x="4096808" y="2239928"/>
                    <a:ext cx="25406" cy="31073"/>
                  </a:xfrm>
                  <a:custGeom>
                    <a:avLst/>
                    <a:gdLst/>
                    <a:ahLst/>
                    <a:cxnLst/>
                    <a:rect l="l" t="t" r="r" b="b"/>
                    <a:pathLst>
                      <a:path w="25406" h="31073" extrusionOk="0">
                        <a:moveTo>
                          <a:pt x="7565" y="280"/>
                        </a:moveTo>
                        <a:cubicBezTo>
                          <a:pt x="6185" y="-196"/>
                          <a:pt x="4665" y="-55"/>
                          <a:pt x="3245" y="628"/>
                        </a:cubicBezTo>
                        <a:cubicBezTo>
                          <a:pt x="406" y="2001"/>
                          <a:pt x="-807" y="5336"/>
                          <a:pt x="566" y="8176"/>
                        </a:cubicBezTo>
                        <a:cubicBezTo>
                          <a:pt x="13117" y="19715"/>
                          <a:pt x="17390" y="23445"/>
                          <a:pt x="13124" y="19728"/>
                        </a:cubicBezTo>
                        <a:cubicBezTo>
                          <a:pt x="9367" y="16454"/>
                          <a:pt x="5656" y="13145"/>
                          <a:pt x="1598" y="10258"/>
                        </a:cubicBezTo>
                        <a:cubicBezTo>
                          <a:pt x="961" y="9810"/>
                          <a:pt x="2187" y="11698"/>
                          <a:pt x="2622" y="12348"/>
                        </a:cubicBezTo>
                        <a:cubicBezTo>
                          <a:pt x="3051" y="12984"/>
                          <a:pt x="3680" y="13534"/>
                          <a:pt x="4190" y="14109"/>
                        </a:cubicBezTo>
                        <a:cubicBezTo>
                          <a:pt x="4906" y="14927"/>
                          <a:pt x="6480" y="16554"/>
                          <a:pt x="7270" y="17318"/>
                        </a:cubicBezTo>
                        <a:cubicBezTo>
                          <a:pt x="11094" y="21014"/>
                          <a:pt x="15193" y="24463"/>
                          <a:pt x="19560" y="27511"/>
                        </a:cubicBezTo>
                        <a:cubicBezTo>
                          <a:pt x="21006" y="28522"/>
                          <a:pt x="22453" y="29386"/>
                          <a:pt x="23980" y="30283"/>
                        </a:cubicBezTo>
                        <a:cubicBezTo>
                          <a:pt x="24342" y="30498"/>
                          <a:pt x="24703" y="30759"/>
                          <a:pt x="25065" y="30960"/>
                        </a:cubicBezTo>
                        <a:cubicBezTo>
                          <a:pt x="25179" y="31020"/>
                          <a:pt x="25273" y="31000"/>
                          <a:pt x="25406" y="31074"/>
                        </a:cubicBezTo>
                        <a:cubicBezTo>
                          <a:pt x="25219" y="30899"/>
                          <a:pt x="25433" y="30973"/>
                          <a:pt x="25293" y="30846"/>
                        </a:cubicBezTo>
                        <a:cubicBezTo>
                          <a:pt x="25145" y="30672"/>
                          <a:pt x="24958" y="30504"/>
                          <a:pt x="24810" y="30337"/>
                        </a:cubicBezTo>
                        <a:cubicBezTo>
                          <a:pt x="24482" y="29935"/>
                          <a:pt x="24234" y="29627"/>
                          <a:pt x="23920" y="29218"/>
                        </a:cubicBezTo>
                        <a:cubicBezTo>
                          <a:pt x="23016" y="28066"/>
                          <a:pt x="22192" y="26895"/>
                          <a:pt x="21368" y="25689"/>
                        </a:cubicBezTo>
                        <a:cubicBezTo>
                          <a:pt x="18582" y="21610"/>
                          <a:pt x="16091" y="17123"/>
                          <a:pt x="14436" y="12455"/>
                        </a:cubicBezTo>
                        <a:cubicBezTo>
                          <a:pt x="13780" y="10607"/>
                          <a:pt x="13445" y="8738"/>
                          <a:pt x="12688" y="6923"/>
                        </a:cubicBezTo>
                        <a:cubicBezTo>
                          <a:pt x="12434" y="6314"/>
                          <a:pt x="11463" y="4492"/>
                          <a:pt x="11771" y="5068"/>
                        </a:cubicBezTo>
                        <a:cubicBezTo>
                          <a:pt x="13947" y="9107"/>
                          <a:pt x="11798" y="5095"/>
                          <a:pt x="10860" y="3213"/>
                        </a:cubicBezTo>
                        <a:cubicBezTo>
                          <a:pt x="10170" y="1793"/>
                          <a:pt x="8945" y="762"/>
                          <a:pt x="7565" y="28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8" name="Google Shape;2598;p16"/>
                  <p:cNvSpPr/>
                  <p:nvPr/>
                </p:nvSpPr>
                <p:spPr>
                  <a:xfrm>
                    <a:off x="4172359" y="2252237"/>
                    <a:ext cx="12182" cy="34457"/>
                  </a:xfrm>
                  <a:custGeom>
                    <a:avLst/>
                    <a:gdLst/>
                    <a:ahLst/>
                    <a:cxnLst/>
                    <a:rect l="l" t="t" r="r" b="b"/>
                    <a:pathLst>
                      <a:path w="12182" h="34457" extrusionOk="0">
                        <a:moveTo>
                          <a:pt x="9501" y="1339"/>
                        </a:moveTo>
                        <a:cubicBezTo>
                          <a:pt x="8389" y="388"/>
                          <a:pt x="6849" y="-108"/>
                          <a:pt x="5275" y="20"/>
                        </a:cubicBezTo>
                        <a:cubicBezTo>
                          <a:pt x="2134" y="267"/>
                          <a:pt x="-230" y="3040"/>
                          <a:pt x="18" y="6188"/>
                        </a:cubicBezTo>
                        <a:cubicBezTo>
                          <a:pt x="2415" y="14687"/>
                          <a:pt x="1987" y="13160"/>
                          <a:pt x="2422" y="14680"/>
                        </a:cubicBezTo>
                        <a:cubicBezTo>
                          <a:pt x="2121" y="14184"/>
                          <a:pt x="2060" y="13287"/>
                          <a:pt x="1411" y="13334"/>
                        </a:cubicBezTo>
                        <a:cubicBezTo>
                          <a:pt x="-1060" y="13535"/>
                          <a:pt x="3018" y="17995"/>
                          <a:pt x="3782" y="20352"/>
                        </a:cubicBezTo>
                        <a:cubicBezTo>
                          <a:pt x="4532" y="22697"/>
                          <a:pt x="3534" y="27586"/>
                          <a:pt x="5985" y="27391"/>
                        </a:cubicBezTo>
                        <a:cubicBezTo>
                          <a:pt x="8423" y="27197"/>
                          <a:pt x="8028" y="34457"/>
                          <a:pt x="8028" y="34457"/>
                        </a:cubicBezTo>
                        <a:cubicBezTo>
                          <a:pt x="8028" y="34457"/>
                          <a:pt x="8450" y="31115"/>
                          <a:pt x="8919" y="27157"/>
                        </a:cubicBezTo>
                        <a:cubicBezTo>
                          <a:pt x="11376" y="26963"/>
                          <a:pt x="9602" y="22261"/>
                          <a:pt x="9977" y="19830"/>
                        </a:cubicBezTo>
                        <a:cubicBezTo>
                          <a:pt x="10358" y="17379"/>
                          <a:pt x="13761" y="12363"/>
                          <a:pt x="11289" y="12557"/>
                        </a:cubicBezTo>
                        <a:cubicBezTo>
                          <a:pt x="8798" y="12758"/>
                          <a:pt x="11222" y="12530"/>
                          <a:pt x="11443" y="5277"/>
                        </a:cubicBezTo>
                        <a:cubicBezTo>
                          <a:pt x="11316" y="3703"/>
                          <a:pt x="10613" y="2283"/>
                          <a:pt x="9501" y="133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9" name="Google Shape;2599;p16"/>
                  <p:cNvSpPr/>
                  <p:nvPr/>
                </p:nvSpPr>
                <p:spPr>
                  <a:xfrm>
                    <a:off x="4249670" y="2388402"/>
                    <a:ext cx="34214" cy="34541"/>
                  </a:xfrm>
                  <a:custGeom>
                    <a:avLst/>
                    <a:gdLst/>
                    <a:ahLst/>
                    <a:cxnLst/>
                    <a:rect l="l" t="t" r="r" b="b"/>
                    <a:pathLst>
                      <a:path w="34214" h="34541" extrusionOk="0">
                        <a:moveTo>
                          <a:pt x="32515" y="1611"/>
                        </a:moveTo>
                        <a:cubicBezTo>
                          <a:pt x="30278" y="-606"/>
                          <a:pt x="26668" y="-505"/>
                          <a:pt x="24452" y="1731"/>
                        </a:cubicBezTo>
                        <a:cubicBezTo>
                          <a:pt x="22864" y="3292"/>
                          <a:pt x="21116" y="4819"/>
                          <a:pt x="19757" y="6587"/>
                        </a:cubicBezTo>
                        <a:cubicBezTo>
                          <a:pt x="17232" y="9862"/>
                          <a:pt x="15149" y="13565"/>
                          <a:pt x="12765" y="16948"/>
                        </a:cubicBezTo>
                        <a:cubicBezTo>
                          <a:pt x="8579" y="22888"/>
                          <a:pt x="4306" y="28688"/>
                          <a:pt x="0" y="34541"/>
                        </a:cubicBezTo>
                        <a:cubicBezTo>
                          <a:pt x="5813" y="30181"/>
                          <a:pt x="11533" y="25748"/>
                          <a:pt x="17433" y="21508"/>
                        </a:cubicBezTo>
                        <a:cubicBezTo>
                          <a:pt x="20795" y="19091"/>
                          <a:pt x="24438" y="17041"/>
                          <a:pt x="27687" y="14490"/>
                        </a:cubicBezTo>
                        <a:cubicBezTo>
                          <a:pt x="29441" y="13110"/>
                          <a:pt x="31022" y="11369"/>
                          <a:pt x="32569" y="9775"/>
                        </a:cubicBezTo>
                        <a:cubicBezTo>
                          <a:pt x="34786" y="7531"/>
                          <a:pt x="34759" y="3834"/>
                          <a:pt x="32515" y="161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0" name="Google Shape;2600;p16"/>
                  <p:cNvSpPr/>
                  <p:nvPr/>
                </p:nvSpPr>
                <p:spPr>
                  <a:xfrm>
                    <a:off x="4279937" y="2180986"/>
                    <a:ext cx="12326" cy="28923"/>
                  </a:xfrm>
                  <a:custGeom>
                    <a:avLst/>
                    <a:gdLst/>
                    <a:ahLst/>
                    <a:cxnLst/>
                    <a:rect l="l" t="t" r="r" b="b"/>
                    <a:pathLst>
                      <a:path w="12326" h="28923" extrusionOk="0">
                        <a:moveTo>
                          <a:pt x="8738" y="413"/>
                        </a:moveTo>
                        <a:cubicBezTo>
                          <a:pt x="5818" y="-766"/>
                          <a:pt x="2436" y="667"/>
                          <a:pt x="1257" y="3587"/>
                        </a:cubicBezTo>
                        <a:cubicBezTo>
                          <a:pt x="1250" y="3842"/>
                          <a:pt x="1217" y="3594"/>
                          <a:pt x="1210" y="3842"/>
                        </a:cubicBezTo>
                        <a:cubicBezTo>
                          <a:pt x="1170" y="3882"/>
                          <a:pt x="1069" y="4143"/>
                          <a:pt x="1023" y="4284"/>
                        </a:cubicBezTo>
                        <a:cubicBezTo>
                          <a:pt x="915" y="4545"/>
                          <a:pt x="808" y="4793"/>
                          <a:pt x="714" y="5068"/>
                        </a:cubicBezTo>
                        <a:cubicBezTo>
                          <a:pt x="587" y="5429"/>
                          <a:pt x="400" y="5824"/>
                          <a:pt x="293" y="6193"/>
                        </a:cubicBezTo>
                        <a:cubicBezTo>
                          <a:pt x="-143" y="7720"/>
                          <a:pt x="18" y="9113"/>
                          <a:pt x="85" y="10680"/>
                        </a:cubicBezTo>
                        <a:cubicBezTo>
                          <a:pt x="252" y="14698"/>
                          <a:pt x="299" y="18656"/>
                          <a:pt x="413" y="22681"/>
                        </a:cubicBezTo>
                        <a:cubicBezTo>
                          <a:pt x="433" y="23324"/>
                          <a:pt x="493" y="23994"/>
                          <a:pt x="520" y="24644"/>
                        </a:cubicBezTo>
                        <a:cubicBezTo>
                          <a:pt x="540" y="25327"/>
                          <a:pt x="507" y="27383"/>
                          <a:pt x="554" y="26700"/>
                        </a:cubicBezTo>
                        <a:cubicBezTo>
                          <a:pt x="768" y="23210"/>
                          <a:pt x="607" y="28923"/>
                          <a:pt x="607" y="28923"/>
                        </a:cubicBezTo>
                        <a:cubicBezTo>
                          <a:pt x="607" y="28923"/>
                          <a:pt x="8148" y="14939"/>
                          <a:pt x="6260" y="18409"/>
                        </a:cubicBezTo>
                        <a:cubicBezTo>
                          <a:pt x="5021" y="20679"/>
                          <a:pt x="3742" y="22862"/>
                          <a:pt x="2483" y="25119"/>
                        </a:cubicBezTo>
                        <a:cubicBezTo>
                          <a:pt x="2945" y="24168"/>
                          <a:pt x="3668" y="22701"/>
                          <a:pt x="4164" y="21750"/>
                        </a:cubicBezTo>
                        <a:cubicBezTo>
                          <a:pt x="5845" y="18522"/>
                          <a:pt x="7613" y="15448"/>
                          <a:pt x="9736" y="12488"/>
                        </a:cubicBezTo>
                        <a:cubicBezTo>
                          <a:pt x="10600" y="11289"/>
                          <a:pt x="11156" y="10218"/>
                          <a:pt x="11631" y="8845"/>
                        </a:cubicBezTo>
                        <a:cubicBezTo>
                          <a:pt x="11698" y="8637"/>
                          <a:pt x="11725" y="8456"/>
                          <a:pt x="11792" y="8249"/>
                        </a:cubicBezTo>
                        <a:cubicBezTo>
                          <a:pt x="11832" y="8135"/>
                          <a:pt x="11966" y="7800"/>
                          <a:pt x="11912" y="7901"/>
                        </a:cubicBezTo>
                        <a:cubicBezTo>
                          <a:pt x="13091" y="4974"/>
                          <a:pt x="11665" y="1598"/>
                          <a:pt x="8738" y="41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1" name="Google Shape;2601;p16"/>
                  <p:cNvSpPr/>
                  <p:nvPr/>
                </p:nvSpPr>
                <p:spPr>
                  <a:xfrm>
                    <a:off x="4299712" y="2227070"/>
                    <a:ext cx="21851" cy="51479"/>
                  </a:xfrm>
                  <a:custGeom>
                    <a:avLst/>
                    <a:gdLst/>
                    <a:ahLst/>
                    <a:cxnLst/>
                    <a:rect l="l" t="t" r="r" b="b"/>
                    <a:pathLst>
                      <a:path w="21851" h="51479" extrusionOk="0">
                        <a:moveTo>
                          <a:pt x="18049" y="326"/>
                        </a:moveTo>
                        <a:cubicBezTo>
                          <a:pt x="15076" y="-719"/>
                          <a:pt x="11821" y="828"/>
                          <a:pt x="10776" y="3802"/>
                        </a:cubicBezTo>
                        <a:cubicBezTo>
                          <a:pt x="8037" y="11598"/>
                          <a:pt x="6871" y="19507"/>
                          <a:pt x="5211" y="27584"/>
                        </a:cubicBezTo>
                        <a:cubicBezTo>
                          <a:pt x="3570" y="35580"/>
                          <a:pt x="1748" y="43503"/>
                          <a:pt x="0" y="51480"/>
                        </a:cubicBezTo>
                        <a:cubicBezTo>
                          <a:pt x="3630" y="44166"/>
                          <a:pt x="7200" y="36866"/>
                          <a:pt x="10937" y="29600"/>
                        </a:cubicBezTo>
                        <a:cubicBezTo>
                          <a:pt x="14707" y="22273"/>
                          <a:pt x="18772" y="15395"/>
                          <a:pt x="21525" y="7606"/>
                        </a:cubicBezTo>
                        <a:cubicBezTo>
                          <a:pt x="22570" y="4633"/>
                          <a:pt x="21023" y="1377"/>
                          <a:pt x="18049" y="32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2" name="Google Shape;2602;p16"/>
                  <p:cNvSpPr/>
                  <p:nvPr/>
                </p:nvSpPr>
                <p:spPr>
                  <a:xfrm>
                    <a:off x="4256756" y="2256383"/>
                    <a:ext cx="20517" cy="35575"/>
                  </a:xfrm>
                  <a:custGeom>
                    <a:avLst/>
                    <a:gdLst/>
                    <a:ahLst/>
                    <a:cxnLst/>
                    <a:rect l="l" t="t" r="r" b="b"/>
                    <a:pathLst>
                      <a:path w="20517" h="35575" extrusionOk="0">
                        <a:moveTo>
                          <a:pt x="17386" y="602"/>
                        </a:moveTo>
                        <a:cubicBezTo>
                          <a:pt x="14560" y="-798"/>
                          <a:pt x="11050" y="321"/>
                          <a:pt x="9651" y="3147"/>
                        </a:cubicBezTo>
                        <a:cubicBezTo>
                          <a:pt x="4809" y="19375"/>
                          <a:pt x="3992" y="22489"/>
                          <a:pt x="4876" y="19395"/>
                        </a:cubicBezTo>
                        <a:cubicBezTo>
                          <a:pt x="6242" y="14600"/>
                          <a:pt x="7555" y="9771"/>
                          <a:pt x="8740" y="4922"/>
                        </a:cubicBezTo>
                        <a:cubicBezTo>
                          <a:pt x="8887" y="4326"/>
                          <a:pt x="8244" y="6114"/>
                          <a:pt x="7990" y="6677"/>
                        </a:cubicBezTo>
                        <a:cubicBezTo>
                          <a:pt x="7320" y="8190"/>
                          <a:pt x="7072" y="9623"/>
                          <a:pt x="6718" y="11224"/>
                        </a:cubicBezTo>
                        <a:cubicBezTo>
                          <a:pt x="5807" y="15356"/>
                          <a:pt x="4608" y="19475"/>
                          <a:pt x="3462" y="23547"/>
                        </a:cubicBezTo>
                        <a:cubicBezTo>
                          <a:pt x="2987" y="25255"/>
                          <a:pt x="1540" y="30285"/>
                          <a:pt x="2096" y="28604"/>
                        </a:cubicBezTo>
                        <a:cubicBezTo>
                          <a:pt x="3108" y="25550"/>
                          <a:pt x="0" y="35575"/>
                          <a:pt x="0" y="35575"/>
                        </a:cubicBezTo>
                        <a:cubicBezTo>
                          <a:pt x="0" y="35575"/>
                          <a:pt x="1808" y="33124"/>
                          <a:pt x="4306" y="29702"/>
                        </a:cubicBezTo>
                        <a:cubicBezTo>
                          <a:pt x="3309" y="31162"/>
                          <a:pt x="6456" y="26882"/>
                          <a:pt x="7521" y="25469"/>
                        </a:cubicBezTo>
                        <a:cubicBezTo>
                          <a:pt x="10066" y="22087"/>
                          <a:pt x="12584" y="18799"/>
                          <a:pt x="15317" y="15571"/>
                        </a:cubicBezTo>
                        <a:cubicBezTo>
                          <a:pt x="16382" y="14318"/>
                          <a:pt x="17460" y="13153"/>
                          <a:pt x="18250" y="11699"/>
                        </a:cubicBezTo>
                        <a:cubicBezTo>
                          <a:pt x="18545" y="11164"/>
                          <a:pt x="19482" y="9543"/>
                          <a:pt x="19094" y="10019"/>
                        </a:cubicBezTo>
                        <a:cubicBezTo>
                          <a:pt x="15960" y="13903"/>
                          <a:pt x="19047" y="9985"/>
                          <a:pt x="19911" y="8177"/>
                        </a:cubicBezTo>
                        <a:cubicBezTo>
                          <a:pt x="21311" y="5351"/>
                          <a:pt x="20212" y="2002"/>
                          <a:pt x="17386" y="60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603" name="Google Shape;2603;p16"/>
                <p:cNvSpPr/>
                <p:nvPr/>
              </p:nvSpPr>
              <p:spPr>
                <a:xfrm>
                  <a:off x="4229273" y="2466848"/>
                  <a:ext cx="132021" cy="59521"/>
                </a:xfrm>
                <a:custGeom>
                  <a:avLst/>
                  <a:gdLst/>
                  <a:ahLst/>
                  <a:cxnLst/>
                  <a:rect l="l" t="t" r="r" b="b"/>
                  <a:pathLst>
                    <a:path w="132021" h="59521" extrusionOk="0">
                      <a:moveTo>
                        <a:pt x="37" y="44432"/>
                      </a:moveTo>
                      <a:cubicBezTo>
                        <a:pt x="1423" y="35659"/>
                        <a:pt x="27014" y="51143"/>
                        <a:pt x="58411" y="42992"/>
                      </a:cubicBezTo>
                      <a:cubicBezTo>
                        <a:pt x="93772" y="33810"/>
                        <a:pt x="108265" y="9352"/>
                        <a:pt x="113884" y="217"/>
                      </a:cubicBezTo>
                      <a:cubicBezTo>
                        <a:pt x="114935" y="-1491"/>
                        <a:pt x="133339" y="7376"/>
                        <a:pt x="131946" y="9928"/>
                      </a:cubicBezTo>
                      <a:cubicBezTo>
                        <a:pt x="112799" y="44901"/>
                        <a:pt x="79748" y="55697"/>
                        <a:pt x="59228" y="58416"/>
                      </a:cubicBezTo>
                      <a:cubicBezTo>
                        <a:pt x="23478" y="63164"/>
                        <a:pt x="-1088" y="51504"/>
                        <a:pt x="37" y="44432"/>
                      </a:cubicBezTo>
                      <a:close/>
                    </a:path>
                  </a:pathLst>
                </a:custGeom>
                <a:solidFill>
                  <a:srgbClr val="000000">
                    <a:alpha val="1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4" name="Google Shape;2604;p16"/>
                <p:cNvSpPr/>
                <p:nvPr/>
              </p:nvSpPr>
              <p:spPr>
                <a:xfrm>
                  <a:off x="4226093" y="2405275"/>
                  <a:ext cx="126517" cy="111594"/>
                </a:xfrm>
                <a:custGeom>
                  <a:avLst/>
                  <a:gdLst/>
                  <a:ahLst/>
                  <a:cxnLst/>
                  <a:rect l="l" t="t" r="r" b="b"/>
                  <a:pathLst>
                    <a:path w="126517" h="111594" extrusionOk="0">
                      <a:moveTo>
                        <a:pt x="237" y="109354"/>
                      </a:moveTo>
                      <a:cubicBezTo>
                        <a:pt x="-3808" y="101451"/>
                        <a:pt x="44961" y="80950"/>
                        <a:pt x="70940" y="61535"/>
                      </a:cubicBezTo>
                      <a:cubicBezTo>
                        <a:pt x="100207" y="39662"/>
                        <a:pt x="104379" y="11547"/>
                        <a:pt x="106127" y="965"/>
                      </a:cubicBezTo>
                      <a:cubicBezTo>
                        <a:pt x="106456" y="-1017"/>
                        <a:pt x="126842" y="228"/>
                        <a:pt x="126514" y="3122"/>
                      </a:cubicBezTo>
                      <a:cubicBezTo>
                        <a:pt x="122020" y="42742"/>
                        <a:pt x="95499" y="65232"/>
                        <a:pt x="77537" y="75512"/>
                      </a:cubicBezTo>
                      <a:cubicBezTo>
                        <a:pt x="46234" y="93421"/>
                        <a:pt x="5374" y="119406"/>
                        <a:pt x="237" y="109354"/>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sp>
        <p:nvSpPr>
          <p:cNvPr id="2605" name="Google Shape;2605;p16"/>
          <p:cNvSpPr txBox="1">
            <a:spLocks noGrp="1"/>
          </p:cNvSpPr>
          <p:nvPr>
            <p:ph type="title"/>
          </p:nvPr>
        </p:nvSpPr>
        <p:spPr>
          <a:xfrm>
            <a:off x="415650" y="712714"/>
            <a:ext cx="11360700" cy="9774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8000"/>
              <a:buNone/>
              <a:defRPr sz="6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endParaRPr/>
          </a:p>
        </p:txBody>
      </p:sp>
      <p:sp>
        <p:nvSpPr>
          <p:cNvPr id="2606" name="Google Shape;2606;p16"/>
          <p:cNvSpPr txBox="1">
            <a:spLocks noGrp="1"/>
          </p:cNvSpPr>
          <p:nvPr>
            <p:ph type="subTitle" idx="1"/>
          </p:nvPr>
        </p:nvSpPr>
        <p:spPr>
          <a:xfrm>
            <a:off x="2187000" y="2682863"/>
            <a:ext cx="7818000" cy="945300"/>
          </a:xfrm>
          <a:prstGeom prst="rect">
            <a:avLst/>
          </a:prstGeom>
        </p:spPr>
        <p:txBody>
          <a:bodyPr spcFirstLastPara="1" wrap="square" lIns="121900" tIns="121900" rIns="121900" bIns="121900" anchor="b" anchorCtr="0">
            <a:noAutofit/>
          </a:bodyPr>
          <a:lstStyle>
            <a:lvl1pPr lvl="0" algn="ctr">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a:p>
        </p:txBody>
      </p:sp>
      <p:cxnSp>
        <p:nvCxnSpPr>
          <p:cNvPr id="2607" name="Google Shape;2607;p16"/>
          <p:cNvCxnSpPr/>
          <p:nvPr/>
        </p:nvCxnSpPr>
        <p:spPr>
          <a:xfrm>
            <a:off x="1783800" y="3262113"/>
            <a:ext cx="8624400" cy="0"/>
          </a:xfrm>
          <a:prstGeom prst="straightConnector1">
            <a:avLst/>
          </a:prstGeom>
          <a:noFill/>
          <a:ln w="9525" cap="flat" cmpd="sng">
            <a:solidFill>
              <a:schemeClr val="dk2"/>
            </a:solidFill>
            <a:prstDash val="solid"/>
            <a:round/>
            <a:headEnd type="none" w="med" len="med"/>
            <a:tailEnd type="none" w="med" len="med"/>
          </a:ln>
        </p:spPr>
      </p:cxnSp>
      <p:sp>
        <p:nvSpPr>
          <p:cNvPr id="2608" name="Google Shape;2608;p16"/>
          <p:cNvSpPr txBox="1">
            <a:spLocks noGrp="1"/>
          </p:cNvSpPr>
          <p:nvPr>
            <p:ph type="subTitle" idx="2"/>
          </p:nvPr>
        </p:nvSpPr>
        <p:spPr>
          <a:xfrm>
            <a:off x="3914250" y="3585963"/>
            <a:ext cx="4363500" cy="298200"/>
          </a:xfrm>
          <a:prstGeom prst="rect">
            <a:avLst/>
          </a:prstGeom>
        </p:spPr>
        <p:txBody>
          <a:bodyPr spcFirstLastPara="1" wrap="square" lIns="121900" tIns="121900" rIns="121900" bIns="121900" anchor="ctr" anchorCtr="0">
            <a:noAutofit/>
          </a:bodyPr>
          <a:lstStyle>
            <a:lvl1pPr lvl="0" algn="ctr">
              <a:spcBef>
                <a:spcPts val="0"/>
              </a:spcBef>
              <a:spcAft>
                <a:spcPts val="0"/>
              </a:spcAft>
              <a:buSzPts val="1900"/>
              <a:buNone/>
              <a:defRPr/>
            </a:lvl1pPr>
            <a:lvl2pPr lvl="1">
              <a:spcBef>
                <a:spcPts val="0"/>
              </a:spcBef>
              <a:spcAft>
                <a:spcPts val="0"/>
              </a:spcAft>
              <a:buSzPts val="1900"/>
              <a:buNone/>
              <a:defRPr/>
            </a:lvl2pPr>
            <a:lvl3pPr lvl="2">
              <a:spcBef>
                <a:spcPts val="2100"/>
              </a:spcBef>
              <a:spcAft>
                <a:spcPts val="0"/>
              </a:spcAft>
              <a:buSzPts val="1900"/>
              <a:buNone/>
              <a:defRPr/>
            </a:lvl3pPr>
            <a:lvl4pPr lvl="3">
              <a:spcBef>
                <a:spcPts val="2100"/>
              </a:spcBef>
              <a:spcAft>
                <a:spcPts val="0"/>
              </a:spcAft>
              <a:buSzPts val="1900"/>
              <a:buNone/>
              <a:defRPr/>
            </a:lvl4pPr>
            <a:lvl5pPr lvl="4">
              <a:spcBef>
                <a:spcPts val="2100"/>
              </a:spcBef>
              <a:spcAft>
                <a:spcPts val="0"/>
              </a:spcAft>
              <a:buSzPts val="1900"/>
              <a:buNone/>
              <a:defRPr/>
            </a:lvl5pPr>
            <a:lvl6pPr lvl="5">
              <a:spcBef>
                <a:spcPts val="2100"/>
              </a:spcBef>
              <a:spcAft>
                <a:spcPts val="0"/>
              </a:spcAft>
              <a:buSzPts val="1900"/>
              <a:buNone/>
              <a:defRPr/>
            </a:lvl6pPr>
            <a:lvl7pPr lvl="6">
              <a:spcBef>
                <a:spcPts val="2100"/>
              </a:spcBef>
              <a:spcAft>
                <a:spcPts val="0"/>
              </a:spcAft>
              <a:buSzPts val="1900"/>
              <a:buNone/>
              <a:defRPr/>
            </a:lvl7pPr>
            <a:lvl8pPr lvl="7">
              <a:spcBef>
                <a:spcPts val="2100"/>
              </a:spcBef>
              <a:spcAft>
                <a:spcPts val="0"/>
              </a:spcAft>
              <a:buSzPts val="1900"/>
              <a:buNone/>
              <a:defRPr/>
            </a:lvl8pPr>
            <a:lvl9pPr lvl="8">
              <a:spcBef>
                <a:spcPts val="2100"/>
              </a:spcBef>
              <a:spcAft>
                <a:spcPts val="2100"/>
              </a:spcAft>
              <a:buSzPts val="1900"/>
              <a:buNone/>
              <a:defRPr/>
            </a:lvl9pPr>
          </a:lstStyle>
          <a:p>
            <a:endParaRPr/>
          </a:p>
        </p:txBody>
      </p:sp>
      <p:sp>
        <p:nvSpPr>
          <p:cNvPr id="2609" name="Google Shape;2609;p16"/>
          <p:cNvSpPr txBox="1">
            <a:spLocks noGrp="1"/>
          </p:cNvSpPr>
          <p:nvPr>
            <p:ph type="title" idx="3"/>
          </p:nvPr>
        </p:nvSpPr>
        <p:spPr>
          <a:xfrm>
            <a:off x="415650" y="3932264"/>
            <a:ext cx="11360700" cy="9774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4500"/>
              <a:buNone/>
              <a:defRPr/>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endParaRPr/>
          </a:p>
        </p:txBody>
      </p:sp>
      <p:sp>
        <p:nvSpPr>
          <p:cNvPr id="2610" name="Google Shape;2610;p16"/>
          <p:cNvSpPr txBox="1">
            <a:spLocks noGrp="1"/>
          </p:cNvSpPr>
          <p:nvPr>
            <p:ph type="subTitle" idx="4"/>
          </p:nvPr>
        </p:nvSpPr>
        <p:spPr>
          <a:xfrm>
            <a:off x="3914250" y="4957563"/>
            <a:ext cx="4363500" cy="2982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1900"/>
              <a:buNone/>
              <a:defRPr i="1"/>
            </a:lvl1pPr>
            <a:lvl2pPr lvl="1" rtl="0">
              <a:spcBef>
                <a:spcPts val="0"/>
              </a:spcBef>
              <a:spcAft>
                <a:spcPts val="0"/>
              </a:spcAft>
              <a:buSzPts val="1900"/>
              <a:buNone/>
              <a:defRPr/>
            </a:lvl2pPr>
            <a:lvl3pPr lvl="2" rtl="0">
              <a:spcBef>
                <a:spcPts val="2100"/>
              </a:spcBef>
              <a:spcAft>
                <a:spcPts val="0"/>
              </a:spcAft>
              <a:buSzPts val="1900"/>
              <a:buNone/>
              <a:defRPr/>
            </a:lvl3pPr>
            <a:lvl4pPr lvl="3" rtl="0">
              <a:spcBef>
                <a:spcPts val="2100"/>
              </a:spcBef>
              <a:spcAft>
                <a:spcPts val="0"/>
              </a:spcAft>
              <a:buSzPts val="1900"/>
              <a:buNone/>
              <a:defRPr/>
            </a:lvl4pPr>
            <a:lvl5pPr lvl="4" rtl="0">
              <a:spcBef>
                <a:spcPts val="2100"/>
              </a:spcBef>
              <a:spcAft>
                <a:spcPts val="0"/>
              </a:spcAft>
              <a:buSzPts val="1900"/>
              <a:buNone/>
              <a:defRPr/>
            </a:lvl5pPr>
            <a:lvl6pPr lvl="5" rtl="0">
              <a:spcBef>
                <a:spcPts val="2100"/>
              </a:spcBef>
              <a:spcAft>
                <a:spcPts val="0"/>
              </a:spcAft>
              <a:buSzPts val="1900"/>
              <a:buNone/>
              <a:defRPr/>
            </a:lvl6pPr>
            <a:lvl7pPr lvl="6" rtl="0">
              <a:spcBef>
                <a:spcPts val="2100"/>
              </a:spcBef>
              <a:spcAft>
                <a:spcPts val="0"/>
              </a:spcAft>
              <a:buSzPts val="1900"/>
              <a:buNone/>
              <a:defRPr/>
            </a:lvl7pPr>
            <a:lvl8pPr lvl="7" rtl="0">
              <a:spcBef>
                <a:spcPts val="2100"/>
              </a:spcBef>
              <a:spcAft>
                <a:spcPts val="0"/>
              </a:spcAft>
              <a:buSzPts val="1900"/>
              <a:buNone/>
              <a:defRPr/>
            </a:lvl8pPr>
            <a:lvl9pPr lvl="8" rtl="0">
              <a:spcBef>
                <a:spcPts val="2100"/>
              </a:spcBef>
              <a:spcAft>
                <a:spcPts val="2100"/>
              </a:spcAft>
              <a:buSzPts val="1900"/>
              <a:buNone/>
              <a:defRPr/>
            </a:lvl9pPr>
          </a:lstStyle>
          <a:p>
            <a:endParaRPr/>
          </a:p>
        </p:txBody>
      </p:sp>
      <p:grpSp>
        <p:nvGrpSpPr>
          <p:cNvPr id="2611" name="Google Shape;2611;p16"/>
          <p:cNvGrpSpPr/>
          <p:nvPr/>
        </p:nvGrpSpPr>
        <p:grpSpPr>
          <a:xfrm>
            <a:off x="996863" y="5847088"/>
            <a:ext cx="10198275" cy="0"/>
            <a:chOff x="1007625" y="5986750"/>
            <a:chExt cx="10198275" cy="0"/>
          </a:xfrm>
        </p:grpSpPr>
        <p:cxnSp>
          <p:nvCxnSpPr>
            <p:cNvPr id="2612" name="Google Shape;2612;p16"/>
            <p:cNvCxnSpPr/>
            <p:nvPr/>
          </p:nvCxnSpPr>
          <p:spPr>
            <a:xfrm>
              <a:off x="1007625" y="5986750"/>
              <a:ext cx="2986500" cy="0"/>
            </a:xfrm>
            <a:prstGeom prst="straightConnector1">
              <a:avLst/>
            </a:prstGeom>
            <a:noFill/>
            <a:ln w="9525" cap="flat" cmpd="sng">
              <a:solidFill>
                <a:srgbClr val="434343"/>
              </a:solidFill>
              <a:prstDash val="solid"/>
              <a:round/>
              <a:headEnd type="none" w="med" len="med"/>
              <a:tailEnd type="none" w="med" len="med"/>
            </a:ln>
          </p:spPr>
        </p:cxnSp>
        <p:cxnSp>
          <p:nvCxnSpPr>
            <p:cNvPr id="2613" name="Google Shape;2613;p16"/>
            <p:cNvCxnSpPr/>
            <p:nvPr/>
          </p:nvCxnSpPr>
          <p:spPr>
            <a:xfrm>
              <a:off x="8219400" y="5986750"/>
              <a:ext cx="2986500" cy="0"/>
            </a:xfrm>
            <a:prstGeom prst="straightConnector1">
              <a:avLst/>
            </a:prstGeom>
            <a:noFill/>
            <a:ln w="9525" cap="flat" cmpd="sng">
              <a:solidFill>
                <a:srgbClr val="434343"/>
              </a:solidFill>
              <a:prstDash val="solid"/>
              <a:round/>
              <a:headEnd type="none" w="med" len="med"/>
              <a:tailEnd type="none" w="med" len="med"/>
            </a:ln>
          </p:spPr>
        </p:cxnSp>
      </p:grpSp>
      <p:sp>
        <p:nvSpPr>
          <p:cNvPr id="2614" name="Google Shape;2614;p16"/>
          <p:cNvSpPr txBox="1">
            <a:spLocks noGrp="1"/>
          </p:cNvSpPr>
          <p:nvPr>
            <p:ph type="subTitle" idx="5"/>
          </p:nvPr>
        </p:nvSpPr>
        <p:spPr>
          <a:xfrm>
            <a:off x="996875" y="5847088"/>
            <a:ext cx="2981100" cy="2982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1900"/>
              <a:buNone/>
              <a:defRPr sz="1600" i="1"/>
            </a:lvl1pPr>
            <a:lvl2pPr lvl="1" rtl="0">
              <a:spcBef>
                <a:spcPts val="0"/>
              </a:spcBef>
              <a:spcAft>
                <a:spcPts val="0"/>
              </a:spcAft>
              <a:buSzPts val="1900"/>
              <a:buNone/>
              <a:defRPr i="1"/>
            </a:lvl2pPr>
            <a:lvl3pPr lvl="2" rtl="0">
              <a:spcBef>
                <a:spcPts val="2100"/>
              </a:spcBef>
              <a:spcAft>
                <a:spcPts val="0"/>
              </a:spcAft>
              <a:buSzPts val="1900"/>
              <a:buNone/>
              <a:defRPr i="1"/>
            </a:lvl3pPr>
            <a:lvl4pPr lvl="3" rtl="0">
              <a:spcBef>
                <a:spcPts val="2100"/>
              </a:spcBef>
              <a:spcAft>
                <a:spcPts val="0"/>
              </a:spcAft>
              <a:buSzPts val="1900"/>
              <a:buNone/>
              <a:defRPr i="1"/>
            </a:lvl4pPr>
            <a:lvl5pPr lvl="4" rtl="0">
              <a:spcBef>
                <a:spcPts val="2100"/>
              </a:spcBef>
              <a:spcAft>
                <a:spcPts val="0"/>
              </a:spcAft>
              <a:buSzPts val="1900"/>
              <a:buNone/>
              <a:defRPr i="1"/>
            </a:lvl5pPr>
            <a:lvl6pPr lvl="5" rtl="0">
              <a:spcBef>
                <a:spcPts val="2100"/>
              </a:spcBef>
              <a:spcAft>
                <a:spcPts val="0"/>
              </a:spcAft>
              <a:buSzPts val="1900"/>
              <a:buNone/>
              <a:defRPr i="1"/>
            </a:lvl6pPr>
            <a:lvl7pPr lvl="6" rtl="0">
              <a:spcBef>
                <a:spcPts val="2100"/>
              </a:spcBef>
              <a:spcAft>
                <a:spcPts val="0"/>
              </a:spcAft>
              <a:buSzPts val="1900"/>
              <a:buNone/>
              <a:defRPr i="1"/>
            </a:lvl7pPr>
            <a:lvl8pPr lvl="7" rtl="0">
              <a:spcBef>
                <a:spcPts val="2100"/>
              </a:spcBef>
              <a:spcAft>
                <a:spcPts val="0"/>
              </a:spcAft>
              <a:buSzPts val="1900"/>
              <a:buNone/>
              <a:defRPr i="1"/>
            </a:lvl8pPr>
            <a:lvl9pPr lvl="8" rtl="0">
              <a:spcBef>
                <a:spcPts val="2100"/>
              </a:spcBef>
              <a:spcAft>
                <a:spcPts val="2100"/>
              </a:spcAft>
              <a:buSzPts val="1900"/>
              <a:buNone/>
              <a:defRPr i="1"/>
            </a:lvl9pPr>
          </a:lstStyle>
          <a:p>
            <a:endParaRPr/>
          </a:p>
        </p:txBody>
      </p:sp>
      <p:sp>
        <p:nvSpPr>
          <p:cNvPr id="2615" name="Google Shape;2615;p16"/>
          <p:cNvSpPr txBox="1">
            <a:spLocks noGrp="1"/>
          </p:cNvSpPr>
          <p:nvPr>
            <p:ph type="subTitle" idx="6"/>
          </p:nvPr>
        </p:nvSpPr>
        <p:spPr>
          <a:xfrm>
            <a:off x="8214050" y="5847088"/>
            <a:ext cx="2981100" cy="2982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1900"/>
              <a:buNone/>
              <a:defRPr sz="1600" i="1"/>
            </a:lvl1pPr>
            <a:lvl2pPr lvl="1" rtl="0">
              <a:spcBef>
                <a:spcPts val="0"/>
              </a:spcBef>
              <a:spcAft>
                <a:spcPts val="0"/>
              </a:spcAft>
              <a:buSzPts val="1900"/>
              <a:buNone/>
              <a:defRPr i="1"/>
            </a:lvl2pPr>
            <a:lvl3pPr lvl="2" rtl="0">
              <a:spcBef>
                <a:spcPts val="2100"/>
              </a:spcBef>
              <a:spcAft>
                <a:spcPts val="0"/>
              </a:spcAft>
              <a:buSzPts val="1900"/>
              <a:buNone/>
              <a:defRPr i="1"/>
            </a:lvl3pPr>
            <a:lvl4pPr lvl="3" rtl="0">
              <a:spcBef>
                <a:spcPts val="2100"/>
              </a:spcBef>
              <a:spcAft>
                <a:spcPts val="0"/>
              </a:spcAft>
              <a:buSzPts val="1900"/>
              <a:buNone/>
              <a:defRPr i="1"/>
            </a:lvl4pPr>
            <a:lvl5pPr lvl="4" rtl="0">
              <a:spcBef>
                <a:spcPts val="2100"/>
              </a:spcBef>
              <a:spcAft>
                <a:spcPts val="0"/>
              </a:spcAft>
              <a:buSzPts val="1900"/>
              <a:buNone/>
              <a:defRPr i="1"/>
            </a:lvl5pPr>
            <a:lvl6pPr lvl="5" rtl="0">
              <a:spcBef>
                <a:spcPts val="2100"/>
              </a:spcBef>
              <a:spcAft>
                <a:spcPts val="0"/>
              </a:spcAft>
              <a:buSzPts val="1900"/>
              <a:buNone/>
              <a:defRPr i="1"/>
            </a:lvl6pPr>
            <a:lvl7pPr lvl="6" rtl="0">
              <a:spcBef>
                <a:spcPts val="2100"/>
              </a:spcBef>
              <a:spcAft>
                <a:spcPts val="0"/>
              </a:spcAft>
              <a:buSzPts val="1900"/>
              <a:buNone/>
              <a:defRPr i="1"/>
            </a:lvl7pPr>
            <a:lvl8pPr lvl="7" rtl="0">
              <a:spcBef>
                <a:spcPts val="2100"/>
              </a:spcBef>
              <a:spcAft>
                <a:spcPts val="0"/>
              </a:spcAft>
              <a:buSzPts val="1900"/>
              <a:buNone/>
              <a:defRPr i="1"/>
            </a:lvl8pPr>
            <a:lvl9pPr lvl="8" rtl="0">
              <a:spcBef>
                <a:spcPts val="2100"/>
              </a:spcBef>
              <a:spcAft>
                <a:spcPts val="2100"/>
              </a:spcAft>
              <a:buSzPts val="1900"/>
              <a:buNone/>
              <a:defRPr i="1"/>
            </a:lvl9pPr>
          </a:lstStyle>
          <a:p>
            <a:endParaRPr/>
          </a:p>
        </p:txBody>
      </p:sp>
      <p:sp>
        <p:nvSpPr>
          <p:cNvPr id="2616" name="Google Shape;2616;p16"/>
          <p:cNvSpPr txBox="1">
            <a:spLocks noGrp="1"/>
          </p:cNvSpPr>
          <p:nvPr>
            <p:ph type="subTitle" idx="7"/>
          </p:nvPr>
        </p:nvSpPr>
        <p:spPr>
          <a:xfrm>
            <a:off x="996875" y="5548888"/>
            <a:ext cx="2981100" cy="2982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1900"/>
              <a:buNone/>
              <a:defRPr i="1"/>
            </a:lvl1pPr>
            <a:lvl2pPr lvl="1" rtl="0">
              <a:spcBef>
                <a:spcPts val="0"/>
              </a:spcBef>
              <a:spcAft>
                <a:spcPts val="0"/>
              </a:spcAft>
              <a:buSzPts val="1900"/>
              <a:buNone/>
              <a:defRPr i="1"/>
            </a:lvl2pPr>
            <a:lvl3pPr lvl="2" rtl="0">
              <a:spcBef>
                <a:spcPts val="2100"/>
              </a:spcBef>
              <a:spcAft>
                <a:spcPts val="0"/>
              </a:spcAft>
              <a:buSzPts val="1900"/>
              <a:buNone/>
              <a:defRPr i="1"/>
            </a:lvl3pPr>
            <a:lvl4pPr lvl="3" rtl="0">
              <a:spcBef>
                <a:spcPts val="2100"/>
              </a:spcBef>
              <a:spcAft>
                <a:spcPts val="0"/>
              </a:spcAft>
              <a:buSzPts val="1900"/>
              <a:buNone/>
              <a:defRPr i="1"/>
            </a:lvl4pPr>
            <a:lvl5pPr lvl="4" rtl="0">
              <a:spcBef>
                <a:spcPts val="2100"/>
              </a:spcBef>
              <a:spcAft>
                <a:spcPts val="0"/>
              </a:spcAft>
              <a:buSzPts val="1900"/>
              <a:buNone/>
              <a:defRPr i="1"/>
            </a:lvl5pPr>
            <a:lvl6pPr lvl="5" rtl="0">
              <a:spcBef>
                <a:spcPts val="2100"/>
              </a:spcBef>
              <a:spcAft>
                <a:spcPts val="0"/>
              </a:spcAft>
              <a:buSzPts val="1900"/>
              <a:buNone/>
              <a:defRPr i="1"/>
            </a:lvl6pPr>
            <a:lvl7pPr lvl="6" rtl="0">
              <a:spcBef>
                <a:spcPts val="2100"/>
              </a:spcBef>
              <a:spcAft>
                <a:spcPts val="0"/>
              </a:spcAft>
              <a:buSzPts val="1900"/>
              <a:buNone/>
              <a:defRPr i="1"/>
            </a:lvl7pPr>
            <a:lvl8pPr lvl="7" rtl="0">
              <a:spcBef>
                <a:spcPts val="2100"/>
              </a:spcBef>
              <a:spcAft>
                <a:spcPts val="0"/>
              </a:spcAft>
              <a:buSzPts val="1900"/>
              <a:buNone/>
              <a:defRPr i="1"/>
            </a:lvl8pPr>
            <a:lvl9pPr lvl="8" rtl="0">
              <a:spcBef>
                <a:spcPts val="2100"/>
              </a:spcBef>
              <a:spcAft>
                <a:spcPts val="2100"/>
              </a:spcAft>
              <a:buSzPts val="1900"/>
              <a:buNone/>
              <a:defRPr i="1"/>
            </a:lvl9pPr>
          </a:lstStyle>
          <a:p>
            <a:endParaRPr/>
          </a:p>
        </p:txBody>
      </p:sp>
      <p:sp>
        <p:nvSpPr>
          <p:cNvPr id="2617" name="Google Shape;2617;p16"/>
          <p:cNvSpPr txBox="1">
            <a:spLocks noGrp="1"/>
          </p:cNvSpPr>
          <p:nvPr>
            <p:ph type="subTitle" idx="8"/>
          </p:nvPr>
        </p:nvSpPr>
        <p:spPr>
          <a:xfrm>
            <a:off x="8214050" y="5548888"/>
            <a:ext cx="2981100" cy="2982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1900"/>
              <a:buNone/>
              <a:defRPr i="1"/>
            </a:lvl1pPr>
            <a:lvl2pPr lvl="1" rtl="0">
              <a:spcBef>
                <a:spcPts val="0"/>
              </a:spcBef>
              <a:spcAft>
                <a:spcPts val="0"/>
              </a:spcAft>
              <a:buSzPts val="1900"/>
              <a:buNone/>
              <a:defRPr i="1"/>
            </a:lvl2pPr>
            <a:lvl3pPr lvl="2" rtl="0">
              <a:spcBef>
                <a:spcPts val="2100"/>
              </a:spcBef>
              <a:spcAft>
                <a:spcPts val="0"/>
              </a:spcAft>
              <a:buSzPts val="1900"/>
              <a:buNone/>
              <a:defRPr i="1"/>
            </a:lvl3pPr>
            <a:lvl4pPr lvl="3" rtl="0">
              <a:spcBef>
                <a:spcPts val="2100"/>
              </a:spcBef>
              <a:spcAft>
                <a:spcPts val="0"/>
              </a:spcAft>
              <a:buSzPts val="1900"/>
              <a:buNone/>
              <a:defRPr i="1"/>
            </a:lvl4pPr>
            <a:lvl5pPr lvl="4" rtl="0">
              <a:spcBef>
                <a:spcPts val="2100"/>
              </a:spcBef>
              <a:spcAft>
                <a:spcPts val="0"/>
              </a:spcAft>
              <a:buSzPts val="1900"/>
              <a:buNone/>
              <a:defRPr i="1"/>
            </a:lvl5pPr>
            <a:lvl6pPr lvl="5" rtl="0">
              <a:spcBef>
                <a:spcPts val="2100"/>
              </a:spcBef>
              <a:spcAft>
                <a:spcPts val="0"/>
              </a:spcAft>
              <a:buSzPts val="1900"/>
              <a:buNone/>
              <a:defRPr i="1"/>
            </a:lvl6pPr>
            <a:lvl7pPr lvl="6" rtl="0">
              <a:spcBef>
                <a:spcPts val="2100"/>
              </a:spcBef>
              <a:spcAft>
                <a:spcPts val="0"/>
              </a:spcAft>
              <a:buSzPts val="1900"/>
              <a:buNone/>
              <a:defRPr i="1"/>
            </a:lvl7pPr>
            <a:lvl8pPr lvl="7" rtl="0">
              <a:spcBef>
                <a:spcPts val="2100"/>
              </a:spcBef>
              <a:spcAft>
                <a:spcPts val="0"/>
              </a:spcAft>
              <a:buSzPts val="1900"/>
              <a:buNone/>
              <a:defRPr i="1"/>
            </a:lvl8pPr>
            <a:lvl9pPr lvl="8" rtl="0">
              <a:spcBef>
                <a:spcPts val="2100"/>
              </a:spcBef>
              <a:spcAft>
                <a:spcPts val="2100"/>
              </a:spcAft>
              <a:buSzPts val="1900"/>
              <a:buNone/>
              <a:defRPr i="1"/>
            </a:lvl9pPr>
          </a:lstStyle>
          <a:p>
            <a:endParaRPr/>
          </a:p>
        </p:txBody>
      </p:sp>
      <p:grpSp>
        <p:nvGrpSpPr>
          <p:cNvPr id="2618" name="Google Shape;2618;p16"/>
          <p:cNvGrpSpPr/>
          <p:nvPr/>
        </p:nvGrpSpPr>
        <p:grpSpPr>
          <a:xfrm rot="10800000">
            <a:off x="-76600" y="-260307"/>
            <a:ext cx="2223704" cy="1729882"/>
            <a:chOff x="10081350" y="5376018"/>
            <a:chExt cx="2223704" cy="1729882"/>
          </a:xfrm>
        </p:grpSpPr>
        <p:grpSp>
          <p:nvGrpSpPr>
            <p:cNvPr id="2619" name="Google Shape;2619;p16"/>
            <p:cNvGrpSpPr/>
            <p:nvPr/>
          </p:nvGrpSpPr>
          <p:grpSpPr>
            <a:xfrm rot="9338076">
              <a:off x="11655742" y="5465126"/>
              <a:ext cx="555786" cy="573310"/>
              <a:chOff x="4846008" y="1466616"/>
              <a:chExt cx="793673" cy="818804"/>
            </a:xfrm>
          </p:grpSpPr>
          <p:grpSp>
            <p:nvGrpSpPr>
              <p:cNvPr id="2620" name="Google Shape;2620;p16"/>
              <p:cNvGrpSpPr/>
              <p:nvPr/>
            </p:nvGrpSpPr>
            <p:grpSpPr>
              <a:xfrm>
                <a:off x="4846008" y="1576754"/>
                <a:ext cx="720669" cy="708666"/>
                <a:chOff x="4846008" y="1576754"/>
                <a:chExt cx="720669" cy="708666"/>
              </a:xfrm>
            </p:grpSpPr>
            <p:sp>
              <p:nvSpPr>
                <p:cNvPr id="2621" name="Google Shape;2621;p16"/>
                <p:cNvSpPr/>
                <p:nvPr/>
              </p:nvSpPr>
              <p:spPr>
                <a:xfrm>
                  <a:off x="4846028" y="1576754"/>
                  <a:ext cx="720649" cy="708648"/>
                </a:xfrm>
                <a:custGeom>
                  <a:avLst/>
                  <a:gdLst/>
                  <a:ahLst/>
                  <a:cxnLst/>
                  <a:rect l="l" t="t" r="r" b="b"/>
                  <a:pathLst>
                    <a:path w="720649" h="708648" extrusionOk="0">
                      <a:moveTo>
                        <a:pt x="700005" y="2762"/>
                      </a:moveTo>
                      <a:cubicBezTo>
                        <a:pt x="700005" y="2762"/>
                        <a:pt x="726258" y="73700"/>
                        <a:pt x="719554" y="172042"/>
                      </a:cubicBezTo>
                      <a:cubicBezTo>
                        <a:pt x="712308" y="278355"/>
                        <a:pt x="668133" y="417169"/>
                        <a:pt x="554929" y="546031"/>
                      </a:cubicBezTo>
                      <a:cubicBezTo>
                        <a:pt x="391884" y="731625"/>
                        <a:pt x="0" y="707636"/>
                        <a:pt x="0" y="707636"/>
                      </a:cubicBezTo>
                      <a:cubicBezTo>
                        <a:pt x="0" y="707636"/>
                        <a:pt x="7260" y="585773"/>
                        <a:pt x="41811" y="457620"/>
                      </a:cubicBezTo>
                      <a:cubicBezTo>
                        <a:pt x="69631" y="354436"/>
                        <a:pt x="120129" y="246147"/>
                        <a:pt x="160641" y="201925"/>
                      </a:cubicBezTo>
                      <a:cubicBezTo>
                        <a:pt x="217145" y="140244"/>
                        <a:pt x="321710" y="60539"/>
                        <a:pt x="428746" y="28379"/>
                      </a:cubicBezTo>
                      <a:cubicBezTo>
                        <a:pt x="564499" y="-12414"/>
                        <a:pt x="700005" y="2762"/>
                        <a:pt x="700005" y="2762"/>
                      </a:cubicBezTo>
                      <a:close/>
                    </a:path>
                  </a:pathLst>
                </a:custGeom>
                <a:solidFill>
                  <a:srgbClr val="693C1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2" name="Google Shape;2622;p16"/>
                <p:cNvSpPr/>
                <p:nvPr/>
              </p:nvSpPr>
              <p:spPr>
                <a:xfrm>
                  <a:off x="4846008" y="1714935"/>
                  <a:ext cx="710881" cy="570485"/>
                </a:xfrm>
                <a:custGeom>
                  <a:avLst/>
                  <a:gdLst/>
                  <a:ahLst/>
                  <a:cxnLst/>
                  <a:rect l="l" t="t" r="r" b="b"/>
                  <a:pathLst>
                    <a:path w="710881" h="570485" extrusionOk="0">
                      <a:moveTo>
                        <a:pt x="160594" y="63731"/>
                      </a:moveTo>
                      <a:cubicBezTo>
                        <a:pt x="120082" y="107953"/>
                        <a:pt x="69618" y="216255"/>
                        <a:pt x="41798" y="319439"/>
                      </a:cubicBezTo>
                      <a:cubicBezTo>
                        <a:pt x="7246" y="447591"/>
                        <a:pt x="0" y="569475"/>
                        <a:pt x="0" y="569475"/>
                      </a:cubicBezTo>
                      <a:cubicBezTo>
                        <a:pt x="0" y="569475"/>
                        <a:pt x="391864" y="593451"/>
                        <a:pt x="554909" y="407856"/>
                      </a:cubicBezTo>
                      <a:cubicBezTo>
                        <a:pt x="646882" y="303158"/>
                        <a:pt x="692826" y="192198"/>
                        <a:pt x="710881" y="97130"/>
                      </a:cubicBezTo>
                      <a:cubicBezTo>
                        <a:pt x="653493" y="56833"/>
                        <a:pt x="572462" y="13254"/>
                        <a:pt x="479618" y="2792"/>
                      </a:cubicBezTo>
                      <a:cubicBezTo>
                        <a:pt x="371069" y="-9443"/>
                        <a:pt x="255822" y="20828"/>
                        <a:pt x="175100" y="48990"/>
                      </a:cubicBezTo>
                      <a:cubicBezTo>
                        <a:pt x="170178" y="53946"/>
                        <a:pt x="164960" y="58962"/>
                        <a:pt x="160594" y="63731"/>
                      </a:cubicBezTo>
                      <a:close/>
                    </a:path>
                  </a:pathLst>
                </a:custGeom>
                <a:solidFill>
                  <a:srgbClr val="8C68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3" name="Google Shape;2623;p16"/>
                <p:cNvSpPr/>
                <p:nvPr/>
              </p:nvSpPr>
              <p:spPr>
                <a:xfrm>
                  <a:off x="4846008" y="1888778"/>
                  <a:ext cx="645669" cy="396642"/>
                </a:xfrm>
                <a:custGeom>
                  <a:avLst/>
                  <a:gdLst/>
                  <a:ahLst/>
                  <a:cxnLst/>
                  <a:rect l="l" t="t" r="r" b="b"/>
                  <a:pathLst>
                    <a:path w="645669" h="396642" extrusionOk="0">
                      <a:moveTo>
                        <a:pt x="48019" y="126247"/>
                      </a:moveTo>
                      <a:cubicBezTo>
                        <a:pt x="46111" y="132731"/>
                        <a:pt x="43546" y="139133"/>
                        <a:pt x="41798" y="145596"/>
                      </a:cubicBezTo>
                      <a:cubicBezTo>
                        <a:pt x="7246" y="273748"/>
                        <a:pt x="0" y="395632"/>
                        <a:pt x="0" y="395632"/>
                      </a:cubicBezTo>
                      <a:cubicBezTo>
                        <a:pt x="0" y="395632"/>
                        <a:pt x="391864" y="419608"/>
                        <a:pt x="554909" y="234013"/>
                      </a:cubicBezTo>
                      <a:cubicBezTo>
                        <a:pt x="592621" y="191084"/>
                        <a:pt x="622089" y="147069"/>
                        <a:pt x="645670" y="103504"/>
                      </a:cubicBezTo>
                      <a:cubicBezTo>
                        <a:pt x="590411" y="59349"/>
                        <a:pt x="507036" y="3842"/>
                        <a:pt x="432040" y="426"/>
                      </a:cubicBezTo>
                      <a:cubicBezTo>
                        <a:pt x="285109" y="-6271"/>
                        <a:pt x="139082" y="67352"/>
                        <a:pt x="48019" y="126247"/>
                      </a:cubicBezTo>
                      <a:close/>
                    </a:path>
                  </a:pathLst>
                </a:custGeom>
                <a:solidFill>
                  <a:srgbClr val="9F81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4" name="Google Shape;2624;p16"/>
                <p:cNvSpPr/>
                <p:nvPr/>
              </p:nvSpPr>
              <p:spPr>
                <a:xfrm>
                  <a:off x="4898213" y="1926580"/>
                  <a:ext cx="453698" cy="315101"/>
                </a:xfrm>
                <a:custGeom>
                  <a:avLst/>
                  <a:gdLst/>
                  <a:ahLst/>
                  <a:cxnLst/>
                  <a:rect l="l" t="t" r="r" b="b"/>
                  <a:pathLst>
                    <a:path w="453698" h="315101" extrusionOk="0">
                      <a:moveTo>
                        <a:pt x="0" y="315102"/>
                      </a:moveTo>
                      <a:cubicBezTo>
                        <a:pt x="0" y="315102"/>
                        <a:pt x="201896" y="305049"/>
                        <a:pt x="315408" y="247794"/>
                      </a:cubicBezTo>
                      <a:cubicBezTo>
                        <a:pt x="428920" y="190539"/>
                        <a:pt x="468213" y="145976"/>
                        <a:pt x="449058" y="84207"/>
                      </a:cubicBezTo>
                      <a:cubicBezTo>
                        <a:pt x="422973" y="96"/>
                        <a:pt x="319399" y="-26914"/>
                        <a:pt x="205887" y="30340"/>
                      </a:cubicBezTo>
                      <a:cubicBezTo>
                        <a:pt x="92375" y="87602"/>
                        <a:pt x="0" y="315102"/>
                        <a:pt x="0" y="315102"/>
                      </a:cubicBezTo>
                      <a:close/>
                    </a:path>
                  </a:pathLst>
                </a:custGeom>
                <a:solidFill>
                  <a:srgbClr val="A88C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5" name="Google Shape;2625;p16"/>
                <p:cNvSpPr/>
                <p:nvPr/>
              </p:nvSpPr>
              <p:spPr>
                <a:xfrm>
                  <a:off x="4949949" y="2135255"/>
                  <a:ext cx="417112" cy="148136"/>
                </a:xfrm>
                <a:custGeom>
                  <a:avLst/>
                  <a:gdLst/>
                  <a:ahLst/>
                  <a:cxnLst/>
                  <a:rect l="l" t="t" r="r" b="b"/>
                  <a:pathLst>
                    <a:path w="417112" h="148136" extrusionOk="0">
                      <a:moveTo>
                        <a:pt x="0" y="148137"/>
                      </a:moveTo>
                      <a:cubicBezTo>
                        <a:pt x="79296" y="144406"/>
                        <a:pt x="190169" y="131990"/>
                        <a:pt x="291003" y="92610"/>
                      </a:cubicBezTo>
                      <a:cubicBezTo>
                        <a:pt x="365765" y="51877"/>
                        <a:pt x="417112" y="0"/>
                        <a:pt x="417112" y="0"/>
                      </a:cubicBezTo>
                      <a:cubicBezTo>
                        <a:pt x="417112" y="0"/>
                        <a:pt x="320498" y="67080"/>
                        <a:pt x="212357" y="97164"/>
                      </a:cubicBezTo>
                      <a:cubicBezTo>
                        <a:pt x="105562" y="126873"/>
                        <a:pt x="4146" y="147300"/>
                        <a:pt x="0" y="148137"/>
                      </a:cubicBezTo>
                      <a:close/>
                    </a:path>
                  </a:pathLst>
                </a:custGeom>
                <a:solidFill>
                  <a:srgbClr val="D4BC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626" name="Google Shape;2626;p16"/>
              <p:cNvGrpSpPr/>
              <p:nvPr/>
            </p:nvGrpSpPr>
            <p:grpSpPr>
              <a:xfrm>
                <a:off x="4898213" y="1466616"/>
                <a:ext cx="741468" cy="775065"/>
                <a:chOff x="4898213" y="1466616"/>
                <a:chExt cx="741468" cy="775065"/>
              </a:xfrm>
            </p:grpSpPr>
            <p:sp>
              <p:nvSpPr>
                <p:cNvPr id="2627" name="Google Shape;2627;p16"/>
                <p:cNvSpPr/>
                <p:nvPr/>
              </p:nvSpPr>
              <p:spPr>
                <a:xfrm>
                  <a:off x="4904529" y="1466843"/>
                  <a:ext cx="735152" cy="759728"/>
                </a:xfrm>
                <a:custGeom>
                  <a:avLst/>
                  <a:gdLst/>
                  <a:ahLst/>
                  <a:cxnLst/>
                  <a:rect l="l" t="t" r="r" b="b"/>
                  <a:pathLst>
                    <a:path w="735152" h="759728" extrusionOk="0">
                      <a:moveTo>
                        <a:pt x="0" y="759729"/>
                      </a:moveTo>
                      <a:cubicBezTo>
                        <a:pt x="0" y="759729"/>
                        <a:pt x="148539" y="663436"/>
                        <a:pt x="353461" y="456008"/>
                      </a:cubicBezTo>
                      <a:cubicBezTo>
                        <a:pt x="558385" y="248580"/>
                        <a:pt x="735152" y="9106"/>
                        <a:pt x="735152" y="9106"/>
                      </a:cubicBezTo>
                      <a:cubicBezTo>
                        <a:pt x="735152" y="9106"/>
                        <a:pt x="728930" y="2670"/>
                        <a:pt x="721999" y="614"/>
                      </a:cubicBezTo>
                      <a:cubicBezTo>
                        <a:pt x="715067" y="-1435"/>
                        <a:pt x="702516" y="2302"/>
                        <a:pt x="702516" y="2302"/>
                      </a:cubicBezTo>
                      <a:cubicBezTo>
                        <a:pt x="702516" y="2302"/>
                        <a:pt x="538360" y="234550"/>
                        <a:pt x="340214" y="445031"/>
                      </a:cubicBezTo>
                      <a:cubicBezTo>
                        <a:pt x="150019" y="647061"/>
                        <a:pt x="0" y="759729"/>
                        <a:pt x="0" y="759729"/>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8" name="Google Shape;2628;p16"/>
                <p:cNvSpPr/>
                <p:nvPr/>
              </p:nvSpPr>
              <p:spPr>
                <a:xfrm>
                  <a:off x="5412644" y="1736935"/>
                  <a:ext cx="56476" cy="214647"/>
                </a:xfrm>
                <a:custGeom>
                  <a:avLst/>
                  <a:gdLst/>
                  <a:ahLst/>
                  <a:cxnLst/>
                  <a:rect l="l" t="t" r="r" b="b"/>
                  <a:pathLst>
                    <a:path w="56476" h="214647" extrusionOk="0">
                      <a:moveTo>
                        <a:pt x="10749" y="0"/>
                      </a:moveTo>
                      <a:cubicBezTo>
                        <a:pt x="10749" y="0"/>
                        <a:pt x="44148" y="31778"/>
                        <a:pt x="53424" y="85444"/>
                      </a:cubicBezTo>
                      <a:cubicBezTo>
                        <a:pt x="62706" y="139102"/>
                        <a:pt x="47859" y="214647"/>
                        <a:pt x="47859" y="214647"/>
                      </a:cubicBezTo>
                      <a:cubicBezTo>
                        <a:pt x="47859" y="214647"/>
                        <a:pt x="53189" y="138988"/>
                        <a:pt x="41221" y="88799"/>
                      </a:cubicBezTo>
                      <a:cubicBezTo>
                        <a:pt x="29260" y="38610"/>
                        <a:pt x="0" y="13890"/>
                        <a:pt x="0" y="13890"/>
                      </a:cubicBezTo>
                      <a:lnTo>
                        <a:pt x="10749" y="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9" name="Google Shape;2629;p16"/>
                <p:cNvSpPr/>
                <p:nvPr/>
              </p:nvSpPr>
              <p:spPr>
                <a:xfrm>
                  <a:off x="4919410" y="2056388"/>
                  <a:ext cx="189773" cy="72571"/>
                </a:xfrm>
                <a:custGeom>
                  <a:avLst/>
                  <a:gdLst/>
                  <a:ahLst/>
                  <a:cxnLst/>
                  <a:rect l="l" t="t" r="r" b="b"/>
                  <a:pathLst>
                    <a:path w="189773" h="72571" extrusionOk="0">
                      <a:moveTo>
                        <a:pt x="168831" y="19757"/>
                      </a:moveTo>
                      <a:cubicBezTo>
                        <a:pt x="168831" y="19757"/>
                        <a:pt x="146107" y="14968"/>
                        <a:pt x="103895" y="28169"/>
                      </a:cubicBezTo>
                      <a:cubicBezTo>
                        <a:pt x="61689" y="41376"/>
                        <a:pt x="0" y="72572"/>
                        <a:pt x="0" y="72572"/>
                      </a:cubicBezTo>
                      <a:cubicBezTo>
                        <a:pt x="0" y="72572"/>
                        <a:pt x="51750" y="36554"/>
                        <a:pt x="99193" y="18411"/>
                      </a:cubicBezTo>
                      <a:cubicBezTo>
                        <a:pt x="146637" y="261"/>
                        <a:pt x="189774" y="0"/>
                        <a:pt x="189774" y="0"/>
                      </a:cubicBezTo>
                      <a:lnTo>
                        <a:pt x="168831" y="19757"/>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0" name="Google Shape;2630;p16"/>
                <p:cNvSpPr/>
                <p:nvPr/>
              </p:nvSpPr>
              <p:spPr>
                <a:xfrm>
                  <a:off x="5054501" y="2065564"/>
                  <a:ext cx="59759" cy="153822"/>
                </a:xfrm>
                <a:custGeom>
                  <a:avLst/>
                  <a:gdLst/>
                  <a:ahLst/>
                  <a:cxnLst/>
                  <a:rect l="l" t="t" r="r" b="b"/>
                  <a:pathLst>
                    <a:path w="59759" h="153822" extrusionOk="0">
                      <a:moveTo>
                        <a:pt x="59760" y="0"/>
                      </a:moveTo>
                      <a:cubicBezTo>
                        <a:pt x="59760" y="0"/>
                        <a:pt x="53960" y="42829"/>
                        <a:pt x="39018" y="81291"/>
                      </a:cubicBezTo>
                      <a:cubicBezTo>
                        <a:pt x="24083" y="119747"/>
                        <a:pt x="0" y="153823"/>
                        <a:pt x="0" y="153823"/>
                      </a:cubicBezTo>
                      <a:cubicBezTo>
                        <a:pt x="0" y="153823"/>
                        <a:pt x="19134" y="111503"/>
                        <a:pt x="29207" y="77427"/>
                      </a:cubicBezTo>
                      <a:cubicBezTo>
                        <a:pt x="39279" y="43351"/>
                        <a:pt x="40291" y="17527"/>
                        <a:pt x="40291" y="17527"/>
                      </a:cubicBezTo>
                      <a:lnTo>
                        <a:pt x="59760" y="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1" name="Google Shape;2631;p16"/>
                <p:cNvSpPr/>
                <p:nvPr/>
              </p:nvSpPr>
              <p:spPr>
                <a:xfrm>
                  <a:off x="5256523" y="1875890"/>
                  <a:ext cx="51526" cy="285933"/>
                </a:xfrm>
                <a:custGeom>
                  <a:avLst/>
                  <a:gdLst/>
                  <a:ahLst/>
                  <a:cxnLst/>
                  <a:rect l="l" t="t" r="r" b="b"/>
                  <a:pathLst>
                    <a:path w="51526" h="285933" extrusionOk="0">
                      <a:moveTo>
                        <a:pt x="36862" y="0"/>
                      </a:moveTo>
                      <a:cubicBezTo>
                        <a:pt x="36862" y="0"/>
                        <a:pt x="57864" y="59304"/>
                        <a:pt x="49600" y="129706"/>
                      </a:cubicBezTo>
                      <a:cubicBezTo>
                        <a:pt x="41342" y="200108"/>
                        <a:pt x="0" y="285933"/>
                        <a:pt x="0" y="285933"/>
                      </a:cubicBezTo>
                      <a:cubicBezTo>
                        <a:pt x="0" y="285933"/>
                        <a:pt x="30499" y="194951"/>
                        <a:pt x="35034" y="128728"/>
                      </a:cubicBezTo>
                      <a:cubicBezTo>
                        <a:pt x="39574" y="62512"/>
                        <a:pt x="24238" y="14218"/>
                        <a:pt x="24238" y="14218"/>
                      </a:cubicBezTo>
                      <a:lnTo>
                        <a:pt x="36862" y="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2" name="Google Shape;2632;p16"/>
                <p:cNvSpPr/>
                <p:nvPr/>
              </p:nvSpPr>
              <p:spPr>
                <a:xfrm>
                  <a:off x="5006957" y="1862728"/>
                  <a:ext cx="294123" cy="87521"/>
                </a:xfrm>
                <a:custGeom>
                  <a:avLst/>
                  <a:gdLst/>
                  <a:ahLst/>
                  <a:cxnLst/>
                  <a:rect l="l" t="t" r="r" b="b"/>
                  <a:pathLst>
                    <a:path w="294123" h="87521" extrusionOk="0">
                      <a:moveTo>
                        <a:pt x="0" y="87522"/>
                      </a:moveTo>
                      <a:cubicBezTo>
                        <a:pt x="0" y="87522"/>
                        <a:pt x="58655" y="41994"/>
                        <a:pt x="133376" y="18875"/>
                      </a:cubicBezTo>
                      <a:cubicBezTo>
                        <a:pt x="208097" y="-4244"/>
                        <a:pt x="294124" y="377"/>
                        <a:pt x="294124" y="377"/>
                      </a:cubicBezTo>
                      <a:lnTo>
                        <a:pt x="276443" y="19926"/>
                      </a:lnTo>
                      <a:cubicBezTo>
                        <a:pt x="276443" y="19926"/>
                        <a:pt x="202706" y="20636"/>
                        <a:pt x="133597" y="37533"/>
                      </a:cubicBezTo>
                      <a:cubicBezTo>
                        <a:pt x="64488" y="54431"/>
                        <a:pt x="0" y="87522"/>
                        <a:pt x="0" y="87522"/>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3" name="Google Shape;2633;p16"/>
                <p:cNvSpPr/>
                <p:nvPr/>
              </p:nvSpPr>
              <p:spPr>
                <a:xfrm>
                  <a:off x="5122786" y="1712243"/>
                  <a:ext cx="299635" cy="36901"/>
                </a:xfrm>
                <a:custGeom>
                  <a:avLst/>
                  <a:gdLst/>
                  <a:ahLst/>
                  <a:cxnLst/>
                  <a:rect l="l" t="t" r="r" b="b"/>
                  <a:pathLst>
                    <a:path w="299635" h="36901" extrusionOk="0">
                      <a:moveTo>
                        <a:pt x="299636" y="18504"/>
                      </a:moveTo>
                      <a:cubicBezTo>
                        <a:pt x="299636" y="18504"/>
                        <a:pt x="247196" y="-1287"/>
                        <a:pt x="172287" y="66"/>
                      </a:cubicBezTo>
                      <a:cubicBezTo>
                        <a:pt x="97378" y="1412"/>
                        <a:pt x="0" y="23909"/>
                        <a:pt x="0" y="23909"/>
                      </a:cubicBezTo>
                      <a:cubicBezTo>
                        <a:pt x="0" y="23909"/>
                        <a:pt x="98671" y="12851"/>
                        <a:pt x="169769" y="16099"/>
                      </a:cubicBezTo>
                      <a:cubicBezTo>
                        <a:pt x="240874" y="19348"/>
                        <a:pt x="284406" y="36901"/>
                        <a:pt x="284406" y="36901"/>
                      </a:cubicBezTo>
                      <a:lnTo>
                        <a:pt x="299636" y="1850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4" name="Google Shape;2634;p16"/>
                <p:cNvSpPr/>
                <p:nvPr/>
              </p:nvSpPr>
              <p:spPr>
                <a:xfrm>
                  <a:off x="4898213" y="1466616"/>
                  <a:ext cx="741467" cy="775065"/>
                </a:xfrm>
                <a:custGeom>
                  <a:avLst/>
                  <a:gdLst/>
                  <a:ahLst/>
                  <a:cxnLst/>
                  <a:rect l="l" t="t" r="r" b="b"/>
                  <a:pathLst>
                    <a:path w="741467" h="775065" extrusionOk="0">
                      <a:moveTo>
                        <a:pt x="0" y="775066"/>
                      </a:moveTo>
                      <a:cubicBezTo>
                        <a:pt x="0" y="775066"/>
                        <a:pt x="148545" y="678779"/>
                        <a:pt x="353461" y="471351"/>
                      </a:cubicBezTo>
                      <a:cubicBezTo>
                        <a:pt x="558385" y="263924"/>
                        <a:pt x="741468" y="9334"/>
                        <a:pt x="741468" y="9334"/>
                      </a:cubicBezTo>
                      <a:cubicBezTo>
                        <a:pt x="741468" y="9334"/>
                        <a:pt x="735246" y="2898"/>
                        <a:pt x="728314" y="842"/>
                      </a:cubicBezTo>
                      <a:cubicBezTo>
                        <a:pt x="721383" y="-1208"/>
                        <a:pt x="713734" y="1130"/>
                        <a:pt x="713734" y="1130"/>
                      </a:cubicBezTo>
                      <a:cubicBezTo>
                        <a:pt x="713734" y="1130"/>
                        <a:pt x="538366" y="249893"/>
                        <a:pt x="340214" y="460375"/>
                      </a:cubicBezTo>
                      <a:cubicBezTo>
                        <a:pt x="150025" y="662404"/>
                        <a:pt x="0" y="775066"/>
                        <a:pt x="0" y="775066"/>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5" name="Google Shape;2635;p16"/>
                <p:cNvSpPr/>
                <p:nvPr/>
              </p:nvSpPr>
              <p:spPr>
                <a:xfrm>
                  <a:off x="4914374" y="2059911"/>
                  <a:ext cx="195425" cy="74895"/>
                </a:xfrm>
                <a:custGeom>
                  <a:avLst/>
                  <a:gdLst/>
                  <a:ahLst/>
                  <a:cxnLst/>
                  <a:rect l="l" t="t" r="r" b="b"/>
                  <a:pathLst>
                    <a:path w="195425" h="74895" extrusionOk="0">
                      <a:moveTo>
                        <a:pt x="173017" y="23393"/>
                      </a:moveTo>
                      <a:cubicBezTo>
                        <a:pt x="173017" y="23393"/>
                        <a:pt x="146101" y="17286"/>
                        <a:pt x="103894" y="30493"/>
                      </a:cubicBezTo>
                      <a:cubicBezTo>
                        <a:pt x="61688" y="43693"/>
                        <a:pt x="0" y="74895"/>
                        <a:pt x="0" y="74895"/>
                      </a:cubicBezTo>
                      <a:cubicBezTo>
                        <a:pt x="0" y="74895"/>
                        <a:pt x="51743" y="38871"/>
                        <a:pt x="99186" y="20728"/>
                      </a:cubicBezTo>
                      <a:cubicBezTo>
                        <a:pt x="146630" y="2585"/>
                        <a:pt x="195426" y="0"/>
                        <a:pt x="195426" y="0"/>
                      </a:cubicBezTo>
                      <a:lnTo>
                        <a:pt x="173017" y="23393"/>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6" name="Google Shape;2636;p16"/>
                <p:cNvSpPr/>
                <p:nvPr/>
              </p:nvSpPr>
              <p:spPr>
                <a:xfrm>
                  <a:off x="5045144" y="2071631"/>
                  <a:ext cx="62371" cy="157666"/>
                </a:xfrm>
                <a:custGeom>
                  <a:avLst/>
                  <a:gdLst/>
                  <a:ahLst/>
                  <a:cxnLst/>
                  <a:rect l="l" t="t" r="r" b="b"/>
                  <a:pathLst>
                    <a:path w="62371" h="157666" extrusionOk="0">
                      <a:moveTo>
                        <a:pt x="62372" y="0"/>
                      </a:moveTo>
                      <a:cubicBezTo>
                        <a:pt x="62372" y="0"/>
                        <a:pt x="55072" y="47229"/>
                        <a:pt x="39748" y="85531"/>
                      </a:cubicBezTo>
                      <a:cubicBezTo>
                        <a:pt x="24425" y="123832"/>
                        <a:pt x="0" y="157667"/>
                        <a:pt x="0" y="157667"/>
                      </a:cubicBezTo>
                      <a:cubicBezTo>
                        <a:pt x="0" y="157667"/>
                        <a:pt x="19563" y="115541"/>
                        <a:pt x="29977" y="81573"/>
                      </a:cubicBezTo>
                      <a:cubicBezTo>
                        <a:pt x="40391" y="47597"/>
                        <a:pt x="41657" y="16864"/>
                        <a:pt x="41657" y="16864"/>
                      </a:cubicBezTo>
                      <a:lnTo>
                        <a:pt x="62372" y="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7" name="Google Shape;2637;p16"/>
                <p:cNvSpPr/>
                <p:nvPr/>
              </p:nvSpPr>
              <p:spPr>
                <a:xfrm>
                  <a:off x="5244977" y="1887972"/>
                  <a:ext cx="58601" cy="292362"/>
                </a:xfrm>
                <a:custGeom>
                  <a:avLst/>
                  <a:gdLst/>
                  <a:ahLst/>
                  <a:cxnLst/>
                  <a:rect l="l" t="t" r="r" b="b"/>
                  <a:pathLst>
                    <a:path w="58601" h="292362" extrusionOk="0">
                      <a:moveTo>
                        <a:pt x="46834" y="0"/>
                      </a:moveTo>
                      <a:cubicBezTo>
                        <a:pt x="46834" y="0"/>
                        <a:pt x="66136" y="68011"/>
                        <a:pt x="55299" y="138057"/>
                      </a:cubicBezTo>
                      <a:cubicBezTo>
                        <a:pt x="44456" y="208111"/>
                        <a:pt x="0" y="292362"/>
                        <a:pt x="0" y="292362"/>
                      </a:cubicBezTo>
                      <a:cubicBezTo>
                        <a:pt x="0" y="292362"/>
                        <a:pt x="33815" y="202559"/>
                        <a:pt x="40780" y="136550"/>
                      </a:cubicBezTo>
                      <a:cubicBezTo>
                        <a:pt x="47738" y="70542"/>
                        <a:pt x="31578" y="15899"/>
                        <a:pt x="31578" y="15899"/>
                      </a:cubicBezTo>
                      <a:lnTo>
                        <a:pt x="46834" y="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8" name="Google Shape;2638;p16"/>
                <p:cNvSpPr/>
                <p:nvPr/>
              </p:nvSpPr>
              <p:spPr>
                <a:xfrm>
                  <a:off x="4996957" y="1868630"/>
                  <a:ext cx="302435" cy="88149"/>
                </a:xfrm>
                <a:custGeom>
                  <a:avLst/>
                  <a:gdLst/>
                  <a:ahLst/>
                  <a:cxnLst/>
                  <a:rect l="l" t="t" r="r" b="b"/>
                  <a:pathLst>
                    <a:path w="302435" h="88149" extrusionOk="0">
                      <a:moveTo>
                        <a:pt x="0" y="88150"/>
                      </a:moveTo>
                      <a:cubicBezTo>
                        <a:pt x="0" y="88150"/>
                        <a:pt x="58662" y="42615"/>
                        <a:pt x="133383" y="19503"/>
                      </a:cubicBezTo>
                      <a:cubicBezTo>
                        <a:pt x="208104" y="-3616"/>
                        <a:pt x="302435" y="242"/>
                        <a:pt x="302435" y="242"/>
                      </a:cubicBezTo>
                      <a:cubicBezTo>
                        <a:pt x="302435" y="242"/>
                        <a:pt x="283348" y="19476"/>
                        <a:pt x="281084" y="20528"/>
                      </a:cubicBezTo>
                      <a:cubicBezTo>
                        <a:pt x="278828" y="21579"/>
                        <a:pt x="202713" y="21258"/>
                        <a:pt x="133604" y="38162"/>
                      </a:cubicBezTo>
                      <a:cubicBezTo>
                        <a:pt x="64488" y="55059"/>
                        <a:pt x="0" y="88150"/>
                        <a:pt x="0" y="8815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9" name="Google Shape;2639;p16"/>
                <p:cNvSpPr/>
                <p:nvPr/>
              </p:nvSpPr>
              <p:spPr>
                <a:xfrm>
                  <a:off x="5107228" y="1715940"/>
                  <a:ext cx="307900" cy="40048"/>
                </a:xfrm>
                <a:custGeom>
                  <a:avLst/>
                  <a:gdLst/>
                  <a:ahLst/>
                  <a:cxnLst/>
                  <a:rect l="l" t="t" r="r" b="b"/>
                  <a:pathLst>
                    <a:path w="307900" h="40048" extrusionOk="0">
                      <a:moveTo>
                        <a:pt x="307900" y="18584"/>
                      </a:moveTo>
                      <a:cubicBezTo>
                        <a:pt x="307900" y="18584"/>
                        <a:pt x="247196" y="-1287"/>
                        <a:pt x="172287" y="66"/>
                      </a:cubicBezTo>
                      <a:cubicBezTo>
                        <a:pt x="97378" y="1419"/>
                        <a:pt x="0" y="23908"/>
                        <a:pt x="0" y="23908"/>
                      </a:cubicBezTo>
                      <a:cubicBezTo>
                        <a:pt x="0" y="23908"/>
                        <a:pt x="98671" y="12851"/>
                        <a:pt x="169776" y="16099"/>
                      </a:cubicBezTo>
                      <a:cubicBezTo>
                        <a:pt x="240874" y="19347"/>
                        <a:pt x="292932" y="40049"/>
                        <a:pt x="292932" y="40049"/>
                      </a:cubicBezTo>
                      <a:lnTo>
                        <a:pt x="307900" y="18584"/>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0" name="Google Shape;2640;p16"/>
                <p:cNvSpPr/>
                <p:nvPr/>
              </p:nvSpPr>
              <p:spPr>
                <a:xfrm>
                  <a:off x="5411184" y="1739721"/>
                  <a:ext cx="55126" cy="222617"/>
                </a:xfrm>
                <a:custGeom>
                  <a:avLst/>
                  <a:gdLst/>
                  <a:ahLst/>
                  <a:cxnLst/>
                  <a:rect l="l" t="t" r="r" b="b"/>
                  <a:pathLst>
                    <a:path w="55126" h="222617" extrusionOk="0">
                      <a:moveTo>
                        <a:pt x="10052" y="0"/>
                      </a:moveTo>
                      <a:cubicBezTo>
                        <a:pt x="10052" y="0"/>
                        <a:pt x="46968" y="39789"/>
                        <a:pt x="53665" y="93829"/>
                      </a:cubicBezTo>
                      <a:cubicBezTo>
                        <a:pt x="60356" y="147876"/>
                        <a:pt x="41905" y="222617"/>
                        <a:pt x="41905" y="222617"/>
                      </a:cubicBezTo>
                      <a:cubicBezTo>
                        <a:pt x="41905" y="222617"/>
                        <a:pt x="50859" y="147306"/>
                        <a:pt x="41309" y="96601"/>
                      </a:cubicBezTo>
                      <a:cubicBezTo>
                        <a:pt x="31765" y="45896"/>
                        <a:pt x="0" y="16328"/>
                        <a:pt x="0" y="16328"/>
                      </a:cubicBezTo>
                      <a:lnTo>
                        <a:pt x="10052" y="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2641" name="Google Shape;2641;p16"/>
            <p:cNvGrpSpPr/>
            <p:nvPr/>
          </p:nvGrpSpPr>
          <p:grpSpPr>
            <a:xfrm rot="-816941">
              <a:off x="11349903" y="5820206"/>
              <a:ext cx="653095" cy="641530"/>
              <a:chOff x="1521767" y="2498618"/>
              <a:chExt cx="754387" cy="741194"/>
            </a:xfrm>
          </p:grpSpPr>
          <p:sp>
            <p:nvSpPr>
              <p:cNvPr id="2642" name="Google Shape;2642;p16"/>
              <p:cNvSpPr/>
              <p:nvPr/>
            </p:nvSpPr>
            <p:spPr>
              <a:xfrm>
                <a:off x="1521767" y="2498618"/>
                <a:ext cx="754387" cy="741194"/>
              </a:xfrm>
              <a:custGeom>
                <a:avLst/>
                <a:gdLst/>
                <a:ahLst/>
                <a:cxnLst/>
                <a:rect l="l" t="t" r="r" b="b"/>
                <a:pathLst>
                  <a:path w="754387" h="741194" extrusionOk="0">
                    <a:moveTo>
                      <a:pt x="46742" y="560458"/>
                    </a:moveTo>
                    <a:cubicBezTo>
                      <a:pt x="-14135" y="468792"/>
                      <a:pt x="-14539" y="306625"/>
                      <a:pt x="39646" y="216044"/>
                    </a:cubicBezTo>
                    <a:cubicBezTo>
                      <a:pt x="93830" y="125470"/>
                      <a:pt x="160954" y="77752"/>
                      <a:pt x="249105" y="36511"/>
                    </a:cubicBezTo>
                    <a:cubicBezTo>
                      <a:pt x="337256" y="-4738"/>
                      <a:pt x="442389" y="-20912"/>
                      <a:pt x="549949" y="41359"/>
                    </a:cubicBezTo>
                    <a:cubicBezTo>
                      <a:pt x="657509" y="103630"/>
                      <a:pt x="740155" y="191311"/>
                      <a:pt x="751319" y="315519"/>
                    </a:cubicBezTo>
                    <a:cubicBezTo>
                      <a:pt x="761861" y="432727"/>
                      <a:pt x="747475" y="497517"/>
                      <a:pt x="672874" y="593716"/>
                    </a:cubicBezTo>
                    <a:cubicBezTo>
                      <a:pt x="623068" y="657943"/>
                      <a:pt x="531739" y="752435"/>
                      <a:pt x="351812" y="740099"/>
                    </a:cubicBezTo>
                    <a:cubicBezTo>
                      <a:pt x="281860" y="735303"/>
                      <a:pt x="156668" y="725981"/>
                      <a:pt x="46742" y="560458"/>
                    </a:cubicBezTo>
                    <a:close/>
                  </a:path>
                </a:pathLst>
              </a:custGeom>
              <a:solidFill>
                <a:srgbClr val="A422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3" name="Google Shape;2643;p16"/>
              <p:cNvSpPr/>
              <p:nvPr/>
            </p:nvSpPr>
            <p:spPr>
              <a:xfrm>
                <a:off x="1521771" y="2567940"/>
                <a:ext cx="649391" cy="671741"/>
              </a:xfrm>
              <a:custGeom>
                <a:avLst/>
                <a:gdLst/>
                <a:ahLst/>
                <a:cxnLst/>
                <a:rect l="l" t="t" r="r" b="b"/>
                <a:pathLst>
                  <a:path w="649391" h="671741" extrusionOk="0">
                    <a:moveTo>
                      <a:pt x="335151" y="267"/>
                    </a:moveTo>
                    <a:cubicBezTo>
                      <a:pt x="240621" y="-3149"/>
                      <a:pt x="150624" y="26761"/>
                      <a:pt x="106441" y="61004"/>
                    </a:cubicBezTo>
                    <a:cubicBezTo>
                      <a:pt x="106361" y="61078"/>
                      <a:pt x="106281" y="61165"/>
                      <a:pt x="106201" y="61239"/>
                    </a:cubicBezTo>
                    <a:cubicBezTo>
                      <a:pt x="81911" y="85020"/>
                      <a:pt x="59862" y="112868"/>
                      <a:pt x="39609" y="146722"/>
                    </a:cubicBezTo>
                    <a:cubicBezTo>
                      <a:pt x="-14576" y="237303"/>
                      <a:pt x="-14094" y="399497"/>
                      <a:pt x="46782" y="491163"/>
                    </a:cubicBezTo>
                    <a:cubicBezTo>
                      <a:pt x="156709" y="656686"/>
                      <a:pt x="281816" y="665941"/>
                      <a:pt x="351769" y="670737"/>
                    </a:cubicBezTo>
                    <a:cubicBezTo>
                      <a:pt x="364633" y="671621"/>
                      <a:pt x="376976" y="671855"/>
                      <a:pt x="388951" y="671694"/>
                    </a:cubicBezTo>
                    <a:cubicBezTo>
                      <a:pt x="524201" y="622951"/>
                      <a:pt x="701829" y="486468"/>
                      <a:pt x="634758" y="241649"/>
                    </a:cubicBezTo>
                    <a:cubicBezTo>
                      <a:pt x="586207" y="64440"/>
                      <a:pt x="456911" y="4673"/>
                      <a:pt x="335151" y="267"/>
                    </a:cubicBezTo>
                    <a:close/>
                  </a:path>
                </a:pathLst>
              </a:custGeom>
              <a:solidFill>
                <a:srgbClr val="BA3D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4" name="Google Shape;2644;p16"/>
              <p:cNvSpPr/>
              <p:nvPr/>
            </p:nvSpPr>
            <p:spPr>
              <a:xfrm>
                <a:off x="1522027" y="2620407"/>
                <a:ext cx="596713" cy="604520"/>
              </a:xfrm>
              <a:custGeom>
                <a:avLst/>
                <a:gdLst/>
                <a:ahLst/>
                <a:cxnLst/>
                <a:rect l="l" t="t" r="r" b="b"/>
                <a:pathLst>
                  <a:path w="596713" h="604520" extrusionOk="0">
                    <a:moveTo>
                      <a:pt x="309310" y="45"/>
                    </a:moveTo>
                    <a:cubicBezTo>
                      <a:pt x="194551" y="1961"/>
                      <a:pt x="81992" y="64299"/>
                      <a:pt x="46407" y="130963"/>
                    </a:cubicBezTo>
                    <a:cubicBezTo>
                      <a:pt x="27613" y="166171"/>
                      <a:pt x="13597" y="196088"/>
                      <a:pt x="1574" y="223734"/>
                    </a:cubicBezTo>
                    <a:cubicBezTo>
                      <a:pt x="-4197" y="289755"/>
                      <a:pt x="5835" y="360251"/>
                      <a:pt x="32778" y="414425"/>
                    </a:cubicBezTo>
                    <a:cubicBezTo>
                      <a:pt x="33799" y="416481"/>
                      <a:pt x="34697" y="418638"/>
                      <a:pt x="35767" y="420647"/>
                    </a:cubicBezTo>
                    <a:cubicBezTo>
                      <a:pt x="39115" y="426922"/>
                      <a:pt x="42703" y="432936"/>
                      <a:pt x="46527" y="438696"/>
                    </a:cubicBezTo>
                    <a:cubicBezTo>
                      <a:pt x="53397" y="449043"/>
                      <a:pt x="60237" y="458707"/>
                      <a:pt x="67210" y="467869"/>
                    </a:cubicBezTo>
                    <a:cubicBezTo>
                      <a:pt x="132450" y="553654"/>
                      <a:pt x="201135" y="588815"/>
                      <a:pt x="259695" y="604520"/>
                    </a:cubicBezTo>
                    <a:cubicBezTo>
                      <a:pt x="310647" y="601319"/>
                      <a:pt x="369168" y="587844"/>
                      <a:pt x="436876" y="559568"/>
                    </a:cubicBezTo>
                    <a:cubicBezTo>
                      <a:pt x="626192" y="480507"/>
                      <a:pt x="646590" y="219226"/>
                      <a:pt x="502034" y="73929"/>
                    </a:cubicBezTo>
                    <a:cubicBezTo>
                      <a:pt x="447826" y="19447"/>
                      <a:pt x="378166" y="-1100"/>
                      <a:pt x="309310" y="45"/>
                    </a:cubicBezTo>
                    <a:close/>
                  </a:path>
                </a:pathLst>
              </a:custGeom>
              <a:solidFill>
                <a:srgbClr val="CF58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5" name="Google Shape;2645;p16"/>
              <p:cNvSpPr/>
              <p:nvPr/>
            </p:nvSpPr>
            <p:spPr>
              <a:xfrm>
                <a:off x="1535344" y="2866624"/>
                <a:ext cx="277020" cy="331014"/>
              </a:xfrm>
              <a:custGeom>
                <a:avLst/>
                <a:gdLst/>
                <a:ahLst/>
                <a:cxnLst/>
                <a:rect l="l" t="t" r="r" b="b"/>
                <a:pathLst>
                  <a:path w="277020" h="331014" extrusionOk="0">
                    <a:moveTo>
                      <a:pt x="277020" y="327590"/>
                    </a:moveTo>
                    <a:cubicBezTo>
                      <a:pt x="277224" y="339538"/>
                      <a:pt x="146301" y="322513"/>
                      <a:pt x="71415" y="239916"/>
                    </a:cubicBezTo>
                    <a:cubicBezTo>
                      <a:pt x="-1985" y="158959"/>
                      <a:pt x="-7413" y="1045"/>
                      <a:pt x="5451" y="6"/>
                    </a:cubicBezTo>
                    <a:cubicBezTo>
                      <a:pt x="18715" y="-1065"/>
                      <a:pt x="4668" y="131909"/>
                      <a:pt x="85680" y="221987"/>
                    </a:cubicBezTo>
                    <a:cubicBezTo>
                      <a:pt x="166047" y="311349"/>
                      <a:pt x="276820" y="315863"/>
                      <a:pt x="277020" y="327590"/>
                    </a:cubicBezTo>
                    <a:close/>
                  </a:path>
                </a:pathLst>
              </a:custGeom>
              <a:solidFill>
                <a:srgbClr val="FFA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6" name="Google Shape;2646;p16"/>
              <p:cNvSpPr/>
              <p:nvPr/>
            </p:nvSpPr>
            <p:spPr>
              <a:xfrm>
                <a:off x="1566324" y="2642572"/>
                <a:ext cx="511149" cy="517694"/>
              </a:xfrm>
              <a:custGeom>
                <a:avLst/>
                <a:gdLst/>
                <a:ahLst/>
                <a:cxnLst/>
                <a:rect l="l" t="t" r="r" b="b"/>
                <a:pathLst>
                  <a:path w="511149" h="517694" extrusionOk="0">
                    <a:moveTo>
                      <a:pt x="424480" y="137383"/>
                    </a:moveTo>
                    <a:cubicBezTo>
                      <a:pt x="438140" y="129218"/>
                      <a:pt x="410144" y="-47348"/>
                      <a:pt x="179615" y="12271"/>
                    </a:cubicBezTo>
                    <a:cubicBezTo>
                      <a:pt x="80964" y="37787"/>
                      <a:pt x="-6921" y="118731"/>
                      <a:pt x="431" y="264677"/>
                    </a:cubicBezTo>
                    <a:cubicBezTo>
                      <a:pt x="9365" y="442068"/>
                      <a:pt x="189223" y="574151"/>
                      <a:pt x="388193" y="493443"/>
                    </a:cubicBezTo>
                    <a:cubicBezTo>
                      <a:pt x="572029" y="418869"/>
                      <a:pt x="504988" y="194651"/>
                      <a:pt x="469270" y="211655"/>
                    </a:cubicBezTo>
                    <a:cubicBezTo>
                      <a:pt x="467135" y="212673"/>
                      <a:pt x="465271" y="214515"/>
                      <a:pt x="463580" y="217040"/>
                    </a:cubicBezTo>
                    <a:cubicBezTo>
                      <a:pt x="448232" y="239951"/>
                      <a:pt x="447109" y="319501"/>
                      <a:pt x="386512" y="356256"/>
                    </a:cubicBezTo>
                    <a:cubicBezTo>
                      <a:pt x="348375" y="379388"/>
                      <a:pt x="228139" y="383514"/>
                      <a:pt x="197144" y="295806"/>
                    </a:cubicBezTo>
                    <a:cubicBezTo>
                      <a:pt x="168849" y="215740"/>
                      <a:pt x="207186" y="142258"/>
                      <a:pt x="268608" y="127424"/>
                    </a:cubicBezTo>
                    <a:cubicBezTo>
                      <a:pt x="331511" y="112228"/>
                      <a:pt x="407411" y="147589"/>
                      <a:pt x="424480" y="137383"/>
                    </a:cubicBezTo>
                    <a:close/>
                  </a:path>
                </a:pathLst>
              </a:custGeom>
              <a:solidFill>
                <a:srgbClr val="E573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7" name="Google Shape;2647;p16"/>
              <p:cNvSpPr/>
              <p:nvPr/>
            </p:nvSpPr>
            <p:spPr>
              <a:xfrm>
                <a:off x="2010194" y="2913419"/>
                <a:ext cx="46433" cy="81688"/>
              </a:xfrm>
              <a:custGeom>
                <a:avLst/>
                <a:gdLst/>
                <a:ahLst/>
                <a:cxnLst/>
                <a:rect l="l" t="t" r="r" b="b"/>
                <a:pathLst>
                  <a:path w="46433" h="81688" extrusionOk="0">
                    <a:moveTo>
                      <a:pt x="37828" y="2175"/>
                    </a:moveTo>
                    <a:cubicBezTo>
                      <a:pt x="24267" y="-13905"/>
                      <a:pt x="-7912" y="63998"/>
                      <a:pt x="1796" y="77365"/>
                    </a:cubicBezTo>
                    <a:cubicBezTo>
                      <a:pt x="10841" y="89822"/>
                      <a:pt x="26242" y="72182"/>
                      <a:pt x="30723" y="64333"/>
                    </a:cubicBezTo>
                    <a:cubicBezTo>
                      <a:pt x="44190" y="40745"/>
                      <a:pt x="54441" y="21872"/>
                      <a:pt x="37828" y="2175"/>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8" name="Google Shape;2648;p16"/>
              <p:cNvSpPr/>
              <p:nvPr/>
            </p:nvSpPr>
            <p:spPr>
              <a:xfrm>
                <a:off x="1864990" y="2999238"/>
                <a:ext cx="151596" cy="115028"/>
              </a:xfrm>
              <a:custGeom>
                <a:avLst/>
                <a:gdLst/>
                <a:ahLst/>
                <a:cxnLst/>
                <a:rect l="l" t="t" r="r" b="b"/>
                <a:pathLst>
                  <a:path w="151596" h="115028" extrusionOk="0">
                    <a:moveTo>
                      <a:pt x="1979" y="110831"/>
                    </a:moveTo>
                    <a:cubicBezTo>
                      <a:pt x="-4625" y="95856"/>
                      <a:pt x="7367" y="95367"/>
                      <a:pt x="7941" y="72890"/>
                    </a:cubicBezTo>
                    <a:cubicBezTo>
                      <a:pt x="8515" y="50415"/>
                      <a:pt x="-6304" y="44079"/>
                      <a:pt x="5102" y="35366"/>
                    </a:cubicBezTo>
                    <a:cubicBezTo>
                      <a:pt x="20716" y="23445"/>
                      <a:pt x="30960" y="40724"/>
                      <a:pt x="81057" y="25789"/>
                    </a:cubicBezTo>
                    <a:cubicBezTo>
                      <a:pt x="95216" y="21563"/>
                      <a:pt x="133794" y="-11341"/>
                      <a:pt x="148305" y="4090"/>
                    </a:cubicBezTo>
                    <a:cubicBezTo>
                      <a:pt x="157314" y="13667"/>
                      <a:pt x="146339" y="33095"/>
                      <a:pt x="133366" y="48546"/>
                    </a:cubicBezTo>
                    <a:cubicBezTo>
                      <a:pt x="73502" y="119865"/>
                      <a:pt x="6045" y="120046"/>
                      <a:pt x="1979" y="110831"/>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9" name="Google Shape;2649;p16"/>
              <p:cNvSpPr/>
              <p:nvPr/>
            </p:nvSpPr>
            <p:spPr>
              <a:xfrm>
                <a:off x="1587144" y="2765928"/>
                <a:ext cx="260401" cy="362121"/>
              </a:xfrm>
              <a:custGeom>
                <a:avLst/>
                <a:gdLst/>
                <a:ahLst/>
                <a:cxnLst/>
                <a:rect l="l" t="t" r="r" b="b"/>
                <a:pathLst>
                  <a:path w="260401" h="362121" extrusionOk="0">
                    <a:moveTo>
                      <a:pt x="48924" y="277209"/>
                    </a:moveTo>
                    <a:cubicBezTo>
                      <a:pt x="-8225" y="204925"/>
                      <a:pt x="-33655" y="44653"/>
                      <a:pt x="76742" y="4496"/>
                    </a:cubicBezTo>
                    <a:cubicBezTo>
                      <a:pt x="103659" y="-5295"/>
                      <a:pt x="122023" y="-172"/>
                      <a:pt x="144310" y="30596"/>
                    </a:cubicBezTo>
                    <a:cubicBezTo>
                      <a:pt x="159057" y="50949"/>
                      <a:pt x="135703" y="128597"/>
                      <a:pt x="151787" y="180956"/>
                    </a:cubicBezTo>
                    <a:cubicBezTo>
                      <a:pt x="176019" y="259836"/>
                      <a:pt x="252979" y="237461"/>
                      <a:pt x="259983" y="306375"/>
                    </a:cubicBezTo>
                    <a:cubicBezTo>
                      <a:pt x="264081" y="346700"/>
                      <a:pt x="237136" y="357703"/>
                      <a:pt x="219780" y="360643"/>
                    </a:cubicBezTo>
                    <a:cubicBezTo>
                      <a:pt x="179822" y="367408"/>
                      <a:pt x="108718" y="352841"/>
                      <a:pt x="48924" y="277209"/>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0" name="Google Shape;2650;p16"/>
              <p:cNvSpPr/>
              <p:nvPr/>
            </p:nvSpPr>
            <p:spPr>
              <a:xfrm>
                <a:off x="1695226" y="2675046"/>
                <a:ext cx="252632" cy="112970"/>
              </a:xfrm>
              <a:custGeom>
                <a:avLst/>
                <a:gdLst/>
                <a:ahLst/>
                <a:cxnLst/>
                <a:rect l="l" t="t" r="r" b="b"/>
                <a:pathLst>
                  <a:path w="252632" h="112970" extrusionOk="0">
                    <a:moveTo>
                      <a:pt x="1413" y="66412"/>
                    </a:moveTo>
                    <a:cubicBezTo>
                      <a:pt x="10647" y="83115"/>
                      <a:pt x="26634" y="68957"/>
                      <a:pt x="45202" y="85513"/>
                    </a:cubicBezTo>
                    <a:cubicBezTo>
                      <a:pt x="60142" y="98834"/>
                      <a:pt x="66432" y="120600"/>
                      <a:pt x="83484" y="110280"/>
                    </a:cubicBezTo>
                    <a:cubicBezTo>
                      <a:pt x="104208" y="97736"/>
                      <a:pt x="107768" y="81796"/>
                      <a:pt x="158583" y="70759"/>
                    </a:cubicBezTo>
                    <a:cubicBezTo>
                      <a:pt x="217957" y="57860"/>
                      <a:pt x="240314" y="74108"/>
                      <a:pt x="250795" y="62166"/>
                    </a:cubicBezTo>
                    <a:cubicBezTo>
                      <a:pt x="263459" y="47747"/>
                      <a:pt x="208717" y="2614"/>
                      <a:pt x="146684" y="89"/>
                    </a:cubicBezTo>
                    <a:cubicBezTo>
                      <a:pt x="90656" y="-2194"/>
                      <a:pt x="-13315" y="39764"/>
                      <a:pt x="1413" y="66412"/>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1" name="Google Shape;2651;p16"/>
              <p:cNvSpPr/>
              <p:nvPr/>
            </p:nvSpPr>
            <p:spPr>
              <a:xfrm>
                <a:off x="1695882" y="2842198"/>
                <a:ext cx="105183" cy="203704"/>
              </a:xfrm>
              <a:custGeom>
                <a:avLst/>
                <a:gdLst/>
                <a:ahLst/>
                <a:cxnLst/>
                <a:rect l="l" t="t" r="r" b="b"/>
                <a:pathLst>
                  <a:path w="105183" h="203704" extrusionOk="0">
                    <a:moveTo>
                      <a:pt x="105184" y="203704"/>
                    </a:moveTo>
                    <a:cubicBezTo>
                      <a:pt x="105184" y="203704"/>
                      <a:pt x="41463" y="201186"/>
                      <a:pt x="12758" y="136912"/>
                    </a:cubicBezTo>
                    <a:cubicBezTo>
                      <a:pt x="-21908" y="59298"/>
                      <a:pt x="25056" y="0"/>
                      <a:pt x="25056" y="0"/>
                    </a:cubicBezTo>
                    <a:cubicBezTo>
                      <a:pt x="25056" y="0"/>
                      <a:pt x="13692" y="75679"/>
                      <a:pt x="33724" y="126605"/>
                    </a:cubicBezTo>
                    <a:cubicBezTo>
                      <a:pt x="53756" y="177531"/>
                      <a:pt x="105184" y="203704"/>
                      <a:pt x="105184" y="203704"/>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2" name="Google Shape;2652;p16"/>
              <p:cNvSpPr/>
              <p:nvPr/>
            </p:nvSpPr>
            <p:spPr>
              <a:xfrm>
                <a:off x="1776999" y="2716712"/>
                <a:ext cx="133726" cy="49968"/>
              </a:xfrm>
              <a:custGeom>
                <a:avLst/>
                <a:gdLst/>
                <a:ahLst/>
                <a:cxnLst/>
                <a:rect l="l" t="t" r="r" b="b"/>
                <a:pathLst>
                  <a:path w="133726" h="49968" extrusionOk="0">
                    <a:moveTo>
                      <a:pt x="0" y="49968"/>
                    </a:moveTo>
                    <a:cubicBezTo>
                      <a:pt x="0" y="49968"/>
                      <a:pt x="26605" y="10488"/>
                      <a:pt x="60036" y="1942"/>
                    </a:cubicBezTo>
                    <a:cubicBezTo>
                      <a:pt x="93468" y="-6597"/>
                      <a:pt x="133726" y="15786"/>
                      <a:pt x="133726" y="15786"/>
                    </a:cubicBezTo>
                    <a:cubicBezTo>
                      <a:pt x="133726" y="15786"/>
                      <a:pt x="101968" y="11057"/>
                      <a:pt x="68536" y="19603"/>
                    </a:cubicBezTo>
                    <a:cubicBezTo>
                      <a:pt x="35104" y="28149"/>
                      <a:pt x="0" y="49968"/>
                      <a:pt x="0" y="49968"/>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3" name="Google Shape;2653;p16"/>
              <p:cNvSpPr/>
              <p:nvPr/>
            </p:nvSpPr>
            <p:spPr>
              <a:xfrm>
                <a:off x="1892052" y="3010662"/>
                <a:ext cx="110139" cy="56886"/>
              </a:xfrm>
              <a:custGeom>
                <a:avLst/>
                <a:gdLst/>
                <a:ahLst/>
                <a:cxnLst/>
                <a:rect l="l" t="t" r="r" b="b"/>
                <a:pathLst>
                  <a:path w="110139" h="56886" extrusionOk="0">
                    <a:moveTo>
                      <a:pt x="28" y="47484"/>
                    </a:moveTo>
                    <a:cubicBezTo>
                      <a:pt x="-988" y="30164"/>
                      <a:pt x="26097" y="40907"/>
                      <a:pt x="61531" y="29910"/>
                    </a:cubicBezTo>
                    <a:cubicBezTo>
                      <a:pt x="84020" y="22931"/>
                      <a:pt x="110139" y="0"/>
                      <a:pt x="110139" y="0"/>
                    </a:cubicBezTo>
                    <a:cubicBezTo>
                      <a:pt x="110139" y="0"/>
                      <a:pt x="95456" y="30117"/>
                      <a:pt x="70261" y="42039"/>
                    </a:cubicBezTo>
                    <a:cubicBezTo>
                      <a:pt x="42115" y="55346"/>
                      <a:pt x="1043" y="64796"/>
                      <a:pt x="28" y="47484"/>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4" name="Google Shape;2654;p16"/>
              <p:cNvSpPr/>
              <p:nvPr/>
            </p:nvSpPr>
            <p:spPr>
              <a:xfrm>
                <a:off x="1804597" y="2797361"/>
                <a:ext cx="194600" cy="184473"/>
              </a:xfrm>
              <a:custGeom>
                <a:avLst/>
                <a:gdLst/>
                <a:ahLst/>
                <a:cxnLst/>
                <a:rect l="l" t="t" r="r" b="b"/>
                <a:pathLst>
                  <a:path w="194600" h="184473" extrusionOk="0">
                    <a:moveTo>
                      <a:pt x="18015" y="160500"/>
                    </a:moveTo>
                    <a:cubicBezTo>
                      <a:pt x="-13315" y="128808"/>
                      <a:pt x="-738" y="72364"/>
                      <a:pt x="32402" y="35448"/>
                    </a:cubicBezTo>
                    <a:cubicBezTo>
                      <a:pt x="90923" y="-29736"/>
                      <a:pt x="144847" y="8981"/>
                      <a:pt x="176176" y="40672"/>
                    </a:cubicBezTo>
                    <a:cubicBezTo>
                      <a:pt x="207505" y="72364"/>
                      <a:pt x="197259" y="132251"/>
                      <a:pt x="157718" y="162208"/>
                    </a:cubicBezTo>
                    <a:cubicBezTo>
                      <a:pt x="118178" y="192164"/>
                      <a:pt x="49344" y="192184"/>
                      <a:pt x="18015" y="160500"/>
                    </a:cubicBezTo>
                    <a:close/>
                  </a:path>
                </a:pathLst>
              </a:custGeom>
              <a:solidFill>
                <a:srgbClr val="DF7B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5" name="Google Shape;2655;p16"/>
              <p:cNvSpPr/>
              <p:nvPr/>
            </p:nvSpPr>
            <p:spPr>
              <a:xfrm>
                <a:off x="1829739" y="2836336"/>
                <a:ext cx="135326" cy="121109"/>
              </a:xfrm>
              <a:custGeom>
                <a:avLst/>
                <a:gdLst/>
                <a:ahLst/>
                <a:cxnLst/>
                <a:rect l="l" t="t" r="r" b="b"/>
                <a:pathLst>
                  <a:path w="135326" h="121109" extrusionOk="0">
                    <a:moveTo>
                      <a:pt x="37480" y="8836"/>
                    </a:moveTo>
                    <a:cubicBezTo>
                      <a:pt x="67948" y="-4759"/>
                      <a:pt x="110062" y="-4223"/>
                      <a:pt x="127108" y="21481"/>
                    </a:cubicBezTo>
                    <a:cubicBezTo>
                      <a:pt x="144154" y="47185"/>
                      <a:pt x="133569" y="93376"/>
                      <a:pt x="105663" y="111659"/>
                    </a:cubicBezTo>
                    <a:cubicBezTo>
                      <a:pt x="77758" y="129943"/>
                      <a:pt x="32531" y="120319"/>
                      <a:pt x="15485" y="94615"/>
                    </a:cubicBezTo>
                    <a:cubicBezTo>
                      <a:pt x="-1561" y="68904"/>
                      <a:pt x="-15881" y="32638"/>
                      <a:pt x="37480" y="8836"/>
                    </a:cubicBezTo>
                    <a:close/>
                  </a:path>
                </a:pathLst>
              </a:custGeom>
              <a:solidFill>
                <a:srgbClr val="C568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6" name="Google Shape;2656;p16"/>
              <p:cNvSpPr/>
              <p:nvPr/>
            </p:nvSpPr>
            <p:spPr>
              <a:xfrm>
                <a:off x="1872332" y="2848909"/>
                <a:ext cx="67361" cy="69042"/>
              </a:xfrm>
              <a:custGeom>
                <a:avLst/>
                <a:gdLst/>
                <a:ahLst/>
                <a:cxnLst/>
                <a:rect l="l" t="t" r="r" b="b"/>
                <a:pathLst>
                  <a:path w="67361" h="69042" extrusionOk="0">
                    <a:moveTo>
                      <a:pt x="0" y="34518"/>
                    </a:moveTo>
                    <a:cubicBezTo>
                      <a:pt x="0" y="15457"/>
                      <a:pt x="15080" y="0"/>
                      <a:pt x="33681" y="0"/>
                    </a:cubicBezTo>
                    <a:cubicBezTo>
                      <a:pt x="52282" y="0"/>
                      <a:pt x="67362" y="15457"/>
                      <a:pt x="67362" y="34518"/>
                    </a:cubicBezTo>
                    <a:cubicBezTo>
                      <a:pt x="67362" y="53585"/>
                      <a:pt x="52282" y="69042"/>
                      <a:pt x="33681" y="69042"/>
                    </a:cubicBezTo>
                    <a:cubicBezTo>
                      <a:pt x="15080" y="69042"/>
                      <a:pt x="0" y="53585"/>
                      <a:pt x="0" y="34518"/>
                    </a:cubicBezTo>
                    <a:close/>
                  </a:path>
                </a:pathLst>
              </a:custGeom>
              <a:solidFill>
                <a:srgbClr val="932D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7" name="Google Shape;2657;p16"/>
              <p:cNvSpPr/>
              <p:nvPr/>
            </p:nvSpPr>
            <p:spPr>
              <a:xfrm>
                <a:off x="1889842" y="2862110"/>
                <a:ext cx="38106" cy="38281"/>
              </a:xfrm>
              <a:custGeom>
                <a:avLst/>
                <a:gdLst/>
                <a:ahLst/>
                <a:cxnLst/>
                <a:rect l="l" t="t" r="r" b="b"/>
                <a:pathLst>
                  <a:path w="38106" h="38281" extrusionOk="0">
                    <a:moveTo>
                      <a:pt x="0" y="19141"/>
                    </a:moveTo>
                    <a:cubicBezTo>
                      <a:pt x="0" y="8566"/>
                      <a:pt x="8530" y="0"/>
                      <a:pt x="19053" y="0"/>
                    </a:cubicBezTo>
                    <a:cubicBezTo>
                      <a:pt x="29576" y="0"/>
                      <a:pt x="38106" y="8566"/>
                      <a:pt x="38106" y="19141"/>
                    </a:cubicBezTo>
                    <a:cubicBezTo>
                      <a:pt x="38106" y="29709"/>
                      <a:pt x="29576" y="38282"/>
                      <a:pt x="19053" y="38282"/>
                    </a:cubicBezTo>
                    <a:cubicBezTo>
                      <a:pt x="8530" y="38282"/>
                      <a:pt x="0" y="29709"/>
                      <a:pt x="0" y="19141"/>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8" name="Google Shape;2658;p16"/>
              <p:cNvSpPr/>
              <p:nvPr/>
            </p:nvSpPr>
            <p:spPr>
              <a:xfrm>
                <a:off x="2055575" y="2628764"/>
                <a:ext cx="29150" cy="41850"/>
              </a:xfrm>
              <a:custGeom>
                <a:avLst/>
                <a:gdLst/>
                <a:ahLst/>
                <a:cxnLst/>
                <a:rect l="l" t="t" r="r" b="b"/>
                <a:pathLst>
                  <a:path w="29150" h="41850" extrusionOk="0">
                    <a:moveTo>
                      <a:pt x="21998" y="127"/>
                    </a:moveTo>
                    <a:cubicBezTo>
                      <a:pt x="20520" y="442"/>
                      <a:pt x="19178" y="1265"/>
                      <a:pt x="18292" y="2638"/>
                    </a:cubicBezTo>
                    <a:cubicBezTo>
                      <a:pt x="16995" y="4594"/>
                      <a:pt x="15495" y="6617"/>
                      <a:pt x="14466" y="8733"/>
                    </a:cubicBezTo>
                    <a:cubicBezTo>
                      <a:pt x="12561" y="12658"/>
                      <a:pt x="11190" y="16924"/>
                      <a:pt x="9444" y="20929"/>
                    </a:cubicBezTo>
                    <a:cubicBezTo>
                      <a:pt x="6383" y="27961"/>
                      <a:pt x="3199" y="34886"/>
                      <a:pt x="0" y="41851"/>
                    </a:cubicBezTo>
                    <a:cubicBezTo>
                      <a:pt x="5042" y="36078"/>
                      <a:pt x="10028" y="30191"/>
                      <a:pt x="15183" y="24518"/>
                    </a:cubicBezTo>
                    <a:cubicBezTo>
                      <a:pt x="18122" y="21284"/>
                      <a:pt x="21473" y="18297"/>
                      <a:pt x="24270" y="14955"/>
                    </a:cubicBezTo>
                    <a:cubicBezTo>
                      <a:pt x="25781" y="13146"/>
                      <a:pt x="26962" y="11077"/>
                      <a:pt x="28215" y="9095"/>
                    </a:cubicBezTo>
                    <a:cubicBezTo>
                      <a:pt x="29986" y="6355"/>
                      <a:pt x="29161" y="2739"/>
                      <a:pt x="26422" y="964"/>
                    </a:cubicBezTo>
                    <a:cubicBezTo>
                      <a:pt x="25052" y="80"/>
                      <a:pt x="23476" y="-188"/>
                      <a:pt x="21998" y="127"/>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9" name="Google Shape;2659;p16"/>
              <p:cNvSpPr/>
              <p:nvPr/>
            </p:nvSpPr>
            <p:spPr>
              <a:xfrm>
                <a:off x="2075421" y="2692371"/>
                <a:ext cx="30847" cy="29417"/>
              </a:xfrm>
              <a:custGeom>
                <a:avLst/>
                <a:gdLst/>
                <a:ahLst/>
                <a:cxnLst/>
                <a:rect l="l" t="t" r="r" b="b"/>
                <a:pathLst>
                  <a:path w="30847" h="29417" extrusionOk="0">
                    <a:moveTo>
                      <a:pt x="25107" y="3"/>
                    </a:moveTo>
                    <a:cubicBezTo>
                      <a:pt x="23596" y="-44"/>
                      <a:pt x="22111" y="558"/>
                      <a:pt x="20922" y="1677"/>
                    </a:cubicBezTo>
                    <a:cubicBezTo>
                      <a:pt x="10493" y="15527"/>
                      <a:pt x="8574" y="18199"/>
                      <a:pt x="10521" y="15547"/>
                    </a:cubicBezTo>
                    <a:cubicBezTo>
                      <a:pt x="13542" y="11428"/>
                      <a:pt x="16505" y="7222"/>
                      <a:pt x="19368" y="2990"/>
                    </a:cubicBezTo>
                    <a:cubicBezTo>
                      <a:pt x="19721" y="2474"/>
                      <a:pt x="18492" y="3860"/>
                      <a:pt x="18053" y="4309"/>
                    </a:cubicBezTo>
                    <a:cubicBezTo>
                      <a:pt x="16868" y="5521"/>
                      <a:pt x="15974" y="6841"/>
                      <a:pt x="15064" y="8254"/>
                    </a:cubicBezTo>
                    <a:cubicBezTo>
                      <a:pt x="12719" y="11897"/>
                      <a:pt x="10201" y="15507"/>
                      <a:pt x="7652" y="19016"/>
                    </a:cubicBezTo>
                    <a:cubicBezTo>
                      <a:pt x="6587" y="20476"/>
                      <a:pt x="3292" y="24729"/>
                      <a:pt x="4424" y="23316"/>
                    </a:cubicBezTo>
                    <a:cubicBezTo>
                      <a:pt x="6482" y="20744"/>
                      <a:pt x="0" y="29417"/>
                      <a:pt x="0" y="29417"/>
                    </a:cubicBezTo>
                    <a:cubicBezTo>
                      <a:pt x="0" y="29417"/>
                      <a:pt x="18766" y="17094"/>
                      <a:pt x="14466" y="19847"/>
                    </a:cubicBezTo>
                    <a:cubicBezTo>
                      <a:pt x="13230" y="20644"/>
                      <a:pt x="12103" y="21548"/>
                      <a:pt x="10880" y="22358"/>
                    </a:cubicBezTo>
                    <a:cubicBezTo>
                      <a:pt x="14537" y="20034"/>
                      <a:pt x="18213" y="17777"/>
                      <a:pt x="21998" y="15668"/>
                    </a:cubicBezTo>
                    <a:cubicBezTo>
                      <a:pt x="23467" y="14844"/>
                      <a:pt x="24781" y="14020"/>
                      <a:pt x="26063" y="12915"/>
                    </a:cubicBezTo>
                    <a:cubicBezTo>
                      <a:pt x="26539" y="12506"/>
                      <a:pt x="28039" y="11401"/>
                      <a:pt x="27498" y="11723"/>
                    </a:cubicBezTo>
                    <a:cubicBezTo>
                      <a:pt x="23098" y="14315"/>
                      <a:pt x="27455" y="11709"/>
                      <a:pt x="28933" y="10283"/>
                    </a:cubicBezTo>
                    <a:cubicBezTo>
                      <a:pt x="31310" y="8053"/>
                      <a:pt x="31525" y="4296"/>
                      <a:pt x="29291" y="1918"/>
                    </a:cubicBezTo>
                    <a:cubicBezTo>
                      <a:pt x="28175" y="726"/>
                      <a:pt x="26618" y="50"/>
                      <a:pt x="25107" y="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60" name="Google Shape;2660;p16"/>
              <p:cNvSpPr/>
              <p:nvPr/>
            </p:nvSpPr>
            <p:spPr>
              <a:xfrm>
                <a:off x="2056411" y="2754257"/>
                <a:ext cx="29363" cy="18102"/>
              </a:xfrm>
              <a:custGeom>
                <a:avLst/>
                <a:gdLst/>
                <a:ahLst/>
                <a:cxnLst/>
                <a:rect l="l" t="t" r="r" b="b"/>
                <a:pathLst>
                  <a:path w="29363" h="18102" extrusionOk="0">
                    <a:moveTo>
                      <a:pt x="25227" y="288"/>
                    </a:moveTo>
                    <a:cubicBezTo>
                      <a:pt x="23785" y="-167"/>
                      <a:pt x="22248" y="-107"/>
                      <a:pt x="20803" y="643"/>
                    </a:cubicBezTo>
                    <a:cubicBezTo>
                      <a:pt x="14523" y="5947"/>
                      <a:pt x="15549" y="4983"/>
                      <a:pt x="14467" y="5907"/>
                    </a:cubicBezTo>
                    <a:cubicBezTo>
                      <a:pt x="14818" y="5432"/>
                      <a:pt x="15601" y="5043"/>
                      <a:pt x="15303" y="4474"/>
                    </a:cubicBezTo>
                    <a:cubicBezTo>
                      <a:pt x="14242" y="2438"/>
                      <a:pt x="11972" y="7702"/>
                      <a:pt x="10282" y="9256"/>
                    </a:cubicBezTo>
                    <a:cubicBezTo>
                      <a:pt x="8609" y="10789"/>
                      <a:pt x="4090" y="11667"/>
                      <a:pt x="5141" y="13676"/>
                    </a:cubicBezTo>
                    <a:cubicBezTo>
                      <a:pt x="6184" y="15672"/>
                      <a:pt x="0" y="18103"/>
                      <a:pt x="0" y="18103"/>
                    </a:cubicBezTo>
                    <a:cubicBezTo>
                      <a:pt x="0" y="18103"/>
                      <a:pt x="3028" y="17366"/>
                      <a:pt x="6576" y="16429"/>
                    </a:cubicBezTo>
                    <a:cubicBezTo>
                      <a:pt x="7627" y="18438"/>
                      <a:pt x="11056" y="15370"/>
                      <a:pt x="13271" y="14875"/>
                    </a:cubicBezTo>
                    <a:cubicBezTo>
                      <a:pt x="15509" y="14372"/>
                      <a:pt x="21027" y="15471"/>
                      <a:pt x="19966" y="13442"/>
                    </a:cubicBezTo>
                    <a:cubicBezTo>
                      <a:pt x="18894" y="11385"/>
                      <a:pt x="19941" y="13495"/>
                      <a:pt x="26183" y="11164"/>
                    </a:cubicBezTo>
                    <a:cubicBezTo>
                      <a:pt x="29074" y="9658"/>
                      <a:pt x="30203" y="6048"/>
                      <a:pt x="28694" y="3154"/>
                    </a:cubicBezTo>
                    <a:cubicBezTo>
                      <a:pt x="27939" y="1708"/>
                      <a:pt x="26669" y="737"/>
                      <a:pt x="25227" y="288"/>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61" name="Google Shape;2661;p16"/>
              <p:cNvSpPr/>
              <p:nvPr/>
            </p:nvSpPr>
            <p:spPr>
              <a:xfrm>
                <a:off x="2142850" y="2808365"/>
                <a:ext cx="31538" cy="12230"/>
              </a:xfrm>
              <a:custGeom>
                <a:avLst/>
                <a:gdLst/>
                <a:ahLst/>
                <a:cxnLst/>
                <a:rect l="l" t="t" r="r" b="b"/>
                <a:pathLst>
                  <a:path w="31538" h="12230" extrusionOk="0">
                    <a:moveTo>
                      <a:pt x="24509" y="99"/>
                    </a:moveTo>
                    <a:cubicBezTo>
                      <a:pt x="12262" y="5316"/>
                      <a:pt x="10006" y="6267"/>
                      <a:pt x="12314" y="5236"/>
                    </a:cubicBezTo>
                    <a:cubicBezTo>
                      <a:pt x="15909" y="3642"/>
                      <a:pt x="19442" y="2108"/>
                      <a:pt x="22955" y="341"/>
                    </a:cubicBezTo>
                    <a:cubicBezTo>
                      <a:pt x="23382" y="119"/>
                      <a:pt x="22104" y="468"/>
                      <a:pt x="21640" y="575"/>
                    </a:cubicBezTo>
                    <a:cubicBezTo>
                      <a:pt x="20348" y="883"/>
                      <a:pt x="19326" y="1506"/>
                      <a:pt x="18173" y="2129"/>
                    </a:cubicBezTo>
                    <a:cubicBezTo>
                      <a:pt x="15232" y="3722"/>
                      <a:pt x="12134" y="5062"/>
                      <a:pt x="9086" y="6435"/>
                    </a:cubicBezTo>
                    <a:cubicBezTo>
                      <a:pt x="7818" y="7004"/>
                      <a:pt x="3959" y="8725"/>
                      <a:pt x="5261" y="8230"/>
                    </a:cubicBezTo>
                    <a:cubicBezTo>
                      <a:pt x="7621" y="7326"/>
                      <a:pt x="0" y="10500"/>
                      <a:pt x="0" y="10500"/>
                    </a:cubicBezTo>
                    <a:cubicBezTo>
                      <a:pt x="0" y="10500"/>
                      <a:pt x="2433" y="10581"/>
                      <a:pt x="5739" y="10741"/>
                    </a:cubicBezTo>
                    <a:cubicBezTo>
                      <a:pt x="5620" y="10741"/>
                      <a:pt x="6141" y="10735"/>
                      <a:pt x="6098" y="10741"/>
                    </a:cubicBezTo>
                    <a:cubicBezTo>
                      <a:pt x="5635" y="10755"/>
                      <a:pt x="8653" y="11016"/>
                      <a:pt x="9923" y="11096"/>
                    </a:cubicBezTo>
                    <a:cubicBezTo>
                      <a:pt x="13259" y="11317"/>
                      <a:pt x="16653" y="11471"/>
                      <a:pt x="19966" y="11933"/>
                    </a:cubicBezTo>
                    <a:cubicBezTo>
                      <a:pt x="21266" y="12114"/>
                      <a:pt x="22355" y="12335"/>
                      <a:pt x="23672" y="12175"/>
                    </a:cubicBezTo>
                    <a:cubicBezTo>
                      <a:pt x="24146" y="12114"/>
                      <a:pt x="25582" y="11987"/>
                      <a:pt x="25107" y="11933"/>
                    </a:cubicBezTo>
                    <a:cubicBezTo>
                      <a:pt x="21197" y="11505"/>
                      <a:pt x="25131" y="12000"/>
                      <a:pt x="26661" y="11692"/>
                    </a:cubicBezTo>
                    <a:cubicBezTo>
                      <a:pt x="29871" y="11116"/>
                      <a:pt x="32024" y="7969"/>
                      <a:pt x="31444" y="4761"/>
                    </a:cubicBezTo>
                    <a:cubicBezTo>
                      <a:pt x="30863" y="1553"/>
                      <a:pt x="27719" y="-483"/>
                      <a:pt x="24509" y="9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62" name="Google Shape;2662;p16"/>
              <p:cNvSpPr/>
              <p:nvPr/>
            </p:nvSpPr>
            <p:spPr>
              <a:xfrm>
                <a:off x="2204901" y="2833434"/>
                <a:ext cx="31340" cy="12094"/>
              </a:xfrm>
              <a:custGeom>
                <a:avLst/>
                <a:gdLst/>
                <a:ahLst/>
                <a:cxnLst/>
                <a:rect l="l" t="t" r="r" b="b"/>
                <a:pathLst>
                  <a:path w="31340" h="12094" extrusionOk="0">
                    <a:moveTo>
                      <a:pt x="24988" y="18"/>
                    </a:moveTo>
                    <a:cubicBezTo>
                      <a:pt x="12504" y="3942"/>
                      <a:pt x="10079" y="4746"/>
                      <a:pt x="12430" y="3963"/>
                    </a:cubicBezTo>
                    <a:cubicBezTo>
                      <a:pt x="16100" y="2744"/>
                      <a:pt x="19824" y="1538"/>
                      <a:pt x="23434" y="138"/>
                    </a:cubicBezTo>
                    <a:cubicBezTo>
                      <a:pt x="23869" y="-36"/>
                      <a:pt x="22463" y="192"/>
                      <a:pt x="21994" y="259"/>
                    </a:cubicBezTo>
                    <a:cubicBezTo>
                      <a:pt x="20701" y="426"/>
                      <a:pt x="19717" y="949"/>
                      <a:pt x="18531" y="1451"/>
                    </a:cubicBezTo>
                    <a:cubicBezTo>
                      <a:pt x="15504" y="2737"/>
                      <a:pt x="12316" y="3748"/>
                      <a:pt x="9202" y="4800"/>
                    </a:cubicBezTo>
                    <a:cubicBezTo>
                      <a:pt x="7909" y="5235"/>
                      <a:pt x="4059" y="6474"/>
                      <a:pt x="5378" y="6112"/>
                    </a:cubicBezTo>
                    <a:cubicBezTo>
                      <a:pt x="7776" y="5463"/>
                      <a:pt x="0" y="7907"/>
                      <a:pt x="0" y="7907"/>
                    </a:cubicBezTo>
                    <a:cubicBezTo>
                      <a:pt x="0" y="7907"/>
                      <a:pt x="2304" y="8249"/>
                      <a:pt x="5498" y="8744"/>
                    </a:cubicBezTo>
                    <a:cubicBezTo>
                      <a:pt x="4139" y="8590"/>
                      <a:pt x="8218" y="9227"/>
                      <a:pt x="9564" y="9461"/>
                    </a:cubicBezTo>
                    <a:cubicBezTo>
                      <a:pt x="12805" y="10024"/>
                      <a:pt x="16060" y="10693"/>
                      <a:pt x="19248" y="11497"/>
                    </a:cubicBezTo>
                    <a:cubicBezTo>
                      <a:pt x="20500" y="11812"/>
                      <a:pt x="21646" y="12120"/>
                      <a:pt x="22952" y="12093"/>
                    </a:cubicBezTo>
                    <a:cubicBezTo>
                      <a:pt x="23420" y="12080"/>
                      <a:pt x="24847" y="12073"/>
                      <a:pt x="24391" y="11972"/>
                    </a:cubicBezTo>
                    <a:cubicBezTo>
                      <a:pt x="20608" y="11142"/>
                      <a:pt x="24298" y="11999"/>
                      <a:pt x="25825" y="11852"/>
                    </a:cubicBezTo>
                    <a:cubicBezTo>
                      <a:pt x="29073" y="11604"/>
                      <a:pt x="31571" y="8771"/>
                      <a:pt x="31323" y="5516"/>
                    </a:cubicBezTo>
                    <a:cubicBezTo>
                      <a:pt x="31069" y="2262"/>
                      <a:pt x="28236" y="-237"/>
                      <a:pt x="24988" y="18"/>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63" name="Google Shape;2663;p16"/>
              <p:cNvSpPr/>
              <p:nvPr/>
            </p:nvSpPr>
            <p:spPr>
              <a:xfrm>
                <a:off x="2165088" y="2865726"/>
                <a:ext cx="32164" cy="12009"/>
              </a:xfrm>
              <a:custGeom>
                <a:avLst/>
                <a:gdLst/>
                <a:ahLst/>
                <a:cxnLst/>
                <a:rect l="l" t="t" r="r" b="b"/>
                <a:pathLst>
                  <a:path w="32164" h="12009" extrusionOk="0">
                    <a:moveTo>
                      <a:pt x="25944" y="6"/>
                    </a:moveTo>
                    <a:cubicBezTo>
                      <a:pt x="18123" y="2143"/>
                      <a:pt x="19552" y="1774"/>
                      <a:pt x="18172" y="2156"/>
                    </a:cubicBezTo>
                    <a:cubicBezTo>
                      <a:pt x="18712" y="1875"/>
                      <a:pt x="19517" y="1734"/>
                      <a:pt x="19488" y="1078"/>
                    </a:cubicBezTo>
                    <a:cubicBezTo>
                      <a:pt x="19385" y="-1193"/>
                      <a:pt x="15080" y="2538"/>
                      <a:pt x="12912" y="3234"/>
                    </a:cubicBezTo>
                    <a:cubicBezTo>
                      <a:pt x="10766" y="3917"/>
                      <a:pt x="6354" y="2893"/>
                      <a:pt x="6456" y="5143"/>
                    </a:cubicBezTo>
                    <a:cubicBezTo>
                      <a:pt x="6557" y="7380"/>
                      <a:pt x="0" y="7058"/>
                      <a:pt x="0" y="7058"/>
                    </a:cubicBezTo>
                    <a:cubicBezTo>
                      <a:pt x="0" y="7058"/>
                      <a:pt x="3013" y="7608"/>
                      <a:pt x="6575" y="8251"/>
                    </a:cubicBezTo>
                    <a:cubicBezTo>
                      <a:pt x="6678" y="10501"/>
                      <a:pt x="11071" y="9081"/>
                      <a:pt x="13271" y="9570"/>
                    </a:cubicBezTo>
                    <a:cubicBezTo>
                      <a:pt x="15493" y="10059"/>
                      <a:pt x="19950" y="13515"/>
                      <a:pt x="19846" y="11244"/>
                    </a:cubicBezTo>
                    <a:cubicBezTo>
                      <a:pt x="19742" y="8947"/>
                      <a:pt x="19834" y="11197"/>
                      <a:pt x="26419" y="11720"/>
                    </a:cubicBezTo>
                    <a:cubicBezTo>
                      <a:pt x="29680" y="11572"/>
                      <a:pt x="32306" y="8880"/>
                      <a:pt x="32158" y="5625"/>
                    </a:cubicBezTo>
                    <a:cubicBezTo>
                      <a:pt x="32011" y="2364"/>
                      <a:pt x="29205" y="-141"/>
                      <a:pt x="25944" y="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64" name="Google Shape;2664;p16"/>
              <p:cNvSpPr/>
              <p:nvPr/>
            </p:nvSpPr>
            <p:spPr>
              <a:xfrm>
                <a:off x="2086899" y="2895704"/>
                <a:ext cx="36310" cy="12433"/>
              </a:xfrm>
              <a:custGeom>
                <a:avLst/>
                <a:gdLst/>
                <a:ahLst/>
                <a:cxnLst/>
                <a:rect l="l" t="t" r="r" b="b"/>
                <a:pathLst>
                  <a:path w="36310" h="12433" extrusionOk="0">
                    <a:moveTo>
                      <a:pt x="27617" y="32"/>
                    </a:moveTo>
                    <a:cubicBezTo>
                      <a:pt x="28927" y="-95"/>
                      <a:pt x="24985" y="193"/>
                      <a:pt x="23671" y="273"/>
                    </a:cubicBezTo>
                    <a:cubicBezTo>
                      <a:pt x="22343" y="360"/>
                      <a:pt x="21054" y="534"/>
                      <a:pt x="19726" y="635"/>
                    </a:cubicBezTo>
                    <a:cubicBezTo>
                      <a:pt x="15783" y="923"/>
                      <a:pt x="11722" y="976"/>
                      <a:pt x="7771" y="1110"/>
                    </a:cubicBezTo>
                    <a:cubicBezTo>
                      <a:pt x="6458" y="1157"/>
                      <a:pt x="2631" y="1244"/>
                      <a:pt x="3945" y="1231"/>
                    </a:cubicBezTo>
                    <a:cubicBezTo>
                      <a:pt x="7877" y="1184"/>
                      <a:pt x="-1" y="1351"/>
                      <a:pt x="0" y="1351"/>
                    </a:cubicBezTo>
                    <a:cubicBezTo>
                      <a:pt x="0" y="1351"/>
                      <a:pt x="18399" y="8350"/>
                      <a:pt x="14705" y="6850"/>
                    </a:cubicBezTo>
                    <a:cubicBezTo>
                      <a:pt x="12285" y="5865"/>
                      <a:pt x="9753" y="5095"/>
                      <a:pt x="7293" y="4218"/>
                    </a:cubicBezTo>
                    <a:cubicBezTo>
                      <a:pt x="8520" y="4693"/>
                      <a:pt x="9775" y="5169"/>
                      <a:pt x="10999" y="5651"/>
                    </a:cubicBezTo>
                    <a:cubicBezTo>
                      <a:pt x="14699" y="7118"/>
                      <a:pt x="18336" y="8772"/>
                      <a:pt x="21998" y="10319"/>
                    </a:cubicBezTo>
                    <a:cubicBezTo>
                      <a:pt x="23211" y="10828"/>
                      <a:pt x="26778" y="12308"/>
                      <a:pt x="25585" y="11752"/>
                    </a:cubicBezTo>
                    <a:cubicBezTo>
                      <a:pt x="21972" y="10064"/>
                      <a:pt x="25602" y="11699"/>
                      <a:pt x="29410" y="12348"/>
                    </a:cubicBezTo>
                    <a:cubicBezTo>
                      <a:pt x="32626" y="12891"/>
                      <a:pt x="35680" y="10781"/>
                      <a:pt x="36225" y="7566"/>
                    </a:cubicBezTo>
                    <a:cubicBezTo>
                      <a:pt x="36770" y="4352"/>
                      <a:pt x="34659" y="1298"/>
                      <a:pt x="31443" y="755"/>
                    </a:cubicBezTo>
                    <a:cubicBezTo>
                      <a:pt x="15711" y="1083"/>
                      <a:pt x="11735" y="1305"/>
                      <a:pt x="15662" y="1110"/>
                    </a:cubicBezTo>
                    <a:cubicBezTo>
                      <a:pt x="19643" y="916"/>
                      <a:pt x="23651" y="434"/>
                      <a:pt x="27617" y="3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65" name="Google Shape;2665;p16"/>
              <p:cNvSpPr/>
              <p:nvPr/>
            </p:nvSpPr>
            <p:spPr>
              <a:xfrm>
                <a:off x="2186727" y="2956715"/>
                <a:ext cx="39119" cy="13164"/>
              </a:xfrm>
              <a:custGeom>
                <a:avLst/>
                <a:gdLst/>
                <a:ahLst/>
                <a:cxnLst/>
                <a:rect l="l" t="t" r="r" b="b"/>
                <a:pathLst>
                  <a:path w="39119" h="13164" extrusionOk="0">
                    <a:moveTo>
                      <a:pt x="0" y="0"/>
                    </a:moveTo>
                    <a:cubicBezTo>
                      <a:pt x="0" y="0"/>
                      <a:pt x="2134" y="924"/>
                      <a:pt x="3945" y="1674"/>
                    </a:cubicBezTo>
                    <a:cubicBezTo>
                      <a:pt x="2604" y="1139"/>
                      <a:pt x="6561" y="2666"/>
                      <a:pt x="7893" y="3228"/>
                    </a:cubicBezTo>
                    <a:cubicBezTo>
                      <a:pt x="8094" y="3302"/>
                      <a:pt x="8289" y="3382"/>
                      <a:pt x="8489" y="3462"/>
                    </a:cubicBezTo>
                    <a:cubicBezTo>
                      <a:pt x="9628" y="3945"/>
                      <a:pt x="10820" y="4534"/>
                      <a:pt x="11959" y="5016"/>
                    </a:cubicBezTo>
                    <a:cubicBezTo>
                      <a:pt x="15970" y="6744"/>
                      <a:pt x="19821" y="8593"/>
                      <a:pt x="23793" y="10401"/>
                    </a:cubicBezTo>
                    <a:cubicBezTo>
                      <a:pt x="25105" y="10997"/>
                      <a:pt x="29151" y="12718"/>
                      <a:pt x="27858" y="12075"/>
                    </a:cubicBezTo>
                    <a:cubicBezTo>
                      <a:pt x="23940" y="10126"/>
                      <a:pt x="27757" y="12109"/>
                      <a:pt x="31923" y="13026"/>
                    </a:cubicBezTo>
                    <a:cubicBezTo>
                      <a:pt x="35104" y="13730"/>
                      <a:pt x="38272" y="11673"/>
                      <a:pt x="38975" y="8485"/>
                    </a:cubicBezTo>
                    <a:cubicBezTo>
                      <a:pt x="39679" y="5298"/>
                      <a:pt x="37736" y="2250"/>
                      <a:pt x="34549" y="1554"/>
                    </a:cubicBezTo>
                    <a:cubicBezTo>
                      <a:pt x="17263" y="777"/>
                      <a:pt x="12890" y="636"/>
                      <a:pt x="17216" y="717"/>
                    </a:cubicBezTo>
                    <a:cubicBezTo>
                      <a:pt x="21589" y="797"/>
                      <a:pt x="25996" y="717"/>
                      <a:pt x="30369" y="596"/>
                    </a:cubicBezTo>
                    <a:cubicBezTo>
                      <a:pt x="31816" y="556"/>
                      <a:pt x="27510" y="482"/>
                      <a:pt x="26063" y="476"/>
                    </a:cubicBezTo>
                    <a:cubicBezTo>
                      <a:pt x="24603" y="469"/>
                      <a:pt x="23103" y="589"/>
                      <a:pt x="21643" y="596"/>
                    </a:cubicBezTo>
                    <a:cubicBezTo>
                      <a:pt x="17296" y="609"/>
                      <a:pt x="12950" y="382"/>
                      <a:pt x="8610" y="234"/>
                    </a:cubicBezTo>
                    <a:cubicBezTo>
                      <a:pt x="7163" y="188"/>
                      <a:pt x="2862" y="40"/>
                      <a:pt x="4304" y="121"/>
                    </a:cubicBezTo>
                    <a:cubicBezTo>
                      <a:pt x="8623" y="348"/>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66" name="Google Shape;2666;p16"/>
              <p:cNvSpPr/>
              <p:nvPr/>
            </p:nvSpPr>
            <p:spPr>
              <a:xfrm>
                <a:off x="2100049" y="3079858"/>
                <a:ext cx="31920" cy="21395"/>
              </a:xfrm>
              <a:custGeom>
                <a:avLst/>
                <a:gdLst/>
                <a:ahLst/>
                <a:cxnLst/>
                <a:rect l="l" t="t" r="r" b="b"/>
                <a:pathLst>
                  <a:path w="31920" h="21395" extrusionOk="0">
                    <a:moveTo>
                      <a:pt x="0" y="0"/>
                    </a:moveTo>
                    <a:cubicBezTo>
                      <a:pt x="0" y="0"/>
                      <a:pt x="13826" y="12537"/>
                      <a:pt x="11358" y="10160"/>
                    </a:cubicBezTo>
                    <a:cubicBezTo>
                      <a:pt x="8944" y="7836"/>
                      <a:pt x="6357" y="5666"/>
                      <a:pt x="4065" y="3228"/>
                    </a:cubicBezTo>
                    <a:cubicBezTo>
                      <a:pt x="2895" y="1976"/>
                      <a:pt x="6602" y="5452"/>
                      <a:pt x="7891" y="6570"/>
                    </a:cubicBezTo>
                    <a:cubicBezTo>
                      <a:pt x="10249" y="8626"/>
                      <a:pt x="13159" y="11225"/>
                      <a:pt x="15303" y="13508"/>
                    </a:cubicBezTo>
                    <a:cubicBezTo>
                      <a:pt x="16459" y="14741"/>
                      <a:pt x="19942" y="18424"/>
                      <a:pt x="18651" y="17332"/>
                    </a:cubicBezTo>
                    <a:cubicBezTo>
                      <a:pt x="16032" y="15129"/>
                      <a:pt x="18722" y="17359"/>
                      <a:pt x="22716" y="20319"/>
                    </a:cubicBezTo>
                    <a:cubicBezTo>
                      <a:pt x="25385" y="22195"/>
                      <a:pt x="28971" y="21558"/>
                      <a:pt x="30846" y="18886"/>
                    </a:cubicBezTo>
                    <a:cubicBezTo>
                      <a:pt x="32720" y="16221"/>
                      <a:pt x="32080" y="12510"/>
                      <a:pt x="29411" y="10635"/>
                    </a:cubicBezTo>
                    <a:cubicBezTo>
                      <a:pt x="14684" y="5317"/>
                      <a:pt x="11372" y="4206"/>
                      <a:pt x="14705" y="5257"/>
                    </a:cubicBezTo>
                    <a:cubicBezTo>
                      <a:pt x="18103" y="6329"/>
                      <a:pt x="21583" y="7246"/>
                      <a:pt x="25107" y="7769"/>
                    </a:cubicBezTo>
                    <a:cubicBezTo>
                      <a:pt x="26892" y="8030"/>
                      <a:pt x="21683" y="6650"/>
                      <a:pt x="19966" y="6095"/>
                    </a:cubicBezTo>
                    <a:cubicBezTo>
                      <a:pt x="16215" y="4882"/>
                      <a:pt x="13688" y="4018"/>
                      <a:pt x="9923" y="2866"/>
                    </a:cubicBezTo>
                    <a:cubicBezTo>
                      <a:pt x="8269" y="2357"/>
                      <a:pt x="3478" y="650"/>
                      <a:pt x="5022" y="1433"/>
                    </a:cubicBezTo>
                    <a:cubicBezTo>
                      <a:pt x="8140" y="3014"/>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67" name="Google Shape;2667;p16"/>
              <p:cNvSpPr/>
              <p:nvPr/>
            </p:nvSpPr>
            <p:spPr>
              <a:xfrm>
                <a:off x="1983841" y="3066945"/>
                <a:ext cx="44546" cy="38568"/>
              </a:xfrm>
              <a:custGeom>
                <a:avLst/>
                <a:gdLst/>
                <a:ahLst/>
                <a:cxnLst/>
                <a:rect l="l" t="t" r="r" b="b"/>
                <a:pathLst>
                  <a:path w="44546" h="38568" extrusionOk="0">
                    <a:moveTo>
                      <a:pt x="0" y="0"/>
                    </a:moveTo>
                    <a:cubicBezTo>
                      <a:pt x="6153" y="6623"/>
                      <a:pt x="12251" y="13234"/>
                      <a:pt x="18292" y="19964"/>
                    </a:cubicBezTo>
                    <a:cubicBezTo>
                      <a:pt x="21735" y="23802"/>
                      <a:pt x="25004" y="27974"/>
                      <a:pt x="28574" y="31678"/>
                    </a:cubicBezTo>
                    <a:cubicBezTo>
                      <a:pt x="30511" y="33694"/>
                      <a:pt x="32766" y="35402"/>
                      <a:pt x="34910" y="37176"/>
                    </a:cubicBezTo>
                    <a:cubicBezTo>
                      <a:pt x="37404" y="39286"/>
                      <a:pt x="41056" y="38958"/>
                      <a:pt x="43160" y="36460"/>
                    </a:cubicBezTo>
                    <a:cubicBezTo>
                      <a:pt x="45263" y="33968"/>
                      <a:pt x="44935" y="30319"/>
                      <a:pt x="42443" y="28216"/>
                    </a:cubicBezTo>
                    <a:cubicBezTo>
                      <a:pt x="40331" y="26401"/>
                      <a:pt x="38295" y="24405"/>
                      <a:pt x="35986" y="22831"/>
                    </a:cubicBezTo>
                    <a:cubicBezTo>
                      <a:pt x="31732" y="19938"/>
                      <a:pt x="27076" y="17574"/>
                      <a:pt x="22716" y="14821"/>
                    </a:cubicBezTo>
                    <a:cubicBezTo>
                      <a:pt x="15066" y="9999"/>
                      <a:pt x="7568" y="4949"/>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68" name="Google Shape;2668;p16"/>
              <p:cNvSpPr/>
              <p:nvPr/>
            </p:nvSpPr>
            <p:spPr>
              <a:xfrm>
                <a:off x="1945703" y="3089542"/>
                <a:ext cx="27520" cy="38635"/>
              </a:xfrm>
              <a:custGeom>
                <a:avLst/>
                <a:gdLst/>
                <a:ahLst/>
                <a:cxnLst/>
                <a:rect l="l" t="t" r="r" b="b"/>
                <a:pathLst>
                  <a:path w="27520" h="38635" extrusionOk="0">
                    <a:moveTo>
                      <a:pt x="0" y="0"/>
                    </a:moveTo>
                    <a:cubicBezTo>
                      <a:pt x="2922" y="6403"/>
                      <a:pt x="5944" y="12778"/>
                      <a:pt x="8728" y="19248"/>
                    </a:cubicBezTo>
                    <a:cubicBezTo>
                      <a:pt x="10315" y="22932"/>
                      <a:pt x="11524" y="26883"/>
                      <a:pt x="13271" y="30486"/>
                    </a:cubicBezTo>
                    <a:cubicBezTo>
                      <a:pt x="14212" y="32428"/>
                      <a:pt x="15531" y="34203"/>
                      <a:pt x="16738" y="35985"/>
                    </a:cubicBezTo>
                    <a:cubicBezTo>
                      <a:pt x="18537" y="38703"/>
                      <a:pt x="22147" y="39454"/>
                      <a:pt x="24868" y="37659"/>
                    </a:cubicBezTo>
                    <a:cubicBezTo>
                      <a:pt x="27588" y="35857"/>
                      <a:pt x="28341" y="32247"/>
                      <a:pt x="26541" y="29528"/>
                    </a:cubicBezTo>
                    <a:cubicBezTo>
                      <a:pt x="25378" y="27720"/>
                      <a:pt x="24254" y="25771"/>
                      <a:pt x="22835" y="24150"/>
                    </a:cubicBezTo>
                    <a:cubicBezTo>
                      <a:pt x="20202" y="21130"/>
                      <a:pt x="17120" y="18444"/>
                      <a:pt x="14347" y="15538"/>
                    </a:cubicBezTo>
                    <a:cubicBezTo>
                      <a:pt x="9484" y="10448"/>
                      <a:pt x="4752" y="5197"/>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69" name="Google Shape;2669;p16"/>
              <p:cNvSpPr/>
              <p:nvPr/>
            </p:nvSpPr>
            <p:spPr>
              <a:xfrm>
                <a:off x="1996992" y="3131145"/>
                <a:ext cx="37741" cy="46470"/>
              </a:xfrm>
              <a:custGeom>
                <a:avLst/>
                <a:gdLst/>
                <a:ahLst/>
                <a:cxnLst/>
                <a:rect l="l" t="t" r="r" b="b"/>
                <a:pathLst>
                  <a:path w="37741" h="46470" extrusionOk="0">
                    <a:moveTo>
                      <a:pt x="0" y="0"/>
                    </a:moveTo>
                    <a:cubicBezTo>
                      <a:pt x="4785" y="7869"/>
                      <a:pt x="9572" y="15718"/>
                      <a:pt x="14227" y="23675"/>
                    </a:cubicBezTo>
                    <a:cubicBezTo>
                      <a:pt x="16880" y="28202"/>
                      <a:pt x="19194" y="32991"/>
                      <a:pt x="21998" y="37418"/>
                    </a:cubicBezTo>
                    <a:cubicBezTo>
                      <a:pt x="23520" y="39822"/>
                      <a:pt x="25366" y="42019"/>
                      <a:pt x="27139" y="44236"/>
                    </a:cubicBezTo>
                    <a:cubicBezTo>
                      <a:pt x="29153" y="46801"/>
                      <a:pt x="32943" y="47209"/>
                      <a:pt x="35508" y="45193"/>
                    </a:cubicBezTo>
                    <a:cubicBezTo>
                      <a:pt x="38073" y="43177"/>
                      <a:pt x="38478" y="39507"/>
                      <a:pt x="36465" y="36942"/>
                    </a:cubicBezTo>
                    <a:cubicBezTo>
                      <a:pt x="34732" y="34692"/>
                      <a:pt x="33059" y="32294"/>
                      <a:pt x="31085" y="30245"/>
                    </a:cubicBezTo>
                    <a:cubicBezTo>
                      <a:pt x="27446" y="26474"/>
                      <a:pt x="23379" y="23019"/>
                      <a:pt x="19607" y="19368"/>
                    </a:cubicBezTo>
                    <a:cubicBezTo>
                      <a:pt x="12989" y="12959"/>
                      <a:pt x="6511" y="6516"/>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70" name="Google Shape;2670;p16"/>
              <p:cNvSpPr/>
              <p:nvPr/>
            </p:nvSpPr>
            <p:spPr>
              <a:xfrm>
                <a:off x="1818716" y="3171677"/>
                <a:ext cx="12347" cy="50825"/>
              </a:xfrm>
              <a:custGeom>
                <a:avLst/>
                <a:gdLst/>
                <a:ahLst/>
                <a:cxnLst/>
                <a:rect l="l" t="t" r="r" b="b"/>
                <a:pathLst>
                  <a:path w="12347" h="50825" extrusionOk="0">
                    <a:moveTo>
                      <a:pt x="9463" y="0"/>
                    </a:moveTo>
                    <a:cubicBezTo>
                      <a:pt x="7739" y="7883"/>
                      <a:pt x="6074" y="15819"/>
                      <a:pt x="4203" y="23668"/>
                    </a:cubicBezTo>
                    <a:cubicBezTo>
                      <a:pt x="3136" y="28142"/>
                      <a:pt x="1624" y="32555"/>
                      <a:pt x="735" y="37063"/>
                    </a:cubicBezTo>
                    <a:cubicBezTo>
                      <a:pt x="255" y="39494"/>
                      <a:pt x="188" y="41999"/>
                      <a:pt x="18" y="44470"/>
                    </a:cubicBezTo>
                    <a:cubicBezTo>
                      <a:pt x="-239" y="47725"/>
                      <a:pt x="2266" y="50551"/>
                      <a:pt x="5517" y="50805"/>
                    </a:cubicBezTo>
                    <a:cubicBezTo>
                      <a:pt x="8769" y="51067"/>
                      <a:pt x="11597" y="48682"/>
                      <a:pt x="11854" y="45427"/>
                    </a:cubicBezTo>
                    <a:cubicBezTo>
                      <a:pt x="12075" y="42963"/>
                      <a:pt x="12424" y="40498"/>
                      <a:pt x="12332" y="38014"/>
                    </a:cubicBezTo>
                    <a:cubicBezTo>
                      <a:pt x="12162" y="33426"/>
                      <a:pt x="11367" y="28731"/>
                      <a:pt x="11017" y="24150"/>
                    </a:cubicBezTo>
                    <a:cubicBezTo>
                      <a:pt x="10403" y="16100"/>
                      <a:pt x="9926" y="8050"/>
                      <a:pt x="9463"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71" name="Google Shape;2671;p16"/>
              <p:cNvSpPr/>
              <p:nvPr/>
            </p:nvSpPr>
            <p:spPr>
              <a:xfrm>
                <a:off x="1790005" y="3117155"/>
                <a:ext cx="12187" cy="37700"/>
              </a:xfrm>
              <a:custGeom>
                <a:avLst/>
                <a:gdLst/>
                <a:ahLst/>
                <a:cxnLst/>
                <a:rect l="l" t="t" r="r" b="b"/>
                <a:pathLst>
                  <a:path w="12187" h="37700" extrusionOk="0">
                    <a:moveTo>
                      <a:pt x="7927" y="0"/>
                    </a:moveTo>
                    <a:cubicBezTo>
                      <a:pt x="7927" y="0"/>
                      <a:pt x="2646" y="20695"/>
                      <a:pt x="3981" y="15544"/>
                    </a:cubicBezTo>
                    <a:cubicBezTo>
                      <a:pt x="5084" y="11291"/>
                      <a:pt x="6120" y="7092"/>
                      <a:pt x="7329" y="2873"/>
                    </a:cubicBezTo>
                    <a:cubicBezTo>
                      <a:pt x="7625" y="1835"/>
                      <a:pt x="6967" y="4929"/>
                      <a:pt x="6731" y="5980"/>
                    </a:cubicBezTo>
                    <a:cubicBezTo>
                      <a:pt x="6118" y="8706"/>
                      <a:pt x="5799" y="10086"/>
                      <a:pt x="5057" y="12792"/>
                    </a:cubicBezTo>
                    <a:cubicBezTo>
                      <a:pt x="3885" y="17078"/>
                      <a:pt x="2230" y="21136"/>
                      <a:pt x="873" y="25349"/>
                    </a:cubicBezTo>
                    <a:cubicBezTo>
                      <a:pt x="436" y="26702"/>
                      <a:pt x="284" y="28122"/>
                      <a:pt x="156" y="29535"/>
                    </a:cubicBezTo>
                    <a:cubicBezTo>
                      <a:pt x="67" y="30513"/>
                      <a:pt x="233" y="29897"/>
                      <a:pt x="156" y="30727"/>
                    </a:cubicBezTo>
                    <a:cubicBezTo>
                      <a:pt x="146" y="30827"/>
                      <a:pt x="10" y="31189"/>
                      <a:pt x="36" y="31089"/>
                    </a:cubicBezTo>
                    <a:cubicBezTo>
                      <a:pt x="-323" y="34330"/>
                      <a:pt x="2054" y="37304"/>
                      <a:pt x="5297" y="37665"/>
                    </a:cubicBezTo>
                    <a:cubicBezTo>
                      <a:pt x="8539" y="38020"/>
                      <a:pt x="11394" y="35643"/>
                      <a:pt x="11753" y="32401"/>
                    </a:cubicBezTo>
                    <a:cubicBezTo>
                      <a:pt x="9796" y="16187"/>
                      <a:pt x="9338" y="11807"/>
                      <a:pt x="9840" y="16261"/>
                    </a:cubicBezTo>
                    <a:cubicBezTo>
                      <a:pt x="10446" y="21639"/>
                      <a:pt x="11189" y="26916"/>
                      <a:pt x="11872" y="32281"/>
                    </a:cubicBezTo>
                    <a:cubicBezTo>
                      <a:pt x="11908" y="32562"/>
                      <a:pt x="11838" y="31725"/>
                      <a:pt x="11872" y="31444"/>
                    </a:cubicBezTo>
                    <a:cubicBezTo>
                      <a:pt x="11909" y="31142"/>
                      <a:pt x="12087" y="30144"/>
                      <a:pt x="12111" y="29890"/>
                    </a:cubicBezTo>
                    <a:cubicBezTo>
                      <a:pt x="12274" y="28202"/>
                      <a:pt x="12168" y="26668"/>
                      <a:pt x="11872" y="24987"/>
                    </a:cubicBezTo>
                    <a:cubicBezTo>
                      <a:pt x="10966" y="19851"/>
                      <a:pt x="10379" y="14727"/>
                      <a:pt x="9600" y="9564"/>
                    </a:cubicBezTo>
                    <a:cubicBezTo>
                      <a:pt x="9426" y="8412"/>
                      <a:pt x="9192" y="7253"/>
                      <a:pt x="9003" y="6101"/>
                    </a:cubicBezTo>
                    <a:cubicBezTo>
                      <a:pt x="8826" y="5023"/>
                      <a:pt x="8440" y="1781"/>
                      <a:pt x="8525" y="2873"/>
                    </a:cubicBezTo>
                    <a:cubicBezTo>
                      <a:pt x="8870" y="7340"/>
                      <a:pt x="7927" y="0"/>
                      <a:pt x="7927"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72" name="Google Shape;2672;p16"/>
              <p:cNvSpPr/>
              <p:nvPr/>
            </p:nvSpPr>
            <p:spPr>
              <a:xfrm>
                <a:off x="1735213" y="3140829"/>
                <a:ext cx="14154" cy="28524"/>
              </a:xfrm>
              <a:custGeom>
                <a:avLst/>
                <a:gdLst/>
                <a:ahLst/>
                <a:cxnLst/>
                <a:rect l="l" t="t" r="r" b="b"/>
                <a:pathLst>
                  <a:path w="14154" h="28524" extrusionOk="0">
                    <a:moveTo>
                      <a:pt x="13582" y="0"/>
                    </a:moveTo>
                    <a:cubicBezTo>
                      <a:pt x="13582" y="0"/>
                      <a:pt x="6110" y="11881"/>
                      <a:pt x="8082" y="8847"/>
                    </a:cubicBezTo>
                    <a:cubicBezTo>
                      <a:pt x="9511" y="6644"/>
                      <a:pt x="10922" y="4360"/>
                      <a:pt x="12506" y="2271"/>
                    </a:cubicBezTo>
                    <a:cubicBezTo>
                      <a:pt x="12985" y="1634"/>
                      <a:pt x="11783" y="3710"/>
                      <a:pt x="11430" y="4420"/>
                    </a:cubicBezTo>
                    <a:cubicBezTo>
                      <a:pt x="11105" y="5077"/>
                      <a:pt x="10814" y="5807"/>
                      <a:pt x="10474" y="6456"/>
                    </a:cubicBezTo>
                    <a:cubicBezTo>
                      <a:pt x="8980" y="9289"/>
                      <a:pt x="7282" y="12122"/>
                      <a:pt x="5213" y="14587"/>
                    </a:cubicBezTo>
                    <a:cubicBezTo>
                      <a:pt x="4314" y="15652"/>
                      <a:pt x="3412" y="16603"/>
                      <a:pt x="2583" y="17694"/>
                    </a:cubicBezTo>
                    <a:cubicBezTo>
                      <a:pt x="-107" y="19536"/>
                      <a:pt x="-817" y="23253"/>
                      <a:pt x="1029" y="25945"/>
                    </a:cubicBezTo>
                    <a:cubicBezTo>
                      <a:pt x="2874" y="28631"/>
                      <a:pt x="6589" y="29341"/>
                      <a:pt x="9278" y="27499"/>
                    </a:cubicBezTo>
                    <a:cubicBezTo>
                      <a:pt x="11401" y="13743"/>
                      <a:pt x="12027" y="9992"/>
                      <a:pt x="11430" y="13750"/>
                    </a:cubicBezTo>
                    <a:cubicBezTo>
                      <a:pt x="10724" y="18183"/>
                      <a:pt x="10077" y="22657"/>
                      <a:pt x="9756" y="27137"/>
                    </a:cubicBezTo>
                    <a:cubicBezTo>
                      <a:pt x="9751" y="27211"/>
                      <a:pt x="10689" y="26354"/>
                      <a:pt x="11310" y="25584"/>
                    </a:cubicBezTo>
                    <a:cubicBezTo>
                      <a:pt x="12337" y="24318"/>
                      <a:pt x="13037" y="22985"/>
                      <a:pt x="13462" y="21398"/>
                    </a:cubicBezTo>
                    <a:cubicBezTo>
                      <a:pt x="14546" y="17353"/>
                      <a:pt x="14066" y="11332"/>
                      <a:pt x="13940" y="7173"/>
                    </a:cubicBezTo>
                    <a:cubicBezTo>
                      <a:pt x="13918" y="6430"/>
                      <a:pt x="13852" y="5646"/>
                      <a:pt x="13821" y="4903"/>
                    </a:cubicBezTo>
                    <a:cubicBezTo>
                      <a:pt x="13787" y="4099"/>
                      <a:pt x="13915" y="1735"/>
                      <a:pt x="13701" y="2511"/>
                    </a:cubicBezTo>
                    <a:cubicBezTo>
                      <a:pt x="12692" y="6175"/>
                      <a:pt x="13582" y="0"/>
                      <a:pt x="13582"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73" name="Google Shape;2673;p16"/>
              <p:cNvSpPr/>
              <p:nvPr/>
            </p:nvSpPr>
            <p:spPr>
              <a:xfrm>
                <a:off x="1679338" y="3096949"/>
                <a:ext cx="12667" cy="37417"/>
              </a:xfrm>
              <a:custGeom>
                <a:avLst/>
                <a:gdLst/>
                <a:ahLst/>
                <a:cxnLst/>
                <a:rect l="l" t="t" r="r" b="b"/>
                <a:pathLst>
                  <a:path w="12667" h="37417" extrusionOk="0">
                    <a:moveTo>
                      <a:pt x="12668" y="0"/>
                    </a:moveTo>
                    <a:cubicBezTo>
                      <a:pt x="12668" y="0"/>
                      <a:pt x="4384" y="20232"/>
                      <a:pt x="6451" y="15189"/>
                    </a:cubicBezTo>
                    <a:cubicBezTo>
                      <a:pt x="7796" y="11901"/>
                      <a:pt x="9063" y="8552"/>
                      <a:pt x="10396" y="5264"/>
                    </a:cubicBezTo>
                    <a:cubicBezTo>
                      <a:pt x="9829" y="6597"/>
                      <a:pt x="8945" y="8586"/>
                      <a:pt x="8363" y="9925"/>
                    </a:cubicBezTo>
                    <a:cubicBezTo>
                      <a:pt x="6406" y="14439"/>
                      <a:pt x="4494" y="18926"/>
                      <a:pt x="2266" y="23313"/>
                    </a:cubicBezTo>
                    <a:cubicBezTo>
                      <a:pt x="1489" y="24847"/>
                      <a:pt x="939" y="26300"/>
                      <a:pt x="593" y="27981"/>
                    </a:cubicBezTo>
                    <a:cubicBezTo>
                      <a:pt x="482" y="28510"/>
                      <a:pt x="453" y="28999"/>
                      <a:pt x="354" y="29535"/>
                    </a:cubicBezTo>
                    <a:cubicBezTo>
                      <a:pt x="309" y="29769"/>
                      <a:pt x="23" y="30472"/>
                      <a:pt x="114" y="30252"/>
                    </a:cubicBezTo>
                    <a:cubicBezTo>
                      <a:pt x="2198" y="25208"/>
                      <a:pt x="122" y="30325"/>
                      <a:pt x="114" y="30372"/>
                    </a:cubicBezTo>
                    <a:cubicBezTo>
                      <a:pt x="-525" y="33567"/>
                      <a:pt x="1578" y="36667"/>
                      <a:pt x="4777" y="37304"/>
                    </a:cubicBezTo>
                    <a:cubicBezTo>
                      <a:pt x="7975" y="37940"/>
                      <a:pt x="11072" y="35837"/>
                      <a:pt x="11711" y="32642"/>
                    </a:cubicBezTo>
                    <a:cubicBezTo>
                      <a:pt x="11705" y="32870"/>
                      <a:pt x="11901" y="32147"/>
                      <a:pt x="11950" y="31926"/>
                    </a:cubicBezTo>
                    <a:cubicBezTo>
                      <a:pt x="11981" y="31785"/>
                      <a:pt x="11920" y="31705"/>
                      <a:pt x="11950" y="31564"/>
                    </a:cubicBezTo>
                    <a:cubicBezTo>
                      <a:pt x="12087" y="30941"/>
                      <a:pt x="12313" y="30285"/>
                      <a:pt x="12429" y="29655"/>
                    </a:cubicBezTo>
                    <a:cubicBezTo>
                      <a:pt x="12774" y="27760"/>
                      <a:pt x="12654" y="25945"/>
                      <a:pt x="12548" y="24036"/>
                    </a:cubicBezTo>
                    <a:cubicBezTo>
                      <a:pt x="12255" y="18779"/>
                      <a:pt x="12324" y="13508"/>
                      <a:pt x="12429" y="8251"/>
                    </a:cubicBezTo>
                    <a:cubicBezTo>
                      <a:pt x="12445" y="7387"/>
                      <a:pt x="12528" y="6490"/>
                      <a:pt x="12548" y="5619"/>
                    </a:cubicBezTo>
                    <a:cubicBezTo>
                      <a:pt x="12568" y="4701"/>
                      <a:pt x="12575" y="1949"/>
                      <a:pt x="12548" y="2873"/>
                    </a:cubicBezTo>
                    <a:cubicBezTo>
                      <a:pt x="12417" y="7340"/>
                      <a:pt x="12667" y="0"/>
                      <a:pt x="12668"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74" name="Google Shape;2674;p16"/>
              <p:cNvSpPr/>
              <p:nvPr/>
            </p:nvSpPr>
            <p:spPr>
              <a:xfrm>
                <a:off x="1632563" y="2955998"/>
                <a:ext cx="30748" cy="16639"/>
              </a:xfrm>
              <a:custGeom>
                <a:avLst/>
                <a:gdLst/>
                <a:ahLst/>
                <a:cxnLst/>
                <a:rect l="l" t="t" r="r" b="b"/>
                <a:pathLst>
                  <a:path w="30748" h="16639" extrusionOk="0">
                    <a:moveTo>
                      <a:pt x="30749" y="0"/>
                    </a:moveTo>
                    <a:cubicBezTo>
                      <a:pt x="30749" y="0"/>
                      <a:pt x="28279" y="415"/>
                      <a:pt x="24890" y="1072"/>
                    </a:cubicBezTo>
                    <a:cubicBezTo>
                      <a:pt x="26302" y="743"/>
                      <a:pt x="22014" y="1661"/>
                      <a:pt x="20586" y="1909"/>
                    </a:cubicBezTo>
                    <a:cubicBezTo>
                      <a:pt x="17159" y="2511"/>
                      <a:pt x="13767" y="2987"/>
                      <a:pt x="10304" y="3342"/>
                    </a:cubicBezTo>
                    <a:cubicBezTo>
                      <a:pt x="8948" y="3483"/>
                      <a:pt x="7651" y="3583"/>
                      <a:pt x="6359" y="4065"/>
                    </a:cubicBezTo>
                    <a:cubicBezTo>
                      <a:pt x="5892" y="4233"/>
                      <a:pt x="4550" y="4722"/>
                      <a:pt x="5044" y="4661"/>
                    </a:cubicBezTo>
                    <a:cubicBezTo>
                      <a:pt x="9104" y="4125"/>
                      <a:pt x="4973" y="4708"/>
                      <a:pt x="3490" y="5378"/>
                    </a:cubicBezTo>
                    <a:cubicBezTo>
                      <a:pt x="496" y="6670"/>
                      <a:pt x="-793" y="10153"/>
                      <a:pt x="501" y="13147"/>
                    </a:cubicBezTo>
                    <a:cubicBezTo>
                      <a:pt x="1795" y="16140"/>
                      <a:pt x="5278" y="17433"/>
                      <a:pt x="8272" y="16140"/>
                    </a:cubicBezTo>
                    <a:cubicBezTo>
                      <a:pt x="19535" y="8050"/>
                      <a:pt x="21623" y="6557"/>
                      <a:pt x="19510" y="8124"/>
                    </a:cubicBezTo>
                    <a:cubicBezTo>
                      <a:pt x="16221" y="10568"/>
                      <a:pt x="12879" y="12953"/>
                      <a:pt x="9707" y="15538"/>
                    </a:cubicBezTo>
                    <a:cubicBezTo>
                      <a:pt x="9321" y="15852"/>
                      <a:pt x="10695" y="15163"/>
                      <a:pt x="11142" y="14942"/>
                    </a:cubicBezTo>
                    <a:cubicBezTo>
                      <a:pt x="12375" y="14326"/>
                      <a:pt x="13219" y="13442"/>
                      <a:pt x="14250" y="12551"/>
                    </a:cubicBezTo>
                    <a:cubicBezTo>
                      <a:pt x="16881" y="10274"/>
                      <a:pt x="19596" y="8177"/>
                      <a:pt x="22380" y="6095"/>
                    </a:cubicBezTo>
                    <a:cubicBezTo>
                      <a:pt x="23540" y="5224"/>
                      <a:pt x="27174" y="2779"/>
                      <a:pt x="25967" y="3583"/>
                    </a:cubicBezTo>
                    <a:cubicBezTo>
                      <a:pt x="23773" y="5036"/>
                      <a:pt x="30749" y="0"/>
                      <a:pt x="30749"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75" name="Google Shape;2675;p16"/>
              <p:cNvSpPr/>
              <p:nvPr/>
            </p:nvSpPr>
            <p:spPr>
              <a:xfrm>
                <a:off x="1594439" y="2934239"/>
                <a:ext cx="33364" cy="15907"/>
              </a:xfrm>
              <a:custGeom>
                <a:avLst/>
                <a:gdLst/>
                <a:ahLst/>
                <a:cxnLst/>
                <a:rect l="l" t="t" r="r" b="b"/>
                <a:pathLst>
                  <a:path w="33364" h="15907" extrusionOk="0">
                    <a:moveTo>
                      <a:pt x="33365" y="0"/>
                    </a:moveTo>
                    <a:cubicBezTo>
                      <a:pt x="33365" y="0"/>
                      <a:pt x="29810" y="462"/>
                      <a:pt x="25713" y="1072"/>
                    </a:cubicBezTo>
                    <a:cubicBezTo>
                      <a:pt x="25702" y="978"/>
                      <a:pt x="25993" y="1065"/>
                      <a:pt x="25952" y="951"/>
                    </a:cubicBezTo>
                    <a:cubicBezTo>
                      <a:pt x="25096" y="-1386"/>
                      <a:pt x="21017" y="1748"/>
                      <a:pt x="18541" y="2029"/>
                    </a:cubicBezTo>
                    <a:cubicBezTo>
                      <a:pt x="16042" y="2317"/>
                      <a:pt x="10144" y="389"/>
                      <a:pt x="11008" y="2746"/>
                    </a:cubicBezTo>
                    <a:cubicBezTo>
                      <a:pt x="11879" y="5130"/>
                      <a:pt x="10973" y="2686"/>
                      <a:pt x="3835" y="4420"/>
                    </a:cubicBezTo>
                    <a:cubicBezTo>
                      <a:pt x="772" y="5545"/>
                      <a:pt x="-754" y="9008"/>
                      <a:pt x="367" y="12075"/>
                    </a:cubicBezTo>
                    <a:cubicBezTo>
                      <a:pt x="1489" y="15136"/>
                      <a:pt x="4837" y="16663"/>
                      <a:pt x="7900" y="15538"/>
                    </a:cubicBezTo>
                    <a:cubicBezTo>
                      <a:pt x="15551" y="10843"/>
                      <a:pt x="14200" y="11713"/>
                      <a:pt x="15552" y="10876"/>
                    </a:cubicBezTo>
                    <a:cubicBezTo>
                      <a:pt x="15095" y="11332"/>
                      <a:pt x="14235" y="11653"/>
                      <a:pt x="14475" y="12310"/>
                    </a:cubicBezTo>
                    <a:cubicBezTo>
                      <a:pt x="15339" y="14674"/>
                      <a:pt x="18601" y="9403"/>
                      <a:pt x="20692" y="8010"/>
                    </a:cubicBezTo>
                    <a:cubicBezTo>
                      <a:pt x="22766" y="6624"/>
                      <a:pt x="27886" y="6282"/>
                      <a:pt x="27029" y="3945"/>
                    </a:cubicBezTo>
                    <a:cubicBezTo>
                      <a:pt x="26177" y="1614"/>
                      <a:pt x="33365" y="0"/>
                      <a:pt x="33365"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76" name="Google Shape;2676;p16"/>
              <p:cNvSpPr/>
              <p:nvPr/>
            </p:nvSpPr>
            <p:spPr>
              <a:xfrm>
                <a:off x="1607356" y="2896282"/>
                <a:ext cx="29414" cy="11966"/>
              </a:xfrm>
              <a:custGeom>
                <a:avLst/>
                <a:gdLst/>
                <a:ahLst/>
                <a:cxnLst/>
                <a:rect l="l" t="t" r="r" b="b"/>
                <a:pathLst>
                  <a:path w="29414" h="11966" extrusionOk="0">
                    <a:moveTo>
                      <a:pt x="7058" y="57"/>
                    </a:moveTo>
                    <a:cubicBezTo>
                      <a:pt x="10506" y="1048"/>
                      <a:pt x="7155" y="97"/>
                      <a:pt x="5743" y="177"/>
                    </a:cubicBezTo>
                    <a:cubicBezTo>
                      <a:pt x="2483" y="291"/>
                      <a:pt x="-111" y="3010"/>
                      <a:pt x="4" y="6272"/>
                    </a:cubicBezTo>
                    <a:cubicBezTo>
                      <a:pt x="118" y="9533"/>
                      <a:pt x="2841" y="12005"/>
                      <a:pt x="6102" y="11891"/>
                    </a:cubicBezTo>
                    <a:cubicBezTo>
                      <a:pt x="17750" y="8529"/>
                      <a:pt x="20016" y="7866"/>
                      <a:pt x="17818" y="8542"/>
                    </a:cubicBezTo>
                    <a:cubicBezTo>
                      <a:pt x="14388" y="9600"/>
                      <a:pt x="10905" y="10659"/>
                      <a:pt x="7536" y="11891"/>
                    </a:cubicBezTo>
                    <a:cubicBezTo>
                      <a:pt x="7130" y="12038"/>
                      <a:pt x="8420" y="11931"/>
                      <a:pt x="8851" y="11891"/>
                    </a:cubicBezTo>
                    <a:cubicBezTo>
                      <a:pt x="9249" y="11851"/>
                      <a:pt x="9660" y="11750"/>
                      <a:pt x="10047" y="11650"/>
                    </a:cubicBezTo>
                    <a:cubicBezTo>
                      <a:pt x="10297" y="11589"/>
                      <a:pt x="11810" y="10926"/>
                      <a:pt x="12079" y="10812"/>
                    </a:cubicBezTo>
                    <a:cubicBezTo>
                      <a:pt x="14912" y="9674"/>
                      <a:pt x="17894" y="8743"/>
                      <a:pt x="20807" y="7826"/>
                    </a:cubicBezTo>
                    <a:cubicBezTo>
                      <a:pt x="22018" y="7444"/>
                      <a:pt x="25626" y="6453"/>
                      <a:pt x="24393" y="6747"/>
                    </a:cubicBezTo>
                    <a:cubicBezTo>
                      <a:pt x="22158" y="7296"/>
                      <a:pt x="29415" y="5194"/>
                      <a:pt x="29415" y="5194"/>
                    </a:cubicBezTo>
                    <a:cubicBezTo>
                      <a:pt x="29415" y="5194"/>
                      <a:pt x="27262" y="4765"/>
                      <a:pt x="24274" y="4122"/>
                    </a:cubicBezTo>
                    <a:cubicBezTo>
                      <a:pt x="24149" y="4095"/>
                      <a:pt x="24039" y="4022"/>
                      <a:pt x="23915" y="4001"/>
                    </a:cubicBezTo>
                    <a:cubicBezTo>
                      <a:pt x="24224" y="4028"/>
                      <a:pt x="21681" y="3425"/>
                      <a:pt x="20568" y="3164"/>
                    </a:cubicBezTo>
                    <a:cubicBezTo>
                      <a:pt x="17598" y="2454"/>
                      <a:pt x="14626" y="1711"/>
                      <a:pt x="11721" y="773"/>
                    </a:cubicBezTo>
                    <a:cubicBezTo>
                      <a:pt x="10575" y="398"/>
                      <a:pt x="9592" y="83"/>
                      <a:pt x="8373" y="57"/>
                    </a:cubicBezTo>
                    <a:cubicBezTo>
                      <a:pt x="7941" y="43"/>
                      <a:pt x="6642" y="-64"/>
                      <a:pt x="7058" y="57"/>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77" name="Google Shape;2677;p16"/>
              <p:cNvSpPr/>
              <p:nvPr/>
            </p:nvSpPr>
            <p:spPr>
              <a:xfrm>
                <a:off x="1720993" y="2866264"/>
                <a:ext cx="42268" cy="12543"/>
              </a:xfrm>
              <a:custGeom>
                <a:avLst/>
                <a:gdLst/>
                <a:ahLst/>
                <a:cxnLst/>
                <a:rect l="l" t="t" r="r" b="b"/>
                <a:pathLst>
                  <a:path w="42268" h="12543" extrusionOk="0">
                    <a:moveTo>
                      <a:pt x="6880" y="64"/>
                    </a:moveTo>
                    <a:cubicBezTo>
                      <a:pt x="3654" y="-418"/>
                      <a:pt x="550" y="1859"/>
                      <a:pt x="65" y="5087"/>
                    </a:cubicBezTo>
                    <a:cubicBezTo>
                      <a:pt x="-420" y="8309"/>
                      <a:pt x="1861" y="11296"/>
                      <a:pt x="5086" y="11778"/>
                    </a:cubicBezTo>
                    <a:cubicBezTo>
                      <a:pt x="23678" y="11590"/>
                      <a:pt x="28261" y="11383"/>
                      <a:pt x="23617" y="11544"/>
                    </a:cubicBezTo>
                    <a:cubicBezTo>
                      <a:pt x="18927" y="11704"/>
                      <a:pt x="14308" y="12133"/>
                      <a:pt x="9630" y="12501"/>
                    </a:cubicBezTo>
                    <a:cubicBezTo>
                      <a:pt x="8080" y="12622"/>
                      <a:pt x="12740" y="12454"/>
                      <a:pt x="14292" y="12381"/>
                    </a:cubicBezTo>
                    <a:cubicBezTo>
                      <a:pt x="15857" y="12307"/>
                      <a:pt x="17391" y="12106"/>
                      <a:pt x="18955" y="12019"/>
                    </a:cubicBezTo>
                    <a:cubicBezTo>
                      <a:pt x="23612" y="11765"/>
                      <a:pt x="28279" y="11638"/>
                      <a:pt x="32943" y="11544"/>
                    </a:cubicBezTo>
                    <a:cubicBezTo>
                      <a:pt x="34494" y="11510"/>
                      <a:pt x="39156" y="11416"/>
                      <a:pt x="37605" y="11423"/>
                    </a:cubicBezTo>
                    <a:cubicBezTo>
                      <a:pt x="32959" y="11437"/>
                      <a:pt x="42268" y="11423"/>
                      <a:pt x="42268" y="11423"/>
                    </a:cubicBezTo>
                    <a:cubicBezTo>
                      <a:pt x="42268" y="11423"/>
                      <a:pt x="39852" y="10639"/>
                      <a:pt x="37844" y="9990"/>
                    </a:cubicBezTo>
                    <a:cubicBezTo>
                      <a:pt x="36366" y="9528"/>
                      <a:pt x="34902" y="9005"/>
                      <a:pt x="33421" y="8550"/>
                    </a:cubicBezTo>
                    <a:cubicBezTo>
                      <a:pt x="31947" y="8068"/>
                      <a:pt x="30469" y="7499"/>
                      <a:pt x="28997" y="6996"/>
                    </a:cubicBezTo>
                    <a:cubicBezTo>
                      <a:pt x="24557" y="5503"/>
                      <a:pt x="20253" y="3802"/>
                      <a:pt x="15846" y="2214"/>
                    </a:cubicBezTo>
                    <a:cubicBezTo>
                      <a:pt x="14384" y="1692"/>
                      <a:pt x="9978" y="212"/>
                      <a:pt x="11422" y="781"/>
                    </a:cubicBezTo>
                    <a:cubicBezTo>
                      <a:pt x="15786" y="2509"/>
                      <a:pt x="11417" y="754"/>
                      <a:pt x="6880" y="6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78" name="Google Shape;2678;p16"/>
              <p:cNvSpPr/>
              <p:nvPr/>
            </p:nvSpPr>
            <p:spPr>
              <a:xfrm>
                <a:off x="1749533" y="2847468"/>
                <a:ext cx="35247" cy="14500"/>
              </a:xfrm>
              <a:custGeom>
                <a:avLst/>
                <a:gdLst/>
                <a:ahLst/>
                <a:cxnLst/>
                <a:rect l="l" t="t" r="r" b="b"/>
                <a:pathLst>
                  <a:path w="35247" h="14500" extrusionOk="0">
                    <a:moveTo>
                      <a:pt x="7510" y="209"/>
                    </a:moveTo>
                    <a:cubicBezTo>
                      <a:pt x="4365" y="-655"/>
                      <a:pt x="1081" y="1247"/>
                      <a:pt x="217" y="4394"/>
                    </a:cubicBezTo>
                    <a:cubicBezTo>
                      <a:pt x="-647" y="7542"/>
                      <a:pt x="1137" y="10824"/>
                      <a:pt x="4282" y="11688"/>
                    </a:cubicBezTo>
                    <a:cubicBezTo>
                      <a:pt x="13316" y="12377"/>
                      <a:pt x="11594" y="12277"/>
                      <a:pt x="13369" y="12404"/>
                    </a:cubicBezTo>
                    <a:cubicBezTo>
                      <a:pt x="12895" y="12558"/>
                      <a:pt x="12089" y="12317"/>
                      <a:pt x="11934" y="12880"/>
                    </a:cubicBezTo>
                    <a:cubicBezTo>
                      <a:pt x="11242" y="15405"/>
                      <a:pt x="17094" y="12900"/>
                      <a:pt x="19705" y="13000"/>
                    </a:cubicBezTo>
                    <a:cubicBezTo>
                      <a:pt x="22296" y="13107"/>
                      <a:pt x="26789" y="15981"/>
                      <a:pt x="27476" y="13483"/>
                    </a:cubicBezTo>
                    <a:cubicBezTo>
                      <a:pt x="28159" y="10991"/>
                      <a:pt x="35247" y="13958"/>
                      <a:pt x="35247" y="13958"/>
                    </a:cubicBezTo>
                    <a:cubicBezTo>
                      <a:pt x="35247" y="13958"/>
                      <a:pt x="32085" y="12371"/>
                      <a:pt x="28313" y="10489"/>
                    </a:cubicBezTo>
                    <a:cubicBezTo>
                      <a:pt x="28299" y="10542"/>
                      <a:pt x="28211" y="10449"/>
                      <a:pt x="28193" y="10489"/>
                    </a:cubicBezTo>
                    <a:cubicBezTo>
                      <a:pt x="28718" y="8091"/>
                      <a:pt x="23629" y="8125"/>
                      <a:pt x="21379" y="6906"/>
                    </a:cubicBezTo>
                    <a:cubicBezTo>
                      <a:pt x="19081" y="5660"/>
                      <a:pt x="15256" y="557"/>
                      <a:pt x="14564" y="3082"/>
                    </a:cubicBezTo>
                    <a:cubicBezTo>
                      <a:pt x="13867" y="5620"/>
                      <a:pt x="14626" y="3021"/>
                      <a:pt x="7510" y="20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79" name="Google Shape;2679;p16"/>
              <p:cNvSpPr/>
              <p:nvPr/>
            </p:nvSpPr>
            <p:spPr>
              <a:xfrm>
                <a:off x="1586220" y="2737225"/>
                <a:ext cx="38714" cy="12551"/>
              </a:xfrm>
              <a:custGeom>
                <a:avLst/>
                <a:gdLst/>
                <a:ahLst/>
                <a:cxnLst/>
                <a:rect l="l" t="t" r="r" b="b"/>
                <a:pathLst>
                  <a:path w="38714" h="12551" extrusionOk="0">
                    <a:moveTo>
                      <a:pt x="7033" y="101"/>
                    </a:moveTo>
                    <a:cubicBezTo>
                      <a:pt x="3825" y="-488"/>
                      <a:pt x="693" y="1561"/>
                      <a:pt x="98" y="4762"/>
                    </a:cubicBezTo>
                    <a:cubicBezTo>
                      <a:pt x="-496" y="7970"/>
                      <a:pt x="1673" y="11105"/>
                      <a:pt x="4880" y="11700"/>
                    </a:cubicBezTo>
                    <a:cubicBezTo>
                      <a:pt x="21797" y="11835"/>
                      <a:pt x="24950" y="11801"/>
                      <a:pt x="21738" y="11821"/>
                    </a:cubicBezTo>
                    <a:cubicBezTo>
                      <a:pt x="16753" y="11841"/>
                      <a:pt x="11774" y="11841"/>
                      <a:pt x="6794" y="12056"/>
                    </a:cubicBezTo>
                    <a:cubicBezTo>
                      <a:pt x="6181" y="12082"/>
                      <a:pt x="7980" y="12330"/>
                      <a:pt x="8586" y="12417"/>
                    </a:cubicBezTo>
                    <a:cubicBezTo>
                      <a:pt x="10227" y="12651"/>
                      <a:pt x="11849" y="12531"/>
                      <a:pt x="13488" y="12417"/>
                    </a:cubicBezTo>
                    <a:cubicBezTo>
                      <a:pt x="17710" y="12129"/>
                      <a:pt x="21931" y="11975"/>
                      <a:pt x="26161" y="11942"/>
                    </a:cubicBezTo>
                    <a:cubicBezTo>
                      <a:pt x="27928" y="11922"/>
                      <a:pt x="33187" y="12009"/>
                      <a:pt x="31422" y="11942"/>
                    </a:cubicBezTo>
                    <a:cubicBezTo>
                      <a:pt x="28211" y="11814"/>
                      <a:pt x="38715" y="11942"/>
                      <a:pt x="38715" y="11942"/>
                    </a:cubicBezTo>
                    <a:cubicBezTo>
                      <a:pt x="38715" y="11942"/>
                      <a:pt x="35848" y="10797"/>
                      <a:pt x="31900" y="9310"/>
                    </a:cubicBezTo>
                    <a:cubicBezTo>
                      <a:pt x="33573" y="9879"/>
                      <a:pt x="28641" y="8044"/>
                      <a:pt x="26999" y="7394"/>
                    </a:cubicBezTo>
                    <a:cubicBezTo>
                      <a:pt x="23063" y="5840"/>
                      <a:pt x="19121" y="4273"/>
                      <a:pt x="15282" y="2492"/>
                    </a:cubicBezTo>
                    <a:cubicBezTo>
                      <a:pt x="13791" y="1802"/>
                      <a:pt x="12352" y="1192"/>
                      <a:pt x="10739" y="817"/>
                    </a:cubicBezTo>
                    <a:cubicBezTo>
                      <a:pt x="10141" y="684"/>
                      <a:pt x="8383" y="215"/>
                      <a:pt x="8945" y="463"/>
                    </a:cubicBezTo>
                    <a:cubicBezTo>
                      <a:pt x="13516" y="2452"/>
                      <a:pt x="9007" y="442"/>
                      <a:pt x="7033" y="10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80" name="Google Shape;2680;p16"/>
              <p:cNvSpPr/>
              <p:nvPr/>
            </p:nvSpPr>
            <p:spPr>
              <a:xfrm>
                <a:off x="1631807" y="2734290"/>
                <a:ext cx="37961" cy="15303"/>
              </a:xfrm>
              <a:custGeom>
                <a:avLst/>
                <a:gdLst/>
                <a:ahLst/>
                <a:cxnLst/>
                <a:rect l="l" t="t" r="r" b="b"/>
                <a:pathLst>
                  <a:path w="37961" h="15303" extrusionOk="0">
                    <a:moveTo>
                      <a:pt x="4008" y="290"/>
                    </a:moveTo>
                    <a:cubicBezTo>
                      <a:pt x="2570" y="752"/>
                      <a:pt x="1400" y="1823"/>
                      <a:pt x="660" y="3277"/>
                    </a:cubicBezTo>
                    <a:cubicBezTo>
                      <a:pt x="-820" y="6183"/>
                      <a:pt x="264" y="9686"/>
                      <a:pt x="3171" y="11166"/>
                    </a:cubicBezTo>
                    <a:cubicBezTo>
                      <a:pt x="20730" y="12834"/>
                      <a:pt x="26586" y="13242"/>
                      <a:pt x="20746" y="12841"/>
                    </a:cubicBezTo>
                    <a:cubicBezTo>
                      <a:pt x="15602" y="12492"/>
                      <a:pt x="10475" y="12084"/>
                      <a:pt x="5322" y="12244"/>
                    </a:cubicBezTo>
                    <a:cubicBezTo>
                      <a:pt x="4514" y="12271"/>
                      <a:pt x="6710" y="13055"/>
                      <a:pt x="7475" y="13316"/>
                    </a:cubicBezTo>
                    <a:cubicBezTo>
                      <a:pt x="8226" y="13577"/>
                      <a:pt x="9087" y="13637"/>
                      <a:pt x="9866" y="13798"/>
                    </a:cubicBezTo>
                    <a:cubicBezTo>
                      <a:pt x="10968" y="14019"/>
                      <a:pt x="13281" y="14381"/>
                      <a:pt x="14409" y="14515"/>
                    </a:cubicBezTo>
                    <a:cubicBezTo>
                      <a:pt x="19870" y="15171"/>
                      <a:pt x="25410" y="15446"/>
                      <a:pt x="30908" y="15231"/>
                    </a:cubicBezTo>
                    <a:cubicBezTo>
                      <a:pt x="32735" y="15164"/>
                      <a:pt x="34471" y="14970"/>
                      <a:pt x="36288" y="14756"/>
                    </a:cubicBezTo>
                    <a:cubicBezTo>
                      <a:pt x="36716" y="14702"/>
                      <a:pt x="37178" y="14696"/>
                      <a:pt x="37603" y="14635"/>
                    </a:cubicBezTo>
                    <a:cubicBezTo>
                      <a:pt x="37737" y="14615"/>
                      <a:pt x="37801" y="14535"/>
                      <a:pt x="37962" y="14515"/>
                    </a:cubicBezTo>
                    <a:cubicBezTo>
                      <a:pt x="37696" y="14488"/>
                      <a:pt x="37919" y="14414"/>
                      <a:pt x="37722" y="14394"/>
                    </a:cubicBezTo>
                    <a:cubicBezTo>
                      <a:pt x="37491" y="14347"/>
                      <a:pt x="37232" y="14327"/>
                      <a:pt x="37005" y="14274"/>
                    </a:cubicBezTo>
                    <a:cubicBezTo>
                      <a:pt x="36487" y="14153"/>
                      <a:pt x="36089" y="14053"/>
                      <a:pt x="35571" y="13919"/>
                    </a:cubicBezTo>
                    <a:cubicBezTo>
                      <a:pt x="34112" y="13530"/>
                      <a:pt x="32697" y="13082"/>
                      <a:pt x="31266" y="12599"/>
                    </a:cubicBezTo>
                    <a:cubicBezTo>
                      <a:pt x="26418" y="10979"/>
                      <a:pt x="21560" y="8835"/>
                      <a:pt x="17278" y="6029"/>
                    </a:cubicBezTo>
                    <a:cubicBezTo>
                      <a:pt x="15580" y="4911"/>
                      <a:pt x="14133" y="3585"/>
                      <a:pt x="12377" y="2560"/>
                    </a:cubicBezTo>
                    <a:cubicBezTo>
                      <a:pt x="11790" y="2219"/>
                      <a:pt x="9846" y="1321"/>
                      <a:pt x="10464" y="1602"/>
                    </a:cubicBezTo>
                    <a:cubicBezTo>
                      <a:pt x="14782" y="3572"/>
                      <a:pt x="10503" y="1609"/>
                      <a:pt x="8550" y="645"/>
                    </a:cubicBezTo>
                    <a:cubicBezTo>
                      <a:pt x="7097" y="-92"/>
                      <a:pt x="5445" y="-179"/>
                      <a:pt x="4008" y="29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81" name="Google Shape;2681;p16"/>
              <p:cNvSpPr/>
              <p:nvPr/>
            </p:nvSpPr>
            <p:spPr>
              <a:xfrm>
                <a:off x="1701746" y="2697147"/>
                <a:ext cx="25767" cy="28224"/>
              </a:xfrm>
              <a:custGeom>
                <a:avLst/>
                <a:gdLst/>
                <a:ahLst/>
                <a:cxnLst/>
                <a:rect l="l" t="t" r="r" b="b"/>
                <a:pathLst>
                  <a:path w="25767" h="28224" extrusionOk="0">
                    <a:moveTo>
                      <a:pt x="6279" y="9"/>
                    </a:moveTo>
                    <a:cubicBezTo>
                      <a:pt x="4771" y="-78"/>
                      <a:pt x="3193" y="478"/>
                      <a:pt x="1976" y="1563"/>
                    </a:cubicBezTo>
                    <a:cubicBezTo>
                      <a:pt x="-459" y="3733"/>
                      <a:pt x="-673" y="7496"/>
                      <a:pt x="1498" y="9934"/>
                    </a:cubicBezTo>
                    <a:cubicBezTo>
                      <a:pt x="8784" y="15439"/>
                      <a:pt x="7480" y="14448"/>
                      <a:pt x="8790" y="15433"/>
                    </a:cubicBezTo>
                    <a:cubicBezTo>
                      <a:pt x="8226" y="15212"/>
                      <a:pt x="7620" y="14509"/>
                      <a:pt x="7117" y="14957"/>
                    </a:cubicBezTo>
                    <a:cubicBezTo>
                      <a:pt x="5202" y="16665"/>
                      <a:pt x="11351" y="17790"/>
                      <a:pt x="13453" y="19257"/>
                    </a:cubicBezTo>
                    <a:cubicBezTo>
                      <a:pt x="15539" y="20717"/>
                      <a:pt x="17771" y="25378"/>
                      <a:pt x="19670" y="23684"/>
                    </a:cubicBezTo>
                    <a:cubicBezTo>
                      <a:pt x="21559" y="21996"/>
                      <a:pt x="25767" y="28224"/>
                      <a:pt x="25767" y="28224"/>
                    </a:cubicBezTo>
                    <a:cubicBezTo>
                      <a:pt x="25767" y="28224"/>
                      <a:pt x="24026" y="25211"/>
                      <a:pt x="21942" y="21648"/>
                    </a:cubicBezTo>
                    <a:cubicBezTo>
                      <a:pt x="23841" y="19953"/>
                      <a:pt x="19446" y="17194"/>
                      <a:pt x="18235" y="14957"/>
                    </a:cubicBezTo>
                    <a:cubicBezTo>
                      <a:pt x="17015" y="12700"/>
                      <a:pt x="16684" y="6431"/>
                      <a:pt x="14768" y="8139"/>
                    </a:cubicBezTo>
                    <a:cubicBezTo>
                      <a:pt x="12839" y="9861"/>
                      <a:pt x="14693" y="8159"/>
                      <a:pt x="10345" y="2045"/>
                    </a:cubicBezTo>
                    <a:cubicBezTo>
                      <a:pt x="9259" y="826"/>
                      <a:pt x="7789" y="96"/>
                      <a:pt x="6279" y="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82" name="Google Shape;2682;p16"/>
              <p:cNvSpPr/>
              <p:nvPr/>
            </p:nvSpPr>
            <p:spPr>
              <a:xfrm>
                <a:off x="1868588" y="2746839"/>
                <a:ext cx="12605" cy="47514"/>
              </a:xfrm>
              <a:custGeom>
                <a:avLst/>
                <a:gdLst/>
                <a:ahLst/>
                <a:cxnLst/>
                <a:rect l="l" t="t" r="r" b="b"/>
                <a:pathLst>
                  <a:path w="12605" h="47514" extrusionOk="0">
                    <a:moveTo>
                      <a:pt x="7414" y="51"/>
                    </a:moveTo>
                    <a:cubicBezTo>
                      <a:pt x="4180" y="-378"/>
                      <a:pt x="1267" y="1959"/>
                      <a:pt x="838" y="5194"/>
                    </a:cubicBezTo>
                    <a:cubicBezTo>
                      <a:pt x="510" y="7471"/>
                      <a:pt x="19" y="9822"/>
                      <a:pt x="1" y="12126"/>
                    </a:cubicBezTo>
                    <a:cubicBezTo>
                      <a:pt x="-30" y="16405"/>
                      <a:pt x="570" y="20759"/>
                      <a:pt x="718" y="25038"/>
                    </a:cubicBezTo>
                    <a:cubicBezTo>
                      <a:pt x="980" y="32553"/>
                      <a:pt x="1087" y="40007"/>
                      <a:pt x="1197" y="47514"/>
                    </a:cubicBezTo>
                    <a:cubicBezTo>
                      <a:pt x="3263" y="40295"/>
                      <a:pt x="5204" y="33061"/>
                      <a:pt x="7414" y="25875"/>
                    </a:cubicBezTo>
                    <a:cubicBezTo>
                      <a:pt x="8674" y="21783"/>
                      <a:pt x="10395" y="17818"/>
                      <a:pt x="11479" y="13680"/>
                    </a:cubicBezTo>
                    <a:cubicBezTo>
                      <a:pt x="12064" y="11449"/>
                      <a:pt x="12278" y="9032"/>
                      <a:pt x="12555" y="6748"/>
                    </a:cubicBezTo>
                    <a:cubicBezTo>
                      <a:pt x="12984" y="3513"/>
                      <a:pt x="10647" y="479"/>
                      <a:pt x="7414" y="5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83" name="Google Shape;2683;p16"/>
              <p:cNvSpPr/>
              <p:nvPr/>
            </p:nvSpPr>
            <p:spPr>
              <a:xfrm>
                <a:off x="1746557" y="2570702"/>
                <a:ext cx="15508" cy="28781"/>
              </a:xfrm>
              <a:custGeom>
                <a:avLst/>
                <a:gdLst/>
                <a:ahLst/>
                <a:cxnLst/>
                <a:rect l="l" t="t" r="r" b="b"/>
                <a:pathLst>
                  <a:path w="15508" h="28781" extrusionOk="0">
                    <a:moveTo>
                      <a:pt x="4389" y="204"/>
                    </a:moveTo>
                    <a:cubicBezTo>
                      <a:pt x="1242" y="1061"/>
                      <a:pt x="-648" y="4350"/>
                      <a:pt x="205" y="7497"/>
                    </a:cubicBezTo>
                    <a:cubicBezTo>
                      <a:pt x="358" y="7712"/>
                      <a:pt x="176" y="7531"/>
                      <a:pt x="325" y="7738"/>
                    </a:cubicBezTo>
                    <a:cubicBezTo>
                      <a:pt x="320" y="7792"/>
                      <a:pt x="403" y="8073"/>
                      <a:pt x="444" y="8214"/>
                    </a:cubicBezTo>
                    <a:cubicBezTo>
                      <a:pt x="526" y="8502"/>
                      <a:pt x="593" y="8770"/>
                      <a:pt x="683" y="9051"/>
                    </a:cubicBezTo>
                    <a:cubicBezTo>
                      <a:pt x="804" y="9433"/>
                      <a:pt x="897" y="9875"/>
                      <a:pt x="1042" y="10250"/>
                    </a:cubicBezTo>
                    <a:cubicBezTo>
                      <a:pt x="1638" y="11777"/>
                      <a:pt x="2640" y="12822"/>
                      <a:pt x="3672" y="14074"/>
                    </a:cubicBezTo>
                    <a:cubicBezTo>
                      <a:pt x="6323" y="17275"/>
                      <a:pt x="8836" y="20517"/>
                      <a:pt x="11443" y="23758"/>
                    </a:cubicBezTo>
                    <a:cubicBezTo>
                      <a:pt x="11863" y="24281"/>
                      <a:pt x="12336" y="24790"/>
                      <a:pt x="12758" y="25312"/>
                    </a:cubicBezTo>
                    <a:cubicBezTo>
                      <a:pt x="13204" y="25861"/>
                      <a:pt x="14465" y="27576"/>
                      <a:pt x="14074" y="26986"/>
                    </a:cubicBezTo>
                    <a:cubicBezTo>
                      <a:pt x="12071" y="23973"/>
                      <a:pt x="15508" y="28781"/>
                      <a:pt x="15508" y="28781"/>
                    </a:cubicBezTo>
                    <a:cubicBezTo>
                      <a:pt x="15508" y="28781"/>
                      <a:pt x="12983" y="12540"/>
                      <a:pt x="13596" y="16586"/>
                    </a:cubicBezTo>
                    <a:cubicBezTo>
                      <a:pt x="13996" y="19231"/>
                      <a:pt x="14300" y="21823"/>
                      <a:pt x="14671" y="24475"/>
                    </a:cubicBezTo>
                    <a:cubicBezTo>
                      <a:pt x="14461" y="23397"/>
                      <a:pt x="14139" y="21736"/>
                      <a:pt x="13954" y="20651"/>
                    </a:cubicBezTo>
                    <a:cubicBezTo>
                      <a:pt x="13324" y="16934"/>
                      <a:pt x="12860" y="13297"/>
                      <a:pt x="12758" y="9527"/>
                    </a:cubicBezTo>
                    <a:cubicBezTo>
                      <a:pt x="12718" y="8000"/>
                      <a:pt x="12512" y="6774"/>
                      <a:pt x="12041" y="5348"/>
                    </a:cubicBezTo>
                    <a:cubicBezTo>
                      <a:pt x="11970" y="5127"/>
                      <a:pt x="11873" y="4966"/>
                      <a:pt x="11802" y="4745"/>
                    </a:cubicBezTo>
                    <a:cubicBezTo>
                      <a:pt x="11765" y="4638"/>
                      <a:pt x="11665" y="4269"/>
                      <a:pt x="11683" y="4390"/>
                    </a:cubicBezTo>
                    <a:cubicBezTo>
                      <a:pt x="10829" y="1242"/>
                      <a:pt x="7538" y="-646"/>
                      <a:pt x="4389" y="20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84" name="Google Shape;2684;p16"/>
              <p:cNvSpPr/>
              <p:nvPr/>
            </p:nvSpPr>
            <p:spPr>
              <a:xfrm>
                <a:off x="1799562" y="2590352"/>
                <a:ext cx="21205" cy="53721"/>
              </a:xfrm>
              <a:custGeom>
                <a:avLst/>
                <a:gdLst/>
                <a:ahLst/>
                <a:cxnLst/>
                <a:rect l="l" t="t" r="r" b="b"/>
                <a:pathLst>
                  <a:path w="21205" h="53721" extrusionOk="0">
                    <a:moveTo>
                      <a:pt x="4109" y="284"/>
                    </a:moveTo>
                    <a:cubicBezTo>
                      <a:pt x="1002" y="1275"/>
                      <a:pt x="-713" y="4591"/>
                      <a:pt x="283" y="7691"/>
                    </a:cubicBezTo>
                    <a:cubicBezTo>
                      <a:pt x="2900" y="15828"/>
                      <a:pt x="6884" y="23075"/>
                      <a:pt x="10565" y="30770"/>
                    </a:cubicBezTo>
                    <a:cubicBezTo>
                      <a:pt x="14211" y="38392"/>
                      <a:pt x="17663" y="46053"/>
                      <a:pt x="21205" y="53722"/>
                    </a:cubicBezTo>
                    <a:cubicBezTo>
                      <a:pt x="19630" y="45424"/>
                      <a:pt x="18005" y="37173"/>
                      <a:pt x="16542" y="28855"/>
                    </a:cubicBezTo>
                    <a:cubicBezTo>
                      <a:pt x="15067" y="20456"/>
                      <a:pt x="14122" y="12252"/>
                      <a:pt x="11521" y="4108"/>
                    </a:cubicBezTo>
                    <a:cubicBezTo>
                      <a:pt x="10526" y="1001"/>
                      <a:pt x="7215" y="-714"/>
                      <a:pt x="4109" y="28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85" name="Google Shape;2685;p16"/>
              <p:cNvSpPr/>
              <p:nvPr/>
            </p:nvSpPr>
            <p:spPr>
              <a:xfrm>
                <a:off x="1781330" y="2642172"/>
                <a:ext cx="12672" cy="39801"/>
              </a:xfrm>
              <a:custGeom>
                <a:avLst/>
                <a:gdLst/>
                <a:ahLst/>
                <a:cxnLst/>
                <a:rect l="l" t="t" r="r" b="b"/>
                <a:pathLst>
                  <a:path w="12672" h="39801" extrusionOk="0">
                    <a:moveTo>
                      <a:pt x="4886" y="106"/>
                    </a:moveTo>
                    <a:cubicBezTo>
                      <a:pt x="1682" y="722"/>
                      <a:pt x="-510" y="3837"/>
                      <a:pt x="103" y="7045"/>
                    </a:cubicBezTo>
                    <a:cubicBezTo>
                      <a:pt x="6250" y="23440"/>
                      <a:pt x="7526" y="26520"/>
                      <a:pt x="6320" y="23419"/>
                    </a:cubicBezTo>
                    <a:cubicBezTo>
                      <a:pt x="4450" y="18618"/>
                      <a:pt x="2511" y="13809"/>
                      <a:pt x="462" y="9074"/>
                    </a:cubicBezTo>
                    <a:cubicBezTo>
                      <a:pt x="210" y="8491"/>
                      <a:pt x="795" y="10373"/>
                      <a:pt x="940" y="10989"/>
                    </a:cubicBezTo>
                    <a:cubicBezTo>
                      <a:pt x="1331" y="12657"/>
                      <a:pt x="2023" y="13990"/>
                      <a:pt x="2734" y="15530"/>
                    </a:cubicBezTo>
                    <a:cubicBezTo>
                      <a:pt x="4567" y="19508"/>
                      <a:pt x="6151" y="23654"/>
                      <a:pt x="7755" y="27726"/>
                    </a:cubicBezTo>
                    <a:cubicBezTo>
                      <a:pt x="8424" y="29427"/>
                      <a:pt x="10379" y="34477"/>
                      <a:pt x="9787" y="32749"/>
                    </a:cubicBezTo>
                    <a:cubicBezTo>
                      <a:pt x="8712" y="29601"/>
                      <a:pt x="12417" y="39801"/>
                      <a:pt x="12417" y="39801"/>
                    </a:cubicBezTo>
                    <a:cubicBezTo>
                      <a:pt x="12417" y="39801"/>
                      <a:pt x="12376" y="36653"/>
                      <a:pt x="12298" y="32267"/>
                    </a:cubicBezTo>
                    <a:cubicBezTo>
                      <a:pt x="12388" y="34095"/>
                      <a:pt x="12304" y="28597"/>
                      <a:pt x="12298" y="26768"/>
                    </a:cubicBezTo>
                    <a:cubicBezTo>
                      <a:pt x="12283" y="22395"/>
                      <a:pt x="12303" y="18109"/>
                      <a:pt x="12537" y="13735"/>
                    </a:cubicBezTo>
                    <a:cubicBezTo>
                      <a:pt x="12628" y="12041"/>
                      <a:pt x="12789" y="10407"/>
                      <a:pt x="12537" y="8719"/>
                    </a:cubicBezTo>
                    <a:cubicBezTo>
                      <a:pt x="12443" y="8089"/>
                      <a:pt x="12198" y="6167"/>
                      <a:pt x="12178" y="6804"/>
                    </a:cubicBezTo>
                    <a:cubicBezTo>
                      <a:pt x="12024" y="11960"/>
                      <a:pt x="12119" y="6804"/>
                      <a:pt x="11700" y="4774"/>
                    </a:cubicBezTo>
                    <a:cubicBezTo>
                      <a:pt x="11087" y="1566"/>
                      <a:pt x="8089" y="-503"/>
                      <a:pt x="4886" y="10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86" name="Google Shape;2686;p16"/>
              <p:cNvSpPr/>
              <p:nvPr/>
            </p:nvSpPr>
            <p:spPr>
              <a:xfrm>
                <a:off x="1906742" y="2797761"/>
                <a:ext cx="119647" cy="85838"/>
              </a:xfrm>
              <a:custGeom>
                <a:avLst/>
                <a:gdLst/>
                <a:ahLst/>
                <a:cxnLst/>
                <a:rect l="l" t="t" r="r" b="b"/>
                <a:pathLst>
                  <a:path w="119647" h="85838" extrusionOk="0">
                    <a:moveTo>
                      <a:pt x="43" y="79417"/>
                    </a:moveTo>
                    <a:cubicBezTo>
                      <a:pt x="-1289" y="70335"/>
                      <a:pt x="28752" y="77722"/>
                      <a:pt x="57233" y="59988"/>
                    </a:cubicBezTo>
                    <a:cubicBezTo>
                      <a:pt x="89313" y="40017"/>
                      <a:pt x="96081" y="11399"/>
                      <a:pt x="98811" y="644"/>
                    </a:cubicBezTo>
                    <a:cubicBezTo>
                      <a:pt x="99321" y="-1366"/>
                      <a:pt x="120226" y="1709"/>
                      <a:pt x="119635" y="4655"/>
                    </a:cubicBezTo>
                    <a:cubicBezTo>
                      <a:pt x="111523" y="45100"/>
                      <a:pt x="82218" y="65949"/>
                      <a:pt x="62801" y="74970"/>
                    </a:cubicBezTo>
                    <a:cubicBezTo>
                      <a:pt x="28968" y="90688"/>
                      <a:pt x="1117" y="86750"/>
                      <a:pt x="43" y="79417"/>
                    </a:cubicBezTo>
                    <a:close/>
                  </a:path>
                </a:pathLst>
              </a:custGeom>
              <a:solidFill>
                <a:srgbClr val="000000">
                  <a:alpha val="1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87" name="Google Shape;2687;p16"/>
              <p:cNvSpPr/>
              <p:nvPr/>
            </p:nvSpPr>
            <p:spPr>
              <a:xfrm>
                <a:off x="1906322" y="2717647"/>
                <a:ext cx="52713" cy="167243"/>
              </a:xfrm>
              <a:custGeom>
                <a:avLst/>
                <a:gdLst/>
                <a:ahLst/>
                <a:cxnLst/>
                <a:rect l="l" t="t" r="r" b="b"/>
                <a:pathLst>
                  <a:path w="52713" h="167243" extrusionOk="0">
                    <a:moveTo>
                      <a:pt x="1537" y="166865"/>
                    </a:moveTo>
                    <a:cubicBezTo>
                      <a:pt x="-6735" y="162880"/>
                      <a:pt x="20645" y="115497"/>
                      <a:pt x="29920" y="83256"/>
                    </a:cubicBezTo>
                    <a:cubicBezTo>
                      <a:pt x="40368" y="46937"/>
                      <a:pt x="26229" y="21152"/>
                      <a:pt x="21055" y="11341"/>
                    </a:cubicBezTo>
                    <a:cubicBezTo>
                      <a:pt x="20088" y="9506"/>
                      <a:pt x="37671" y="-2214"/>
                      <a:pt x="39207" y="371"/>
                    </a:cubicBezTo>
                    <a:cubicBezTo>
                      <a:pt x="60266" y="35839"/>
                      <a:pt x="52467" y="70946"/>
                      <a:pt x="44088" y="90650"/>
                    </a:cubicBezTo>
                    <a:cubicBezTo>
                      <a:pt x="29487" y="124980"/>
                      <a:pt x="12055" y="171935"/>
                      <a:pt x="1537" y="166865"/>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688" name="Google Shape;2688;p16"/>
            <p:cNvGrpSpPr/>
            <p:nvPr/>
          </p:nvGrpSpPr>
          <p:grpSpPr>
            <a:xfrm rot="2542138">
              <a:off x="11282216" y="5986819"/>
              <a:ext cx="701118" cy="1015476"/>
              <a:chOff x="4515650" y="3681493"/>
              <a:chExt cx="809882" cy="1173106"/>
            </a:xfrm>
          </p:grpSpPr>
          <p:sp>
            <p:nvSpPr>
              <p:cNvPr id="2689" name="Google Shape;2689;p16"/>
              <p:cNvSpPr/>
              <p:nvPr/>
            </p:nvSpPr>
            <p:spPr>
              <a:xfrm>
                <a:off x="4747612" y="3681493"/>
                <a:ext cx="577732" cy="964030"/>
              </a:xfrm>
              <a:custGeom>
                <a:avLst/>
                <a:gdLst/>
                <a:ahLst/>
                <a:cxnLst/>
                <a:rect l="l" t="t" r="r" b="b"/>
                <a:pathLst>
                  <a:path w="577732" h="964030" extrusionOk="0">
                    <a:moveTo>
                      <a:pt x="0" y="963603"/>
                    </a:moveTo>
                    <a:cubicBezTo>
                      <a:pt x="0" y="963603"/>
                      <a:pt x="162268" y="737691"/>
                      <a:pt x="297473" y="451764"/>
                    </a:cubicBezTo>
                    <a:cubicBezTo>
                      <a:pt x="396893" y="241523"/>
                      <a:pt x="466445" y="0"/>
                      <a:pt x="466445" y="0"/>
                    </a:cubicBezTo>
                    <a:cubicBezTo>
                      <a:pt x="466445" y="0"/>
                      <a:pt x="727035" y="302616"/>
                      <a:pt x="450693" y="725421"/>
                    </a:cubicBezTo>
                    <a:cubicBezTo>
                      <a:pt x="281044" y="984980"/>
                      <a:pt x="0" y="963603"/>
                      <a:pt x="0" y="963603"/>
                    </a:cubicBezTo>
                    <a:close/>
                  </a:path>
                </a:pathLst>
              </a:custGeom>
              <a:solidFill>
                <a:srgbClr val="815C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0" name="Google Shape;2690;p16"/>
              <p:cNvSpPr/>
              <p:nvPr/>
            </p:nvSpPr>
            <p:spPr>
              <a:xfrm>
                <a:off x="4758676" y="3804622"/>
                <a:ext cx="464040" cy="827694"/>
              </a:xfrm>
              <a:custGeom>
                <a:avLst/>
                <a:gdLst/>
                <a:ahLst/>
                <a:cxnLst/>
                <a:rect l="l" t="t" r="r" b="b"/>
                <a:pathLst>
                  <a:path w="464040" h="827694" extrusionOk="0">
                    <a:moveTo>
                      <a:pt x="0" y="827695"/>
                    </a:moveTo>
                    <a:cubicBezTo>
                      <a:pt x="0" y="827695"/>
                      <a:pt x="183458" y="638852"/>
                      <a:pt x="266236" y="477555"/>
                    </a:cubicBezTo>
                    <a:cubicBezTo>
                      <a:pt x="390612" y="235194"/>
                      <a:pt x="464040" y="0"/>
                      <a:pt x="464040" y="0"/>
                    </a:cubicBezTo>
                    <a:cubicBezTo>
                      <a:pt x="464040" y="0"/>
                      <a:pt x="413804" y="333966"/>
                      <a:pt x="306748" y="500601"/>
                    </a:cubicBezTo>
                    <a:cubicBezTo>
                      <a:pt x="199692" y="667235"/>
                      <a:pt x="0" y="827695"/>
                      <a:pt x="0" y="827695"/>
                    </a:cubicBezTo>
                    <a:close/>
                  </a:path>
                </a:pathLst>
              </a:custGeom>
              <a:solidFill>
                <a:srgbClr val="000000">
                  <a:alpha val="1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1" name="Google Shape;2691;p16"/>
              <p:cNvSpPr/>
              <p:nvPr/>
            </p:nvSpPr>
            <p:spPr>
              <a:xfrm>
                <a:off x="4988228" y="3699207"/>
                <a:ext cx="337304" cy="790784"/>
              </a:xfrm>
              <a:custGeom>
                <a:avLst/>
                <a:gdLst/>
                <a:ahLst/>
                <a:cxnLst/>
                <a:rect l="l" t="t" r="r" b="b"/>
                <a:pathLst>
                  <a:path w="337304" h="790784" extrusionOk="0">
                    <a:moveTo>
                      <a:pt x="238961" y="0"/>
                    </a:moveTo>
                    <a:cubicBezTo>
                      <a:pt x="238841" y="41007"/>
                      <a:pt x="236831" y="97773"/>
                      <a:pt x="228969" y="162295"/>
                    </a:cubicBezTo>
                    <a:cubicBezTo>
                      <a:pt x="218528" y="247892"/>
                      <a:pt x="192482" y="345599"/>
                      <a:pt x="167589" y="435469"/>
                    </a:cubicBezTo>
                    <a:cubicBezTo>
                      <a:pt x="154897" y="481285"/>
                      <a:pt x="136225" y="521348"/>
                      <a:pt x="120466" y="552277"/>
                    </a:cubicBezTo>
                    <a:cubicBezTo>
                      <a:pt x="67143" y="656948"/>
                      <a:pt x="14650" y="696837"/>
                      <a:pt x="2568" y="739318"/>
                    </a:cubicBezTo>
                    <a:cubicBezTo>
                      <a:pt x="-19392" y="816531"/>
                      <a:pt x="104467" y="797845"/>
                      <a:pt x="184861" y="742479"/>
                    </a:cubicBezTo>
                    <a:cubicBezTo>
                      <a:pt x="193426" y="731328"/>
                      <a:pt x="201999" y="720117"/>
                      <a:pt x="210103" y="707713"/>
                    </a:cubicBezTo>
                    <a:cubicBezTo>
                      <a:pt x="448539" y="342900"/>
                      <a:pt x="287697" y="68667"/>
                      <a:pt x="238961" y="0"/>
                    </a:cubicBezTo>
                    <a:close/>
                  </a:path>
                </a:pathLst>
              </a:custGeom>
              <a:solidFill>
                <a:srgbClr val="9779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2" name="Google Shape;2692;p16"/>
              <p:cNvSpPr/>
              <p:nvPr/>
            </p:nvSpPr>
            <p:spPr>
              <a:xfrm>
                <a:off x="5074655" y="3821828"/>
                <a:ext cx="214181" cy="623698"/>
              </a:xfrm>
              <a:custGeom>
                <a:avLst/>
                <a:gdLst/>
                <a:ahLst/>
                <a:cxnLst/>
                <a:rect l="l" t="t" r="r" b="b"/>
                <a:pathLst>
                  <a:path w="214181" h="623698" extrusionOk="0">
                    <a:moveTo>
                      <a:pt x="174997" y="0"/>
                    </a:moveTo>
                    <a:cubicBezTo>
                      <a:pt x="174997" y="0"/>
                      <a:pt x="183510" y="148820"/>
                      <a:pt x="129470" y="300566"/>
                    </a:cubicBezTo>
                    <a:cubicBezTo>
                      <a:pt x="67761" y="473825"/>
                      <a:pt x="-25800" y="601555"/>
                      <a:pt x="6655" y="621955"/>
                    </a:cubicBezTo>
                    <a:cubicBezTo>
                      <a:pt x="39110" y="642361"/>
                      <a:pt x="145750" y="479979"/>
                      <a:pt x="193710" y="326204"/>
                    </a:cubicBezTo>
                    <a:cubicBezTo>
                      <a:pt x="248909" y="149208"/>
                      <a:pt x="174997" y="0"/>
                      <a:pt x="174997" y="0"/>
                    </a:cubicBezTo>
                    <a:close/>
                  </a:path>
                </a:pathLst>
              </a:custGeom>
              <a:solidFill>
                <a:srgbClr val="AB8F5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3" name="Google Shape;2693;p16"/>
              <p:cNvSpPr/>
              <p:nvPr/>
            </p:nvSpPr>
            <p:spPr>
              <a:xfrm>
                <a:off x="5257903" y="3790806"/>
                <a:ext cx="58545" cy="389392"/>
              </a:xfrm>
              <a:custGeom>
                <a:avLst/>
                <a:gdLst/>
                <a:ahLst/>
                <a:cxnLst/>
                <a:rect l="l" t="t" r="r" b="b"/>
                <a:pathLst>
                  <a:path w="58545" h="389392" extrusionOk="0">
                    <a:moveTo>
                      <a:pt x="0" y="0"/>
                    </a:moveTo>
                    <a:cubicBezTo>
                      <a:pt x="0" y="0"/>
                      <a:pt x="39628" y="67549"/>
                      <a:pt x="42709" y="164893"/>
                    </a:cubicBezTo>
                    <a:cubicBezTo>
                      <a:pt x="45789" y="262245"/>
                      <a:pt x="12330" y="389392"/>
                      <a:pt x="12330" y="389392"/>
                    </a:cubicBezTo>
                    <a:cubicBezTo>
                      <a:pt x="12330" y="389392"/>
                      <a:pt x="61488" y="261923"/>
                      <a:pt x="58407" y="164578"/>
                    </a:cubicBezTo>
                    <a:cubicBezTo>
                      <a:pt x="55326" y="67227"/>
                      <a:pt x="0" y="0"/>
                      <a:pt x="0" y="0"/>
                    </a:cubicBezTo>
                    <a:close/>
                  </a:path>
                </a:pathLst>
              </a:custGeom>
              <a:solidFill>
                <a:srgbClr val="E1CA9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4" name="Google Shape;2694;p16"/>
              <p:cNvSpPr/>
              <p:nvPr/>
            </p:nvSpPr>
            <p:spPr>
              <a:xfrm>
                <a:off x="5116457" y="4014783"/>
                <a:ext cx="178455" cy="214781"/>
              </a:xfrm>
              <a:custGeom>
                <a:avLst/>
                <a:gdLst/>
                <a:ahLst/>
                <a:cxnLst/>
                <a:rect l="l" t="t" r="r" b="b"/>
                <a:pathLst>
                  <a:path w="178455" h="214781" extrusionOk="0">
                    <a:moveTo>
                      <a:pt x="10877" y="186291"/>
                    </a:moveTo>
                    <a:cubicBezTo>
                      <a:pt x="10877" y="186291"/>
                      <a:pt x="47718" y="135968"/>
                      <a:pt x="76911" y="100010"/>
                    </a:cubicBezTo>
                    <a:cubicBezTo>
                      <a:pt x="118843" y="48375"/>
                      <a:pt x="178455" y="0"/>
                      <a:pt x="178455" y="0"/>
                    </a:cubicBezTo>
                    <a:cubicBezTo>
                      <a:pt x="178455" y="0"/>
                      <a:pt x="118568" y="58842"/>
                      <a:pt x="85698" y="100372"/>
                    </a:cubicBezTo>
                    <a:cubicBezTo>
                      <a:pt x="48227" y="147735"/>
                      <a:pt x="0" y="214781"/>
                      <a:pt x="0" y="214781"/>
                    </a:cubicBezTo>
                    <a:lnTo>
                      <a:pt x="10877" y="186291"/>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5" name="Google Shape;2695;p16"/>
              <p:cNvSpPr/>
              <p:nvPr/>
            </p:nvSpPr>
            <p:spPr>
              <a:xfrm>
                <a:off x="4954169" y="4280731"/>
                <a:ext cx="259210" cy="189572"/>
              </a:xfrm>
              <a:custGeom>
                <a:avLst/>
                <a:gdLst/>
                <a:ahLst/>
                <a:cxnLst/>
                <a:rect l="l" t="t" r="r" b="b"/>
                <a:pathLst>
                  <a:path w="259210" h="189572" extrusionOk="0">
                    <a:moveTo>
                      <a:pt x="31598" y="151298"/>
                    </a:moveTo>
                    <a:cubicBezTo>
                      <a:pt x="31598" y="151298"/>
                      <a:pt x="109413" y="92569"/>
                      <a:pt x="144145" y="69691"/>
                    </a:cubicBezTo>
                    <a:cubicBezTo>
                      <a:pt x="222604" y="18022"/>
                      <a:pt x="259211" y="0"/>
                      <a:pt x="259211" y="0"/>
                    </a:cubicBezTo>
                    <a:cubicBezTo>
                      <a:pt x="259211" y="0"/>
                      <a:pt x="208861" y="41067"/>
                      <a:pt x="148304" y="83334"/>
                    </a:cubicBezTo>
                    <a:cubicBezTo>
                      <a:pt x="109339" y="110525"/>
                      <a:pt x="0" y="189573"/>
                      <a:pt x="0" y="189573"/>
                    </a:cubicBezTo>
                    <a:lnTo>
                      <a:pt x="31598" y="151298"/>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6" name="Google Shape;2696;p16"/>
              <p:cNvSpPr/>
              <p:nvPr/>
            </p:nvSpPr>
            <p:spPr>
              <a:xfrm>
                <a:off x="4785652" y="4507333"/>
                <a:ext cx="269189" cy="128058"/>
              </a:xfrm>
              <a:custGeom>
                <a:avLst/>
                <a:gdLst/>
                <a:ahLst/>
                <a:cxnLst/>
                <a:rect l="l" t="t" r="r" b="b"/>
                <a:pathLst>
                  <a:path w="269189" h="128058" extrusionOk="0">
                    <a:moveTo>
                      <a:pt x="34411" y="95671"/>
                    </a:moveTo>
                    <a:cubicBezTo>
                      <a:pt x="34411" y="95671"/>
                      <a:pt x="100633" y="76811"/>
                      <a:pt x="140060" y="61193"/>
                    </a:cubicBezTo>
                    <a:cubicBezTo>
                      <a:pt x="219329" y="29776"/>
                      <a:pt x="269190" y="0"/>
                      <a:pt x="269190" y="0"/>
                    </a:cubicBezTo>
                    <a:cubicBezTo>
                      <a:pt x="269190" y="0"/>
                      <a:pt x="203182" y="49955"/>
                      <a:pt x="134916" y="77896"/>
                    </a:cubicBezTo>
                    <a:cubicBezTo>
                      <a:pt x="90018" y="96267"/>
                      <a:pt x="0" y="128059"/>
                      <a:pt x="0" y="128059"/>
                    </a:cubicBezTo>
                    <a:lnTo>
                      <a:pt x="34411" y="95671"/>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697" name="Google Shape;2697;p16"/>
              <p:cNvGrpSpPr/>
              <p:nvPr/>
            </p:nvGrpSpPr>
            <p:grpSpPr>
              <a:xfrm>
                <a:off x="4515650" y="3715616"/>
                <a:ext cx="781653" cy="1138983"/>
                <a:chOff x="4515650" y="3715616"/>
                <a:chExt cx="781653" cy="1138983"/>
              </a:xfrm>
            </p:grpSpPr>
            <p:sp>
              <p:nvSpPr>
                <p:cNvPr id="2698" name="Google Shape;2698;p16"/>
                <p:cNvSpPr/>
                <p:nvPr/>
              </p:nvSpPr>
              <p:spPr>
                <a:xfrm>
                  <a:off x="4515650" y="3715616"/>
                  <a:ext cx="710074" cy="1138983"/>
                </a:xfrm>
                <a:custGeom>
                  <a:avLst/>
                  <a:gdLst/>
                  <a:ahLst/>
                  <a:cxnLst/>
                  <a:rect l="l" t="t" r="r" b="b"/>
                  <a:pathLst>
                    <a:path w="710074" h="1138983" extrusionOk="0">
                      <a:moveTo>
                        <a:pt x="75" y="1105551"/>
                      </a:moveTo>
                      <a:cubicBezTo>
                        <a:pt x="75" y="1105551"/>
                        <a:pt x="-1258" y="1115992"/>
                        <a:pt x="7302" y="1127116"/>
                      </a:cubicBezTo>
                      <a:cubicBezTo>
                        <a:pt x="17455" y="1140310"/>
                        <a:pt x="26556" y="1138944"/>
                        <a:pt x="26556" y="1138944"/>
                      </a:cubicBezTo>
                      <a:cubicBezTo>
                        <a:pt x="26556" y="1138944"/>
                        <a:pt x="461517" y="796218"/>
                        <a:pt x="578277" y="566227"/>
                      </a:cubicBezTo>
                      <a:cubicBezTo>
                        <a:pt x="720587" y="285899"/>
                        <a:pt x="709892" y="0"/>
                        <a:pt x="709892" y="0"/>
                      </a:cubicBezTo>
                      <a:cubicBezTo>
                        <a:pt x="709892" y="0"/>
                        <a:pt x="701018" y="318562"/>
                        <a:pt x="559572" y="566709"/>
                      </a:cubicBezTo>
                      <a:cubicBezTo>
                        <a:pt x="406686" y="834928"/>
                        <a:pt x="75" y="1105551"/>
                        <a:pt x="75" y="1105551"/>
                      </a:cubicBez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9" name="Google Shape;2699;p16"/>
                <p:cNvSpPr/>
                <p:nvPr/>
              </p:nvSpPr>
              <p:spPr>
                <a:xfrm>
                  <a:off x="5134051" y="4014005"/>
                  <a:ext cx="163252" cy="179272"/>
                </a:xfrm>
                <a:custGeom>
                  <a:avLst/>
                  <a:gdLst/>
                  <a:ahLst/>
                  <a:cxnLst/>
                  <a:rect l="l" t="t" r="r" b="b"/>
                  <a:pathLst>
                    <a:path w="163252" h="179272" extrusionOk="0">
                      <a:moveTo>
                        <a:pt x="9845" y="153876"/>
                      </a:moveTo>
                      <a:cubicBezTo>
                        <a:pt x="9845" y="153876"/>
                        <a:pt x="43512" y="111248"/>
                        <a:pt x="70214" y="81151"/>
                      </a:cubicBezTo>
                      <a:cubicBezTo>
                        <a:pt x="108569" y="37920"/>
                        <a:pt x="163252" y="0"/>
                        <a:pt x="163252" y="0"/>
                      </a:cubicBezTo>
                      <a:cubicBezTo>
                        <a:pt x="163252" y="0"/>
                        <a:pt x="108382" y="47725"/>
                        <a:pt x="78325" y="82604"/>
                      </a:cubicBezTo>
                      <a:cubicBezTo>
                        <a:pt x="44055" y="122366"/>
                        <a:pt x="0" y="179272"/>
                        <a:pt x="0" y="179272"/>
                      </a:cubicBezTo>
                      <a:lnTo>
                        <a:pt x="9845" y="153876"/>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0" name="Google Shape;2700;p16"/>
                <p:cNvSpPr/>
                <p:nvPr/>
              </p:nvSpPr>
              <p:spPr>
                <a:xfrm>
                  <a:off x="4974073" y="4269714"/>
                  <a:ext cx="253116" cy="180779"/>
                </a:xfrm>
                <a:custGeom>
                  <a:avLst/>
                  <a:gdLst/>
                  <a:ahLst/>
                  <a:cxnLst/>
                  <a:rect l="l" t="t" r="r" b="b"/>
                  <a:pathLst>
                    <a:path w="253116" h="180779" extrusionOk="0">
                      <a:moveTo>
                        <a:pt x="31055" y="143616"/>
                      </a:moveTo>
                      <a:cubicBezTo>
                        <a:pt x="31055" y="143616"/>
                        <a:pt x="107404" y="83977"/>
                        <a:pt x="141286" y="62271"/>
                      </a:cubicBezTo>
                      <a:cubicBezTo>
                        <a:pt x="217822" y="13247"/>
                        <a:pt x="253117" y="0"/>
                        <a:pt x="253117" y="0"/>
                      </a:cubicBezTo>
                      <a:cubicBezTo>
                        <a:pt x="253117" y="0"/>
                        <a:pt x="222517" y="19737"/>
                        <a:pt x="143033" y="78244"/>
                      </a:cubicBezTo>
                      <a:cubicBezTo>
                        <a:pt x="105958" y="105535"/>
                        <a:pt x="0" y="180779"/>
                        <a:pt x="0" y="180779"/>
                      </a:cubicBezTo>
                      <a:lnTo>
                        <a:pt x="31055" y="143616"/>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1" name="Google Shape;2701;p16"/>
                <p:cNvSpPr/>
                <p:nvPr/>
              </p:nvSpPr>
              <p:spPr>
                <a:xfrm>
                  <a:off x="4812528" y="4496624"/>
                  <a:ext cx="255627" cy="121783"/>
                </a:xfrm>
                <a:custGeom>
                  <a:avLst/>
                  <a:gdLst/>
                  <a:ahLst/>
                  <a:cxnLst/>
                  <a:rect l="l" t="t" r="r" b="b"/>
                  <a:pathLst>
                    <a:path w="255627" h="121783" extrusionOk="0">
                      <a:moveTo>
                        <a:pt x="32602" y="90252"/>
                      </a:moveTo>
                      <a:cubicBezTo>
                        <a:pt x="32602" y="90252"/>
                        <a:pt x="95543" y="72893"/>
                        <a:pt x="132994" y="58179"/>
                      </a:cubicBezTo>
                      <a:cubicBezTo>
                        <a:pt x="208305" y="28597"/>
                        <a:pt x="255628" y="0"/>
                        <a:pt x="255628" y="0"/>
                      </a:cubicBezTo>
                      <a:cubicBezTo>
                        <a:pt x="255628" y="0"/>
                        <a:pt x="193035" y="48348"/>
                        <a:pt x="128179" y="74715"/>
                      </a:cubicBezTo>
                      <a:cubicBezTo>
                        <a:pt x="85531" y="92047"/>
                        <a:pt x="0" y="121783"/>
                        <a:pt x="0" y="121783"/>
                      </a:cubicBezTo>
                      <a:lnTo>
                        <a:pt x="32602" y="90252"/>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2" name="Google Shape;2702;p16"/>
                <p:cNvSpPr/>
                <p:nvPr/>
              </p:nvSpPr>
              <p:spPr>
                <a:xfrm>
                  <a:off x="5163914" y="3921838"/>
                  <a:ext cx="11216" cy="149469"/>
                </a:xfrm>
                <a:custGeom>
                  <a:avLst/>
                  <a:gdLst/>
                  <a:ahLst/>
                  <a:cxnLst/>
                  <a:rect l="l" t="t" r="r" b="b"/>
                  <a:pathLst>
                    <a:path w="11216" h="149469" extrusionOk="0">
                      <a:moveTo>
                        <a:pt x="0" y="149470"/>
                      </a:moveTo>
                      <a:cubicBezTo>
                        <a:pt x="0" y="149470"/>
                        <a:pt x="3737" y="127154"/>
                        <a:pt x="5519" y="78914"/>
                      </a:cubicBezTo>
                      <a:cubicBezTo>
                        <a:pt x="7293" y="30674"/>
                        <a:pt x="2056" y="0"/>
                        <a:pt x="2056" y="0"/>
                      </a:cubicBezTo>
                      <a:cubicBezTo>
                        <a:pt x="2056" y="0"/>
                        <a:pt x="10026" y="40666"/>
                        <a:pt x="11104" y="78854"/>
                      </a:cubicBezTo>
                      <a:cubicBezTo>
                        <a:pt x="11821" y="104028"/>
                        <a:pt x="8874" y="118997"/>
                        <a:pt x="8874" y="118997"/>
                      </a:cubicBezTo>
                      <a:lnTo>
                        <a:pt x="0" y="149470"/>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3" name="Google Shape;2703;p16"/>
                <p:cNvSpPr/>
                <p:nvPr/>
              </p:nvSpPr>
              <p:spPr>
                <a:xfrm>
                  <a:off x="5002476" y="4168713"/>
                  <a:ext cx="84358" cy="219864"/>
                </a:xfrm>
                <a:custGeom>
                  <a:avLst/>
                  <a:gdLst/>
                  <a:ahLst/>
                  <a:cxnLst/>
                  <a:rect l="l" t="t" r="r" b="b"/>
                  <a:pathLst>
                    <a:path w="84358" h="219864" extrusionOk="0">
                      <a:moveTo>
                        <a:pt x="0" y="219864"/>
                      </a:moveTo>
                      <a:cubicBezTo>
                        <a:pt x="0" y="219864"/>
                        <a:pt x="43311" y="135546"/>
                        <a:pt x="58768" y="91518"/>
                      </a:cubicBezTo>
                      <a:cubicBezTo>
                        <a:pt x="72993" y="51006"/>
                        <a:pt x="84359" y="0"/>
                        <a:pt x="84359" y="0"/>
                      </a:cubicBezTo>
                      <a:cubicBezTo>
                        <a:pt x="84359" y="0"/>
                        <a:pt x="82363" y="34022"/>
                        <a:pt x="66551" y="94739"/>
                      </a:cubicBezTo>
                      <a:cubicBezTo>
                        <a:pt x="57436" y="129746"/>
                        <a:pt x="32133" y="183954"/>
                        <a:pt x="32133" y="183954"/>
                      </a:cubicBezTo>
                      <a:lnTo>
                        <a:pt x="0" y="219864"/>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4" name="Google Shape;2704;p16"/>
                <p:cNvSpPr/>
                <p:nvPr/>
              </p:nvSpPr>
              <p:spPr>
                <a:xfrm>
                  <a:off x="4880606" y="4402153"/>
                  <a:ext cx="80769" cy="122988"/>
                </a:xfrm>
                <a:custGeom>
                  <a:avLst/>
                  <a:gdLst/>
                  <a:ahLst/>
                  <a:cxnLst/>
                  <a:rect l="l" t="t" r="r" b="b"/>
                  <a:pathLst>
                    <a:path w="80769" h="122988" extrusionOk="0">
                      <a:moveTo>
                        <a:pt x="0" y="122988"/>
                      </a:moveTo>
                      <a:cubicBezTo>
                        <a:pt x="0" y="122988"/>
                        <a:pt x="36011" y="66062"/>
                        <a:pt x="47310" y="49332"/>
                      </a:cubicBezTo>
                      <a:cubicBezTo>
                        <a:pt x="52594" y="41510"/>
                        <a:pt x="80769" y="0"/>
                        <a:pt x="80769" y="0"/>
                      </a:cubicBezTo>
                      <a:cubicBezTo>
                        <a:pt x="80769" y="0"/>
                        <a:pt x="66444" y="33466"/>
                        <a:pt x="53813" y="53759"/>
                      </a:cubicBezTo>
                      <a:cubicBezTo>
                        <a:pt x="38041" y="79074"/>
                        <a:pt x="22228" y="101611"/>
                        <a:pt x="22228" y="101611"/>
                      </a:cubicBezTo>
                      <a:lnTo>
                        <a:pt x="0" y="122988"/>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705" name="Google Shape;2705;p16"/>
              <p:cNvSpPr/>
              <p:nvPr/>
            </p:nvSpPr>
            <p:spPr>
              <a:xfrm>
                <a:off x="4763384" y="3681493"/>
                <a:ext cx="450672" cy="949404"/>
              </a:xfrm>
              <a:custGeom>
                <a:avLst/>
                <a:gdLst/>
                <a:ahLst/>
                <a:cxnLst/>
                <a:rect l="l" t="t" r="r" b="b"/>
                <a:pathLst>
                  <a:path w="450672" h="949404" extrusionOk="0">
                    <a:moveTo>
                      <a:pt x="0" y="949404"/>
                    </a:moveTo>
                    <a:cubicBezTo>
                      <a:pt x="0" y="949404"/>
                      <a:pt x="176761" y="730926"/>
                      <a:pt x="291961" y="496850"/>
                    </a:cubicBezTo>
                    <a:cubicBezTo>
                      <a:pt x="407160" y="262774"/>
                      <a:pt x="450672" y="0"/>
                      <a:pt x="450672" y="0"/>
                    </a:cubicBezTo>
                    <a:cubicBezTo>
                      <a:pt x="450672" y="0"/>
                      <a:pt x="378308" y="256231"/>
                      <a:pt x="263109" y="490307"/>
                    </a:cubicBezTo>
                    <a:cubicBezTo>
                      <a:pt x="147909" y="724383"/>
                      <a:pt x="0" y="949404"/>
                      <a:pt x="0" y="949404"/>
                    </a:cubicBezTo>
                    <a:close/>
                  </a:path>
                </a:pathLst>
              </a:custGeom>
              <a:solidFill>
                <a:srgbClr val="8D683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706" name="Google Shape;2706;p16"/>
            <p:cNvGrpSpPr/>
            <p:nvPr/>
          </p:nvGrpSpPr>
          <p:grpSpPr>
            <a:xfrm>
              <a:off x="10894576" y="5454477"/>
              <a:ext cx="543062" cy="517549"/>
              <a:chOff x="2391618" y="2222229"/>
              <a:chExt cx="565690" cy="539226"/>
            </a:xfrm>
          </p:grpSpPr>
          <p:grpSp>
            <p:nvGrpSpPr>
              <p:cNvPr id="2707" name="Google Shape;2707;p16"/>
              <p:cNvGrpSpPr/>
              <p:nvPr/>
            </p:nvGrpSpPr>
            <p:grpSpPr>
              <a:xfrm>
                <a:off x="2391618" y="2222229"/>
                <a:ext cx="565690" cy="539226"/>
                <a:chOff x="2391618" y="2222229"/>
                <a:chExt cx="565690" cy="539226"/>
              </a:xfrm>
            </p:grpSpPr>
            <p:sp>
              <p:nvSpPr>
                <p:cNvPr id="2708" name="Google Shape;2708;p16"/>
                <p:cNvSpPr/>
                <p:nvPr/>
              </p:nvSpPr>
              <p:spPr>
                <a:xfrm>
                  <a:off x="2391618" y="2222556"/>
                  <a:ext cx="565690" cy="538899"/>
                </a:xfrm>
                <a:custGeom>
                  <a:avLst/>
                  <a:gdLst/>
                  <a:ahLst/>
                  <a:cxnLst/>
                  <a:rect l="l" t="t" r="r" b="b"/>
                  <a:pathLst>
                    <a:path w="565690" h="538899" extrusionOk="0">
                      <a:moveTo>
                        <a:pt x="475234" y="71318"/>
                      </a:moveTo>
                      <a:cubicBezTo>
                        <a:pt x="498072" y="87512"/>
                        <a:pt x="511453" y="84424"/>
                        <a:pt x="543740" y="106478"/>
                      </a:cubicBezTo>
                      <a:cubicBezTo>
                        <a:pt x="576028" y="128526"/>
                        <a:pt x="595544" y="215523"/>
                        <a:pt x="431581" y="392894"/>
                      </a:cubicBezTo>
                      <a:cubicBezTo>
                        <a:pt x="295084" y="540555"/>
                        <a:pt x="176924" y="565355"/>
                        <a:pt x="120567" y="515454"/>
                      </a:cubicBezTo>
                      <a:cubicBezTo>
                        <a:pt x="99055" y="496406"/>
                        <a:pt x="103964" y="472819"/>
                        <a:pt x="90751" y="462029"/>
                      </a:cubicBezTo>
                      <a:cubicBezTo>
                        <a:pt x="77544" y="451233"/>
                        <a:pt x="53219" y="457114"/>
                        <a:pt x="29424" y="430693"/>
                      </a:cubicBezTo>
                      <a:cubicBezTo>
                        <a:pt x="-20002" y="375842"/>
                        <a:pt x="-21683" y="256939"/>
                        <a:pt x="139969" y="123664"/>
                      </a:cubicBezTo>
                      <a:cubicBezTo>
                        <a:pt x="283123" y="5638"/>
                        <a:pt x="416144" y="-14441"/>
                        <a:pt x="440683" y="8136"/>
                      </a:cubicBezTo>
                      <a:cubicBezTo>
                        <a:pt x="469240" y="34402"/>
                        <a:pt x="461612" y="61654"/>
                        <a:pt x="475234" y="71318"/>
                      </a:cubicBezTo>
                      <a:close/>
                    </a:path>
                  </a:pathLst>
                </a:custGeom>
                <a:solidFill>
                  <a:srgbClr val="CB4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9" name="Google Shape;2709;p16"/>
                <p:cNvSpPr/>
                <p:nvPr/>
              </p:nvSpPr>
              <p:spPr>
                <a:xfrm>
                  <a:off x="2514268" y="2222229"/>
                  <a:ext cx="442757" cy="432218"/>
                </a:xfrm>
                <a:custGeom>
                  <a:avLst/>
                  <a:gdLst/>
                  <a:ahLst/>
                  <a:cxnLst/>
                  <a:rect l="l" t="t" r="r" b="b"/>
                  <a:pathLst>
                    <a:path w="442757" h="432218" extrusionOk="0">
                      <a:moveTo>
                        <a:pt x="280548" y="64"/>
                      </a:moveTo>
                      <a:cubicBezTo>
                        <a:pt x="226073" y="1718"/>
                        <a:pt x="124422" y="35144"/>
                        <a:pt x="17058" y="123662"/>
                      </a:cubicBezTo>
                      <a:cubicBezTo>
                        <a:pt x="11004" y="128651"/>
                        <a:pt x="5599" y="133614"/>
                        <a:pt x="0" y="138563"/>
                      </a:cubicBezTo>
                      <a:cubicBezTo>
                        <a:pt x="0" y="138563"/>
                        <a:pt x="15491" y="266046"/>
                        <a:pt x="101350" y="344069"/>
                      </a:cubicBezTo>
                      <a:cubicBezTo>
                        <a:pt x="176453" y="412314"/>
                        <a:pt x="268955" y="432218"/>
                        <a:pt x="268955" y="432218"/>
                      </a:cubicBezTo>
                      <a:cubicBezTo>
                        <a:pt x="282029" y="419989"/>
                        <a:pt x="295175" y="407539"/>
                        <a:pt x="308643" y="392972"/>
                      </a:cubicBezTo>
                      <a:cubicBezTo>
                        <a:pt x="472606" y="215595"/>
                        <a:pt x="453097" y="128544"/>
                        <a:pt x="420809" y="106490"/>
                      </a:cubicBezTo>
                      <a:cubicBezTo>
                        <a:pt x="388522" y="84443"/>
                        <a:pt x="375100" y="87537"/>
                        <a:pt x="352269" y="71336"/>
                      </a:cubicBezTo>
                      <a:cubicBezTo>
                        <a:pt x="338641" y="61672"/>
                        <a:pt x="346282" y="34441"/>
                        <a:pt x="317725" y="8174"/>
                      </a:cubicBezTo>
                      <a:cubicBezTo>
                        <a:pt x="311590" y="2535"/>
                        <a:pt x="298705" y="-485"/>
                        <a:pt x="280548" y="64"/>
                      </a:cubicBezTo>
                      <a:close/>
                    </a:path>
                  </a:pathLst>
                </a:custGeom>
                <a:solidFill>
                  <a:srgbClr val="A8373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10" name="Google Shape;2710;p16"/>
                <p:cNvSpPr/>
                <p:nvPr/>
              </p:nvSpPr>
              <p:spPr>
                <a:xfrm>
                  <a:off x="2404535" y="2239603"/>
                  <a:ext cx="539951" cy="503552"/>
                </a:xfrm>
                <a:custGeom>
                  <a:avLst/>
                  <a:gdLst/>
                  <a:ahLst/>
                  <a:cxnLst/>
                  <a:rect l="l" t="t" r="r" b="b"/>
                  <a:pathLst>
                    <a:path w="539951" h="503552" extrusionOk="0">
                      <a:moveTo>
                        <a:pt x="167684" y="355051"/>
                      </a:moveTo>
                      <a:cubicBezTo>
                        <a:pt x="167684" y="355051"/>
                        <a:pt x="75168" y="436094"/>
                        <a:pt x="26486" y="409747"/>
                      </a:cubicBezTo>
                      <a:cubicBezTo>
                        <a:pt x="-22196" y="383407"/>
                        <a:pt x="-11153" y="242724"/>
                        <a:pt x="122290" y="123399"/>
                      </a:cubicBezTo>
                      <a:cubicBezTo>
                        <a:pt x="191969" y="61094"/>
                        <a:pt x="367203" y="-31113"/>
                        <a:pt x="415168" y="10376"/>
                      </a:cubicBezTo>
                      <a:cubicBezTo>
                        <a:pt x="464735" y="53245"/>
                        <a:pt x="367029" y="173528"/>
                        <a:pt x="367029" y="173528"/>
                      </a:cubicBezTo>
                      <a:cubicBezTo>
                        <a:pt x="367029" y="173528"/>
                        <a:pt x="487874" y="69272"/>
                        <a:pt x="531721" y="111090"/>
                      </a:cubicBezTo>
                      <a:cubicBezTo>
                        <a:pt x="564544" y="142392"/>
                        <a:pt x="494518" y="285975"/>
                        <a:pt x="404573" y="373428"/>
                      </a:cubicBezTo>
                      <a:cubicBezTo>
                        <a:pt x="317422" y="458168"/>
                        <a:pt x="194480" y="531711"/>
                        <a:pt x="133602" y="492907"/>
                      </a:cubicBezTo>
                      <a:cubicBezTo>
                        <a:pt x="72081" y="453688"/>
                        <a:pt x="167684" y="355051"/>
                        <a:pt x="167684" y="355051"/>
                      </a:cubicBezTo>
                      <a:close/>
                    </a:path>
                  </a:pathLst>
                </a:custGeom>
                <a:solidFill>
                  <a:srgbClr val="E4BE9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11" name="Google Shape;2711;p16"/>
                <p:cNvSpPr/>
                <p:nvPr/>
              </p:nvSpPr>
              <p:spPr>
                <a:xfrm>
                  <a:off x="2469657" y="2594627"/>
                  <a:ext cx="102541" cy="94766"/>
                </a:xfrm>
                <a:custGeom>
                  <a:avLst/>
                  <a:gdLst/>
                  <a:ahLst/>
                  <a:cxnLst/>
                  <a:rect l="l" t="t" r="r" b="b"/>
                  <a:pathLst>
                    <a:path w="102541" h="94766" extrusionOk="0">
                      <a:moveTo>
                        <a:pt x="102542" y="0"/>
                      </a:moveTo>
                      <a:cubicBezTo>
                        <a:pt x="102542" y="0"/>
                        <a:pt x="47551" y="47912"/>
                        <a:pt x="0" y="57804"/>
                      </a:cubicBezTo>
                      <a:cubicBezTo>
                        <a:pt x="556" y="57784"/>
                        <a:pt x="857" y="57992"/>
                        <a:pt x="1433" y="57952"/>
                      </a:cubicBezTo>
                      <a:cubicBezTo>
                        <a:pt x="11580" y="57242"/>
                        <a:pt x="28423" y="54543"/>
                        <a:pt x="36085" y="61608"/>
                      </a:cubicBezTo>
                      <a:cubicBezTo>
                        <a:pt x="42842" y="67837"/>
                        <a:pt x="46439" y="82343"/>
                        <a:pt x="48354" y="93615"/>
                      </a:cubicBezTo>
                      <a:cubicBezTo>
                        <a:pt x="48421" y="94003"/>
                        <a:pt x="48803" y="94378"/>
                        <a:pt x="48897" y="94766"/>
                      </a:cubicBezTo>
                      <a:cubicBezTo>
                        <a:pt x="53417" y="51408"/>
                        <a:pt x="102542" y="0"/>
                        <a:pt x="102542" y="0"/>
                      </a:cubicBezTo>
                      <a:close/>
                    </a:path>
                  </a:pathLst>
                </a:custGeom>
                <a:solidFill>
                  <a:srgbClr val="D07A4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12" name="Google Shape;2712;p16"/>
                <p:cNvSpPr/>
                <p:nvPr/>
              </p:nvSpPr>
              <p:spPr>
                <a:xfrm>
                  <a:off x="2771537" y="2324687"/>
                  <a:ext cx="91625" cy="88444"/>
                </a:xfrm>
                <a:custGeom>
                  <a:avLst/>
                  <a:gdLst/>
                  <a:ahLst/>
                  <a:cxnLst/>
                  <a:rect l="l" t="t" r="r" b="b"/>
                  <a:pathLst>
                    <a:path w="91625" h="88444" extrusionOk="0">
                      <a:moveTo>
                        <a:pt x="52848" y="0"/>
                      </a:moveTo>
                      <a:cubicBezTo>
                        <a:pt x="35589" y="44309"/>
                        <a:pt x="0" y="88444"/>
                        <a:pt x="0" y="88444"/>
                      </a:cubicBezTo>
                      <a:cubicBezTo>
                        <a:pt x="0" y="88444"/>
                        <a:pt x="46064" y="48810"/>
                        <a:pt x="91625" y="28236"/>
                      </a:cubicBezTo>
                      <a:cubicBezTo>
                        <a:pt x="91518" y="28249"/>
                        <a:pt x="91378" y="28249"/>
                        <a:pt x="91270" y="28262"/>
                      </a:cubicBezTo>
                      <a:cubicBezTo>
                        <a:pt x="82115" y="28993"/>
                        <a:pt x="65921" y="30654"/>
                        <a:pt x="61039" y="25282"/>
                      </a:cubicBezTo>
                      <a:cubicBezTo>
                        <a:pt x="55983" y="19717"/>
                        <a:pt x="54342" y="6798"/>
                        <a:pt x="52989" y="342"/>
                      </a:cubicBezTo>
                      <a:cubicBezTo>
                        <a:pt x="52955" y="194"/>
                        <a:pt x="52882" y="147"/>
                        <a:pt x="52848" y="0"/>
                      </a:cubicBezTo>
                      <a:close/>
                    </a:path>
                  </a:pathLst>
                </a:custGeom>
                <a:solidFill>
                  <a:srgbClr val="AF4B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13" name="Google Shape;2713;p16"/>
                <p:cNvSpPr/>
                <p:nvPr/>
              </p:nvSpPr>
              <p:spPr>
                <a:xfrm>
                  <a:off x="2442489" y="2283818"/>
                  <a:ext cx="300110" cy="274380"/>
                </a:xfrm>
                <a:custGeom>
                  <a:avLst/>
                  <a:gdLst/>
                  <a:ahLst/>
                  <a:cxnLst/>
                  <a:rect l="l" t="t" r="r" b="b"/>
                  <a:pathLst>
                    <a:path w="300110" h="274380" extrusionOk="0">
                      <a:moveTo>
                        <a:pt x="286961" y="11522"/>
                      </a:moveTo>
                      <a:cubicBezTo>
                        <a:pt x="314715" y="42222"/>
                        <a:pt x="303095" y="97823"/>
                        <a:pt x="207699" y="191511"/>
                      </a:cubicBezTo>
                      <a:cubicBezTo>
                        <a:pt x="140606" y="257399"/>
                        <a:pt x="35359" y="294086"/>
                        <a:pt x="7612" y="263393"/>
                      </a:cubicBezTo>
                      <a:cubicBezTo>
                        <a:pt x="-20142" y="232692"/>
                        <a:pt x="31956" y="131269"/>
                        <a:pt x="99847" y="66205"/>
                      </a:cubicBezTo>
                      <a:cubicBezTo>
                        <a:pt x="152541" y="15701"/>
                        <a:pt x="259208" y="-19172"/>
                        <a:pt x="286961" y="11522"/>
                      </a:cubicBezTo>
                      <a:close/>
                    </a:path>
                  </a:pathLst>
                </a:custGeom>
                <a:solidFill>
                  <a:srgbClr val="ECD2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14" name="Google Shape;2714;p16"/>
                <p:cNvSpPr/>
                <p:nvPr/>
              </p:nvSpPr>
              <p:spPr>
                <a:xfrm>
                  <a:off x="2445265" y="2339799"/>
                  <a:ext cx="190187" cy="207911"/>
                </a:xfrm>
                <a:custGeom>
                  <a:avLst/>
                  <a:gdLst/>
                  <a:ahLst/>
                  <a:cxnLst/>
                  <a:rect l="l" t="t" r="r" b="b"/>
                  <a:pathLst>
                    <a:path w="190187" h="207911" extrusionOk="0">
                      <a:moveTo>
                        <a:pt x="181517" y="9079"/>
                      </a:moveTo>
                      <a:cubicBezTo>
                        <a:pt x="199479" y="32741"/>
                        <a:pt x="192494" y="75114"/>
                        <a:pt x="132285" y="145918"/>
                      </a:cubicBezTo>
                      <a:cubicBezTo>
                        <a:pt x="89952" y="195719"/>
                        <a:pt x="23019" y="222923"/>
                        <a:pt x="5050" y="199261"/>
                      </a:cubicBezTo>
                      <a:cubicBezTo>
                        <a:pt x="-12912" y="175600"/>
                        <a:pt x="19577" y="98548"/>
                        <a:pt x="62433" y="49390"/>
                      </a:cubicBezTo>
                      <a:cubicBezTo>
                        <a:pt x="95698" y="11229"/>
                        <a:pt x="163555" y="-14582"/>
                        <a:pt x="181517" y="9079"/>
                      </a:cubicBezTo>
                      <a:close/>
                    </a:path>
                  </a:pathLst>
                </a:custGeom>
                <a:solidFill>
                  <a:srgbClr val="F0DE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15" name="Google Shape;2715;p16"/>
                <p:cNvSpPr/>
                <p:nvPr/>
              </p:nvSpPr>
              <p:spPr>
                <a:xfrm>
                  <a:off x="2538385" y="2340760"/>
                  <a:ext cx="406094" cy="402383"/>
                </a:xfrm>
                <a:custGeom>
                  <a:avLst/>
                  <a:gdLst/>
                  <a:ahLst/>
                  <a:cxnLst/>
                  <a:rect l="l" t="t" r="r" b="b"/>
                  <a:pathLst>
                    <a:path w="406094" h="402383" extrusionOk="0">
                      <a:moveTo>
                        <a:pt x="366381" y="128"/>
                      </a:moveTo>
                      <a:cubicBezTo>
                        <a:pt x="321388" y="2974"/>
                        <a:pt x="262171" y="48817"/>
                        <a:pt x="243184" y="64294"/>
                      </a:cubicBezTo>
                      <a:lnTo>
                        <a:pt x="233152" y="72372"/>
                      </a:lnTo>
                      <a:lnTo>
                        <a:pt x="0" y="391885"/>
                      </a:lnTo>
                      <a:cubicBezTo>
                        <a:pt x="60952" y="430367"/>
                        <a:pt x="183666" y="356851"/>
                        <a:pt x="270717" y="272218"/>
                      </a:cubicBezTo>
                      <a:cubicBezTo>
                        <a:pt x="360654" y="184765"/>
                        <a:pt x="430688" y="41202"/>
                        <a:pt x="397864" y="9893"/>
                      </a:cubicBezTo>
                      <a:cubicBezTo>
                        <a:pt x="389640" y="2050"/>
                        <a:pt x="378717" y="-649"/>
                        <a:pt x="366381" y="128"/>
                      </a:cubicBezTo>
                      <a:close/>
                    </a:path>
                  </a:pathLst>
                </a:custGeom>
                <a:solidFill>
                  <a:srgbClr val="B6735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16" name="Google Shape;2716;p16"/>
                <p:cNvSpPr/>
                <p:nvPr/>
              </p:nvSpPr>
              <p:spPr>
                <a:xfrm>
                  <a:off x="2526831" y="2401552"/>
                  <a:ext cx="313579" cy="336158"/>
                </a:xfrm>
                <a:custGeom>
                  <a:avLst/>
                  <a:gdLst/>
                  <a:ahLst/>
                  <a:cxnLst/>
                  <a:rect l="l" t="t" r="r" b="b"/>
                  <a:pathLst>
                    <a:path w="313579" h="336158" extrusionOk="0">
                      <a:moveTo>
                        <a:pt x="302342" y="8579"/>
                      </a:moveTo>
                      <a:cubicBezTo>
                        <a:pt x="339324" y="40860"/>
                        <a:pt x="277917" y="139685"/>
                        <a:pt x="221238" y="206275"/>
                      </a:cubicBezTo>
                      <a:cubicBezTo>
                        <a:pt x="168551" y="268178"/>
                        <a:pt x="69826" y="358879"/>
                        <a:pt x="11306" y="330958"/>
                      </a:cubicBezTo>
                      <a:cubicBezTo>
                        <a:pt x="-17312" y="317303"/>
                        <a:pt x="4073" y="242595"/>
                        <a:pt x="125682" y="128011"/>
                      </a:cubicBezTo>
                      <a:cubicBezTo>
                        <a:pt x="140931" y="113639"/>
                        <a:pt x="179541" y="75552"/>
                        <a:pt x="205754" y="49426"/>
                      </a:cubicBezTo>
                      <a:cubicBezTo>
                        <a:pt x="239361" y="15939"/>
                        <a:pt x="274508" y="-15719"/>
                        <a:pt x="302342" y="8579"/>
                      </a:cubicBezTo>
                      <a:close/>
                    </a:path>
                  </a:pathLst>
                </a:custGeom>
                <a:solidFill>
                  <a:srgbClr val="D7A37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717" name="Google Shape;2717;p16"/>
              <p:cNvGrpSpPr/>
              <p:nvPr/>
            </p:nvGrpSpPr>
            <p:grpSpPr>
              <a:xfrm>
                <a:off x="2634208" y="2446379"/>
                <a:ext cx="93883" cy="96327"/>
                <a:chOff x="2634208" y="2446379"/>
                <a:chExt cx="93883" cy="96327"/>
              </a:xfrm>
            </p:grpSpPr>
            <p:grpSp>
              <p:nvGrpSpPr>
                <p:cNvPr id="2718" name="Google Shape;2718;p16"/>
                <p:cNvGrpSpPr/>
                <p:nvPr/>
              </p:nvGrpSpPr>
              <p:grpSpPr>
                <a:xfrm>
                  <a:off x="2634208" y="2446379"/>
                  <a:ext cx="78762" cy="77533"/>
                  <a:chOff x="2634208" y="2446379"/>
                  <a:chExt cx="78762" cy="77533"/>
                </a:xfrm>
              </p:grpSpPr>
              <p:sp>
                <p:nvSpPr>
                  <p:cNvPr id="2719" name="Google Shape;2719;p16"/>
                  <p:cNvSpPr/>
                  <p:nvPr/>
                </p:nvSpPr>
                <p:spPr>
                  <a:xfrm>
                    <a:off x="2634208" y="2446379"/>
                    <a:ext cx="78762" cy="77533"/>
                  </a:xfrm>
                  <a:custGeom>
                    <a:avLst/>
                    <a:gdLst/>
                    <a:ahLst/>
                    <a:cxnLst/>
                    <a:rect l="l" t="t" r="r" b="b"/>
                    <a:pathLst>
                      <a:path w="78762" h="77533" extrusionOk="0">
                        <a:moveTo>
                          <a:pt x="77414" y="3299"/>
                        </a:moveTo>
                        <a:cubicBezTo>
                          <a:pt x="82926" y="12809"/>
                          <a:pt x="71213" y="24757"/>
                          <a:pt x="48127" y="49584"/>
                        </a:cubicBezTo>
                        <a:cubicBezTo>
                          <a:pt x="31886" y="67044"/>
                          <a:pt x="6825" y="84336"/>
                          <a:pt x="1313" y="74833"/>
                        </a:cubicBezTo>
                        <a:cubicBezTo>
                          <a:pt x="-4205" y="65323"/>
                          <a:pt x="8399" y="39498"/>
                          <a:pt x="25437" y="23103"/>
                        </a:cubicBezTo>
                        <a:cubicBezTo>
                          <a:pt x="43011" y="6186"/>
                          <a:pt x="71903" y="-6204"/>
                          <a:pt x="77414" y="3299"/>
                        </a:cubicBezTo>
                        <a:close/>
                      </a:path>
                    </a:pathLst>
                  </a:custGeom>
                  <a:solidFill>
                    <a:srgbClr val="F0DE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0" name="Google Shape;2720;p16"/>
                  <p:cNvSpPr/>
                  <p:nvPr/>
                </p:nvSpPr>
                <p:spPr>
                  <a:xfrm>
                    <a:off x="2638618" y="2448705"/>
                    <a:ext cx="68496" cy="71230"/>
                  </a:xfrm>
                  <a:custGeom>
                    <a:avLst/>
                    <a:gdLst/>
                    <a:ahLst/>
                    <a:cxnLst/>
                    <a:rect l="l" t="t" r="r" b="b"/>
                    <a:pathLst>
                      <a:path w="68496" h="71230" extrusionOk="0">
                        <a:moveTo>
                          <a:pt x="67292" y="1583"/>
                        </a:moveTo>
                        <a:cubicBezTo>
                          <a:pt x="72388" y="9425"/>
                          <a:pt x="60963" y="23624"/>
                          <a:pt x="39766" y="44023"/>
                        </a:cubicBezTo>
                        <a:cubicBezTo>
                          <a:pt x="24858" y="58376"/>
                          <a:pt x="6052" y="77235"/>
                          <a:pt x="949" y="69386"/>
                        </a:cubicBezTo>
                        <a:cubicBezTo>
                          <a:pt x="-4148" y="61544"/>
                          <a:pt x="12247" y="42168"/>
                          <a:pt x="27302" y="28030"/>
                        </a:cubicBezTo>
                        <a:cubicBezTo>
                          <a:pt x="38989" y="17060"/>
                          <a:pt x="62195" y="-6266"/>
                          <a:pt x="67292" y="1583"/>
                        </a:cubicBezTo>
                        <a:close/>
                      </a:path>
                    </a:pathLst>
                  </a:custGeom>
                  <a:solidFill>
                    <a:srgbClr val="1B06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721" name="Google Shape;2721;p16"/>
                <p:cNvGrpSpPr/>
                <p:nvPr/>
              </p:nvGrpSpPr>
              <p:grpSpPr>
                <a:xfrm>
                  <a:off x="2659733" y="2479339"/>
                  <a:ext cx="68358" cy="63367"/>
                  <a:chOff x="2659733" y="2479339"/>
                  <a:chExt cx="68358" cy="63367"/>
                </a:xfrm>
              </p:grpSpPr>
              <p:sp>
                <p:nvSpPr>
                  <p:cNvPr id="2722" name="Google Shape;2722;p16"/>
                  <p:cNvSpPr/>
                  <p:nvPr/>
                </p:nvSpPr>
                <p:spPr>
                  <a:xfrm>
                    <a:off x="2659733" y="2479339"/>
                    <a:ext cx="68358" cy="63367"/>
                  </a:xfrm>
                  <a:custGeom>
                    <a:avLst/>
                    <a:gdLst/>
                    <a:ahLst/>
                    <a:cxnLst/>
                    <a:rect l="l" t="t" r="r" b="b"/>
                    <a:pathLst>
                      <a:path w="68358" h="63367" extrusionOk="0">
                        <a:moveTo>
                          <a:pt x="1058" y="60458"/>
                        </a:moveTo>
                        <a:cubicBezTo>
                          <a:pt x="-3463" y="52414"/>
                          <a:pt x="6757" y="42690"/>
                          <a:pt x="26929" y="22457"/>
                        </a:cubicBezTo>
                        <a:cubicBezTo>
                          <a:pt x="41114" y="8232"/>
                          <a:pt x="62827" y="-5678"/>
                          <a:pt x="67347" y="2365"/>
                        </a:cubicBezTo>
                        <a:cubicBezTo>
                          <a:pt x="71868" y="10402"/>
                          <a:pt x="60623" y="31686"/>
                          <a:pt x="45775" y="45007"/>
                        </a:cubicBezTo>
                        <a:cubicBezTo>
                          <a:pt x="30459" y="58756"/>
                          <a:pt x="5578" y="68494"/>
                          <a:pt x="1058" y="60458"/>
                        </a:cubicBezTo>
                        <a:close/>
                      </a:path>
                    </a:pathLst>
                  </a:custGeom>
                  <a:solidFill>
                    <a:srgbClr val="F0DE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3" name="Google Shape;2723;p16"/>
                  <p:cNvSpPr/>
                  <p:nvPr/>
                </p:nvSpPr>
                <p:spPr>
                  <a:xfrm>
                    <a:off x="2664730" y="2482608"/>
                    <a:ext cx="59578" cy="58183"/>
                  </a:xfrm>
                  <a:custGeom>
                    <a:avLst/>
                    <a:gdLst/>
                    <a:ahLst/>
                    <a:cxnLst/>
                    <a:rect l="l" t="t" r="r" b="b"/>
                    <a:pathLst>
                      <a:path w="59578" h="58183" extrusionOk="0">
                        <a:moveTo>
                          <a:pt x="950" y="56801"/>
                        </a:moveTo>
                        <a:cubicBezTo>
                          <a:pt x="-3250" y="50150"/>
                          <a:pt x="6770" y="38544"/>
                          <a:pt x="25241" y="21968"/>
                        </a:cubicBezTo>
                        <a:cubicBezTo>
                          <a:pt x="38227" y="10308"/>
                          <a:pt x="54635" y="-5035"/>
                          <a:pt x="58834" y="1608"/>
                        </a:cubicBezTo>
                        <a:cubicBezTo>
                          <a:pt x="63033" y="8259"/>
                          <a:pt x="48674" y="24078"/>
                          <a:pt x="35568" y="35557"/>
                        </a:cubicBezTo>
                        <a:cubicBezTo>
                          <a:pt x="25388" y="44471"/>
                          <a:pt x="5142" y="63444"/>
                          <a:pt x="950" y="56801"/>
                        </a:cubicBezTo>
                        <a:close/>
                      </a:path>
                    </a:pathLst>
                  </a:custGeom>
                  <a:solidFill>
                    <a:srgbClr val="1B06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grpSp>
          <p:nvGrpSpPr>
            <p:cNvPr id="2724" name="Google Shape;2724;p16"/>
            <p:cNvGrpSpPr/>
            <p:nvPr/>
          </p:nvGrpSpPr>
          <p:grpSpPr>
            <a:xfrm>
              <a:off x="10081350" y="5784480"/>
              <a:ext cx="1217376" cy="1031724"/>
              <a:chOff x="3186513" y="1665710"/>
              <a:chExt cx="1406233" cy="1192055"/>
            </a:xfrm>
          </p:grpSpPr>
          <p:grpSp>
            <p:nvGrpSpPr>
              <p:cNvPr id="2725" name="Google Shape;2725;p16"/>
              <p:cNvGrpSpPr/>
              <p:nvPr/>
            </p:nvGrpSpPr>
            <p:grpSpPr>
              <a:xfrm>
                <a:off x="3186513" y="2160063"/>
                <a:ext cx="971150" cy="479378"/>
                <a:chOff x="3186513" y="2160063"/>
                <a:chExt cx="971150" cy="479378"/>
              </a:xfrm>
            </p:grpSpPr>
            <p:grpSp>
              <p:nvGrpSpPr>
                <p:cNvPr id="2726" name="Google Shape;2726;p16"/>
                <p:cNvGrpSpPr/>
                <p:nvPr/>
              </p:nvGrpSpPr>
              <p:grpSpPr>
                <a:xfrm>
                  <a:off x="3186513" y="2160063"/>
                  <a:ext cx="848757" cy="479378"/>
                  <a:chOff x="3186513" y="2160063"/>
                  <a:chExt cx="848757" cy="479378"/>
                </a:xfrm>
              </p:grpSpPr>
              <p:sp>
                <p:nvSpPr>
                  <p:cNvPr id="2727" name="Google Shape;2727;p16"/>
                  <p:cNvSpPr/>
                  <p:nvPr/>
                </p:nvSpPr>
                <p:spPr>
                  <a:xfrm>
                    <a:off x="3186539" y="2160109"/>
                    <a:ext cx="848731" cy="479332"/>
                  </a:xfrm>
                  <a:custGeom>
                    <a:avLst/>
                    <a:gdLst/>
                    <a:ahLst/>
                    <a:cxnLst/>
                    <a:rect l="l" t="t" r="r" b="b"/>
                    <a:pathLst>
                      <a:path w="848731" h="479332" extrusionOk="0">
                        <a:moveTo>
                          <a:pt x="848731" y="348620"/>
                        </a:moveTo>
                        <a:cubicBezTo>
                          <a:pt x="848731" y="348620"/>
                          <a:pt x="803853" y="399043"/>
                          <a:pt x="723573" y="434988"/>
                        </a:cubicBezTo>
                        <a:cubicBezTo>
                          <a:pt x="636783" y="473852"/>
                          <a:pt x="508912" y="497239"/>
                          <a:pt x="359938" y="462078"/>
                        </a:cubicBezTo>
                        <a:cubicBezTo>
                          <a:pt x="145384" y="411440"/>
                          <a:pt x="0" y="92670"/>
                          <a:pt x="0" y="92670"/>
                        </a:cubicBezTo>
                        <a:cubicBezTo>
                          <a:pt x="0" y="92670"/>
                          <a:pt x="99039" y="47296"/>
                          <a:pt x="214480" y="20795"/>
                        </a:cubicBezTo>
                        <a:cubicBezTo>
                          <a:pt x="307431" y="-549"/>
                          <a:pt x="413911" y="-6161"/>
                          <a:pt x="465721" y="7220"/>
                        </a:cubicBezTo>
                        <a:cubicBezTo>
                          <a:pt x="538005" y="25872"/>
                          <a:pt x="644632" y="74829"/>
                          <a:pt x="714833" y="145666"/>
                        </a:cubicBezTo>
                        <a:cubicBezTo>
                          <a:pt x="803879" y="235516"/>
                          <a:pt x="848731" y="348620"/>
                          <a:pt x="848731" y="348620"/>
                        </a:cubicBezTo>
                        <a:close/>
                      </a:path>
                    </a:pathLst>
                  </a:custGeom>
                  <a:solidFill>
                    <a:srgbClr val="693C1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8" name="Google Shape;2728;p16"/>
                  <p:cNvSpPr/>
                  <p:nvPr/>
                </p:nvSpPr>
                <p:spPr>
                  <a:xfrm>
                    <a:off x="3186513" y="2160063"/>
                    <a:ext cx="674480" cy="479256"/>
                  </a:xfrm>
                  <a:custGeom>
                    <a:avLst/>
                    <a:gdLst/>
                    <a:ahLst/>
                    <a:cxnLst/>
                    <a:rect l="l" t="t" r="r" b="b"/>
                    <a:pathLst>
                      <a:path w="674480" h="479256" extrusionOk="0">
                        <a:moveTo>
                          <a:pt x="465735" y="7205"/>
                        </a:moveTo>
                        <a:cubicBezTo>
                          <a:pt x="413918" y="-6170"/>
                          <a:pt x="307445" y="-524"/>
                          <a:pt x="214493" y="20820"/>
                        </a:cubicBezTo>
                        <a:cubicBezTo>
                          <a:pt x="99053" y="47321"/>
                          <a:pt x="0" y="92702"/>
                          <a:pt x="0" y="92702"/>
                        </a:cubicBezTo>
                        <a:cubicBezTo>
                          <a:pt x="0" y="92702"/>
                          <a:pt x="145384" y="411459"/>
                          <a:pt x="359945" y="462097"/>
                        </a:cubicBezTo>
                        <a:cubicBezTo>
                          <a:pt x="480984" y="490660"/>
                          <a:pt x="587645" y="480340"/>
                          <a:pt x="670108" y="454710"/>
                        </a:cubicBezTo>
                        <a:cubicBezTo>
                          <a:pt x="677804" y="392606"/>
                          <a:pt x="678158" y="310504"/>
                          <a:pt x="647485" y="232976"/>
                        </a:cubicBezTo>
                        <a:cubicBezTo>
                          <a:pt x="611615" y="142336"/>
                          <a:pt x="539458" y="64239"/>
                          <a:pt x="483429" y="12449"/>
                        </a:cubicBezTo>
                        <a:cubicBezTo>
                          <a:pt x="477462" y="10654"/>
                          <a:pt x="471320" y="8645"/>
                          <a:pt x="465735" y="7205"/>
                        </a:cubicBezTo>
                        <a:close/>
                      </a:path>
                    </a:pathLst>
                  </a:custGeom>
                  <a:solidFill>
                    <a:srgbClr val="8C68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9" name="Google Shape;2729;p16"/>
                  <p:cNvSpPr/>
                  <p:nvPr/>
                </p:nvSpPr>
                <p:spPr>
                  <a:xfrm>
                    <a:off x="3186513" y="2177669"/>
                    <a:ext cx="511763" cy="461274"/>
                  </a:xfrm>
                  <a:custGeom>
                    <a:avLst/>
                    <a:gdLst/>
                    <a:ahLst/>
                    <a:cxnLst/>
                    <a:rect l="l" t="t" r="r" b="b"/>
                    <a:pathLst>
                      <a:path w="511763" h="461274" extrusionOk="0">
                        <a:moveTo>
                          <a:pt x="232348" y="0"/>
                        </a:moveTo>
                        <a:cubicBezTo>
                          <a:pt x="226435" y="1212"/>
                          <a:pt x="220320" y="1875"/>
                          <a:pt x="214493" y="3215"/>
                        </a:cubicBezTo>
                        <a:cubicBezTo>
                          <a:pt x="99053" y="29716"/>
                          <a:pt x="0" y="75097"/>
                          <a:pt x="0" y="75097"/>
                        </a:cubicBezTo>
                        <a:cubicBezTo>
                          <a:pt x="0" y="75097"/>
                          <a:pt x="145384" y="393853"/>
                          <a:pt x="359945" y="444491"/>
                        </a:cubicBezTo>
                        <a:cubicBezTo>
                          <a:pt x="409571" y="456204"/>
                          <a:pt x="456599" y="460966"/>
                          <a:pt x="500808" y="461274"/>
                        </a:cubicBezTo>
                        <a:cubicBezTo>
                          <a:pt x="512421" y="399237"/>
                          <a:pt x="521195" y="310291"/>
                          <a:pt x="492450" y="249775"/>
                        </a:cubicBezTo>
                        <a:cubicBezTo>
                          <a:pt x="436133" y="131220"/>
                          <a:pt x="316915" y="47048"/>
                          <a:pt x="232348" y="0"/>
                        </a:cubicBezTo>
                        <a:close/>
                      </a:path>
                    </a:pathLst>
                  </a:custGeom>
                  <a:solidFill>
                    <a:srgbClr val="9F81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0" name="Google Shape;2730;p16"/>
                  <p:cNvSpPr/>
                  <p:nvPr/>
                </p:nvSpPr>
                <p:spPr>
                  <a:xfrm>
                    <a:off x="3242060" y="2272210"/>
                    <a:ext cx="400102" cy="284396"/>
                  </a:xfrm>
                  <a:custGeom>
                    <a:avLst/>
                    <a:gdLst/>
                    <a:ahLst/>
                    <a:cxnLst/>
                    <a:rect l="l" t="t" r="r" b="b"/>
                    <a:pathLst>
                      <a:path w="400102" h="284396" extrusionOk="0">
                        <a:moveTo>
                          <a:pt x="0" y="3775"/>
                        </a:moveTo>
                        <a:cubicBezTo>
                          <a:pt x="0" y="3775"/>
                          <a:pt x="92556" y="158609"/>
                          <a:pt x="185246" y="224027"/>
                        </a:cubicBezTo>
                        <a:cubicBezTo>
                          <a:pt x="277937" y="289453"/>
                          <a:pt x="329512" y="301716"/>
                          <a:pt x="370145" y="260735"/>
                        </a:cubicBezTo>
                        <a:cubicBezTo>
                          <a:pt x="425471" y="204927"/>
                          <a:pt x="403330" y="112016"/>
                          <a:pt x="310639" y="46590"/>
                        </a:cubicBezTo>
                        <a:cubicBezTo>
                          <a:pt x="217943" y="-18829"/>
                          <a:pt x="0" y="3775"/>
                          <a:pt x="0" y="3775"/>
                        </a:cubicBezTo>
                        <a:close/>
                      </a:path>
                    </a:pathLst>
                  </a:custGeom>
                  <a:solidFill>
                    <a:srgbClr val="A88C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1" name="Google Shape;2731;p16"/>
                  <p:cNvSpPr/>
                  <p:nvPr/>
                </p:nvSpPr>
                <p:spPr>
                  <a:xfrm>
                    <a:off x="3230889" y="2334224"/>
                    <a:ext cx="291558" cy="266491"/>
                  </a:xfrm>
                  <a:custGeom>
                    <a:avLst/>
                    <a:gdLst/>
                    <a:ahLst/>
                    <a:cxnLst/>
                    <a:rect l="l" t="t" r="r" b="b"/>
                    <a:pathLst>
                      <a:path w="291558" h="266491" extrusionOk="0">
                        <a:moveTo>
                          <a:pt x="0" y="0"/>
                        </a:moveTo>
                        <a:cubicBezTo>
                          <a:pt x="36179" y="60905"/>
                          <a:pt x="92442" y="143047"/>
                          <a:pt x="165737" y="205968"/>
                        </a:cubicBezTo>
                        <a:cubicBezTo>
                          <a:pt x="229167" y="247792"/>
                          <a:pt x="291559" y="266491"/>
                          <a:pt x="291559" y="266491"/>
                        </a:cubicBezTo>
                        <a:cubicBezTo>
                          <a:pt x="291559" y="266491"/>
                          <a:pt x="198212" y="218498"/>
                          <a:pt x="129177" y="145927"/>
                        </a:cubicBezTo>
                        <a:cubicBezTo>
                          <a:pt x="60999" y="74246"/>
                          <a:pt x="2398" y="2920"/>
                          <a:pt x="0" y="0"/>
                        </a:cubicBezTo>
                        <a:close/>
                      </a:path>
                    </a:pathLst>
                  </a:custGeom>
                  <a:solidFill>
                    <a:srgbClr val="D4BC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732" name="Google Shape;2732;p16"/>
                <p:cNvGrpSpPr/>
                <p:nvPr/>
              </p:nvGrpSpPr>
              <p:grpSpPr>
                <a:xfrm>
                  <a:off x="3242060" y="2230269"/>
                  <a:ext cx="915603" cy="367057"/>
                  <a:chOff x="3242060" y="2230269"/>
                  <a:chExt cx="915603" cy="367057"/>
                </a:xfrm>
              </p:grpSpPr>
              <p:sp>
                <p:nvSpPr>
                  <p:cNvPr id="2733" name="Google Shape;2733;p16"/>
                  <p:cNvSpPr/>
                  <p:nvPr/>
                </p:nvSpPr>
                <p:spPr>
                  <a:xfrm>
                    <a:off x="3256613" y="2274625"/>
                    <a:ext cx="901050" cy="264461"/>
                  </a:xfrm>
                  <a:custGeom>
                    <a:avLst/>
                    <a:gdLst/>
                    <a:ahLst/>
                    <a:cxnLst/>
                    <a:rect l="l" t="t" r="r" b="b"/>
                    <a:pathLst>
                      <a:path w="901050" h="264461" extrusionOk="0">
                        <a:moveTo>
                          <a:pt x="0" y="0"/>
                        </a:moveTo>
                        <a:cubicBezTo>
                          <a:pt x="0" y="0"/>
                          <a:pt x="138118" y="76650"/>
                          <a:pt x="387437" y="151124"/>
                        </a:cubicBezTo>
                        <a:cubicBezTo>
                          <a:pt x="636749" y="225604"/>
                          <a:pt x="899503" y="264461"/>
                          <a:pt x="899503" y="264461"/>
                        </a:cubicBezTo>
                        <a:cubicBezTo>
                          <a:pt x="899503" y="264461"/>
                          <a:pt x="901968" y="256867"/>
                          <a:pt x="900675" y="250545"/>
                        </a:cubicBezTo>
                        <a:cubicBezTo>
                          <a:pt x="899389" y="244223"/>
                          <a:pt x="891185" y="235898"/>
                          <a:pt x="891185" y="235898"/>
                        </a:cubicBezTo>
                        <a:cubicBezTo>
                          <a:pt x="891185" y="235898"/>
                          <a:pt x="639408" y="203945"/>
                          <a:pt x="390531" y="136082"/>
                        </a:cubicBezTo>
                        <a:cubicBezTo>
                          <a:pt x="151639" y="70951"/>
                          <a:pt x="0" y="0"/>
                          <a:pt x="0"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4" name="Google Shape;2734;p16"/>
                  <p:cNvSpPr/>
                  <p:nvPr/>
                </p:nvSpPr>
                <p:spPr>
                  <a:xfrm>
                    <a:off x="3706314" y="2475470"/>
                    <a:ext cx="153534" cy="121856"/>
                  </a:xfrm>
                  <a:custGeom>
                    <a:avLst/>
                    <a:gdLst/>
                    <a:ahLst/>
                    <a:cxnLst/>
                    <a:rect l="l" t="t" r="r" b="b"/>
                    <a:pathLst>
                      <a:path w="153534" h="121856" extrusionOk="0">
                        <a:moveTo>
                          <a:pt x="153535" y="2639"/>
                        </a:moveTo>
                        <a:cubicBezTo>
                          <a:pt x="153535" y="2639"/>
                          <a:pt x="142498" y="42280"/>
                          <a:pt x="104116" y="72083"/>
                        </a:cubicBezTo>
                        <a:cubicBezTo>
                          <a:pt x="65727" y="101886"/>
                          <a:pt x="0" y="121857"/>
                          <a:pt x="0" y="121857"/>
                        </a:cubicBezTo>
                        <a:cubicBezTo>
                          <a:pt x="0" y="121857"/>
                          <a:pt x="61829" y="94338"/>
                          <a:pt x="96354" y="63872"/>
                        </a:cubicBezTo>
                        <a:cubicBezTo>
                          <a:pt x="130878" y="33413"/>
                          <a:pt x="138084" y="0"/>
                          <a:pt x="138084" y="0"/>
                        </a:cubicBezTo>
                        <a:lnTo>
                          <a:pt x="153535" y="2639"/>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5" name="Google Shape;2735;p16"/>
                  <p:cNvSpPr/>
                  <p:nvPr/>
                </p:nvSpPr>
                <p:spPr>
                  <a:xfrm>
                    <a:off x="3339739" y="2245432"/>
                    <a:ext cx="136731" cy="119070"/>
                  </a:xfrm>
                  <a:custGeom>
                    <a:avLst/>
                    <a:gdLst/>
                    <a:ahLst/>
                    <a:cxnLst/>
                    <a:rect l="l" t="t" r="r" b="b"/>
                    <a:pathLst>
                      <a:path w="136731" h="119070" extrusionOk="0">
                        <a:moveTo>
                          <a:pt x="112387" y="110860"/>
                        </a:moveTo>
                        <a:cubicBezTo>
                          <a:pt x="112387" y="110860"/>
                          <a:pt x="106634" y="90942"/>
                          <a:pt x="78539" y="63229"/>
                        </a:cubicBezTo>
                        <a:cubicBezTo>
                          <a:pt x="50444" y="35516"/>
                          <a:pt x="0" y="0"/>
                          <a:pt x="0" y="0"/>
                        </a:cubicBezTo>
                        <a:cubicBezTo>
                          <a:pt x="0" y="0"/>
                          <a:pt x="50075" y="25664"/>
                          <a:pt x="84258" y="55427"/>
                        </a:cubicBezTo>
                        <a:cubicBezTo>
                          <a:pt x="118441" y="85196"/>
                          <a:pt x="136731" y="119071"/>
                          <a:pt x="136731" y="119071"/>
                        </a:cubicBezTo>
                        <a:lnTo>
                          <a:pt x="112387" y="11086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6" name="Google Shape;2736;p16"/>
                  <p:cNvSpPr/>
                  <p:nvPr/>
                </p:nvSpPr>
                <p:spPr>
                  <a:xfrm>
                    <a:off x="3325139" y="2364355"/>
                    <a:ext cx="146228" cy="27584"/>
                  </a:xfrm>
                  <a:custGeom>
                    <a:avLst/>
                    <a:gdLst/>
                    <a:ahLst/>
                    <a:cxnLst/>
                    <a:rect l="l" t="t" r="r" b="b"/>
                    <a:pathLst>
                      <a:path w="146228" h="27584" extrusionOk="0">
                        <a:moveTo>
                          <a:pt x="146228" y="7990"/>
                        </a:moveTo>
                        <a:cubicBezTo>
                          <a:pt x="146228" y="7990"/>
                          <a:pt x="110056" y="21385"/>
                          <a:pt x="73503" y="25731"/>
                        </a:cubicBezTo>
                        <a:cubicBezTo>
                          <a:pt x="36942" y="30084"/>
                          <a:pt x="0" y="25403"/>
                          <a:pt x="0" y="25403"/>
                        </a:cubicBezTo>
                        <a:cubicBezTo>
                          <a:pt x="0" y="25403"/>
                          <a:pt x="41362" y="22737"/>
                          <a:pt x="72431" y="16388"/>
                        </a:cubicBezTo>
                        <a:cubicBezTo>
                          <a:pt x="103493" y="10039"/>
                          <a:pt x="124261" y="0"/>
                          <a:pt x="124261" y="0"/>
                        </a:cubicBezTo>
                        <a:lnTo>
                          <a:pt x="146228" y="799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7" name="Google Shape;2737;p16"/>
                  <p:cNvSpPr/>
                  <p:nvPr/>
                </p:nvSpPr>
                <p:spPr>
                  <a:xfrm>
                    <a:off x="3455180" y="2429962"/>
                    <a:ext cx="240706" cy="94813"/>
                  </a:xfrm>
                  <a:custGeom>
                    <a:avLst/>
                    <a:gdLst/>
                    <a:ahLst/>
                    <a:cxnLst/>
                    <a:rect l="l" t="t" r="r" b="b"/>
                    <a:pathLst>
                      <a:path w="240706" h="94813" extrusionOk="0">
                        <a:moveTo>
                          <a:pt x="240706" y="3985"/>
                        </a:moveTo>
                        <a:cubicBezTo>
                          <a:pt x="240706" y="3985"/>
                          <a:pt x="202786" y="45387"/>
                          <a:pt x="143864" y="68392"/>
                        </a:cubicBezTo>
                        <a:cubicBezTo>
                          <a:pt x="84941" y="91398"/>
                          <a:pt x="0" y="94813"/>
                          <a:pt x="0" y="94813"/>
                        </a:cubicBezTo>
                        <a:cubicBezTo>
                          <a:pt x="0" y="94813"/>
                          <a:pt x="84452" y="80695"/>
                          <a:pt x="138526" y="56511"/>
                        </a:cubicBezTo>
                        <a:cubicBezTo>
                          <a:pt x="192593" y="32328"/>
                          <a:pt x="224211" y="0"/>
                          <a:pt x="224211" y="0"/>
                        </a:cubicBezTo>
                        <a:lnTo>
                          <a:pt x="240706" y="3985"/>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8" name="Google Shape;2738;p16"/>
                  <p:cNvSpPr/>
                  <p:nvPr/>
                </p:nvSpPr>
                <p:spPr>
                  <a:xfrm>
                    <a:off x="3517223" y="2239478"/>
                    <a:ext cx="191957" cy="195171"/>
                  </a:xfrm>
                  <a:custGeom>
                    <a:avLst/>
                    <a:gdLst/>
                    <a:ahLst/>
                    <a:cxnLst/>
                    <a:rect l="l" t="t" r="r" b="b"/>
                    <a:pathLst>
                      <a:path w="191957" h="195171" extrusionOk="0">
                        <a:moveTo>
                          <a:pt x="0" y="0"/>
                        </a:moveTo>
                        <a:cubicBezTo>
                          <a:pt x="0" y="0"/>
                          <a:pt x="60463" y="27117"/>
                          <a:pt x="109996" y="76295"/>
                        </a:cubicBezTo>
                        <a:cubicBezTo>
                          <a:pt x="159529" y="125467"/>
                          <a:pt x="191957" y="195172"/>
                          <a:pt x="191957" y="195172"/>
                        </a:cubicBezTo>
                        <a:lnTo>
                          <a:pt x="169139" y="189439"/>
                        </a:lnTo>
                        <a:cubicBezTo>
                          <a:pt x="169139" y="189439"/>
                          <a:pt x="137676" y="131648"/>
                          <a:pt x="95389" y="84285"/>
                        </a:cubicBezTo>
                        <a:cubicBezTo>
                          <a:pt x="53103" y="36929"/>
                          <a:pt x="0" y="0"/>
                          <a:pt x="0"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9" name="Google Shape;2739;p16"/>
                  <p:cNvSpPr/>
                  <p:nvPr/>
                </p:nvSpPr>
                <p:spPr>
                  <a:xfrm>
                    <a:off x="3734449" y="2240971"/>
                    <a:ext cx="129866" cy="233781"/>
                  </a:xfrm>
                  <a:custGeom>
                    <a:avLst/>
                    <a:gdLst/>
                    <a:ahLst/>
                    <a:cxnLst/>
                    <a:rect l="l" t="t" r="r" b="b"/>
                    <a:pathLst>
                      <a:path w="129866" h="233781" extrusionOk="0">
                        <a:moveTo>
                          <a:pt x="129867" y="233782"/>
                        </a:moveTo>
                        <a:cubicBezTo>
                          <a:pt x="129867" y="233782"/>
                          <a:pt x="123471" y="184175"/>
                          <a:pt x="91003" y="125728"/>
                        </a:cubicBezTo>
                        <a:cubicBezTo>
                          <a:pt x="58541" y="67281"/>
                          <a:pt x="0" y="0"/>
                          <a:pt x="0" y="0"/>
                        </a:cubicBezTo>
                        <a:cubicBezTo>
                          <a:pt x="0" y="0"/>
                          <a:pt x="50069" y="73094"/>
                          <a:pt x="77320" y="130470"/>
                        </a:cubicBezTo>
                        <a:cubicBezTo>
                          <a:pt x="104571" y="187838"/>
                          <a:pt x="108991" y="229495"/>
                          <a:pt x="108991" y="229495"/>
                        </a:cubicBezTo>
                        <a:lnTo>
                          <a:pt x="129867" y="233782"/>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0" name="Google Shape;2740;p16"/>
                  <p:cNvSpPr/>
                  <p:nvPr/>
                </p:nvSpPr>
                <p:spPr>
                  <a:xfrm>
                    <a:off x="3242060" y="2275985"/>
                    <a:ext cx="915603" cy="263101"/>
                  </a:xfrm>
                  <a:custGeom>
                    <a:avLst/>
                    <a:gdLst/>
                    <a:ahLst/>
                    <a:cxnLst/>
                    <a:rect l="l" t="t" r="r" b="b"/>
                    <a:pathLst>
                      <a:path w="915603" h="263101" extrusionOk="0">
                        <a:moveTo>
                          <a:pt x="0" y="0"/>
                        </a:moveTo>
                        <a:cubicBezTo>
                          <a:pt x="0" y="0"/>
                          <a:pt x="138118" y="76650"/>
                          <a:pt x="387430" y="151130"/>
                        </a:cubicBezTo>
                        <a:cubicBezTo>
                          <a:pt x="636749" y="225604"/>
                          <a:pt x="914056" y="263102"/>
                          <a:pt x="914056" y="263102"/>
                        </a:cubicBezTo>
                        <a:cubicBezTo>
                          <a:pt x="914056" y="263102"/>
                          <a:pt x="916521" y="255507"/>
                          <a:pt x="915228" y="249185"/>
                        </a:cubicBezTo>
                        <a:cubicBezTo>
                          <a:pt x="913942" y="242863"/>
                          <a:pt x="908893" y="237820"/>
                          <a:pt x="908893" y="237820"/>
                        </a:cubicBezTo>
                        <a:cubicBezTo>
                          <a:pt x="908893" y="237820"/>
                          <a:pt x="639408" y="203945"/>
                          <a:pt x="390531" y="136088"/>
                        </a:cubicBezTo>
                        <a:cubicBezTo>
                          <a:pt x="151639" y="70951"/>
                          <a:pt x="0" y="0"/>
                          <a:pt x="0"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1" name="Google Shape;2741;p16"/>
                  <p:cNvSpPr/>
                  <p:nvPr/>
                </p:nvSpPr>
                <p:spPr>
                  <a:xfrm>
                    <a:off x="3333029" y="2243912"/>
                    <a:ext cx="140923" cy="122553"/>
                  </a:xfrm>
                  <a:custGeom>
                    <a:avLst/>
                    <a:gdLst/>
                    <a:ahLst/>
                    <a:cxnLst/>
                    <a:rect l="l" t="t" r="r" b="b"/>
                    <a:pathLst>
                      <a:path w="140923" h="122553" extrusionOk="0">
                        <a:moveTo>
                          <a:pt x="113103" y="114704"/>
                        </a:moveTo>
                        <a:cubicBezTo>
                          <a:pt x="113103" y="114704"/>
                          <a:pt x="106627" y="90942"/>
                          <a:pt x="78532" y="63229"/>
                        </a:cubicBezTo>
                        <a:cubicBezTo>
                          <a:pt x="50437" y="35515"/>
                          <a:pt x="0" y="0"/>
                          <a:pt x="0" y="0"/>
                        </a:cubicBezTo>
                        <a:cubicBezTo>
                          <a:pt x="0" y="0"/>
                          <a:pt x="50069" y="25664"/>
                          <a:pt x="84252" y="55433"/>
                        </a:cubicBezTo>
                        <a:cubicBezTo>
                          <a:pt x="118434" y="85196"/>
                          <a:pt x="140924" y="122553"/>
                          <a:pt x="140924" y="122553"/>
                        </a:cubicBezTo>
                        <a:lnTo>
                          <a:pt x="113103" y="114704"/>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2" name="Google Shape;2742;p16"/>
                  <p:cNvSpPr/>
                  <p:nvPr/>
                </p:nvSpPr>
                <p:spPr>
                  <a:xfrm>
                    <a:off x="3313406" y="2360330"/>
                    <a:ext cx="150353" cy="28815"/>
                  </a:xfrm>
                  <a:custGeom>
                    <a:avLst/>
                    <a:gdLst/>
                    <a:ahLst/>
                    <a:cxnLst/>
                    <a:rect l="l" t="t" r="r" b="b"/>
                    <a:pathLst>
                      <a:path w="150353" h="28815" extrusionOk="0">
                        <a:moveTo>
                          <a:pt x="150354" y="9249"/>
                        </a:moveTo>
                        <a:cubicBezTo>
                          <a:pt x="150354" y="9249"/>
                          <a:pt x="110096" y="23300"/>
                          <a:pt x="73496" y="27285"/>
                        </a:cubicBezTo>
                        <a:cubicBezTo>
                          <a:pt x="36895" y="31270"/>
                          <a:pt x="0" y="26213"/>
                          <a:pt x="0" y="26213"/>
                        </a:cubicBezTo>
                        <a:cubicBezTo>
                          <a:pt x="0" y="26213"/>
                          <a:pt x="41389" y="23963"/>
                          <a:pt x="72518" y="17929"/>
                        </a:cubicBezTo>
                        <a:cubicBezTo>
                          <a:pt x="103647" y="11888"/>
                          <a:pt x="128386" y="0"/>
                          <a:pt x="128386" y="0"/>
                        </a:cubicBezTo>
                        <a:lnTo>
                          <a:pt x="150354" y="9249"/>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3" name="Google Shape;2743;p16"/>
                  <p:cNvSpPr/>
                  <p:nvPr/>
                </p:nvSpPr>
                <p:spPr>
                  <a:xfrm>
                    <a:off x="3435751" y="2432420"/>
                    <a:ext cx="249948" cy="91022"/>
                  </a:xfrm>
                  <a:custGeom>
                    <a:avLst/>
                    <a:gdLst/>
                    <a:ahLst/>
                    <a:cxnLst/>
                    <a:rect l="l" t="t" r="r" b="b"/>
                    <a:pathLst>
                      <a:path w="249948" h="91022" extrusionOk="0">
                        <a:moveTo>
                          <a:pt x="249949" y="5351"/>
                        </a:moveTo>
                        <a:cubicBezTo>
                          <a:pt x="249949" y="5351"/>
                          <a:pt x="204468" y="49064"/>
                          <a:pt x="144741" y="69892"/>
                        </a:cubicBezTo>
                        <a:cubicBezTo>
                          <a:pt x="85008" y="90721"/>
                          <a:pt x="0" y="91022"/>
                          <a:pt x="0" y="91022"/>
                        </a:cubicBezTo>
                        <a:cubicBezTo>
                          <a:pt x="0" y="91022"/>
                          <a:pt x="84921" y="80012"/>
                          <a:pt x="139839" y="57824"/>
                        </a:cubicBezTo>
                        <a:cubicBezTo>
                          <a:pt x="194763" y="35636"/>
                          <a:pt x="231029" y="0"/>
                          <a:pt x="231029" y="0"/>
                        </a:cubicBezTo>
                        <a:lnTo>
                          <a:pt x="249949" y="535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4" name="Google Shape;2744;p16"/>
                  <p:cNvSpPr/>
                  <p:nvPr/>
                </p:nvSpPr>
                <p:spPr>
                  <a:xfrm>
                    <a:off x="3507894" y="2234341"/>
                    <a:ext cx="196028" cy="201393"/>
                  </a:xfrm>
                  <a:custGeom>
                    <a:avLst/>
                    <a:gdLst/>
                    <a:ahLst/>
                    <a:cxnLst/>
                    <a:rect l="l" t="t" r="r" b="b"/>
                    <a:pathLst>
                      <a:path w="196028" h="201393" extrusionOk="0">
                        <a:moveTo>
                          <a:pt x="0" y="0"/>
                        </a:moveTo>
                        <a:cubicBezTo>
                          <a:pt x="0" y="0"/>
                          <a:pt x="60456" y="27124"/>
                          <a:pt x="109996" y="76295"/>
                        </a:cubicBezTo>
                        <a:cubicBezTo>
                          <a:pt x="159529" y="125467"/>
                          <a:pt x="196029" y="201394"/>
                          <a:pt x="196029" y="201394"/>
                        </a:cubicBezTo>
                        <a:cubicBezTo>
                          <a:pt x="196029" y="201394"/>
                          <a:pt x="172876" y="194422"/>
                          <a:pt x="171102" y="193082"/>
                        </a:cubicBezTo>
                        <a:cubicBezTo>
                          <a:pt x="169327" y="191743"/>
                          <a:pt x="137676" y="131648"/>
                          <a:pt x="95389" y="84285"/>
                        </a:cubicBezTo>
                        <a:cubicBezTo>
                          <a:pt x="53103" y="36929"/>
                          <a:pt x="0" y="0"/>
                          <a:pt x="0"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5" name="Google Shape;2745;p16"/>
                  <p:cNvSpPr/>
                  <p:nvPr/>
                </p:nvSpPr>
                <p:spPr>
                  <a:xfrm>
                    <a:off x="3725013" y="2230269"/>
                    <a:ext cx="133269" cy="240317"/>
                  </a:xfrm>
                  <a:custGeom>
                    <a:avLst/>
                    <a:gdLst/>
                    <a:ahLst/>
                    <a:cxnLst/>
                    <a:rect l="l" t="t" r="r" b="b"/>
                    <a:pathLst>
                      <a:path w="133269" h="240317" extrusionOk="0">
                        <a:moveTo>
                          <a:pt x="133269" y="240318"/>
                        </a:moveTo>
                        <a:cubicBezTo>
                          <a:pt x="133269" y="240318"/>
                          <a:pt x="123471" y="184175"/>
                          <a:pt x="91009" y="125728"/>
                        </a:cubicBezTo>
                        <a:cubicBezTo>
                          <a:pt x="58541" y="67281"/>
                          <a:pt x="0" y="0"/>
                          <a:pt x="0" y="0"/>
                        </a:cubicBezTo>
                        <a:cubicBezTo>
                          <a:pt x="0" y="0"/>
                          <a:pt x="50076" y="73094"/>
                          <a:pt x="77320" y="130470"/>
                        </a:cubicBezTo>
                        <a:cubicBezTo>
                          <a:pt x="104571" y="187838"/>
                          <a:pt x="110083" y="237532"/>
                          <a:pt x="110083" y="237532"/>
                        </a:cubicBezTo>
                        <a:lnTo>
                          <a:pt x="133269" y="240318"/>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6" name="Google Shape;2746;p16"/>
                  <p:cNvSpPr/>
                  <p:nvPr/>
                </p:nvSpPr>
                <p:spPr>
                  <a:xfrm>
                    <a:off x="3694728" y="2476508"/>
                    <a:ext cx="162020" cy="119492"/>
                  </a:xfrm>
                  <a:custGeom>
                    <a:avLst/>
                    <a:gdLst/>
                    <a:ahLst/>
                    <a:cxnLst/>
                    <a:rect l="l" t="t" r="r" b="b"/>
                    <a:pathLst>
                      <a:path w="162020" h="119492" extrusionOk="0">
                        <a:moveTo>
                          <a:pt x="162020" y="1072"/>
                        </a:moveTo>
                        <a:cubicBezTo>
                          <a:pt x="162020" y="1072"/>
                          <a:pt x="146155" y="46834"/>
                          <a:pt x="106386" y="74762"/>
                        </a:cubicBezTo>
                        <a:cubicBezTo>
                          <a:pt x="66618" y="102696"/>
                          <a:pt x="0" y="119493"/>
                          <a:pt x="0" y="119493"/>
                        </a:cubicBezTo>
                        <a:cubicBezTo>
                          <a:pt x="0" y="119493"/>
                          <a:pt x="63082" y="94967"/>
                          <a:pt x="99026" y="66196"/>
                        </a:cubicBezTo>
                        <a:cubicBezTo>
                          <a:pt x="134970" y="37418"/>
                          <a:pt x="144942" y="0"/>
                          <a:pt x="144942" y="0"/>
                        </a:cubicBezTo>
                        <a:lnTo>
                          <a:pt x="162020" y="107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2747" name="Google Shape;2747;p16"/>
              <p:cNvGrpSpPr/>
              <p:nvPr/>
            </p:nvGrpSpPr>
            <p:grpSpPr>
              <a:xfrm>
                <a:off x="3792257" y="1665710"/>
                <a:ext cx="538087" cy="993612"/>
                <a:chOff x="3792257" y="1665710"/>
                <a:chExt cx="538087" cy="993612"/>
              </a:xfrm>
            </p:grpSpPr>
            <p:grpSp>
              <p:nvGrpSpPr>
                <p:cNvPr id="2748" name="Google Shape;2748;p16"/>
                <p:cNvGrpSpPr/>
                <p:nvPr/>
              </p:nvGrpSpPr>
              <p:grpSpPr>
                <a:xfrm>
                  <a:off x="3792257" y="1665710"/>
                  <a:ext cx="487522" cy="774233"/>
                  <a:chOff x="3792257" y="1665710"/>
                  <a:chExt cx="487522" cy="774233"/>
                </a:xfrm>
              </p:grpSpPr>
              <p:grpSp>
                <p:nvGrpSpPr>
                  <p:cNvPr id="2749" name="Google Shape;2749;p16"/>
                  <p:cNvGrpSpPr/>
                  <p:nvPr/>
                </p:nvGrpSpPr>
                <p:grpSpPr>
                  <a:xfrm>
                    <a:off x="3792257" y="1665710"/>
                    <a:ext cx="487522" cy="756436"/>
                    <a:chOff x="3792257" y="1665710"/>
                    <a:chExt cx="487522" cy="756436"/>
                  </a:xfrm>
                </p:grpSpPr>
                <p:sp>
                  <p:nvSpPr>
                    <p:cNvPr id="2750" name="Google Shape;2750;p16"/>
                    <p:cNvSpPr/>
                    <p:nvPr/>
                  </p:nvSpPr>
                  <p:spPr>
                    <a:xfrm>
                      <a:off x="3792257" y="1665710"/>
                      <a:ext cx="487522" cy="756436"/>
                    </a:xfrm>
                    <a:custGeom>
                      <a:avLst/>
                      <a:gdLst/>
                      <a:ahLst/>
                      <a:cxnLst/>
                      <a:rect l="l" t="t" r="r" b="b"/>
                      <a:pathLst>
                        <a:path w="487522" h="756436" extrusionOk="0">
                          <a:moveTo>
                            <a:pt x="410994" y="756436"/>
                          </a:moveTo>
                          <a:cubicBezTo>
                            <a:pt x="410994" y="756436"/>
                            <a:pt x="156143" y="737483"/>
                            <a:pt x="23879" y="465031"/>
                          </a:cubicBezTo>
                          <a:cubicBezTo>
                            <a:pt x="-49838" y="313184"/>
                            <a:pt x="70659" y="0"/>
                            <a:pt x="70659" y="0"/>
                          </a:cubicBezTo>
                          <a:cubicBezTo>
                            <a:pt x="70659" y="0"/>
                            <a:pt x="386415" y="161196"/>
                            <a:pt x="459683" y="325052"/>
                          </a:cubicBezTo>
                          <a:cubicBezTo>
                            <a:pt x="543620" y="512743"/>
                            <a:pt x="410994" y="756436"/>
                            <a:pt x="410994" y="756436"/>
                          </a:cubicBezTo>
                          <a:close/>
                        </a:path>
                      </a:pathLst>
                    </a:custGeom>
                    <a:solidFill>
                      <a:srgbClr val="6E3D1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1" name="Google Shape;2751;p16"/>
                    <p:cNvSpPr/>
                    <p:nvPr/>
                  </p:nvSpPr>
                  <p:spPr>
                    <a:xfrm>
                      <a:off x="3792280" y="1665730"/>
                      <a:ext cx="302356" cy="562838"/>
                    </a:xfrm>
                    <a:custGeom>
                      <a:avLst/>
                      <a:gdLst/>
                      <a:ahLst/>
                      <a:cxnLst/>
                      <a:rect l="l" t="t" r="r" b="b"/>
                      <a:pathLst>
                        <a:path w="302356" h="562838" extrusionOk="0">
                          <a:moveTo>
                            <a:pt x="70630" y="0"/>
                          </a:moveTo>
                          <a:cubicBezTo>
                            <a:pt x="70630" y="0"/>
                            <a:pt x="-49834" y="313151"/>
                            <a:pt x="23883" y="464998"/>
                          </a:cubicBezTo>
                          <a:cubicBezTo>
                            <a:pt x="41979" y="502282"/>
                            <a:pt x="62439" y="534449"/>
                            <a:pt x="84159" y="562838"/>
                          </a:cubicBezTo>
                          <a:cubicBezTo>
                            <a:pt x="155772" y="556750"/>
                            <a:pt x="257517" y="531602"/>
                            <a:pt x="289316" y="440526"/>
                          </a:cubicBezTo>
                          <a:cubicBezTo>
                            <a:pt x="333444" y="314135"/>
                            <a:pt x="256466" y="165041"/>
                            <a:pt x="194208" y="72578"/>
                          </a:cubicBezTo>
                          <a:cubicBezTo>
                            <a:pt x="125561" y="28550"/>
                            <a:pt x="70630" y="0"/>
                            <a:pt x="70630" y="0"/>
                          </a:cubicBezTo>
                          <a:close/>
                        </a:path>
                      </a:pathLst>
                    </a:custGeom>
                    <a:solidFill>
                      <a:srgbClr val="89652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2" name="Google Shape;2752;p16"/>
                    <p:cNvSpPr/>
                    <p:nvPr/>
                  </p:nvSpPr>
                  <p:spPr>
                    <a:xfrm>
                      <a:off x="3792263" y="1670251"/>
                      <a:ext cx="192606" cy="436910"/>
                    </a:xfrm>
                    <a:custGeom>
                      <a:avLst/>
                      <a:gdLst/>
                      <a:ahLst/>
                      <a:cxnLst/>
                      <a:rect l="l" t="t" r="r" b="b"/>
                      <a:pathLst>
                        <a:path w="192606" h="436910" extrusionOk="0">
                          <a:moveTo>
                            <a:pt x="69140" y="0"/>
                          </a:moveTo>
                          <a:cubicBezTo>
                            <a:pt x="64733" y="11586"/>
                            <a:pt x="-21642" y="241262"/>
                            <a:pt x="5141" y="398909"/>
                          </a:cubicBezTo>
                          <a:cubicBezTo>
                            <a:pt x="49108" y="425055"/>
                            <a:pt x="102874" y="448737"/>
                            <a:pt x="133400" y="430440"/>
                          </a:cubicBezTo>
                          <a:cubicBezTo>
                            <a:pt x="190755" y="396043"/>
                            <a:pt x="216312" y="337529"/>
                            <a:pt x="164723" y="213435"/>
                          </a:cubicBezTo>
                          <a:cubicBezTo>
                            <a:pt x="133038" y="137234"/>
                            <a:pt x="97456" y="60061"/>
                            <a:pt x="69140" y="0"/>
                          </a:cubicBezTo>
                          <a:close/>
                        </a:path>
                      </a:pathLst>
                    </a:custGeom>
                    <a:solidFill>
                      <a:srgbClr val="9679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3" name="Google Shape;2753;p16"/>
                    <p:cNvSpPr/>
                    <p:nvPr/>
                  </p:nvSpPr>
                  <p:spPr>
                    <a:xfrm>
                      <a:off x="3837602" y="1747571"/>
                      <a:ext cx="88220" cy="327949"/>
                    </a:xfrm>
                    <a:custGeom>
                      <a:avLst/>
                      <a:gdLst/>
                      <a:ahLst/>
                      <a:cxnLst/>
                      <a:rect l="l" t="t" r="r" b="b"/>
                      <a:pathLst>
                        <a:path w="88220" h="327949" extrusionOk="0">
                          <a:moveTo>
                            <a:pt x="35842" y="0"/>
                          </a:moveTo>
                          <a:cubicBezTo>
                            <a:pt x="35842" y="0"/>
                            <a:pt x="-51805" y="325112"/>
                            <a:pt x="47020" y="327932"/>
                          </a:cubicBezTo>
                          <a:cubicBezTo>
                            <a:pt x="145845" y="330751"/>
                            <a:pt x="35842" y="0"/>
                            <a:pt x="35842" y="0"/>
                          </a:cubicBezTo>
                          <a:close/>
                        </a:path>
                      </a:pathLst>
                    </a:custGeom>
                    <a:solidFill>
                      <a:srgbClr val="AC904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4" name="Google Shape;2754;p16"/>
                    <p:cNvSpPr/>
                    <p:nvPr/>
                  </p:nvSpPr>
                  <p:spPr>
                    <a:xfrm>
                      <a:off x="3817020" y="1722429"/>
                      <a:ext cx="47235" cy="304618"/>
                    </a:xfrm>
                    <a:custGeom>
                      <a:avLst/>
                      <a:gdLst/>
                      <a:ahLst/>
                      <a:cxnLst/>
                      <a:rect l="l" t="t" r="r" b="b"/>
                      <a:pathLst>
                        <a:path w="47235" h="304618" extrusionOk="0">
                          <a:moveTo>
                            <a:pt x="47236" y="0"/>
                          </a:moveTo>
                          <a:cubicBezTo>
                            <a:pt x="47236" y="0"/>
                            <a:pt x="20340" y="73563"/>
                            <a:pt x="7287" y="156977"/>
                          </a:cubicBezTo>
                          <a:cubicBezTo>
                            <a:pt x="-5766" y="240392"/>
                            <a:pt x="2699" y="304619"/>
                            <a:pt x="2699" y="304619"/>
                          </a:cubicBezTo>
                          <a:cubicBezTo>
                            <a:pt x="2699" y="304619"/>
                            <a:pt x="6289" y="242354"/>
                            <a:pt x="19342" y="158939"/>
                          </a:cubicBezTo>
                          <a:cubicBezTo>
                            <a:pt x="32388" y="75525"/>
                            <a:pt x="47236" y="0"/>
                            <a:pt x="47236"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755" name="Google Shape;2755;p16"/>
                  <p:cNvGrpSpPr/>
                  <p:nvPr/>
                </p:nvGrpSpPr>
                <p:grpSpPr>
                  <a:xfrm>
                    <a:off x="3837447" y="1754522"/>
                    <a:ext cx="393504" cy="685421"/>
                    <a:chOff x="3837447" y="1754522"/>
                    <a:chExt cx="393504" cy="685421"/>
                  </a:xfrm>
                </p:grpSpPr>
                <p:sp>
                  <p:nvSpPr>
                    <p:cNvPr id="2756" name="Google Shape;2756;p16"/>
                    <p:cNvSpPr/>
                    <p:nvPr/>
                  </p:nvSpPr>
                  <p:spPr>
                    <a:xfrm>
                      <a:off x="3900227" y="1754522"/>
                      <a:ext cx="311302" cy="685421"/>
                    </a:xfrm>
                    <a:custGeom>
                      <a:avLst/>
                      <a:gdLst/>
                      <a:ahLst/>
                      <a:cxnLst/>
                      <a:rect l="l" t="t" r="r" b="b"/>
                      <a:pathLst>
                        <a:path w="311302" h="685421" extrusionOk="0">
                          <a:moveTo>
                            <a:pt x="287875" y="685351"/>
                          </a:moveTo>
                          <a:lnTo>
                            <a:pt x="311302" y="673805"/>
                          </a:lnTo>
                          <a:cubicBezTo>
                            <a:pt x="311302" y="673805"/>
                            <a:pt x="295343" y="646520"/>
                            <a:pt x="234933" y="516660"/>
                          </a:cubicBezTo>
                          <a:cubicBezTo>
                            <a:pt x="186599" y="412766"/>
                            <a:pt x="122881" y="274025"/>
                            <a:pt x="80622" y="174437"/>
                          </a:cubicBezTo>
                          <a:cubicBezTo>
                            <a:pt x="57771" y="120584"/>
                            <a:pt x="0" y="0"/>
                            <a:pt x="0" y="0"/>
                          </a:cubicBezTo>
                          <a:cubicBezTo>
                            <a:pt x="0" y="0"/>
                            <a:pt x="41838" y="94237"/>
                            <a:pt x="78231" y="175749"/>
                          </a:cubicBezTo>
                          <a:cubicBezTo>
                            <a:pt x="122138" y="274092"/>
                            <a:pt x="166460" y="405030"/>
                            <a:pt x="215511" y="519480"/>
                          </a:cubicBezTo>
                          <a:cubicBezTo>
                            <a:pt x="290300" y="693984"/>
                            <a:pt x="287875" y="685351"/>
                            <a:pt x="287875" y="685351"/>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7" name="Google Shape;2757;p16"/>
                    <p:cNvSpPr/>
                    <p:nvPr/>
                  </p:nvSpPr>
                  <p:spPr>
                    <a:xfrm>
                      <a:off x="3994297" y="1825627"/>
                      <a:ext cx="36359" cy="174892"/>
                    </a:xfrm>
                    <a:custGeom>
                      <a:avLst/>
                      <a:gdLst/>
                      <a:ahLst/>
                      <a:cxnLst/>
                      <a:rect l="l" t="t" r="r" b="b"/>
                      <a:pathLst>
                        <a:path w="36359" h="174892" extrusionOk="0">
                          <a:moveTo>
                            <a:pt x="0" y="149771"/>
                          </a:moveTo>
                          <a:cubicBezTo>
                            <a:pt x="0" y="149771"/>
                            <a:pt x="2317" y="121535"/>
                            <a:pt x="11412" y="84091"/>
                          </a:cubicBezTo>
                          <a:cubicBezTo>
                            <a:pt x="20500" y="46647"/>
                            <a:pt x="36360" y="0"/>
                            <a:pt x="36360" y="0"/>
                          </a:cubicBezTo>
                          <a:cubicBezTo>
                            <a:pt x="36360" y="0"/>
                            <a:pt x="26327" y="47644"/>
                            <a:pt x="20159" y="91291"/>
                          </a:cubicBezTo>
                          <a:cubicBezTo>
                            <a:pt x="13984" y="134943"/>
                            <a:pt x="10146" y="174892"/>
                            <a:pt x="10146" y="174892"/>
                          </a:cubicBezTo>
                          <a:lnTo>
                            <a:pt x="0" y="149771"/>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8" name="Google Shape;2758;p16"/>
                    <p:cNvSpPr/>
                    <p:nvPr/>
                  </p:nvSpPr>
                  <p:spPr>
                    <a:xfrm>
                      <a:off x="4064511" y="1945066"/>
                      <a:ext cx="76978" cy="229106"/>
                    </a:xfrm>
                    <a:custGeom>
                      <a:avLst/>
                      <a:gdLst/>
                      <a:ahLst/>
                      <a:cxnLst/>
                      <a:rect l="l" t="t" r="r" b="b"/>
                      <a:pathLst>
                        <a:path w="76978" h="229106" extrusionOk="0">
                          <a:moveTo>
                            <a:pt x="0" y="199023"/>
                          </a:moveTo>
                          <a:cubicBezTo>
                            <a:pt x="0" y="199023"/>
                            <a:pt x="12430" y="149496"/>
                            <a:pt x="22161" y="112219"/>
                          </a:cubicBezTo>
                          <a:cubicBezTo>
                            <a:pt x="39467" y="45930"/>
                            <a:pt x="76978" y="0"/>
                            <a:pt x="76978" y="0"/>
                          </a:cubicBezTo>
                          <a:cubicBezTo>
                            <a:pt x="76978" y="0"/>
                            <a:pt x="55594" y="53109"/>
                            <a:pt x="39018" y="112615"/>
                          </a:cubicBezTo>
                          <a:cubicBezTo>
                            <a:pt x="27191" y="155082"/>
                            <a:pt x="15886" y="229107"/>
                            <a:pt x="15886" y="229107"/>
                          </a:cubicBezTo>
                          <a:lnTo>
                            <a:pt x="0" y="199023"/>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9" name="Google Shape;2759;p16"/>
                    <p:cNvSpPr/>
                    <p:nvPr/>
                  </p:nvSpPr>
                  <p:spPr>
                    <a:xfrm>
                      <a:off x="4152667" y="2120869"/>
                      <a:ext cx="78284" cy="240907"/>
                    </a:xfrm>
                    <a:custGeom>
                      <a:avLst/>
                      <a:gdLst/>
                      <a:ahLst/>
                      <a:cxnLst/>
                      <a:rect l="l" t="t" r="r" b="b"/>
                      <a:pathLst>
                        <a:path w="78284" h="240907" extrusionOk="0">
                          <a:moveTo>
                            <a:pt x="0" y="208894"/>
                          </a:moveTo>
                          <a:cubicBezTo>
                            <a:pt x="0" y="208894"/>
                            <a:pt x="10387" y="167853"/>
                            <a:pt x="19690" y="130476"/>
                          </a:cubicBezTo>
                          <a:cubicBezTo>
                            <a:pt x="36232" y="64006"/>
                            <a:pt x="78284" y="0"/>
                            <a:pt x="78284" y="0"/>
                          </a:cubicBezTo>
                          <a:cubicBezTo>
                            <a:pt x="78284" y="0"/>
                            <a:pt x="53130" y="75076"/>
                            <a:pt x="37297" y="134762"/>
                          </a:cubicBezTo>
                          <a:cubicBezTo>
                            <a:pt x="26005" y="177364"/>
                            <a:pt x="15136" y="240907"/>
                            <a:pt x="15136" y="240907"/>
                          </a:cubicBezTo>
                          <a:lnTo>
                            <a:pt x="0" y="20889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0" name="Google Shape;2760;p16"/>
                    <p:cNvSpPr/>
                    <p:nvPr/>
                  </p:nvSpPr>
                  <p:spPr>
                    <a:xfrm>
                      <a:off x="3837447" y="1903048"/>
                      <a:ext cx="158845" cy="101095"/>
                    </a:xfrm>
                    <a:custGeom>
                      <a:avLst/>
                      <a:gdLst/>
                      <a:ahLst/>
                      <a:cxnLst/>
                      <a:rect l="l" t="t" r="r" b="b"/>
                      <a:pathLst>
                        <a:path w="158845" h="101095" extrusionOk="0">
                          <a:moveTo>
                            <a:pt x="158846" y="101095"/>
                          </a:moveTo>
                          <a:cubicBezTo>
                            <a:pt x="158846" y="101095"/>
                            <a:pt x="128078" y="76067"/>
                            <a:pt x="88364" y="50792"/>
                          </a:cubicBezTo>
                          <a:cubicBezTo>
                            <a:pt x="48656" y="25523"/>
                            <a:pt x="0" y="0"/>
                            <a:pt x="0" y="0"/>
                          </a:cubicBezTo>
                          <a:cubicBezTo>
                            <a:pt x="0" y="0"/>
                            <a:pt x="58494" y="19315"/>
                            <a:pt x="93608" y="39507"/>
                          </a:cubicBezTo>
                          <a:cubicBezTo>
                            <a:pt x="124194" y="57094"/>
                            <a:pt x="149001" y="73636"/>
                            <a:pt x="149001" y="73636"/>
                          </a:cubicBezTo>
                          <a:lnTo>
                            <a:pt x="158846" y="101095"/>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1" name="Google Shape;2761;p16"/>
                    <p:cNvSpPr/>
                    <p:nvPr/>
                  </p:nvSpPr>
                  <p:spPr>
                    <a:xfrm>
                      <a:off x="3857103" y="2100376"/>
                      <a:ext cx="206048" cy="54729"/>
                    </a:xfrm>
                    <a:custGeom>
                      <a:avLst/>
                      <a:gdLst/>
                      <a:ahLst/>
                      <a:cxnLst/>
                      <a:rect l="l" t="t" r="r" b="b"/>
                      <a:pathLst>
                        <a:path w="206048" h="54729" extrusionOk="0">
                          <a:moveTo>
                            <a:pt x="206048" y="54730"/>
                          </a:moveTo>
                          <a:cubicBezTo>
                            <a:pt x="206048" y="54730"/>
                            <a:pt x="153957" y="34029"/>
                            <a:pt x="109467" y="21511"/>
                          </a:cubicBezTo>
                          <a:cubicBezTo>
                            <a:pt x="75786" y="12035"/>
                            <a:pt x="0" y="4393"/>
                            <a:pt x="0" y="4393"/>
                          </a:cubicBezTo>
                          <a:cubicBezTo>
                            <a:pt x="0" y="4393"/>
                            <a:pt x="46620" y="-5338"/>
                            <a:pt x="110244" y="4166"/>
                          </a:cubicBezTo>
                          <a:cubicBezTo>
                            <a:pt x="144500" y="9282"/>
                            <a:pt x="194468" y="22918"/>
                            <a:pt x="194468" y="22918"/>
                          </a:cubicBezTo>
                          <a:lnTo>
                            <a:pt x="206048" y="5473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2" name="Google Shape;2762;p16"/>
                    <p:cNvSpPr/>
                    <p:nvPr/>
                  </p:nvSpPr>
                  <p:spPr>
                    <a:xfrm>
                      <a:off x="3988510" y="2287732"/>
                      <a:ext cx="162167" cy="70944"/>
                    </a:xfrm>
                    <a:custGeom>
                      <a:avLst/>
                      <a:gdLst/>
                      <a:ahLst/>
                      <a:cxnLst/>
                      <a:rect l="l" t="t" r="r" b="b"/>
                      <a:pathLst>
                        <a:path w="162167" h="70944" extrusionOk="0">
                          <a:moveTo>
                            <a:pt x="162168" y="70944"/>
                          </a:moveTo>
                          <a:cubicBezTo>
                            <a:pt x="162168" y="70944"/>
                            <a:pt x="140984" y="52058"/>
                            <a:pt x="84272" y="27378"/>
                          </a:cubicBezTo>
                          <a:cubicBezTo>
                            <a:pt x="62961" y="18109"/>
                            <a:pt x="0" y="0"/>
                            <a:pt x="0" y="0"/>
                          </a:cubicBezTo>
                          <a:cubicBezTo>
                            <a:pt x="0" y="0"/>
                            <a:pt x="69779" y="9611"/>
                            <a:pt x="88471" y="14600"/>
                          </a:cubicBezTo>
                          <a:cubicBezTo>
                            <a:pt x="115896" y="21920"/>
                            <a:pt x="147132" y="32549"/>
                            <a:pt x="147132" y="32549"/>
                          </a:cubicBezTo>
                          <a:lnTo>
                            <a:pt x="162168" y="7094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2763" name="Google Shape;2763;p16"/>
                <p:cNvGrpSpPr/>
                <p:nvPr/>
              </p:nvGrpSpPr>
              <p:grpSpPr>
                <a:xfrm>
                  <a:off x="3833267" y="1738181"/>
                  <a:ext cx="497077" cy="921141"/>
                  <a:chOff x="3833267" y="1738181"/>
                  <a:chExt cx="497077" cy="921141"/>
                </a:xfrm>
              </p:grpSpPr>
              <p:sp>
                <p:nvSpPr>
                  <p:cNvPr id="2764" name="Google Shape;2764;p16"/>
                  <p:cNvSpPr/>
                  <p:nvPr/>
                </p:nvSpPr>
                <p:spPr>
                  <a:xfrm>
                    <a:off x="3893020" y="1738181"/>
                    <a:ext cx="437324" cy="921141"/>
                  </a:xfrm>
                  <a:custGeom>
                    <a:avLst/>
                    <a:gdLst/>
                    <a:ahLst/>
                    <a:cxnLst/>
                    <a:rect l="l" t="t" r="r" b="b"/>
                    <a:pathLst>
                      <a:path w="437324" h="921141" extrusionOk="0">
                        <a:moveTo>
                          <a:pt x="392607" y="921142"/>
                        </a:moveTo>
                        <a:cubicBezTo>
                          <a:pt x="392607" y="921142"/>
                          <a:pt x="402084" y="909542"/>
                          <a:pt x="413268" y="902075"/>
                        </a:cubicBezTo>
                        <a:cubicBezTo>
                          <a:pt x="424446" y="894607"/>
                          <a:pt x="437325" y="891272"/>
                          <a:pt x="437325" y="891272"/>
                        </a:cubicBezTo>
                        <a:cubicBezTo>
                          <a:pt x="437325" y="891272"/>
                          <a:pt x="339290" y="738521"/>
                          <a:pt x="233694" y="515254"/>
                        </a:cubicBezTo>
                        <a:cubicBezTo>
                          <a:pt x="128099" y="291987"/>
                          <a:pt x="0" y="0"/>
                          <a:pt x="0" y="0"/>
                        </a:cubicBezTo>
                        <a:cubicBezTo>
                          <a:pt x="0" y="0"/>
                          <a:pt x="108435" y="290809"/>
                          <a:pt x="208091" y="516520"/>
                        </a:cubicBezTo>
                        <a:cubicBezTo>
                          <a:pt x="307739" y="742231"/>
                          <a:pt x="392607" y="921142"/>
                          <a:pt x="392607" y="921142"/>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5" name="Google Shape;2765;p16"/>
                  <p:cNvSpPr/>
                  <p:nvPr/>
                </p:nvSpPr>
                <p:spPr>
                  <a:xfrm>
                    <a:off x="3992810" y="1813023"/>
                    <a:ext cx="38850" cy="174430"/>
                  </a:xfrm>
                  <a:custGeom>
                    <a:avLst/>
                    <a:gdLst/>
                    <a:ahLst/>
                    <a:cxnLst/>
                    <a:rect l="l" t="t" r="r" b="b"/>
                    <a:pathLst>
                      <a:path w="38850" h="174430" extrusionOk="0">
                        <a:moveTo>
                          <a:pt x="0" y="149141"/>
                        </a:moveTo>
                        <a:cubicBezTo>
                          <a:pt x="0" y="149141"/>
                          <a:pt x="2793" y="120946"/>
                          <a:pt x="12504" y="83662"/>
                        </a:cubicBezTo>
                        <a:cubicBezTo>
                          <a:pt x="22221" y="46378"/>
                          <a:pt x="38851" y="0"/>
                          <a:pt x="38851" y="0"/>
                        </a:cubicBezTo>
                        <a:cubicBezTo>
                          <a:pt x="38851" y="0"/>
                          <a:pt x="28028" y="47470"/>
                          <a:pt x="21130" y="91009"/>
                        </a:cubicBezTo>
                        <a:cubicBezTo>
                          <a:pt x="14232" y="134548"/>
                          <a:pt x="9731" y="174430"/>
                          <a:pt x="9731" y="174430"/>
                        </a:cubicBezTo>
                        <a:lnTo>
                          <a:pt x="0" y="14914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6" name="Google Shape;2766;p16"/>
                  <p:cNvSpPr/>
                  <p:nvPr/>
                </p:nvSpPr>
                <p:spPr>
                  <a:xfrm>
                    <a:off x="4063955" y="1933513"/>
                    <a:ext cx="82503" cy="227311"/>
                  </a:xfrm>
                  <a:custGeom>
                    <a:avLst/>
                    <a:gdLst/>
                    <a:ahLst/>
                    <a:cxnLst/>
                    <a:rect l="l" t="t" r="r" b="b"/>
                    <a:pathLst>
                      <a:path w="82503" h="227311" extrusionOk="0">
                        <a:moveTo>
                          <a:pt x="0" y="196792"/>
                        </a:moveTo>
                        <a:cubicBezTo>
                          <a:pt x="0" y="196792"/>
                          <a:pt x="13810" y="147635"/>
                          <a:pt x="24579" y="110639"/>
                        </a:cubicBezTo>
                        <a:cubicBezTo>
                          <a:pt x="43726" y="44865"/>
                          <a:pt x="82504" y="0"/>
                          <a:pt x="82504" y="0"/>
                        </a:cubicBezTo>
                        <a:cubicBezTo>
                          <a:pt x="82504" y="0"/>
                          <a:pt x="59646" y="52493"/>
                          <a:pt x="41423" y="111509"/>
                        </a:cubicBezTo>
                        <a:cubicBezTo>
                          <a:pt x="28410" y="153629"/>
                          <a:pt x="15042" y="227312"/>
                          <a:pt x="15042" y="227312"/>
                        </a:cubicBezTo>
                        <a:lnTo>
                          <a:pt x="0" y="19679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7" name="Google Shape;2767;p16"/>
                  <p:cNvSpPr/>
                  <p:nvPr/>
                </p:nvSpPr>
                <p:spPr>
                  <a:xfrm>
                    <a:off x="4149653" y="2104468"/>
                    <a:ext cx="88122" cy="238241"/>
                  </a:xfrm>
                  <a:custGeom>
                    <a:avLst/>
                    <a:gdLst/>
                    <a:ahLst/>
                    <a:cxnLst/>
                    <a:rect l="l" t="t" r="r" b="b"/>
                    <a:pathLst>
                      <a:path w="88122" h="238241" extrusionOk="0">
                        <a:moveTo>
                          <a:pt x="0" y="205392"/>
                        </a:moveTo>
                        <a:cubicBezTo>
                          <a:pt x="0" y="205392"/>
                          <a:pt x="12008" y="164786"/>
                          <a:pt x="22771" y="127790"/>
                        </a:cubicBezTo>
                        <a:cubicBezTo>
                          <a:pt x="41918" y="62010"/>
                          <a:pt x="88123" y="0"/>
                          <a:pt x="88123" y="0"/>
                        </a:cubicBezTo>
                        <a:cubicBezTo>
                          <a:pt x="88123" y="0"/>
                          <a:pt x="59619" y="73965"/>
                          <a:pt x="41389" y="132981"/>
                        </a:cubicBezTo>
                        <a:cubicBezTo>
                          <a:pt x="28383" y="175107"/>
                          <a:pt x="15337" y="238242"/>
                          <a:pt x="15337" y="238242"/>
                        </a:cubicBezTo>
                        <a:lnTo>
                          <a:pt x="0" y="20539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8" name="Google Shape;2768;p16"/>
                  <p:cNvSpPr/>
                  <p:nvPr/>
                </p:nvSpPr>
                <p:spPr>
                  <a:xfrm>
                    <a:off x="3833267" y="1902009"/>
                    <a:ext cx="159548" cy="93420"/>
                  </a:xfrm>
                  <a:custGeom>
                    <a:avLst/>
                    <a:gdLst/>
                    <a:ahLst/>
                    <a:cxnLst/>
                    <a:rect l="l" t="t" r="r" b="b"/>
                    <a:pathLst>
                      <a:path w="159548" h="93420" extrusionOk="0">
                        <a:moveTo>
                          <a:pt x="159549" y="93420"/>
                        </a:moveTo>
                        <a:cubicBezTo>
                          <a:pt x="159549" y="93420"/>
                          <a:pt x="128447" y="69893"/>
                          <a:pt x="88558" y="46533"/>
                        </a:cubicBezTo>
                        <a:cubicBezTo>
                          <a:pt x="48669" y="23179"/>
                          <a:pt x="0" y="0"/>
                          <a:pt x="0" y="0"/>
                        </a:cubicBezTo>
                        <a:cubicBezTo>
                          <a:pt x="0" y="0"/>
                          <a:pt x="58085" y="16522"/>
                          <a:pt x="93273" y="35020"/>
                        </a:cubicBezTo>
                        <a:cubicBezTo>
                          <a:pt x="123926" y="51140"/>
                          <a:pt x="148867" y="66484"/>
                          <a:pt x="148867" y="66484"/>
                        </a:cubicBezTo>
                        <a:lnTo>
                          <a:pt x="159549" y="9342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9" name="Google Shape;2769;p16"/>
                  <p:cNvSpPr/>
                  <p:nvPr/>
                </p:nvSpPr>
                <p:spPr>
                  <a:xfrm>
                    <a:off x="3846347" y="2098108"/>
                    <a:ext cx="208164" cy="48030"/>
                  </a:xfrm>
                  <a:custGeom>
                    <a:avLst/>
                    <a:gdLst/>
                    <a:ahLst/>
                    <a:cxnLst/>
                    <a:rect l="l" t="t" r="r" b="b"/>
                    <a:pathLst>
                      <a:path w="208164" h="48030" extrusionOk="0">
                        <a:moveTo>
                          <a:pt x="208164" y="48031"/>
                        </a:moveTo>
                        <a:cubicBezTo>
                          <a:pt x="208164" y="48031"/>
                          <a:pt x="155169" y="29767"/>
                          <a:pt x="110137" y="19326"/>
                        </a:cubicBezTo>
                        <a:cubicBezTo>
                          <a:pt x="76061" y="11423"/>
                          <a:pt x="0" y="7304"/>
                          <a:pt x="0" y="7304"/>
                        </a:cubicBezTo>
                        <a:cubicBezTo>
                          <a:pt x="0" y="7304"/>
                          <a:pt x="46117" y="-4577"/>
                          <a:pt x="110110" y="1967"/>
                        </a:cubicBezTo>
                        <a:cubicBezTo>
                          <a:pt x="144567" y="5489"/>
                          <a:pt x="195118" y="16794"/>
                          <a:pt x="195118" y="16794"/>
                        </a:cubicBezTo>
                        <a:lnTo>
                          <a:pt x="208164" y="4803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0" name="Google Shape;2770;p16"/>
                  <p:cNvSpPr/>
                  <p:nvPr/>
                </p:nvSpPr>
                <p:spPr>
                  <a:xfrm>
                    <a:off x="3979750" y="2286928"/>
                    <a:ext cx="162482" cy="58433"/>
                  </a:xfrm>
                  <a:custGeom>
                    <a:avLst/>
                    <a:gdLst/>
                    <a:ahLst/>
                    <a:cxnLst/>
                    <a:rect l="l" t="t" r="r" b="b"/>
                    <a:pathLst>
                      <a:path w="162482" h="58433" extrusionOk="0">
                        <a:moveTo>
                          <a:pt x="162482" y="58434"/>
                        </a:moveTo>
                        <a:cubicBezTo>
                          <a:pt x="162482" y="58434"/>
                          <a:pt x="140649" y="41222"/>
                          <a:pt x="83836" y="20916"/>
                        </a:cubicBezTo>
                        <a:cubicBezTo>
                          <a:pt x="62485" y="13287"/>
                          <a:pt x="0" y="0"/>
                          <a:pt x="0" y="0"/>
                        </a:cubicBezTo>
                        <a:cubicBezTo>
                          <a:pt x="0" y="0"/>
                          <a:pt x="68600" y="4313"/>
                          <a:pt x="87125" y="7869"/>
                        </a:cubicBezTo>
                        <a:cubicBezTo>
                          <a:pt x="114309" y="13093"/>
                          <a:pt x="145418" y="21324"/>
                          <a:pt x="145418" y="21324"/>
                        </a:cubicBezTo>
                        <a:lnTo>
                          <a:pt x="162482" y="58434"/>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2771" name="Google Shape;2771;p16"/>
              <p:cNvGrpSpPr/>
              <p:nvPr/>
            </p:nvGrpSpPr>
            <p:grpSpPr>
              <a:xfrm>
                <a:off x="3861864" y="2151457"/>
                <a:ext cx="730882" cy="706308"/>
                <a:chOff x="3861864" y="2151457"/>
                <a:chExt cx="730882" cy="706308"/>
              </a:xfrm>
            </p:grpSpPr>
            <p:sp>
              <p:nvSpPr>
                <p:cNvPr id="2772" name="Google Shape;2772;p16"/>
                <p:cNvSpPr/>
                <p:nvPr/>
              </p:nvSpPr>
              <p:spPr>
                <a:xfrm>
                  <a:off x="3861873" y="2151457"/>
                  <a:ext cx="730873" cy="706308"/>
                </a:xfrm>
                <a:custGeom>
                  <a:avLst/>
                  <a:gdLst/>
                  <a:ahLst/>
                  <a:cxnLst/>
                  <a:rect l="l" t="t" r="r" b="b"/>
                  <a:pathLst>
                    <a:path w="730873" h="706308" extrusionOk="0">
                      <a:moveTo>
                        <a:pt x="1084" y="299381"/>
                      </a:moveTo>
                      <a:cubicBezTo>
                        <a:pt x="7747" y="193209"/>
                        <a:pt x="102179" y="68064"/>
                        <a:pt x="196825" y="29949"/>
                      </a:cubicBezTo>
                      <a:cubicBezTo>
                        <a:pt x="291477" y="-8165"/>
                        <a:pt x="371054" y="-5700"/>
                        <a:pt x="463054" y="14030"/>
                      </a:cubicBezTo>
                      <a:cubicBezTo>
                        <a:pt x="555048" y="33760"/>
                        <a:pt x="645474" y="82717"/>
                        <a:pt x="691947" y="193524"/>
                      </a:cubicBezTo>
                      <a:cubicBezTo>
                        <a:pt x="738412" y="304323"/>
                        <a:pt x="750849" y="420139"/>
                        <a:pt x="686890" y="522339"/>
                      </a:cubicBezTo>
                      <a:cubicBezTo>
                        <a:pt x="626528" y="618773"/>
                        <a:pt x="577604" y="660276"/>
                        <a:pt x="463938" y="690796"/>
                      </a:cubicBezTo>
                      <a:cubicBezTo>
                        <a:pt x="388052" y="711169"/>
                        <a:pt x="262505" y="730591"/>
                        <a:pt x="131118" y="615974"/>
                      </a:cubicBezTo>
                      <a:cubicBezTo>
                        <a:pt x="80044" y="571417"/>
                        <a:pt x="-10945" y="491096"/>
                        <a:pt x="1084" y="299381"/>
                      </a:cubicBezTo>
                      <a:close/>
                    </a:path>
                  </a:pathLst>
                </a:custGeom>
                <a:solidFill>
                  <a:srgbClr val="A422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3" name="Google Shape;2773;p16"/>
                <p:cNvSpPr/>
                <p:nvPr/>
              </p:nvSpPr>
              <p:spPr>
                <a:xfrm>
                  <a:off x="3861893" y="2154395"/>
                  <a:ext cx="626826" cy="656251"/>
                </a:xfrm>
                <a:custGeom>
                  <a:avLst/>
                  <a:gdLst/>
                  <a:ahLst/>
                  <a:cxnLst/>
                  <a:rect l="l" t="t" r="r" b="b"/>
                  <a:pathLst>
                    <a:path w="626826" h="656251" extrusionOk="0">
                      <a:moveTo>
                        <a:pt x="509989" y="86838"/>
                      </a:moveTo>
                      <a:cubicBezTo>
                        <a:pt x="439172" y="28980"/>
                        <a:pt x="352376" y="-555"/>
                        <a:pt x="298342" y="8"/>
                      </a:cubicBezTo>
                      <a:cubicBezTo>
                        <a:pt x="298235" y="21"/>
                        <a:pt x="298121" y="41"/>
                        <a:pt x="298014" y="55"/>
                      </a:cubicBezTo>
                      <a:cubicBezTo>
                        <a:pt x="265412" y="4180"/>
                        <a:pt x="232160" y="12746"/>
                        <a:pt x="196785" y="26991"/>
                      </a:cubicBezTo>
                      <a:cubicBezTo>
                        <a:pt x="102132" y="65105"/>
                        <a:pt x="7748" y="190317"/>
                        <a:pt x="1084" y="296489"/>
                      </a:cubicBezTo>
                      <a:cubicBezTo>
                        <a:pt x="-10944" y="488205"/>
                        <a:pt x="80011" y="568425"/>
                        <a:pt x="131091" y="612982"/>
                      </a:cubicBezTo>
                      <a:cubicBezTo>
                        <a:pt x="140488" y="621179"/>
                        <a:pt x="149857" y="628566"/>
                        <a:pt x="159173" y="635445"/>
                      </a:cubicBezTo>
                      <a:cubicBezTo>
                        <a:pt x="291826" y="676914"/>
                        <a:pt x="508382" y="675555"/>
                        <a:pt x="599746" y="447800"/>
                      </a:cubicBezTo>
                      <a:cubicBezTo>
                        <a:pt x="665875" y="282941"/>
                        <a:pt x="601199" y="161365"/>
                        <a:pt x="509989" y="86838"/>
                      </a:cubicBezTo>
                      <a:close/>
                    </a:path>
                  </a:pathLst>
                </a:custGeom>
                <a:solidFill>
                  <a:srgbClr val="BA3D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4" name="Google Shape;2774;p16"/>
                <p:cNvSpPr/>
                <p:nvPr/>
              </p:nvSpPr>
              <p:spPr>
                <a:xfrm>
                  <a:off x="3861864" y="2199265"/>
                  <a:ext cx="567820" cy="580799"/>
                </a:xfrm>
                <a:custGeom>
                  <a:avLst/>
                  <a:gdLst/>
                  <a:ahLst/>
                  <a:cxnLst/>
                  <a:rect l="l" t="t" r="r" b="b"/>
                  <a:pathLst>
                    <a:path w="567820" h="580799" extrusionOk="0">
                      <a:moveTo>
                        <a:pt x="459788" y="67271"/>
                      </a:moveTo>
                      <a:cubicBezTo>
                        <a:pt x="370272" y="1697"/>
                        <a:pt x="247157" y="-16044"/>
                        <a:pt x="180800" y="14516"/>
                      </a:cubicBezTo>
                      <a:cubicBezTo>
                        <a:pt x="145760" y="30650"/>
                        <a:pt x="117484" y="45511"/>
                        <a:pt x="92068" y="59783"/>
                      </a:cubicBezTo>
                      <a:cubicBezTo>
                        <a:pt x="49051" y="107266"/>
                        <a:pt x="15599" y="167421"/>
                        <a:pt x="4702" y="224897"/>
                      </a:cubicBezTo>
                      <a:cubicBezTo>
                        <a:pt x="4287" y="227074"/>
                        <a:pt x="3718" y="229264"/>
                        <a:pt x="3369" y="231427"/>
                      </a:cubicBezTo>
                      <a:cubicBezTo>
                        <a:pt x="2285" y="238225"/>
                        <a:pt x="1528" y="244949"/>
                        <a:pt x="1112" y="251619"/>
                      </a:cubicBezTo>
                      <a:cubicBezTo>
                        <a:pt x="362" y="263601"/>
                        <a:pt x="-19" y="275046"/>
                        <a:pt x="1" y="286171"/>
                      </a:cubicBezTo>
                      <a:cubicBezTo>
                        <a:pt x="135" y="390367"/>
                        <a:pt x="32496" y="457574"/>
                        <a:pt x="68433" y="503885"/>
                      </a:cubicBezTo>
                      <a:cubicBezTo>
                        <a:pt x="109548" y="531184"/>
                        <a:pt x="162497" y="554992"/>
                        <a:pt x="231170" y="572767"/>
                      </a:cubicBezTo>
                      <a:cubicBezTo>
                        <a:pt x="423181" y="622467"/>
                        <a:pt x="591530" y="433135"/>
                        <a:pt x="565069" y="236772"/>
                      </a:cubicBezTo>
                      <a:cubicBezTo>
                        <a:pt x="555144" y="163135"/>
                        <a:pt x="513494" y="106610"/>
                        <a:pt x="459788" y="67271"/>
                      </a:cubicBezTo>
                      <a:close/>
                    </a:path>
                  </a:pathLst>
                </a:custGeom>
                <a:solidFill>
                  <a:srgbClr val="CF58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5" name="Google Shape;2775;p16"/>
                <p:cNvSpPr/>
                <p:nvPr/>
              </p:nvSpPr>
              <p:spPr>
                <a:xfrm>
                  <a:off x="3864013" y="2286153"/>
                  <a:ext cx="108213" cy="411904"/>
                </a:xfrm>
                <a:custGeom>
                  <a:avLst/>
                  <a:gdLst/>
                  <a:ahLst/>
                  <a:cxnLst/>
                  <a:rect l="l" t="t" r="r" b="b"/>
                  <a:pathLst>
                    <a:path w="108213" h="411904" extrusionOk="0">
                      <a:moveTo>
                        <a:pt x="107828" y="411237"/>
                      </a:moveTo>
                      <a:cubicBezTo>
                        <a:pt x="101003" y="420560"/>
                        <a:pt x="10108" y="330964"/>
                        <a:pt x="678" y="223586"/>
                      </a:cubicBezTo>
                      <a:cubicBezTo>
                        <a:pt x="-8564" y="118352"/>
                        <a:pt x="79512" y="-6451"/>
                        <a:pt x="90027" y="259"/>
                      </a:cubicBezTo>
                      <a:cubicBezTo>
                        <a:pt x="100869" y="7184"/>
                        <a:pt x="12365" y="101402"/>
                        <a:pt x="22136" y="218115"/>
                      </a:cubicBezTo>
                      <a:cubicBezTo>
                        <a:pt x="31841" y="333897"/>
                        <a:pt x="114525" y="402089"/>
                        <a:pt x="107828" y="411237"/>
                      </a:cubicBezTo>
                      <a:close/>
                    </a:path>
                  </a:pathLst>
                </a:custGeom>
                <a:solidFill>
                  <a:srgbClr val="FFA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6" name="Google Shape;2776;p16"/>
                <p:cNvSpPr/>
                <p:nvPr/>
              </p:nvSpPr>
              <p:spPr>
                <a:xfrm>
                  <a:off x="3905343" y="2223566"/>
                  <a:ext cx="474075" cy="519655"/>
                </a:xfrm>
                <a:custGeom>
                  <a:avLst/>
                  <a:gdLst/>
                  <a:ahLst/>
                  <a:cxnLst/>
                  <a:rect l="l" t="t" r="r" b="b"/>
                  <a:pathLst>
                    <a:path w="474075" h="519655" extrusionOk="0">
                      <a:moveTo>
                        <a:pt x="445958" y="258989"/>
                      </a:moveTo>
                      <a:cubicBezTo>
                        <a:pt x="461248" y="260677"/>
                        <a:pt x="542834" y="108321"/>
                        <a:pt x="330437" y="19562"/>
                      </a:cubicBezTo>
                      <a:cubicBezTo>
                        <a:pt x="239549" y="-18419"/>
                        <a:pt x="124563" y="-7415"/>
                        <a:pt x="44960" y="109305"/>
                      </a:cubicBezTo>
                      <a:cubicBezTo>
                        <a:pt x="-51789" y="251153"/>
                        <a:pt x="9585" y="457971"/>
                        <a:pt x="209994" y="512038"/>
                      </a:cubicBezTo>
                      <a:cubicBezTo>
                        <a:pt x="395160" y="562000"/>
                        <a:pt x="474516" y="350125"/>
                        <a:pt x="437064" y="342363"/>
                      </a:cubicBezTo>
                      <a:cubicBezTo>
                        <a:pt x="414508" y="337682"/>
                        <a:pt x="364500" y="413261"/>
                        <a:pt x="288847" y="405391"/>
                      </a:cubicBezTo>
                      <a:cubicBezTo>
                        <a:pt x="245958" y="400931"/>
                        <a:pt x="150930" y="333864"/>
                        <a:pt x="178295" y="248200"/>
                      </a:cubicBezTo>
                      <a:cubicBezTo>
                        <a:pt x="203276" y="169996"/>
                        <a:pt x="275734" y="135793"/>
                        <a:pt x="331717" y="160251"/>
                      </a:cubicBezTo>
                      <a:cubicBezTo>
                        <a:pt x="389045" y="185292"/>
                        <a:pt x="426844" y="256879"/>
                        <a:pt x="445958" y="258989"/>
                      </a:cubicBezTo>
                      <a:close/>
                    </a:path>
                  </a:pathLst>
                </a:custGeom>
                <a:solidFill>
                  <a:srgbClr val="E573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7" name="Google Shape;2777;p16"/>
                <p:cNvSpPr/>
                <p:nvPr/>
              </p:nvSpPr>
              <p:spPr>
                <a:xfrm>
                  <a:off x="4244443" y="2614951"/>
                  <a:ext cx="71746" cy="52693"/>
                </a:xfrm>
                <a:custGeom>
                  <a:avLst/>
                  <a:gdLst/>
                  <a:ahLst/>
                  <a:cxnLst/>
                  <a:rect l="l" t="t" r="r" b="b"/>
                  <a:pathLst>
                    <a:path w="71746" h="52693" extrusionOk="0">
                      <a:moveTo>
                        <a:pt x="71684" y="5508"/>
                      </a:moveTo>
                      <a:cubicBezTo>
                        <a:pt x="70632" y="-14798"/>
                        <a:pt x="338" y="26404"/>
                        <a:pt x="3" y="42370"/>
                      </a:cubicBezTo>
                      <a:cubicBezTo>
                        <a:pt x="-305" y="57251"/>
                        <a:pt x="21863" y="52657"/>
                        <a:pt x="29900" y="49235"/>
                      </a:cubicBezTo>
                      <a:cubicBezTo>
                        <a:pt x="54057" y="38928"/>
                        <a:pt x="72977" y="30382"/>
                        <a:pt x="71684" y="5508"/>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8" name="Google Shape;2778;p16"/>
                <p:cNvSpPr/>
                <p:nvPr/>
              </p:nvSpPr>
              <p:spPr>
                <a:xfrm>
                  <a:off x="4062987" y="2608176"/>
                  <a:ext cx="175201" cy="90668"/>
                </a:xfrm>
                <a:custGeom>
                  <a:avLst/>
                  <a:gdLst/>
                  <a:ahLst/>
                  <a:cxnLst/>
                  <a:rect l="l" t="t" r="r" b="b"/>
                  <a:pathLst>
                    <a:path w="175201" h="90668" extrusionOk="0">
                      <a:moveTo>
                        <a:pt x="70" y="56304"/>
                      </a:moveTo>
                      <a:cubicBezTo>
                        <a:pt x="3733" y="40907"/>
                        <a:pt x="13257" y="47537"/>
                        <a:pt x="26832" y="30560"/>
                      </a:cubicBezTo>
                      <a:cubicBezTo>
                        <a:pt x="40401" y="13582"/>
                        <a:pt x="32686" y="47"/>
                        <a:pt x="46563" y="0"/>
                      </a:cubicBezTo>
                      <a:cubicBezTo>
                        <a:pt x="65556" y="-60"/>
                        <a:pt x="63353" y="19235"/>
                        <a:pt x="110662" y="36996"/>
                      </a:cubicBezTo>
                      <a:cubicBezTo>
                        <a:pt x="124037" y="42012"/>
                        <a:pt x="172974" y="39206"/>
                        <a:pt x="175137" y="59566"/>
                      </a:cubicBezTo>
                      <a:cubicBezTo>
                        <a:pt x="176483" y="72210"/>
                        <a:pt x="156679" y="80762"/>
                        <a:pt x="137659" y="85089"/>
                      </a:cubicBezTo>
                      <a:cubicBezTo>
                        <a:pt x="49884" y="105047"/>
                        <a:pt x="-2180" y="65774"/>
                        <a:pt x="70" y="56304"/>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9" name="Google Shape;2779;p16"/>
                <p:cNvSpPr/>
                <p:nvPr/>
              </p:nvSpPr>
              <p:spPr>
                <a:xfrm>
                  <a:off x="3924272" y="2279073"/>
                  <a:ext cx="217625" cy="369671"/>
                </a:xfrm>
                <a:custGeom>
                  <a:avLst/>
                  <a:gdLst/>
                  <a:ahLst/>
                  <a:cxnLst/>
                  <a:rect l="l" t="t" r="r" b="b"/>
                  <a:pathLst>
                    <a:path w="217625" h="369671" extrusionOk="0">
                      <a:moveTo>
                        <a:pt x="32" y="198955"/>
                      </a:moveTo>
                      <a:cubicBezTo>
                        <a:pt x="-1756" y="109895"/>
                        <a:pt x="72289" y="-28417"/>
                        <a:pt x="180784" y="5143"/>
                      </a:cubicBezTo>
                      <a:cubicBezTo>
                        <a:pt x="207238" y="13327"/>
                        <a:pt x="218389" y="28007"/>
                        <a:pt x="217586" y="64722"/>
                      </a:cubicBezTo>
                      <a:cubicBezTo>
                        <a:pt x="217050" y="89019"/>
                        <a:pt x="153700" y="135184"/>
                        <a:pt x="135497" y="184904"/>
                      </a:cubicBezTo>
                      <a:cubicBezTo>
                        <a:pt x="108079" y="259826"/>
                        <a:pt x="180429" y="287546"/>
                        <a:pt x="145563" y="344728"/>
                      </a:cubicBezTo>
                      <a:cubicBezTo>
                        <a:pt x="125163" y="378181"/>
                        <a:pt x="97979" y="370914"/>
                        <a:pt x="82897" y="363038"/>
                      </a:cubicBezTo>
                      <a:cubicBezTo>
                        <a:pt x="48165" y="344909"/>
                        <a:pt x="1907" y="292141"/>
                        <a:pt x="32" y="198955"/>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0" name="Google Shape;2780;p16"/>
                <p:cNvSpPr/>
                <p:nvPr/>
              </p:nvSpPr>
              <p:spPr>
                <a:xfrm>
                  <a:off x="4146974" y="2268965"/>
                  <a:ext cx="202162" cy="154752"/>
                </a:xfrm>
                <a:custGeom>
                  <a:avLst/>
                  <a:gdLst/>
                  <a:ahLst/>
                  <a:cxnLst/>
                  <a:rect l="l" t="t" r="r" b="b"/>
                  <a:pathLst>
                    <a:path w="202162" h="154752" extrusionOk="0">
                      <a:moveTo>
                        <a:pt x="235" y="12076"/>
                      </a:moveTo>
                      <a:cubicBezTo>
                        <a:pt x="-2417" y="30339"/>
                        <a:pt x="18170" y="28772"/>
                        <a:pt x="22805" y="52373"/>
                      </a:cubicBezTo>
                      <a:cubicBezTo>
                        <a:pt x="26528" y="71360"/>
                        <a:pt x="18659" y="91800"/>
                        <a:pt x="37820" y="93816"/>
                      </a:cubicBezTo>
                      <a:cubicBezTo>
                        <a:pt x="61113" y="96261"/>
                        <a:pt x="73168" y="86061"/>
                        <a:pt x="118756" y="107244"/>
                      </a:cubicBezTo>
                      <a:cubicBezTo>
                        <a:pt x="172026" y="131997"/>
                        <a:pt x="179755" y="157574"/>
                        <a:pt x="194797" y="154500"/>
                      </a:cubicBezTo>
                      <a:cubicBezTo>
                        <a:pt x="212980" y="150790"/>
                        <a:pt x="197181" y="84045"/>
                        <a:pt x="150877" y="45864"/>
                      </a:cubicBezTo>
                      <a:cubicBezTo>
                        <a:pt x="109052" y="11373"/>
                        <a:pt x="4461" y="-17051"/>
                        <a:pt x="235" y="12076"/>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1" name="Google Shape;2781;p16"/>
                <p:cNvSpPr/>
                <p:nvPr/>
              </p:nvSpPr>
              <p:spPr>
                <a:xfrm>
                  <a:off x="4014530" y="2372834"/>
                  <a:ext cx="92542" cy="203717"/>
                </a:xfrm>
                <a:custGeom>
                  <a:avLst/>
                  <a:gdLst/>
                  <a:ahLst/>
                  <a:cxnLst/>
                  <a:rect l="l" t="t" r="r" b="b"/>
                  <a:pathLst>
                    <a:path w="92542" h="203717" extrusionOk="0">
                      <a:moveTo>
                        <a:pt x="35254" y="203717"/>
                      </a:moveTo>
                      <a:cubicBezTo>
                        <a:pt x="35254" y="203717"/>
                        <a:pt x="-12357" y="164552"/>
                        <a:pt x="3080" y="98276"/>
                      </a:cubicBezTo>
                      <a:cubicBezTo>
                        <a:pt x="21725" y="18237"/>
                        <a:pt x="92542" y="0"/>
                        <a:pt x="92542" y="0"/>
                      </a:cubicBezTo>
                      <a:cubicBezTo>
                        <a:pt x="92542" y="0"/>
                        <a:pt x="39573" y="51656"/>
                        <a:pt x="25255" y="102582"/>
                      </a:cubicBezTo>
                      <a:cubicBezTo>
                        <a:pt x="10929" y="153515"/>
                        <a:pt x="35254" y="203717"/>
                        <a:pt x="35254" y="203717"/>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2" name="Google Shape;2782;p16"/>
                <p:cNvSpPr/>
                <p:nvPr/>
              </p:nvSpPr>
              <p:spPr>
                <a:xfrm>
                  <a:off x="4194371" y="2340207"/>
                  <a:ext cx="122975" cy="59008"/>
                </a:xfrm>
                <a:custGeom>
                  <a:avLst/>
                  <a:gdLst/>
                  <a:ahLst/>
                  <a:cxnLst/>
                  <a:rect l="l" t="t" r="r" b="b"/>
                  <a:pathLst>
                    <a:path w="122975" h="59008" extrusionOk="0">
                      <a:moveTo>
                        <a:pt x="0" y="7211"/>
                      </a:moveTo>
                      <a:cubicBezTo>
                        <a:pt x="0" y="7211"/>
                        <a:pt x="43552" y="-7650"/>
                        <a:pt x="74300" y="5296"/>
                      </a:cubicBezTo>
                      <a:cubicBezTo>
                        <a:pt x="105040" y="18248"/>
                        <a:pt x="122975" y="59008"/>
                        <a:pt x="122975" y="59008"/>
                      </a:cubicBezTo>
                      <a:cubicBezTo>
                        <a:pt x="122975" y="59008"/>
                        <a:pt x="101269" y="36813"/>
                        <a:pt x="70529" y="23861"/>
                      </a:cubicBezTo>
                      <a:cubicBezTo>
                        <a:pt x="39789" y="10915"/>
                        <a:pt x="0" y="7211"/>
                        <a:pt x="0" y="7211"/>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3" name="Google Shape;2783;p16"/>
                <p:cNvSpPr/>
                <p:nvPr/>
              </p:nvSpPr>
              <p:spPr>
                <a:xfrm>
                  <a:off x="4111271" y="2634943"/>
                  <a:ext cx="114013" cy="42298"/>
                </a:xfrm>
                <a:custGeom>
                  <a:avLst/>
                  <a:gdLst/>
                  <a:ahLst/>
                  <a:cxnLst/>
                  <a:rect l="l" t="t" r="r" b="b"/>
                  <a:pathLst>
                    <a:path w="114013" h="42298" extrusionOk="0">
                      <a:moveTo>
                        <a:pt x="1466" y="4208"/>
                      </a:moveTo>
                      <a:cubicBezTo>
                        <a:pt x="10802" y="-9722"/>
                        <a:pt x="25389" y="14374"/>
                        <a:pt x="59103" y="26603"/>
                      </a:cubicBezTo>
                      <a:cubicBezTo>
                        <a:pt x="80507" y="34366"/>
                        <a:pt x="114014" y="31968"/>
                        <a:pt x="114014" y="31968"/>
                      </a:cubicBezTo>
                      <a:cubicBezTo>
                        <a:pt x="114014" y="31968"/>
                        <a:pt x="85115" y="46588"/>
                        <a:pt x="58741" y="41043"/>
                      </a:cubicBezTo>
                      <a:cubicBezTo>
                        <a:pt x="29287" y="34855"/>
                        <a:pt x="-7870" y="18138"/>
                        <a:pt x="1466" y="4208"/>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4" name="Google Shape;2784;p16"/>
                <p:cNvSpPr/>
                <p:nvPr/>
              </p:nvSpPr>
              <p:spPr>
                <a:xfrm>
                  <a:off x="4117315" y="2430804"/>
                  <a:ext cx="192826" cy="173454"/>
                </a:xfrm>
                <a:custGeom>
                  <a:avLst/>
                  <a:gdLst/>
                  <a:ahLst/>
                  <a:cxnLst/>
                  <a:rect l="l" t="t" r="r" b="b"/>
                  <a:pathLst>
                    <a:path w="192826" h="173454" extrusionOk="0">
                      <a:moveTo>
                        <a:pt x="499" y="90522"/>
                      </a:moveTo>
                      <a:cubicBezTo>
                        <a:pt x="-5119" y="47807"/>
                        <a:pt x="37542" y="11675"/>
                        <a:pt x="84637" y="2607"/>
                      </a:cubicBezTo>
                      <a:cubicBezTo>
                        <a:pt x="167790" y="-13413"/>
                        <a:pt x="186710" y="47907"/>
                        <a:pt x="192329" y="90623"/>
                      </a:cubicBezTo>
                      <a:cubicBezTo>
                        <a:pt x="197948" y="133331"/>
                        <a:pt x="155066" y="173481"/>
                        <a:pt x="107107" y="173454"/>
                      </a:cubicBezTo>
                      <a:cubicBezTo>
                        <a:pt x="59154" y="173428"/>
                        <a:pt x="6119" y="133231"/>
                        <a:pt x="499" y="90522"/>
                      </a:cubicBezTo>
                      <a:close/>
                    </a:path>
                  </a:pathLst>
                </a:custGeom>
                <a:solidFill>
                  <a:srgbClr val="DF7B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5" name="Google Shape;2785;p16"/>
                <p:cNvSpPr/>
                <p:nvPr/>
              </p:nvSpPr>
              <p:spPr>
                <a:xfrm>
                  <a:off x="4150865" y="2457926"/>
                  <a:ext cx="128867" cy="121811"/>
                </a:xfrm>
                <a:custGeom>
                  <a:avLst/>
                  <a:gdLst/>
                  <a:ahLst/>
                  <a:cxnLst/>
                  <a:rect l="l" t="t" r="r" b="b"/>
                  <a:pathLst>
                    <a:path w="128867" h="121811" extrusionOk="0">
                      <a:moveTo>
                        <a:pt x="67140" y="2656"/>
                      </a:moveTo>
                      <a:cubicBezTo>
                        <a:pt x="98550" y="9989"/>
                        <a:pt x="130677" y="35004"/>
                        <a:pt x="128788" y="64760"/>
                      </a:cubicBezTo>
                      <a:cubicBezTo>
                        <a:pt x="126906" y="94522"/>
                        <a:pt x="91766" y="123910"/>
                        <a:pt x="59592" y="121693"/>
                      </a:cubicBezTo>
                      <a:cubicBezTo>
                        <a:pt x="27412" y="119469"/>
                        <a:pt x="-1802" y="85642"/>
                        <a:pt x="87" y="55879"/>
                      </a:cubicBezTo>
                      <a:cubicBezTo>
                        <a:pt x="1976" y="26123"/>
                        <a:pt x="12135" y="-10183"/>
                        <a:pt x="67140" y="2656"/>
                      </a:cubicBezTo>
                      <a:close/>
                    </a:path>
                  </a:pathLst>
                </a:custGeom>
                <a:solidFill>
                  <a:srgbClr val="C568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6" name="Google Shape;2786;p16"/>
                <p:cNvSpPr/>
                <p:nvPr/>
              </p:nvSpPr>
              <p:spPr>
                <a:xfrm>
                  <a:off x="4192676" y="2479637"/>
                  <a:ext cx="65720" cy="66159"/>
                </a:xfrm>
                <a:custGeom>
                  <a:avLst/>
                  <a:gdLst/>
                  <a:ahLst/>
                  <a:cxnLst/>
                  <a:rect l="l" t="t" r="r" b="b"/>
                  <a:pathLst>
                    <a:path w="65720" h="66159" extrusionOk="0">
                      <a:moveTo>
                        <a:pt x="6918" y="13406"/>
                      </a:moveTo>
                      <a:cubicBezTo>
                        <a:pt x="18056" y="-1281"/>
                        <a:pt x="38703" y="-4375"/>
                        <a:pt x="53029" y="6488"/>
                      </a:cubicBezTo>
                      <a:cubicBezTo>
                        <a:pt x="67354" y="17358"/>
                        <a:pt x="69939" y="38072"/>
                        <a:pt x="58802" y="52759"/>
                      </a:cubicBezTo>
                      <a:cubicBezTo>
                        <a:pt x="47664" y="67440"/>
                        <a:pt x="27023" y="70534"/>
                        <a:pt x="12691" y="59671"/>
                      </a:cubicBezTo>
                      <a:cubicBezTo>
                        <a:pt x="-1634" y="48801"/>
                        <a:pt x="-4219" y="28087"/>
                        <a:pt x="6918" y="13406"/>
                      </a:cubicBezTo>
                      <a:close/>
                    </a:path>
                  </a:pathLst>
                </a:custGeom>
                <a:solidFill>
                  <a:srgbClr val="8C3A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7" name="Google Shape;2787;p16"/>
                <p:cNvSpPr/>
                <p:nvPr/>
              </p:nvSpPr>
              <p:spPr>
                <a:xfrm>
                  <a:off x="4210579" y="2494246"/>
                  <a:ext cx="36904" cy="36946"/>
                </a:xfrm>
                <a:custGeom>
                  <a:avLst/>
                  <a:gdLst/>
                  <a:ahLst/>
                  <a:cxnLst/>
                  <a:rect l="l" t="t" r="r" b="b"/>
                  <a:pathLst>
                    <a:path w="36904" h="36946" extrusionOk="0">
                      <a:moveTo>
                        <a:pt x="3776" y="7342"/>
                      </a:moveTo>
                      <a:cubicBezTo>
                        <a:pt x="9951" y="-801"/>
                        <a:pt x="21530" y="-2415"/>
                        <a:pt x="29634" y="3733"/>
                      </a:cubicBezTo>
                      <a:cubicBezTo>
                        <a:pt x="37738" y="9881"/>
                        <a:pt x="39305" y="21460"/>
                        <a:pt x="33130" y="29604"/>
                      </a:cubicBezTo>
                      <a:cubicBezTo>
                        <a:pt x="26955" y="37748"/>
                        <a:pt x="15376" y="39362"/>
                        <a:pt x="7272" y="33214"/>
                      </a:cubicBezTo>
                      <a:cubicBezTo>
                        <a:pt x="-838" y="27073"/>
                        <a:pt x="-2399" y="15486"/>
                        <a:pt x="3776" y="7342"/>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788" name="Google Shape;2788;p16"/>
                <p:cNvGrpSpPr/>
                <p:nvPr/>
              </p:nvGrpSpPr>
              <p:grpSpPr>
                <a:xfrm>
                  <a:off x="3906637" y="2180986"/>
                  <a:ext cx="603017" cy="631242"/>
                  <a:chOff x="3906637" y="2180986"/>
                  <a:chExt cx="603017" cy="631242"/>
                </a:xfrm>
              </p:grpSpPr>
              <p:sp>
                <p:nvSpPr>
                  <p:cNvPr id="2789" name="Google Shape;2789;p16"/>
                  <p:cNvSpPr/>
                  <p:nvPr/>
                </p:nvSpPr>
                <p:spPr>
                  <a:xfrm>
                    <a:off x="4465067" y="2416322"/>
                    <a:ext cx="44587" cy="19848"/>
                  </a:xfrm>
                  <a:custGeom>
                    <a:avLst/>
                    <a:gdLst/>
                    <a:ahLst/>
                    <a:cxnLst/>
                    <a:rect l="l" t="t" r="r" b="b"/>
                    <a:pathLst>
                      <a:path w="44587" h="19848" extrusionOk="0">
                        <a:moveTo>
                          <a:pt x="41322" y="560"/>
                        </a:moveTo>
                        <a:cubicBezTo>
                          <a:pt x="39996" y="-56"/>
                          <a:pt x="38483" y="-210"/>
                          <a:pt x="36996" y="332"/>
                        </a:cubicBezTo>
                        <a:cubicBezTo>
                          <a:pt x="34853" y="1082"/>
                          <a:pt x="32522" y="1759"/>
                          <a:pt x="30486" y="2790"/>
                        </a:cubicBezTo>
                        <a:cubicBezTo>
                          <a:pt x="26729" y="4699"/>
                          <a:pt x="23179" y="7184"/>
                          <a:pt x="19496" y="9253"/>
                        </a:cubicBezTo>
                        <a:cubicBezTo>
                          <a:pt x="13033" y="12876"/>
                          <a:pt x="6530" y="16352"/>
                          <a:pt x="0" y="19848"/>
                        </a:cubicBezTo>
                        <a:cubicBezTo>
                          <a:pt x="7253" y="18348"/>
                          <a:pt x="14533" y="16727"/>
                          <a:pt x="21820" y="15368"/>
                        </a:cubicBezTo>
                        <a:cubicBezTo>
                          <a:pt x="25972" y="14591"/>
                          <a:pt x="30299" y="14249"/>
                          <a:pt x="34411" y="13305"/>
                        </a:cubicBezTo>
                        <a:cubicBezTo>
                          <a:pt x="36627" y="12796"/>
                          <a:pt x="38744" y="11899"/>
                          <a:pt x="40867" y="11102"/>
                        </a:cubicBezTo>
                        <a:cubicBezTo>
                          <a:pt x="43834" y="10023"/>
                          <a:pt x="45314" y="6755"/>
                          <a:pt x="44236" y="3788"/>
                        </a:cubicBezTo>
                        <a:cubicBezTo>
                          <a:pt x="43700" y="2308"/>
                          <a:pt x="42642" y="1183"/>
                          <a:pt x="41322" y="56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0" name="Google Shape;2790;p16"/>
                  <p:cNvSpPr/>
                  <p:nvPr/>
                </p:nvSpPr>
                <p:spPr>
                  <a:xfrm>
                    <a:off x="4450461" y="2478000"/>
                    <a:ext cx="38654" cy="11732"/>
                  </a:xfrm>
                  <a:custGeom>
                    <a:avLst/>
                    <a:gdLst/>
                    <a:ahLst/>
                    <a:cxnLst/>
                    <a:rect l="l" t="t" r="r" b="b"/>
                    <a:pathLst>
                      <a:path w="38654" h="11732" extrusionOk="0">
                        <a:moveTo>
                          <a:pt x="36520" y="1193"/>
                        </a:moveTo>
                        <a:cubicBezTo>
                          <a:pt x="35382" y="276"/>
                          <a:pt x="33888" y="-126"/>
                          <a:pt x="32321" y="35"/>
                        </a:cubicBezTo>
                        <a:cubicBezTo>
                          <a:pt x="16194" y="4616"/>
                          <a:pt x="13153" y="5553"/>
                          <a:pt x="16207" y="4642"/>
                        </a:cubicBezTo>
                        <a:cubicBezTo>
                          <a:pt x="20936" y="3236"/>
                          <a:pt x="25677" y="1729"/>
                          <a:pt x="30352" y="142"/>
                        </a:cubicBezTo>
                        <a:cubicBezTo>
                          <a:pt x="30928" y="-53"/>
                          <a:pt x="29173" y="296"/>
                          <a:pt x="28570" y="390"/>
                        </a:cubicBezTo>
                        <a:cubicBezTo>
                          <a:pt x="26950" y="631"/>
                          <a:pt x="25490" y="1120"/>
                          <a:pt x="23963" y="1682"/>
                        </a:cubicBezTo>
                        <a:cubicBezTo>
                          <a:pt x="20025" y="3122"/>
                          <a:pt x="15980" y="4428"/>
                          <a:pt x="11968" y="5640"/>
                        </a:cubicBezTo>
                        <a:cubicBezTo>
                          <a:pt x="10294" y="6143"/>
                          <a:pt x="5271" y="7495"/>
                          <a:pt x="6965" y="7067"/>
                        </a:cubicBezTo>
                        <a:cubicBezTo>
                          <a:pt x="10053" y="6290"/>
                          <a:pt x="0" y="9176"/>
                          <a:pt x="0" y="9176"/>
                        </a:cubicBezTo>
                        <a:cubicBezTo>
                          <a:pt x="0" y="9176"/>
                          <a:pt x="21652" y="10650"/>
                          <a:pt x="16730" y="10261"/>
                        </a:cubicBezTo>
                        <a:cubicBezTo>
                          <a:pt x="15317" y="10154"/>
                          <a:pt x="13917" y="10194"/>
                          <a:pt x="12497" y="10101"/>
                        </a:cubicBezTo>
                        <a:cubicBezTo>
                          <a:pt x="16676" y="10449"/>
                          <a:pt x="20822" y="10857"/>
                          <a:pt x="24974" y="11440"/>
                        </a:cubicBezTo>
                        <a:cubicBezTo>
                          <a:pt x="26588" y="11668"/>
                          <a:pt x="28075" y="11802"/>
                          <a:pt x="29716" y="11694"/>
                        </a:cubicBezTo>
                        <a:cubicBezTo>
                          <a:pt x="30319" y="11661"/>
                          <a:pt x="32120" y="11688"/>
                          <a:pt x="31517" y="11614"/>
                        </a:cubicBezTo>
                        <a:cubicBezTo>
                          <a:pt x="26615" y="11045"/>
                          <a:pt x="31491" y="11581"/>
                          <a:pt x="33460" y="11346"/>
                        </a:cubicBezTo>
                        <a:cubicBezTo>
                          <a:pt x="36594" y="11018"/>
                          <a:pt x="38958" y="8245"/>
                          <a:pt x="38623" y="5111"/>
                        </a:cubicBezTo>
                        <a:cubicBezTo>
                          <a:pt x="38462" y="3544"/>
                          <a:pt x="37659" y="2111"/>
                          <a:pt x="36520" y="119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1" name="Google Shape;2791;p16"/>
                  <p:cNvSpPr/>
                  <p:nvPr/>
                </p:nvSpPr>
                <p:spPr>
                  <a:xfrm>
                    <a:off x="4406272" y="2512627"/>
                    <a:ext cx="30912" cy="12436"/>
                  </a:xfrm>
                  <a:custGeom>
                    <a:avLst/>
                    <a:gdLst/>
                    <a:ahLst/>
                    <a:cxnLst/>
                    <a:rect l="l" t="t" r="r" b="b"/>
                    <a:pathLst>
                      <a:path w="30912" h="12436" extrusionOk="0">
                        <a:moveTo>
                          <a:pt x="29836" y="3414"/>
                        </a:moveTo>
                        <a:cubicBezTo>
                          <a:pt x="28993" y="2222"/>
                          <a:pt x="27774" y="1372"/>
                          <a:pt x="26220" y="1110"/>
                        </a:cubicBezTo>
                        <a:cubicBezTo>
                          <a:pt x="18290" y="1519"/>
                          <a:pt x="19636" y="1378"/>
                          <a:pt x="18270" y="1459"/>
                        </a:cubicBezTo>
                        <a:cubicBezTo>
                          <a:pt x="18819" y="1298"/>
                          <a:pt x="19650" y="1452"/>
                          <a:pt x="19750" y="843"/>
                        </a:cubicBezTo>
                        <a:cubicBezTo>
                          <a:pt x="20119" y="-1341"/>
                          <a:pt x="15297" y="1385"/>
                          <a:pt x="13087" y="1593"/>
                        </a:cubicBezTo>
                        <a:cubicBezTo>
                          <a:pt x="10903" y="1800"/>
                          <a:pt x="6911" y="-169"/>
                          <a:pt x="6543" y="1994"/>
                        </a:cubicBezTo>
                        <a:cubicBezTo>
                          <a:pt x="6182" y="4144"/>
                          <a:pt x="0" y="2403"/>
                          <a:pt x="0" y="2403"/>
                        </a:cubicBezTo>
                        <a:cubicBezTo>
                          <a:pt x="0" y="2403"/>
                          <a:pt x="2766" y="3602"/>
                          <a:pt x="6041" y="4955"/>
                        </a:cubicBezTo>
                        <a:cubicBezTo>
                          <a:pt x="5679" y="7118"/>
                          <a:pt x="10113" y="6756"/>
                          <a:pt x="12109" y="7667"/>
                        </a:cubicBezTo>
                        <a:cubicBezTo>
                          <a:pt x="14125" y="8591"/>
                          <a:pt x="17734" y="12657"/>
                          <a:pt x="18103" y="10473"/>
                        </a:cubicBezTo>
                        <a:cubicBezTo>
                          <a:pt x="18478" y="8263"/>
                          <a:pt x="18049" y="10500"/>
                          <a:pt x="24217" y="12355"/>
                        </a:cubicBezTo>
                        <a:cubicBezTo>
                          <a:pt x="27325" y="12884"/>
                          <a:pt x="30305" y="10761"/>
                          <a:pt x="30834" y="7654"/>
                        </a:cubicBezTo>
                        <a:cubicBezTo>
                          <a:pt x="31095" y="6100"/>
                          <a:pt x="30687" y="4606"/>
                          <a:pt x="29836" y="341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2" name="Google Shape;2792;p16"/>
                  <p:cNvSpPr/>
                  <p:nvPr/>
                </p:nvSpPr>
                <p:spPr>
                  <a:xfrm>
                    <a:off x="4445686" y="2601352"/>
                    <a:ext cx="28165" cy="17105"/>
                  </a:xfrm>
                  <a:custGeom>
                    <a:avLst/>
                    <a:gdLst/>
                    <a:ahLst/>
                    <a:cxnLst/>
                    <a:rect l="l" t="t" r="r" b="b"/>
                    <a:pathLst>
                      <a:path w="28165" h="17105" extrusionOk="0">
                        <a:moveTo>
                          <a:pt x="24954" y="6302"/>
                        </a:moveTo>
                        <a:cubicBezTo>
                          <a:pt x="12470" y="3168"/>
                          <a:pt x="10180" y="2585"/>
                          <a:pt x="12557" y="3141"/>
                        </a:cubicBezTo>
                        <a:cubicBezTo>
                          <a:pt x="16261" y="4005"/>
                          <a:pt x="19877" y="4889"/>
                          <a:pt x="23614" y="5579"/>
                        </a:cubicBezTo>
                        <a:cubicBezTo>
                          <a:pt x="24070" y="5666"/>
                          <a:pt x="22885" y="5184"/>
                          <a:pt x="22462" y="4996"/>
                        </a:cubicBezTo>
                        <a:cubicBezTo>
                          <a:pt x="21291" y="4480"/>
                          <a:pt x="20139" y="4360"/>
                          <a:pt x="18886" y="4166"/>
                        </a:cubicBezTo>
                        <a:cubicBezTo>
                          <a:pt x="15685" y="3677"/>
                          <a:pt x="12524" y="2893"/>
                          <a:pt x="9369" y="2176"/>
                        </a:cubicBezTo>
                        <a:cubicBezTo>
                          <a:pt x="8057" y="1875"/>
                          <a:pt x="4085" y="944"/>
                          <a:pt x="5378" y="1319"/>
                        </a:cubicBezTo>
                        <a:cubicBezTo>
                          <a:pt x="7722" y="2009"/>
                          <a:pt x="0" y="0"/>
                          <a:pt x="0" y="0"/>
                        </a:cubicBezTo>
                        <a:cubicBezTo>
                          <a:pt x="0" y="0"/>
                          <a:pt x="1821" y="1480"/>
                          <a:pt x="4279" y="3536"/>
                        </a:cubicBezTo>
                        <a:cubicBezTo>
                          <a:pt x="4186" y="3462"/>
                          <a:pt x="4588" y="3764"/>
                          <a:pt x="4554" y="3744"/>
                        </a:cubicBezTo>
                        <a:cubicBezTo>
                          <a:pt x="4186" y="3489"/>
                          <a:pt x="6362" y="5445"/>
                          <a:pt x="7293" y="6255"/>
                        </a:cubicBezTo>
                        <a:cubicBezTo>
                          <a:pt x="9731" y="8372"/>
                          <a:pt x="12256" y="10474"/>
                          <a:pt x="14540" y="12765"/>
                        </a:cubicBezTo>
                        <a:cubicBezTo>
                          <a:pt x="15430" y="13669"/>
                          <a:pt x="16140" y="14473"/>
                          <a:pt x="17252" y="15116"/>
                        </a:cubicBezTo>
                        <a:cubicBezTo>
                          <a:pt x="17654" y="15350"/>
                          <a:pt x="18833" y="16087"/>
                          <a:pt x="18498" y="15772"/>
                        </a:cubicBezTo>
                        <a:cubicBezTo>
                          <a:pt x="15738" y="13153"/>
                          <a:pt x="18478" y="15832"/>
                          <a:pt x="19837" y="16495"/>
                        </a:cubicBezTo>
                        <a:cubicBezTo>
                          <a:pt x="22643" y="17922"/>
                          <a:pt x="26139" y="16756"/>
                          <a:pt x="27566" y="13944"/>
                        </a:cubicBezTo>
                        <a:cubicBezTo>
                          <a:pt x="28999" y="11138"/>
                          <a:pt x="27760" y="7729"/>
                          <a:pt x="24954" y="630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3" name="Google Shape;2793;p16"/>
                  <p:cNvSpPr/>
                  <p:nvPr/>
                </p:nvSpPr>
                <p:spPr>
                  <a:xfrm>
                    <a:off x="4480344" y="2654909"/>
                    <a:ext cx="26446" cy="19049"/>
                  </a:xfrm>
                  <a:custGeom>
                    <a:avLst/>
                    <a:gdLst/>
                    <a:ahLst/>
                    <a:cxnLst/>
                    <a:rect l="l" t="t" r="r" b="b"/>
                    <a:pathLst>
                      <a:path w="26446" h="19049" extrusionOk="0">
                        <a:moveTo>
                          <a:pt x="23856" y="8519"/>
                        </a:moveTo>
                        <a:cubicBezTo>
                          <a:pt x="11955" y="4253"/>
                          <a:pt x="9611" y="3456"/>
                          <a:pt x="11881" y="4226"/>
                        </a:cubicBezTo>
                        <a:cubicBezTo>
                          <a:pt x="15424" y="5432"/>
                          <a:pt x="18993" y="6677"/>
                          <a:pt x="22590" y="7709"/>
                        </a:cubicBezTo>
                        <a:cubicBezTo>
                          <a:pt x="23025" y="7829"/>
                          <a:pt x="21813" y="7180"/>
                          <a:pt x="21418" y="6958"/>
                        </a:cubicBezTo>
                        <a:cubicBezTo>
                          <a:pt x="20319" y="6336"/>
                          <a:pt x="19255" y="6162"/>
                          <a:pt x="18049" y="5853"/>
                        </a:cubicBezTo>
                        <a:cubicBezTo>
                          <a:pt x="14968" y="5076"/>
                          <a:pt x="11921" y="3992"/>
                          <a:pt x="8907" y="2987"/>
                        </a:cubicBezTo>
                        <a:cubicBezTo>
                          <a:pt x="7655" y="2565"/>
                          <a:pt x="3965" y="1266"/>
                          <a:pt x="5197" y="1761"/>
                        </a:cubicBezTo>
                        <a:cubicBezTo>
                          <a:pt x="7421" y="2659"/>
                          <a:pt x="0" y="0"/>
                          <a:pt x="0" y="0"/>
                        </a:cubicBezTo>
                        <a:cubicBezTo>
                          <a:pt x="0" y="0"/>
                          <a:pt x="1574" y="1614"/>
                          <a:pt x="3750" y="3858"/>
                        </a:cubicBezTo>
                        <a:cubicBezTo>
                          <a:pt x="2793" y="2947"/>
                          <a:pt x="5559" y="5820"/>
                          <a:pt x="6463" y="6784"/>
                        </a:cubicBezTo>
                        <a:cubicBezTo>
                          <a:pt x="8626" y="9115"/>
                          <a:pt x="10742" y="11526"/>
                          <a:pt x="12732" y="14011"/>
                        </a:cubicBezTo>
                        <a:cubicBezTo>
                          <a:pt x="13515" y="14982"/>
                          <a:pt x="14218" y="15893"/>
                          <a:pt x="15236" y="16636"/>
                        </a:cubicBezTo>
                        <a:cubicBezTo>
                          <a:pt x="15605" y="16904"/>
                          <a:pt x="16710" y="17728"/>
                          <a:pt x="16415" y="17379"/>
                        </a:cubicBezTo>
                        <a:cubicBezTo>
                          <a:pt x="13991" y="14533"/>
                          <a:pt x="16328" y="17346"/>
                          <a:pt x="17587" y="18130"/>
                        </a:cubicBezTo>
                        <a:cubicBezTo>
                          <a:pt x="20239" y="19831"/>
                          <a:pt x="23822" y="19114"/>
                          <a:pt x="25523" y="16462"/>
                        </a:cubicBezTo>
                        <a:cubicBezTo>
                          <a:pt x="27231" y="13810"/>
                          <a:pt x="26508" y="10227"/>
                          <a:pt x="23856" y="851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4" name="Google Shape;2794;p16"/>
                  <p:cNvSpPr/>
                  <p:nvPr/>
                </p:nvSpPr>
                <p:spPr>
                  <a:xfrm>
                    <a:off x="4431313" y="2655874"/>
                    <a:ext cx="26602" cy="20074"/>
                  </a:xfrm>
                  <a:custGeom>
                    <a:avLst/>
                    <a:gdLst/>
                    <a:ahLst/>
                    <a:cxnLst/>
                    <a:rect l="l" t="t" r="r" b="b"/>
                    <a:pathLst>
                      <a:path w="26602" h="20074" extrusionOk="0">
                        <a:moveTo>
                          <a:pt x="24103" y="9724"/>
                        </a:moveTo>
                        <a:cubicBezTo>
                          <a:pt x="16830" y="6798"/>
                          <a:pt x="18143" y="7347"/>
                          <a:pt x="16857" y="6838"/>
                        </a:cubicBezTo>
                        <a:cubicBezTo>
                          <a:pt x="17440" y="6938"/>
                          <a:pt x="18143" y="7300"/>
                          <a:pt x="18498" y="6778"/>
                        </a:cubicBezTo>
                        <a:cubicBezTo>
                          <a:pt x="19750" y="4969"/>
                          <a:pt x="14252" y="5331"/>
                          <a:pt x="12176" y="4594"/>
                        </a:cubicBezTo>
                        <a:cubicBezTo>
                          <a:pt x="10126" y="3864"/>
                          <a:pt x="7327" y="502"/>
                          <a:pt x="6088" y="2297"/>
                        </a:cubicBezTo>
                        <a:cubicBezTo>
                          <a:pt x="4862" y="4079"/>
                          <a:pt x="0" y="0"/>
                          <a:pt x="0" y="0"/>
                        </a:cubicBezTo>
                        <a:cubicBezTo>
                          <a:pt x="0" y="0"/>
                          <a:pt x="1996" y="2183"/>
                          <a:pt x="4367" y="4762"/>
                        </a:cubicBezTo>
                        <a:cubicBezTo>
                          <a:pt x="3128" y="6557"/>
                          <a:pt x="7340" y="8023"/>
                          <a:pt x="8753" y="9684"/>
                        </a:cubicBezTo>
                        <a:cubicBezTo>
                          <a:pt x="10180" y="11358"/>
                          <a:pt x="11593" y="16629"/>
                          <a:pt x="12839" y="14814"/>
                        </a:cubicBezTo>
                        <a:cubicBezTo>
                          <a:pt x="14098" y="12986"/>
                          <a:pt x="12859" y="14774"/>
                          <a:pt x="17627" y="19027"/>
                        </a:cubicBezTo>
                        <a:cubicBezTo>
                          <a:pt x="20219" y="20815"/>
                          <a:pt x="23815" y="20279"/>
                          <a:pt x="25610" y="17681"/>
                        </a:cubicBezTo>
                        <a:cubicBezTo>
                          <a:pt x="27399" y="15082"/>
                          <a:pt x="26695" y="11513"/>
                          <a:pt x="24103" y="972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5" name="Google Shape;2795;p16"/>
                  <p:cNvSpPr/>
                  <p:nvPr/>
                </p:nvSpPr>
                <p:spPr>
                  <a:xfrm>
                    <a:off x="4356907" y="2628884"/>
                    <a:ext cx="26095" cy="27481"/>
                  </a:xfrm>
                  <a:custGeom>
                    <a:avLst/>
                    <a:gdLst/>
                    <a:ahLst/>
                    <a:cxnLst/>
                    <a:rect l="l" t="t" r="r" b="b"/>
                    <a:pathLst>
                      <a:path w="26095" h="27481" extrusionOk="0">
                        <a:moveTo>
                          <a:pt x="22041" y="15122"/>
                        </a:moveTo>
                        <a:cubicBezTo>
                          <a:pt x="23126" y="15785"/>
                          <a:pt x="19924" y="13709"/>
                          <a:pt x="18860" y="13006"/>
                        </a:cubicBezTo>
                        <a:cubicBezTo>
                          <a:pt x="17788" y="12296"/>
                          <a:pt x="16690" y="11673"/>
                          <a:pt x="15611" y="10977"/>
                        </a:cubicBezTo>
                        <a:cubicBezTo>
                          <a:pt x="12410" y="8894"/>
                          <a:pt x="9242" y="6563"/>
                          <a:pt x="6128" y="4360"/>
                        </a:cubicBezTo>
                        <a:cubicBezTo>
                          <a:pt x="5090" y="3623"/>
                          <a:pt x="2090" y="1460"/>
                          <a:pt x="3107" y="2217"/>
                        </a:cubicBezTo>
                        <a:cubicBezTo>
                          <a:pt x="6161" y="4474"/>
                          <a:pt x="0" y="0"/>
                          <a:pt x="0" y="0"/>
                        </a:cubicBezTo>
                        <a:cubicBezTo>
                          <a:pt x="0" y="0"/>
                          <a:pt x="10086" y="16140"/>
                          <a:pt x="8110" y="12832"/>
                        </a:cubicBezTo>
                        <a:cubicBezTo>
                          <a:pt x="6824" y="10662"/>
                          <a:pt x="5324" y="8586"/>
                          <a:pt x="3938" y="6476"/>
                        </a:cubicBezTo>
                        <a:cubicBezTo>
                          <a:pt x="4608" y="7554"/>
                          <a:pt x="5297" y="8660"/>
                          <a:pt x="5960" y="9744"/>
                        </a:cubicBezTo>
                        <a:cubicBezTo>
                          <a:pt x="7956" y="13033"/>
                          <a:pt x="9791" y="16428"/>
                          <a:pt x="11707" y="19764"/>
                        </a:cubicBezTo>
                        <a:cubicBezTo>
                          <a:pt x="12343" y="20862"/>
                          <a:pt x="14225" y="24090"/>
                          <a:pt x="13629" y="22965"/>
                        </a:cubicBezTo>
                        <a:cubicBezTo>
                          <a:pt x="11834" y="19549"/>
                          <a:pt x="13676" y="22931"/>
                          <a:pt x="16228" y="25657"/>
                        </a:cubicBezTo>
                        <a:cubicBezTo>
                          <a:pt x="18384" y="27954"/>
                          <a:pt x="21974" y="28115"/>
                          <a:pt x="24271" y="25952"/>
                        </a:cubicBezTo>
                        <a:cubicBezTo>
                          <a:pt x="26568" y="23795"/>
                          <a:pt x="26729" y="20212"/>
                          <a:pt x="24566" y="17915"/>
                        </a:cubicBezTo>
                        <a:cubicBezTo>
                          <a:pt x="12256" y="8974"/>
                          <a:pt x="9061" y="6824"/>
                          <a:pt x="12202" y="8968"/>
                        </a:cubicBezTo>
                        <a:cubicBezTo>
                          <a:pt x="15384" y="11144"/>
                          <a:pt x="18752" y="13113"/>
                          <a:pt x="22041" y="1512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6" name="Google Shape;2796;p16"/>
                  <p:cNvSpPr/>
                  <p:nvPr/>
                </p:nvSpPr>
                <p:spPr>
                  <a:xfrm>
                    <a:off x="4398945" y="2733160"/>
                    <a:ext cx="27071" cy="30679"/>
                  </a:xfrm>
                  <a:custGeom>
                    <a:avLst/>
                    <a:gdLst/>
                    <a:ahLst/>
                    <a:cxnLst/>
                    <a:rect l="l" t="t" r="r" b="b"/>
                    <a:pathLst>
                      <a:path w="27071" h="30679" extrusionOk="0">
                        <a:moveTo>
                          <a:pt x="0" y="0"/>
                        </a:moveTo>
                        <a:cubicBezTo>
                          <a:pt x="0" y="0"/>
                          <a:pt x="1105" y="1956"/>
                          <a:pt x="2063" y="3596"/>
                        </a:cubicBezTo>
                        <a:cubicBezTo>
                          <a:pt x="1339" y="2398"/>
                          <a:pt x="3496" y="5887"/>
                          <a:pt x="4192" y="7099"/>
                        </a:cubicBezTo>
                        <a:cubicBezTo>
                          <a:pt x="4300" y="7273"/>
                          <a:pt x="4407" y="7454"/>
                          <a:pt x="4514" y="7628"/>
                        </a:cubicBezTo>
                        <a:cubicBezTo>
                          <a:pt x="5110" y="8666"/>
                          <a:pt x="5686" y="9811"/>
                          <a:pt x="6275" y="10850"/>
                        </a:cubicBezTo>
                        <a:cubicBezTo>
                          <a:pt x="8358" y="14526"/>
                          <a:pt x="10247" y="18196"/>
                          <a:pt x="12249" y="21913"/>
                        </a:cubicBezTo>
                        <a:cubicBezTo>
                          <a:pt x="12912" y="23139"/>
                          <a:pt x="15029" y="26829"/>
                          <a:pt x="14406" y="25577"/>
                        </a:cubicBezTo>
                        <a:cubicBezTo>
                          <a:pt x="12524" y="21786"/>
                          <a:pt x="14312" y="25543"/>
                          <a:pt x="16978" y="28684"/>
                        </a:cubicBezTo>
                        <a:cubicBezTo>
                          <a:pt x="19020" y="31089"/>
                          <a:pt x="22664" y="31350"/>
                          <a:pt x="25061" y="29307"/>
                        </a:cubicBezTo>
                        <a:cubicBezTo>
                          <a:pt x="27465" y="27264"/>
                          <a:pt x="27753" y="23782"/>
                          <a:pt x="25711" y="21384"/>
                        </a:cubicBezTo>
                        <a:cubicBezTo>
                          <a:pt x="12845" y="10682"/>
                          <a:pt x="9564" y="8023"/>
                          <a:pt x="12845" y="10608"/>
                        </a:cubicBezTo>
                        <a:cubicBezTo>
                          <a:pt x="16167" y="13227"/>
                          <a:pt x="19603" y="15738"/>
                          <a:pt x="23045" y="18203"/>
                        </a:cubicBezTo>
                        <a:cubicBezTo>
                          <a:pt x="24184" y="19013"/>
                          <a:pt x="20909" y="16448"/>
                          <a:pt x="19797" y="15598"/>
                        </a:cubicBezTo>
                        <a:cubicBezTo>
                          <a:pt x="18679" y="14734"/>
                          <a:pt x="17446" y="13950"/>
                          <a:pt x="16321" y="13100"/>
                        </a:cubicBezTo>
                        <a:cubicBezTo>
                          <a:pt x="12966" y="10575"/>
                          <a:pt x="9751" y="7862"/>
                          <a:pt x="6490" y="5210"/>
                        </a:cubicBezTo>
                        <a:cubicBezTo>
                          <a:pt x="5411" y="4333"/>
                          <a:pt x="2183" y="1708"/>
                          <a:pt x="3248" y="2605"/>
                        </a:cubicBezTo>
                        <a:cubicBezTo>
                          <a:pt x="6443" y="5304"/>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7" name="Google Shape;2797;p16"/>
                  <p:cNvSpPr/>
                  <p:nvPr/>
                </p:nvSpPr>
                <p:spPr>
                  <a:xfrm>
                    <a:off x="4260245" y="2777376"/>
                    <a:ext cx="16705" cy="32845"/>
                  </a:xfrm>
                  <a:custGeom>
                    <a:avLst/>
                    <a:gdLst/>
                    <a:ahLst/>
                    <a:cxnLst/>
                    <a:rect l="l" t="t" r="r" b="b"/>
                    <a:pathLst>
                      <a:path w="16705" h="32845" extrusionOk="0">
                        <a:moveTo>
                          <a:pt x="0" y="0"/>
                        </a:moveTo>
                        <a:cubicBezTo>
                          <a:pt x="0" y="0"/>
                          <a:pt x="3322" y="17734"/>
                          <a:pt x="2806" y="14459"/>
                        </a:cubicBezTo>
                        <a:cubicBezTo>
                          <a:pt x="2304" y="11258"/>
                          <a:pt x="1581" y="8084"/>
                          <a:pt x="1239" y="4862"/>
                        </a:cubicBezTo>
                        <a:cubicBezTo>
                          <a:pt x="1072" y="3215"/>
                          <a:pt x="1895" y="8057"/>
                          <a:pt x="2230" y="9671"/>
                        </a:cubicBezTo>
                        <a:cubicBezTo>
                          <a:pt x="2853" y="12631"/>
                          <a:pt x="3576" y="16335"/>
                          <a:pt x="3891" y="19342"/>
                        </a:cubicBezTo>
                        <a:cubicBezTo>
                          <a:pt x="4065" y="20969"/>
                          <a:pt x="4594" y="25838"/>
                          <a:pt x="4233" y="24244"/>
                        </a:cubicBezTo>
                        <a:cubicBezTo>
                          <a:pt x="3509" y="21016"/>
                          <a:pt x="4280" y="24304"/>
                          <a:pt x="5619" y="28925"/>
                        </a:cubicBezTo>
                        <a:cubicBezTo>
                          <a:pt x="6583" y="31926"/>
                          <a:pt x="9718" y="33527"/>
                          <a:pt x="12718" y="32569"/>
                        </a:cubicBezTo>
                        <a:cubicBezTo>
                          <a:pt x="15725" y="31604"/>
                          <a:pt x="17393" y="28376"/>
                          <a:pt x="16435" y="25376"/>
                        </a:cubicBezTo>
                        <a:cubicBezTo>
                          <a:pt x="8197" y="12671"/>
                          <a:pt x="6295" y="9885"/>
                          <a:pt x="8251" y="12638"/>
                        </a:cubicBezTo>
                        <a:cubicBezTo>
                          <a:pt x="10240" y="15451"/>
                          <a:pt x="12383" y="18190"/>
                          <a:pt x="14794" y="20654"/>
                        </a:cubicBezTo>
                        <a:cubicBezTo>
                          <a:pt x="16020" y="21900"/>
                          <a:pt x="12812" y="17788"/>
                          <a:pt x="11814" y="16361"/>
                        </a:cubicBezTo>
                        <a:cubicBezTo>
                          <a:pt x="9631" y="13234"/>
                          <a:pt x="8191" y="11091"/>
                          <a:pt x="5967" y="8003"/>
                        </a:cubicBezTo>
                        <a:cubicBezTo>
                          <a:pt x="4990" y="6650"/>
                          <a:pt x="2297" y="2532"/>
                          <a:pt x="3027" y="4038"/>
                        </a:cubicBezTo>
                        <a:cubicBezTo>
                          <a:pt x="4507" y="7072"/>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8" name="Google Shape;2798;p16"/>
                  <p:cNvSpPr/>
                  <p:nvPr/>
                </p:nvSpPr>
                <p:spPr>
                  <a:xfrm>
                    <a:off x="4178277" y="2699540"/>
                    <a:ext cx="16349" cy="53441"/>
                  </a:xfrm>
                  <a:custGeom>
                    <a:avLst/>
                    <a:gdLst/>
                    <a:ahLst/>
                    <a:cxnLst/>
                    <a:rect l="l" t="t" r="r" b="b"/>
                    <a:pathLst>
                      <a:path w="16349" h="53441" extrusionOk="0">
                        <a:moveTo>
                          <a:pt x="0" y="0"/>
                        </a:moveTo>
                        <a:cubicBezTo>
                          <a:pt x="864" y="8700"/>
                          <a:pt x="1701" y="17353"/>
                          <a:pt x="2424" y="26066"/>
                        </a:cubicBezTo>
                        <a:cubicBezTo>
                          <a:pt x="2833" y="31028"/>
                          <a:pt x="2913" y="36152"/>
                          <a:pt x="3496" y="41095"/>
                        </a:cubicBezTo>
                        <a:cubicBezTo>
                          <a:pt x="3817" y="43773"/>
                          <a:pt x="4554" y="46412"/>
                          <a:pt x="5164" y="49031"/>
                        </a:cubicBezTo>
                        <a:cubicBezTo>
                          <a:pt x="5860" y="52111"/>
                          <a:pt x="8860" y="53993"/>
                          <a:pt x="11941" y="53297"/>
                        </a:cubicBezTo>
                        <a:cubicBezTo>
                          <a:pt x="15015" y="52607"/>
                          <a:pt x="16897" y="49600"/>
                          <a:pt x="16207" y="46526"/>
                        </a:cubicBezTo>
                        <a:cubicBezTo>
                          <a:pt x="15638" y="43894"/>
                          <a:pt x="15236" y="41168"/>
                          <a:pt x="14379" y="38610"/>
                        </a:cubicBezTo>
                        <a:cubicBezTo>
                          <a:pt x="12792" y="33895"/>
                          <a:pt x="10588" y="29354"/>
                          <a:pt x="8834" y="24686"/>
                        </a:cubicBezTo>
                        <a:cubicBezTo>
                          <a:pt x="5760" y="16502"/>
                          <a:pt x="2933" y="8231"/>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9" name="Google Shape;2799;p16"/>
                  <p:cNvSpPr/>
                  <p:nvPr/>
                </p:nvSpPr>
                <p:spPr>
                  <a:xfrm>
                    <a:off x="4127553" y="2694664"/>
                    <a:ext cx="11664" cy="43545"/>
                  </a:xfrm>
                  <a:custGeom>
                    <a:avLst/>
                    <a:gdLst/>
                    <a:ahLst/>
                    <a:cxnLst/>
                    <a:rect l="l" t="t" r="r" b="b"/>
                    <a:pathLst>
                      <a:path w="11664" h="43545" extrusionOk="0">
                        <a:moveTo>
                          <a:pt x="8142" y="0"/>
                        </a:moveTo>
                        <a:cubicBezTo>
                          <a:pt x="6649" y="6644"/>
                          <a:pt x="5256" y="13314"/>
                          <a:pt x="3622" y="19924"/>
                        </a:cubicBezTo>
                        <a:cubicBezTo>
                          <a:pt x="2691" y="23688"/>
                          <a:pt x="1318" y="27439"/>
                          <a:pt x="554" y="31236"/>
                        </a:cubicBezTo>
                        <a:cubicBezTo>
                          <a:pt x="146" y="33279"/>
                          <a:pt x="126" y="35422"/>
                          <a:pt x="12" y="37498"/>
                        </a:cubicBezTo>
                        <a:cubicBezTo>
                          <a:pt x="-189" y="40639"/>
                          <a:pt x="2148" y="43331"/>
                          <a:pt x="5296" y="43532"/>
                        </a:cubicBezTo>
                        <a:cubicBezTo>
                          <a:pt x="8444" y="43740"/>
                          <a:pt x="11129" y="41396"/>
                          <a:pt x="11337" y="38248"/>
                        </a:cubicBezTo>
                        <a:cubicBezTo>
                          <a:pt x="11498" y="36179"/>
                          <a:pt x="11766" y="34022"/>
                          <a:pt x="11625" y="31939"/>
                        </a:cubicBezTo>
                        <a:cubicBezTo>
                          <a:pt x="11357" y="28075"/>
                          <a:pt x="10553" y="24211"/>
                          <a:pt x="10118" y="20353"/>
                        </a:cubicBezTo>
                        <a:cubicBezTo>
                          <a:pt x="9348" y="13589"/>
                          <a:pt x="8772" y="6778"/>
                          <a:pt x="8142"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0" name="Google Shape;2800;p16"/>
                  <p:cNvSpPr/>
                  <p:nvPr/>
                </p:nvSpPr>
                <p:spPr>
                  <a:xfrm>
                    <a:off x="4145853" y="2756674"/>
                    <a:ext cx="11552" cy="55554"/>
                  </a:xfrm>
                  <a:custGeom>
                    <a:avLst/>
                    <a:gdLst/>
                    <a:ahLst/>
                    <a:cxnLst/>
                    <a:rect l="l" t="t" r="r" b="b"/>
                    <a:pathLst>
                      <a:path w="11552" h="55554" extrusionOk="0">
                        <a:moveTo>
                          <a:pt x="5046" y="0"/>
                        </a:moveTo>
                        <a:cubicBezTo>
                          <a:pt x="4135" y="8860"/>
                          <a:pt x="3231" y="17701"/>
                          <a:pt x="2173" y="26541"/>
                        </a:cubicBezTo>
                        <a:cubicBezTo>
                          <a:pt x="1570" y="31584"/>
                          <a:pt x="559" y="36621"/>
                          <a:pt x="130" y="41677"/>
                        </a:cubicBezTo>
                        <a:cubicBezTo>
                          <a:pt x="-104" y="44416"/>
                          <a:pt x="36" y="47182"/>
                          <a:pt x="103" y="49928"/>
                        </a:cubicBezTo>
                        <a:cubicBezTo>
                          <a:pt x="157" y="53082"/>
                          <a:pt x="2843" y="55607"/>
                          <a:pt x="5997" y="55554"/>
                        </a:cubicBezTo>
                        <a:cubicBezTo>
                          <a:pt x="9145" y="55500"/>
                          <a:pt x="11602" y="52908"/>
                          <a:pt x="11549" y="49754"/>
                        </a:cubicBezTo>
                        <a:cubicBezTo>
                          <a:pt x="11529" y="47015"/>
                          <a:pt x="11643" y="44189"/>
                          <a:pt x="11314" y="41456"/>
                        </a:cubicBezTo>
                        <a:cubicBezTo>
                          <a:pt x="10719" y="36426"/>
                          <a:pt x="9607" y="31390"/>
                          <a:pt x="8830" y="26374"/>
                        </a:cubicBezTo>
                        <a:cubicBezTo>
                          <a:pt x="7477" y="17567"/>
                          <a:pt x="6251" y="8820"/>
                          <a:pt x="5046"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1" name="Google Shape;2801;p16"/>
                  <p:cNvSpPr/>
                  <p:nvPr/>
                </p:nvSpPr>
                <p:spPr>
                  <a:xfrm>
                    <a:off x="3962517" y="2689266"/>
                    <a:ext cx="34672" cy="38292"/>
                  </a:xfrm>
                  <a:custGeom>
                    <a:avLst/>
                    <a:gdLst/>
                    <a:ahLst/>
                    <a:cxnLst/>
                    <a:rect l="l" t="t" r="r" b="b"/>
                    <a:pathLst>
                      <a:path w="34672" h="38292" extrusionOk="0">
                        <a:moveTo>
                          <a:pt x="34672" y="0"/>
                        </a:moveTo>
                        <a:cubicBezTo>
                          <a:pt x="28738" y="5070"/>
                          <a:pt x="22818" y="10213"/>
                          <a:pt x="16791" y="15163"/>
                        </a:cubicBezTo>
                        <a:cubicBezTo>
                          <a:pt x="13355" y="17989"/>
                          <a:pt x="9618" y="20500"/>
                          <a:pt x="6296" y="23454"/>
                        </a:cubicBezTo>
                        <a:cubicBezTo>
                          <a:pt x="4501" y="25048"/>
                          <a:pt x="2988" y="26936"/>
                          <a:pt x="1414" y="28745"/>
                        </a:cubicBezTo>
                        <a:cubicBezTo>
                          <a:pt x="-682" y="31095"/>
                          <a:pt x="-401" y="34739"/>
                          <a:pt x="1949" y="36835"/>
                        </a:cubicBezTo>
                        <a:cubicBezTo>
                          <a:pt x="4307" y="38931"/>
                          <a:pt x="7877" y="38750"/>
                          <a:pt x="9973" y="36393"/>
                        </a:cubicBezTo>
                        <a:cubicBezTo>
                          <a:pt x="11587" y="34625"/>
                          <a:pt x="13295" y="32930"/>
                          <a:pt x="14674" y="30962"/>
                        </a:cubicBezTo>
                        <a:cubicBezTo>
                          <a:pt x="17219" y="27331"/>
                          <a:pt x="19349" y="23253"/>
                          <a:pt x="21760" y="19516"/>
                        </a:cubicBezTo>
                        <a:cubicBezTo>
                          <a:pt x="25986" y="12952"/>
                          <a:pt x="30326" y="6476"/>
                          <a:pt x="34672"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2" name="Google Shape;2802;p16"/>
                  <p:cNvSpPr/>
                  <p:nvPr/>
                </p:nvSpPr>
                <p:spPr>
                  <a:xfrm>
                    <a:off x="3979936" y="2629607"/>
                    <a:ext cx="25805" cy="29005"/>
                  </a:xfrm>
                  <a:custGeom>
                    <a:avLst/>
                    <a:gdLst/>
                    <a:ahLst/>
                    <a:cxnLst/>
                    <a:rect l="l" t="t" r="r" b="b"/>
                    <a:pathLst>
                      <a:path w="25805" h="29005" extrusionOk="0">
                        <a:moveTo>
                          <a:pt x="25806" y="0"/>
                        </a:moveTo>
                        <a:cubicBezTo>
                          <a:pt x="25806" y="0"/>
                          <a:pt x="9652" y="12852"/>
                          <a:pt x="13684" y="9664"/>
                        </a:cubicBezTo>
                        <a:cubicBezTo>
                          <a:pt x="17019" y="7039"/>
                          <a:pt x="20274" y="4407"/>
                          <a:pt x="23669" y="1862"/>
                        </a:cubicBezTo>
                        <a:cubicBezTo>
                          <a:pt x="24500" y="1239"/>
                          <a:pt x="22189" y="3235"/>
                          <a:pt x="21392" y="3904"/>
                        </a:cubicBezTo>
                        <a:cubicBezTo>
                          <a:pt x="19329" y="5646"/>
                          <a:pt x="18278" y="6523"/>
                          <a:pt x="16121" y="8177"/>
                        </a:cubicBezTo>
                        <a:cubicBezTo>
                          <a:pt x="12712" y="10789"/>
                          <a:pt x="9069" y="12952"/>
                          <a:pt x="5567" y="15404"/>
                        </a:cubicBezTo>
                        <a:cubicBezTo>
                          <a:pt x="4435" y="16187"/>
                          <a:pt x="3490" y="17192"/>
                          <a:pt x="2566" y="18203"/>
                        </a:cubicBezTo>
                        <a:cubicBezTo>
                          <a:pt x="1930" y="18906"/>
                          <a:pt x="2412" y="18531"/>
                          <a:pt x="1870" y="19127"/>
                        </a:cubicBezTo>
                        <a:cubicBezTo>
                          <a:pt x="1803" y="19201"/>
                          <a:pt x="1488" y="19395"/>
                          <a:pt x="1568" y="19335"/>
                        </a:cubicBezTo>
                        <a:cubicBezTo>
                          <a:pt x="-602" y="21619"/>
                          <a:pt x="-508" y="25302"/>
                          <a:pt x="1776" y="27472"/>
                        </a:cubicBezTo>
                        <a:cubicBezTo>
                          <a:pt x="4066" y="29642"/>
                          <a:pt x="7656" y="29475"/>
                          <a:pt x="9826" y="27191"/>
                        </a:cubicBezTo>
                        <a:cubicBezTo>
                          <a:pt x="17789" y="13555"/>
                          <a:pt x="19992" y="9919"/>
                          <a:pt x="17782" y="13642"/>
                        </a:cubicBezTo>
                        <a:cubicBezTo>
                          <a:pt x="15103" y="18136"/>
                          <a:pt x="12592" y="22637"/>
                          <a:pt x="9987" y="27164"/>
                        </a:cubicBezTo>
                        <a:cubicBezTo>
                          <a:pt x="9846" y="27405"/>
                          <a:pt x="10281" y="26722"/>
                          <a:pt x="10476" y="26521"/>
                        </a:cubicBezTo>
                        <a:cubicBezTo>
                          <a:pt x="10683" y="26313"/>
                          <a:pt x="11400" y="25644"/>
                          <a:pt x="11567" y="25463"/>
                        </a:cubicBezTo>
                        <a:cubicBezTo>
                          <a:pt x="12679" y="24257"/>
                          <a:pt x="13496" y="23012"/>
                          <a:pt x="14246" y="21552"/>
                        </a:cubicBezTo>
                        <a:cubicBezTo>
                          <a:pt x="16550" y="17058"/>
                          <a:pt x="19095" y="12772"/>
                          <a:pt x="21506" y="8345"/>
                        </a:cubicBezTo>
                        <a:cubicBezTo>
                          <a:pt x="22049" y="7354"/>
                          <a:pt x="22544" y="6322"/>
                          <a:pt x="23073" y="5324"/>
                        </a:cubicBezTo>
                        <a:cubicBezTo>
                          <a:pt x="23562" y="4393"/>
                          <a:pt x="25163" y="1674"/>
                          <a:pt x="24587" y="2558"/>
                        </a:cubicBezTo>
                        <a:cubicBezTo>
                          <a:pt x="22243" y="6202"/>
                          <a:pt x="25806" y="0"/>
                          <a:pt x="25806"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3" name="Google Shape;2803;p16"/>
                  <p:cNvSpPr/>
                  <p:nvPr/>
                </p:nvSpPr>
                <p:spPr>
                  <a:xfrm>
                    <a:off x="3929232" y="2619133"/>
                    <a:ext cx="24833" cy="18682"/>
                  </a:xfrm>
                  <a:custGeom>
                    <a:avLst/>
                    <a:gdLst/>
                    <a:ahLst/>
                    <a:cxnLst/>
                    <a:rect l="l" t="t" r="r" b="b"/>
                    <a:pathLst>
                      <a:path w="24833" h="18682" extrusionOk="0">
                        <a:moveTo>
                          <a:pt x="24834" y="0"/>
                        </a:moveTo>
                        <a:cubicBezTo>
                          <a:pt x="24834" y="0"/>
                          <a:pt x="12136" y="4789"/>
                          <a:pt x="15424" y="3603"/>
                        </a:cubicBezTo>
                        <a:cubicBezTo>
                          <a:pt x="17815" y="2739"/>
                          <a:pt x="20233" y="1808"/>
                          <a:pt x="22677" y="1118"/>
                        </a:cubicBezTo>
                        <a:cubicBezTo>
                          <a:pt x="23414" y="911"/>
                          <a:pt x="21277" y="1808"/>
                          <a:pt x="20588" y="2150"/>
                        </a:cubicBezTo>
                        <a:cubicBezTo>
                          <a:pt x="19958" y="2464"/>
                          <a:pt x="19308" y="2860"/>
                          <a:pt x="18665" y="3154"/>
                        </a:cubicBezTo>
                        <a:cubicBezTo>
                          <a:pt x="15859" y="4467"/>
                          <a:pt x="12892" y="5659"/>
                          <a:pt x="9865" y="6349"/>
                        </a:cubicBezTo>
                        <a:cubicBezTo>
                          <a:pt x="8546" y="6644"/>
                          <a:pt x="7300" y="6844"/>
                          <a:pt x="6021" y="7206"/>
                        </a:cubicBezTo>
                        <a:cubicBezTo>
                          <a:pt x="2873" y="7052"/>
                          <a:pt x="154" y="9497"/>
                          <a:pt x="7" y="12651"/>
                        </a:cubicBezTo>
                        <a:cubicBezTo>
                          <a:pt x="-147" y="15799"/>
                          <a:pt x="2304" y="18518"/>
                          <a:pt x="5452" y="18665"/>
                        </a:cubicBezTo>
                        <a:cubicBezTo>
                          <a:pt x="15123" y="9309"/>
                          <a:pt x="17795" y="6791"/>
                          <a:pt x="15143" y="9336"/>
                        </a:cubicBezTo>
                        <a:cubicBezTo>
                          <a:pt x="12008" y="12336"/>
                          <a:pt x="8894" y="15404"/>
                          <a:pt x="6028" y="18672"/>
                        </a:cubicBezTo>
                        <a:cubicBezTo>
                          <a:pt x="5988" y="18719"/>
                          <a:pt x="7206" y="18605"/>
                          <a:pt x="8137" y="18377"/>
                        </a:cubicBezTo>
                        <a:cubicBezTo>
                          <a:pt x="9664" y="18002"/>
                          <a:pt x="10984" y="17386"/>
                          <a:pt x="12236" y="16415"/>
                        </a:cubicBezTo>
                        <a:cubicBezTo>
                          <a:pt x="15437" y="13930"/>
                          <a:pt x="18585" y="9014"/>
                          <a:pt x="20916" y="5733"/>
                        </a:cubicBezTo>
                        <a:cubicBezTo>
                          <a:pt x="21338" y="5150"/>
                          <a:pt x="21739" y="4507"/>
                          <a:pt x="22155" y="3918"/>
                        </a:cubicBezTo>
                        <a:cubicBezTo>
                          <a:pt x="22597" y="3275"/>
                          <a:pt x="24077" y="1533"/>
                          <a:pt x="23454" y="2002"/>
                        </a:cubicBezTo>
                        <a:cubicBezTo>
                          <a:pt x="20541" y="4233"/>
                          <a:pt x="24834" y="0"/>
                          <a:pt x="24834"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4" name="Google Shape;2804;p16"/>
                  <p:cNvSpPr/>
                  <p:nvPr/>
                </p:nvSpPr>
                <p:spPr>
                  <a:xfrm>
                    <a:off x="3906637" y="2552160"/>
                    <a:ext cx="29319" cy="26027"/>
                  </a:xfrm>
                  <a:custGeom>
                    <a:avLst/>
                    <a:gdLst/>
                    <a:ahLst/>
                    <a:cxnLst/>
                    <a:rect l="l" t="t" r="r" b="b"/>
                    <a:pathLst>
                      <a:path w="29319" h="26027" extrusionOk="0">
                        <a:moveTo>
                          <a:pt x="29320" y="0"/>
                        </a:moveTo>
                        <a:cubicBezTo>
                          <a:pt x="29320" y="0"/>
                          <a:pt x="11117" y="10742"/>
                          <a:pt x="15657" y="8063"/>
                        </a:cubicBezTo>
                        <a:cubicBezTo>
                          <a:pt x="18617" y="6315"/>
                          <a:pt x="21544" y="4480"/>
                          <a:pt x="24498" y="2726"/>
                        </a:cubicBezTo>
                        <a:cubicBezTo>
                          <a:pt x="23279" y="3422"/>
                          <a:pt x="21437" y="4434"/>
                          <a:pt x="20205" y="5130"/>
                        </a:cubicBezTo>
                        <a:cubicBezTo>
                          <a:pt x="16059" y="7461"/>
                          <a:pt x="11967" y="9805"/>
                          <a:pt x="7687" y="11881"/>
                        </a:cubicBezTo>
                        <a:cubicBezTo>
                          <a:pt x="6194" y="12604"/>
                          <a:pt x="4921" y="13408"/>
                          <a:pt x="3676" y="14493"/>
                        </a:cubicBezTo>
                        <a:cubicBezTo>
                          <a:pt x="3281" y="14841"/>
                          <a:pt x="2973" y="15196"/>
                          <a:pt x="2584" y="15551"/>
                        </a:cubicBezTo>
                        <a:cubicBezTo>
                          <a:pt x="2410" y="15705"/>
                          <a:pt x="1780" y="16080"/>
                          <a:pt x="1975" y="15966"/>
                        </a:cubicBezTo>
                        <a:cubicBezTo>
                          <a:pt x="6529" y="13301"/>
                          <a:pt x="1941" y="16026"/>
                          <a:pt x="1908" y="16053"/>
                        </a:cubicBezTo>
                        <a:cubicBezTo>
                          <a:pt x="-450" y="18150"/>
                          <a:pt x="-644" y="21759"/>
                          <a:pt x="1446" y="24123"/>
                        </a:cubicBezTo>
                        <a:cubicBezTo>
                          <a:pt x="3542" y="26481"/>
                          <a:pt x="7152" y="26668"/>
                          <a:pt x="9516" y="24579"/>
                        </a:cubicBezTo>
                        <a:cubicBezTo>
                          <a:pt x="9375" y="24753"/>
                          <a:pt x="9944" y="24311"/>
                          <a:pt x="10119" y="24170"/>
                        </a:cubicBezTo>
                        <a:cubicBezTo>
                          <a:pt x="10219" y="24077"/>
                          <a:pt x="10219" y="23983"/>
                          <a:pt x="10326" y="23889"/>
                        </a:cubicBezTo>
                        <a:cubicBezTo>
                          <a:pt x="10795" y="23487"/>
                          <a:pt x="11358" y="23119"/>
                          <a:pt x="11813" y="22697"/>
                        </a:cubicBezTo>
                        <a:cubicBezTo>
                          <a:pt x="13186" y="21445"/>
                          <a:pt x="14150" y="19971"/>
                          <a:pt x="15189" y="18438"/>
                        </a:cubicBezTo>
                        <a:cubicBezTo>
                          <a:pt x="18028" y="14225"/>
                          <a:pt x="21162" y="10200"/>
                          <a:pt x="24317" y="6215"/>
                        </a:cubicBezTo>
                        <a:cubicBezTo>
                          <a:pt x="24832" y="5552"/>
                          <a:pt x="25422" y="4916"/>
                          <a:pt x="25944" y="4259"/>
                        </a:cubicBezTo>
                        <a:cubicBezTo>
                          <a:pt x="26493" y="3563"/>
                          <a:pt x="28107" y="1446"/>
                          <a:pt x="27552" y="2136"/>
                        </a:cubicBezTo>
                        <a:cubicBezTo>
                          <a:pt x="24839" y="5505"/>
                          <a:pt x="29320" y="0"/>
                          <a:pt x="2932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5" name="Google Shape;2805;p16"/>
                  <p:cNvSpPr/>
                  <p:nvPr/>
                </p:nvSpPr>
                <p:spPr>
                  <a:xfrm>
                    <a:off x="3965055" y="2414878"/>
                    <a:ext cx="31143" cy="12126"/>
                  </a:xfrm>
                  <a:custGeom>
                    <a:avLst/>
                    <a:gdLst/>
                    <a:ahLst/>
                    <a:cxnLst/>
                    <a:rect l="l" t="t" r="r" b="b"/>
                    <a:pathLst>
                      <a:path w="31143" h="12126" extrusionOk="0">
                        <a:moveTo>
                          <a:pt x="31144" y="11942"/>
                        </a:moveTo>
                        <a:cubicBezTo>
                          <a:pt x="31144" y="11942"/>
                          <a:pt x="29000" y="10824"/>
                          <a:pt x="26007" y="9351"/>
                        </a:cubicBezTo>
                        <a:cubicBezTo>
                          <a:pt x="27286" y="9920"/>
                          <a:pt x="23449" y="8125"/>
                          <a:pt x="22203" y="7482"/>
                        </a:cubicBezTo>
                        <a:cubicBezTo>
                          <a:pt x="19209" y="5942"/>
                          <a:pt x="16316" y="4328"/>
                          <a:pt x="13443" y="2580"/>
                        </a:cubicBezTo>
                        <a:cubicBezTo>
                          <a:pt x="12318" y="1896"/>
                          <a:pt x="11259" y="1213"/>
                          <a:pt x="9987" y="825"/>
                        </a:cubicBezTo>
                        <a:cubicBezTo>
                          <a:pt x="9525" y="691"/>
                          <a:pt x="8206" y="282"/>
                          <a:pt x="8621" y="517"/>
                        </a:cubicBezTo>
                        <a:cubicBezTo>
                          <a:pt x="12063" y="2479"/>
                          <a:pt x="8540" y="517"/>
                          <a:pt x="7007" y="162"/>
                        </a:cubicBezTo>
                        <a:cubicBezTo>
                          <a:pt x="3946" y="-588"/>
                          <a:pt x="919" y="1341"/>
                          <a:pt x="162" y="4401"/>
                        </a:cubicBezTo>
                        <a:cubicBezTo>
                          <a:pt x="-588" y="7469"/>
                          <a:pt x="1341" y="10496"/>
                          <a:pt x="4402" y="11246"/>
                        </a:cubicBezTo>
                        <a:cubicBezTo>
                          <a:pt x="17803" y="11601"/>
                          <a:pt x="20287" y="11668"/>
                          <a:pt x="17742" y="11641"/>
                        </a:cubicBezTo>
                        <a:cubicBezTo>
                          <a:pt x="13784" y="11601"/>
                          <a:pt x="9813" y="11480"/>
                          <a:pt x="5861" y="11621"/>
                        </a:cubicBezTo>
                        <a:cubicBezTo>
                          <a:pt x="5379" y="11641"/>
                          <a:pt x="6839" y="11909"/>
                          <a:pt x="7315" y="12003"/>
                        </a:cubicBezTo>
                        <a:cubicBezTo>
                          <a:pt x="8621" y="12251"/>
                          <a:pt x="9793" y="12063"/>
                          <a:pt x="11105" y="11976"/>
                        </a:cubicBezTo>
                        <a:cubicBezTo>
                          <a:pt x="14461" y="11762"/>
                          <a:pt x="17776" y="11735"/>
                          <a:pt x="21138" y="11755"/>
                        </a:cubicBezTo>
                        <a:cubicBezTo>
                          <a:pt x="22538" y="11762"/>
                          <a:pt x="26764" y="12003"/>
                          <a:pt x="25371" y="11916"/>
                        </a:cubicBezTo>
                        <a:cubicBezTo>
                          <a:pt x="22826" y="11755"/>
                          <a:pt x="31144" y="11942"/>
                          <a:pt x="31144" y="1194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6" name="Google Shape;2806;p16"/>
                  <p:cNvSpPr/>
                  <p:nvPr/>
                </p:nvSpPr>
                <p:spPr>
                  <a:xfrm>
                    <a:off x="3948837" y="2375228"/>
                    <a:ext cx="32727" cy="14351"/>
                  </a:xfrm>
                  <a:custGeom>
                    <a:avLst/>
                    <a:gdLst/>
                    <a:ahLst/>
                    <a:cxnLst/>
                    <a:rect l="l" t="t" r="r" b="b"/>
                    <a:pathLst>
                      <a:path w="32727" h="14351" extrusionOk="0">
                        <a:moveTo>
                          <a:pt x="32728" y="14095"/>
                        </a:moveTo>
                        <a:cubicBezTo>
                          <a:pt x="32728" y="14095"/>
                          <a:pt x="29714" y="12373"/>
                          <a:pt x="26205" y="10451"/>
                        </a:cubicBezTo>
                        <a:cubicBezTo>
                          <a:pt x="26252" y="10371"/>
                          <a:pt x="26426" y="10605"/>
                          <a:pt x="26459" y="10498"/>
                        </a:cubicBezTo>
                        <a:cubicBezTo>
                          <a:pt x="27163" y="8194"/>
                          <a:pt x="22193" y="8228"/>
                          <a:pt x="20117" y="6995"/>
                        </a:cubicBezTo>
                        <a:cubicBezTo>
                          <a:pt x="18027" y="5757"/>
                          <a:pt x="14612" y="827"/>
                          <a:pt x="13902" y="3151"/>
                        </a:cubicBezTo>
                        <a:cubicBezTo>
                          <a:pt x="13179" y="5489"/>
                          <a:pt x="13909" y="3078"/>
                          <a:pt x="7399" y="245"/>
                        </a:cubicBezTo>
                        <a:cubicBezTo>
                          <a:pt x="4378" y="-680"/>
                          <a:pt x="1184" y="1102"/>
                          <a:pt x="253" y="4116"/>
                        </a:cubicBezTo>
                        <a:cubicBezTo>
                          <a:pt x="-671" y="7130"/>
                          <a:pt x="1016" y="10257"/>
                          <a:pt x="4030" y="11188"/>
                        </a:cubicBezTo>
                        <a:cubicBezTo>
                          <a:pt x="12670" y="12039"/>
                          <a:pt x="11116" y="11918"/>
                          <a:pt x="12650" y="12065"/>
                        </a:cubicBezTo>
                        <a:cubicBezTo>
                          <a:pt x="12033" y="12146"/>
                          <a:pt x="11183" y="11898"/>
                          <a:pt x="10982" y="12541"/>
                        </a:cubicBezTo>
                        <a:cubicBezTo>
                          <a:pt x="10265" y="14865"/>
                          <a:pt x="15858" y="12708"/>
                          <a:pt x="18282" y="12856"/>
                        </a:cubicBezTo>
                        <a:cubicBezTo>
                          <a:pt x="20693" y="13003"/>
                          <a:pt x="24832" y="15736"/>
                          <a:pt x="25542" y="13432"/>
                        </a:cubicBezTo>
                        <a:cubicBezTo>
                          <a:pt x="26245" y="11141"/>
                          <a:pt x="32728" y="14095"/>
                          <a:pt x="32728" y="14095"/>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7" name="Google Shape;2807;p16"/>
                  <p:cNvSpPr/>
                  <p:nvPr/>
                </p:nvSpPr>
                <p:spPr>
                  <a:xfrm>
                    <a:off x="3983293" y="2350575"/>
                    <a:ext cx="24317" cy="18749"/>
                  </a:xfrm>
                  <a:custGeom>
                    <a:avLst/>
                    <a:gdLst/>
                    <a:ahLst/>
                    <a:cxnLst/>
                    <a:rect l="l" t="t" r="r" b="b"/>
                    <a:pathLst>
                      <a:path w="24317" h="18749" extrusionOk="0">
                        <a:moveTo>
                          <a:pt x="10099" y="1732"/>
                        </a:moveTo>
                        <a:cubicBezTo>
                          <a:pt x="12169" y="4511"/>
                          <a:pt x="10146" y="1819"/>
                          <a:pt x="9014" y="1056"/>
                        </a:cubicBezTo>
                        <a:cubicBezTo>
                          <a:pt x="6436" y="-759"/>
                          <a:pt x="2846" y="-183"/>
                          <a:pt x="1031" y="2395"/>
                        </a:cubicBezTo>
                        <a:cubicBezTo>
                          <a:pt x="-784" y="4973"/>
                          <a:pt x="-134" y="8469"/>
                          <a:pt x="2444" y="10284"/>
                        </a:cubicBezTo>
                        <a:cubicBezTo>
                          <a:pt x="13381" y="14504"/>
                          <a:pt x="15517" y="15314"/>
                          <a:pt x="13428" y="14557"/>
                        </a:cubicBezTo>
                        <a:cubicBezTo>
                          <a:pt x="10166" y="13365"/>
                          <a:pt x="6864" y="12146"/>
                          <a:pt x="3549" y="11128"/>
                        </a:cubicBezTo>
                        <a:cubicBezTo>
                          <a:pt x="3147" y="11001"/>
                          <a:pt x="4206" y="11677"/>
                          <a:pt x="4560" y="11892"/>
                        </a:cubicBezTo>
                        <a:cubicBezTo>
                          <a:pt x="4895" y="12099"/>
                          <a:pt x="5270" y="12260"/>
                          <a:pt x="5625" y="12407"/>
                        </a:cubicBezTo>
                        <a:cubicBezTo>
                          <a:pt x="5853" y="12501"/>
                          <a:pt x="7407" y="12876"/>
                          <a:pt x="7681" y="12950"/>
                        </a:cubicBezTo>
                        <a:cubicBezTo>
                          <a:pt x="10528" y="13727"/>
                          <a:pt x="13367" y="14752"/>
                          <a:pt x="16147" y="15749"/>
                        </a:cubicBezTo>
                        <a:cubicBezTo>
                          <a:pt x="17299" y="16165"/>
                          <a:pt x="20661" y="17504"/>
                          <a:pt x="19536" y="17015"/>
                        </a:cubicBezTo>
                        <a:cubicBezTo>
                          <a:pt x="17499" y="16131"/>
                          <a:pt x="24311" y="18750"/>
                          <a:pt x="24317" y="18750"/>
                        </a:cubicBezTo>
                        <a:cubicBezTo>
                          <a:pt x="24317" y="18750"/>
                          <a:pt x="22904" y="17162"/>
                          <a:pt x="20982" y="14919"/>
                        </a:cubicBezTo>
                        <a:cubicBezTo>
                          <a:pt x="20902" y="14832"/>
                          <a:pt x="20862" y="14705"/>
                          <a:pt x="20775" y="14617"/>
                        </a:cubicBezTo>
                        <a:cubicBezTo>
                          <a:pt x="20995" y="14818"/>
                          <a:pt x="19388" y="12870"/>
                          <a:pt x="18685" y="12019"/>
                        </a:cubicBezTo>
                        <a:cubicBezTo>
                          <a:pt x="16816" y="9735"/>
                          <a:pt x="14954" y="7431"/>
                          <a:pt x="13267" y="5007"/>
                        </a:cubicBezTo>
                        <a:cubicBezTo>
                          <a:pt x="12604" y="4049"/>
                          <a:pt x="12028" y="3232"/>
                          <a:pt x="11110" y="2495"/>
                        </a:cubicBezTo>
                        <a:cubicBezTo>
                          <a:pt x="10782" y="2234"/>
                          <a:pt x="9844" y="1397"/>
                          <a:pt x="10099" y="173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8" name="Google Shape;2808;p16"/>
                  <p:cNvSpPr/>
                  <p:nvPr/>
                </p:nvSpPr>
                <p:spPr>
                  <a:xfrm>
                    <a:off x="4088436" y="2393743"/>
                    <a:ext cx="30503" cy="31155"/>
                  </a:xfrm>
                  <a:custGeom>
                    <a:avLst/>
                    <a:gdLst/>
                    <a:ahLst/>
                    <a:cxnLst/>
                    <a:rect l="l" t="t" r="r" b="b"/>
                    <a:pathLst>
                      <a:path w="30503" h="31155" extrusionOk="0">
                        <a:moveTo>
                          <a:pt x="9876" y="1728"/>
                        </a:moveTo>
                        <a:cubicBezTo>
                          <a:pt x="7679" y="-529"/>
                          <a:pt x="3956" y="-583"/>
                          <a:pt x="1699" y="1614"/>
                        </a:cubicBezTo>
                        <a:cubicBezTo>
                          <a:pt x="-565" y="3817"/>
                          <a:pt x="-552" y="7447"/>
                          <a:pt x="1652" y="9711"/>
                        </a:cubicBezTo>
                        <a:cubicBezTo>
                          <a:pt x="16084" y="20420"/>
                          <a:pt x="19734" y="22938"/>
                          <a:pt x="16064" y="20353"/>
                        </a:cubicBezTo>
                        <a:cubicBezTo>
                          <a:pt x="12354" y="17734"/>
                          <a:pt x="8550" y="15363"/>
                          <a:pt x="4732" y="12912"/>
                        </a:cubicBezTo>
                        <a:cubicBezTo>
                          <a:pt x="3467" y="12102"/>
                          <a:pt x="7157" y="14693"/>
                          <a:pt x="8396" y="15544"/>
                        </a:cubicBezTo>
                        <a:cubicBezTo>
                          <a:pt x="9642" y="16401"/>
                          <a:pt x="10941" y="17145"/>
                          <a:pt x="12193" y="17995"/>
                        </a:cubicBezTo>
                        <a:cubicBezTo>
                          <a:pt x="15930" y="20520"/>
                          <a:pt x="19600" y="23146"/>
                          <a:pt x="23250" y="25798"/>
                        </a:cubicBezTo>
                        <a:cubicBezTo>
                          <a:pt x="24463" y="26682"/>
                          <a:pt x="28106" y="29334"/>
                          <a:pt x="26907" y="28430"/>
                        </a:cubicBezTo>
                        <a:cubicBezTo>
                          <a:pt x="23324" y="25724"/>
                          <a:pt x="30503" y="31155"/>
                          <a:pt x="30503" y="31155"/>
                        </a:cubicBezTo>
                        <a:cubicBezTo>
                          <a:pt x="30503" y="31155"/>
                          <a:pt x="29097" y="29140"/>
                          <a:pt x="27932" y="27465"/>
                        </a:cubicBezTo>
                        <a:cubicBezTo>
                          <a:pt x="27061" y="26246"/>
                          <a:pt x="26237" y="24987"/>
                          <a:pt x="25360" y="23775"/>
                        </a:cubicBezTo>
                        <a:cubicBezTo>
                          <a:pt x="24509" y="22536"/>
                          <a:pt x="23706" y="21237"/>
                          <a:pt x="22862" y="19991"/>
                        </a:cubicBezTo>
                        <a:cubicBezTo>
                          <a:pt x="20317" y="16247"/>
                          <a:pt x="17993" y="12423"/>
                          <a:pt x="15528" y="8626"/>
                        </a:cubicBezTo>
                        <a:cubicBezTo>
                          <a:pt x="14711" y="7367"/>
                          <a:pt x="12180" y="3650"/>
                          <a:pt x="12957" y="4936"/>
                        </a:cubicBezTo>
                        <a:cubicBezTo>
                          <a:pt x="15307" y="8820"/>
                          <a:pt x="12970" y="4909"/>
                          <a:pt x="9876" y="1728"/>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9" name="Google Shape;2809;p16"/>
                  <p:cNvSpPr/>
                  <p:nvPr/>
                </p:nvSpPr>
                <p:spPr>
                  <a:xfrm>
                    <a:off x="4121335" y="2395926"/>
                    <a:ext cx="23676" cy="29018"/>
                  </a:xfrm>
                  <a:custGeom>
                    <a:avLst/>
                    <a:gdLst/>
                    <a:ahLst/>
                    <a:cxnLst/>
                    <a:rect l="l" t="t" r="r" b="b"/>
                    <a:pathLst>
                      <a:path w="23676" h="29018" extrusionOk="0">
                        <a:moveTo>
                          <a:pt x="10343" y="2223"/>
                        </a:moveTo>
                        <a:cubicBezTo>
                          <a:pt x="8427" y="-282"/>
                          <a:pt x="4784" y="-730"/>
                          <a:pt x="2279" y="1185"/>
                        </a:cubicBezTo>
                        <a:cubicBezTo>
                          <a:pt x="-219" y="3107"/>
                          <a:pt x="-768" y="6677"/>
                          <a:pt x="1154" y="9182"/>
                        </a:cubicBezTo>
                        <a:cubicBezTo>
                          <a:pt x="7711" y="14988"/>
                          <a:pt x="6438" y="13903"/>
                          <a:pt x="7731" y="15042"/>
                        </a:cubicBezTo>
                        <a:cubicBezTo>
                          <a:pt x="7275" y="14881"/>
                          <a:pt x="6800" y="14225"/>
                          <a:pt x="6351" y="14566"/>
                        </a:cubicBezTo>
                        <a:cubicBezTo>
                          <a:pt x="4342" y="16107"/>
                          <a:pt x="10316" y="17593"/>
                          <a:pt x="12265" y="19201"/>
                        </a:cubicBezTo>
                        <a:cubicBezTo>
                          <a:pt x="14200" y="20795"/>
                          <a:pt x="15982" y="25637"/>
                          <a:pt x="17971" y="24110"/>
                        </a:cubicBezTo>
                        <a:cubicBezTo>
                          <a:pt x="19946" y="22596"/>
                          <a:pt x="23677" y="29019"/>
                          <a:pt x="23677" y="29019"/>
                        </a:cubicBezTo>
                        <a:cubicBezTo>
                          <a:pt x="23677" y="29019"/>
                          <a:pt x="22170" y="25952"/>
                          <a:pt x="20362" y="22295"/>
                        </a:cubicBezTo>
                        <a:cubicBezTo>
                          <a:pt x="20322" y="22328"/>
                          <a:pt x="20308" y="22201"/>
                          <a:pt x="20268" y="22228"/>
                        </a:cubicBezTo>
                        <a:cubicBezTo>
                          <a:pt x="22076" y="20688"/>
                          <a:pt x="18138" y="17734"/>
                          <a:pt x="17114" y="15484"/>
                        </a:cubicBezTo>
                        <a:cubicBezTo>
                          <a:pt x="16075" y="13180"/>
                          <a:pt x="16109" y="7019"/>
                          <a:pt x="14100" y="8552"/>
                        </a:cubicBezTo>
                        <a:cubicBezTo>
                          <a:pt x="12084" y="10106"/>
                          <a:pt x="14187" y="8546"/>
                          <a:pt x="10343" y="222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0" name="Google Shape;2810;p16"/>
                  <p:cNvSpPr/>
                  <p:nvPr/>
                </p:nvSpPr>
                <p:spPr>
                  <a:xfrm>
                    <a:off x="4060059" y="2215552"/>
                    <a:ext cx="27416" cy="29538"/>
                  </a:xfrm>
                  <a:custGeom>
                    <a:avLst/>
                    <a:gdLst/>
                    <a:ahLst/>
                    <a:cxnLst/>
                    <a:rect l="l" t="t" r="r" b="b"/>
                    <a:pathLst>
                      <a:path w="27416" h="29538" extrusionOk="0">
                        <a:moveTo>
                          <a:pt x="9924" y="1912"/>
                        </a:moveTo>
                        <a:cubicBezTo>
                          <a:pt x="7801" y="-419"/>
                          <a:pt x="4191" y="-673"/>
                          <a:pt x="1860" y="1450"/>
                        </a:cubicBezTo>
                        <a:cubicBezTo>
                          <a:pt x="-471" y="3573"/>
                          <a:pt x="-631" y="7256"/>
                          <a:pt x="1492" y="9587"/>
                        </a:cubicBezTo>
                        <a:cubicBezTo>
                          <a:pt x="14444" y="19573"/>
                          <a:pt x="16896" y="21394"/>
                          <a:pt x="14411" y="19526"/>
                        </a:cubicBezTo>
                        <a:cubicBezTo>
                          <a:pt x="10553" y="16633"/>
                          <a:pt x="6722" y="13719"/>
                          <a:pt x="2758" y="10980"/>
                        </a:cubicBezTo>
                        <a:cubicBezTo>
                          <a:pt x="2269" y="10645"/>
                          <a:pt x="3514" y="11884"/>
                          <a:pt x="3930" y="12306"/>
                        </a:cubicBezTo>
                        <a:cubicBezTo>
                          <a:pt x="5055" y="13438"/>
                          <a:pt x="6374" y="14295"/>
                          <a:pt x="7707" y="15166"/>
                        </a:cubicBezTo>
                        <a:cubicBezTo>
                          <a:pt x="11123" y="17416"/>
                          <a:pt x="14464" y="19760"/>
                          <a:pt x="17746" y="22205"/>
                        </a:cubicBezTo>
                        <a:cubicBezTo>
                          <a:pt x="19119" y="23223"/>
                          <a:pt x="23117" y="26357"/>
                          <a:pt x="21798" y="25279"/>
                        </a:cubicBezTo>
                        <a:cubicBezTo>
                          <a:pt x="19400" y="23310"/>
                          <a:pt x="27417" y="29538"/>
                          <a:pt x="27417" y="29538"/>
                        </a:cubicBezTo>
                        <a:cubicBezTo>
                          <a:pt x="27417" y="29538"/>
                          <a:pt x="25877" y="26986"/>
                          <a:pt x="23700" y="23531"/>
                        </a:cubicBezTo>
                        <a:cubicBezTo>
                          <a:pt x="24658" y="24944"/>
                          <a:pt x="21932" y="20651"/>
                          <a:pt x="21048" y="19191"/>
                        </a:cubicBezTo>
                        <a:cubicBezTo>
                          <a:pt x="18918" y="15702"/>
                          <a:pt x="16802" y="12186"/>
                          <a:pt x="14886" y="8576"/>
                        </a:cubicBezTo>
                        <a:cubicBezTo>
                          <a:pt x="14136" y="7169"/>
                          <a:pt x="13386" y="5857"/>
                          <a:pt x="12362" y="4631"/>
                        </a:cubicBezTo>
                        <a:cubicBezTo>
                          <a:pt x="11980" y="4176"/>
                          <a:pt x="10901" y="2789"/>
                          <a:pt x="11189" y="3305"/>
                        </a:cubicBezTo>
                        <a:cubicBezTo>
                          <a:pt x="13547" y="7504"/>
                          <a:pt x="11250" y="3325"/>
                          <a:pt x="9924" y="191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1" name="Google Shape;2811;p16"/>
                  <p:cNvSpPr/>
                  <p:nvPr/>
                </p:nvSpPr>
                <p:spPr>
                  <a:xfrm>
                    <a:off x="4096808" y="2239928"/>
                    <a:ext cx="25406" cy="31073"/>
                  </a:xfrm>
                  <a:custGeom>
                    <a:avLst/>
                    <a:gdLst/>
                    <a:ahLst/>
                    <a:cxnLst/>
                    <a:rect l="l" t="t" r="r" b="b"/>
                    <a:pathLst>
                      <a:path w="25406" h="31073" extrusionOk="0">
                        <a:moveTo>
                          <a:pt x="7565" y="280"/>
                        </a:moveTo>
                        <a:cubicBezTo>
                          <a:pt x="6185" y="-196"/>
                          <a:pt x="4665" y="-55"/>
                          <a:pt x="3245" y="628"/>
                        </a:cubicBezTo>
                        <a:cubicBezTo>
                          <a:pt x="406" y="2001"/>
                          <a:pt x="-807" y="5336"/>
                          <a:pt x="566" y="8176"/>
                        </a:cubicBezTo>
                        <a:cubicBezTo>
                          <a:pt x="13117" y="19715"/>
                          <a:pt x="17390" y="23445"/>
                          <a:pt x="13124" y="19728"/>
                        </a:cubicBezTo>
                        <a:cubicBezTo>
                          <a:pt x="9367" y="16454"/>
                          <a:pt x="5656" y="13145"/>
                          <a:pt x="1598" y="10258"/>
                        </a:cubicBezTo>
                        <a:cubicBezTo>
                          <a:pt x="961" y="9810"/>
                          <a:pt x="2187" y="11698"/>
                          <a:pt x="2622" y="12348"/>
                        </a:cubicBezTo>
                        <a:cubicBezTo>
                          <a:pt x="3051" y="12984"/>
                          <a:pt x="3680" y="13534"/>
                          <a:pt x="4190" y="14109"/>
                        </a:cubicBezTo>
                        <a:cubicBezTo>
                          <a:pt x="4906" y="14927"/>
                          <a:pt x="6480" y="16554"/>
                          <a:pt x="7270" y="17318"/>
                        </a:cubicBezTo>
                        <a:cubicBezTo>
                          <a:pt x="11094" y="21014"/>
                          <a:pt x="15193" y="24463"/>
                          <a:pt x="19560" y="27511"/>
                        </a:cubicBezTo>
                        <a:cubicBezTo>
                          <a:pt x="21006" y="28522"/>
                          <a:pt x="22453" y="29386"/>
                          <a:pt x="23980" y="30283"/>
                        </a:cubicBezTo>
                        <a:cubicBezTo>
                          <a:pt x="24342" y="30498"/>
                          <a:pt x="24703" y="30759"/>
                          <a:pt x="25065" y="30960"/>
                        </a:cubicBezTo>
                        <a:cubicBezTo>
                          <a:pt x="25179" y="31020"/>
                          <a:pt x="25273" y="31000"/>
                          <a:pt x="25406" y="31074"/>
                        </a:cubicBezTo>
                        <a:cubicBezTo>
                          <a:pt x="25219" y="30899"/>
                          <a:pt x="25433" y="30973"/>
                          <a:pt x="25293" y="30846"/>
                        </a:cubicBezTo>
                        <a:cubicBezTo>
                          <a:pt x="25145" y="30672"/>
                          <a:pt x="24958" y="30504"/>
                          <a:pt x="24810" y="30337"/>
                        </a:cubicBezTo>
                        <a:cubicBezTo>
                          <a:pt x="24482" y="29935"/>
                          <a:pt x="24234" y="29627"/>
                          <a:pt x="23920" y="29218"/>
                        </a:cubicBezTo>
                        <a:cubicBezTo>
                          <a:pt x="23016" y="28066"/>
                          <a:pt x="22192" y="26895"/>
                          <a:pt x="21368" y="25689"/>
                        </a:cubicBezTo>
                        <a:cubicBezTo>
                          <a:pt x="18582" y="21610"/>
                          <a:pt x="16091" y="17123"/>
                          <a:pt x="14436" y="12455"/>
                        </a:cubicBezTo>
                        <a:cubicBezTo>
                          <a:pt x="13780" y="10607"/>
                          <a:pt x="13445" y="8738"/>
                          <a:pt x="12688" y="6923"/>
                        </a:cubicBezTo>
                        <a:cubicBezTo>
                          <a:pt x="12434" y="6314"/>
                          <a:pt x="11463" y="4492"/>
                          <a:pt x="11771" y="5068"/>
                        </a:cubicBezTo>
                        <a:cubicBezTo>
                          <a:pt x="13947" y="9107"/>
                          <a:pt x="11798" y="5095"/>
                          <a:pt x="10860" y="3213"/>
                        </a:cubicBezTo>
                        <a:cubicBezTo>
                          <a:pt x="10170" y="1793"/>
                          <a:pt x="8945" y="762"/>
                          <a:pt x="7565" y="28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2" name="Google Shape;2812;p16"/>
                  <p:cNvSpPr/>
                  <p:nvPr/>
                </p:nvSpPr>
                <p:spPr>
                  <a:xfrm>
                    <a:off x="4172359" y="2252237"/>
                    <a:ext cx="12182" cy="34457"/>
                  </a:xfrm>
                  <a:custGeom>
                    <a:avLst/>
                    <a:gdLst/>
                    <a:ahLst/>
                    <a:cxnLst/>
                    <a:rect l="l" t="t" r="r" b="b"/>
                    <a:pathLst>
                      <a:path w="12182" h="34457" extrusionOk="0">
                        <a:moveTo>
                          <a:pt x="9501" y="1339"/>
                        </a:moveTo>
                        <a:cubicBezTo>
                          <a:pt x="8389" y="388"/>
                          <a:pt x="6849" y="-108"/>
                          <a:pt x="5275" y="20"/>
                        </a:cubicBezTo>
                        <a:cubicBezTo>
                          <a:pt x="2134" y="267"/>
                          <a:pt x="-230" y="3040"/>
                          <a:pt x="18" y="6188"/>
                        </a:cubicBezTo>
                        <a:cubicBezTo>
                          <a:pt x="2415" y="14687"/>
                          <a:pt x="1987" y="13160"/>
                          <a:pt x="2422" y="14680"/>
                        </a:cubicBezTo>
                        <a:cubicBezTo>
                          <a:pt x="2121" y="14184"/>
                          <a:pt x="2060" y="13287"/>
                          <a:pt x="1411" y="13334"/>
                        </a:cubicBezTo>
                        <a:cubicBezTo>
                          <a:pt x="-1060" y="13535"/>
                          <a:pt x="3018" y="17995"/>
                          <a:pt x="3782" y="20352"/>
                        </a:cubicBezTo>
                        <a:cubicBezTo>
                          <a:pt x="4532" y="22697"/>
                          <a:pt x="3534" y="27586"/>
                          <a:pt x="5985" y="27391"/>
                        </a:cubicBezTo>
                        <a:cubicBezTo>
                          <a:pt x="8423" y="27197"/>
                          <a:pt x="8028" y="34457"/>
                          <a:pt x="8028" y="34457"/>
                        </a:cubicBezTo>
                        <a:cubicBezTo>
                          <a:pt x="8028" y="34457"/>
                          <a:pt x="8450" y="31115"/>
                          <a:pt x="8919" y="27157"/>
                        </a:cubicBezTo>
                        <a:cubicBezTo>
                          <a:pt x="11376" y="26963"/>
                          <a:pt x="9602" y="22261"/>
                          <a:pt x="9977" y="19830"/>
                        </a:cubicBezTo>
                        <a:cubicBezTo>
                          <a:pt x="10358" y="17379"/>
                          <a:pt x="13761" y="12363"/>
                          <a:pt x="11289" y="12557"/>
                        </a:cubicBezTo>
                        <a:cubicBezTo>
                          <a:pt x="8798" y="12758"/>
                          <a:pt x="11222" y="12530"/>
                          <a:pt x="11443" y="5277"/>
                        </a:cubicBezTo>
                        <a:cubicBezTo>
                          <a:pt x="11316" y="3703"/>
                          <a:pt x="10613" y="2283"/>
                          <a:pt x="9501" y="133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3" name="Google Shape;2813;p16"/>
                  <p:cNvSpPr/>
                  <p:nvPr/>
                </p:nvSpPr>
                <p:spPr>
                  <a:xfrm>
                    <a:off x="4249670" y="2388402"/>
                    <a:ext cx="34214" cy="34541"/>
                  </a:xfrm>
                  <a:custGeom>
                    <a:avLst/>
                    <a:gdLst/>
                    <a:ahLst/>
                    <a:cxnLst/>
                    <a:rect l="l" t="t" r="r" b="b"/>
                    <a:pathLst>
                      <a:path w="34214" h="34541" extrusionOk="0">
                        <a:moveTo>
                          <a:pt x="32515" y="1611"/>
                        </a:moveTo>
                        <a:cubicBezTo>
                          <a:pt x="30278" y="-606"/>
                          <a:pt x="26668" y="-505"/>
                          <a:pt x="24452" y="1731"/>
                        </a:cubicBezTo>
                        <a:cubicBezTo>
                          <a:pt x="22864" y="3292"/>
                          <a:pt x="21116" y="4819"/>
                          <a:pt x="19757" y="6587"/>
                        </a:cubicBezTo>
                        <a:cubicBezTo>
                          <a:pt x="17232" y="9862"/>
                          <a:pt x="15149" y="13565"/>
                          <a:pt x="12765" y="16948"/>
                        </a:cubicBezTo>
                        <a:cubicBezTo>
                          <a:pt x="8579" y="22888"/>
                          <a:pt x="4306" y="28688"/>
                          <a:pt x="0" y="34541"/>
                        </a:cubicBezTo>
                        <a:cubicBezTo>
                          <a:pt x="5813" y="30181"/>
                          <a:pt x="11533" y="25748"/>
                          <a:pt x="17433" y="21508"/>
                        </a:cubicBezTo>
                        <a:cubicBezTo>
                          <a:pt x="20795" y="19091"/>
                          <a:pt x="24438" y="17041"/>
                          <a:pt x="27687" y="14490"/>
                        </a:cubicBezTo>
                        <a:cubicBezTo>
                          <a:pt x="29441" y="13110"/>
                          <a:pt x="31022" y="11369"/>
                          <a:pt x="32569" y="9775"/>
                        </a:cubicBezTo>
                        <a:cubicBezTo>
                          <a:pt x="34786" y="7531"/>
                          <a:pt x="34759" y="3834"/>
                          <a:pt x="32515" y="161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4" name="Google Shape;2814;p16"/>
                  <p:cNvSpPr/>
                  <p:nvPr/>
                </p:nvSpPr>
                <p:spPr>
                  <a:xfrm>
                    <a:off x="4279937" y="2180986"/>
                    <a:ext cx="12326" cy="28923"/>
                  </a:xfrm>
                  <a:custGeom>
                    <a:avLst/>
                    <a:gdLst/>
                    <a:ahLst/>
                    <a:cxnLst/>
                    <a:rect l="l" t="t" r="r" b="b"/>
                    <a:pathLst>
                      <a:path w="12326" h="28923" extrusionOk="0">
                        <a:moveTo>
                          <a:pt x="8738" y="413"/>
                        </a:moveTo>
                        <a:cubicBezTo>
                          <a:pt x="5818" y="-766"/>
                          <a:pt x="2436" y="667"/>
                          <a:pt x="1257" y="3587"/>
                        </a:cubicBezTo>
                        <a:cubicBezTo>
                          <a:pt x="1250" y="3842"/>
                          <a:pt x="1217" y="3594"/>
                          <a:pt x="1210" y="3842"/>
                        </a:cubicBezTo>
                        <a:cubicBezTo>
                          <a:pt x="1170" y="3882"/>
                          <a:pt x="1069" y="4143"/>
                          <a:pt x="1023" y="4284"/>
                        </a:cubicBezTo>
                        <a:cubicBezTo>
                          <a:pt x="915" y="4545"/>
                          <a:pt x="808" y="4793"/>
                          <a:pt x="714" y="5068"/>
                        </a:cubicBezTo>
                        <a:cubicBezTo>
                          <a:pt x="587" y="5429"/>
                          <a:pt x="400" y="5824"/>
                          <a:pt x="293" y="6193"/>
                        </a:cubicBezTo>
                        <a:cubicBezTo>
                          <a:pt x="-143" y="7720"/>
                          <a:pt x="18" y="9113"/>
                          <a:pt x="85" y="10680"/>
                        </a:cubicBezTo>
                        <a:cubicBezTo>
                          <a:pt x="252" y="14698"/>
                          <a:pt x="299" y="18656"/>
                          <a:pt x="413" y="22681"/>
                        </a:cubicBezTo>
                        <a:cubicBezTo>
                          <a:pt x="433" y="23324"/>
                          <a:pt x="493" y="23994"/>
                          <a:pt x="520" y="24644"/>
                        </a:cubicBezTo>
                        <a:cubicBezTo>
                          <a:pt x="540" y="25327"/>
                          <a:pt x="507" y="27383"/>
                          <a:pt x="554" y="26700"/>
                        </a:cubicBezTo>
                        <a:cubicBezTo>
                          <a:pt x="768" y="23210"/>
                          <a:pt x="607" y="28923"/>
                          <a:pt x="607" y="28923"/>
                        </a:cubicBezTo>
                        <a:cubicBezTo>
                          <a:pt x="607" y="28923"/>
                          <a:pt x="8148" y="14939"/>
                          <a:pt x="6260" y="18409"/>
                        </a:cubicBezTo>
                        <a:cubicBezTo>
                          <a:pt x="5021" y="20679"/>
                          <a:pt x="3742" y="22862"/>
                          <a:pt x="2483" y="25119"/>
                        </a:cubicBezTo>
                        <a:cubicBezTo>
                          <a:pt x="2945" y="24168"/>
                          <a:pt x="3668" y="22701"/>
                          <a:pt x="4164" y="21750"/>
                        </a:cubicBezTo>
                        <a:cubicBezTo>
                          <a:pt x="5845" y="18522"/>
                          <a:pt x="7613" y="15448"/>
                          <a:pt x="9736" y="12488"/>
                        </a:cubicBezTo>
                        <a:cubicBezTo>
                          <a:pt x="10600" y="11289"/>
                          <a:pt x="11156" y="10218"/>
                          <a:pt x="11631" y="8845"/>
                        </a:cubicBezTo>
                        <a:cubicBezTo>
                          <a:pt x="11698" y="8637"/>
                          <a:pt x="11725" y="8456"/>
                          <a:pt x="11792" y="8249"/>
                        </a:cubicBezTo>
                        <a:cubicBezTo>
                          <a:pt x="11832" y="8135"/>
                          <a:pt x="11966" y="7800"/>
                          <a:pt x="11912" y="7901"/>
                        </a:cubicBezTo>
                        <a:cubicBezTo>
                          <a:pt x="13091" y="4974"/>
                          <a:pt x="11665" y="1598"/>
                          <a:pt x="8738" y="41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5" name="Google Shape;2815;p16"/>
                  <p:cNvSpPr/>
                  <p:nvPr/>
                </p:nvSpPr>
                <p:spPr>
                  <a:xfrm>
                    <a:off x="4299712" y="2227070"/>
                    <a:ext cx="21851" cy="51479"/>
                  </a:xfrm>
                  <a:custGeom>
                    <a:avLst/>
                    <a:gdLst/>
                    <a:ahLst/>
                    <a:cxnLst/>
                    <a:rect l="l" t="t" r="r" b="b"/>
                    <a:pathLst>
                      <a:path w="21851" h="51479" extrusionOk="0">
                        <a:moveTo>
                          <a:pt x="18049" y="326"/>
                        </a:moveTo>
                        <a:cubicBezTo>
                          <a:pt x="15076" y="-719"/>
                          <a:pt x="11821" y="828"/>
                          <a:pt x="10776" y="3802"/>
                        </a:cubicBezTo>
                        <a:cubicBezTo>
                          <a:pt x="8037" y="11598"/>
                          <a:pt x="6871" y="19507"/>
                          <a:pt x="5211" y="27584"/>
                        </a:cubicBezTo>
                        <a:cubicBezTo>
                          <a:pt x="3570" y="35580"/>
                          <a:pt x="1748" y="43503"/>
                          <a:pt x="0" y="51480"/>
                        </a:cubicBezTo>
                        <a:cubicBezTo>
                          <a:pt x="3630" y="44166"/>
                          <a:pt x="7200" y="36866"/>
                          <a:pt x="10937" y="29600"/>
                        </a:cubicBezTo>
                        <a:cubicBezTo>
                          <a:pt x="14707" y="22273"/>
                          <a:pt x="18772" y="15395"/>
                          <a:pt x="21525" y="7606"/>
                        </a:cubicBezTo>
                        <a:cubicBezTo>
                          <a:pt x="22570" y="4633"/>
                          <a:pt x="21023" y="1377"/>
                          <a:pt x="18049" y="32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6" name="Google Shape;2816;p16"/>
                  <p:cNvSpPr/>
                  <p:nvPr/>
                </p:nvSpPr>
                <p:spPr>
                  <a:xfrm>
                    <a:off x="4256756" y="2256383"/>
                    <a:ext cx="20517" cy="35575"/>
                  </a:xfrm>
                  <a:custGeom>
                    <a:avLst/>
                    <a:gdLst/>
                    <a:ahLst/>
                    <a:cxnLst/>
                    <a:rect l="l" t="t" r="r" b="b"/>
                    <a:pathLst>
                      <a:path w="20517" h="35575" extrusionOk="0">
                        <a:moveTo>
                          <a:pt x="17386" y="602"/>
                        </a:moveTo>
                        <a:cubicBezTo>
                          <a:pt x="14560" y="-798"/>
                          <a:pt x="11050" y="321"/>
                          <a:pt x="9651" y="3147"/>
                        </a:cubicBezTo>
                        <a:cubicBezTo>
                          <a:pt x="4809" y="19375"/>
                          <a:pt x="3992" y="22489"/>
                          <a:pt x="4876" y="19395"/>
                        </a:cubicBezTo>
                        <a:cubicBezTo>
                          <a:pt x="6242" y="14600"/>
                          <a:pt x="7555" y="9771"/>
                          <a:pt x="8740" y="4922"/>
                        </a:cubicBezTo>
                        <a:cubicBezTo>
                          <a:pt x="8887" y="4326"/>
                          <a:pt x="8244" y="6114"/>
                          <a:pt x="7990" y="6677"/>
                        </a:cubicBezTo>
                        <a:cubicBezTo>
                          <a:pt x="7320" y="8190"/>
                          <a:pt x="7072" y="9623"/>
                          <a:pt x="6718" y="11224"/>
                        </a:cubicBezTo>
                        <a:cubicBezTo>
                          <a:pt x="5807" y="15356"/>
                          <a:pt x="4608" y="19475"/>
                          <a:pt x="3462" y="23547"/>
                        </a:cubicBezTo>
                        <a:cubicBezTo>
                          <a:pt x="2987" y="25255"/>
                          <a:pt x="1540" y="30285"/>
                          <a:pt x="2096" y="28604"/>
                        </a:cubicBezTo>
                        <a:cubicBezTo>
                          <a:pt x="3108" y="25550"/>
                          <a:pt x="0" y="35575"/>
                          <a:pt x="0" y="35575"/>
                        </a:cubicBezTo>
                        <a:cubicBezTo>
                          <a:pt x="0" y="35575"/>
                          <a:pt x="1808" y="33124"/>
                          <a:pt x="4306" y="29702"/>
                        </a:cubicBezTo>
                        <a:cubicBezTo>
                          <a:pt x="3309" y="31162"/>
                          <a:pt x="6456" y="26882"/>
                          <a:pt x="7521" y="25469"/>
                        </a:cubicBezTo>
                        <a:cubicBezTo>
                          <a:pt x="10066" y="22087"/>
                          <a:pt x="12584" y="18799"/>
                          <a:pt x="15317" y="15571"/>
                        </a:cubicBezTo>
                        <a:cubicBezTo>
                          <a:pt x="16382" y="14318"/>
                          <a:pt x="17460" y="13153"/>
                          <a:pt x="18250" y="11699"/>
                        </a:cubicBezTo>
                        <a:cubicBezTo>
                          <a:pt x="18545" y="11164"/>
                          <a:pt x="19482" y="9543"/>
                          <a:pt x="19094" y="10019"/>
                        </a:cubicBezTo>
                        <a:cubicBezTo>
                          <a:pt x="15960" y="13903"/>
                          <a:pt x="19047" y="9985"/>
                          <a:pt x="19911" y="8177"/>
                        </a:cubicBezTo>
                        <a:cubicBezTo>
                          <a:pt x="21311" y="5351"/>
                          <a:pt x="20212" y="2002"/>
                          <a:pt x="17386" y="60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817" name="Google Shape;2817;p16"/>
                <p:cNvSpPr/>
                <p:nvPr/>
              </p:nvSpPr>
              <p:spPr>
                <a:xfrm>
                  <a:off x="4229273" y="2466848"/>
                  <a:ext cx="132021" cy="59521"/>
                </a:xfrm>
                <a:custGeom>
                  <a:avLst/>
                  <a:gdLst/>
                  <a:ahLst/>
                  <a:cxnLst/>
                  <a:rect l="l" t="t" r="r" b="b"/>
                  <a:pathLst>
                    <a:path w="132021" h="59521" extrusionOk="0">
                      <a:moveTo>
                        <a:pt x="37" y="44432"/>
                      </a:moveTo>
                      <a:cubicBezTo>
                        <a:pt x="1423" y="35659"/>
                        <a:pt x="27014" y="51143"/>
                        <a:pt x="58411" y="42992"/>
                      </a:cubicBezTo>
                      <a:cubicBezTo>
                        <a:pt x="93772" y="33810"/>
                        <a:pt x="108265" y="9352"/>
                        <a:pt x="113884" y="217"/>
                      </a:cubicBezTo>
                      <a:cubicBezTo>
                        <a:pt x="114935" y="-1491"/>
                        <a:pt x="133339" y="7376"/>
                        <a:pt x="131946" y="9928"/>
                      </a:cubicBezTo>
                      <a:cubicBezTo>
                        <a:pt x="112799" y="44901"/>
                        <a:pt x="79748" y="55697"/>
                        <a:pt x="59228" y="58416"/>
                      </a:cubicBezTo>
                      <a:cubicBezTo>
                        <a:pt x="23478" y="63164"/>
                        <a:pt x="-1088" y="51504"/>
                        <a:pt x="37" y="44432"/>
                      </a:cubicBezTo>
                      <a:close/>
                    </a:path>
                  </a:pathLst>
                </a:custGeom>
                <a:solidFill>
                  <a:srgbClr val="000000">
                    <a:alpha val="1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8" name="Google Shape;2818;p16"/>
                <p:cNvSpPr/>
                <p:nvPr/>
              </p:nvSpPr>
              <p:spPr>
                <a:xfrm>
                  <a:off x="4226093" y="2405275"/>
                  <a:ext cx="126517" cy="111594"/>
                </a:xfrm>
                <a:custGeom>
                  <a:avLst/>
                  <a:gdLst/>
                  <a:ahLst/>
                  <a:cxnLst/>
                  <a:rect l="l" t="t" r="r" b="b"/>
                  <a:pathLst>
                    <a:path w="126517" h="111594" extrusionOk="0">
                      <a:moveTo>
                        <a:pt x="237" y="109354"/>
                      </a:moveTo>
                      <a:cubicBezTo>
                        <a:pt x="-3808" y="101451"/>
                        <a:pt x="44961" y="80950"/>
                        <a:pt x="70940" y="61535"/>
                      </a:cubicBezTo>
                      <a:cubicBezTo>
                        <a:pt x="100207" y="39662"/>
                        <a:pt x="104379" y="11547"/>
                        <a:pt x="106127" y="965"/>
                      </a:cubicBezTo>
                      <a:cubicBezTo>
                        <a:pt x="106456" y="-1017"/>
                        <a:pt x="126842" y="228"/>
                        <a:pt x="126514" y="3122"/>
                      </a:cubicBezTo>
                      <a:cubicBezTo>
                        <a:pt x="122020" y="42742"/>
                        <a:pt x="95499" y="65232"/>
                        <a:pt x="77537" y="75512"/>
                      </a:cubicBezTo>
                      <a:cubicBezTo>
                        <a:pt x="46234" y="93421"/>
                        <a:pt x="5374" y="119406"/>
                        <a:pt x="237" y="109354"/>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15 Daily Agenda">
  <p:cSld name="CUSTOM_24">
    <p:spTree>
      <p:nvGrpSpPr>
        <p:cNvPr id="1" name="Shape 2819"/>
        <p:cNvGrpSpPr/>
        <p:nvPr/>
      </p:nvGrpSpPr>
      <p:grpSpPr>
        <a:xfrm>
          <a:off x="0" y="0"/>
          <a:ext cx="0" cy="0"/>
          <a:chOff x="0" y="0"/>
          <a:chExt cx="0" cy="0"/>
        </a:xfrm>
      </p:grpSpPr>
      <p:sp>
        <p:nvSpPr>
          <p:cNvPr id="2820" name="Google Shape;2820;p17"/>
          <p:cNvSpPr/>
          <p:nvPr/>
        </p:nvSpPr>
        <p:spPr>
          <a:xfrm>
            <a:off x="0" y="0"/>
            <a:ext cx="1707178" cy="1553475"/>
          </a:xfrm>
          <a:custGeom>
            <a:avLst/>
            <a:gdLst/>
            <a:ahLst/>
            <a:cxnLst/>
            <a:rect l="l" t="t" r="r" b="b"/>
            <a:pathLst>
              <a:path w="1707178" h="1553475" extrusionOk="0">
                <a:moveTo>
                  <a:pt x="0" y="0"/>
                </a:moveTo>
                <a:lnTo>
                  <a:pt x="0" y="1501231"/>
                </a:lnTo>
                <a:cubicBezTo>
                  <a:pt x="111032" y="1538950"/>
                  <a:pt x="225786" y="1557568"/>
                  <a:pt x="342817" y="1552719"/>
                </a:cubicBezTo>
                <a:cubicBezTo>
                  <a:pt x="1157835" y="1518938"/>
                  <a:pt x="1536385" y="928099"/>
                  <a:pt x="1702155" y="37463"/>
                </a:cubicBezTo>
                <a:cubicBezTo>
                  <a:pt x="1704473" y="25009"/>
                  <a:pt x="1706060" y="12488"/>
                  <a:pt x="1707178" y="0"/>
                </a:cubicBezTo>
                <a:lnTo>
                  <a:pt x="0"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1" name="Google Shape;2821;p17"/>
          <p:cNvSpPr/>
          <p:nvPr/>
        </p:nvSpPr>
        <p:spPr>
          <a:xfrm>
            <a:off x="8152218" y="3131989"/>
            <a:ext cx="4039782" cy="3726011"/>
          </a:xfrm>
          <a:custGeom>
            <a:avLst/>
            <a:gdLst/>
            <a:ahLst/>
            <a:cxnLst/>
            <a:rect l="l" t="t" r="r" b="b"/>
            <a:pathLst>
              <a:path w="4039782" h="3726011" extrusionOk="0">
                <a:moveTo>
                  <a:pt x="1826739" y="61"/>
                </a:moveTo>
                <a:cubicBezTo>
                  <a:pt x="1284602" y="3725"/>
                  <a:pt x="812491" y="171973"/>
                  <a:pt x="464843" y="577700"/>
                </a:cubicBezTo>
                <a:cubicBezTo>
                  <a:pt x="-160032" y="1306959"/>
                  <a:pt x="-101960" y="2569126"/>
                  <a:pt x="325821" y="3726011"/>
                </a:cubicBezTo>
                <a:lnTo>
                  <a:pt x="4039783" y="3726011"/>
                </a:lnTo>
                <a:lnTo>
                  <a:pt x="4039783" y="596747"/>
                </a:lnTo>
                <a:cubicBezTo>
                  <a:pt x="3263905" y="239750"/>
                  <a:pt x="2492514" y="-4439"/>
                  <a:pt x="1826739" y="6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2" name="Google Shape;2822;p17"/>
          <p:cNvSpPr/>
          <p:nvPr/>
        </p:nvSpPr>
        <p:spPr>
          <a:xfrm>
            <a:off x="380025" y="1430150"/>
            <a:ext cx="3164700" cy="4957800"/>
          </a:xfrm>
          <a:prstGeom prst="roundRect">
            <a:avLst>
              <a:gd name="adj" fmla="val 0"/>
            </a:avLst>
          </a:prstGeom>
          <a:noFill/>
          <a:ln w="38100" cap="rnd" cmpd="sng">
            <a:solidFill>
              <a:schemeClr val="accen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p>
        </p:txBody>
      </p:sp>
      <p:sp>
        <p:nvSpPr>
          <p:cNvPr id="2823" name="Google Shape;2823;p17"/>
          <p:cNvSpPr/>
          <p:nvPr/>
        </p:nvSpPr>
        <p:spPr>
          <a:xfrm>
            <a:off x="8647275" y="1430150"/>
            <a:ext cx="3164700" cy="4957800"/>
          </a:xfrm>
          <a:prstGeom prst="roundRect">
            <a:avLst>
              <a:gd name="adj" fmla="val 0"/>
            </a:avLst>
          </a:prstGeom>
          <a:noFill/>
          <a:ln w="38100" cap="rnd" cmpd="sng">
            <a:solidFill>
              <a:schemeClr val="accen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p>
        </p:txBody>
      </p:sp>
      <p:grpSp>
        <p:nvGrpSpPr>
          <p:cNvPr id="2824" name="Google Shape;2824;p17"/>
          <p:cNvGrpSpPr/>
          <p:nvPr/>
        </p:nvGrpSpPr>
        <p:grpSpPr>
          <a:xfrm>
            <a:off x="3801150" y="1430129"/>
            <a:ext cx="4589700" cy="4957897"/>
            <a:chOff x="3991300" y="1472250"/>
            <a:chExt cx="4589700" cy="4915623"/>
          </a:xfrm>
        </p:grpSpPr>
        <p:sp>
          <p:nvSpPr>
            <p:cNvPr id="2825" name="Google Shape;2825;p17"/>
            <p:cNvSpPr/>
            <p:nvPr/>
          </p:nvSpPr>
          <p:spPr>
            <a:xfrm>
              <a:off x="3991300" y="1472250"/>
              <a:ext cx="4589700" cy="2280000"/>
            </a:xfrm>
            <a:prstGeom prst="roundRect">
              <a:avLst>
                <a:gd name="adj" fmla="val 0"/>
              </a:avLst>
            </a:prstGeom>
            <a:noFill/>
            <a:ln w="38100" cap="rnd" cmpd="sng">
              <a:solidFill>
                <a:schemeClr val="accen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p>
          </p:txBody>
        </p:sp>
        <p:sp>
          <p:nvSpPr>
            <p:cNvPr id="2826" name="Google Shape;2826;p17"/>
            <p:cNvSpPr/>
            <p:nvPr/>
          </p:nvSpPr>
          <p:spPr>
            <a:xfrm>
              <a:off x="3991300" y="4107873"/>
              <a:ext cx="4589700" cy="2280000"/>
            </a:xfrm>
            <a:prstGeom prst="roundRect">
              <a:avLst>
                <a:gd name="adj" fmla="val 0"/>
              </a:avLst>
            </a:prstGeom>
            <a:noFill/>
            <a:ln w="38100" cap="rnd" cmpd="sng">
              <a:solidFill>
                <a:schemeClr val="accen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p>
          </p:txBody>
        </p:sp>
      </p:grpSp>
      <p:sp>
        <p:nvSpPr>
          <p:cNvPr id="2827" name="Google Shape;2827;p17"/>
          <p:cNvSpPr txBox="1">
            <a:spLocks noGrp="1"/>
          </p:cNvSpPr>
          <p:nvPr>
            <p:ph type="title"/>
          </p:nvPr>
        </p:nvSpPr>
        <p:spPr>
          <a:xfrm>
            <a:off x="1477825" y="192500"/>
            <a:ext cx="10334400" cy="991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Clr>
                <a:schemeClr val="dk1"/>
              </a:buClr>
              <a:buSzPts val="7000"/>
              <a:buNone/>
              <a:defRPr sz="7000">
                <a:solidFill>
                  <a:schemeClr val="dk1"/>
                </a:solidFill>
              </a:defRPr>
            </a:lvl2pPr>
            <a:lvl3pPr lvl="2" algn="ctr" rtl="0">
              <a:spcBef>
                <a:spcPts val="0"/>
              </a:spcBef>
              <a:spcAft>
                <a:spcPts val="0"/>
              </a:spcAft>
              <a:buClr>
                <a:schemeClr val="dk1"/>
              </a:buClr>
              <a:buSzPts val="7000"/>
              <a:buNone/>
              <a:defRPr sz="7000">
                <a:solidFill>
                  <a:schemeClr val="dk1"/>
                </a:solidFill>
              </a:defRPr>
            </a:lvl3pPr>
            <a:lvl4pPr lvl="3" algn="ctr" rtl="0">
              <a:spcBef>
                <a:spcPts val="0"/>
              </a:spcBef>
              <a:spcAft>
                <a:spcPts val="0"/>
              </a:spcAft>
              <a:buClr>
                <a:schemeClr val="dk1"/>
              </a:buClr>
              <a:buSzPts val="7000"/>
              <a:buNone/>
              <a:defRPr sz="7000">
                <a:solidFill>
                  <a:schemeClr val="dk1"/>
                </a:solidFill>
              </a:defRPr>
            </a:lvl4pPr>
            <a:lvl5pPr lvl="4" algn="ctr" rtl="0">
              <a:spcBef>
                <a:spcPts val="0"/>
              </a:spcBef>
              <a:spcAft>
                <a:spcPts val="0"/>
              </a:spcAft>
              <a:buClr>
                <a:schemeClr val="dk1"/>
              </a:buClr>
              <a:buSzPts val="7000"/>
              <a:buNone/>
              <a:defRPr sz="7000">
                <a:solidFill>
                  <a:schemeClr val="dk1"/>
                </a:solidFill>
              </a:defRPr>
            </a:lvl5pPr>
            <a:lvl6pPr lvl="5" algn="ctr" rtl="0">
              <a:spcBef>
                <a:spcPts val="0"/>
              </a:spcBef>
              <a:spcAft>
                <a:spcPts val="0"/>
              </a:spcAft>
              <a:buClr>
                <a:schemeClr val="dk1"/>
              </a:buClr>
              <a:buSzPts val="7000"/>
              <a:buNone/>
              <a:defRPr sz="7000">
                <a:solidFill>
                  <a:schemeClr val="dk1"/>
                </a:solidFill>
              </a:defRPr>
            </a:lvl6pPr>
            <a:lvl7pPr lvl="6" algn="ctr" rtl="0">
              <a:spcBef>
                <a:spcPts val="0"/>
              </a:spcBef>
              <a:spcAft>
                <a:spcPts val="0"/>
              </a:spcAft>
              <a:buClr>
                <a:schemeClr val="dk1"/>
              </a:buClr>
              <a:buSzPts val="7000"/>
              <a:buNone/>
              <a:defRPr sz="7000">
                <a:solidFill>
                  <a:schemeClr val="dk1"/>
                </a:solidFill>
              </a:defRPr>
            </a:lvl7pPr>
            <a:lvl8pPr lvl="7" algn="ctr" rtl="0">
              <a:spcBef>
                <a:spcPts val="0"/>
              </a:spcBef>
              <a:spcAft>
                <a:spcPts val="0"/>
              </a:spcAft>
              <a:buClr>
                <a:schemeClr val="dk1"/>
              </a:buClr>
              <a:buSzPts val="7000"/>
              <a:buNone/>
              <a:defRPr sz="7000">
                <a:solidFill>
                  <a:schemeClr val="dk1"/>
                </a:solidFill>
              </a:defRPr>
            </a:lvl8pPr>
            <a:lvl9pPr lvl="8" algn="ctr" rtl="0">
              <a:spcBef>
                <a:spcPts val="0"/>
              </a:spcBef>
              <a:spcAft>
                <a:spcPts val="0"/>
              </a:spcAft>
              <a:buClr>
                <a:schemeClr val="dk1"/>
              </a:buClr>
              <a:buSzPts val="7000"/>
              <a:buNone/>
              <a:defRPr sz="7000">
                <a:solidFill>
                  <a:schemeClr val="dk1"/>
                </a:solidFill>
              </a:defRPr>
            </a:lvl9pPr>
          </a:lstStyle>
          <a:p>
            <a:endParaRPr/>
          </a:p>
        </p:txBody>
      </p:sp>
      <p:sp>
        <p:nvSpPr>
          <p:cNvPr id="2828" name="Google Shape;2828;p17"/>
          <p:cNvSpPr txBox="1">
            <a:spLocks noGrp="1"/>
          </p:cNvSpPr>
          <p:nvPr>
            <p:ph type="title" idx="2"/>
          </p:nvPr>
        </p:nvSpPr>
        <p:spPr>
          <a:xfrm>
            <a:off x="380025" y="1430150"/>
            <a:ext cx="3164700" cy="5415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2500"/>
              <a:buNone/>
              <a:defRPr sz="3000"/>
            </a:lvl1pPr>
            <a:lvl2pPr lvl="1" algn="ctr" rtl="0">
              <a:spcBef>
                <a:spcPts val="0"/>
              </a:spcBef>
              <a:spcAft>
                <a:spcPts val="0"/>
              </a:spcAft>
              <a:buClr>
                <a:schemeClr val="dk1"/>
              </a:buClr>
              <a:buSzPts val="2500"/>
              <a:buNone/>
              <a:defRPr sz="2500">
                <a:solidFill>
                  <a:schemeClr val="dk1"/>
                </a:solidFill>
              </a:defRPr>
            </a:lvl2pPr>
            <a:lvl3pPr lvl="2" algn="ctr" rtl="0">
              <a:spcBef>
                <a:spcPts val="0"/>
              </a:spcBef>
              <a:spcAft>
                <a:spcPts val="0"/>
              </a:spcAft>
              <a:buClr>
                <a:schemeClr val="dk1"/>
              </a:buClr>
              <a:buSzPts val="2500"/>
              <a:buNone/>
              <a:defRPr sz="2500">
                <a:solidFill>
                  <a:schemeClr val="dk1"/>
                </a:solidFill>
              </a:defRPr>
            </a:lvl3pPr>
            <a:lvl4pPr lvl="3" algn="ctr" rtl="0">
              <a:spcBef>
                <a:spcPts val="0"/>
              </a:spcBef>
              <a:spcAft>
                <a:spcPts val="0"/>
              </a:spcAft>
              <a:buClr>
                <a:schemeClr val="dk1"/>
              </a:buClr>
              <a:buSzPts val="2500"/>
              <a:buNone/>
              <a:defRPr sz="2500">
                <a:solidFill>
                  <a:schemeClr val="dk1"/>
                </a:solidFill>
              </a:defRPr>
            </a:lvl4pPr>
            <a:lvl5pPr lvl="4" algn="ctr" rtl="0">
              <a:spcBef>
                <a:spcPts val="0"/>
              </a:spcBef>
              <a:spcAft>
                <a:spcPts val="0"/>
              </a:spcAft>
              <a:buClr>
                <a:schemeClr val="dk1"/>
              </a:buClr>
              <a:buSzPts val="2500"/>
              <a:buNone/>
              <a:defRPr sz="2500">
                <a:solidFill>
                  <a:schemeClr val="dk1"/>
                </a:solidFill>
              </a:defRPr>
            </a:lvl5pPr>
            <a:lvl6pPr lvl="5" algn="ctr" rtl="0">
              <a:spcBef>
                <a:spcPts val="0"/>
              </a:spcBef>
              <a:spcAft>
                <a:spcPts val="0"/>
              </a:spcAft>
              <a:buClr>
                <a:schemeClr val="dk1"/>
              </a:buClr>
              <a:buSzPts val="2500"/>
              <a:buNone/>
              <a:defRPr sz="2500">
                <a:solidFill>
                  <a:schemeClr val="dk1"/>
                </a:solidFill>
              </a:defRPr>
            </a:lvl6pPr>
            <a:lvl7pPr lvl="6" algn="ctr" rtl="0">
              <a:spcBef>
                <a:spcPts val="0"/>
              </a:spcBef>
              <a:spcAft>
                <a:spcPts val="0"/>
              </a:spcAft>
              <a:buClr>
                <a:schemeClr val="dk1"/>
              </a:buClr>
              <a:buSzPts val="2500"/>
              <a:buNone/>
              <a:defRPr sz="2500">
                <a:solidFill>
                  <a:schemeClr val="dk1"/>
                </a:solidFill>
              </a:defRPr>
            </a:lvl7pPr>
            <a:lvl8pPr lvl="7" algn="ctr" rtl="0">
              <a:spcBef>
                <a:spcPts val="0"/>
              </a:spcBef>
              <a:spcAft>
                <a:spcPts val="0"/>
              </a:spcAft>
              <a:buClr>
                <a:schemeClr val="dk1"/>
              </a:buClr>
              <a:buSzPts val="2500"/>
              <a:buNone/>
              <a:defRPr sz="2500">
                <a:solidFill>
                  <a:schemeClr val="dk1"/>
                </a:solidFill>
              </a:defRPr>
            </a:lvl8pPr>
            <a:lvl9pPr lvl="8" algn="ctr" rtl="0">
              <a:spcBef>
                <a:spcPts val="0"/>
              </a:spcBef>
              <a:spcAft>
                <a:spcPts val="0"/>
              </a:spcAft>
              <a:buClr>
                <a:schemeClr val="dk1"/>
              </a:buClr>
              <a:buSzPts val="2500"/>
              <a:buNone/>
              <a:defRPr sz="2500">
                <a:solidFill>
                  <a:schemeClr val="dk1"/>
                </a:solidFill>
              </a:defRPr>
            </a:lvl9pPr>
          </a:lstStyle>
          <a:p>
            <a:endParaRPr/>
          </a:p>
        </p:txBody>
      </p:sp>
      <p:sp>
        <p:nvSpPr>
          <p:cNvPr id="2829" name="Google Shape;2829;p17"/>
          <p:cNvSpPr txBox="1">
            <a:spLocks noGrp="1"/>
          </p:cNvSpPr>
          <p:nvPr>
            <p:ph type="title" idx="3"/>
          </p:nvPr>
        </p:nvSpPr>
        <p:spPr>
          <a:xfrm>
            <a:off x="3801150" y="1540035"/>
            <a:ext cx="4605000" cy="5175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2500"/>
              <a:buNone/>
              <a:defRPr sz="3000"/>
            </a:lvl1pPr>
            <a:lvl2pPr lvl="1" algn="ctr" rtl="0">
              <a:spcBef>
                <a:spcPts val="0"/>
              </a:spcBef>
              <a:spcAft>
                <a:spcPts val="0"/>
              </a:spcAft>
              <a:buClr>
                <a:schemeClr val="dk1"/>
              </a:buClr>
              <a:buSzPts val="2500"/>
              <a:buNone/>
              <a:defRPr sz="2500">
                <a:solidFill>
                  <a:schemeClr val="dk1"/>
                </a:solidFill>
              </a:defRPr>
            </a:lvl2pPr>
            <a:lvl3pPr lvl="2" algn="ctr" rtl="0">
              <a:spcBef>
                <a:spcPts val="0"/>
              </a:spcBef>
              <a:spcAft>
                <a:spcPts val="0"/>
              </a:spcAft>
              <a:buClr>
                <a:schemeClr val="dk1"/>
              </a:buClr>
              <a:buSzPts val="2500"/>
              <a:buNone/>
              <a:defRPr sz="2500">
                <a:solidFill>
                  <a:schemeClr val="dk1"/>
                </a:solidFill>
              </a:defRPr>
            </a:lvl3pPr>
            <a:lvl4pPr lvl="3" algn="ctr" rtl="0">
              <a:spcBef>
                <a:spcPts val="0"/>
              </a:spcBef>
              <a:spcAft>
                <a:spcPts val="0"/>
              </a:spcAft>
              <a:buClr>
                <a:schemeClr val="dk1"/>
              </a:buClr>
              <a:buSzPts val="2500"/>
              <a:buNone/>
              <a:defRPr sz="2500">
                <a:solidFill>
                  <a:schemeClr val="dk1"/>
                </a:solidFill>
              </a:defRPr>
            </a:lvl4pPr>
            <a:lvl5pPr lvl="4" algn="ctr" rtl="0">
              <a:spcBef>
                <a:spcPts val="0"/>
              </a:spcBef>
              <a:spcAft>
                <a:spcPts val="0"/>
              </a:spcAft>
              <a:buClr>
                <a:schemeClr val="dk1"/>
              </a:buClr>
              <a:buSzPts val="2500"/>
              <a:buNone/>
              <a:defRPr sz="2500">
                <a:solidFill>
                  <a:schemeClr val="dk1"/>
                </a:solidFill>
              </a:defRPr>
            </a:lvl5pPr>
            <a:lvl6pPr lvl="5" algn="ctr" rtl="0">
              <a:spcBef>
                <a:spcPts val="0"/>
              </a:spcBef>
              <a:spcAft>
                <a:spcPts val="0"/>
              </a:spcAft>
              <a:buClr>
                <a:schemeClr val="dk1"/>
              </a:buClr>
              <a:buSzPts val="2500"/>
              <a:buNone/>
              <a:defRPr sz="2500">
                <a:solidFill>
                  <a:schemeClr val="dk1"/>
                </a:solidFill>
              </a:defRPr>
            </a:lvl6pPr>
            <a:lvl7pPr lvl="6" algn="ctr" rtl="0">
              <a:spcBef>
                <a:spcPts val="0"/>
              </a:spcBef>
              <a:spcAft>
                <a:spcPts val="0"/>
              </a:spcAft>
              <a:buClr>
                <a:schemeClr val="dk1"/>
              </a:buClr>
              <a:buSzPts val="2500"/>
              <a:buNone/>
              <a:defRPr sz="2500">
                <a:solidFill>
                  <a:schemeClr val="dk1"/>
                </a:solidFill>
              </a:defRPr>
            </a:lvl7pPr>
            <a:lvl8pPr lvl="7" algn="ctr" rtl="0">
              <a:spcBef>
                <a:spcPts val="0"/>
              </a:spcBef>
              <a:spcAft>
                <a:spcPts val="0"/>
              </a:spcAft>
              <a:buClr>
                <a:schemeClr val="dk1"/>
              </a:buClr>
              <a:buSzPts val="2500"/>
              <a:buNone/>
              <a:defRPr sz="2500">
                <a:solidFill>
                  <a:schemeClr val="dk1"/>
                </a:solidFill>
              </a:defRPr>
            </a:lvl8pPr>
            <a:lvl9pPr lvl="8" algn="ctr" rtl="0">
              <a:spcBef>
                <a:spcPts val="0"/>
              </a:spcBef>
              <a:spcAft>
                <a:spcPts val="0"/>
              </a:spcAft>
              <a:buClr>
                <a:schemeClr val="dk1"/>
              </a:buClr>
              <a:buSzPts val="2500"/>
              <a:buNone/>
              <a:defRPr sz="2500">
                <a:solidFill>
                  <a:schemeClr val="dk1"/>
                </a:solidFill>
              </a:defRPr>
            </a:lvl9pPr>
          </a:lstStyle>
          <a:p>
            <a:endParaRPr/>
          </a:p>
        </p:txBody>
      </p:sp>
      <p:sp>
        <p:nvSpPr>
          <p:cNvPr id="2830" name="Google Shape;2830;p17"/>
          <p:cNvSpPr txBox="1">
            <a:spLocks noGrp="1"/>
          </p:cNvSpPr>
          <p:nvPr>
            <p:ph type="title" idx="4"/>
          </p:nvPr>
        </p:nvSpPr>
        <p:spPr>
          <a:xfrm>
            <a:off x="3793500" y="4076679"/>
            <a:ext cx="4605000" cy="5175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2500"/>
              <a:buNone/>
              <a:defRPr sz="3000"/>
            </a:lvl1pPr>
            <a:lvl2pPr lvl="1" algn="ctr" rtl="0">
              <a:spcBef>
                <a:spcPts val="0"/>
              </a:spcBef>
              <a:spcAft>
                <a:spcPts val="0"/>
              </a:spcAft>
              <a:buClr>
                <a:schemeClr val="dk1"/>
              </a:buClr>
              <a:buSzPts val="2500"/>
              <a:buNone/>
              <a:defRPr sz="2500">
                <a:solidFill>
                  <a:schemeClr val="dk1"/>
                </a:solidFill>
              </a:defRPr>
            </a:lvl2pPr>
            <a:lvl3pPr lvl="2" algn="ctr" rtl="0">
              <a:spcBef>
                <a:spcPts val="0"/>
              </a:spcBef>
              <a:spcAft>
                <a:spcPts val="0"/>
              </a:spcAft>
              <a:buClr>
                <a:schemeClr val="dk1"/>
              </a:buClr>
              <a:buSzPts val="2500"/>
              <a:buNone/>
              <a:defRPr sz="2500">
                <a:solidFill>
                  <a:schemeClr val="dk1"/>
                </a:solidFill>
              </a:defRPr>
            </a:lvl3pPr>
            <a:lvl4pPr lvl="3" algn="ctr" rtl="0">
              <a:spcBef>
                <a:spcPts val="0"/>
              </a:spcBef>
              <a:spcAft>
                <a:spcPts val="0"/>
              </a:spcAft>
              <a:buClr>
                <a:schemeClr val="dk1"/>
              </a:buClr>
              <a:buSzPts val="2500"/>
              <a:buNone/>
              <a:defRPr sz="2500">
                <a:solidFill>
                  <a:schemeClr val="dk1"/>
                </a:solidFill>
              </a:defRPr>
            </a:lvl4pPr>
            <a:lvl5pPr lvl="4" algn="ctr" rtl="0">
              <a:spcBef>
                <a:spcPts val="0"/>
              </a:spcBef>
              <a:spcAft>
                <a:spcPts val="0"/>
              </a:spcAft>
              <a:buClr>
                <a:schemeClr val="dk1"/>
              </a:buClr>
              <a:buSzPts val="2500"/>
              <a:buNone/>
              <a:defRPr sz="2500">
                <a:solidFill>
                  <a:schemeClr val="dk1"/>
                </a:solidFill>
              </a:defRPr>
            </a:lvl5pPr>
            <a:lvl6pPr lvl="5" algn="ctr" rtl="0">
              <a:spcBef>
                <a:spcPts val="0"/>
              </a:spcBef>
              <a:spcAft>
                <a:spcPts val="0"/>
              </a:spcAft>
              <a:buClr>
                <a:schemeClr val="dk1"/>
              </a:buClr>
              <a:buSzPts val="2500"/>
              <a:buNone/>
              <a:defRPr sz="2500">
                <a:solidFill>
                  <a:schemeClr val="dk1"/>
                </a:solidFill>
              </a:defRPr>
            </a:lvl6pPr>
            <a:lvl7pPr lvl="6" algn="ctr" rtl="0">
              <a:spcBef>
                <a:spcPts val="0"/>
              </a:spcBef>
              <a:spcAft>
                <a:spcPts val="0"/>
              </a:spcAft>
              <a:buClr>
                <a:schemeClr val="dk1"/>
              </a:buClr>
              <a:buSzPts val="2500"/>
              <a:buNone/>
              <a:defRPr sz="2500">
                <a:solidFill>
                  <a:schemeClr val="dk1"/>
                </a:solidFill>
              </a:defRPr>
            </a:lvl7pPr>
            <a:lvl8pPr lvl="7" algn="ctr" rtl="0">
              <a:spcBef>
                <a:spcPts val="0"/>
              </a:spcBef>
              <a:spcAft>
                <a:spcPts val="0"/>
              </a:spcAft>
              <a:buClr>
                <a:schemeClr val="dk1"/>
              </a:buClr>
              <a:buSzPts val="2500"/>
              <a:buNone/>
              <a:defRPr sz="2500">
                <a:solidFill>
                  <a:schemeClr val="dk1"/>
                </a:solidFill>
              </a:defRPr>
            </a:lvl8pPr>
            <a:lvl9pPr lvl="8" algn="ctr" rtl="0">
              <a:spcBef>
                <a:spcPts val="0"/>
              </a:spcBef>
              <a:spcAft>
                <a:spcPts val="0"/>
              </a:spcAft>
              <a:buClr>
                <a:schemeClr val="dk1"/>
              </a:buClr>
              <a:buSzPts val="2500"/>
              <a:buNone/>
              <a:defRPr sz="2500">
                <a:solidFill>
                  <a:schemeClr val="dk1"/>
                </a:solidFill>
              </a:defRPr>
            </a:lvl9pPr>
          </a:lstStyle>
          <a:p>
            <a:endParaRPr/>
          </a:p>
        </p:txBody>
      </p:sp>
      <p:sp>
        <p:nvSpPr>
          <p:cNvPr id="2831" name="Google Shape;2831;p17"/>
          <p:cNvSpPr txBox="1">
            <a:spLocks noGrp="1"/>
          </p:cNvSpPr>
          <p:nvPr>
            <p:ph type="title" idx="5"/>
          </p:nvPr>
        </p:nvSpPr>
        <p:spPr>
          <a:xfrm>
            <a:off x="8647425" y="1430150"/>
            <a:ext cx="3164700" cy="5415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2500"/>
              <a:buNone/>
              <a:defRPr sz="3000"/>
            </a:lvl1pPr>
            <a:lvl2pPr lvl="1" algn="ctr" rtl="0">
              <a:spcBef>
                <a:spcPts val="0"/>
              </a:spcBef>
              <a:spcAft>
                <a:spcPts val="0"/>
              </a:spcAft>
              <a:buClr>
                <a:schemeClr val="dk1"/>
              </a:buClr>
              <a:buSzPts val="2500"/>
              <a:buNone/>
              <a:defRPr sz="2500">
                <a:solidFill>
                  <a:schemeClr val="dk1"/>
                </a:solidFill>
              </a:defRPr>
            </a:lvl2pPr>
            <a:lvl3pPr lvl="2" algn="ctr" rtl="0">
              <a:spcBef>
                <a:spcPts val="0"/>
              </a:spcBef>
              <a:spcAft>
                <a:spcPts val="0"/>
              </a:spcAft>
              <a:buClr>
                <a:schemeClr val="dk1"/>
              </a:buClr>
              <a:buSzPts val="2500"/>
              <a:buNone/>
              <a:defRPr sz="2500">
                <a:solidFill>
                  <a:schemeClr val="dk1"/>
                </a:solidFill>
              </a:defRPr>
            </a:lvl3pPr>
            <a:lvl4pPr lvl="3" algn="ctr" rtl="0">
              <a:spcBef>
                <a:spcPts val="0"/>
              </a:spcBef>
              <a:spcAft>
                <a:spcPts val="0"/>
              </a:spcAft>
              <a:buClr>
                <a:schemeClr val="dk1"/>
              </a:buClr>
              <a:buSzPts val="2500"/>
              <a:buNone/>
              <a:defRPr sz="2500">
                <a:solidFill>
                  <a:schemeClr val="dk1"/>
                </a:solidFill>
              </a:defRPr>
            </a:lvl4pPr>
            <a:lvl5pPr lvl="4" algn="ctr" rtl="0">
              <a:spcBef>
                <a:spcPts val="0"/>
              </a:spcBef>
              <a:spcAft>
                <a:spcPts val="0"/>
              </a:spcAft>
              <a:buClr>
                <a:schemeClr val="dk1"/>
              </a:buClr>
              <a:buSzPts val="2500"/>
              <a:buNone/>
              <a:defRPr sz="2500">
                <a:solidFill>
                  <a:schemeClr val="dk1"/>
                </a:solidFill>
              </a:defRPr>
            </a:lvl5pPr>
            <a:lvl6pPr lvl="5" algn="ctr" rtl="0">
              <a:spcBef>
                <a:spcPts val="0"/>
              </a:spcBef>
              <a:spcAft>
                <a:spcPts val="0"/>
              </a:spcAft>
              <a:buClr>
                <a:schemeClr val="dk1"/>
              </a:buClr>
              <a:buSzPts val="2500"/>
              <a:buNone/>
              <a:defRPr sz="2500">
                <a:solidFill>
                  <a:schemeClr val="dk1"/>
                </a:solidFill>
              </a:defRPr>
            </a:lvl6pPr>
            <a:lvl7pPr lvl="6" algn="ctr" rtl="0">
              <a:spcBef>
                <a:spcPts val="0"/>
              </a:spcBef>
              <a:spcAft>
                <a:spcPts val="0"/>
              </a:spcAft>
              <a:buClr>
                <a:schemeClr val="dk1"/>
              </a:buClr>
              <a:buSzPts val="2500"/>
              <a:buNone/>
              <a:defRPr sz="2500">
                <a:solidFill>
                  <a:schemeClr val="dk1"/>
                </a:solidFill>
              </a:defRPr>
            </a:lvl7pPr>
            <a:lvl8pPr lvl="7" algn="ctr" rtl="0">
              <a:spcBef>
                <a:spcPts val="0"/>
              </a:spcBef>
              <a:spcAft>
                <a:spcPts val="0"/>
              </a:spcAft>
              <a:buClr>
                <a:schemeClr val="dk1"/>
              </a:buClr>
              <a:buSzPts val="2500"/>
              <a:buNone/>
              <a:defRPr sz="2500">
                <a:solidFill>
                  <a:schemeClr val="dk1"/>
                </a:solidFill>
              </a:defRPr>
            </a:lvl8pPr>
            <a:lvl9pPr lvl="8" algn="ctr" rtl="0">
              <a:spcBef>
                <a:spcPts val="0"/>
              </a:spcBef>
              <a:spcAft>
                <a:spcPts val="0"/>
              </a:spcAft>
              <a:buClr>
                <a:schemeClr val="dk1"/>
              </a:buClr>
              <a:buSzPts val="2500"/>
              <a:buNone/>
              <a:defRPr sz="2500">
                <a:solidFill>
                  <a:schemeClr val="dk1"/>
                </a:solidFill>
              </a:defRPr>
            </a:lvl9pPr>
          </a:lstStyle>
          <a:p>
            <a:endParaRPr/>
          </a:p>
        </p:txBody>
      </p:sp>
      <p:sp>
        <p:nvSpPr>
          <p:cNvPr id="2832" name="Google Shape;2832;p17"/>
          <p:cNvSpPr txBox="1">
            <a:spLocks noGrp="1"/>
          </p:cNvSpPr>
          <p:nvPr>
            <p:ph type="subTitle" idx="1"/>
          </p:nvPr>
        </p:nvSpPr>
        <p:spPr>
          <a:xfrm>
            <a:off x="380025" y="2160250"/>
            <a:ext cx="3164700" cy="3972600"/>
          </a:xfrm>
          <a:prstGeom prst="rect">
            <a:avLst/>
          </a:prstGeom>
        </p:spPr>
        <p:txBody>
          <a:bodyPr spcFirstLastPara="1" wrap="square" lIns="121900" tIns="121900" rIns="121900" bIns="121900" anchor="t" anchorCtr="0">
            <a:noAutofit/>
          </a:bodyPr>
          <a:lstStyle>
            <a:lvl1pPr lvl="0" rtl="0">
              <a:spcBef>
                <a:spcPts val="0"/>
              </a:spcBef>
              <a:spcAft>
                <a:spcPts val="0"/>
              </a:spcAft>
              <a:buSzPts val="1900"/>
              <a:buNone/>
              <a:defRPr sz="1700"/>
            </a:lvl1pPr>
            <a:lvl2pPr lvl="1" rtl="0">
              <a:spcBef>
                <a:spcPts val="0"/>
              </a:spcBef>
              <a:spcAft>
                <a:spcPts val="0"/>
              </a:spcAft>
              <a:buSzPts val="1900"/>
              <a:buNone/>
              <a:defRPr/>
            </a:lvl2pPr>
            <a:lvl3pPr lvl="2" rtl="0">
              <a:spcBef>
                <a:spcPts val="2100"/>
              </a:spcBef>
              <a:spcAft>
                <a:spcPts val="0"/>
              </a:spcAft>
              <a:buSzPts val="1900"/>
              <a:buNone/>
              <a:defRPr/>
            </a:lvl3pPr>
            <a:lvl4pPr lvl="3" rtl="0">
              <a:spcBef>
                <a:spcPts val="2100"/>
              </a:spcBef>
              <a:spcAft>
                <a:spcPts val="0"/>
              </a:spcAft>
              <a:buSzPts val="1900"/>
              <a:buNone/>
              <a:defRPr/>
            </a:lvl4pPr>
            <a:lvl5pPr lvl="4" rtl="0">
              <a:spcBef>
                <a:spcPts val="2100"/>
              </a:spcBef>
              <a:spcAft>
                <a:spcPts val="0"/>
              </a:spcAft>
              <a:buSzPts val="1900"/>
              <a:buNone/>
              <a:defRPr/>
            </a:lvl5pPr>
            <a:lvl6pPr lvl="5" rtl="0">
              <a:spcBef>
                <a:spcPts val="2100"/>
              </a:spcBef>
              <a:spcAft>
                <a:spcPts val="0"/>
              </a:spcAft>
              <a:buSzPts val="1900"/>
              <a:buNone/>
              <a:defRPr/>
            </a:lvl6pPr>
            <a:lvl7pPr lvl="6" rtl="0">
              <a:spcBef>
                <a:spcPts val="2100"/>
              </a:spcBef>
              <a:spcAft>
                <a:spcPts val="0"/>
              </a:spcAft>
              <a:buSzPts val="1900"/>
              <a:buNone/>
              <a:defRPr/>
            </a:lvl7pPr>
            <a:lvl8pPr lvl="7" rtl="0">
              <a:spcBef>
                <a:spcPts val="2100"/>
              </a:spcBef>
              <a:spcAft>
                <a:spcPts val="0"/>
              </a:spcAft>
              <a:buSzPts val="1900"/>
              <a:buNone/>
              <a:defRPr/>
            </a:lvl8pPr>
            <a:lvl9pPr lvl="8" rtl="0">
              <a:spcBef>
                <a:spcPts val="2100"/>
              </a:spcBef>
              <a:spcAft>
                <a:spcPts val="2100"/>
              </a:spcAft>
              <a:buSzPts val="1900"/>
              <a:buNone/>
              <a:defRPr/>
            </a:lvl9pPr>
          </a:lstStyle>
          <a:p>
            <a:endParaRPr/>
          </a:p>
        </p:txBody>
      </p:sp>
      <p:sp>
        <p:nvSpPr>
          <p:cNvPr id="2833" name="Google Shape;2833;p17"/>
          <p:cNvSpPr>
            <a:spLocks noGrp="1"/>
          </p:cNvSpPr>
          <p:nvPr>
            <p:ph type="pic" idx="6"/>
          </p:nvPr>
        </p:nvSpPr>
        <p:spPr>
          <a:xfrm>
            <a:off x="4767325" y="4842910"/>
            <a:ext cx="1246800" cy="1191600"/>
          </a:xfrm>
          <a:prstGeom prst="rect">
            <a:avLst/>
          </a:prstGeom>
          <a:noFill/>
          <a:ln>
            <a:noFill/>
          </a:ln>
        </p:spPr>
      </p:sp>
      <p:sp>
        <p:nvSpPr>
          <p:cNvPr id="2834" name="Google Shape;2834;p17"/>
          <p:cNvSpPr>
            <a:spLocks noGrp="1"/>
          </p:cNvSpPr>
          <p:nvPr>
            <p:ph type="pic" idx="7"/>
          </p:nvPr>
        </p:nvSpPr>
        <p:spPr>
          <a:xfrm>
            <a:off x="6177875" y="4842910"/>
            <a:ext cx="1246800" cy="1191600"/>
          </a:xfrm>
          <a:prstGeom prst="rect">
            <a:avLst/>
          </a:prstGeom>
          <a:noFill/>
          <a:ln>
            <a:noFill/>
          </a:ln>
        </p:spPr>
      </p:sp>
      <p:sp>
        <p:nvSpPr>
          <p:cNvPr id="2835" name="Google Shape;2835;p17"/>
          <p:cNvSpPr txBox="1">
            <a:spLocks noGrp="1"/>
          </p:cNvSpPr>
          <p:nvPr>
            <p:ph type="subTitle" idx="8"/>
          </p:nvPr>
        </p:nvSpPr>
        <p:spPr>
          <a:xfrm>
            <a:off x="4220850" y="2310638"/>
            <a:ext cx="3775500" cy="9480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1900"/>
              <a:buNone/>
              <a:defRPr sz="1500" i="1"/>
            </a:lvl1pPr>
            <a:lvl2pPr lvl="1" rtl="0">
              <a:spcBef>
                <a:spcPts val="0"/>
              </a:spcBef>
              <a:spcAft>
                <a:spcPts val="0"/>
              </a:spcAft>
              <a:buSzPts val="1900"/>
              <a:buNone/>
              <a:defRPr/>
            </a:lvl2pPr>
            <a:lvl3pPr lvl="2" rtl="0">
              <a:spcBef>
                <a:spcPts val="2100"/>
              </a:spcBef>
              <a:spcAft>
                <a:spcPts val="0"/>
              </a:spcAft>
              <a:buSzPts val="1900"/>
              <a:buNone/>
              <a:defRPr/>
            </a:lvl3pPr>
            <a:lvl4pPr lvl="3" rtl="0">
              <a:spcBef>
                <a:spcPts val="2100"/>
              </a:spcBef>
              <a:spcAft>
                <a:spcPts val="0"/>
              </a:spcAft>
              <a:buSzPts val="1900"/>
              <a:buNone/>
              <a:defRPr/>
            </a:lvl4pPr>
            <a:lvl5pPr lvl="4" rtl="0">
              <a:spcBef>
                <a:spcPts val="2100"/>
              </a:spcBef>
              <a:spcAft>
                <a:spcPts val="0"/>
              </a:spcAft>
              <a:buSzPts val="1900"/>
              <a:buNone/>
              <a:defRPr/>
            </a:lvl5pPr>
            <a:lvl6pPr lvl="5" rtl="0">
              <a:spcBef>
                <a:spcPts val="2100"/>
              </a:spcBef>
              <a:spcAft>
                <a:spcPts val="0"/>
              </a:spcAft>
              <a:buSzPts val="1900"/>
              <a:buNone/>
              <a:defRPr/>
            </a:lvl6pPr>
            <a:lvl7pPr lvl="6" rtl="0">
              <a:spcBef>
                <a:spcPts val="2100"/>
              </a:spcBef>
              <a:spcAft>
                <a:spcPts val="0"/>
              </a:spcAft>
              <a:buSzPts val="1900"/>
              <a:buNone/>
              <a:defRPr/>
            </a:lvl7pPr>
            <a:lvl8pPr lvl="7" rtl="0">
              <a:spcBef>
                <a:spcPts val="2100"/>
              </a:spcBef>
              <a:spcAft>
                <a:spcPts val="0"/>
              </a:spcAft>
              <a:buSzPts val="1900"/>
              <a:buNone/>
              <a:defRPr/>
            </a:lvl8pPr>
            <a:lvl9pPr lvl="8" rtl="0">
              <a:spcBef>
                <a:spcPts val="2100"/>
              </a:spcBef>
              <a:spcAft>
                <a:spcPts val="2100"/>
              </a:spcAft>
              <a:buSzPts val="1900"/>
              <a:buNone/>
              <a:defRPr/>
            </a:lvl9pPr>
          </a:lstStyle>
          <a:p>
            <a:endParaRPr/>
          </a:p>
        </p:txBody>
      </p:sp>
      <p:sp>
        <p:nvSpPr>
          <p:cNvPr id="2836" name="Google Shape;2836;p17"/>
          <p:cNvSpPr txBox="1">
            <a:spLocks noGrp="1"/>
          </p:cNvSpPr>
          <p:nvPr>
            <p:ph type="subTitle" idx="9"/>
          </p:nvPr>
        </p:nvSpPr>
        <p:spPr>
          <a:xfrm>
            <a:off x="9191125" y="2160250"/>
            <a:ext cx="2495700" cy="3972600"/>
          </a:xfrm>
          <a:prstGeom prst="rect">
            <a:avLst/>
          </a:prstGeom>
        </p:spPr>
        <p:txBody>
          <a:bodyPr spcFirstLastPara="1" wrap="square" lIns="121900" tIns="121900" rIns="121900" bIns="121900" anchor="t" anchorCtr="0">
            <a:noAutofit/>
          </a:bodyPr>
          <a:lstStyle>
            <a:lvl1pPr lvl="0" rtl="0">
              <a:lnSpc>
                <a:spcPct val="150000"/>
              </a:lnSpc>
              <a:spcBef>
                <a:spcPts val="0"/>
              </a:spcBef>
              <a:spcAft>
                <a:spcPts val="0"/>
              </a:spcAft>
              <a:buSzPts val="1900"/>
              <a:buNone/>
              <a:defRPr sz="1700"/>
            </a:lvl1pPr>
            <a:lvl2pPr lvl="1" rtl="0">
              <a:spcBef>
                <a:spcPts val="0"/>
              </a:spcBef>
              <a:spcAft>
                <a:spcPts val="0"/>
              </a:spcAft>
              <a:buSzPts val="1900"/>
              <a:buNone/>
              <a:defRPr/>
            </a:lvl2pPr>
            <a:lvl3pPr lvl="2" rtl="0">
              <a:spcBef>
                <a:spcPts val="2100"/>
              </a:spcBef>
              <a:spcAft>
                <a:spcPts val="0"/>
              </a:spcAft>
              <a:buSzPts val="1900"/>
              <a:buNone/>
              <a:defRPr/>
            </a:lvl3pPr>
            <a:lvl4pPr lvl="3" rtl="0">
              <a:spcBef>
                <a:spcPts val="2100"/>
              </a:spcBef>
              <a:spcAft>
                <a:spcPts val="0"/>
              </a:spcAft>
              <a:buSzPts val="1900"/>
              <a:buNone/>
              <a:defRPr/>
            </a:lvl4pPr>
            <a:lvl5pPr lvl="4" rtl="0">
              <a:spcBef>
                <a:spcPts val="2100"/>
              </a:spcBef>
              <a:spcAft>
                <a:spcPts val="0"/>
              </a:spcAft>
              <a:buSzPts val="1900"/>
              <a:buNone/>
              <a:defRPr/>
            </a:lvl5pPr>
            <a:lvl6pPr lvl="5" rtl="0">
              <a:spcBef>
                <a:spcPts val="2100"/>
              </a:spcBef>
              <a:spcAft>
                <a:spcPts val="0"/>
              </a:spcAft>
              <a:buSzPts val="1900"/>
              <a:buNone/>
              <a:defRPr/>
            </a:lvl6pPr>
            <a:lvl7pPr lvl="6" rtl="0">
              <a:spcBef>
                <a:spcPts val="2100"/>
              </a:spcBef>
              <a:spcAft>
                <a:spcPts val="0"/>
              </a:spcAft>
              <a:buSzPts val="1900"/>
              <a:buNone/>
              <a:defRPr/>
            </a:lvl7pPr>
            <a:lvl8pPr lvl="7" rtl="0">
              <a:spcBef>
                <a:spcPts val="2100"/>
              </a:spcBef>
              <a:spcAft>
                <a:spcPts val="0"/>
              </a:spcAft>
              <a:buSzPts val="1900"/>
              <a:buNone/>
              <a:defRPr/>
            </a:lvl8pPr>
            <a:lvl9pPr lvl="8" rtl="0">
              <a:spcBef>
                <a:spcPts val="2100"/>
              </a:spcBef>
              <a:spcAft>
                <a:spcPts val="2100"/>
              </a:spcAft>
              <a:buSzPts val="1900"/>
              <a:buNone/>
              <a:defRPr/>
            </a:lvl9pPr>
          </a:lstStyle>
          <a:p>
            <a:endParaRPr/>
          </a:p>
        </p:txBody>
      </p:sp>
      <p:grpSp>
        <p:nvGrpSpPr>
          <p:cNvPr id="2837" name="Google Shape;2837;p17"/>
          <p:cNvGrpSpPr/>
          <p:nvPr/>
        </p:nvGrpSpPr>
        <p:grpSpPr>
          <a:xfrm>
            <a:off x="0" y="45169"/>
            <a:ext cx="2078996" cy="2231505"/>
            <a:chOff x="0" y="45169"/>
            <a:chExt cx="2078996" cy="2231505"/>
          </a:xfrm>
        </p:grpSpPr>
        <p:grpSp>
          <p:nvGrpSpPr>
            <p:cNvPr id="2838" name="Google Shape;2838;p17"/>
            <p:cNvGrpSpPr/>
            <p:nvPr/>
          </p:nvGrpSpPr>
          <p:grpSpPr>
            <a:xfrm>
              <a:off x="219482" y="45169"/>
              <a:ext cx="416229" cy="785830"/>
              <a:chOff x="1736340" y="1927519"/>
              <a:chExt cx="555787" cy="1049453"/>
            </a:xfrm>
          </p:grpSpPr>
          <p:grpSp>
            <p:nvGrpSpPr>
              <p:cNvPr id="2839" name="Google Shape;2839;p17"/>
              <p:cNvGrpSpPr/>
              <p:nvPr/>
            </p:nvGrpSpPr>
            <p:grpSpPr>
              <a:xfrm>
                <a:off x="1736340" y="1927519"/>
                <a:ext cx="555787" cy="915355"/>
                <a:chOff x="1736340" y="1927519"/>
                <a:chExt cx="555787" cy="915355"/>
              </a:xfrm>
            </p:grpSpPr>
            <p:sp>
              <p:nvSpPr>
                <p:cNvPr id="2840" name="Google Shape;2840;p17"/>
                <p:cNvSpPr/>
                <p:nvPr/>
              </p:nvSpPr>
              <p:spPr>
                <a:xfrm>
                  <a:off x="1736340" y="1927553"/>
                  <a:ext cx="555750" cy="915321"/>
                </a:xfrm>
                <a:custGeom>
                  <a:avLst/>
                  <a:gdLst/>
                  <a:ahLst/>
                  <a:cxnLst/>
                  <a:rect l="l" t="t" r="r" b="b"/>
                  <a:pathLst>
                    <a:path w="555750" h="915321" extrusionOk="0">
                      <a:moveTo>
                        <a:pt x="108563" y="915322"/>
                      </a:moveTo>
                      <a:cubicBezTo>
                        <a:pt x="108563" y="915322"/>
                        <a:pt x="57708" y="859326"/>
                        <a:pt x="27194" y="765598"/>
                      </a:cubicBezTo>
                      <a:cubicBezTo>
                        <a:pt x="-5794" y="664268"/>
                        <a:pt x="-16662" y="519005"/>
                        <a:pt x="40214" y="357185"/>
                      </a:cubicBezTo>
                      <a:cubicBezTo>
                        <a:pt x="122131" y="124120"/>
                        <a:pt x="494607" y="0"/>
                        <a:pt x="494607" y="0"/>
                      </a:cubicBezTo>
                      <a:cubicBezTo>
                        <a:pt x="494607" y="0"/>
                        <a:pt x="533398" y="115749"/>
                        <a:pt x="549216" y="247531"/>
                      </a:cubicBezTo>
                      <a:cubicBezTo>
                        <a:pt x="561955" y="353642"/>
                        <a:pt x="555552" y="472954"/>
                        <a:pt x="534496" y="529104"/>
                      </a:cubicBezTo>
                      <a:cubicBezTo>
                        <a:pt x="505115" y="607429"/>
                        <a:pt x="437895" y="720425"/>
                        <a:pt x="350620" y="790237"/>
                      </a:cubicBezTo>
                      <a:cubicBezTo>
                        <a:pt x="239928" y="878782"/>
                        <a:pt x="108563" y="915322"/>
                        <a:pt x="108563" y="915322"/>
                      </a:cubicBezTo>
                      <a:close/>
                    </a:path>
                  </a:pathLst>
                </a:custGeom>
                <a:solidFill>
                  <a:srgbClr val="693C1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1" name="Google Shape;2841;p17"/>
                <p:cNvSpPr/>
                <p:nvPr/>
              </p:nvSpPr>
              <p:spPr>
                <a:xfrm>
                  <a:off x="1736592" y="1927519"/>
                  <a:ext cx="555535" cy="719882"/>
                </a:xfrm>
                <a:custGeom>
                  <a:avLst/>
                  <a:gdLst/>
                  <a:ahLst/>
                  <a:cxnLst/>
                  <a:rect l="l" t="t" r="r" b="b"/>
                  <a:pathLst>
                    <a:path w="555535" h="719882" extrusionOk="0">
                      <a:moveTo>
                        <a:pt x="534310" y="529124"/>
                      </a:moveTo>
                      <a:cubicBezTo>
                        <a:pt x="555367" y="472974"/>
                        <a:pt x="561729" y="353663"/>
                        <a:pt x="548991" y="247558"/>
                      </a:cubicBezTo>
                      <a:cubicBezTo>
                        <a:pt x="533172" y="115769"/>
                        <a:pt x="494375" y="0"/>
                        <a:pt x="494375" y="0"/>
                      </a:cubicBezTo>
                      <a:cubicBezTo>
                        <a:pt x="494375" y="0"/>
                        <a:pt x="121914" y="124134"/>
                        <a:pt x="39997" y="357199"/>
                      </a:cubicBezTo>
                      <a:cubicBezTo>
                        <a:pt x="-6215" y="488673"/>
                        <a:pt x="-7385" y="608761"/>
                        <a:pt x="11375" y="703688"/>
                      </a:cubicBezTo>
                      <a:cubicBezTo>
                        <a:pt x="79659" y="719635"/>
                        <a:pt x="171103" y="729794"/>
                        <a:pt x="261138" y="704820"/>
                      </a:cubicBezTo>
                      <a:cubicBezTo>
                        <a:pt x="366397" y="675627"/>
                        <a:pt x="462000" y="604495"/>
                        <a:pt x="526361" y="548225"/>
                      </a:cubicBezTo>
                      <a:cubicBezTo>
                        <a:pt x="529073" y="541789"/>
                        <a:pt x="532040" y="535185"/>
                        <a:pt x="534310" y="529124"/>
                      </a:cubicBezTo>
                      <a:close/>
                    </a:path>
                  </a:pathLst>
                </a:custGeom>
                <a:solidFill>
                  <a:srgbClr val="8C68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2" name="Google Shape;2842;p17"/>
                <p:cNvSpPr/>
                <p:nvPr/>
              </p:nvSpPr>
              <p:spPr>
                <a:xfrm>
                  <a:off x="1741146" y="1927519"/>
                  <a:ext cx="545890" cy="539438"/>
                </a:xfrm>
                <a:custGeom>
                  <a:avLst/>
                  <a:gdLst/>
                  <a:ahLst/>
                  <a:cxnLst/>
                  <a:rect l="l" t="t" r="r" b="b"/>
                  <a:pathLst>
                    <a:path w="545890" h="539438" extrusionOk="0">
                      <a:moveTo>
                        <a:pt x="545890" y="267830"/>
                      </a:moveTo>
                      <a:cubicBezTo>
                        <a:pt x="545247" y="261100"/>
                        <a:pt x="545234" y="254201"/>
                        <a:pt x="544437" y="247558"/>
                      </a:cubicBezTo>
                      <a:cubicBezTo>
                        <a:pt x="528618" y="115769"/>
                        <a:pt x="489821" y="0"/>
                        <a:pt x="489821" y="0"/>
                      </a:cubicBezTo>
                      <a:cubicBezTo>
                        <a:pt x="489821" y="0"/>
                        <a:pt x="117360" y="124134"/>
                        <a:pt x="35443" y="357199"/>
                      </a:cubicBezTo>
                      <a:cubicBezTo>
                        <a:pt x="16494" y="411105"/>
                        <a:pt x="5597" y="462942"/>
                        <a:pt x="0" y="512167"/>
                      </a:cubicBezTo>
                      <a:cubicBezTo>
                        <a:pt x="67748" y="532479"/>
                        <a:pt x="165823" y="552826"/>
                        <a:pt x="236669" y="527979"/>
                      </a:cubicBezTo>
                      <a:cubicBezTo>
                        <a:pt x="375467" y="479317"/>
                        <a:pt x="483418" y="356475"/>
                        <a:pt x="545890" y="267830"/>
                      </a:cubicBezTo>
                      <a:close/>
                    </a:path>
                  </a:pathLst>
                </a:custGeom>
                <a:solidFill>
                  <a:srgbClr val="9F81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3" name="Google Shape;2843;p17"/>
                <p:cNvSpPr/>
                <p:nvPr/>
              </p:nvSpPr>
              <p:spPr>
                <a:xfrm>
                  <a:off x="1847689" y="1986656"/>
                  <a:ext cx="350802" cy="424611"/>
                </a:xfrm>
                <a:custGeom>
                  <a:avLst/>
                  <a:gdLst/>
                  <a:ahLst/>
                  <a:cxnLst/>
                  <a:rect l="l" t="t" r="r" b="b"/>
                  <a:pathLst>
                    <a:path w="350802" h="424611" extrusionOk="0">
                      <a:moveTo>
                        <a:pt x="350803" y="0"/>
                      </a:moveTo>
                      <a:cubicBezTo>
                        <a:pt x="350803" y="0"/>
                        <a:pt x="167277" y="84741"/>
                        <a:pt x="83367" y="180250"/>
                      </a:cubicBezTo>
                      <a:cubicBezTo>
                        <a:pt x="-543" y="275760"/>
                        <a:pt x="-20341" y="331776"/>
                        <a:pt x="20498" y="381918"/>
                      </a:cubicBezTo>
                      <a:cubicBezTo>
                        <a:pt x="76110" y="450204"/>
                        <a:pt x="182274" y="436568"/>
                        <a:pt x="266184" y="341058"/>
                      </a:cubicBezTo>
                      <a:cubicBezTo>
                        <a:pt x="350093" y="245542"/>
                        <a:pt x="350803" y="0"/>
                        <a:pt x="350803" y="0"/>
                      </a:cubicBezTo>
                      <a:close/>
                    </a:path>
                  </a:pathLst>
                </a:custGeom>
                <a:solidFill>
                  <a:srgbClr val="A88C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4" name="Google Shape;2844;p17"/>
                <p:cNvSpPr/>
                <p:nvPr/>
              </p:nvSpPr>
              <p:spPr>
                <a:xfrm>
                  <a:off x="1803335" y="1967295"/>
                  <a:ext cx="331588" cy="293213"/>
                </a:xfrm>
                <a:custGeom>
                  <a:avLst/>
                  <a:gdLst/>
                  <a:ahLst/>
                  <a:cxnLst/>
                  <a:rect l="l" t="t" r="r" b="b"/>
                  <a:pathLst>
                    <a:path w="331588" h="293213" extrusionOk="0">
                      <a:moveTo>
                        <a:pt x="331589" y="0"/>
                      </a:moveTo>
                      <a:cubicBezTo>
                        <a:pt x="259426" y="33078"/>
                        <a:pt x="161213" y="86006"/>
                        <a:pt x="82391" y="160205"/>
                      </a:cubicBezTo>
                      <a:cubicBezTo>
                        <a:pt x="28253" y="225912"/>
                        <a:pt x="0" y="293213"/>
                        <a:pt x="0" y="293213"/>
                      </a:cubicBezTo>
                      <a:cubicBezTo>
                        <a:pt x="0" y="293213"/>
                        <a:pt x="64568" y="194904"/>
                        <a:pt x="153639" y="126605"/>
                      </a:cubicBezTo>
                      <a:cubicBezTo>
                        <a:pt x="241611" y="59150"/>
                        <a:pt x="328052" y="2324"/>
                        <a:pt x="331589" y="0"/>
                      </a:cubicBezTo>
                      <a:close/>
                    </a:path>
                  </a:pathLst>
                </a:custGeom>
                <a:solidFill>
                  <a:srgbClr val="D4BC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845" name="Google Shape;2845;p17"/>
              <p:cNvGrpSpPr/>
              <p:nvPr/>
            </p:nvGrpSpPr>
            <p:grpSpPr>
              <a:xfrm>
                <a:off x="1785264" y="1986656"/>
                <a:ext cx="438161" cy="990316"/>
                <a:chOff x="1785264" y="1986656"/>
                <a:chExt cx="438161" cy="990316"/>
              </a:xfrm>
            </p:grpSpPr>
            <p:sp>
              <p:nvSpPr>
                <p:cNvPr id="2846" name="Google Shape;2846;p17"/>
                <p:cNvSpPr/>
                <p:nvPr/>
              </p:nvSpPr>
              <p:spPr>
                <a:xfrm>
                  <a:off x="1796718" y="2003038"/>
                  <a:ext cx="401566" cy="973934"/>
                </a:xfrm>
                <a:custGeom>
                  <a:avLst/>
                  <a:gdLst/>
                  <a:ahLst/>
                  <a:cxnLst/>
                  <a:rect l="l" t="t" r="r" b="b"/>
                  <a:pathLst>
                    <a:path w="401566" h="973934" extrusionOk="0">
                      <a:moveTo>
                        <a:pt x="401566" y="0"/>
                      </a:moveTo>
                      <a:cubicBezTo>
                        <a:pt x="401566" y="0"/>
                        <a:pt x="299741" y="144802"/>
                        <a:pt x="187132" y="413757"/>
                      </a:cubicBezTo>
                      <a:cubicBezTo>
                        <a:pt x="74521" y="682719"/>
                        <a:pt x="0" y="970889"/>
                        <a:pt x="0" y="970889"/>
                      </a:cubicBezTo>
                      <a:cubicBezTo>
                        <a:pt x="0" y="970889"/>
                        <a:pt x="8174" y="974533"/>
                        <a:pt x="15370" y="973849"/>
                      </a:cubicBezTo>
                      <a:cubicBezTo>
                        <a:pt x="22566" y="973160"/>
                        <a:pt x="32816" y="965009"/>
                        <a:pt x="32816" y="965009"/>
                      </a:cubicBezTo>
                      <a:cubicBezTo>
                        <a:pt x="32816" y="965009"/>
                        <a:pt x="98337" y="688258"/>
                        <a:pt x="203523" y="418994"/>
                      </a:cubicBezTo>
                      <a:cubicBezTo>
                        <a:pt x="304486" y="160547"/>
                        <a:pt x="401566" y="0"/>
                        <a:pt x="401566"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7" name="Google Shape;2847;p17"/>
                <p:cNvSpPr/>
                <p:nvPr/>
              </p:nvSpPr>
              <p:spPr>
                <a:xfrm>
                  <a:off x="1785264" y="2465792"/>
                  <a:ext cx="119380" cy="185246"/>
                </a:xfrm>
                <a:custGeom>
                  <a:avLst/>
                  <a:gdLst/>
                  <a:ahLst/>
                  <a:cxnLst/>
                  <a:rect l="l" t="t" r="r" b="b"/>
                  <a:pathLst>
                    <a:path w="119380" h="185246" extrusionOk="0">
                      <a:moveTo>
                        <a:pt x="114602" y="185246"/>
                      </a:moveTo>
                      <a:cubicBezTo>
                        <a:pt x="114602" y="185246"/>
                        <a:pt x="71746" y="168242"/>
                        <a:pt x="43096" y="121931"/>
                      </a:cubicBezTo>
                      <a:cubicBezTo>
                        <a:pt x="14445" y="75619"/>
                        <a:pt x="0" y="0"/>
                        <a:pt x="0" y="0"/>
                      </a:cubicBezTo>
                      <a:cubicBezTo>
                        <a:pt x="0" y="0"/>
                        <a:pt x="23317" y="72170"/>
                        <a:pt x="53162" y="114262"/>
                      </a:cubicBezTo>
                      <a:cubicBezTo>
                        <a:pt x="83007" y="156348"/>
                        <a:pt x="119381" y="168349"/>
                        <a:pt x="119381" y="168349"/>
                      </a:cubicBezTo>
                      <a:lnTo>
                        <a:pt x="114602" y="185246"/>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8" name="Google Shape;2848;p17"/>
                <p:cNvSpPr/>
                <p:nvPr/>
              </p:nvSpPr>
              <p:spPr>
                <a:xfrm>
                  <a:off x="2072007" y="2099137"/>
                  <a:ext cx="148927" cy="138211"/>
                </a:xfrm>
                <a:custGeom>
                  <a:avLst/>
                  <a:gdLst/>
                  <a:ahLst/>
                  <a:cxnLst/>
                  <a:rect l="l" t="t" r="r" b="b"/>
                  <a:pathLst>
                    <a:path w="148927" h="138211" extrusionOk="0">
                      <a:moveTo>
                        <a:pt x="12046" y="112052"/>
                      </a:moveTo>
                      <a:cubicBezTo>
                        <a:pt x="12046" y="112052"/>
                        <a:pt x="34917" y="108013"/>
                        <a:pt x="69138" y="79999"/>
                      </a:cubicBezTo>
                      <a:cubicBezTo>
                        <a:pt x="103358" y="51984"/>
                        <a:pt x="148927" y="0"/>
                        <a:pt x="148927" y="0"/>
                      </a:cubicBezTo>
                      <a:cubicBezTo>
                        <a:pt x="148927" y="0"/>
                        <a:pt x="114383" y="52748"/>
                        <a:pt x="77150" y="87299"/>
                      </a:cubicBezTo>
                      <a:cubicBezTo>
                        <a:pt x="39918" y="121850"/>
                        <a:pt x="0" y="138211"/>
                        <a:pt x="0" y="138211"/>
                      </a:cubicBezTo>
                      <a:lnTo>
                        <a:pt x="12046" y="112052"/>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9" name="Google Shape;2849;p17"/>
                <p:cNvSpPr/>
                <p:nvPr/>
              </p:nvSpPr>
              <p:spPr>
                <a:xfrm>
                  <a:off x="2052725" y="2065717"/>
                  <a:ext cx="22660" cy="165013"/>
                </a:xfrm>
                <a:custGeom>
                  <a:avLst/>
                  <a:gdLst/>
                  <a:ahLst/>
                  <a:cxnLst/>
                  <a:rect l="l" t="t" r="r" b="b"/>
                  <a:pathLst>
                    <a:path w="22660" h="165013" extrusionOk="0">
                      <a:moveTo>
                        <a:pt x="11148" y="165014"/>
                      </a:moveTo>
                      <a:cubicBezTo>
                        <a:pt x="11148" y="165014"/>
                        <a:pt x="526" y="123116"/>
                        <a:pt x="19" y="81861"/>
                      </a:cubicBezTo>
                      <a:cubicBezTo>
                        <a:pt x="-486" y="40606"/>
                        <a:pt x="9124" y="0"/>
                        <a:pt x="9124" y="0"/>
                      </a:cubicBezTo>
                      <a:cubicBezTo>
                        <a:pt x="9124" y="0"/>
                        <a:pt x="7179" y="46405"/>
                        <a:pt x="10563" y="81781"/>
                      </a:cubicBezTo>
                      <a:cubicBezTo>
                        <a:pt x="13948" y="117149"/>
                        <a:pt x="22661" y="141480"/>
                        <a:pt x="22661" y="141480"/>
                      </a:cubicBezTo>
                      <a:lnTo>
                        <a:pt x="11148" y="16501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0" name="Google Shape;2850;p17"/>
                <p:cNvSpPr/>
                <p:nvPr/>
              </p:nvSpPr>
              <p:spPr>
                <a:xfrm>
                  <a:off x="1894925" y="2194573"/>
                  <a:ext cx="80032" cy="279008"/>
                </a:xfrm>
                <a:custGeom>
                  <a:avLst/>
                  <a:gdLst/>
                  <a:ahLst/>
                  <a:cxnLst/>
                  <a:rect l="l" t="t" r="r" b="b"/>
                  <a:pathLst>
                    <a:path w="80032" h="279008" extrusionOk="0">
                      <a:moveTo>
                        <a:pt x="73633" y="279008"/>
                      </a:moveTo>
                      <a:cubicBezTo>
                        <a:pt x="73633" y="279008"/>
                        <a:pt x="32000" y="231846"/>
                        <a:pt x="13367" y="163447"/>
                      </a:cubicBezTo>
                      <a:cubicBezTo>
                        <a:pt x="-5265" y="95054"/>
                        <a:pt x="1020" y="0"/>
                        <a:pt x="1020" y="0"/>
                      </a:cubicBezTo>
                      <a:cubicBezTo>
                        <a:pt x="1020" y="0"/>
                        <a:pt x="6716" y="95791"/>
                        <a:pt x="27243" y="158913"/>
                      </a:cubicBezTo>
                      <a:cubicBezTo>
                        <a:pt x="47769" y="222034"/>
                        <a:pt x="80032" y="261106"/>
                        <a:pt x="80032" y="261106"/>
                      </a:cubicBezTo>
                      <a:lnTo>
                        <a:pt x="73633" y="279008"/>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1" name="Google Shape;2851;p17"/>
                <p:cNvSpPr/>
                <p:nvPr/>
              </p:nvSpPr>
              <p:spPr>
                <a:xfrm>
                  <a:off x="1966194" y="2297610"/>
                  <a:ext cx="240287" cy="190711"/>
                </a:xfrm>
                <a:custGeom>
                  <a:avLst/>
                  <a:gdLst/>
                  <a:ahLst/>
                  <a:cxnLst/>
                  <a:rect l="l" t="t" r="r" b="b"/>
                  <a:pathLst>
                    <a:path w="240287" h="190711" extrusionOk="0">
                      <a:moveTo>
                        <a:pt x="240288" y="0"/>
                      </a:moveTo>
                      <a:cubicBezTo>
                        <a:pt x="240288" y="0"/>
                        <a:pt x="202883" y="64146"/>
                        <a:pt x="142204" y="113505"/>
                      </a:cubicBezTo>
                      <a:cubicBezTo>
                        <a:pt x="81525" y="162858"/>
                        <a:pt x="0" y="190711"/>
                        <a:pt x="0" y="190711"/>
                      </a:cubicBezTo>
                      <a:lnTo>
                        <a:pt x="9100" y="165965"/>
                      </a:lnTo>
                      <a:cubicBezTo>
                        <a:pt x="9100" y="165965"/>
                        <a:pt x="77235" y="137770"/>
                        <a:pt x="135032" y="96280"/>
                      </a:cubicBezTo>
                      <a:cubicBezTo>
                        <a:pt x="192829" y="54790"/>
                        <a:pt x="240288" y="0"/>
                        <a:pt x="240288"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2" name="Google Shape;2852;p17"/>
                <p:cNvSpPr/>
                <p:nvPr/>
              </p:nvSpPr>
              <p:spPr>
                <a:xfrm>
                  <a:off x="1903075" y="2539482"/>
                  <a:ext cx="275931" cy="116934"/>
                </a:xfrm>
                <a:custGeom>
                  <a:avLst/>
                  <a:gdLst/>
                  <a:ahLst/>
                  <a:cxnLst/>
                  <a:rect l="l" t="t" r="r" b="b"/>
                  <a:pathLst>
                    <a:path w="275931" h="116934" extrusionOk="0">
                      <a:moveTo>
                        <a:pt x="0" y="116934"/>
                      </a:moveTo>
                      <a:cubicBezTo>
                        <a:pt x="0" y="116934"/>
                        <a:pt x="56039" y="115702"/>
                        <a:pt x="125022" y="86468"/>
                      </a:cubicBezTo>
                      <a:cubicBezTo>
                        <a:pt x="194005" y="57235"/>
                        <a:pt x="275931" y="0"/>
                        <a:pt x="275931" y="0"/>
                      </a:cubicBezTo>
                      <a:cubicBezTo>
                        <a:pt x="275931" y="0"/>
                        <a:pt x="188535" y="47115"/>
                        <a:pt x="121367" y="70656"/>
                      </a:cubicBezTo>
                      <a:cubicBezTo>
                        <a:pt x="54198" y="94204"/>
                        <a:pt x="7256" y="94184"/>
                        <a:pt x="7256" y="94184"/>
                      </a:cubicBezTo>
                      <a:lnTo>
                        <a:pt x="0" y="11693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3" name="Google Shape;2853;p17"/>
                <p:cNvSpPr/>
                <p:nvPr/>
              </p:nvSpPr>
              <p:spPr>
                <a:xfrm>
                  <a:off x="1796718" y="1986656"/>
                  <a:ext cx="401773" cy="990316"/>
                </a:xfrm>
                <a:custGeom>
                  <a:avLst/>
                  <a:gdLst/>
                  <a:ahLst/>
                  <a:cxnLst/>
                  <a:rect l="l" t="t" r="r" b="b"/>
                  <a:pathLst>
                    <a:path w="401773" h="990316" extrusionOk="0">
                      <a:moveTo>
                        <a:pt x="401774" y="0"/>
                      </a:moveTo>
                      <a:cubicBezTo>
                        <a:pt x="401774" y="0"/>
                        <a:pt x="299951" y="144802"/>
                        <a:pt x="187341" y="413764"/>
                      </a:cubicBezTo>
                      <a:cubicBezTo>
                        <a:pt x="74731" y="682719"/>
                        <a:pt x="0" y="987271"/>
                        <a:pt x="0" y="987271"/>
                      </a:cubicBezTo>
                      <a:cubicBezTo>
                        <a:pt x="0" y="987271"/>
                        <a:pt x="8174" y="990914"/>
                        <a:pt x="15370" y="990231"/>
                      </a:cubicBezTo>
                      <a:cubicBezTo>
                        <a:pt x="22566" y="989541"/>
                        <a:pt x="28785" y="984518"/>
                        <a:pt x="28785" y="984518"/>
                      </a:cubicBezTo>
                      <a:cubicBezTo>
                        <a:pt x="28785" y="984518"/>
                        <a:pt x="98548" y="688258"/>
                        <a:pt x="203734" y="418994"/>
                      </a:cubicBezTo>
                      <a:cubicBezTo>
                        <a:pt x="304695" y="160547"/>
                        <a:pt x="401774" y="0"/>
                        <a:pt x="401774"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4" name="Google Shape;2854;p17"/>
                <p:cNvSpPr/>
                <p:nvPr/>
              </p:nvSpPr>
              <p:spPr>
                <a:xfrm>
                  <a:off x="2070119" y="2091837"/>
                  <a:ext cx="153306" cy="142470"/>
                </a:xfrm>
                <a:custGeom>
                  <a:avLst/>
                  <a:gdLst/>
                  <a:ahLst/>
                  <a:cxnLst/>
                  <a:rect l="l" t="t" r="r" b="b"/>
                  <a:pathLst>
                    <a:path w="153306" h="142470" extrusionOk="0">
                      <a:moveTo>
                        <a:pt x="12050" y="112400"/>
                      </a:moveTo>
                      <a:cubicBezTo>
                        <a:pt x="12050" y="112400"/>
                        <a:pt x="39297" y="108007"/>
                        <a:pt x="73517" y="79999"/>
                      </a:cubicBezTo>
                      <a:cubicBezTo>
                        <a:pt x="107738" y="51984"/>
                        <a:pt x="153306" y="0"/>
                        <a:pt x="153306" y="0"/>
                      </a:cubicBezTo>
                      <a:cubicBezTo>
                        <a:pt x="153306" y="0"/>
                        <a:pt x="118762" y="52741"/>
                        <a:pt x="81530" y="87292"/>
                      </a:cubicBezTo>
                      <a:cubicBezTo>
                        <a:pt x="44298" y="121843"/>
                        <a:pt x="0" y="142471"/>
                        <a:pt x="0" y="142471"/>
                      </a:cubicBezTo>
                      <a:lnTo>
                        <a:pt x="12050" y="11240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5" name="Google Shape;2855;p17"/>
                <p:cNvSpPr/>
                <p:nvPr/>
              </p:nvSpPr>
              <p:spPr>
                <a:xfrm>
                  <a:off x="2056896" y="2053026"/>
                  <a:ext cx="23882" cy="169554"/>
                </a:xfrm>
                <a:custGeom>
                  <a:avLst/>
                  <a:gdLst/>
                  <a:ahLst/>
                  <a:cxnLst/>
                  <a:rect l="l" t="t" r="r" b="b"/>
                  <a:pathLst>
                    <a:path w="23882" h="169554" extrusionOk="0">
                      <a:moveTo>
                        <a:pt x="10965" y="169555"/>
                      </a:moveTo>
                      <a:cubicBezTo>
                        <a:pt x="10965" y="169555"/>
                        <a:pt x="92" y="123022"/>
                        <a:pt x="1" y="81767"/>
                      </a:cubicBezTo>
                      <a:cubicBezTo>
                        <a:pt x="-90" y="40512"/>
                        <a:pt x="9927" y="0"/>
                        <a:pt x="9927" y="0"/>
                      </a:cubicBezTo>
                      <a:cubicBezTo>
                        <a:pt x="9927" y="0"/>
                        <a:pt x="7516" y="46385"/>
                        <a:pt x="10545" y="81787"/>
                      </a:cubicBezTo>
                      <a:cubicBezTo>
                        <a:pt x="13574" y="117189"/>
                        <a:pt x="23882" y="146174"/>
                        <a:pt x="23882" y="146174"/>
                      </a:cubicBezTo>
                      <a:lnTo>
                        <a:pt x="10965" y="169555"/>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6" name="Google Shape;2856;p17"/>
                <p:cNvSpPr/>
                <p:nvPr/>
              </p:nvSpPr>
              <p:spPr>
                <a:xfrm>
                  <a:off x="1896809" y="2173088"/>
                  <a:ext cx="76911" cy="288692"/>
                </a:xfrm>
                <a:custGeom>
                  <a:avLst/>
                  <a:gdLst/>
                  <a:ahLst/>
                  <a:cxnLst/>
                  <a:rect l="l" t="t" r="r" b="b"/>
                  <a:pathLst>
                    <a:path w="76911" h="288692" extrusionOk="0">
                      <a:moveTo>
                        <a:pt x="68697" y="288692"/>
                      </a:moveTo>
                      <a:cubicBezTo>
                        <a:pt x="68697" y="288692"/>
                        <a:pt x="25388" y="232824"/>
                        <a:pt x="9277" y="163795"/>
                      </a:cubicBezTo>
                      <a:cubicBezTo>
                        <a:pt x="-6834" y="94760"/>
                        <a:pt x="2934" y="0"/>
                        <a:pt x="2934" y="0"/>
                      </a:cubicBezTo>
                      <a:cubicBezTo>
                        <a:pt x="2934" y="0"/>
                        <a:pt x="5112" y="95932"/>
                        <a:pt x="23309" y="159770"/>
                      </a:cubicBezTo>
                      <a:cubicBezTo>
                        <a:pt x="41507" y="223602"/>
                        <a:pt x="76912" y="268252"/>
                        <a:pt x="76912" y="268252"/>
                      </a:cubicBezTo>
                      <a:lnTo>
                        <a:pt x="68697" y="28869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7" name="Google Shape;2857;p17"/>
                <p:cNvSpPr/>
                <p:nvPr/>
              </p:nvSpPr>
              <p:spPr>
                <a:xfrm>
                  <a:off x="1965610" y="2287826"/>
                  <a:ext cx="247703" cy="194508"/>
                </a:xfrm>
                <a:custGeom>
                  <a:avLst/>
                  <a:gdLst/>
                  <a:ahLst/>
                  <a:cxnLst/>
                  <a:rect l="l" t="t" r="r" b="b"/>
                  <a:pathLst>
                    <a:path w="247703" h="194508" extrusionOk="0">
                      <a:moveTo>
                        <a:pt x="247703" y="0"/>
                      </a:moveTo>
                      <a:cubicBezTo>
                        <a:pt x="247703" y="0"/>
                        <a:pt x="210299" y="64146"/>
                        <a:pt x="149620" y="113499"/>
                      </a:cubicBezTo>
                      <a:cubicBezTo>
                        <a:pt x="88940" y="162851"/>
                        <a:pt x="0" y="194509"/>
                        <a:pt x="0" y="194509"/>
                      </a:cubicBezTo>
                      <a:cubicBezTo>
                        <a:pt x="0" y="194509"/>
                        <a:pt x="10520" y="169535"/>
                        <a:pt x="12223" y="167720"/>
                      </a:cubicBezTo>
                      <a:cubicBezTo>
                        <a:pt x="13926" y="165898"/>
                        <a:pt x="84650" y="137763"/>
                        <a:pt x="142448" y="96273"/>
                      </a:cubicBezTo>
                      <a:cubicBezTo>
                        <a:pt x="200244" y="54784"/>
                        <a:pt x="247703" y="0"/>
                        <a:pt x="247703"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8" name="Google Shape;2858;p17"/>
                <p:cNvSpPr/>
                <p:nvPr/>
              </p:nvSpPr>
              <p:spPr>
                <a:xfrm>
                  <a:off x="1908431" y="2530240"/>
                  <a:ext cx="283624" cy="119948"/>
                </a:xfrm>
                <a:custGeom>
                  <a:avLst/>
                  <a:gdLst/>
                  <a:ahLst/>
                  <a:cxnLst/>
                  <a:rect l="l" t="t" r="r" b="b"/>
                  <a:pathLst>
                    <a:path w="283624" h="119948" extrusionOk="0">
                      <a:moveTo>
                        <a:pt x="0" y="119948"/>
                      </a:moveTo>
                      <a:cubicBezTo>
                        <a:pt x="0" y="119948"/>
                        <a:pt x="63730" y="115709"/>
                        <a:pt x="132713" y="86475"/>
                      </a:cubicBezTo>
                      <a:cubicBezTo>
                        <a:pt x="201696" y="57242"/>
                        <a:pt x="283625" y="0"/>
                        <a:pt x="283625" y="0"/>
                      </a:cubicBezTo>
                      <a:cubicBezTo>
                        <a:pt x="283625" y="0"/>
                        <a:pt x="196226" y="47115"/>
                        <a:pt x="129057" y="70663"/>
                      </a:cubicBezTo>
                      <a:cubicBezTo>
                        <a:pt x="61888" y="94204"/>
                        <a:pt x="5865" y="94445"/>
                        <a:pt x="5865" y="94445"/>
                      </a:cubicBezTo>
                      <a:lnTo>
                        <a:pt x="0" y="119948"/>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9" name="Google Shape;2859;p17"/>
                <p:cNvSpPr/>
                <p:nvPr/>
              </p:nvSpPr>
              <p:spPr>
                <a:xfrm>
                  <a:off x="1788121" y="2453040"/>
                  <a:ext cx="115925" cy="194609"/>
                </a:xfrm>
                <a:custGeom>
                  <a:avLst/>
                  <a:gdLst/>
                  <a:ahLst/>
                  <a:cxnLst/>
                  <a:rect l="l" t="t" r="r" b="b"/>
                  <a:pathLst>
                    <a:path w="115925" h="194609" extrusionOk="0">
                      <a:moveTo>
                        <a:pt x="112704" y="194609"/>
                      </a:moveTo>
                      <a:cubicBezTo>
                        <a:pt x="112704" y="194609"/>
                        <a:pt x="63598" y="171490"/>
                        <a:pt x="37201" y="123859"/>
                      </a:cubicBezTo>
                      <a:cubicBezTo>
                        <a:pt x="10804" y="76228"/>
                        <a:pt x="0" y="0"/>
                        <a:pt x="0" y="0"/>
                      </a:cubicBezTo>
                      <a:cubicBezTo>
                        <a:pt x="0" y="0"/>
                        <a:pt x="19831" y="73208"/>
                        <a:pt x="47624" y="116680"/>
                      </a:cubicBezTo>
                      <a:cubicBezTo>
                        <a:pt x="75417" y="160152"/>
                        <a:pt x="115925" y="175709"/>
                        <a:pt x="115925" y="175709"/>
                      </a:cubicBezTo>
                      <a:lnTo>
                        <a:pt x="112704" y="194609"/>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2860" name="Google Shape;2860;p17"/>
            <p:cNvGrpSpPr/>
            <p:nvPr/>
          </p:nvGrpSpPr>
          <p:grpSpPr>
            <a:xfrm>
              <a:off x="58789" y="472809"/>
              <a:ext cx="564960" cy="555006"/>
              <a:chOff x="1521767" y="2498618"/>
              <a:chExt cx="754387" cy="741194"/>
            </a:xfrm>
          </p:grpSpPr>
          <p:sp>
            <p:nvSpPr>
              <p:cNvPr id="2861" name="Google Shape;2861;p17"/>
              <p:cNvSpPr/>
              <p:nvPr/>
            </p:nvSpPr>
            <p:spPr>
              <a:xfrm>
                <a:off x="1521767" y="2498618"/>
                <a:ext cx="754387" cy="741194"/>
              </a:xfrm>
              <a:custGeom>
                <a:avLst/>
                <a:gdLst/>
                <a:ahLst/>
                <a:cxnLst/>
                <a:rect l="l" t="t" r="r" b="b"/>
                <a:pathLst>
                  <a:path w="754387" h="741194" extrusionOk="0">
                    <a:moveTo>
                      <a:pt x="46742" y="560458"/>
                    </a:moveTo>
                    <a:cubicBezTo>
                      <a:pt x="-14135" y="468792"/>
                      <a:pt x="-14539" y="306625"/>
                      <a:pt x="39646" y="216044"/>
                    </a:cubicBezTo>
                    <a:cubicBezTo>
                      <a:pt x="93830" y="125470"/>
                      <a:pt x="160954" y="77752"/>
                      <a:pt x="249105" y="36511"/>
                    </a:cubicBezTo>
                    <a:cubicBezTo>
                      <a:pt x="337256" y="-4738"/>
                      <a:pt x="442389" y="-20912"/>
                      <a:pt x="549949" y="41359"/>
                    </a:cubicBezTo>
                    <a:cubicBezTo>
                      <a:pt x="657509" y="103630"/>
                      <a:pt x="740155" y="191311"/>
                      <a:pt x="751319" y="315519"/>
                    </a:cubicBezTo>
                    <a:cubicBezTo>
                      <a:pt x="761861" y="432727"/>
                      <a:pt x="747475" y="497517"/>
                      <a:pt x="672874" y="593716"/>
                    </a:cubicBezTo>
                    <a:cubicBezTo>
                      <a:pt x="623068" y="657943"/>
                      <a:pt x="531739" y="752435"/>
                      <a:pt x="351812" y="740099"/>
                    </a:cubicBezTo>
                    <a:cubicBezTo>
                      <a:pt x="281860" y="735303"/>
                      <a:pt x="156668" y="725981"/>
                      <a:pt x="46742" y="560458"/>
                    </a:cubicBezTo>
                    <a:close/>
                  </a:path>
                </a:pathLst>
              </a:custGeom>
              <a:solidFill>
                <a:srgbClr val="A422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2" name="Google Shape;2862;p17"/>
              <p:cNvSpPr/>
              <p:nvPr/>
            </p:nvSpPr>
            <p:spPr>
              <a:xfrm>
                <a:off x="1521771" y="2567940"/>
                <a:ext cx="649391" cy="671741"/>
              </a:xfrm>
              <a:custGeom>
                <a:avLst/>
                <a:gdLst/>
                <a:ahLst/>
                <a:cxnLst/>
                <a:rect l="l" t="t" r="r" b="b"/>
                <a:pathLst>
                  <a:path w="649391" h="671741" extrusionOk="0">
                    <a:moveTo>
                      <a:pt x="335151" y="267"/>
                    </a:moveTo>
                    <a:cubicBezTo>
                      <a:pt x="240621" y="-3149"/>
                      <a:pt x="150624" y="26761"/>
                      <a:pt x="106441" y="61004"/>
                    </a:cubicBezTo>
                    <a:cubicBezTo>
                      <a:pt x="106361" y="61078"/>
                      <a:pt x="106281" y="61165"/>
                      <a:pt x="106201" y="61239"/>
                    </a:cubicBezTo>
                    <a:cubicBezTo>
                      <a:pt x="81911" y="85020"/>
                      <a:pt x="59862" y="112868"/>
                      <a:pt x="39609" y="146722"/>
                    </a:cubicBezTo>
                    <a:cubicBezTo>
                      <a:pt x="-14576" y="237303"/>
                      <a:pt x="-14094" y="399497"/>
                      <a:pt x="46782" y="491163"/>
                    </a:cubicBezTo>
                    <a:cubicBezTo>
                      <a:pt x="156709" y="656686"/>
                      <a:pt x="281816" y="665941"/>
                      <a:pt x="351769" y="670737"/>
                    </a:cubicBezTo>
                    <a:cubicBezTo>
                      <a:pt x="364633" y="671621"/>
                      <a:pt x="376976" y="671855"/>
                      <a:pt x="388951" y="671694"/>
                    </a:cubicBezTo>
                    <a:cubicBezTo>
                      <a:pt x="524201" y="622951"/>
                      <a:pt x="701829" y="486468"/>
                      <a:pt x="634758" y="241649"/>
                    </a:cubicBezTo>
                    <a:cubicBezTo>
                      <a:pt x="586207" y="64440"/>
                      <a:pt x="456911" y="4673"/>
                      <a:pt x="335151" y="267"/>
                    </a:cubicBezTo>
                    <a:close/>
                  </a:path>
                </a:pathLst>
              </a:custGeom>
              <a:solidFill>
                <a:srgbClr val="BA3D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3" name="Google Shape;2863;p17"/>
              <p:cNvSpPr/>
              <p:nvPr/>
            </p:nvSpPr>
            <p:spPr>
              <a:xfrm>
                <a:off x="1522027" y="2620407"/>
                <a:ext cx="596713" cy="604520"/>
              </a:xfrm>
              <a:custGeom>
                <a:avLst/>
                <a:gdLst/>
                <a:ahLst/>
                <a:cxnLst/>
                <a:rect l="l" t="t" r="r" b="b"/>
                <a:pathLst>
                  <a:path w="596713" h="604520" extrusionOk="0">
                    <a:moveTo>
                      <a:pt x="309310" y="45"/>
                    </a:moveTo>
                    <a:cubicBezTo>
                      <a:pt x="194551" y="1961"/>
                      <a:pt x="81992" y="64299"/>
                      <a:pt x="46407" y="130963"/>
                    </a:cubicBezTo>
                    <a:cubicBezTo>
                      <a:pt x="27613" y="166171"/>
                      <a:pt x="13597" y="196088"/>
                      <a:pt x="1574" y="223734"/>
                    </a:cubicBezTo>
                    <a:cubicBezTo>
                      <a:pt x="-4197" y="289755"/>
                      <a:pt x="5835" y="360251"/>
                      <a:pt x="32778" y="414425"/>
                    </a:cubicBezTo>
                    <a:cubicBezTo>
                      <a:pt x="33799" y="416481"/>
                      <a:pt x="34697" y="418638"/>
                      <a:pt x="35767" y="420647"/>
                    </a:cubicBezTo>
                    <a:cubicBezTo>
                      <a:pt x="39115" y="426922"/>
                      <a:pt x="42703" y="432936"/>
                      <a:pt x="46527" y="438696"/>
                    </a:cubicBezTo>
                    <a:cubicBezTo>
                      <a:pt x="53397" y="449043"/>
                      <a:pt x="60237" y="458707"/>
                      <a:pt x="67210" y="467869"/>
                    </a:cubicBezTo>
                    <a:cubicBezTo>
                      <a:pt x="132450" y="553654"/>
                      <a:pt x="201135" y="588815"/>
                      <a:pt x="259695" y="604520"/>
                    </a:cubicBezTo>
                    <a:cubicBezTo>
                      <a:pt x="310647" y="601319"/>
                      <a:pt x="369168" y="587844"/>
                      <a:pt x="436876" y="559568"/>
                    </a:cubicBezTo>
                    <a:cubicBezTo>
                      <a:pt x="626192" y="480507"/>
                      <a:pt x="646590" y="219226"/>
                      <a:pt x="502034" y="73929"/>
                    </a:cubicBezTo>
                    <a:cubicBezTo>
                      <a:pt x="447826" y="19447"/>
                      <a:pt x="378166" y="-1100"/>
                      <a:pt x="309310" y="45"/>
                    </a:cubicBezTo>
                    <a:close/>
                  </a:path>
                </a:pathLst>
              </a:custGeom>
              <a:solidFill>
                <a:srgbClr val="CF58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4" name="Google Shape;2864;p17"/>
              <p:cNvSpPr/>
              <p:nvPr/>
            </p:nvSpPr>
            <p:spPr>
              <a:xfrm>
                <a:off x="1535344" y="2866624"/>
                <a:ext cx="277020" cy="331014"/>
              </a:xfrm>
              <a:custGeom>
                <a:avLst/>
                <a:gdLst/>
                <a:ahLst/>
                <a:cxnLst/>
                <a:rect l="l" t="t" r="r" b="b"/>
                <a:pathLst>
                  <a:path w="277020" h="331014" extrusionOk="0">
                    <a:moveTo>
                      <a:pt x="277020" y="327590"/>
                    </a:moveTo>
                    <a:cubicBezTo>
                      <a:pt x="277224" y="339538"/>
                      <a:pt x="146301" y="322513"/>
                      <a:pt x="71415" y="239916"/>
                    </a:cubicBezTo>
                    <a:cubicBezTo>
                      <a:pt x="-1985" y="158959"/>
                      <a:pt x="-7413" y="1045"/>
                      <a:pt x="5451" y="6"/>
                    </a:cubicBezTo>
                    <a:cubicBezTo>
                      <a:pt x="18715" y="-1065"/>
                      <a:pt x="4668" y="131909"/>
                      <a:pt x="85680" y="221987"/>
                    </a:cubicBezTo>
                    <a:cubicBezTo>
                      <a:pt x="166047" y="311349"/>
                      <a:pt x="276820" y="315863"/>
                      <a:pt x="277020" y="327590"/>
                    </a:cubicBezTo>
                    <a:close/>
                  </a:path>
                </a:pathLst>
              </a:custGeom>
              <a:solidFill>
                <a:srgbClr val="FFA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5" name="Google Shape;2865;p17"/>
              <p:cNvSpPr/>
              <p:nvPr/>
            </p:nvSpPr>
            <p:spPr>
              <a:xfrm>
                <a:off x="1566324" y="2642572"/>
                <a:ext cx="511149" cy="517694"/>
              </a:xfrm>
              <a:custGeom>
                <a:avLst/>
                <a:gdLst/>
                <a:ahLst/>
                <a:cxnLst/>
                <a:rect l="l" t="t" r="r" b="b"/>
                <a:pathLst>
                  <a:path w="511149" h="517694" extrusionOk="0">
                    <a:moveTo>
                      <a:pt x="424480" y="137383"/>
                    </a:moveTo>
                    <a:cubicBezTo>
                      <a:pt x="438140" y="129218"/>
                      <a:pt x="410144" y="-47348"/>
                      <a:pt x="179615" y="12271"/>
                    </a:cubicBezTo>
                    <a:cubicBezTo>
                      <a:pt x="80964" y="37787"/>
                      <a:pt x="-6921" y="118731"/>
                      <a:pt x="431" y="264677"/>
                    </a:cubicBezTo>
                    <a:cubicBezTo>
                      <a:pt x="9365" y="442068"/>
                      <a:pt x="189223" y="574151"/>
                      <a:pt x="388193" y="493443"/>
                    </a:cubicBezTo>
                    <a:cubicBezTo>
                      <a:pt x="572029" y="418869"/>
                      <a:pt x="504988" y="194651"/>
                      <a:pt x="469270" y="211655"/>
                    </a:cubicBezTo>
                    <a:cubicBezTo>
                      <a:pt x="467135" y="212673"/>
                      <a:pt x="465271" y="214515"/>
                      <a:pt x="463580" y="217040"/>
                    </a:cubicBezTo>
                    <a:cubicBezTo>
                      <a:pt x="448232" y="239951"/>
                      <a:pt x="447109" y="319501"/>
                      <a:pt x="386512" y="356256"/>
                    </a:cubicBezTo>
                    <a:cubicBezTo>
                      <a:pt x="348375" y="379388"/>
                      <a:pt x="228139" y="383514"/>
                      <a:pt x="197144" y="295806"/>
                    </a:cubicBezTo>
                    <a:cubicBezTo>
                      <a:pt x="168849" y="215740"/>
                      <a:pt x="207186" y="142258"/>
                      <a:pt x="268608" y="127424"/>
                    </a:cubicBezTo>
                    <a:cubicBezTo>
                      <a:pt x="331511" y="112228"/>
                      <a:pt x="407411" y="147589"/>
                      <a:pt x="424480" y="137383"/>
                    </a:cubicBezTo>
                    <a:close/>
                  </a:path>
                </a:pathLst>
              </a:custGeom>
              <a:solidFill>
                <a:srgbClr val="E573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6" name="Google Shape;2866;p17"/>
              <p:cNvSpPr/>
              <p:nvPr/>
            </p:nvSpPr>
            <p:spPr>
              <a:xfrm>
                <a:off x="2010194" y="2913419"/>
                <a:ext cx="46433" cy="81688"/>
              </a:xfrm>
              <a:custGeom>
                <a:avLst/>
                <a:gdLst/>
                <a:ahLst/>
                <a:cxnLst/>
                <a:rect l="l" t="t" r="r" b="b"/>
                <a:pathLst>
                  <a:path w="46433" h="81688" extrusionOk="0">
                    <a:moveTo>
                      <a:pt x="37828" y="2175"/>
                    </a:moveTo>
                    <a:cubicBezTo>
                      <a:pt x="24267" y="-13905"/>
                      <a:pt x="-7912" y="63998"/>
                      <a:pt x="1796" y="77365"/>
                    </a:cubicBezTo>
                    <a:cubicBezTo>
                      <a:pt x="10841" y="89822"/>
                      <a:pt x="26242" y="72182"/>
                      <a:pt x="30723" y="64333"/>
                    </a:cubicBezTo>
                    <a:cubicBezTo>
                      <a:pt x="44190" y="40745"/>
                      <a:pt x="54441" y="21872"/>
                      <a:pt x="37828" y="2175"/>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7" name="Google Shape;2867;p17"/>
              <p:cNvSpPr/>
              <p:nvPr/>
            </p:nvSpPr>
            <p:spPr>
              <a:xfrm>
                <a:off x="1864990" y="2999238"/>
                <a:ext cx="151596" cy="115028"/>
              </a:xfrm>
              <a:custGeom>
                <a:avLst/>
                <a:gdLst/>
                <a:ahLst/>
                <a:cxnLst/>
                <a:rect l="l" t="t" r="r" b="b"/>
                <a:pathLst>
                  <a:path w="151596" h="115028" extrusionOk="0">
                    <a:moveTo>
                      <a:pt x="1979" y="110831"/>
                    </a:moveTo>
                    <a:cubicBezTo>
                      <a:pt x="-4625" y="95856"/>
                      <a:pt x="7367" y="95367"/>
                      <a:pt x="7941" y="72890"/>
                    </a:cubicBezTo>
                    <a:cubicBezTo>
                      <a:pt x="8515" y="50415"/>
                      <a:pt x="-6304" y="44079"/>
                      <a:pt x="5102" y="35366"/>
                    </a:cubicBezTo>
                    <a:cubicBezTo>
                      <a:pt x="20716" y="23445"/>
                      <a:pt x="30960" y="40724"/>
                      <a:pt x="81057" y="25789"/>
                    </a:cubicBezTo>
                    <a:cubicBezTo>
                      <a:pt x="95216" y="21563"/>
                      <a:pt x="133794" y="-11341"/>
                      <a:pt x="148305" y="4090"/>
                    </a:cubicBezTo>
                    <a:cubicBezTo>
                      <a:pt x="157314" y="13667"/>
                      <a:pt x="146339" y="33095"/>
                      <a:pt x="133366" y="48546"/>
                    </a:cubicBezTo>
                    <a:cubicBezTo>
                      <a:pt x="73502" y="119865"/>
                      <a:pt x="6045" y="120046"/>
                      <a:pt x="1979" y="110831"/>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8" name="Google Shape;2868;p17"/>
              <p:cNvSpPr/>
              <p:nvPr/>
            </p:nvSpPr>
            <p:spPr>
              <a:xfrm>
                <a:off x="1587144" y="2765928"/>
                <a:ext cx="260401" cy="362121"/>
              </a:xfrm>
              <a:custGeom>
                <a:avLst/>
                <a:gdLst/>
                <a:ahLst/>
                <a:cxnLst/>
                <a:rect l="l" t="t" r="r" b="b"/>
                <a:pathLst>
                  <a:path w="260401" h="362121" extrusionOk="0">
                    <a:moveTo>
                      <a:pt x="48924" y="277209"/>
                    </a:moveTo>
                    <a:cubicBezTo>
                      <a:pt x="-8225" y="204925"/>
                      <a:pt x="-33655" y="44653"/>
                      <a:pt x="76742" y="4496"/>
                    </a:cubicBezTo>
                    <a:cubicBezTo>
                      <a:pt x="103659" y="-5295"/>
                      <a:pt x="122023" y="-172"/>
                      <a:pt x="144310" y="30596"/>
                    </a:cubicBezTo>
                    <a:cubicBezTo>
                      <a:pt x="159057" y="50949"/>
                      <a:pt x="135703" y="128597"/>
                      <a:pt x="151787" y="180956"/>
                    </a:cubicBezTo>
                    <a:cubicBezTo>
                      <a:pt x="176019" y="259836"/>
                      <a:pt x="252979" y="237461"/>
                      <a:pt x="259983" y="306375"/>
                    </a:cubicBezTo>
                    <a:cubicBezTo>
                      <a:pt x="264081" y="346700"/>
                      <a:pt x="237136" y="357703"/>
                      <a:pt x="219780" y="360643"/>
                    </a:cubicBezTo>
                    <a:cubicBezTo>
                      <a:pt x="179822" y="367408"/>
                      <a:pt x="108718" y="352841"/>
                      <a:pt x="48924" y="277209"/>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9" name="Google Shape;2869;p17"/>
              <p:cNvSpPr/>
              <p:nvPr/>
            </p:nvSpPr>
            <p:spPr>
              <a:xfrm>
                <a:off x="1695226" y="2675046"/>
                <a:ext cx="252632" cy="112970"/>
              </a:xfrm>
              <a:custGeom>
                <a:avLst/>
                <a:gdLst/>
                <a:ahLst/>
                <a:cxnLst/>
                <a:rect l="l" t="t" r="r" b="b"/>
                <a:pathLst>
                  <a:path w="252632" h="112970" extrusionOk="0">
                    <a:moveTo>
                      <a:pt x="1413" y="66412"/>
                    </a:moveTo>
                    <a:cubicBezTo>
                      <a:pt x="10647" y="83115"/>
                      <a:pt x="26634" y="68957"/>
                      <a:pt x="45202" y="85513"/>
                    </a:cubicBezTo>
                    <a:cubicBezTo>
                      <a:pt x="60142" y="98834"/>
                      <a:pt x="66432" y="120600"/>
                      <a:pt x="83484" y="110280"/>
                    </a:cubicBezTo>
                    <a:cubicBezTo>
                      <a:pt x="104208" y="97736"/>
                      <a:pt x="107768" y="81796"/>
                      <a:pt x="158583" y="70759"/>
                    </a:cubicBezTo>
                    <a:cubicBezTo>
                      <a:pt x="217957" y="57860"/>
                      <a:pt x="240314" y="74108"/>
                      <a:pt x="250795" y="62166"/>
                    </a:cubicBezTo>
                    <a:cubicBezTo>
                      <a:pt x="263459" y="47747"/>
                      <a:pt x="208717" y="2614"/>
                      <a:pt x="146684" y="89"/>
                    </a:cubicBezTo>
                    <a:cubicBezTo>
                      <a:pt x="90656" y="-2194"/>
                      <a:pt x="-13315" y="39764"/>
                      <a:pt x="1413" y="66412"/>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0" name="Google Shape;2870;p17"/>
              <p:cNvSpPr/>
              <p:nvPr/>
            </p:nvSpPr>
            <p:spPr>
              <a:xfrm>
                <a:off x="1695882" y="2842198"/>
                <a:ext cx="105183" cy="203704"/>
              </a:xfrm>
              <a:custGeom>
                <a:avLst/>
                <a:gdLst/>
                <a:ahLst/>
                <a:cxnLst/>
                <a:rect l="l" t="t" r="r" b="b"/>
                <a:pathLst>
                  <a:path w="105183" h="203704" extrusionOk="0">
                    <a:moveTo>
                      <a:pt x="105184" y="203704"/>
                    </a:moveTo>
                    <a:cubicBezTo>
                      <a:pt x="105184" y="203704"/>
                      <a:pt x="41463" y="201186"/>
                      <a:pt x="12758" y="136912"/>
                    </a:cubicBezTo>
                    <a:cubicBezTo>
                      <a:pt x="-21908" y="59298"/>
                      <a:pt x="25056" y="0"/>
                      <a:pt x="25056" y="0"/>
                    </a:cubicBezTo>
                    <a:cubicBezTo>
                      <a:pt x="25056" y="0"/>
                      <a:pt x="13692" y="75679"/>
                      <a:pt x="33724" y="126605"/>
                    </a:cubicBezTo>
                    <a:cubicBezTo>
                      <a:pt x="53756" y="177531"/>
                      <a:pt x="105184" y="203704"/>
                      <a:pt x="105184" y="203704"/>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1" name="Google Shape;2871;p17"/>
              <p:cNvSpPr/>
              <p:nvPr/>
            </p:nvSpPr>
            <p:spPr>
              <a:xfrm>
                <a:off x="1776999" y="2716712"/>
                <a:ext cx="133726" cy="49968"/>
              </a:xfrm>
              <a:custGeom>
                <a:avLst/>
                <a:gdLst/>
                <a:ahLst/>
                <a:cxnLst/>
                <a:rect l="l" t="t" r="r" b="b"/>
                <a:pathLst>
                  <a:path w="133726" h="49968" extrusionOk="0">
                    <a:moveTo>
                      <a:pt x="0" y="49968"/>
                    </a:moveTo>
                    <a:cubicBezTo>
                      <a:pt x="0" y="49968"/>
                      <a:pt x="26605" y="10488"/>
                      <a:pt x="60036" y="1942"/>
                    </a:cubicBezTo>
                    <a:cubicBezTo>
                      <a:pt x="93468" y="-6597"/>
                      <a:pt x="133726" y="15786"/>
                      <a:pt x="133726" y="15786"/>
                    </a:cubicBezTo>
                    <a:cubicBezTo>
                      <a:pt x="133726" y="15786"/>
                      <a:pt x="101968" y="11057"/>
                      <a:pt x="68536" y="19603"/>
                    </a:cubicBezTo>
                    <a:cubicBezTo>
                      <a:pt x="35104" y="28149"/>
                      <a:pt x="0" y="49968"/>
                      <a:pt x="0" y="49968"/>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2" name="Google Shape;2872;p17"/>
              <p:cNvSpPr/>
              <p:nvPr/>
            </p:nvSpPr>
            <p:spPr>
              <a:xfrm>
                <a:off x="1892052" y="3010662"/>
                <a:ext cx="110139" cy="56886"/>
              </a:xfrm>
              <a:custGeom>
                <a:avLst/>
                <a:gdLst/>
                <a:ahLst/>
                <a:cxnLst/>
                <a:rect l="l" t="t" r="r" b="b"/>
                <a:pathLst>
                  <a:path w="110139" h="56886" extrusionOk="0">
                    <a:moveTo>
                      <a:pt x="28" y="47484"/>
                    </a:moveTo>
                    <a:cubicBezTo>
                      <a:pt x="-988" y="30164"/>
                      <a:pt x="26097" y="40907"/>
                      <a:pt x="61531" y="29910"/>
                    </a:cubicBezTo>
                    <a:cubicBezTo>
                      <a:pt x="84020" y="22931"/>
                      <a:pt x="110139" y="0"/>
                      <a:pt x="110139" y="0"/>
                    </a:cubicBezTo>
                    <a:cubicBezTo>
                      <a:pt x="110139" y="0"/>
                      <a:pt x="95456" y="30117"/>
                      <a:pt x="70261" y="42039"/>
                    </a:cubicBezTo>
                    <a:cubicBezTo>
                      <a:pt x="42115" y="55346"/>
                      <a:pt x="1043" y="64796"/>
                      <a:pt x="28" y="47484"/>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3" name="Google Shape;2873;p17"/>
              <p:cNvSpPr/>
              <p:nvPr/>
            </p:nvSpPr>
            <p:spPr>
              <a:xfrm>
                <a:off x="1804597" y="2797361"/>
                <a:ext cx="194600" cy="184473"/>
              </a:xfrm>
              <a:custGeom>
                <a:avLst/>
                <a:gdLst/>
                <a:ahLst/>
                <a:cxnLst/>
                <a:rect l="l" t="t" r="r" b="b"/>
                <a:pathLst>
                  <a:path w="194600" h="184473" extrusionOk="0">
                    <a:moveTo>
                      <a:pt x="18015" y="160500"/>
                    </a:moveTo>
                    <a:cubicBezTo>
                      <a:pt x="-13315" y="128808"/>
                      <a:pt x="-738" y="72364"/>
                      <a:pt x="32402" y="35448"/>
                    </a:cubicBezTo>
                    <a:cubicBezTo>
                      <a:pt x="90923" y="-29736"/>
                      <a:pt x="144847" y="8981"/>
                      <a:pt x="176176" y="40672"/>
                    </a:cubicBezTo>
                    <a:cubicBezTo>
                      <a:pt x="207505" y="72364"/>
                      <a:pt x="197259" y="132251"/>
                      <a:pt x="157718" y="162208"/>
                    </a:cubicBezTo>
                    <a:cubicBezTo>
                      <a:pt x="118178" y="192164"/>
                      <a:pt x="49344" y="192184"/>
                      <a:pt x="18015" y="160500"/>
                    </a:cubicBezTo>
                    <a:close/>
                  </a:path>
                </a:pathLst>
              </a:custGeom>
              <a:solidFill>
                <a:srgbClr val="DF7B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4" name="Google Shape;2874;p17"/>
              <p:cNvSpPr/>
              <p:nvPr/>
            </p:nvSpPr>
            <p:spPr>
              <a:xfrm>
                <a:off x="1829739" y="2836336"/>
                <a:ext cx="135326" cy="121109"/>
              </a:xfrm>
              <a:custGeom>
                <a:avLst/>
                <a:gdLst/>
                <a:ahLst/>
                <a:cxnLst/>
                <a:rect l="l" t="t" r="r" b="b"/>
                <a:pathLst>
                  <a:path w="135326" h="121109" extrusionOk="0">
                    <a:moveTo>
                      <a:pt x="37480" y="8836"/>
                    </a:moveTo>
                    <a:cubicBezTo>
                      <a:pt x="67948" y="-4759"/>
                      <a:pt x="110062" y="-4223"/>
                      <a:pt x="127108" y="21481"/>
                    </a:cubicBezTo>
                    <a:cubicBezTo>
                      <a:pt x="144154" y="47185"/>
                      <a:pt x="133569" y="93376"/>
                      <a:pt x="105663" y="111659"/>
                    </a:cubicBezTo>
                    <a:cubicBezTo>
                      <a:pt x="77758" y="129943"/>
                      <a:pt x="32531" y="120319"/>
                      <a:pt x="15485" y="94615"/>
                    </a:cubicBezTo>
                    <a:cubicBezTo>
                      <a:pt x="-1561" y="68904"/>
                      <a:pt x="-15881" y="32638"/>
                      <a:pt x="37480" y="8836"/>
                    </a:cubicBezTo>
                    <a:close/>
                  </a:path>
                </a:pathLst>
              </a:custGeom>
              <a:solidFill>
                <a:srgbClr val="C568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5" name="Google Shape;2875;p17"/>
              <p:cNvSpPr/>
              <p:nvPr/>
            </p:nvSpPr>
            <p:spPr>
              <a:xfrm>
                <a:off x="1872332" y="2848909"/>
                <a:ext cx="67361" cy="69042"/>
              </a:xfrm>
              <a:custGeom>
                <a:avLst/>
                <a:gdLst/>
                <a:ahLst/>
                <a:cxnLst/>
                <a:rect l="l" t="t" r="r" b="b"/>
                <a:pathLst>
                  <a:path w="67361" h="69042" extrusionOk="0">
                    <a:moveTo>
                      <a:pt x="0" y="34518"/>
                    </a:moveTo>
                    <a:cubicBezTo>
                      <a:pt x="0" y="15457"/>
                      <a:pt x="15080" y="0"/>
                      <a:pt x="33681" y="0"/>
                    </a:cubicBezTo>
                    <a:cubicBezTo>
                      <a:pt x="52282" y="0"/>
                      <a:pt x="67362" y="15457"/>
                      <a:pt x="67362" y="34518"/>
                    </a:cubicBezTo>
                    <a:cubicBezTo>
                      <a:pt x="67362" y="53585"/>
                      <a:pt x="52282" y="69042"/>
                      <a:pt x="33681" y="69042"/>
                    </a:cubicBezTo>
                    <a:cubicBezTo>
                      <a:pt x="15080" y="69042"/>
                      <a:pt x="0" y="53585"/>
                      <a:pt x="0" y="34518"/>
                    </a:cubicBezTo>
                    <a:close/>
                  </a:path>
                </a:pathLst>
              </a:custGeom>
              <a:solidFill>
                <a:srgbClr val="932D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6" name="Google Shape;2876;p17"/>
              <p:cNvSpPr/>
              <p:nvPr/>
            </p:nvSpPr>
            <p:spPr>
              <a:xfrm>
                <a:off x="1889842" y="2862110"/>
                <a:ext cx="38106" cy="38281"/>
              </a:xfrm>
              <a:custGeom>
                <a:avLst/>
                <a:gdLst/>
                <a:ahLst/>
                <a:cxnLst/>
                <a:rect l="l" t="t" r="r" b="b"/>
                <a:pathLst>
                  <a:path w="38106" h="38281" extrusionOk="0">
                    <a:moveTo>
                      <a:pt x="0" y="19141"/>
                    </a:moveTo>
                    <a:cubicBezTo>
                      <a:pt x="0" y="8566"/>
                      <a:pt x="8530" y="0"/>
                      <a:pt x="19053" y="0"/>
                    </a:cubicBezTo>
                    <a:cubicBezTo>
                      <a:pt x="29576" y="0"/>
                      <a:pt x="38106" y="8566"/>
                      <a:pt x="38106" y="19141"/>
                    </a:cubicBezTo>
                    <a:cubicBezTo>
                      <a:pt x="38106" y="29709"/>
                      <a:pt x="29576" y="38282"/>
                      <a:pt x="19053" y="38282"/>
                    </a:cubicBezTo>
                    <a:cubicBezTo>
                      <a:pt x="8530" y="38282"/>
                      <a:pt x="0" y="29709"/>
                      <a:pt x="0" y="19141"/>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7" name="Google Shape;2877;p17"/>
              <p:cNvSpPr/>
              <p:nvPr/>
            </p:nvSpPr>
            <p:spPr>
              <a:xfrm>
                <a:off x="2055575" y="2628764"/>
                <a:ext cx="29150" cy="41850"/>
              </a:xfrm>
              <a:custGeom>
                <a:avLst/>
                <a:gdLst/>
                <a:ahLst/>
                <a:cxnLst/>
                <a:rect l="l" t="t" r="r" b="b"/>
                <a:pathLst>
                  <a:path w="29150" h="41850" extrusionOk="0">
                    <a:moveTo>
                      <a:pt x="21998" y="127"/>
                    </a:moveTo>
                    <a:cubicBezTo>
                      <a:pt x="20520" y="442"/>
                      <a:pt x="19178" y="1265"/>
                      <a:pt x="18292" y="2638"/>
                    </a:cubicBezTo>
                    <a:cubicBezTo>
                      <a:pt x="16995" y="4594"/>
                      <a:pt x="15495" y="6617"/>
                      <a:pt x="14466" y="8733"/>
                    </a:cubicBezTo>
                    <a:cubicBezTo>
                      <a:pt x="12561" y="12658"/>
                      <a:pt x="11190" y="16924"/>
                      <a:pt x="9444" y="20929"/>
                    </a:cubicBezTo>
                    <a:cubicBezTo>
                      <a:pt x="6383" y="27961"/>
                      <a:pt x="3199" y="34886"/>
                      <a:pt x="0" y="41851"/>
                    </a:cubicBezTo>
                    <a:cubicBezTo>
                      <a:pt x="5042" y="36078"/>
                      <a:pt x="10028" y="30191"/>
                      <a:pt x="15183" y="24518"/>
                    </a:cubicBezTo>
                    <a:cubicBezTo>
                      <a:pt x="18122" y="21284"/>
                      <a:pt x="21473" y="18297"/>
                      <a:pt x="24270" y="14955"/>
                    </a:cubicBezTo>
                    <a:cubicBezTo>
                      <a:pt x="25781" y="13146"/>
                      <a:pt x="26962" y="11077"/>
                      <a:pt x="28215" y="9095"/>
                    </a:cubicBezTo>
                    <a:cubicBezTo>
                      <a:pt x="29986" y="6355"/>
                      <a:pt x="29161" y="2739"/>
                      <a:pt x="26422" y="964"/>
                    </a:cubicBezTo>
                    <a:cubicBezTo>
                      <a:pt x="25052" y="80"/>
                      <a:pt x="23476" y="-188"/>
                      <a:pt x="21998" y="127"/>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8" name="Google Shape;2878;p17"/>
              <p:cNvSpPr/>
              <p:nvPr/>
            </p:nvSpPr>
            <p:spPr>
              <a:xfrm>
                <a:off x="2075421" y="2692371"/>
                <a:ext cx="30847" cy="29417"/>
              </a:xfrm>
              <a:custGeom>
                <a:avLst/>
                <a:gdLst/>
                <a:ahLst/>
                <a:cxnLst/>
                <a:rect l="l" t="t" r="r" b="b"/>
                <a:pathLst>
                  <a:path w="30847" h="29417" extrusionOk="0">
                    <a:moveTo>
                      <a:pt x="25107" y="3"/>
                    </a:moveTo>
                    <a:cubicBezTo>
                      <a:pt x="23596" y="-44"/>
                      <a:pt x="22111" y="558"/>
                      <a:pt x="20922" y="1677"/>
                    </a:cubicBezTo>
                    <a:cubicBezTo>
                      <a:pt x="10493" y="15527"/>
                      <a:pt x="8574" y="18199"/>
                      <a:pt x="10521" y="15547"/>
                    </a:cubicBezTo>
                    <a:cubicBezTo>
                      <a:pt x="13542" y="11428"/>
                      <a:pt x="16505" y="7222"/>
                      <a:pt x="19368" y="2990"/>
                    </a:cubicBezTo>
                    <a:cubicBezTo>
                      <a:pt x="19721" y="2474"/>
                      <a:pt x="18492" y="3860"/>
                      <a:pt x="18053" y="4309"/>
                    </a:cubicBezTo>
                    <a:cubicBezTo>
                      <a:pt x="16868" y="5521"/>
                      <a:pt x="15974" y="6841"/>
                      <a:pt x="15064" y="8254"/>
                    </a:cubicBezTo>
                    <a:cubicBezTo>
                      <a:pt x="12719" y="11897"/>
                      <a:pt x="10201" y="15507"/>
                      <a:pt x="7652" y="19016"/>
                    </a:cubicBezTo>
                    <a:cubicBezTo>
                      <a:pt x="6587" y="20476"/>
                      <a:pt x="3292" y="24729"/>
                      <a:pt x="4424" y="23316"/>
                    </a:cubicBezTo>
                    <a:cubicBezTo>
                      <a:pt x="6482" y="20744"/>
                      <a:pt x="0" y="29417"/>
                      <a:pt x="0" y="29417"/>
                    </a:cubicBezTo>
                    <a:cubicBezTo>
                      <a:pt x="0" y="29417"/>
                      <a:pt x="18766" y="17094"/>
                      <a:pt x="14466" y="19847"/>
                    </a:cubicBezTo>
                    <a:cubicBezTo>
                      <a:pt x="13230" y="20644"/>
                      <a:pt x="12103" y="21548"/>
                      <a:pt x="10880" y="22358"/>
                    </a:cubicBezTo>
                    <a:cubicBezTo>
                      <a:pt x="14537" y="20034"/>
                      <a:pt x="18213" y="17777"/>
                      <a:pt x="21998" y="15668"/>
                    </a:cubicBezTo>
                    <a:cubicBezTo>
                      <a:pt x="23467" y="14844"/>
                      <a:pt x="24781" y="14020"/>
                      <a:pt x="26063" y="12915"/>
                    </a:cubicBezTo>
                    <a:cubicBezTo>
                      <a:pt x="26539" y="12506"/>
                      <a:pt x="28039" y="11401"/>
                      <a:pt x="27498" y="11723"/>
                    </a:cubicBezTo>
                    <a:cubicBezTo>
                      <a:pt x="23098" y="14315"/>
                      <a:pt x="27455" y="11709"/>
                      <a:pt x="28933" y="10283"/>
                    </a:cubicBezTo>
                    <a:cubicBezTo>
                      <a:pt x="31310" y="8053"/>
                      <a:pt x="31525" y="4296"/>
                      <a:pt x="29291" y="1918"/>
                    </a:cubicBezTo>
                    <a:cubicBezTo>
                      <a:pt x="28175" y="726"/>
                      <a:pt x="26618" y="50"/>
                      <a:pt x="25107" y="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9" name="Google Shape;2879;p17"/>
              <p:cNvSpPr/>
              <p:nvPr/>
            </p:nvSpPr>
            <p:spPr>
              <a:xfrm>
                <a:off x="2056411" y="2754257"/>
                <a:ext cx="29363" cy="18102"/>
              </a:xfrm>
              <a:custGeom>
                <a:avLst/>
                <a:gdLst/>
                <a:ahLst/>
                <a:cxnLst/>
                <a:rect l="l" t="t" r="r" b="b"/>
                <a:pathLst>
                  <a:path w="29363" h="18102" extrusionOk="0">
                    <a:moveTo>
                      <a:pt x="25227" y="288"/>
                    </a:moveTo>
                    <a:cubicBezTo>
                      <a:pt x="23785" y="-167"/>
                      <a:pt x="22248" y="-107"/>
                      <a:pt x="20803" y="643"/>
                    </a:cubicBezTo>
                    <a:cubicBezTo>
                      <a:pt x="14523" y="5947"/>
                      <a:pt x="15549" y="4983"/>
                      <a:pt x="14467" y="5907"/>
                    </a:cubicBezTo>
                    <a:cubicBezTo>
                      <a:pt x="14818" y="5432"/>
                      <a:pt x="15601" y="5043"/>
                      <a:pt x="15303" y="4474"/>
                    </a:cubicBezTo>
                    <a:cubicBezTo>
                      <a:pt x="14242" y="2438"/>
                      <a:pt x="11972" y="7702"/>
                      <a:pt x="10282" y="9256"/>
                    </a:cubicBezTo>
                    <a:cubicBezTo>
                      <a:pt x="8609" y="10789"/>
                      <a:pt x="4090" y="11667"/>
                      <a:pt x="5141" y="13676"/>
                    </a:cubicBezTo>
                    <a:cubicBezTo>
                      <a:pt x="6184" y="15672"/>
                      <a:pt x="0" y="18103"/>
                      <a:pt x="0" y="18103"/>
                    </a:cubicBezTo>
                    <a:cubicBezTo>
                      <a:pt x="0" y="18103"/>
                      <a:pt x="3028" y="17366"/>
                      <a:pt x="6576" y="16429"/>
                    </a:cubicBezTo>
                    <a:cubicBezTo>
                      <a:pt x="7627" y="18438"/>
                      <a:pt x="11056" y="15370"/>
                      <a:pt x="13271" y="14875"/>
                    </a:cubicBezTo>
                    <a:cubicBezTo>
                      <a:pt x="15509" y="14372"/>
                      <a:pt x="21027" y="15471"/>
                      <a:pt x="19966" y="13442"/>
                    </a:cubicBezTo>
                    <a:cubicBezTo>
                      <a:pt x="18894" y="11385"/>
                      <a:pt x="19941" y="13495"/>
                      <a:pt x="26183" y="11164"/>
                    </a:cubicBezTo>
                    <a:cubicBezTo>
                      <a:pt x="29074" y="9658"/>
                      <a:pt x="30203" y="6048"/>
                      <a:pt x="28694" y="3154"/>
                    </a:cubicBezTo>
                    <a:cubicBezTo>
                      <a:pt x="27939" y="1708"/>
                      <a:pt x="26669" y="737"/>
                      <a:pt x="25227" y="288"/>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0" name="Google Shape;2880;p17"/>
              <p:cNvSpPr/>
              <p:nvPr/>
            </p:nvSpPr>
            <p:spPr>
              <a:xfrm>
                <a:off x="2142850" y="2808365"/>
                <a:ext cx="31538" cy="12230"/>
              </a:xfrm>
              <a:custGeom>
                <a:avLst/>
                <a:gdLst/>
                <a:ahLst/>
                <a:cxnLst/>
                <a:rect l="l" t="t" r="r" b="b"/>
                <a:pathLst>
                  <a:path w="31538" h="12230" extrusionOk="0">
                    <a:moveTo>
                      <a:pt x="24509" y="99"/>
                    </a:moveTo>
                    <a:cubicBezTo>
                      <a:pt x="12262" y="5316"/>
                      <a:pt x="10006" y="6267"/>
                      <a:pt x="12314" y="5236"/>
                    </a:cubicBezTo>
                    <a:cubicBezTo>
                      <a:pt x="15909" y="3642"/>
                      <a:pt x="19442" y="2108"/>
                      <a:pt x="22955" y="341"/>
                    </a:cubicBezTo>
                    <a:cubicBezTo>
                      <a:pt x="23382" y="119"/>
                      <a:pt x="22104" y="468"/>
                      <a:pt x="21640" y="575"/>
                    </a:cubicBezTo>
                    <a:cubicBezTo>
                      <a:pt x="20348" y="883"/>
                      <a:pt x="19326" y="1506"/>
                      <a:pt x="18173" y="2129"/>
                    </a:cubicBezTo>
                    <a:cubicBezTo>
                      <a:pt x="15232" y="3722"/>
                      <a:pt x="12134" y="5062"/>
                      <a:pt x="9086" y="6435"/>
                    </a:cubicBezTo>
                    <a:cubicBezTo>
                      <a:pt x="7818" y="7004"/>
                      <a:pt x="3959" y="8725"/>
                      <a:pt x="5261" y="8230"/>
                    </a:cubicBezTo>
                    <a:cubicBezTo>
                      <a:pt x="7621" y="7326"/>
                      <a:pt x="0" y="10500"/>
                      <a:pt x="0" y="10500"/>
                    </a:cubicBezTo>
                    <a:cubicBezTo>
                      <a:pt x="0" y="10500"/>
                      <a:pt x="2433" y="10581"/>
                      <a:pt x="5739" y="10741"/>
                    </a:cubicBezTo>
                    <a:cubicBezTo>
                      <a:pt x="5620" y="10741"/>
                      <a:pt x="6141" y="10735"/>
                      <a:pt x="6098" y="10741"/>
                    </a:cubicBezTo>
                    <a:cubicBezTo>
                      <a:pt x="5635" y="10755"/>
                      <a:pt x="8653" y="11016"/>
                      <a:pt x="9923" y="11096"/>
                    </a:cubicBezTo>
                    <a:cubicBezTo>
                      <a:pt x="13259" y="11317"/>
                      <a:pt x="16653" y="11471"/>
                      <a:pt x="19966" y="11933"/>
                    </a:cubicBezTo>
                    <a:cubicBezTo>
                      <a:pt x="21266" y="12114"/>
                      <a:pt x="22355" y="12335"/>
                      <a:pt x="23672" y="12175"/>
                    </a:cubicBezTo>
                    <a:cubicBezTo>
                      <a:pt x="24146" y="12114"/>
                      <a:pt x="25582" y="11987"/>
                      <a:pt x="25107" y="11933"/>
                    </a:cubicBezTo>
                    <a:cubicBezTo>
                      <a:pt x="21197" y="11505"/>
                      <a:pt x="25131" y="12000"/>
                      <a:pt x="26661" y="11692"/>
                    </a:cubicBezTo>
                    <a:cubicBezTo>
                      <a:pt x="29871" y="11116"/>
                      <a:pt x="32024" y="7969"/>
                      <a:pt x="31444" y="4761"/>
                    </a:cubicBezTo>
                    <a:cubicBezTo>
                      <a:pt x="30863" y="1553"/>
                      <a:pt x="27719" y="-483"/>
                      <a:pt x="24509" y="9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1" name="Google Shape;2881;p17"/>
              <p:cNvSpPr/>
              <p:nvPr/>
            </p:nvSpPr>
            <p:spPr>
              <a:xfrm>
                <a:off x="2204901" y="2833434"/>
                <a:ext cx="31340" cy="12094"/>
              </a:xfrm>
              <a:custGeom>
                <a:avLst/>
                <a:gdLst/>
                <a:ahLst/>
                <a:cxnLst/>
                <a:rect l="l" t="t" r="r" b="b"/>
                <a:pathLst>
                  <a:path w="31340" h="12094" extrusionOk="0">
                    <a:moveTo>
                      <a:pt x="24988" y="18"/>
                    </a:moveTo>
                    <a:cubicBezTo>
                      <a:pt x="12504" y="3942"/>
                      <a:pt x="10079" y="4746"/>
                      <a:pt x="12430" y="3963"/>
                    </a:cubicBezTo>
                    <a:cubicBezTo>
                      <a:pt x="16100" y="2744"/>
                      <a:pt x="19824" y="1538"/>
                      <a:pt x="23434" y="138"/>
                    </a:cubicBezTo>
                    <a:cubicBezTo>
                      <a:pt x="23869" y="-36"/>
                      <a:pt x="22463" y="192"/>
                      <a:pt x="21994" y="259"/>
                    </a:cubicBezTo>
                    <a:cubicBezTo>
                      <a:pt x="20701" y="426"/>
                      <a:pt x="19717" y="949"/>
                      <a:pt x="18531" y="1451"/>
                    </a:cubicBezTo>
                    <a:cubicBezTo>
                      <a:pt x="15504" y="2737"/>
                      <a:pt x="12316" y="3748"/>
                      <a:pt x="9202" y="4800"/>
                    </a:cubicBezTo>
                    <a:cubicBezTo>
                      <a:pt x="7909" y="5235"/>
                      <a:pt x="4059" y="6474"/>
                      <a:pt x="5378" y="6112"/>
                    </a:cubicBezTo>
                    <a:cubicBezTo>
                      <a:pt x="7776" y="5463"/>
                      <a:pt x="0" y="7907"/>
                      <a:pt x="0" y="7907"/>
                    </a:cubicBezTo>
                    <a:cubicBezTo>
                      <a:pt x="0" y="7907"/>
                      <a:pt x="2304" y="8249"/>
                      <a:pt x="5498" y="8744"/>
                    </a:cubicBezTo>
                    <a:cubicBezTo>
                      <a:pt x="4139" y="8590"/>
                      <a:pt x="8218" y="9227"/>
                      <a:pt x="9564" y="9461"/>
                    </a:cubicBezTo>
                    <a:cubicBezTo>
                      <a:pt x="12805" y="10024"/>
                      <a:pt x="16060" y="10693"/>
                      <a:pt x="19248" y="11497"/>
                    </a:cubicBezTo>
                    <a:cubicBezTo>
                      <a:pt x="20500" y="11812"/>
                      <a:pt x="21646" y="12120"/>
                      <a:pt x="22952" y="12093"/>
                    </a:cubicBezTo>
                    <a:cubicBezTo>
                      <a:pt x="23420" y="12080"/>
                      <a:pt x="24847" y="12073"/>
                      <a:pt x="24391" y="11972"/>
                    </a:cubicBezTo>
                    <a:cubicBezTo>
                      <a:pt x="20608" y="11142"/>
                      <a:pt x="24298" y="11999"/>
                      <a:pt x="25825" y="11852"/>
                    </a:cubicBezTo>
                    <a:cubicBezTo>
                      <a:pt x="29073" y="11604"/>
                      <a:pt x="31571" y="8771"/>
                      <a:pt x="31323" y="5516"/>
                    </a:cubicBezTo>
                    <a:cubicBezTo>
                      <a:pt x="31069" y="2262"/>
                      <a:pt x="28236" y="-237"/>
                      <a:pt x="24988" y="18"/>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2" name="Google Shape;2882;p17"/>
              <p:cNvSpPr/>
              <p:nvPr/>
            </p:nvSpPr>
            <p:spPr>
              <a:xfrm>
                <a:off x="2165088" y="2865726"/>
                <a:ext cx="32164" cy="12009"/>
              </a:xfrm>
              <a:custGeom>
                <a:avLst/>
                <a:gdLst/>
                <a:ahLst/>
                <a:cxnLst/>
                <a:rect l="l" t="t" r="r" b="b"/>
                <a:pathLst>
                  <a:path w="32164" h="12009" extrusionOk="0">
                    <a:moveTo>
                      <a:pt x="25944" y="6"/>
                    </a:moveTo>
                    <a:cubicBezTo>
                      <a:pt x="18123" y="2143"/>
                      <a:pt x="19552" y="1774"/>
                      <a:pt x="18172" y="2156"/>
                    </a:cubicBezTo>
                    <a:cubicBezTo>
                      <a:pt x="18712" y="1875"/>
                      <a:pt x="19517" y="1734"/>
                      <a:pt x="19488" y="1078"/>
                    </a:cubicBezTo>
                    <a:cubicBezTo>
                      <a:pt x="19385" y="-1193"/>
                      <a:pt x="15080" y="2538"/>
                      <a:pt x="12912" y="3234"/>
                    </a:cubicBezTo>
                    <a:cubicBezTo>
                      <a:pt x="10766" y="3917"/>
                      <a:pt x="6354" y="2893"/>
                      <a:pt x="6456" y="5143"/>
                    </a:cubicBezTo>
                    <a:cubicBezTo>
                      <a:pt x="6557" y="7380"/>
                      <a:pt x="0" y="7058"/>
                      <a:pt x="0" y="7058"/>
                    </a:cubicBezTo>
                    <a:cubicBezTo>
                      <a:pt x="0" y="7058"/>
                      <a:pt x="3013" y="7608"/>
                      <a:pt x="6575" y="8251"/>
                    </a:cubicBezTo>
                    <a:cubicBezTo>
                      <a:pt x="6678" y="10501"/>
                      <a:pt x="11071" y="9081"/>
                      <a:pt x="13271" y="9570"/>
                    </a:cubicBezTo>
                    <a:cubicBezTo>
                      <a:pt x="15493" y="10059"/>
                      <a:pt x="19950" y="13515"/>
                      <a:pt x="19846" y="11244"/>
                    </a:cubicBezTo>
                    <a:cubicBezTo>
                      <a:pt x="19742" y="8947"/>
                      <a:pt x="19834" y="11197"/>
                      <a:pt x="26419" y="11720"/>
                    </a:cubicBezTo>
                    <a:cubicBezTo>
                      <a:pt x="29680" y="11572"/>
                      <a:pt x="32306" y="8880"/>
                      <a:pt x="32158" y="5625"/>
                    </a:cubicBezTo>
                    <a:cubicBezTo>
                      <a:pt x="32011" y="2364"/>
                      <a:pt x="29205" y="-141"/>
                      <a:pt x="25944" y="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3" name="Google Shape;2883;p17"/>
              <p:cNvSpPr/>
              <p:nvPr/>
            </p:nvSpPr>
            <p:spPr>
              <a:xfrm>
                <a:off x="2086899" y="2895704"/>
                <a:ext cx="36310" cy="12433"/>
              </a:xfrm>
              <a:custGeom>
                <a:avLst/>
                <a:gdLst/>
                <a:ahLst/>
                <a:cxnLst/>
                <a:rect l="l" t="t" r="r" b="b"/>
                <a:pathLst>
                  <a:path w="36310" h="12433" extrusionOk="0">
                    <a:moveTo>
                      <a:pt x="27617" y="32"/>
                    </a:moveTo>
                    <a:cubicBezTo>
                      <a:pt x="28927" y="-95"/>
                      <a:pt x="24985" y="193"/>
                      <a:pt x="23671" y="273"/>
                    </a:cubicBezTo>
                    <a:cubicBezTo>
                      <a:pt x="22343" y="360"/>
                      <a:pt x="21054" y="534"/>
                      <a:pt x="19726" y="635"/>
                    </a:cubicBezTo>
                    <a:cubicBezTo>
                      <a:pt x="15783" y="923"/>
                      <a:pt x="11722" y="976"/>
                      <a:pt x="7771" y="1110"/>
                    </a:cubicBezTo>
                    <a:cubicBezTo>
                      <a:pt x="6458" y="1157"/>
                      <a:pt x="2631" y="1244"/>
                      <a:pt x="3945" y="1231"/>
                    </a:cubicBezTo>
                    <a:cubicBezTo>
                      <a:pt x="7877" y="1184"/>
                      <a:pt x="-1" y="1351"/>
                      <a:pt x="0" y="1351"/>
                    </a:cubicBezTo>
                    <a:cubicBezTo>
                      <a:pt x="0" y="1351"/>
                      <a:pt x="18399" y="8350"/>
                      <a:pt x="14705" y="6850"/>
                    </a:cubicBezTo>
                    <a:cubicBezTo>
                      <a:pt x="12285" y="5865"/>
                      <a:pt x="9753" y="5095"/>
                      <a:pt x="7293" y="4218"/>
                    </a:cubicBezTo>
                    <a:cubicBezTo>
                      <a:pt x="8520" y="4693"/>
                      <a:pt x="9775" y="5169"/>
                      <a:pt x="10999" y="5651"/>
                    </a:cubicBezTo>
                    <a:cubicBezTo>
                      <a:pt x="14699" y="7118"/>
                      <a:pt x="18336" y="8772"/>
                      <a:pt x="21998" y="10319"/>
                    </a:cubicBezTo>
                    <a:cubicBezTo>
                      <a:pt x="23211" y="10828"/>
                      <a:pt x="26778" y="12308"/>
                      <a:pt x="25585" y="11752"/>
                    </a:cubicBezTo>
                    <a:cubicBezTo>
                      <a:pt x="21972" y="10064"/>
                      <a:pt x="25602" y="11699"/>
                      <a:pt x="29410" y="12348"/>
                    </a:cubicBezTo>
                    <a:cubicBezTo>
                      <a:pt x="32626" y="12891"/>
                      <a:pt x="35680" y="10781"/>
                      <a:pt x="36225" y="7566"/>
                    </a:cubicBezTo>
                    <a:cubicBezTo>
                      <a:pt x="36770" y="4352"/>
                      <a:pt x="34659" y="1298"/>
                      <a:pt x="31443" y="755"/>
                    </a:cubicBezTo>
                    <a:cubicBezTo>
                      <a:pt x="15711" y="1083"/>
                      <a:pt x="11735" y="1305"/>
                      <a:pt x="15662" y="1110"/>
                    </a:cubicBezTo>
                    <a:cubicBezTo>
                      <a:pt x="19643" y="916"/>
                      <a:pt x="23651" y="434"/>
                      <a:pt x="27617" y="3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4" name="Google Shape;2884;p17"/>
              <p:cNvSpPr/>
              <p:nvPr/>
            </p:nvSpPr>
            <p:spPr>
              <a:xfrm>
                <a:off x="2186727" y="2956715"/>
                <a:ext cx="39119" cy="13164"/>
              </a:xfrm>
              <a:custGeom>
                <a:avLst/>
                <a:gdLst/>
                <a:ahLst/>
                <a:cxnLst/>
                <a:rect l="l" t="t" r="r" b="b"/>
                <a:pathLst>
                  <a:path w="39119" h="13164" extrusionOk="0">
                    <a:moveTo>
                      <a:pt x="0" y="0"/>
                    </a:moveTo>
                    <a:cubicBezTo>
                      <a:pt x="0" y="0"/>
                      <a:pt x="2134" y="924"/>
                      <a:pt x="3945" y="1674"/>
                    </a:cubicBezTo>
                    <a:cubicBezTo>
                      <a:pt x="2604" y="1139"/>
                      <a:pt x="6561" y="2666"/>
                      <a:pt x="7893" y="3228"/>
                    </a:cubicBezTo>
                    <a:cubicBezTo>
                      <a:pt x="8094" y="3302"/>
                      <a:pt x="8289" y="3382"/>
                      <a:pt x="8489" y="3462"/>
                    </a:cubicBezTo>
                    <a:cubicBezTo>
                      <a:pt x="9628" y="3945"/>
                      <a:pt x="10820" y="4534"/>
                      <a:pt x="11959" y="5016"/>
                    </a:cubicBezTo>
                    <a:cubicBezTo>
                      <a:pt x="15970" y="6744"/>
                      <a:pt x="19821" y="8593"/>
                      <a:pt x="23793" y="10401"/>
                    </a:cubicBezTo>
                    <a:cubicBezTo>
                      <a:pt x="25105" y="10997"/>
                      <a:pt x="29151" y="12718"/>
                      <a:pt x="27858" y="12075"/>
                    </a:cubicBezTo>
                    <a:cubicBezTo>
                      <a:pt x="23940" y="10126"/>
                      <a:pt x="27757" y="12109"/>
                      <a:pt x="31923" y="13026"/>
                    </a:cubicBezTo>
                    <a:cubicBezTo>
                      <a:pt x="35104" y="13730"/>
                      <a:pt x="38272" y="11673"/>
                      <a:pt x="38975" y="8485"/>
                    </a:cubicBezTo>
                    <a:cubicBezTo>
                      <a:pt x="39679" y="5298"/>
                      <a:pt x="37736" y="2250"/>
                      <a:pt x="34549" y="1554"/>
                    </a:cubicBezTo>
                    <a:cubicBezTo>
                      <a:pt x="17263" y="777"/>
                      <a:pt x="12890" y="636"/>
                      <a:pt x="17216" y="717"/>
                    </a:cubicBezTo>
                    <a:cubicBezTo>
                      <a:pt x="21589" y="797"/>
                      <a:pt x="25996" y="717"/>
                      <a:pt x="30369" y="596"/>
                    </a:cubicBezTo>
                    <a:cubicBezTo>
                      <a:pt x="31816" y="556"/>
                      <a:pt x="27510" y="482"/>
                      <a:pt x="26063" y="476"/>
                    </a:cubicBezTo>
                    <a:cubicBezTo>
                      <a:pt x="24603" y="469"/>
                      <a:pt x="23103" y="589"/>
                      <a:pt x="21643" y="596"/>
                    </a:cubicBezTo>
                    <a:cubicBezTo>
                      <a:pt x="17296" y="609"/>
                      <a:pt x="12950" y="382"/>
                      <a:pt x="8610" y="234"/>
                    </a:cubicBezTo>
                    <a:cubicBezTo>
                      <a:pt x="7163" y="188"/>
                      <a:pt x="2862" y="40"/>
                      <a:pt x="4304" y="121"/>
                    </a:cubicBezTo>
                    <a:cubicBezTo>
                      <a:pt x="8623" y="348"/>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5" name="Google Shape;2885;p17"/>
              <p:cNvSpPr/>
              <p:nvPr/>
            </p:nvSpPr>
            <p:spPr>
              <a:xfrm>
                <a:off x="2100049" y="3079858"/>
                <a:ext cx="31920" cy="21395"/>
              </a:xfrm>
              <a:custGeom>
                <a:avLst/>
                <a:gdLst/>
                <a:ahLst/>
                <a:cxnLst/>
                <a:rect l="l" t="t" r="r" b="b"/>
                <a:pathLst>
                  <a:path w="31920" h="21395" extrusionOk="0">
                    <a:moveTo>
                      <a:pt x="0" y="0"/>
                    </a:moveTo>
                    <a:cubicBezTo>
                      <a:pt x="0" y="0"/>
                      <a:pt x="13826" y="12537"/>
                      <a:pt x="11358" y="10160"/>
                    </a:cubicBezTo>
                    <a:cubicBezTo>
                      <a:pt x="8944" y="7836"/>
                      <a:pt x="6357" y="5666"/>
                      <a:pt x="4065" y="3228"/>
                    </a:cubicBezTo>
                    <a:cubicBezTo>
                      <a:pt x="2895" y="1976"/>
                      <a:pt x="6602" y="5452"/>
                      <a:pt x="7891" y="6570"/>
                    </a:cubicBezTo>
                    <a:cubicBezTo>
                      <a:pt x="10249" y="8626"/>
                      <a:pt x="13159" y="11225"/>
                      <a:pt x="15303" y="13508"/>
                    </a:cubicBezTo>
                    <a:cubicBezTo>
                      <a:pt x="16459" y="14741"/>
                      <a:pt x="19942" y="18424"/>
                      <a:pt x="18651" y="17332"/>
                    </a:cubicBezTo>
                    <a:cubicBezTo>
                      <a:pt x="16032" y="15129"/>
                      <a:pt x="18722" y="17359"/>
                      <a:pt x="22716" y="20319"/>
                    </a:cubicBezTo>
                    <a:cubicBezTo>
                      <a:pt x="25385" y="22195"/>
                      <a:pt x="28971" y="21558"/>
                      <a:pt x="30846" y="18886"/>
                    </a:cubicBezTo>
                    <a:cubicBezTo>
                      <a:pt x="32720" y="16221"/>
                      <a:pt x="32080" y="12510"/>
                      <a:pt x="29411" y="10635"/>
                    </a:cubicBezTo>
                    <a:cubicBezTo>
                      <a:pt x="14684" y="5317"/>
                      <a:pt x="11372" y="4206"/>
                      <a:pt x="14705" y="5257"/>
                    </a:cubicBezTo>
                    <a:cubicBezTo>
                      <a:pt x="18103" y="6329"/>
                      <a:pt x="21583" y="7246"/>
                      <a:pt x="25107" y="7769"/>
                    </a:cubicBezTo>
                    <a:cubicBezTo>
                      <a:pt x="26892" y="8030"/>
                      <a:pt x="21683" y="6650"/>
                      <a:pt x="19966" y="6095"/>
                    </a:cubicBezTo>
                    <a:cubicBezTo>
                      <a:pt x="16215" y="4882"/>
                      <a:pt x="13688" y="4018"/>
                      <a:pt x="9923" y="2866"/>
                    </a:cubicBezTo>
                    <a:cubicBezTo>
                      <a:pt x="8269" y="2357"/>
                      <a:pt x="3478" y="650"/>
                      <a:pt x="5022" y="1433"/>
                    </a:cubicBezTo>
                    <a:cubicBezTo>
                      <a:pt x="8140" y="3014"/>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6" name="Google Shape;2886;p17"/>
              <p:cNvSpPr/>
              <p:nvPr/>
            </p:nvSpPr>
            <p:spPr>
              <a:xfrm>
                <a:off x="1983841" y="3066945"/>
                <a:ext cx="44546" cy="38568"/>
              </a:xfrm>
              <a:custGeom>
                <a:avLst/>
                <a:gdLst/>
                <a:ahLst/>
                <a:cxnLst/>
                <a:rect l="l" t="t" r="r" b="b"/>
                <a:pathLst>
                  <a:path w="44546" h="38568" extrusionOk="0">
                    <a:moveTo>
                      <a:pt x="0" y="0"/>
                    </a:moveTo>
                    <a:cubicBezTo>
                      <a:pt x="6153" y="6623"/>
                      <a:pt x="12251" y="13234"/>
                      <a:pt x="18292" y="19964"/>
                    </a:cubicBezTo>
                    <a:cubicBezTo>
                      <a:pt x="21735" y="23802"/>
                      <a:pt x="25004" y="27974"/>
                      <a:pt x="28574" y="31678"/>
                    </a:cubicBezTo>
                    <a:cubicBezTo>
                      <a:pt x="30511" y="33694"/>
                      <a:pt x="32766" y="35402"/>
                      <a:pt x="34910" y="37176"/>
                    </a:cubicBezTo>
                    <a:cubicBezTo>
                      <a:pt x="37404" y="39286"/>
                      <a:pt x="41056" y="38958"/>
                      <a:pt x="43160" y="36460"/>
                    </a:cubicBezTo>
                    <a:cubicBezTo>
                      <a:pt x="45263" y="33968"/>
                      <a:pt x="44935" y="30319"/>
                      <a:pt x="42443" y="28216"/>
                    </a:cubicBezTo>
                    <a:cubicBezTo>
                      <a:pt x="40331" y="26401"/>
                      <a:pt x="38295" y="24405"/>
                      <a:pt x="35986" y="22831"/>
                    </a:cubicBezTo>
                    <a:cubicBezTo>
                      <a:pt x="31732" y="19938"/>
                      <a:pt x="27076" y="17574"/>
                      <a:pt x="22716" y="14821"/>
                    </a:cubicBezTo>
                    <a:cubicBezTo>
                      <a:pt x="15066" y="9999"/>
                      <a:pt x="7568" y="4949"/>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7" name="Google Shape;2887;p17"/>
              <p:cNvSpPr/>
              <p:nvPr/>
            </p:nvSpPr>
            <p:spPr>
              <a:xfrm>
                <a:off x="1945703" y="3089542"/>
                <a:ext cx="27520" cy="38635"/>
              </a:xfrm>
              <a:custGeom>
                <a:avLst/>
                <a:gdLst/>
                <a:ahLst/>
                <a:cxnLst/>
                <a:rect l="l" t="t" r="r" b="b"/>
                <a:pathLst>
                  <a:path w="27520" h="38635" extrusionOk="0">
                    <a:moveTo>
                      <a:pt x="0" y="0"/>
                    </a:moveTo>
                    <a:cubicBezTo>
                      <a:pt x="2922" y="6403"/>
                      <a:pt x="5944" y="12778"/>
                      <a:pt x="8728" y="19248"/>
                    </a:cubicBezTo>
                    <a:cubicBezTo>
                      <a:pt x="10315" y="22932"/>
                      <a:pt x="11524" y="26883"/>
                      <a:pt x="13271" y="30486"/>
                    </a:cubicBezTo>
                    <a:cubicBezTo>
                      <a:pt x="14212" y="32428"/>
                      <a:pt x="15531" y="34203"/>
                      <a:pt x="16738" y="35985"/>
                    </a:cubicBezTo>
                    <a:cubicBezTo>
                      <a:pt x="18537" y="38703"/>
                      <a:pt x="22147" y="39454"/>
                      <a:pt x="24868" y="37659"/>
                    </a:cubicBezTo>
                    <a:cubicBezTo>
                      <a:pt x="27588" y="35857"/>
                      <a:pt x="28341" y="32247"/>
                      <a:pt x="26541" y="29528"/>
                    </a:cubicBezTo>
                    <a:cubicBezTo>
                      <a:pt x="25378" y="27720"/>
                      <a:pt x="24254" y="25771"/>
                      <a:pt x="22835" y="24150"/>
                    </a:cubicBezTo>
                    <a:cubicBezTo>
                      <a:pt x="20202" y="21130"/>
                      <a:pt x="17120" y="18444"/>
                      <a:pt x="14347" y="15538"/>
                    </a:cubicBezTo>
                    <a:cubicBezTo>
                      <a:pt x="9484" y="10448"/>
                      <a:pt x="4752" y="5197"/>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8" name="Google Shape;2888;p17"/>
              <p:cNvSpPr/>
              <p:nvPr/>
            </p:nvSpPr>
            <p:spPr>
              <a:xfrm>
                <a:off x="1996992" y="3131145"/>
                <a:ext cx="37741" cy="46470"/>
              </a:xfrm>
              <a:custGeom>
                <a:avLst/>
                <a:gdLst/>
                <a:ahLst/>
                <a:cxnLst/>
                <a:rect l="l" t="t" r="r" b="b"/>
                <a:pathLst>
                  <a:path w="37741" h="46470" extrusionOk="0">
                    <a:moveTo>
                      <a:pt x="0" y="0"/>
                    </a:moveTo>
                    <a:cubicBezTo>
                      <a:pt x="4785" y="7869"/>
                      <a:pt x="9572" y="15718"/>
                      <a:pt x="14227" y="23675"/>
                    </a:cubicBezTo>
                    <a:cubicBezTo>
                      <a:pt x="16880" y="28202"/>
                      <a:pt x="19194" y="32991"/>
                      <a:pt x="21998" y="37418"/>
                    </a:cubicBezTo>
                    <a:cubicBezTo>
                      <a:pt x="23520" y="39822"/>
                      <a:pt x="25366" y="42019"/>
                      <a:pt x="27139" y="44236"/>
                    </a:cubicBezTo>
                    <a:cubicBezTo>
                      <a:pt x="29153" y="46801"/>
                      <a:pt x="32943" y="47209"/>
                      <a:pt x="35508" y="45193"/>
                    </a:cubicBezTo>
                    <a:cubicBezTo>
                      <a:pt x="38073" y="43177"/>
                      <a:pt x="38478" y="39507"/>
                      <a:pt x="36465" y="36942"/>
                    </a:cubicBezTo>
                    <a:cubicBezTo>
                      <a:pt x="34732" y="34692"/>
                      <a:pt x="33059" y="32294"/>
                      <a:pt x="31085" y="30245"/>
                    </a:cubicBezTo>
                    <a:cubicBezTo>
                      <a:pt x="27446" y="26474"/>
                      <a:pt x="23379" y="23019"/>
                      <a:pt x="19607" y="19368"/>
                    </a:cubicBezTo>
                    <a:cubicBezTo>
                      <a:pt x="12989" y="12959"/>
                      <a:pt x="6511" y="6516"/>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9" name="Google Shape;2889;p17"/>
              <p:cNvSpPr/>
              <p:nvPr/>
            </p:nvSpPr>
            <p:spPr>
              <a:xfrm>
                <a:off x="1818716" y="3171677"/>
                <a:ext cx="12347" cy="50825"/>
              </a:xfrm>
              <a:custGeom>
                <a:avLst/>
                <a:gdLst/>
                <a:ahLst/>
                <a:cxnLst/>
                <a:rect l="l" t="t" r="r" b="b"/>
                <a:pathLst>
                  <a:path w="12347" h="50825" extrusionOk="0">
                    <a:moveTo>
                      <a:pt x="9463" y="0"/>
                    </a:moveTo>
                    <a:cubicBezTo>
                      <a:pt x="7739" y="7883"/>
                      <a:pt x="6074" y="15819"/>
                      <a:pt x="4203" y="23668"/>
                    </a:cubicBezTo>
                    <a:cubicBezTo>
                      <a:pt x="3136" y="28142"/>
                      <a:pt x="1624" y="32555"/>
                      <a:pt x="735" y="37063"/>
                    </a:cubicBezTo>
                    <a:cubicBezTo>
                      <a:pt x="255" y="39494"/>
                      <a:pt x="188" y="41999"/>
                      <a:pt x="18" y="44470"/>
                    </a:cubicBezTo>
                    <a:cubicBezTo>
                      <a:pt x="-239" y="47725"/>
                      <a:pt x="2266" y="50551"/>
                      <a:pt x="5517" y="50805"/>
                    </a:cubicBezTo>
                    <a:cubicBezTo>
                      <a:pt x="8769" y="51067"/>
                      <a:pt x="11597" y="48682"/>
                      <a:pt x="11854" y="45427"/>
                    </a:cubicBezTo>
                    <a:cubicBezTo>
                      <a:pt x="12075" y="42963"/>
                      <a:pt x="12424" y="40498"/>
                      <a:pt x="12332" y="38014"/>
                    </a:cubicBezTo>
                    <a:cubicBezTo>
                      <a:pt x="12162" y="33426"/>
                      <a:pt x="11367" y="28731"/>
                      <a:pt x="11017" y="24150"/>
                    </a:cubicBezTo>
                    <a:cubicBezTo>
                      <a:pt x="10403" y="16100"/>
                      <a:pt x="9926" y="8050"/>
                      <a:pt x="9463"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0" name="Google Shape;2890;p17"/>
              <p:cNvSpPr/>
              <p:nvPr/>
            </p:nvSpPr>
            <p:spPr>
              <a:xfrm>
                <a:off x="1790005" y="3117155"/>
                <a:ext cx="12187" cy="37700"/>
              </a:xfrm>
              <a:custGeom>
                <a:avLst/>
                <a:gdLst/>
                <a:ahLst/>
                <a:cxnLst/>
                <a:rect l="l" t="t" r="r" b="b"/>
                <a:pathLst>
                  <a:path w="12187" h="37700" extrusionOk="0">
                    <a:moveTo>
                      <a:pt x="7927" y="0"/>
                    </a:moveTo>
                    <a:cubicBezTo>
                      <a:pt x="7927" y="0"/>
                      <a:pt x="2646" y="20695"/>
                      <a:pt x="3981" y="15544"/>
                    </a:cubicBezTo>
                    <a:cubicBezTo>
                      <a:pt x="5084" y="11291"/>
                      <a:pt x="6120" y="7092"/>
                      <a:pt x="7329" y="2873"/>
                    </a:cubicBezTo>
                    <a:cubicBezTo>
                      <a:pt x="7625" y="1835"/>
                      <a:pt x="6967" y="4929"/>
                      <a:pt x="6731" y="5980"/>
                    </a:cubicBezTo>
                    <a:cubicBezTo>
                      <a:pt x="6118" y="8706"/>
                      <a:pt x="5799" y="10086"/>
                      <a:pt x="5057" y="12792"/>
                    </a:cubicBezTo>
                    <a:cubicBezTo>
                      <a:pt x="3885" y="17078"/>
                      <a:pt x="2230" y="21136"/>
                      <a:pt x="873" y="25349"/>
                    </a:cubicBezTo>
                    <a:cubicBezTo>
                      <a:pt x="436" y="26702"/>
                      <a:pt x="284" y="28122"/>
                      <a:pt x="156" y="29535"/>
                    </a:cubicBezTo>
                    <a:cubicBezTo>
                      <a:pt x="67" y="30513"/>
                      <a:pt x="233" y="29897"/>
                      <a:pt x="156" y="30727"/>
                    </a:cubicBezTo>
                    <a:cubicBezTo>
                      <a:pt x="146" y="30827"/>
                      <a:pt x="10" y="31189"/>
                      <a:pt x="36" y="31089"/>
                    </a:cubicBezTo>
                    <a:cubicBezTo>
                      <a:pt x="-323" y="34330"/>
                      <a:pt x="2054" y="37304"/>
                      <a:pt x="5297" y="37665"/>
                    </a:cubicBezTo>
                    <a:cubicBezTo>
                      <a:pt x="8539" y="38020"/>
                      <a:pt x="11394" y="35643"/>
                      <a:pt x="11753" y="32401"/>
                    </a:cubicBezTo>
                    <a:cubicBezTo>
                      <a:pt x="9796" y="16187"/>
                      <a:pt x="9338" y="11807"/>
                      <a:pt x="9840" y="16261"/>
                    </a:cubicBezTo>
                    <a:cubicBezTo>
                      <a:pt x="10446" y="21639"/>
                      <a:pt x="11189" y="26916"/>
                      <a:pt x="11872" y="32281"/>
                    </a:cubicBezTo>
                    <a:cubicBezTo>
                      <a:pt x="11908" y="32562"/>
                      <a:pt x="11838" y="31725"/>
                      <a:pt x="11872" y="31444"/>
                    </a:cubicBezTo>
                    <a:cubicBezTo>
                      <a:pt x="11909" y="31142"/>
                      <a:pt x="12087" y="30144"/>
                      <a:pt x="12111" y="29890"/>
                    </a:cubicBezTo>
                    <a:cubicBezTo>
                      <a:pt x="12274" y="28202"/>
                      <a:pt x="12168" y="26668"/>
                      <a:pt x="11872" y="24987"/>
                    </a:cubicBezTo>
                    <a:cubicBezTo>
                      <a:pt x="10966" y="19851"/>
                      <a:pt x="10379" y="14727"/>
                      <a:pt x="9600" y="9564"/>
                    </a:cubicBezTo>
                    <a:cubicBezTo>
                      <a:pt x="9426" y="8412"/>
                      <a:pt x="9192" y="7253"/>
                      <a:pt x="9003" y="6101"/>
                    </a:cubicBezTo>
                    <a:cubicBezTo>
                      <a:pt x="8826" y="5023"/>
                      <a:pt x="8440" y="1781"/>
                      <a:pt x="8525" y="2873"/>
                    </a:cubicBezTo>
                    <a:cubicBezTo>
                      <a:pt x="8870" y="7340"/>
                      <a:pt x="7927" y="0"/>
                      <a:pt x="7927"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1" name="Google Shape;2891;p17"/>
              <p:cNvSpPr/>
              <p:nvPr/>
            </p:nvSpPr>
            <p:spPr>
              <a:xfrm>
                <a:off x="1735213" y="3140829"/>
                <a:ext cx="14154" cy="28524"/>
              </a:xfrm>
              <a:custGeom>
                <a:avLst/>
                <a:gdLst/>
                <a:ahLst/>
                <a:cxnLst/>
                <a:rect l="l" t="t" r="r" b="b"/>
                <a:pathLst>
                  <a:path w="14154" h="28524" extrusionOk="0">
                    <a:moveTo>
                      <a:pt x="13582" y="0"/>
                    </a:moveTo>
                    <a:cubicBezTo>
                      <a:pt x="13582" y="0"/>
                      <a:pt x="6110" y="11881"/>
                      <a:pt x="8082" y="8847"/>
                    </a:cubicBezTo>
                    <a:cubicBezTo>
                      <a:pt x="9511" y="6644"/>
                      <a:pt x="10922" y="4360"/>
                      <a:pt x="12506" y="2271"/>
                    </a:cubicBezTo>
                    <a:cubicBezTo>
                      <a:pt x="12985" y="1634"/>
                      <a:pt x="11783" y="3710"/>
                      <a:pt x="11430" y="4420"/>
                    </a:cubicBezTo>
                    <a:cubicBezTo>
                      <a:pt x="11105" y="5077"/>
                      <a:pt x="10814" y="5807"/>
                      <a:pt x="10474" y="6456"/>
                    </a:cubicBezTo>
                    <a:cubicBezTo>
                      <a:pt x="8980" y="9289"/>
                      <a:pt x="7282" y="12122"/>
                      <a:pt x="5213" y="14587"/>
                    </a:cubicBezTo>
                    <a:cubicBezTo>
                      <a:pt x="4314" y="15652"/>
                      <a:pt x="3412" y="16603"/>
                      <a:pt x="2583" y="17694"/>
                    </a:cubicBezTo>
                    <a:cubicBezTo>
                      <a:pt x="-107" y="19536"/>
                      <a:pt x="-817" y="23253"/>
                      <a:pt x="1029" y="25945"/>
                    </a:cubicBezTo>
                    <a:cubicBezTo>
                      <a:pt x="2874" y="28631"/>
                      <a:pt x="6589" y="29341"/>
                      <a:pt x="9278" y="27499"/>
                    </a:cubicBezTo>
                    <a:cubicBezTo>
                      <a:pt x="11401" y="13743"/>
                      <a:pt x="12027" y="9992"/>
                      <a:pt x="11430" y="13750"/>
                    </a:cubicBezTo>
                    <a:cubicBezTo>
                      <a:pt x="10724" y="18183"/>
                      <a:pt x="10077" y="22657"/>
                      <a:pt x="9756" y="27137"/>
                    </a:cubicBezTo>
                    <a:cubicBezTo>
                      <a:pt x="9751" y="27211"/>
                      <a:pt x="10689" y="26354"/>
                      <a:pt x="11310" y="25584"/>
                    </a:cubicBezTo>
                    <a:cubicBezTo>
                      <a:pt x="12337" y="24318"/>
                      <a:pt x="13037" y="22985"/>
                      <a:pt x="13462" y="21398"/>
                    </a:cubicBezTo>
                    <a:cubicBezTo>
                      <a:pt x="14546" y="17353"/>
                      <a:pt x="14066" y="11332"/>
                      <a:pt x="13940" y="7173"/>
                    </a:cubicBezTo>
                    <a:cubicBezTo>
                      <a:pt x="13918" y="6430"/>
                      <a:pt x="13852" y="5646"/>
                      <a:pt x="13821" y="4903"/>
                    </a:cubicBezTo>
                    <a:cubicBezTo>
                      <a:pt x="13787" y="4099"/>
                      <a:pt x="13915" y="1735"/>
                      <a:pt x="13701" y="2511"/>
                    </a:cubicBezTo>
                    <a:cubicBezTo>
                      <a:pt x="12692" y="6175"/>
                      <a:pt x="13582" y="0"/>
                      <a:pt x="13582"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2" name="Google Shape;2892;p17"/>
              <p:cNvSpPr/>
              <p:nvPr/>
            </p:nvSpPr>
            <p:spPr>
              <a:xfrm>
                <a:off x="1679338" y="3096949"/>
                <a:ext cx="12667" cy="37417"/>
              </a:xfrm>
              <a:custGeom>
                <a:avLst/>
                <a:gdLst/>
                <a:ahLst/>
                <a:cxnLst/>
                <a:rect l="l" t="t" r="r" b="b"/>
                <a:pathLst>
                  <a:path w="12667" h="37417" extrusionOk="0">
                    <a:moveTo>
                      <a:pt x="12668" y="0"/>
                    </a:moveTo>
                    <a:cubicBezTo>
                      <a:pt x="12668" y="0"/>
                      <a:pt x="4384" y="20232"/>
                      <a:pt x="6451" y="15189"/>
                    </a:cubicBezTo>
                    <a:cubicBezTo>
                      <a:pt x="7796" y="11901"/>
                      <a:pt x="9063" y="8552"/>
                      <a:pt x="10396" y="5264"/>
                    </a:cubicBezTo>
                    <a:cubicBezTo>
                      <a:pt x="9829" y="6597"/>
                      <a:pt x="8945" y="8586"/>
                      <a:pt x="8363" y="9925"/>
                    </a:cubicBezTo>
                    <a:cubicBezTo>
                      <a:pt x="6406" y="14439"/>
                      <a:pt x="4494" y="18926"/>
                      <a:pt x="2266" y="23313"/>
                    </a:cubicBezTo>
                    <a:cubicBezTo>
                      <a:pt x="1489" y="24847"/>
                      <a:pt x="939" y="26300"/>
                      <a:pt x="593" y="27981"/>
                    </a:cubicBezTo>
                    <a:cubicBezTo>
                      <a:pt x="482" y="28510"/>
                      <a:pt x="453" y="28999"/>
                      <a:pt x="354" y="29535"/>
                    </a:cubicBezTo>
                    <a:cubicBezTo>
                      <a:pt x="309" y="29769"/>
                      <a:pt x="23" y="30472"/>
                      <a:pt x="114" y="30252"/>
                    </a:cubicBezTo>
                    <a:cubicBezTo>
                      <a:pt x="2198" y="25208"/>
                      <a:pt x="122" y="30325"/>
                      <a:pt x="114" y="30372"/>
                    </a:cubicBezTo>
                    <a:cubicBezTo>
                      <a:pt x="-525" y="33567"/>
                      <a:pt x="1578" y="36667"/>
                      <a:pt x="4777" y="37304"/>
                    </a:cubicBezTo>
                    <a:cubicBezTo>
                      <a:pt x="7975" y="37940"/>
                      <a:pt x="11072" y="35837"/>
                      <a:pt x="11711" y="32642"/>
                    </a:cubicBezTo>
                    <a:cubicBezTo>
                      <a:pt x="11705" y="32870"/>
                      <a:pt x="11901" y="32147"/>
                      <a:pt x="11950" y="31926"/>
                    </a:cubicBezTo>
                    <a:cubicBezTo>
                      <a:pt x="11981" y="31785"/>
                      <a:pt x="11920" y="31705"/>
                      <a:pt x="11950" y="31564"/>
                    </a:cubicBezTo>
                    <a:cubicBezTo>
                      <a:pt x="12087" y="30941"/>
                      <a:pt x="12313" y="30285"/>
                      <a:pt x="12429" y="29655"/>
                    </a:cubicBezTo>
                    <a:cubicBezTo>
                      <a:pt x="12774" y="27760"/>
                      <a:pt x="12654" y="25945"/>
                      <a:pt x="12548" y="24036"/>
                    </a:cubicBezTo>
                    <a:cubicBezTo>
                      <a:pt x="12255" y="18779"/>
                      <a:pt x="12324" y="13508"/>
                      <a:pt x="12429" y="8251"/>
                    </a:cubicBezTo>
                    <a:cubicBezTo>
                      <a:pt x="12445" y="7387"/>
                      <a:pt x="12528" y="6490"/>
                      <a:pt x="12548" y="5619"/>
                    </a:cubicBezTo>
                    <a:cubicBezTo>
                      <a:pt x="12568" y="4701"/>
                      <a:pt x="12575" y="1949"/>
                      <a:pt x="12548" y="2873"/>
                    </a:cubicBezTo>
                    <a:cubicBezTo>
                      <a:pt x="12417" y="7340"/>
                      <a:pt x="12667" y="0"/>
                      <a:pt x="12668"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3" name="Google Shape;2893;p17"/>
              <p:cNvSpPr/>
              <p:nvPr/>
            </p:nvSpPr>
            <p:spPr>
              <a:xfrm>
                <a:off x="1632563" y="2955998"/>
                <a:ext cx="30748" cy="16639"/>
              </a:xfrm>
              <a:custGeom>
                <a:avLst/>
                <a:gdLst/>
                <a:ahLst/>
                <a:cxnLst/>
                <a:rect l="l" t="t" r="r" b="b"/>
                <a:pathLst>
                  <a:path w="30748" h="16639" extrusionOk="0">
                    <a:moveTo>
                      <a:pt x="30749" y="0"/>
                    </a:moveTo>
                    <a:cubicBezTo>
                      <a:pt x="30749" y="0"/>
                      <a:pt x="28279" y="415"/>
                      <a:pt x="24890" y="1072"/>
                    </a:cubicBezTo>
                    <a:cubicBezTo>
                      <a:pt x="26302" y="743"/>
                      <a:pt x="22014" y="1661"/>
                      <a:pt x="20586" y="1909"/>
                    </a:cubicBezTo>
                    <a:cubicBezTo>
                      <a:pt x="17159" y="2511"/>
                      <a:pt x="13767" y="2987"/>
                      <a:pt x="10304" y="3342"/>
                    </a:cubicBezTo>
                    <a:cubicBezTo>
                      <a:pt x="8948" y="3483"/>
                      <a:pt x="7651" y="3583"/>
                      <a:pt x="6359" y="4065"/>
                    </a:cubicBezTo>
                    <a:cubicBezTo>
                      <a:pt x="5892" y="4233"/>
                      <a:pt x="4550" y="4722"/>
                      <a:pt x="5044" y="4661"/>
                    </a:cubicBezTo>
                    <a:cubicBezTo>
                      <a:pt x="9104" y="4125"/>
                      <a:pt x="4973" y="4708"/>
                      <a:pt x="3490" y="5378"/>
                    </a:cubicBezTo>
                    <a:cubicBezTo>
                      <a:pt x="496" y="6670"/>
                      <a:pt x="-793" y="10153"/>
                      <a:pt x="501" y="13147"/>
                    </a:cubicBezTo>
                    <a:cubicBezTo>
                      <a:pt x="1795" y="16140"/>
                      <a:pt x="5278" y="17433"/>
                      <a:pt x="8272" y="16140"/>
                    </a:cubicBezTo>
                    <a:cubicBezTo>
                      <a:pt x="19535" y="8050"/>
                      <a:pt x="21623" y="6557"/>
                      <a:pt x="19510" y="8124"/>
                    </a:cubicBezTo>
                    <a:cubicBezTo>
                      <a:pt x="16221" y="10568"/>
                      <a:pt x="12879" y="12953"/>
                      <a:pt x="9707" y="15538"/>
                    </a:cubicBezTo>
                    <a:cubicBezTo>
                      <a:pt x="9321" y="15852"/>
                      <a:pt x="10695" y="15163"/>
                      <a:pt x="11142" y="14942"/>
                    </a:cubicBezTo>
                    <a:cubicBezTo>
                      <a:pt x="12375" y="14326"/>
                      <a:pt x="13219" y="13442"/>
                      <a:pt x="14250" y="12551"/>
                    </a:cubicBezTo>
                    <a:cubicBezTo>
                      <a:pt x="16881" y="10274"/>
                      <a:pt x="19596" y="8177"/>
                      <a:pt x="22380" y="6095"/>
                    </a:cubicBezTo>
                    <a:cubicBezTo>
                      <a:pt x="23540" y="5224"/>
                      <a:pt x="27174" y="2779"/>
                      <a:pt x="25967" y="3583"/>
                    </a:cubicBezTo>
                    <a:cubicBezTo>
                      <a:pt x="23773" y="5036"/>
                      <a:pt x="30749" y="0"/>
                      <a:pt x="30749"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4" name="Google Shape;2894;p17"/>
              <p:cNvSpPr/>
              <p:nvPr/>
            </p:nvSpPr>
            <p:spPr>
              <a:xfrm>
                <a:off x="1594439" y="2934239"/>
                <a:ext cx="33364" cy="15907"/>
              </a:xfrm>
              <a:custGeom>
                <a:avLst/>
                <a:gdLst/>
                <a:ahLst/>
                <a:cxnLst/>
                <a:rect l="l" t="t" r="r" b="b"/>
                <a:pathLst>
                  <a:path w="33364" h="15907" extrusionOk="0">
                    <a:moveTo>
                      <a:pt x="33365" y="0"/>
                    </a:moveTo>
                    <a:cubicBezTo>
                      <a:pt x="33365" y="0"/>
                      <a:pt x="29810" y="462"/>
                      <a:pt x="25713" y="1072"/>
                    </a:cubicBezTo>
                    <a:cubicBezTo>
                      <a:pt x="25702" y="978"/>
                      <a:pt x="25993" y="1065"/>
                      <a:pt x="25952" y="951"/>
                    </a:cubicBezTo>
                    <a:cubicBezTo>
                      <a:pt x="25096" y="-1386"/>
                      <a:pt x="21017" y="1748"/>
                      <a:pt x="18541" y="2029"/>
                    </a:cubicBezTo>
                    <a:cubicBezTo>
                      <a:pt x="16042" y="2317"/>
                      <a:pt x="10144" y="389"/>
                      <a:pt x="11008" y="2746"/>
                    </a:cubicBezTo>
                    <a:cubicBezTo>
                      <a:pt x="11879" y="5130"/>
                      <a:pt x="10973" y="2686"/>
                      <a:pt x="3835" y="4420"/>
                    </a:cubicBezTo>
                    <a:cubicBezTo>
                      <a:pt x="772" y="5545"/>
                      <a:pt x="-754" y="9008"/>
                      <a:pt x="367" y="12075"/>
                    </a:cubicBezTo>
                    <a:cubicBezTo>
                      <a:pt x="1489" y="15136"/>
                      <a:pt x="4837" y="16663"/>
                      <a:pt x="7900" y="15538"/>
                    </a:cubicBezTo>
                    <a:cubicBezTo>
                      <a:pt x="15551" y="10843"/>
                      <a:pt x="14200" y="11713"/>
                      <a:pt x="15552" y="10876"/>
                    </a:cubicBezTo>
                    <a:cubicBezTo>
                      <a:pt x="15095" y="11332"/>
                      <a:pt x="14235" y="11653"/>
                      <a:pt x="14475" y="12310"/>
                    </a:cubicBezTo>
                    <a:cubicBezTo>
                      <a:pt x="15339" y="14674"/>
                      <a:pt x="18601" y="9403"/>
                      <a:pt x="20692" y="8010"/>
                    </a:cubicBezTo>
                    <a:cubicBezTo>
                      <a:pt x="22766" y="6624"/>
                      <a:pt x="27886" y="6282"/>
                      <a:pt x="27029" y="3945"/>
                    </a:cubicBezTo>
                    <a:cubicBezTo>
                      <a:pt x="26177" y="1614"/>
                      <a:pt x="33365" y="0"/>
                      <a:pt x="33365"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5" name="Google Shape;2895;p17"/>
              <p:cNvSpPr/>
              <p:nvPr/>
            </p:nvSpPr>
            <p:spPr>
              <a:xfrm>
                <a:off x="1607356" y="2896282"/>
                <a:ext cx="29414" cy="11966"/>
              </a:xfrm>
              <a:custGeom>
                <a:avLst/>
                <a:gdLst/>
                <a:ahLst/>
                <a:cxnLst/>
                <a:rect l="l" t="t" r="r" b="b"/>
                <a:pathLst>
                  <a:path w="29414" h="11966" extrusionOk="0">
                    <a:moveTo>
                      <a:pt x="7058" y="57"/>
                    </a:moveTo>
                    <a:cubicBezTo>
                      <a:pt x="10506" y="1048"/>
                      <a:pt x="7155" y="97"/>
                      <a:pt x="5743" y="177"/>
                    </a:cubicBezTo>
                    <a:cubicBezTo>
                      <a:pt x="2483" y="291"/>
                      <a:pt x="-111" y="3010"/>
                      <a:pt x="4" y="6272"/>
                    </a:cubicBezTo>
                    <a:cubicBezTo>
                      <a:pt x="118" y="9533"/>
                      <a:pt x="2841" y="12005"/>
                      <a:pt x="6102" y="11891"/>
                    </a:cubicBezTo>
                    <a:cubicBezTo>
                      <a:pt x="17750" y="8529"/>
                      <a:pt x="20016" y="7866"/>
                      <a:pt x="17818" y="8542"/>
                    </a:cubicBezTo>
                    <a:cubicBezTo>
                      <a:pt x="14388" y="9600"/>
                      <a:pt x="10905" y="10659"/>
                      <a:pt x="7536" y="11891"/>
                    </a:cubicBezTo>
                    <a:cubicBezTo>
                      <a:pt x="7130" y="12038"/>
                      <a:pt x="8420" y="11931"/>
                      <a:pt x="8851" y="11891"/>
                    </a:cubicBezTo>
                    <a:cubicBezTo>
                      <a:pt x="9249" y="11851"/>
                      <a:pt x="9660" y="11750"/>
                      <a:pt x="10047" y="11650"/>
                    </a:cubicBezTo>
                    <a:cubicBezTo>
                      <a:pt x="10297" y="11589"/>
                      <a:pt x="11810" y="10926"/>
                      <a:pt x="12079" y="10812"/>
                    </a:cubicBezTo>
                    <a:cubicBezTo>
                      <a:pt x="14912" y="9674"/>
                      <a:pt x="17894" y="8743"/>
                      <a:pt x="20807" y="7826"/>
                    </a:cubicBezTo>
                    <a:cubicBezTo>
                      <a:pt x="22018" y="7444"/>
                      <a:pt x="25626" y="6453"/>
                      <a:pt x="24393" y="6747"/>
                    </a:cubicBezTo>
                    <a:cubicBezTo>
                      <a:pt x="22158" y="7296"/>
                      <a:pt x="29415" y="5194"/>
                      <a:pt x="29415" y="5194"/>
                    </a:cubicBezTo>
                    <a:cubicBezTo>
                      <a:pt x="29415" y="5194"/>
                      <a:pt x="27262" y="4765"/>
                      <a:pt x="24274" y="4122"/>
                    </a:cubicBezTo>
                    <a:cubicBezTo>
                      <a:pt x="24149" y="4095"/>
                      <a:pt x="24039" y="4022"/>
                      <a:pt x="23915" y="4001"/>
                    </a:cubicBezTo>
                    <a:cubicBezTo>
                      <a:pt x="24224" y="4028"/>
                      <a:pt x="21681" y="3425"/>
                      <a:pt x="20568" y="3164"/>
                    </a:cubicBezTo>
                    <a:cubicBezTo>
                      <a:pt x="17598" y="2454"/>
                      <a:pt x="14626" y="1711"/>
                      <a:pt x="11721" y="773"/>
                    </a:cubicBezTo>
                    <a:cubicBezTo>
                      <a:pt x="10575" y="398"/>
                      <a:pt x="9592" y="83"/>
                      <a:pt x="8373" y="57"/>
                    </a:cubicBezTo>
                    <a:cubicBezTo>
                      <a:pt x="7941" y="43"/>
                      <a:pt x="6642" y="-64"/>
                      <a:pt x="7058" y="57"/>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6" name="Google Shape;2896;p17"/>
              <p:cNvSpPr/>
              <p:nvPr/>
            </p:nvSpPr>
            <p:spPr>
              <a:xfrm>
                <a:off x="1720993" y="2866264"/>
                <a:ext cx="42268" cy="12543"/>
              </a:xfrm>
              <a:custGeom>
                <a:avLst/>
                <a:gdLst/>
                <a:ahLst/>
                <a:cxnLst/>
                <a:rect l="l" t="t" r="r" b="b"/>
                <a:pathLst>
                  <a:path w="42268" h="12543" extrusionOk="0">
                    <a:moveTo>
                      <a:pt x="6880" y="64"/>
                    </a:moveTo>
                    <a:cubicBezTo>
                      <a:pt x="3654" y="-418"/>
                      <a:pt x="550" y="1859"/>
                      <a:pt x="65" y="5087"/>
                    </a:cubicBezTo>
                    <a:cubicBezTo>
                      <a:pt x="-420" y="8309"/>
                      <a:pt x="1861" y="11296"/>
                      <a:pt x="5086" y="11778"/>
                    </a:cubicBezTo>
                    <a:cubicBezTo>
                      <a:pt x="23678" y="11590"/>
                      <a:pt x="28261" y="11383"/>
                      <a:pt x="23617" y="11544"/>
                    </a:cubicBezTo>
                    <a:cubicBezTo>
                      <a:pt x="18927" y="11704"/>
                      <a:pt x="14308" y="12133"/>
                      <a:pt x="9630" y="12501"/>
                    </a:cubicBezTo>
                    <a:cubicBezTo>
                      <a:pt x="8080" y="12622"/>
                      <a:pt x="12740" y="12454"/>
                      <a:pt x="14292" y="12381"/>
                    </a:cubicBezTo>
                    <a:cubicBezTo>
                      <a:pt x="15857" y="12307"/>
                      <a:pt x="17391" y="12106"/>
                      <a:pt x="18955" y="12019"/>
                    </a:cubicBezTo>
                    <a:cubicBezTo>
                      <a:pt x="23612" y="11765"/>
                      <a:pt x="28279" y="11638"/>
                      <a:pt x="32943" y="11544"/>
                    </a:cubicBezTo>
                    <a:cubicBezTo>
                      <a:pt x="34494" y="11510"/>
                      <a:pt x="39156" y="11416"/>
                      <a:pt x="37605" y="11423"/>
                    </a:cubicBezTo>
                    <a:cubicBezTo>
                      <a:pt x="32959" y="11437"/>
                      <a:pt x="42268" y="11423"/>
                      <a:pt x="42268" y="11423"/>
                    </a:cubicBezTo>
                    <a:cubicBezTo>
                      <a:pt x="42268" y="11423"/>
                      <a:pt x="39852" y="10639"/>
                      <a:pt x="37844" y="9990"/>
                    </a:cubicBezTo>
                    <a:cubicBezTo>
                      <a:pt x="36366" y="9528"/>
                      <a:pt x="34902" y="9005"/>
                      <a:pt x="33421" y="8550"/>
                    </a:cubicBezTo>
                    <a:cubicBezTo>
                      <a:pt x="31947" y="8068"/>
                      <a:pt x="30469" y="7499"/>
                      <a:pt x="28997" y="6996"/>
                    </a:cubicBezTo>
                    <a:cubicBezTo>
                      <a:pt x="24557" y="5503"/>
                      <a:pt x="20253" y="3802"/>
                      <a:pt x="15846" y="2214"/>
                    </a:cubicBezTo>
                    <a:cubicBezTo>
                      <a:pt x="14384" y="1692"/>
                      <a:pt x="9978" y="212"/>
                      <a:pt x="11422" y="781"/>
                    </a:cubicBezTo>
                    <a:cubicBezTo>
                      <a:pt x="15786" y="2509"/>
                      <a:pt x="11417" y="754"/>
                      <a:pt x="6880" y="6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7" name="Google Shape;2897;p17"/>
              <p:cNvSpPr/>
              <p:nvPr/>
            </p:nvSpPr>
            <p:spPr>
              <a:xfrm>
                <a:off x="1749533" y="2847468"/>
                <a:ext cx="35247" cy="14500"/>
              </a:xfrm>
              <a:custGeom>
                <a:avLst/>
                <a:gdLst/>
                <a:ahLst/>
                <a:cxnLst/>
                <a:rect l="l" t="t" r="r" b="b"/>
                <a:pathLst>
                  <a:path w="35247" h="14500" extrusionOk="0">
                    <a:moveTo>
                      <a:pt x="7510" y="209"/>
                    </a:moveTo>
                    <a:cubicBezTo>
                      <a:pt x="4365" y="-655"/>
                      <a:pt x="1081" y="1247"/>
                      <a:pt x="217" y="4394"/>
                    </a:cubicBezTo>
                    <a:cubicBezTo>
                      <a:pt x="-647" y="7542"/>
                      <a:pt x="1137" y="10824"/>
                      <a:pt x="4282" y="11688"/>
                    </a:cubicBezTo>
                    <a:cubicBezTo>
                      <a:pt x="13316" y="12377"/>
                      <a:pt x="11594" y="12277"/>
                      <a:pt x="13369" y="12404"/>
                    </a:cubicBezTo>
                    <a:cubicBezTo>
                      <a:pt x="12895" y="12558"/>
                      <a:pt x="12089" y="12317"/>
                      <a:pt x="11934" y="12880"/>
                    </a:cubicBezTo>
                    <a:cubicBezTo>
                      <a:pt x="11242" y="15405"/>
                      <a:pt x="17094" y="12900"/>
                      <a:pt x="19705" y="13000"/>
                    </a:cubicBezTo>
                    <a:cubicBezTo>
                      <a:pt x="22296" y="13107"/>
                      <a:pt x="26789" y="15981"/>
                      <a:pt x="27476" y="13483"/>
                    </a:cubicBezTo>
                    <a:cubicBezTo>
                      <a:pt x="28159" y="10991"/>
                      <a:pt x="35247" y="13958"/>
                      <a:pt x="35247" y="13958"/>
                    </a:cubicBezTo>
                    <a:cubicBezTo>
                      <a:pt x="35247" y="13958"/>
                      <a:pt x="32085" y="12371"/>
                      <a:pt x="28313" y="10489"/>
                    </a:cubicBezTo>
                    <a:cubicBezTo>
                      <a:pt x="28299" y="10542"/>
                      <a:pt x="28211" y="10449"/>
                      <a:pt x="28193" y="10489"/>
                    </a:cubicBezTo>
                    <a:cubicBezTo>
                      <a:pt x="28718" y="8091"/>
                      <a:pt x="23629" y="8125"/>
                      <a:pt x="21379" y="6906"/>
                    </a:cubicBezTo>
                    <a:cubicBezTo>
                      <a:pt x="19081" y="5660"/>
                      <a:pt x="15256" y="557"/>
                      <a:pt x="14564" y="3082"/>
                    </a:cubicBezTo>
                    <a:cubicBezTo>
                      <a:pt x="13867" y="5620"/>
                      <a:pt x="14626" y="3021"/>
                      <a:pt x="7510" y="20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8" name="Google Shape;2898;p17"/>
              <p:cNvSpPr/>
              <p:nvPr/>
            </p:nvSpPr>
            <p:spPr>
              <a:xfrm>
                <a:off x="1586220" y="2737225"/>
                <a:ext cx="38714" cy="12551"/>
              </a:xfrm>
              <a:custGeom>
                <a:avLst/>
                <a:gdLst/>
                <a:ahLst/>
                <a:cxnLst/>
                <a:rect l="l" t="t" r="r" b="b"/>
                <a:pathLst>
                  <a:path w="38714" h="12551" extrusionOk="0">
                    <a:moveTo>
                      <a:pt x="7033" y="101"/>
                    </a:moveTo>
                    <a:cubicBezTo>
                      <a:pt x="3825" y="-488"/>
                      <a:pt x="693" y="1561"/>
                      <a:pt x="98" y="4762"/>
                    </a:cubicBezTo>
                    <a:cubicBezTo>
                      <a:pt x="-496" y="7970"/>
                      <a:pt x="1673" y="11105"/>
                      <a:pt x="4880" y="11700"/>
                    </a:cubicBezTo>
                    <a:cubicBezTo>
                      <a:pt x="21797" y="11835"/>
                      <a:pt x="24950" y="11801"/>
                      <a:pt x="21738" y="11821"/>
                    </a:cubicBezTo>
                    <a:cubicBezTo>
                      <a:pt x="16753" y="11841"/>
                      <a:pt x="11774" y="11841"/>
                      <a:pt x="6794" y="12056"/>
                    </a:cubicBezTo>
                    <a:cubicBezTo>
                      <a:pt x="6181" y="12082"/>
                      <a:pt x="7980" y="12330"/>
                      <a:pt x="8586" y="12417"/>
                    </a:cubicBezTo>
                    <a:cubicBezTo>
                      <a:pt x="10227" y="12651"/>
                      <a:pt x="11849" y="12531"/>
                      <a:pt x="13488" y="12417"/>
                    </a:cubicBezTo>
                    <a:cubicBezTo>
                      <a:pt x="17710" y="12129"/>
                      <a:pt x="21931" y="11975"/>
                      <a:pt x="26161" y="11942"/>
                    </a:cubicBezTo>
                    <a:cubicBezTo>
                      <a:pt x="27928" y="11922"/>
                      <a:pt x="33187" y="12009"/>
                      <a:pt x="31422" y="11942"/>
                    </a:cubicBezTo>
                    <a:cubicBezTo>
                      <a:pt x="28211" y="11814"/>
                      <a:pt x="38715" y="11942"/>
                      <a:pt x="38715" y="11942"/>
                    </a:cubicBezTo>
                    <a:cubicBezTo>
                      <a:pt x="38715" y="11942"/>
                      <a:pt x="35848" y="10797"/>
                      <a:pt x="31900" y="9310"/>
                    </a:cubicBezTo>
                    <a:cubicBezTo>
                      <a:pt x="33573" y="9879"/>
                      <a:pt x="28641" y="8044"/>
                      <a:pt x="26999" y="7394"/>
                    </a:cubicBezTo>
                    <a:cubicBezTo>
                      <a:pt x="23063" y="5840"/>
                      <a:pt x="19121" y="4273"/>
                      <a:pt x="15282" y="2492"/>
                    </a:cubicBezTo>
                    <a:cubicBezTo>
                      <a:pt x="13791" y="1802"/>
                      <a:pt x="12352" y="1192"/>
                      <a:pt x="10739" y="817"/>
                    </a:cubicBezTo>
                    <a:cubicBezTo>
                      <a:pt x="10141" y="684"/>
                      <a:pt x="8383" y="215"/>
                      <a:pt x="8945" y="463"/>
                    </a:cubicBezTo>
                    <a:cubicBezTo>
                      <a:pt x="13516" y="2452"/>
                      <a:pt x="9007" y="442"/>
                      <a:pt x="7033" y="10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9" name="Google Shape;2899;p17"/>
              <p:cNvSpPr/>
              <p:nvPr/>
            </p:nvSpPr>
            <p:spPr>
              <a:xfrm>
                <a:off x="1631807" y="2734290"/>
                <a:ext cx="37961" cy="15303"/>
              </a:xfrm>
              <a:custGeom>
                <a:avLst/>
                <a:gdLst/>
                <a:ahLst/>
                <a:cxnLst/>
                <a:rect l="l" t="t" r="r" b="b"/>
                <a:pathLst>
                  <a:path w="37961" h="15303" extrusionOk="0">
                    <a:moveTo>
                      <a:pt x="4008" y="290"/>
                    </a:moveTo>
                    <a:cubicBezTo>
                      <a:pt x="2570" y="752"/>
                      <a:pt x="1400" y="1823"/>
                      <a:pt x="660" y="3277"/>
                    </a:cubicBezTo>
                    <a:cubicBezTo>
                      <a:pt x="-820" y="6183"/>
                      <a:pt x="264" y="9686"/>
                      <a:pt x="3171" y="11166"/>
                    </a:cubicBezTo>
                    <a:cubicBezTo>
                      <a:pt x="20730" y="12834"/>
                      <a:pt x="26586" y="13242"/>
                      <a:pt x="20746" y="12841"/>
                    </a:cubicBezTo>
                    <a:cubicBezTo>
                      <a:pt x="15602" y="12492"/>
                      <a:pt x="10475" y="12084"/>
                      <a:pt x="5322" y="12244"/>
                    </a:cubicBezTo>
                    <a:cubicBezTo>
                      <a:pt x="4514" y="12271"/>
                      <a:pt x="6710" y="13055"/>
                      <a:pt x="7475" y="13316"/>
                    </a:cubicBezTo>
                    <a:cubicBezTo>
                      <a:pt x="8226" y="13577"/>
                      <a:pt x="9087" y="13637"/>
                      <a:pt x="9866" y="13798"/>
                    </a:cubicBezTo>
                    <a:cubicBezTo>
                      <a:pt x="10968" y="14019"/>
                      <a:pt x="13281" y="14381"/>
                      <a:pt x="14409" y="14515"/>
                    </a:cubicBezTo>
                    <a:cubicBezTo>
                      <a:pt x="19870" y="15171"/>
                      <a:pt x="25410" y="15446"/>
                      <a:pt x="30908" y="15231"/>
                    </a:cubicBezTo>
                    <a:cubicBezTo>
                      <a:pt x="32735" y="15164"/>
                      <a:pt x="34471" y="14970"/>
                      <a:pt x="36288" y="14756"/>
                    </a:cubicBezTo>
                    <a:cubicBezTo>
                      <a:pt x="36716" y="14702"/>
                      <a:pt x="37178" y="14696"/>
                      <a:pt x="37603" y="14635"/>
                    </a:cubicBezTo>
                    <a:cubicBezTo>
                      <a:pt x="37737" y="14615"/>
                      <a:pt x="37801" y="14535"/>
                      <a:pt x="37962" y="14515"/>
                    </a:cubicBezTo>
                    <a:cubicBezTo>
                      <a:pt x="37696" y="14488"/>
                      <a:pt x="37919" y="14414"/>
                      <a:pt x="37722" y="14394"/>
                    </a:cubicBezTo>
                    <a:cubicBezTo>
                      <a:pt x="37491" y="14347"/>
                      <a:pt x="37232" y="14327"/>
                      <a:pt x="37005" y="14274"/>
                    </a:cubicBezTo>
                    <a:cubicBezTo>
                      <a:pt x="36487" y="14153"/>
                      <a:pt x="36089" y="14053"/>
                      <a:pt x="35571" y="13919"/>
                    </a:cubicBezTo>
                    <a:cubicBezTo>
                      <a:pt x="34112" y="13530"/>
                      <a:pt x="32697" y="13082"/>
                      <a:pt x="31266" y="12599"/>
                    </a:cubicBezTo>
                    <a:cubicBezTo>
                      <a:pt x="26418" y="10979"/>
                      <a:pt x="21560" y="8835"/>
                      <a:pt x="17278" y="6029"/>
                    </a:cubicBezTo>
                    <a:cubicBezTo>
                      <a:pt x="15580" y="4911"/>
                      <a:pt x="14133" y="3585"/>
                      <a:pt x="12377" y="2560"/>
                    </a:cubicBezTo>
                    <a:cubicBezTo>
                      <a:pt x="11790" y="2219"/>
                      <a:pt x="9846" y="1321"/>
                      <a:pt x="10464" y="1602"/>
                    </a:cubicBezTo>
                    <a:cubicBezTo>
                      <a:pt x="14782" y="3572"/>
                      <a:pt x="10503" y="1609"/>
                      <a:pt x="8550" y="645"/>
                    </a:cubicBezTo>
                    <a:cubicBezTo>
                      <a:pt x="7097" y="-92"/>
                      <a:pt x="5445" y="-179"/>
                      <a:pt x="4008" y="29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0" name="Google Shape;2900;p17"/>
              <p:cNvSpPr/>
              <p:nvPr/>
            </p:nvSpPr>
            <p:spPr>
              <a:xfrm>
                <a:off x="1701746" y="2697147"/>
                <a:ext cx="25767" cy="28224"/>
              </a:xfrm>
              <a:custGeom>
                <a:avLst/>
                <a:gdLst/>
                <a:ahLst/>
                <a:cxnLst/>
                <a:rect l="l" t="t" r="r" b="b"/>
                <a:pathLst>
                  <a:path w="25767" h="28224" extrusionOk="0">
                    <a:moveTo>
                      <a:pt x="6279" y="9"/>
                    </a:moveTo>
                    <a:cubicBezTo>
                      <a:pt x="4771" y="-78"/>
                      <a:pt x="3193" y="478"/>
                      <a:pt x="1976" y="1563"/>
                    </a:cubicBezTo>
                    <a:cubicBezTo>
                      <a:pt x="-459" y="3733"/>
                      <a:pt x="-673" y="7496"/>
                      <a:pt x="1498" y="9934"/>
                    </a:cubicBezTo>
                    <a:cubicBezTo>
                      <a:pt x="8784" y="15439"/>
                      <a:pt x="7480" y="14448"/>
                      <a:pt x="8790" y="15433"/>
                    </a:cubicBezTo>
                    <a:cubicBezTo>
                      <a:pt x="8226" y="15212"/>
                      <a:pt x="7620" y="14509"/>
                      <a:pt x="7117" y="14957"/>
                    </a:cubicBezTo>
                    <a:cubicBezTo>
                      <a:pt x="5202" y="16665"/>
                      <a:pt x="11351" y="17790"/>
                      <a:pt x="13453" y="19257"/>
                    </a:cubicBezTo>
                    <a:cubicBezTo>
                      <a:pt x="15539" y="20717"/>
                      <a:pt x="17771" y="25378"/>
                      <a:pt x="19670" y="23684"/>
                    </a:cubicBezTo>
                    <a:cubicBezTo>
                      <a:pt x="21559" y="21996"/>
                      <a:pt x="25767" y="28224"/>
                      <a:pt x="25767" y="28224"/>
                    </a:cubicBezTo>
                    <a:cubicBezTo>
                      <a:pt x="25767" y="28224"/>
                      <a:pt x="24026" y="25211"/>
                      <a:pt x="21942" y="21648"/>
                    </a:cubicBezTo>
                    <a:cubicBezTo>
                      <a:pt x="23841" y="19953"/>
                      <a:pt x="19446" y="17194"/>
                      <a:pt x="18235" y="14957"/>
                    </a:cubicBezTo>
                    <a:cubicBezTo>
                      <a:pt x="17015" y="12700"/>
                      <a:pt x="16684" y="6431"/>
                      <a:pt x="14768" y="8139"/>
                    </a:cubicBezTo>
                    <a:cubicBezTo>
                      <a:pt x="12839" y="9861"/>
                      <a:pt x="14693" y="8159"/>
                      <a:pt x="10345" y="2045"/>
                    </a:cubicBezTo>
                    <a:cubicBezTo>
                      <a:pt x="9259" y="826"/>
                      <a:pt x="7789" y="96"/>
                      <a:pt x="6279" y="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1" name="Google Shape;2901;p17"/>
              <p:cNvSpPr/>
              <p:nvPr/>
            </p:nvSpPr>
            <p:spPr>
              <a:xfrm>
                <a:off x="1868588" y="2746839"/>
                <a:ext cx="12605" cy="47514"/>
              </a:xfrm>
              <a:custGeom>
                <a:avLst/>
                <a:gdLst/>
                <a:ahLst/>
                <a:cxnLst/>
                <a:rect l="l" t="t" r="r" b="b"/>
                <a:pathLst>
                  <a:path w="12605" h="47514" extrusionOk="0">
                    <a:moveTo>
                      <a:pt x="7414" y="51"/>
                    </a:moveTo>
                    <a:cubicBezTo>
                      <a:pt x="4180" y="-378"/>
                      <a:pt x="1267" y="1959"/>
                      <a:pt x="838" y="5194"/>
                    </a:cubicBezTo>
                    <a:cubicBezTo>
                      <a:pt x="510" y="7471"/>
                      <a:pt x="19" y="9822"/>
                      <a:pt x="1" y="12126"/>
                    </a:cubicBezTo>
                    <a:cubicBezTo>
                      <a:pt x="-30" y="16405"/>
                      <a:pt x="570" y="20759"/>
                      <a:pt x="718" y="25038"/>
                    </a:cubicBezTo>
                    <a:cubicBezTo>
                      <a:pt x="980" y="32553"/>
                      <a:pt x="1087" y="40007"/>
                      <a:pt x="1197" y="47514"/>
                    </a:cubicBezTo>
                    <a:cubicBezTo>
                      <a:pt x="3263" y="40295"/>
                      <a:pt x="5204" y="33061"/>
                      <a:pt x="7414" y="25875"/>
                    </a:cubicBezTo>
                    <a:cubicBezTo>
                      <a:pt x="8674" y="21783"/>
                      <a:pt x="10395" y="17818"/>
                      <a:pt x="11479" y="13680"/>
                    </a:cubicBezTo>
                    <a:cubicBezTo>
                      <a:pt x="12064" y="11449"/>
                      <a:pt x="12278" y="9032"/>
                      <a:pt x="12555" y="6748"/>
                    </a:cubicBezTo>
                    <a:cubicBezTo>
                      <a:pt x="12984" y="3513"/>
                      <a:pt x="10647" y="479"/>
                      <a:pt x="7414" y="5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2" name="Google Shape;2902;p17"/>
              <p:cNvSpPr/>
              <p:nvPr/>
            </p:nvSpPr>
            <p:spPr>
              <a:xfrm>
                <a:off x="1746557" y="2570702"/>
                <a:ext cx="15508" cy="28781"/>
              </a:xfrm>
              <a:custGeom>
                <a:avLst/>
                <a:gdLst/>
                <a:ahLst/>
                <a:cxnLst/>
                <a:rect l="l" t="t" r="r" b="b"/>
                <a:pathLst>
                  <a:path w="15508" h="28781" extrusionOk="0">
                    <a:moveTo>
                      <a:pt x="4389" y="204"/>
                    </a:moveTo>
                    <a:cubicBezTo>
                      <a:pt x="1242" y="1061"/>
                      <a:pt x="-648" y="4350"/>
                      <a:pt x="205" y="7497"/>
                    </a:cubicBezTo>
                    <a:cubicBezTo>
                      <a:pt x="358" y="7712"/>
                      <a:pt x="176" y="7531"/>
                      <a:pt x="325" y="7738"/>
                    </a:cubicBezTo>
                    <a:cubicBezTo>
                      <a:pt x="320" y="7792"/>
                      <a:pt x="403" y="8073"/>
                      <a:pt x="444" y="8214"/>
                    </a:cubicBezTo>
                    <a:cubicBezTo>
                      <a:pt x="526" y="8502"/>
                      <a:pt x="593" y="8770"/>
                      <a:pt x="683" y="9051"/>
                    </a:cubicBezTo>
                    <a:cubicBezTo>
                      <a:pt x="804" y="9433"/>
                      <a:pt x="897" y="9875"/>
                      <a:pt x="1042" y="10250"/>
                    </a:cubicBezTo>
                    <a:cubicBezTo>
                      <a:pt x="1638" y="11777"/>
                      <a:pt x="2640" y="12822"/>
                      <a:pt x="3672" y="14074"/>
                    </a:cubicBezTo>
                    <a:cubicBezTo>
                      <a:pt x="6323" y="17275"/>
                      <a:pt x="8836" y="20517"/>
                      <a:pt x="11443" y="23758"/>
                    </a:cubicBezTo>
                    <a:cubicBezTo>
                      <a:pt x="11863" y="24281"/>
                      <a:pt x="12336" y="24790"/>
                      <a:pt x="12758" y="25312"/>
                    </a:cubicBezTo>
                    <a:cubicBezTo>
                      <a:pt x="13204" y="25861"/>
                      <a:pt x="14465" y="27576"/>
                      <a:pt x="14074" y="26986"/>
                    </a:cubicBezTo>
                    <a:cubicBezTo>
                      <a:pt x="12071" y="23973"/>
                      <a:pt x="15508" y="28781"/>
                      <a:pt x="15508" y="28781"/>
                    </a:cubicBezTo>
                    <a:cubicBezTo>
                      <a:pt x="15508" y="28781"/>
                      <a:pt x="12983" y="12540"/>
                      <a:pt x="13596" y="16586"/>
                    </a:cubicBezTo>
                    <a:cubicBezTo>
                      <a:pt x="13996" y="19231"/>
                      <a:pt x="14300" y="21823"/>
                      <a:pt x="14671" y="24475"/>
                    </a:cubicBezTo>
                    <a:cubicBezTo>
                      <a:pt x="14461" y="23397"/>
                      <a:pt x="14139" y="21736"/>
                      <a:pt x="13954" y="20651"/>
                    </a:cubicBezTo>
                    <a:cubicBezTo>
                      <a:pt x="13324" y="16934"/>
                      <a:pt x="12860" y="13297"/>
                      <a:pt x="12758" y="9527"/>
                    </a:cubicBezTo>
                    <a:cubicBezTo>
                      <a:pt x="12718" y="8000"/>
                      <a:pt x="12512" y="6774"/>
                      <a:pt x="12041" y="5348"/>
                    </a:cubicBezTo>
                    <a:cubicBezTo>
                      <a:pt x="11970" y="5127"/>
                      <a:pt x="11873" y="4966"/>
                      <a:pt x="11802" y="4745"/>
                    </a:cubicBezTo>
                    <a:cubicBezTo>
                      <a:pt x="11765" y="4638"/>
                      <a:pt x="11665" y="4269"/>
                      <a:pt x="11683" y="4390"/>
                    </a:cubicBezTo>
                    <a:cubicBezTo>
                      <a:pt x="10829" y="1242"/>
                      <a:pt x="7538" y="-646"/>
                      <a:pt x="4389" y="20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3" name="Google Shape;2903;p17"/>
              <p:cNvSpPr/>
              <p:nvPr/>
            </p:nvSpPr>
            <p:spPr>
              <a:xfrm>
                <a:off x="1799562" y="2590352"/>
                <a:ext cx="21205" cy="53721"/>
              </a:xfrm>
              <a:custGeom>
                <a:avLst/>
                <a:gdLst/>
                <a:ahLst/>
                <a:cxnLst/>
                <a:rect l="l" t="t" r="r" b="b"/>
                <a:pathLst>
                  <a:path w="21205" h="53721" extrusionOk="0">
                    <a:moveTo>
                      <a:pt x="4109" y="284"/>
                    </a:moveTo>
                    <a:cubicBezTo>
                      <a:pt x="1002" y="1275"/>
                      <a:pt x="-713" y="4591"/>
                      <a:pt x="283" y="7691"/>
                    </a:cubicBezTo>
                    <a:cubicBezTo>
                      <a:pt x="2900" y="15828"/>
                      <a:pt x="6884" y="23075"/>
                      <a:pt x="10565" y="30770"/>
                    </a:cubicBezTo>
                    <a:cubicBezTo>
                      <a:pt x="14211" y="38392"/>
                      <a:pt x="17663" y="46053"/>
                      <a:pt x="21205" y="53722"/>
                    </a:cubicBezTo>
                    <a:cubicBezTo>
                      <a:pt x="19630" y="45424"/>
                      <a:pt x="18005" y="37173"/>
                      <a:pt x="16542" y="28855"/>
                    </a:cubicBezTo>
                    <a:cubicBezTo>
                      <a:pt x="15067" y="20456"/>
                      <a:pt x="14122" y="12252"/>
                      <a:pt x="11521" y="4108"/>
                    </a:cubicBezTo>
                    <a:cubicBezTo>
                      <a:pt x="10526" y="1001"/>
                      <a:pt x="7215" y="-714"/>
                      <a:pt x="4109" y="28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4" name="Google Shape;2904;p17"/>
              <p:cNvSpPr/>
              <p:nvPr/>
            </p:nvSpPr>
            <p:spPr>
              <a:xfrm>
                <a:off x="1781330" y="2642172"/>
                <a:ext cx="12672" cy="39801"/>
              </a:xfrm>
              <a:custGeom>
                <a:avLst/>
                <a:gdLst/>
                <a:ahLst/>
                <a:cxnLst/>
                <a:rect l="l" t="t" r="r" b="b"/>
                <a:pathLst>
                  <a:path w="12672" h="39801" extrusionOk="0">
                    <a:moveTo>
                      <a:pt x="4886" y="106"/>
                    </a:moveTo>
                    <a:cubicBezTo>
                      <a:pt x="1682" y="722"/>
                      <a:pt x="-510" y="3837"/>
                      <a:pt x="103" y="7045"/>
                    </a:cubicBezTo>
                    <a:cubicBezTo>
                      <a:pt x="6250" y="23440"/>
                      <a:pt x="7526" y="26520"/>
                      <a:pt x="6320" y="23419"/>
                    </a:cubicBezTo>
                    <a:cubicBezTo>
                      <a:pt x="4450" y="18618"/>
                      <a:pt x="2511" y="13809"/>
                      <a:pt x="462" y="9074"/>
                    </a:cubicBezTo>
                    <a:cubicBezTo>
                      <a:pt x="210" y="8491"/>
                      <a:pt x="795" y="10373"/>
                      <a:pt x="940" y="10989"/>
                    </a:cubicBezTo>
                    <a:cubicBezTo>
                      <a:pt x="1331" y="12657"/>
                      <a:pt x="2023" y="13990"/>
                      <a:pt x="2734" y="15530"/>
                    </a:cubicBezTo>
                    <a:cubicBezTo>
                      <a:pt x="4567" y="19508"/>
                      <a:pt x="6151" y="23654"/>
                      <a:pt x="7755" y="27726"/>
                    </a:cubicBezTo>
                    <a:cubicBezTo>
                      <a:pt x="8424" y="29427"/>
                      <a:pt x="10379" y="34477"/>
                      <a:pt x="9787" y="32749"/>
                    </a:cubicBezTo>
                    <a:cubicBezTo>
                      <a:pt x="8712" y="29601"/>
                      <a:pt x="12417" y="39801"/>
                      <a:pt x="12417" y="39801"/>
                    </a:cubicBezTo>
                    <a:cubicBezTo>
                      <a:pt x="12417" y="39801"/>
                      <a:pt x="12376" y="36653"/>
                      <a:pt x="12298" y="32267"/>
                    </a:cubicBezTo>
                    <a:cubicBezTo>
                      <a:pt x="12388" y="34095"/>
                      <a:pt x="12304" y="28597"/>
                      <a:pt x="12298" y="26768"/>
                    </a:cubicBezTo>
                    <a:cubicBezTo>
                      <a:pt x="12283" y="22395"/>
                      <a:pt x="12303" y="18109"/>
                      <a:pt x="12537" y="13735"/>
                    </a:cubicBezTo>
                    <a:cubicBezTo>
                      <a:pt x="12628" y="12041"/>
                      <a:pt x="12789" y="10407"/>
                      <a:pt x="12537" y="8719"/>
                    </a:cubicBezTo>
                    <a:cubicBezTo>
                      <a:pt x="12443" y="8089"/>
                      <a:pt x="12198" y="6167"/>
                      <a:pt x="12178" y="6804"/>
                    </a:cubicBezTo>
                    <a:cubicBezTo>
                      <a:pt x="12024" y="11960"/>
                      <a:pt x="12119" y="6804"/>
                      <a:pt x="11700" y="4774"/>
                    </a:cubicBezTo>
                    <a:cubicBezTo>
                      <a:pt x="11087" y="1566"/>
                      <a:pt x="8089" y="-503"/>
                      <a:pt x="4886" y="10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5" name="Google Shape;2905;p17"/>
              <p:cNvSpPr/>
              <p:nvPr/>
            </p:nvSpPr>
            <p:spPr>
              <a:xfrm>
                <a:off x="1906742" y="2797761"/>
                <a:ext cx="119647" cy="85838"/>
              </a:xfrm>
              <a:custGeom>
                <a:avLst/>
                <a:gdLst/>
                <a:ahLst/>
                <a:cxnLst/>
                <a:rect l="l" t="t" r="r" b="b"/>
                <a:pathLst>
                  <a:path w="119647" h="85838" extrusionOk="0">
                    <a:moveTo>
                      <a:pt x="43" y="79417"/>
                    </a:moveTo>
                    <a:cubicBezTo>
                      <a:pt x="-1289" y="70335"/>
                      <a:pt x="28752" y="77722"/>
                      <a:pt x="57233" y="59988"/>
                    </a:cubicBezTo>
                    <a:cubicBezTo>
                      <a:pt x="89313" y="40017"/>
                      <a:pt x="96081" y="11399"/>
                      <a:pt x="98811" y="644"/>
                    </a:cubicBezTo>
                    <a:cubicBezTo>
                      <a:pt x="99321" y="-1366"/>
                      <a:pt x="120226" y="1709"/>
                      <a:pt x="119635" y="4655"/>
                    </a:cubicBezTo>
                    <a:cubicBezTo>
                      <a:pt x="111523" y="45100"/>
                      <a:pt x="82218" y="65949"/>
                      <a:pt x="62801" y="74970"/>
                    </a:cubicBezTo>
                    <a:cubicBezTo>
                      <a:pt x="28968" y="90688"/>
                      <a:pt x="1117" y="86750"/>
                      <a:pt x="43" y="79417"/>
                    </a:cubicBezTo>
                    <a:close/>
                  </a:path>
                </a:pathLst>
              </a:custGeom>
              <a:solidFill>
                <a:srgbClr val="000000">
                  <a:alpha val="1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6" name="Google Shape;2906;p17"/>
              <p:cNvSpPr/>
              <p:nvPr/>
            </p:nvSpPr>
            <p:spPr>
              <a:xfrm>
                <a:off x="1906322" y="2717647"/>
                <a:ext cx="52713" cy="167243"/>
              </a:xfrm>
              <a:custGeom>
                <a:avLst/>
                <a:gdLst/>
                <a:ahLst/>
                <a:cxnLst/>
                <a:rect l="l" t="t" r="r" b="b"/>
                <a:pathLst>
                  <a:path w="52713" h="167243" extrusionOk="0">
                    <a:moveTo>
                      <a:pt x="1537" y="166865"/>
                    </a:moveTo>
                    <a:cubicBezTo>
                      <a:pt x="-6735" y="162880"/>
                      <a:pt x="20645" y="115497"/>
                      <a:pt x="29920" y="83256"/>
                    </a:cubicBezTo>
                    <a:cubicBezTo>
                      <a:pt x="40368" y="46937"/>
                      <a:pt x="26229" y="21152"/>
                      <a:pt x="21055" y="11341"/>
                    </a:cubicBezTo>
                    <a:cubicBezTo>
                      <a:pt x="20088" y="9506"/>
                      <a:pt x="37671" y="-2214"/>
                      <a:pt x="39207" y="371"/>
                    </a:cubicBezTo>
                    <a:cubicBezTo>
                      <a:pt x="60266" y="35839"/>
                      <a:pt x="52467" y="70946"/>
                      <a:pt x="44088" y="90650"/>
                    </a:cubicBezTo>
                    <a:cubicBezTo>
                      <a:pt x="29487" y="124980"/>
                      <a:pt x="12055" y="171935"/>
                      <a:pt x="1537" y="166865"/>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907" name="Google Shape;2907;p17"/>
            <p:cNvGrpSpPr/>
            <p:nvPr/>
          </p:nvGrpSpPr>
          <p:grpSpPr>
            <a:xfrm>
              <a:off x="206593" y="1663554"/>
              <a:ext cx="594382" cy="613120"/>
              <a:chOff x="4846008" y="1466616"/>
              <a:chExt cx="793673" cy="818804"/>
            </a:xfrm>
          </p:grpSpPr>
          <p:grpSp>
            <p:nvGrpSpPr>
              <p:cNvPr id="2908" name="Google Shape;2908;p17"/>
              <p:cNvGrpSpPr/>
              <p:nvPr/>
            </p:nvGrpSpPr>
            <p:grpSpPr>
              <a:xfrm>
                <a:off x="4846008" y="1576754"/>
                <a:ext cx="720669" cy="708666"/>
                <a:chOff x="4846008" y="1576754"/>
                <a:chExt cx="720669" cy="708666"/>
              </a:xfrm>
            </p:grpSpPr>
            <p:sp>
              <p:nvSpPr>
                <p:cNvPr id="2909" name="Google Shape;2909;p17"/>
                <p:cNvSpPr/>
                <p:nvPr/>
              </p:nvSpPr>
              <p:spPr>
                <a:xfrm>
                  <a:off x="4846028" y="1576754"/>
                  <a:ext cx="720649" cy="708648"/>
                </a:xfrm>
                <a:custGeom>
                  <a:avLst/>
                  <a:gdLst/>
                  <a:ahLst/>
                  <a:cxnLst/>
                  <a:rect l="l" t="t" r="r" b="b"/>
                  <a:pathLst>
                    <a:path w="720649" h="708648" extrusionOk="0">
                      <a:moveTo>
                        <a:pt x="700005" y="2762"/>
                      </a:moveTo>
                      <a:cubicBezTo>
                        <a:pt x="700005" y="2762"/>
                        <a:pt x="726258" y="73700"/>
                        <a:pt x="719554" y="172042"/>
                      </a:cubicBezTo>
                      <a:cubicBezTo>
                        <a:pt x="712308" y="278355"/>
                        <a:pt x="668133" y="417169"/>
                        <a:pt x="554929" y="546031"/>
                      </a:cubicBezTo>
                      <a:cubicBezTo>
                        <a:pt x="391884" y="731625"/>
                        <a:pt x="0" y="707636"/>
                        <a:pt x="0" y="707636"/>
                      </a:cubicBezTo>
                      <a:cubicBezTo>
                        <a:pt x="0" y="707636"/>
                        <a:pt x="7260" y="585773"/>
                        <a:pt x="41811" y="457620"/>
                      </a:cubicBezTo>
                      <a:cubicBezTo>
                        <a:pt x="69631" y="354436"/>
                        <a:pt x="120129" y="246147"/>
                        <a:pt x="160641" y="201925"/>
                      </a:cubicBezTo>
                      <a:cubicBezTo>
                        <a:pt x="217145" y="140244"/>
                        <a:pt x="321710" y="60539"/>
                        <a:pt x="428746" y="28379"/>
                      </a:cubicBezTo>
                      <a:cubicBezTo>
                        <a:pt x="564499" y="-12414"/>
                        <a:pt x="700005" y="2762"/>
                        <a:pt x="700005" y="2762"/>
                      </a:cubicBezTo>
                      <a:close/>
                    </a:path>
                  </a:pathLst>
                </a:custGeom>
                <a:solidFill>
                  <a:srgbClr val="693C1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0" name="Google Shape;2910;p17"/>
                <p:cNvSpPr/>
                <p:nvPr/>
              </p:nvSpPr>
              <p:spPr>
                <a:xfrm>
                  <a:off x="4846008" y="1714935"/>
                  <a:ext cx="710881" cy="570485"/>
                </a:xfrm>
                <a:custGeom>
                  <a:avLst/>
                  <a:gdLst/>
                  <a:ahLst/>
                  <a:cxnLst/>
                  <a:rect l="l" t="t" r="r" b="b"/>
                  <a:pathLst>
                    <a:path w="710881" h="570485" extrusionOk="0">
                      <a:moveTo>
                        <a:pt x="160594" y="63731"/>
                      </a:moveTo>
                      <a:cubicBezTo>
                        <a:pt x="120082" y="107953"/>
                        <a:pt x="69618" y="216255"/>
                        <a:pt x="41798" y="319439"/>
                      </a:cubicBezTo>
                      <a:cubicBezTo>
                        <a:pt x="7246" y="447591"/>
                        <a:pt x="0" y="569475"/>
                        <a:pt x="0" y="569475"/>
                      </a:cubicBezTo>
                      <a:cubicBezTo>
                        <a:pt x="0" y="569475"/>
                        <a:pt x="391864" y="593451"/>
                        <a:pt x="554909" y="407856"/>
                      </a:cubicBezTo>
                      <a:cubicBezTo>
                        <a:pt x="646882" y="303158"/>
                        <a:pt x="692826" y="192198"/>
                        <a:pt x="710881" y="97130"/>
                      </a:cubicBezTo>
                      <a:cubicBezTo>
                        <a:pt x="653493" y="56833"/>
                        <a:pt x="572462" y="13254"/>
                        <a:pt x="479618" y="2792"/>
                      </a:cubicBezTo>
                      <a:cubicBezTo>
                        <a:pt x="371069" y="-9443"/>
                        <a:pt x="255822" y="20828"/>
                        <a:pt x="175100" y="48990"/>
                      </a:cubicBezTo>
                      <a:cubicBezTo>
                        <a:pt x="170178" y="53946"/>
                        <a:pt x="164960" y="58962"/>
                        <a:pt x="160594" y="63731"/>
                      </a:cubicBezTo>
                      <a:close/>
                    </a:path>
                  </a:pathLst>
                </a:custGeom>
                <a:solidFill>
                  <a:srgbClr val="8C68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1" name="Google Shape;2911;p17"/>
                <p:cNvSpPr/>
                <p:nvPr/>
              </p:nvSpPr>
              <p:spPr>
                <a:xfrm>
                  <a:off x="4846008" y="1888778"/>
                  <a:ext cx="645669" cy="396642"/>
                </a:xfrm>
                <a:custGeom>
                  <a:avLst/>
                  <a:gdLst/>
                  <a:ahLst/>
                  <a:cxnLst/>
                  <a:rect l="l" t="t" r="r" b="b"/>
                  <a:pathLst>
                    <a:path w="645669" h="396642" extrusionOk="0">
                      <a:moveTo>
                        <a:pt x="48019" y="126247"/>
                      </a:moveTo>
                      <a:cubicBezTo>
                        <a:pt x="46111" y="132731"/>
                        <a:pt x="43546" y="139133"/>
                        <a:pt x="41798" y="145596"/>
                      </a:cubicBezTo>
                      <a:cubicBezTo>
                        <a:pt x="7246" y="273748"/>
                        <a:pt x="0" y="395632"/>
                        <a:pt x="0" y="395632"/>
                      </a:cubicBezTo>
                      <a:cubicBezTo>
                        <a:pt x="0" y="395632"/>
                        <a:pt x="391864" y="419608"/>
                        <a:pt x="554909" y="234013"/>
                      </a:cubicBezTo>
                      <a:cubicBezTo>
                        <a:pt x="592621" y="191084"/>
                        <a:pt x="622089" y="147069"/>
                        <a:pt x="645670" y="103504"/>
                      </a:cubicBezTo>
                      <a:cubicBezTo>
                        <a:pt x="590411" y="59349"/>
                        <a:pt x="507036" y="3842"/>
                        <a:pt x="432040" y="426"/>
                      </a:cubicBezTo>
                      <a:cubicBezTo>
                        <a:pt x="285109" y="-6271"/>
                        <a:pt x="139082" y="67352"/>
                        <a:pt x="48019" y="126247"/>
                      </a:cubicBezTo>
                      <a:close/>
                    </a:path>
                  </a:pathLst>
                </a:custGeom>
                <a:solidFill>
                  <a:srgbClr val="9F81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2" name="Google Shape;2912;p17"/>
                <p:cNvSpPr/>
                <p:nvPr/>
              </p:nvSpPr>
              <p:spPr>
                <a:xfrm>
                  <a:off x="4898213" y="1926580"/>
                  <a:ext cx="453698" cy="315101"/>
                </a:xfrm>
                <a:custGeom>
                  <a:avLst/>
                  <a:gdLst/>
                  <a:ahLst/>
                  <a:cxnLst/>
                  <a:rect l="l" t="t" r="r" b="b"/>
                  <a:pathLst>
                    <a:path w="453698" h="315101" extrusionOk="0">
                      <a:moveTo>
                        <a:pt x="0" y="315102"/>
                      </a:moveTo>
                      <a:cubicBezTo>
                        <a:pt x="0" y="315102"/>
                        <a:pt x="201896" y="305049"/>
                        <a:pt x="315408" y="247794"/>
                      </a:cubicBezTo>
                      <a:cubicBezTo>
                        <a:pt x="428920" y="190539"/>
                        <a:pt x="468213" y="145976"/>
                        <a:pt x="449058" y="84207"/>
                      </a:cubicBezTo>
                      <a:cubicBezTo>
                        <a:pt x="422973" y="96"/>
                        <a:pt x="319399" y="-26914"/>
                        <a:pt x="205887" y="30340"/>
                      </a:cubicBezTo>
                      <a:cubicBezTo>
                        <a:pt x="92375" y="87602"/>
                        <a:pt x="0" y="315102"/>
                        <a:pt x="0" y="315102"/>
                      </a:cubicBezTo>
                      <a:close/>
                    </a:path>
                  </a:pathLst>
                </a:custGeom>
                <a:solidFill>
                  <a:srgbClr val="A88C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3" name="Google Shape;2913;p17"/>
                <p:cNvSpPr/>
                <p:nvPr/>
              </p:nvSpPr>
              <p:spPr>
                <a:xfrm>
                  <a:off x="4949949" y="2135255"/>
                  <a:ext cx="417112" cy="148136"/>
                </a:xfrm>
                <a:custGeom>
                  <a:avLst/>
                  <a:gdLst/>
                  <a:ahLst/>
                  <a:cxnLst/>
                  <a:rect l="l" t="t" r="r" b="b"/>
                  <a:pathLst>
                    <a:path w="417112" h="148136" extrusionOk="0">
                      <a:moveTo>
                        <a:pt x="0" y="148137"/>
                      </a:moveTo>
                      <a:cubicBezTo>
                        <a:pt x="79296" y="144406"/>
                        <a:pt x="190169" y="131990"/>
                        <a:pt x="291003" y="92610"/>
                      </a:cubicBezTo>
                      <a:cubicBezTo>
                        <a:pt x="365765" y="51877"/>
                        <a:pt x="417112" y="0"/>
                        <a:pt x="417112" y="0"/>
                      </a:cubicBezTo>
                      <a:cubicBezTo>
                        <a:pt x="417112" y="0"/>
                        <a:pt x="320498" y="67080"/>
                        <a:pt x="212357" y="97164"/>
                      </a:cubicBezTo>
                      <a:cubicBezTo>
                        <a:pt x="105562" y="126873"/>
                        <a:pt x="4146" y="147300"/>
                        <a:pt x="0" y="148137"/>
                      </a:cubicBezTo>
                      <a:close/>
                    </a:path>
                  </a:pathLst>
                </a:custGeom>
                <a:solidFill>
                  <a:srgbClr val="D4BC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914" name="Google Shape;2914;p17"/>
              <p:cNvGrpSpPr/>
              <p:nvPr/>
            </p:nvGrpSpPr>
            <p:grpSpPr>
              <a:xfrm>
                <a:off x="4898213" y="1466616"/>
                <a:ext cx="741468" cy="775065"/>
                <a:chOff x="4898213" y="1466616"/>
                <a:chExt cx="741468" cy="775065"/>
              </a:xfrm>
            </p:grpSpPr>
            <p:sp>
              <p:nvSpPr>
                <p:cNvPr id="2915" name="Google Shape;2915;p17"/>
                <p:cNvSpPr/>
                <p:nvPr/>
              </p:nvSpPr>
              <p:spPr>
                <a:xfrm>
                  <a:off x="4904529" y="1466843"/>
                  <a:ext cx="735152" cy="759728"/>
                </a:xfrm>
                <a:custGeom>
                  <a:avLst/>
                  <a:gdLst/>
                  <a:ahLst/>
                  <a:cxnLst/>
                  <a:rect l="l" t="t" r="r" b="b"/>
                  <a:pathLst>
                    <a:path w="735152" h="759728" extrusionOk="0">
                      <a:moveTo>
                        <a:pt x="0" y="759729"/>
                      </a:moveTo>
                      <a:cubicBezTo>
                        <a:pt x="0" y="759729"/>
                        <a:pt x="148539" y="663436"/>
                        <a:pt x="353461" y="456008"/>
                      </a:cubicBezTo>
                      <a:cubicBezTo>
                        <a:pt x="558385" y="248580"/>
                        <a:pt x="735152" y="9106"/>
                        <a:pt x="735152" y="9106"/>
                      </a:cubicBezTo>
                      <a:cubicBezTo>
                        <a:pt x="735152" y="9106"/>
                        <a:pt x="728930" y="2670"/>
                        <a:pt x="721999" y="614"/>
                      </a:cubicBezTo>
                      <a:cubicBezTo>
                        <a:pt x="715067" y="-1435"/>
                        <a:pt x="702516" y="2302"/>
                        <a:pt x="702516" y="2302"/>
                      </a:cubicBezTo>
                      <a:cubicBezTo>
                        <a:pt x="702516" y="2302"/>
                        <a:pt x="538360" y="234550"/>
                        <a:pt x="340214" y="445031"/>
                      </a:cubicBezTo>
                      <a:cubicBezTo>
                        <a:pt x="150019" y="647061"/>
                        <a:pt x="0" y="759729"/>
                        <a:pt x="0" y="759729"/>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6" name="Google Shape;2916;p17"/>
                <p:cNvSpPr/>
                <p:nvPr/>
              </p:nvSpPr>
              <p:spPr>
                <a:xfrm>
                  <a:off x="5412644" y="1736935"/>
                  <a:ext cx="56476" cy="214647"/>
                </a:xfrm>
                <a:custGeom>
                  <a:avLst/>
                  <a:gdLst/>
                  <a:ahLst/>
                  <a:cxnLst/>
                  <a:rect l="l" t="t" r="r" b="b"/>
                  <a:pathLst>
                    <a:path w="56476" h="214647" extrusionOk="0">
                      <a:moveTo>
                        <a:pt x="10749" y="0"/>
                      </a:moveTo>
                      <a:cubicBezTo>
                        <a:pt x="10749" y="0"/>
                        <a:pt x="44148" y="31778"/>
                        <a:pt x="53424" y="85444"/>
                      </a:cubicBezTo>
                      <a:cubicBezTo>
                        <a:pt x="62706" y="139102"/>
                        <a:pt x="47859" y="214647"/>
                        <a:pt x="47859" y="214647"/>
                      </a:cubicBezTo>
                      <a:cubicBezTo>
                        <a:pt x="47859" y="214647"/>
                        <a:pt x="53189" y="138988"/>
                        <a:pt x="41221" y="88799"/>
                      </a:cubicBezTo>
                      <a:cubicBezTo>
                        <a:pt x="29260" y="38610"/>
                        <a:pt x="0" y="13890"/>
                        <a:pt x="0" y="13890"/>
                      </a:cubicBezTo>
                      <a:lnTo>
                        <a:pt x="10749" y="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7" name="Google Shape;2917;p17"/>
                <p:cNvSpPr/>
                <p:nvPr/>
              </p:nvSpPr>
              <p:spPr>
                <a:xfrm>
                  <a:off x="4919410" y="2056388"/>
                  <a:ext cx="189773" cy="72571"/>
                </a:xfrm>
                <a:custGeom>
                  <a:avLst/>
                  <a:gdLst/>
                  <a:ahLst/>
                  <a:cxnLst/>
                  <a:rect l="l" t="t" r="r" b="b"/>
                  <a:pathLst>
                    <a:path w="189773" h="72571" extrusionOk="0">
                      <a:moveTo>
                        <a:pt x="168831" y="19757"/>
                      </a:moveTo>
                      <a:cubicBezTo>
                        <a:pt x="168831" y="19757"/>
                        <a:pt x="146107" y="14968"/>
                        <a:pt x="103895" y="28169"/>
                      </a:cubicBezTo>
                      <a:cubicBezTo>
                        <a:pt x="61689" y="41376"/>
                        <a:pt x="0" y="72572"/>
                        <a:pt x="0" y="72572"/>
                      </a:cubicBezTo>
                      <a:cubicBezTo>
                        <a:pt x="0" y="72572"/>
                        <a:pt x="51750" y="36554"/>
                        <a:pt x="99193" y="18411"/>
                      </a:cubicBezTo>
                      <a:cubicBezTo>
                        <a:pt x="146637" y="261"/>
                        <a:pt x="189774" y="0"/>
                        <a:pt x="189774" y="0"/>
                      </a:cubicBezTo>
                      <a:lnTo>
                        <a:pt x="168831" y="19757"/>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8" name="Google Shape;2918;p17"/>
                <p:cNvSpPr/>
                <p:nvPr/>
              </p:nvSpPr>
              <p:spPr>
                <a:xfrm>
                  <a:off x="5054501" y="2065564"/>
                  <a:ext cx="59759" cy="153822"/>
                </a:xfrm>
                <a:custGeom>
                  <a:avLst/>
                  <a:gdLst/>
                  <a:ahLst/>
                  <a:cxnLst/>
                  <a:rect l="l" t="t" r="r" b="b"/>
                  <a:pathLst>
                    <a:path w="59759" h="153822" extrusionOk="0">
                      <a:moveTo>
                        <a:pt x="59760" y="0"/>
                      </a:moveTo>
                      <a:cubicBezTo>
                        <a:pt x="59760" y="0"/>
                        <a:pt x="53960" y="42829"/>
                        <a:pt x="39018" y="81291"/>
                      </a:cubicBezTo>
                      <a:cubicBezTo>
                        <a:pt x="24083" y="119747"/>
                        <a:pt x="0" y="153823"/>
                        <a:pt x="0" y="153823"/>
                      </a:cubicBezTo>
                      <a:cubicBezTo>
                        <a:pt x="0" y="153823"/>
                        <a:pt x="19134" y="111503"/>
                        <a:pt x="29207" y="77427"/>
                      </a:cubicBezTo>
                      <a:cubicBezTo>
                        <a:pt x="39279" y="43351"/>
                        <a:pt x="40291" y="17527"/>
                        <a:pt x="40291" y="17527"/>
                      </a:cubicBezTo>
                      <a:lnTo>
                        <a:pt x="59760" y="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9" name="Google Shape;2919;p17"/>
                <p:cNvSpPr/>
                <p:nvPr/>
              </p:nvSpPr>
              <p:spPr>
                <a:xfrm>
                  <a:off x="5256523" y="1875890"/>
                  <a:ext cx="51526" cy="285933"/>
                </a:xfrm>
                <a:custGeom>
                  <a:avLst/>
                  <a:gdLst/>
                  <a:ahLst/>
                  <a:cxnLst/>
                  <a:rect l="l" t="t" r="r" b="b"/>
                  <a:pathLst>
                    <a:path w="51526" h="285933" extrusionOk="0">
                      <a:moveTo>
                        <a:pt x="36862" y="0"/>
                      </a:moveTo>
                      <a:cubicBezTo>
                        <a:pt x="36862" y="0"/>
                        <a:pt x="57864" y="59304"/>
                        <a:pt x="49600" y="129706"/>
                      </a:cubicBezTo>
                      <a:cubicBezTo>
                        <a:pt x="41342" y="200108"/>
                        <a:pt x="0" y="285933"/>
                        <a:pt x="0" y="285933"/>
                      </a:cubicBezTo>
                      <a:cubicBezTo>
                        <a:pt x="0" y="285933"/>
                        <a:pt x="30499" y="194951"/>
                        <a:pt x="35034" y="128728"/>
                      </a:cubicBezTo>
                      <a:cubicBezTo>
                        <a:pt x="39574" y="62512"/>
                        <a:pt x="24238" y="14218"/>
                        <a:pt x="24238" y="14218"/>
                      </a:cubicBezTo>
                      <a:lnTo>
                        <a:pt x="36862" y="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0" name="Google Shape;2920;p17"/>
                <p:cNvSpPr/>
                <p:nvPr/>
              </p:nvSpPr>
              <p:spPr>
                <a:xfrm>
                  <a:off x="5006957" y="1862728"/>
                  <a:ext cx="294123" cy="87521"/>
                </a:xfrm>
                <a:custGeom>
                  <a:avLst/>
                  <a:gdLst/>
                  <a:ahLst/>
                  <a:cxnLst/>
                  <a:rect l="l" t="t" r="r" b="b"/>
                  <a:pathLst>
                    <a:path w="294123" h="87521" extrusionOk="0">
                      <a:moveTo>
                        <a:pt x="0" y="87522"/>
                      </a:moveTo>
                      <a:cubicBezTo>
                        <a:pt x="0" y="87522"/>
                        <a:pt x="58655" y="41994"/>
                        <a:pt x="133376" y="18875"/>
                      </a:cubicBezTo>
                      <a:cubicBezTo>
                        <a:pt x="208097" y="-4244"/>
                        <a:pt x="294124" y="377"/>
                        <a:pt x="294124" y="377"/>
                      </a:cubicBezTo>
                      <a:lnTo>
                        <a:pt x="276443" y="19926"/>
                      </a:lnTo>
                      <a:cubicBezTo>
                        <a:pt x="276443" y="19926"/>
                        <a:pt x="202706" y="20636"/>
                        <a:pt x="133597" y="37533"/>
                      </a:cubicBezTo>
                      <a:cubicBezTo>
                        <a:pt x="64488" y="54431"/>
                        <a:pt x="0" y="87522"/>
                        <a:pt x="0" y="87522"/>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1" name="Google Shape;2921;p17"/>
                <p:cNvSpPr/>
                <p:nvPr/>
              </p:nvSpPr>
              <p:spPr>
                <a:xfrm>
                  <a:off x="5122786" y="1712243"/>
                  <a:ext cx="299635" cy="36901"/>
                </a:xfrm>
                <a:custGeom>
                  <a:avLst/>
                  <a:gdLst/>
                  <a:ahLst/>
                  <a:cxnLst/>
                  <a:rect l="l" t="t" r="r" b="b"/>
                  <a:pathLst>
                    <a:path w="299635" h="36901" extrusionOk="0">
                      <a:moveTo>
                        <a:pt x="299636" y="18504"/>
                      </a:moveTo>
                      <a:cubicBezTo>
                        <a:pt x="299636" y="18504"/>
                        <a:pt x="247196" y="-1287"/>
                        <a:pt x="172287" y="66"/>
                      </a:cubicBezTo>
                      <a:cubicBezTo>
                        <a:pt x="97378" y="1412"/>
                        <a:pt x="0" y="23909"/>
                        <a:pt x="0" y="23909"/>
                      </a:cubicBezTo>
                      <a:cubicBezTo>
                        <a:pt x="0" y="23909"/>
                        <a:pt x="98671" y="12851"/>
                        <a:pt x="169769" y="16099"/>
                      </a:cubicBezTo>
                      <a:cubicBezTo>
                        <a:pt x="240874" y="19348"/>
                        <a:pt x="284406" y="36901"/>
                        <a:pt x="284406" y="36901"/>
                      </a:cubicBezTo>
                      <a:lnTo>
                        <a:pt x="299636" y="1850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2" name="Google Shape;2922;p17"/>
                <p:cNvSpPr/>
                <p:nvPr/>
              </p:nvSpPr>
              <p:spPr>
                <a:xfrm>
                  <a:off x="4898213" y="1466616"/>
                  <a:ext cx="741467" cy="775065"/>
                </a:xfrm>
                <a:custGeom>
                  <a:avLst/>
                  <a:gdLst/>
                  <a:ahLst/>
                  <a:cxnLst/>
                  <a:rect l="l" t="t" r="r" b="b"/>
                  <a:pathLst>
                    <a:path w="741467" h="775065" extrusionOk="0">
                      <a:moveTo>
                        <a:pt x="0" y="775066"/>
                      </a:moveTo>
                      <a:cubicBezTo>
                        <a:pt x="0" y="775066"/>
                        <a:pt x="148545" y="678779"/>
                        <a:pt x="353461" y="471351"/>
                      </a:cubicBezTo>
                      <a:cubicBezTo>
                        <a:pt x="558385" y="263924"/>
                        <a:pt x="741468" y="9334"/>
                        <a:pt x="741468" y="9334"/>
                      </a:cubicBezTo>
                      <a:cubicBezTo>
                        <a:pt x="741468" y="9334"/>
                        <a:pt x="735246" y="2898"/>
                        <a:pt x="728314" y="842"/>
                      </a:cubicBezTo>
                      <a:cubicBezTo>
                        <a:pt x="721383" y="-1208"/>
                        <a:pt x="713734" y="1130"/>
                        <a:pt x="713734" y="1130"/>
                      </a:cubicBezTo>
                      <a:cubicBezTo>
                        <a:pt x="713734" y="1130"/>
                        <a:pt x="538366" y="249893"/>
                        <a:pt x="340214" y="460375"/>
                      </a:cubicBezTo>
                      <a:cubicBezTo>
                        <a:pt x="150025" y="662404"/>
                        <a:pt x="0" y="775066"/>
                        <a:pt x="0" y="775066"/>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3" name="Google Shape;2923;p17"/>
                <p:cNvSpPr/>
                <p:nvPr/>
              </p:nvSpPr>
              <p:spPr>
                <a:xfrm>
                  <a:off x="4914374" y="2059911"/>
                  <a:ext cx="195425" cy="74895"/>
                </a:xfrm>
                <a:custGeom>
                  <a:avLst/>
                  <a:gdLst/>
                  <a:ahLst/>
                  <a:cxnLst/>
                  <a:rect l="l" t="t" r="r" b="b"/>
                  <a:pathLst>
                    <a:path w="195425" h="74895" extrusionOk="0">
                      <a:moveTo>
                        <a:pt x="173017" y="23393"/>
                      </a:moveTo>
                      <a:cubicBezTo>
                        <a:pt x="173017" y="23393"/>
                        <a:pt x="146101" y="17286"/>
                        <a:pt x="103894" y="30493"/>
                      </a:cubicBezTo>
                      <a:cubicBezTo>
                        <a:pt x="61688" y="43693"/>
                        <a:pt x="0" y="74895"/>
                        <a:pt x="0" y="74895"/>
                      </a:cubicBezTo>
                      <a:cubicBezTo>
                        <a:pt x="0" y="74895"/>
                        <a:pt x="51743" y="38871"/>
                        <a:pt x="99186" y="20728"/>
                      </a:cubicBezTo>
                      <a:cubicBezTo>
                        <a:pt x="146630" y="2585"/>
                        <a:pt x="195426" y="0"/>
                        <a:pt x="195426" y="0"/>
                      </a:cubicBezTo>
                      <a:lnTo>
                        <a:pt x="173017" y="23393"/>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4" name="Google Shape;2924;p17"/>
                <p:cNvSpPr/>
                <p:nvPr/>
              </p:nvSpPr>
              <p:spPr>
                <a:xfrm>
                  <a:off x="5045144" y="2071631"/>
                  <a:ext cx="62371" cy="157666"/>
                </a:xfrm>
                <a:custGeom>
                  <a:avLst/>
                  <a:gdLst/>
                  <a:ahLst/>
                  <a:cxnLst/>
                  <a:rect l="l" t="t" r="r" b="b"/>
                  <a:pathLst>
                    <a:path w="62371" h="157666" extrusionOk="0">
                      <a:moveTo>
                        <a:pt x="62372" y="0"/>
                      </a:moveTo>
                      <a:cubicBezTo>
                        <a:pt x="62372" y="0"/>
                        <a:pt x="55072" y="47229"/>
                        <a:pt x="39748" y="85531"/>
                      </a:cubicBezTo>
                      <a:cubicBezTo>
                        <a:pt x="24425" y="123832"/>
                        <a:pt x="0" y="157667"/>
                        <a:pt x="0" y="157667"/>
                      </a:cubicBezTo>
                      <a:cubicBezTo>
                        <a:pt x="0" y="157667"/>
                        <a:pt x="19563" y="115541"/>
                        <a:pt x="29977" y="81573"/>
                      </a:cubicBezTo>
                      <a:cubicBezTo>
                        <a:pt x="40391" y="47597"/>
                        <a:pt x="41657" y="16864"/>
                        <a:pt x="41657" y="16864"/>
                      </a:cubicBezTo>
                      <a:lnTo>
                        <a:pt x="62372" y="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5" name="Google Shape;2925;p17"/>
                <p:cNvSpPr/>
                <p:nvPr/>
              </p:nvSpPr>
              <p:spPr>
                <a:xfrm>
                  <a:off x="5244977" y="1887972"/>
                  <a:ext cx="58601" cy="292362"/>
                </a:xfrm>
                <a:custGeom>
                  <a:avLst/>
                  <a:gdLst/>
                  <a:ahLst/>
                  <a:cxnLst/>
                  <a:rect l="l" t="t" r="r" b="b"/>
                  <a:pathLst>
                    <a:path w="58601" h="292362" extrusionOk="0">
                      <a:moveTo>
                        <a:pt x="46834" y="0"/>
                      </a:moveTo>
                      <a:cubicBezTo>
                        <a:pt x="46834" y="0"/>
                        <a:pt x="66136" y="68011"/>
                        <a:pt x="55299" y="138057"/>
                      </a:cubicBezTo>
                      <a:cubicBezTo>
                        <a:pt x="44456" y="208111"/>
                        <a:pt x="0" y="292362"/>
                        <a:pt x="0" y="292362"/>
                      </a:cubicBezTo>
                      <a:cubicBezTo>
                        <a:pt x="0" y="292362"/>
                        <a:pt x="33815" y="202559"/>
                        <a:pt x="40780" y="136550"/>
                      </a:cubicBezTo>
                      <a:cubicBezTo>
                        <a:pt x="47738" y="70542"/>
                        <a:pt x="31578" y="15899"/>
                        <a:pt x="31578" y="15899"/>
                      </a:cubicBezTo>
                      <a:lnTo>
                        <a:pt x="46834" y="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6" name="Google Shape;2926;p17"/>
                <p:cNvSpPr/>
                <p:nvPr/>
              </p:nvSpPr>
              <p:spPr>
                <a:xfrm>
                  <a:off x="4996957" y="1868630"/>
                  <a:ext cx="302435" cy="88149"/>
                </a:xfrm>
                <a:custGeom>
                  <a:avLst/>
                  <a:gdLst/>
                  <a:ahLst/>
                  <a:cxnLst/>
                  <a:rect l="l" t="t" r="r" b="b"/>
                  <a:pathLst>
                    <a:path w="302435" h="88149" extrusionOk="0">
                      <a:moveTo>
                        <a:pt x="0" y="88150"/>
                      </a:moveTo>
                      <a:cubicBezTo>
                        <a:pt x="0" y="88150"/>
                        <a:pt x="58662" y="42615"/>
                        <a:pt x="133383" y="19503"/>
                      </a:cubicBezTo>
                      <a:cubicBezTo>
                        <a:pt x="208104" y="-3616"/>
                        <a:pt x="302435" y="242"/>
                        <a:pt x="302435" y="242"/>
                      </a:cubicBezTo>
                      <a:cubicBezTo>
                        <a:pt x="302435" y="242"/>
                        <a:pt x="283348" y="19476"/>
                        <a:pt x="281084" y="20528"/>
                      </a:cubicBezTo>
                      <a:cubicBezTo>
                        <a:pt x="278828" y="21579"/>
                        <a:pt x="202713" y="21258"/>
                        <a:pt x="133604" y="38162"/>
                      </a:cubicBezTo>
                      <a:cubicBezTo>
                        <a:pt x="64488" y="55059"/>
                        <a:pt x="0" y="88150"/>
                        <a:pt x="0" y="8815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7" name="Google Shape;2927;p17"/>
                <p:cNvSpPr/>
                <p:nvPr/>
              </p:nvSpPr>
              <p:spPr>
                <a:xfrm>
                  <a:off x="5107228" y="1715940"/>
                  <a:ext cx="307900" cy="40048"/>
                </a:xfrm>
                <a:custGeom>
                  <a:avLst/>
                  <a:gdLst/>
                  <a:ahLst/>
                  <a:cxnLst/>
                  <a:rect l="l" t="t" r="r" b="b"/>
                  <a:pathLst>
                    <a:path w="307900" h="40048" extrusionOk="0">
                      <a:moveTo>
                        <a:pt x="307900" y="18584"/>
                      </a:moveTo>
                      <a:cubicBezTo>
                        <a:pt x="307900" y="18584"/>
                        <a:pt x="247196" y="-1287"/>
                        <a:pt x="172287" y="66"/>
                      </a:cubicBezTo>
                      <a:cubicBezTo>
                        <a:pt x="97378" y="1419"/>
                        <a:pt x="0" y="23908"/>
                        <a:pt x="0" y="23908"/>
                      </a:cubicBezTo>
                      <a:cubicBezTo>
                        <a:pt x="0" y="23908"/>
                        <a:pt x="98671" y="12851"/>
                        <a:pt x="169776" y="16099"/>
                      </a:cubicBezTo>
                      <a:cubicBezTo>
                        <a:pt x="240874" y="19347"/>
                        <a:pt x="292932" y="40049"/>
                        <a:pt x="292932" y="40049"/>
                      </a:cubicBezTo>
                      <a:lnTo>
                        <a:pt x="307900" y="18584"/>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8" name="Google Shape;2928;p17"/>
                <p:cNvSpPr/>
                <p:nvPr/>
              </p:nvSpPr>
              <p:spPr>
                <a:xfrm>
                  <a:off x="5411184" y="1739721"/>
                  <a:ext cx="55126" cy="222617"/>
                </a:xfrm>
                <a:custGeom>
                  <a:avLst/>
                  <a:gdLst/>
                  <a:ahLst/>
                  <a:cxnLst/>
                  <a:rect l="l" t="t" r="r" b="b"/>
                  <a:pathLst>
                    <a:path w="55126" h="222617" extrusionOk="0">
                      <a:moveTo>
                        <a:pt x="10052" y="0"/>
                      </a:moveTo>
                      <a:cubicBezTo>
                        <a:pt x="10052" y="0"/>
                        <a:pt x="46968" y="39789"/>
                        <a:pt x="53665" y="93829"/>
                      </a:cubicBezTo>
                      <a:cubicBezTo>
                        <a:pt x="60356" y="147876"/>
                        <a:pt x="41905" y="222617"/>
                        <a:pt x="41905" y="222617"/>
                      </a:cubicBezTo>
                      <a:cubicBezTo>
                        <a:pt x="41905" y="222617"/>
                        <a:pt x="50859" y="147306"/>
                        <a:pt x="41309" y="96601"/>
                      </a:cubicBezTo>
                      <a:cubicBezTo>
                        <a:pt x="31765" y="45896"/>
                        <a:pt x="0" y="16328"/>
                        <a:pt x="0" y="16328"/>
                      </a:cubicBezTo>
                      <a:lnTo>
                        <a:pt x="10052" y="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2929" name="Google Shape;2929;p17"/>
            <p:cNvGrpSpPr/>
            <p:nvPr/>
          </p:nvGrpSpPr>
          <p:grpSpPr>
            <a:xfrm>
              <a:off x="1304675" y="88504"/>
              <a:ext cx="774321" cy="569778"/>
              <a:chOff x="5411096" y="2775417"/>
              <a:chExt cx="1033944" cy="760922"/>
            </a:xfrm>
          </p:grpSpPr>
          <p:grpSp>
            <p:nvGrpSpPr>
              <p:cNvPr id="2930" name="Google Shape;2930;p17"/>
              <p:cNvGrpSpPr/>
              <p:nvPr/>
            </p:nvGrpSpPr>
            <p:grpSpPr>
              <a:xfrm>
                <a:off x="5608137" y="2912788"/>
                <a:ext cx="836903" cy="623551"/>
                <a:chOff x="5608137" y="2912788"/>
                <a:chExt cx="836903" cy="623551"/>
              </a:xfrm>
            </p:grpSpPr>
            <p:grpSp>
              <p:nvGrpSpPr>
                <p:cNvPr id="2931" name="Google Shape;2931;p17"/>
                <p:cNvGrpSpPr/>
                <p:nvPr/>
              </p:nvGrpSpPr>
              <p:grpSpPr>
                <a:xfrm>
                  <a:off x="5800355" y="3037701"/>
                  <a:ext cx="644685" cy="498638"/>
                  <a:chOff x="5800355" y="3037701"/>
                  <a:chExt cx="644685" cy="498638"/>
                </a:xfrm>
              </p:grpSpPr>
              <p:grpSp>
                <p:nvGrpSpPr>
                  <p:cNvPr id="2932" name="Google Shape;2932;p17"/>
                  <p:cNvGrpSpPr/>
                  <p:nvPr/>
                </p:nvGrpSpPr>
                <p:grpSpPr>
                  <a:xfrm>
                    <a:off x="5810086" y="3037701"/>
                    <a:ext cx="634954" cy="498638"/>
                    <a:chOff x="5810086" y="3037701"/>
                    <a:chExt cx="634954" cy="498638"/>
                  </a:xfrm>
                </p:grpSpPr>
                <p:sp>
                  <p:nvSpPr>
                    <p:cNvPr id="2933" name="Google Shape;2933;p17"/>
                    <p:cNvSpPr/>
                    <p:nvPr/>
                  </p:nvSpPr>
                  <p:spPr>
                    <a:xfrm>
                      <a:off x="5810086" y="3037701"/>
                      <a:ext cx="634954" cy="498638"/>
                    </a:xfrm>
                    <a:custGeom>
                      <a:avLst/>
                      <a:gdLst/>
                      <a:ahLst/>
                      <a:cxnLst/>
                      <a:rect l="l" t="t" r="r" b="b"/>
                      <a:pathLst>
                        <a:path w="634954" h="498638" extrusionOk="0">
                          <a:moveTo>
                            <a:pt x="0" y="32419"/>
                          </a:moveTo>
                          <a:cubicBezTo>
                            <a:pt x="0" y="32419"/>
                            <a:pt x="219342" y="-71161"/>
                            <a:pt x="456030" y="91971"/>
                          </a:cubicBezTo>
                          <a:cubicBezTo>
                            <a:pt x="587946" y="182893"/>
                            <a:pt x="634954" y="497906"/>
                            <a:pt x="634954" y="497906"/>
                          </a:cubicBezTo>
                          <a:cubicBezTo>
                            <a:pt x="634954" y="497906"/>
                            <a:pt x="298778" y="512499"/>
                            <a:pt x="161605" y="411464"/>
                          </a:cubicBezTo>
                          <a:cubicBezTo>
                            <a:pt x="4481" y="295722"/>
                            <a:pt x="0" y="32419"/>
                            <a:pt x="0" y="32419"/>
                          </a:cubicBezTo>
                          <a:close/>
                        </a:path>
                      </a:pathLst>
                    </a:custGeom>
                    <a:solidFill>
                      <a:srgbClr val="6E3D1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4" name="Google Shape;2934;p17"/>
                    <p:cNvSpPr/>
                    <p:nvPr/>
                  </p:nvSpPr>
                  <p:spPr>
                    <a:xfrm>
                      <a:off x="6055990" y="3077092"/>
                      <a:ext cx="389050" cy="459023"/>
                    </a:xfrm>
                    <a:custGeom>
                      <a:avLst/>
                      <a:gdLst/>
                      <a:ahLst/>
                      <a:cxnLst/>
                      <a:rect l="l" t="t" r="r" b="b"/>
                      <a:pathLst>
                        <a:path w="389050" h="459023" extrusionOk="0">
                          <a:moveTo>
                            <a:pt x="389050" y="458495"/>
                          </a:moveTo>
                          <a:cubicBezTo>
                            <a:pt x="389050" y="458495"/>
                            <a:pt x="342029" y="143523"/>
                            <a:pt x="210112" y="52607"/>
                          </a:cubicBezTo>
                          <a:cubicBezTo>
                            <a:pt x="177725" y="30279"/>
                            <a:pt x="145779" y="13281"/>
                            <a:pt x="114556" y="0"/>
                          </a:cubicBezTo>
                          <a:cubicBezTo>
                            <a:pt x="58266" y="38530"/>
                            <a:pt x="-13991" y="106902"/>
                            <a:pt x="2350" y="196993"/>
                          </a:cubicBezTo>
                          <a:cubicBezTo>
                            <a:pt x="25040" y="322018"/>
                            <a:pt x="158363" y="409136"/>
                            <a:pt x="253035" y="456372"/>
                          </a:cubicBezTo>
                          <a:cubicBezTo>
                            <a:pt x="330322" y="460611"/>
                            <a:pt x="389050" y="458495"/>
                            <a:pt x="389050" y="458495"/>
                          </a:cubicBezTo>
                          <a:close/>
                        </a:path>
                      </a:pathLst>
                    </a:custGeom>
                    <a:solidFill>
                      <a:srgbClr val="89652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5" name="Google Shape;2935;p17"/>
                    <p:cNvSpPr/>
                    <p:nvPr/>
                  </p:nvSpPr>
                  <p:spPr>
                    <a:xfrm>
                      <a:off x="6173070" y="3171652"/>
                      <a:ext cx="271099" cy="359494"/>
                    </a:xfrm>
                    <a:custGeom>
                      <a:avLst/>
                      <a:gdLst/>
                      <a:ahLst/>
                      <a:cxnLst/>
                      <a:rect l="l" t="t" r="r" b="b"/>
                      <a:pathLst>
                        <a:path w="271099" h="359494" extrusionOk="0">
                          <a:moveTo>
                            <a:pt x="271100" y="359494"/>
                          </a:moveTo>
                          <a:cubicBezTo>
                            <a:pt x="269312" y="347867"/>
                            <a:pt x="233200" y="117776"/>
                            <a:pt x="137329" y="112"/>
                          </a:cubicBezTo>
                          <a:cubicBezTo>
                            <a:pt x="88787" y="-913"/>
                            <a:pt x="33300" y="4686"/>
                            <a:pt x="16657" y="34080"/>
                          </a:cubicBezTo>
                          <a:cubicBezTo>
                            <a:pt x="-14619" y="89313"/>
                            <a:pt x="-8357" y="149595"/>
                            <a:pt x="92310" y="227946"/>
                          </a:cubicBezTo>
                          <a:cubicBezTo>
                            <a:pt x="154125" y="276059"/>
                            <a:pt x="219611" y="323141"/>
                            <a:pt x="271100" y="359494"/>
                          </a:cubicBezTo>
                          <a:close/>
                        </a:path>
                      </a:pathLst>
                    </a:custGeom>
                    <a:solidFill>
                      <a:srgbClr val="9679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6" name="Google Shape;2936;p17"/>
                    <p:cNvSpPr/>
                    <p:nvPr/>
                  </p:nvSpPr>
                  <p:spPr>
                    <a:xfrm>
                      <a:off x="6218296" y="3203067"/>
                      <a:ext cx="179756" cy="269852"/>
                    </a:xfrm>
                    <a:custGeom>
                      <a:avLst/>
                      <a:gdLst/>
                      <a:ahLst/>
                      <a:cxnLst/>
                      <a:rect l="l" t="t" r="r" b="b"/>
                      <a:pathLst>
                        <a:path w="179756" h="269852" extrusionOk="0">
                          <a:moveTo>
                            <a:pt x="179757" y="269853"/>
                          </a:moveTo>
                          <a:cubicBezTo>
                            <a:pt x="179757" y="269853"/>
                            <a:pt x="100039" y="-39641"/>
                            <a:pt x="17107" y="4266"/>
                          </a:cubicBezTo>
                          <a:cubicBezTo>
                            <a:pt x="-65832" y="48173"/>
                            <a:pt x="179757" y="269853"/>
                            <a:pt x="179757" y="269853"/>
                          </a:cubicBezTo>
                          <a:close/>
                        </a:path>
                      </a:pathLst>
                    </a:custGeom>
                    <a:solidFill>
                      <a:srgbClr val="AC904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7" name="Google Shape;2937;p17"/>
                    <p:cNvSpPr/>
                    <p:nvPr/>
                  </p:nvSpPr>
                  <p:spPr>
                    <a:xfrm>
                      <a:off x="6311671" y="3216984"/>
                      <a:ext cx="105729" cy="272404"/>
                    </a:xfrm>
                    <a:custGeom>
                      <a:avLst/>
                      <a:gdLst/>
                      <a:ahLst/>
                      <a:cxnLst/>
                      <a:rect l="l" t="t" r="r" b="b"/>
                      <a:pathLst>
                        <a:path w="105729" h="272404" extrusionOk="0">
                          <a:moveTo>
                            <a:pt x="105730" y="272405"/>
                          </a:moveTo>
                          <a:cubicBezTo>
                            <a:pt x="105730" y="272405"/>
                            <a:pt x="93527" y="199070"/>
                            <a:pt x="65285" y="124074"/>
                          </a:cubicBezTo>
                          <a:cubicBezTo>
                            <a:pt x="37036" y="49084"/>
                            <a:pt x="0" y="0"/>
                            <a:pt x="0" y="0"/>
                          </a:cubicBezTo>
                          <a:cubicBezTo>
                            <a:pt x="0" y="0"/>
                            <a:pt x="26166" y="53103"/>
                            <a:pt x="54409" y="128099"/>
                          </a:cubicBezTo>
                          <a:cubicBezTo>
                            <a:pt x="82658" y="203095"/>
                            <a:pt x="105730" y="272405"/>
                            <a:pt x="105730" y="272405"/>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938" name="Google Shape;2938;p17"/>
                  <p:cNvGrpSpPr/>
                  <p:nvPr/>
                </p:nvGrpSpPr>
                <p:grpSpPr>
                  <a:xfrm>
                    <a:off x="5800355" y="3048335"/>
                    <a:ext cx="572321" cy="433679"/>
                    <a:chOff x="5800355" y="3048335"/>
                    <a:chExt cx="572321" cy="433679"/>
                  </a:xfrm>
                </p:grpSpPr>
                <p:sp>
                  <p:nvSpPr>
                    <p:cNvPr id="2939" name="Google Shape;2939;p17"/>
                    <p:cNvSpPr/>
                    <p:nvPr/>
                  </p:nvSpPr>
                  <p:spPr>
                    <a:xfrm>
                      <a:off x="5800355" y="3048335"/>
                      <a:ext cx="572321" cy="431382"/>
                    </a:xfrm>
                    <a:custGeom>
                      <a:avLst/>
                      <a:gdLst/>
                      <a:ahLst/>
                      <a:cxnLst/>
                      <a:rect l="l" t="t" r="r" b="b"/>
                      <a:pathLst>
                        <a:path w="572321" h="431382" extrusionOk="0">
                          <a:moveTo>
                            <a:pt x="13950" y="59"/>
                          </a:moveTo>
                          <a:lnTo>
                            <a:pt x="0" y="20552"/>
                          </a:lnTo>
                          <a:cubicBezTo>
                            <a:pt x="0" y="20552"/>
                            <a:pt x="25952" y="35621"/>
                            <a:pt x="136597" y="114602"/>
                          </a:cubicBezTo>
                          <a:cubicBezTo>
                            <a:pt x="225115" y="177791"/>
                            <a:pt x="342645" y="262565"/>
                            <a:pt x="424131" y="325037"/>
                          </a:cubicBezTo>
                          <a:cubicBezTo>
                            <a:pt x="468199" y="358825"/>
                            <a:pt x="572322" y="431383"/>
                            <a:pt x="572322" y="431383"/>
                          </a:cubicBezTo>
                          <a:cubicBezTo>
                            <a:pt x="572322" y="431383"/>
                            <a:pt x="493682" y="373123"/>
                            <a:pt x="425497" y="322833"/>
                          </a:cubicBezTo>
                          <a:cubicBezTo>
                            <a:pt x="343228" y="262156"/>
                            <a:pt x="245367" y="174757"/>
                            <a:pt x="151311" y="103183"/>
                          </a:cubicBezTo>
                          <a:cubicBezTo>
                            <a:pt x="7909" y="-5935"/>
                            <a:pt x="13950" y="59"/>
                            <a:pt x="13950" y="59"/>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0" name="Google Shape;2940;p17"/>
                    <p:cNvSpPr/>
                    <p:nvPr/>
                  </p:nvSpPr>
                  <p:spPr>
                    <a:xfrm>
                      <a:off x="6171524" y="3325319"/>
                      <a:ext cx="60175" cy="156695"/>
                    </a:xfrm>
                    <a:custGeom>
                      <a:avLst/>
                      <a:gdLst/>
                      <a:ahLst/>
                      <a:cxnLst/>
                      <a:rect l="l" t="t" r="r" b="b"/>
                      <a:pathLst>
                        <a:path w="60175" h="156695" extrusionOk="0">
                          <a:moveTo>
                            <a:pt x="20139" y="15993"/>
                          </a:moveTo>
                          <a:cubicBezTo>
                            <a:pt x="20139" y="15993"/>
                            <a:pt x="31430" y="40398"/>
                            <a:pt x="41436" y="75572"/>
                          </a:cubicBezTo>
                          <a:cubicBezTo>
                            <a:pt x="51448" y="110746"/>
                            <a:pt x="60175" y="156696"/>
                            <a:pt x="60175" y="156696"/>
                          </a:cubicBezTo>
                          <a:cubicBezTo>
                            <a:pt x="60175" y="156696"/>
                            <a:pt x="46171" y="112655"/>
                            <a:pt x="30848" y="73717"/>
                          </a:cubicBezTo>
                          <a:cubicBezTo>
                            <a:pt x="15518" y="34786"/>
                            <a:pt x="0" y="0"/>
                            <a:pt x="0" y="0"/>
                          </a:cubicBezTo>
                          <a:lnTo>
                            <a:pt x="20139" y="15993"/>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1" name="Google Shape;2941;p17"/>
                    <p:cNvSpPr/>
                    <p:nvPr/>
                  </p:nvSpPr>
                  <p:spPr>
                    <a:xfrm>
                      <a:off x="6027553" y="3217433"/>
                      <a:ext cx="59421" cy="217788"/>
                    </a:xfrm>
                    <a:custGeom>
                      <a:avLst/>
                      <a:gdLst/>
                      <a:ahLst/>
                      <a:cxnLst/>
                      <a:rect l="l" t="t" r="r" b="b"/>
                      <a:pathLst>
                        <a:path w="59421" h="217788" extrusionOk="0">
                          <a:moveTo>
                            <a:pt x="27197" y="17413"/>
                          </a:moveTo>
                          <a:cubicBezTo>
                            <a:pt x="27197" y="17413"/>
                            <a:pt x="40097" y="64133"/>
                            <a:pt x="49506" y="99474"/>
                          </a:cubicBezTo>
                          <a:cubicBezTo>
                            <a:pt x="66229" y="162308"/>
                            <a:pt x="56739" y="217788"/>
                            <a:pt x="56739" y="217788"/>
                          </a:cubicBezTo>
                          <a:cubicBezTo>
                            <a:pt x="56739" y="217788"/>
                            <a:pt x="49546" y="163922"/>
                            <a:pt x="35395" y="107029"/>
                          </a:cubicBezTo>
                          <a:cubicBezTo>
                            <a:pt x="25295" y="66423"/>
                            <a:pt x="0" y="0"/>
                            <a:pt x="0" y="0"/>
                          </a:cubicBezTo>
                          <a:lnTo>
                            <a:pt x="27197" y="17413"/>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2" name="Google Shape;2942;p17"/>
                    <p:cNvSpPr/>
                    <p:nvPr/>
                  </p:nvSpPr>
                  <p:spPr>
                    <a:xfrm>
                      <a:off x="5867602" y="3103392"/>
                      <a:ext cx="61158" cy="228497"/>
                    </a:xfrm>
                    <a:custGeom>
                      <a:avLst/>
                      <a:gdLst/>
                      <a:ahLst/>
                      <a:cxnLst/>
                      <a:rect l="l" t="t" r="r" b="b"/>
                      <a:pathLst>
                        <a:path w="61158" h="228497" extrusionOk="0">
                          <a:moveTo>
                            <a:pt x="27479" y="19355"/>
                          </a:moveTo>
                          <a:cubicBezTo>
                            <a:pt x="27479" y="19355"/>
                            <a:pt x="38101" y="58112"/>
                            <a:pt x="47906" y="93333"/>
                          </a:cubicBezTo>
                          <a:cubicBezTo>
                            <a:pt x="65345" y="155966"/>
                            <a:pt x="60557" y="228497"/>
                            <a:pt x="60557" y="228497"/>
                          </a:cubicBezTo>
                          <a:cubicBezTo>
                            <a:pt x="60557" y="228497"/>
                            <a:pt x="46211" y="154727"/>
                            <a:pt x="31357" y="98028"/>
                          </a:cubicBezTo>
                          <a:cubicBezTo>
                            <a:pt x="20755" y="57563"/>
                            <a:pt x="0" y="0"/>
                            <a:pt x="0" y="0"/>
                          </a:cubicBezTo>
                          <a:lnTo>
                            <a:pt x="27479" y="19355"/>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3" name="Google Shape;2943;p17"/>
                    <p:cNvSpPr/>
                    <p:nvPr/>
                  </p:nvSpPr>
                  <p:spPr>
                    <a:xfrm>
                      <a:off x="6176567" y="3318508"/>
                      <a:ext cx="178475" cy="20343"/>
                    </a:xfrm>
                    <a:custGeom>
                      <a:avLst/>
                      <a:gdLst/>
                      <a:ahLst/>
                      <a:cxnLst/>
                      <a:rect l="l" t="t" r="r" b="b"/>
                      <a:pathLst>
                        <a:path w="178475" h="20343" extrusionOk="0">
                          <a:moveTo>
                            <a:pt x="0" y="0"/>
                          </a:moveTo>
                          <a:cubicBezTo>
                            <a:pt x="0" y="0"/>
                            <a:pt x="37116" y="6275"/>
                            <a:pt x="81733" y="8566"/>
                          </a:cubicBezTo>
                          <a:cubicBezTo>
                            <a:pt x="126350" y="10863"/>
                            <a:pt x="178475" y="9175"/>
                            <a:pt x="178475" y="9175"/>
                          </a:cubicBezTo>
                          <a:cubicBezTo>
                            <a:pt x="178475" y="9175"/>
                            <a:pt x="121133" y="20594"/>
                            <a:pt x="82691" y="20340"/>
                          </a:cubicBezTo>
                          <a:cubicBezTo>
                            <a:pt x="49191" y="20125"/>
                            <a:pt x="20976" y="18069"/>
                            <a:pt x="20976" y="18069"/>
                          </a:cubicBezTo>
                          <a:lnTo>
                            <a:pt x="0" y="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4" name="Google Shape;2944;p17"/>
                    <p:cNvSpPr/>
                    <p:nvPr/>
                  </p:nvSpPr>
                  <p:spPr>
                    <a:xfrm>
                      <a:off x="6050719" y="3170291"/>
                      <a:ext cx="193718" cy="75672"/>
                    </a:xfrm>
                    <a:custGeom>
                      <a:avLst/>
                      <a:gdLst/>
                      <a:ahLst/>
                      <a:cxnLst/>
                      <a:rect l="l" t="t" r="r" b="b"/>
                      <a:pathLst>
                        <a:path w="193718" h="75672" extrusionOk="0">
                          <a:moveTo>
                            <a:pt x="0" y="54824"/>
                          </a:moveTo>
                          <a:cubicBezTo>
                            <a:pt x="0" y="54824"/>
                            <a:pt x="52707" y="47551"/>
                            <a:pt x="95309" y="37069"/>
                          </a:cubicBezTo>
                          <a:cubicBezTo>
                            <a:pt x="127556" y="29140"/>
                            <a:pt x="193718" y="0"/>
                            <a:pt x="193718" y="0"/>
                          </a:cubicBezTo>
                          <a:cubicBezTo>
                            <a:pt x="193718" y="0"/>
                            <a:pt x="159770" y="29843"/>
                            <a:pt x="102776" y="51756"/>
                          </a:cubicBezTo>
                          <a:cubicBezTo>
                            <a:pt x="72096" y="63557"/>
                            <a:pt x="24445" y="75672"/>
                            <a:pt x="24445" y="75672"/>
                          </a:cubicBezTo>
                          <a:lnTo>
                            <a:pt x="0" y="5482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5" name="Google Shape;2945;p17"/>
                    <p:cNvSpPr/>
                    <p:nvPr/>
                  </p:nvSpPr>
                  <p:spPr>
                    <a:xfrm>
                      <a:off x="5883200" y="3080668"/>
                      <a:ext cx="167116" cy="41951"/>
                    </a:xfrm>
                    <a:custGeom>
                      <a:avLst/>
                      <a:gdLst/>
                      <a:ahLst/>
                      <a:cxnLst/>
                      <a:rect l="l" t="t" r="r" b="b"/>
                      <a:pathLst>
                        <a:path w="167116" h="41951" extrusionOk="0">
                          <a:moveTo>
                            <a:pt x="0" y="17272"/>
                          </a:moveTo>
                          <a:cubicBezTo>
                            <a:pt x="0" y="17272"/>
                            <a:pt x="26334" y="22958"/>
                            <a:pt x="84707" y="16803"/>
                          </a:cubicBezTo>
                          <a:cubicBezTo>
                            <a:pt x="106647" y="14493"/>
                            <a:pt x="167117" y="0"/>
                            <a:pt x="167117" y="0"/>
                          </a:cubicBezTo>
                          <a:cubicBezTo>
                            <a:pt x="167117" y="0"/>
                            <a:pt x="104993" y="24706"/>
                            <a:pt x="87225" y="29327"/>
                          </a:cubicBezTo>
                          <a:cubicBezTo>
                            <a:pt x="61146" y="36112"/>
                            <a:pt x="30379" y="41952"/>
                            <a:pt x="30379" y="41952"/>
                          </a:cubicBezTo>
                          <a:lnTo>
                            <a:pt x="0" y="17272"/>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2946" name="Google Shape;2946;p17"/>
                <p:cNvGrpSpPr/>
                <p:nvPr/>
              </p:nvGrpSpPr>
              <p:grpSpPr>
                <a:xfrm>
                  <a:off x="5608137" y="2912788"/>
                  <a:ext cx="778141" cy="580103"/>
                  <a:chOff x="5608137" y="2912788"/>
                  <a:chExt cx="778141" cy="580103"/>
                </a:xfrm>
              </p:grpSpPr>
              <p:sp>
                <p:nvSpPr>
                  <p:cNvPr id="2947" name="Google Shape;2947;p17"/>
                  <p:cNvSpPr/>
                  <p:nvPr/>
                </p:nvSpPr>
                <p:spPr>
                  <a:xfrm>
                    <a:off x="5608137" y="2912788"/>
                    <a:ext cx="778141" cy="577049"/>
                  </a:xfrm>
                  <a:custGeom>
                    <a:avLst/>
                    <a:gdLst/>
                    <a:ahLst/>
                    <a:cxnLst/>
                    <a:rect l="l" t="t" r="r" b="b"/>
                    <a:pathLst>
                      <a:path w="778141" h="577049" extrusionOk="0">
                        <a:moveTo>
                          <a:pt x="22965" y="0"/>
                        </a:moveTo>
                        <a:cubicBezTo>
                          <a:pt x="22965" y="0"/>
                          <a:pt x="20560" y="14011"/>
                          <a:pt x="14821" y="25409"/>
                        </a:cubicBezTo>
                        <a:cubicBezTo>
                          <a:pt x="9081" y="36801"/>
                          <a:pt x="0" y="45582"/>
                          <a:pt x="0" y="45582"/>
                        </a:cubicBezTo>
                        <a:cubicBezTo>
                          <a:pt x="0" y="45582"/>
                          <a:pt x="152429" y="125875"/>
                          <a:pt x="344085" y="260859"/>
                        </a:cubicBezTo>
                        <a:cubicBezTo>
                          <a:pt x="535748" y="395842"/>
                          <a:pt x="778142" y="577050"/>
                          <a:pt x="778142" y="577050"/>
                        </a:cubicBezTo>
                        <a:cubicBezTo>
                          <a:pt x="778142" y="577050"/>
                          <a:pt x="552538" y="387611"/>
                          <a:pt x="364639" y="247832"/>
                        </a:cubicBezTo>
                        <a:cubicBezTo>
                          <a:pt x="176747" y="108047"/>
                          <a:pt x="22965" y="0"/>
                          <a:pt x="22965"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8" name="Google Shape;2948;p17"/>
                  <p:cNvSpPr/>
                  <p:nvPr/>
                </p:nvSpPr>
                <p:spPr>
                  <a:xfrm>
                    <a:off x="6179212" y="3335218"/>
                    <a:ext cx="57556" cy="157673"/>
                  </a:xfrm>
                  <a:custGeom>
                    <a:avLst/>
                    <a:gdLst/>
                    <a:ahLst/>
                    <a:cxnLst/>
                    <a:rect l="l" t="t" r="r" b="b"/>
                    <a:pathLst>
                      <a:path w="57556" h="157673" extrusionOk="0">
                        <a:moveTo>
                          <a:pt x="19864" y="16328"/>
                        </a:moveTo>
                        <a:cubicBezTo>
                          <a:pt x="19864" y="16328"/>
                          <a:pt x="30747" y="40920"/>
                          <a:pt x="40170" y="76255"/>
                        </a:cubicBezTo>
                        <a:cubicBezTo>
                          <a:pt x="49593" y="111590"/>
                          <a:pt x="57556" y="157674"/>
                          <a:pt x="57556" y="157674"/>
                        </a:cubicBezTo>
                        <a:cubicBezTo>
                          <a:pt x="57556" y="157674"/>
                          <a:pt x="44282" y="113412"/>
                          <a:pt x="29609" y="74226"/>
                        </a:cubicBezTo>
                        <a:cubicBezTo>
                          <a:pt x="14935" y="35040"/>
                          <a:pt x="0" y="0"/>
                          <a:pt x="0" y="0"/>
                        </a:cubicBezTo>
                        <a:lnTo>
                          <a:pt x="19864" y="16328"/>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9" name="Google Shape;2949;p17"/>
                  <p:cNvSpPr/>
                  <p:nvPr/>
                </p:nvSpPr>
                <p:spPr>
                  <a:xfrm>
                    <a:off x="6034960" y="3227807"/>
                    <a:ext cx="54548" cy="219281"/>
                  </a:xfrm>
                  <a:custGeom>
                    <a:avLst/>
                    <a:gdLst/>
                    <a:ahLst/>
                    <a:cxnLst/>
                    <a:rect l="l" t="t" r="r" b="b"/>
                    <a:pathLst>
                      <a:path w="54548" h="219281" extrusionOk="0">
                        <a:moveTo>
                          <a:pt x="26695" y="18163"/>
                        </a:moveTo>
                        <a:cubicBezTo>
                          <a:pt x="26695" y="18163"/>
                          <a:pt x="38289" y="65218"/>
                          <a:pt x="46700" y="100814"/>
                        </a:cubicBezTo>
                        <a:cubicBezTo>
                          <a:pt x="61668" y="164090"/>
                          <a:pt x="50625" y="219282"/>
                          <a:pt x="50625" y="219282"/>
                        </a:cubicBezTo>
                        <a:cubicBezTo>
                          <a:pt x="50625" y="219282"/>
                          <a:pt x="44945" y="165241"/>
                          <a:pt x="32388" y="107973"/>
                        </a:cubicBezTo>
                        <a:cubicBezTo>
                          <a:pt x="23427" y="67100"/>
                          <a:pt x="0" y="0"/>
                          <a:pt x="0" y="0"/>
                        </a:cubicBezTo>
                        <a:lnTo>
                          <a:pt x="26695" y="18163"/>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0" name="Google Shape;2950;p17"/>
                  <p:cNvSpPr/>
                  <p:nvPr/>
                </p:nvSpPr>
                <p:spPr>
                  <a:xfrm>
                    <a:off x="5878847" y="3117824"/>
                    <a:ext cx="54116" cy="230807"/>
                  </a:xfrm>
                  <a:custGeom>
                    <a:avLst/>
                    <a:gdLst/>
                    <a:ahLst/>
                    <a:cxnLst/>
                    <a:rect l="l" t="t" r="r" b="b"/>
                    <a:pathLst>
                      <a:path w="54116" h="230807" extrusionOk="0">
                        <a:moveTo>
                          <a:pt x="28035" y="19951"/>
                        </a:moveTo>
                        <a:cubicBezTo>
                          <a:pt x="28035" y="19951"/>
                          <a:pt x="37116" y="59103"/>
                          <a:pt x="45535" y="94693"/>
                        </a:cubicBezTo>
                        <a:cubicBezTo>
                          <a:pt x="60497" y="157975"/>
                          <a:pt x="51348" y="230808"/>
                          <a:pt x="51348" y="230808"/>
                        </a:cubicBezTo>
                        <a:cubicBezTo>
                          <a:pt x="51348" y="230808"/>
                          <a:pt x="40284" y="156381"/>
                          <a:pt x="27727" y="99113"/>
                        </a:cubicBezTo>
                        <a:cubicBezTo>
                          <a:pt x="18766" y="58246"/>
                          <a:pt x="0" y="0"/>
                          <a:pt x="0" y="0"/>
                        </a:cubicBezTo>
                        <a:lnTo>
                          <a:pt x="28035" y="1995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1" name="Google Shape;2951;p17"/>
                  <p:cNvSpPr/>
                  <p:nvPr/>
                </p:nvSpPr>
                <p:spPr>
                  <a:xfrm>
                    <a:off x="6183505" y="3324080"/>
                    <a:ext cx="175475" cy="17683"/>
                  </a:xfrm>
                  <a:custGeom>
                    <a:avLst/>
                    <a:gdLst/>
                    <a:ahLst/>
                    <a:cxnLst/>
                    <a:rect l="l" t="t" r="r" b="b"/>
                    <a:pathLst>
                      <a:path w="175475" h="17683" extrusionOk="0">
                        <a:moveTo>
                          <a:pt x="0" y="0"/>
                        </a:moveTo>
                        <a:cubicBezTo>
                          <a:pt x="0" y="0"/>
                          <a:pt x="36701" y="4876"/>
                          <a:pt x="80568" y="5505"/>
                        </a:cubicBezTo>
                        <a:cubicBezTo>
                          <a:pt x="124435" y="6135"/>
                          <a:pt x="175475" y="2511"/>
                          <a:pt x="175475" y="2511"/>
                        </a:cubicBezTo>
                        <a:cubicBezTo>
                          <a:pt x="175475" y="2511"/>
                          <a:pt x="119774" y="16033"/>
                          <a:pt x="82062" y="17219"/>
                        </a:cubicBezTo>
                        <a:cubicBezTo>
                          <a:pt x="49198" y="18250"/>
                          <a:pt x="21425" y="17245"/>
                          <a:pt x="21425" y="17245"/>
                        </a:cubicBezTo>
                        <a:lnTo>
                          <a:pt x="0" y="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2" name="Google Shape;2952;p17"/>
                  <p:cNvSpPr/>
                  <p:nvPr/>
                </p:nvSpPr>
                <p:spPr>
                  <a:xfrm>
                    <a:off x="6062051" y="3164725"/>
                    <a:ext cx="190965" cy="83441"/>
                  </a:xfrm>
                  <a:custGeom>
                    <a:avLst/>
                    <a:gdLst/>
                    <a:ahLst/>
                    <a:cxnLst/>
                    <a:rect l="l" t="t" r="r" b="b"/>
                    <a:pathLst>
                      <a:path w="190965" h="83441" extrusionOk="0">
                        <a:moveTo>
                          <a:pt x="0" y="63751"/>
                        </a:moveTo>
                        <a:cubicBezTo>
                          <a:pt x="0" y="63751"/>
                          <a:pt x="52312" y="54040"/>
                          <a:pt x="94384" y="41597"/>
                        </a:cubicBezTo>
                        <a:cubicBezTo>
                          <a:pt x="126223" y="32180"/>
                          <a:pt x="190966" y="0"/>
                          <a:pt x="190966" y="0"/>
                        </a:cubicBezTo>
                        <a:cubicBezTo>
                          <a:pt x="190966" y="0"/>
                          <a:pt x="158437" y="31383"/>
                          <a:pt x="102528" y="55922"/>
                        </a:cubicBezTo>
                        <a:cubicBezTo>
                          <a:pt x="72424" y="69129"/>
                          <a:pt x="25389" y="83441"/>
                          <a:pt x="25389" y="83441"/>
                        </a:cubicBezTo>
                        <a:lnTo>
                          <a:pt x="0" y="6375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3" name="Google Shape;2953;p17"/>
                  <p:cNvSpPr/>
                  <p:nvPr/>
                </p:nvSpPr>
                <p:spPr>
                  <a:xfrm>
                    <a:off x="5896407" y="3077226"/>
                    <a:ext cx="161517" cy="50423"/>
                  </a:xfrm>
                  <a:custGeom>
                    <a:avLst/>
                    <a:gdLst/>
                    <a:ahLst/>
                    <a:cxnLst/>
                    <a:rect l="l" t="t" r="r" b="b"/>
                    <a:pathLst>
                      <a:path w="161517" h="50423" extrusionOk="0">
                        <a:moveTo>
                          <a:pt x="0" y="27760"/>
                        </a:moveTo>
                        <a:cubicBezTo>
                          <a:pt x="0" y="27760"/>
                          <a:pt x="26079" y="31765"/>
                          <a:pt x="82497" y="21947"/>
                        </a:cubicBezTo>
                        <a:cubicBezTo>
                          <a:pt x="103701" y="18263"/>
                          <a:pt x="161518" y="0"/>
                          <a:pt x="161518" y="0"/>
                        </a:cubicBezTo>
                        <a:cubicBezTo>
                          <a:pt x="161518" y="0"/>
                          <a:pt x="102850" y="28537"/>
                          <a:pt x="85886" y="34263"/>
                        </a:cubicBezTo>
                        <a:cubicBezTo>
                          <a:pt x="60992" y="42668"/>
                          <a:pt x="31450" y="50424"/>
                          <a:pt x="31450" y="50424"/>
                        </a:cubicBezTo>
                        <a:lnTo>
                          <a:pt x="0" y="2776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2954" name="Google Shape;2954;p17"/>
              <p:cNvGrpSpPr/>
              <p:nvPr/>
            </p:nvGrpSpPr>
            <p:grpSpPr>
              <a:xfrm>
                <a:off x="5411096" y="2775417"/>
                <a:ext cx="693094" cy="670613"/>
                <a:chOff x="5411096" y="2775417"/>
                <a:chExt cx="693094" cy="670613"/>
              </a:xfrm>
            </p:grpSpPr>
            <p:sp>
              <p:nvSpPr>
                <p:cNvPr id="2955" name="Google Shape;2955;p17"/>
                <p:cNvSpPr/>
                <p:nvPr/>
              </p:nvSpPr>
              <p:spPr>
                <a:xfrm>
                  <a:off x="5411109" y="2775417"/>
                  <a:ext cx="693081" cy="670613"/>
                </a:xfrm>
                <a:custGeom>
                  <a:avLst/>
                  <a:gdLst/>
                  <a:ahLst/>
                  <a:cxnLst/>
                  <a:rect l="l" t="t" r="r" b="b"/>
                  <a:pathLst>
                    <a:path w="693081" h="670613" extrusionOk="0">
                      <a:moveTo>
                        <a:pt x="1789" y="277437"/>
                      </a:moveTo>
                      <a:cubicBezTo>
                        <a:pt x="10188" y="176818"/>
                        <a:pt x="102235" y="59903"/>
                        <a:pt x="192802" y="25580"/>
                      </a:cubicBezTo>
                      <a:cubicBezTo>
                        <a:pt x="283362" y="-8737"/>
                        <a:pt x="358834" y="-4846"/>
                        <a:pt x="445751" y="15668"/>
                      </a:cubicBezTo>
                      <a:cubicBezTo>
                        <a:pt x="532661" y="36188"/>
                        <a:pt x="617522" y="84415"/>
                        <a:pt x="659454" y="190473"/>
                      </a:cubicBezTo>
                      <a:cubicBezTo>
                        <a:pt x="701386" y="296524"/>
                        <a:pt x="710929" y="406674"/>
                        <a:pt x="648236" y="502405"/>
                      </a:cubicBezTo>
                      <a:cubicBezTo>
                        <a:pt x="589072" y="592744"/>
                        <a:pt x="541837" y="631173"/>
                        <a:pt x="433374" y="657909"/>
                      </a:cubicBezTo>
                      <a:cubicBezTo>
                        <a:pt x="360964" y="675764"/>
                        <a:pt x="241444" y="691750"/>
                        <a:pt x="119005" y="580415"/>
                      </a:cubicBezTo>
                      <a:cubicBezTo>
                        <a:pt x="71400" y="537130"/>
                        <a:pt x="-13367" y="459134"/>
                        <a:pt x="1789" y="277437"/>
                      </a:cubicBezTo>
                      <a:close/>
                    </a:path>
                  </a:pathLst>
                </a:custGeom>
                <a:solidFill>
                  <a:srgbClr val="A422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6" name="Google Shape;2956;p17"/>
                <p:cNvSpPr/>
                <p:nvPr/>
              </p:nvSpPr>
              <p:spPr>
                <a:xfrm>
                  <a:off x="5411122" y="2777356"/>
                  <a:ext cx="595247" cy="622744"/>
                </a:xfrm>
                <a:custGeom>
                  <a:avLst/>
                  <a:gdLst/>
                  <a:ahLst/>
                  <a:cxnLst/>
                  <a:rect l="l" t="t" r="r" b="b"/>
                  <a:pathLst>
                    <a:path w="595247" h="622744" extrusionOk="0">
                      <a:moveTo>
                        <a:pt x="488814" y="86535"/>
                      </a:moveTo>
                      <a:cubicBezTo>
                        <a:pt x="422746" y="30245"/>
                        <a:pt x="340952" y="522"/>
                        <a:pt x="289665" y="0"/>
                      </a:cubicBezTo>
                      <a:cubicBezTo>
                        <a:pt x="289564" y="13"/>
                        <a:pt x="289457" y="27"/>
                        <a:pt x="289356" y="33"/>
                      </a:cubicBezTo>
                      <a:cubicBezTo>
                        <a:pt x="258335" y="3315"/>
                        <a:pt x="226617" y="10796"/>
                        <a:pt x="192762" y="23628"/>
                      </a:cubicBezTo>
                      <a:cubicBezTo>
                        <a:pt x="102201" y="57945"/>
                        <a:pt x="10188" y="174926"/>
                        <a:pt x="1789" y="275545"/>
                      </a:cubicBezTo>
                      <a:cubicBezTo>
                        <a:pt x="-13367" y="457242"/>
                        <a:pt x="71387" y="535138"/>
                        <a:pt x="118985" y="578423"/>
                      </a:cubicBezTo>
                      <a:cubicBezTo>
                        <a:pt x="127738" y="586386"/>
                        <a:pt x="136491" y="593579"/>
                        <a:pt x="145198" y="600289"/>
                      </a:cubicBezTo>
                      <a:cubicBezTo>
                        <a:pt x="270269" y="642234"/>
                        <a:pt x="475802" y="645174"/>
                        <a:pt x="566945" y="430822"/>
                      </a:cubicBezTo>
                      <a:cubicBezTo>
                        <a:pt x="632920" y="275666"/>
                        <a:pt x="573917" y="159040"/>
                        <a:pt x="488814" y="86535"/>
                      </a:cubicBezTo>
                      <a:close/>
                    </a:path>
                  </a:pathLst>
                </a:custGeom>
                <a:solidFill>
                  <a:srgbClr val="BA3D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7" name="Google Shape;2957;p17"/>
                <p:cNvSpPr/>
                <p:nvPr/>
              </p:nvSpPr>
              <p:spPr>
                <a:xfrm>
                  <a:off x="5411096" y="2819088"/>
                  <a:ext cx="539153" cy="551949"/>
                </a:xfrm>
                <a:custGeom>
                  <a:avLst/>
                  <a:gdLst/>
                  <a:ahLst/>
                  <a:cxnLst/>
                  <a:rect l="l" t="t" r="r" b="b"/>
                  <a:pathLst>
                    <a:path w="539153" h="551949" extrusionOk="0">
                      <a:moveTo>
                        <a:pt x="440680" y="67828"/>
                      </a:moveTo>
                      <a:cubicBezTo>
                        <a:pt x="357018" y="3856"/>
                        <a:pt x="240533" y="-15386"/>
                        <a:pt x="176969" y="12321"/>
                      </a:cubicBezTo>
                      <a:cubicBezTo>
                        <a:pt x="143396" y="26948"/>
                        <a:pt x="116271" y="40496"/>
                        <a:pt x="91880" y="53543"/>
                      </a:cubicBezTo>
                      <a:cubicBezTo>
                        <a:pt x="50129" y="97765"/>
                        <a:pt x="17205" y="154196"/>
                        <a:pt x="5746" y="208524"/>
                      </a:cubicBezTo>
                      <a:cubicBezTo>
                        <a:pt x="5311" y="210580"/>
                        <a:pt x="4729" y="212650"/>
                        <a:pt x="4353" y="214699"/>
                      </a:cubicBezTo>
                      <a:cubicBezTo>
                        <a:pt x="3188" y="221122"/>
                        <a:pt x="2344" y="227497"/>
                        <a:pt x="1815" y="233813"/>
                      </a:cubicBezTo>
                      <a:cubicBezTo>
                        <a:pt x="871" y="245172"/>
                        <a:pt x="288" y="256021"/>
                        <a:pt x="87" y="266583"/>
                      </a:cubicBezTo>
                      <a:cubicBezTo>
                        <a:pt x="-1815" y="365454"/>
                        <a:pt x="27580" y="429869"/>
                        <a:pt x="60778" y="474513"/>
                      </a:cubicBezTo>
                      <a:cubicBezTo>
                        <a:pt x="99260" y="501228"/>
                        <a:pt x="149041" y="524856"/>
                        <a:pt x="213864" y="543066"/>
                      </a:cubicBezTo>
                      <a:cubicBezTo>
                        <a:pt x="395106" y="593972"/>
                        <a:pt x="558559" y="417593"/>
                        <a:pt x="537282" y="230732"/>
                      </a:cubicBezTo>
                      <a:cubicBezTo>
                        <a:pt x="529299" y="160659"/>
                        <a:pt x="490876" y="106210"/>
                        <a:pt x="440680" y="67828"/>
                      </a:cubicBezTo>
                      <a:close/>
                    </a:path>
                  </a:pathLst>
                </a:custGeom>
                <a:solidFill>
                  <a:srgbClr val="CF58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8" name="Google Shape;2958;p17"/>
                <p:cNvSpPr/>
                <p:nvPr/>
              </p:nvSpPr>
              <p:spPr>
                <a:xfrm>
                  <a:off x="5413020" y="2898337"/>
                  <a:ext cx="98780" cy="391219"/>
                </a:xfrm>
                <a:custGeom>
                  <a:avLst/>
                  <a:gdLst/>
                  <a:ahLst/>
                  <a:cxnLst/>
                  <a:rect l="l" t="t" r="r" b="b"/>
                  <a:pathLst>
                    <a:path w="98780" h="391219" extrusionOk="0">
                      <a:moveTo>
                        <a:pt x="98388" y="390616"/>
                      </a:moveTo>
                      <a:cubicBezTo>
                        <a:pt x="91731" y="399329"/>
                        <a:pt x="7224" y="312526"/>
                        <a:pt x="373" y="210453"/>
                      </a:cubicBezTo>
                      <a:cubicBezTo>
                        <a:pt x="-6344" y="110402"/>
                        <a:pt x="79676" y="-6311"/>
                        <a:pt x="89521" y="266"/>
                      </a:cubicBezTo>
                      <a:cubicBezTo>
                        <a:pt x="99674" y="7050"/>
                        <a:pt x="13848" y="94731"/>
                        <a:pt x="20847" y="205678"/>
                      </a:cubicBezTo>
                      <a:cubicBezTo>
                        <a:pt x="27785" y="315741"/>
                        <a:pt x="104924" y="382064"/>
                        <a:pt x="98388" y="390616"/>
                      </a:cubicBezTo>
                      <a:close/>
                    </a:path>
                  </a:pathLst>
                </a:custGeom>
                <a:solidFill>
                  <a:srgbClr val="FFA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9" name="Google Shape;2959;p17"/>
                <p:cNvSpPr/>
                <p:nvPr/>
              </p:nvSpPr>
              <p:spPr>
                <a:xfrm>
                  <a:off x="5452540" y="2842578"/>
                  <a:ext cx="451316" cy="493778"/>
                </a:xfrm>
                <a:custGeom>
                  <a:avLst/>
                  <a:gdLst/>
                  <a:ahLst/>
                  <a:cxnLst/>
                  <a:rect l="l" t="t" r="r" b="b"/>
                  <a:pathLst>
                    <a:path w="451316" h="493778" extrusionOk="0">
                      <a:moveTo>
                        <a:pt x="423153" y="249911"/>
                      </a:moveTo>
                      <a:cubicBezTo>
                        <a:pt x="437633" y="251813"/>
                        <a:pt x="518033" y="108826"/>
                        <a:pt x="318207" y="20456"/>
                      </a:cubicBezTo>
                      <a:cubicBezTo>
                        <a:pt x="232696" y="-17363"/>
                        <a:pt x="123370" y="-9166"/>
                        <a:pt x="45548" y="100040"/>
                      </a:cubicBezTo>
                      <a:cubicBezTo>
                        <a:pt x="-49031" y="232759"/>
                        <a:pt x="5170" y="430222"/>
                        <a:pt x="194294" y="485441"/>
                      </a:cubicBezTo>
                      <a:cubicBezTo>
                        <a:pt x="369039" y="536467"/>
                        <a:pt x="448475" y="336956"/>
                        <a:pt x="413087" y="328858"/>
                      </a:cubicBezTo>
                      <a:cubicBezTo>
                        <a:pt x="391776" y="323976"/>
                        <a:pt x="342846" y="394719"/>
                        <a:pt x="271205" y="385778"/>
                      </a:cubicBezTo>
                      <a:cubicBezTo>
                        <a:pt x="230593" y="380702"/>
                        <a:pt x="141727" y="315209"/>
                        <a:pt x="169367" y="234447"/>
                      </a:cubicBezTo>
                      <a:cubicBezTo>
                        <a:pt x="194602" y="160724"/>
                        <a:pt x="264026" y="129682"/>
                        <a:pt x="316673" y="153986"/>
                      </a:cubicBezTo>
                      <a:cubicBezTo>
                        <a:pt x="370586" y="178866"/>
                        <a:pt x="405064" y="247533"/>
                        <a:pt x="423153" y="249911"/>
                      </a:cubicBezTo>
                      <a:close/>
                    </a:path>
                  </a:pathLst>
                </a:custGeom>
                <a:solidFill>
                  <a:srgbClr val="E573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0" name="Google Shape;2960;p17"/>
                <p:cNvSpPr/>
                <p:nvPr/>
              </p:nvSpPr>
              <p:spPr>
                <a:xfrm>
                  <a:off x="5770875" y="3217298"/>
                  <a:ext cx="68774" cy="49010"/>
                </a:xfrm>
                <a:custGeom>
                  <a:avLst/>
                  <a:gdLst/>
                  <a:ahLst/>
                  <a:cxnLst/>
                  <a:rect l="l" t="t" r="r" b="b"/>
                  <a:pathLst>
                    <a:path w="68774" h="49010" extrusionOk="0">
                      <a:moveTo>
                        <a:pt x="68752" y="5373"/>
                      </a:moveTo>
                      <a:cubicBezTo>
                        <a:pt x="68150" y="-13922"/>
                        <a:pt x="635" y="23810"/>
                        <a:pt x="12" y="38953"/>
                      </a:cubicBezTo>
                      <a:cubicBezTo>
                        <a:pt x="-571" y="53064"/>
                        <a:pt x="20552" y="49146"/>
                        <a:pt x="28248" y="46045"/>
                      </a:cubicBezTo>
                      <a:cubicBezTo>
                        <a:pt x="51373" y="36743"/>
                        <a:pt x="69489" y="29001"/>
                        <a:pt x="68752" y="5373"/>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1" name="Google Shape;2961;p17"/>
                <p:cNvSpPr/>
                <p:nvPr/>
              </p:nvSpPr>
              <p:spPr>
                <a:xfrm>
                  <a:off x="5598533" y="3206975"/>
                  <a:ext cx="166191" cy="86927"/>
                </a:xfrm>
                <a:custGeom>
                  <a:avLst/>
                  <a:gdLst/>
                  <a:ahLst/>
                  <a:cxnLst/>
                  <a:rect l="l" t="t" r="r" b="b"/>
                  <a:pathLst>
                    <a:path w="166191" h="86927" extrusionOk="0">
                      <a:moveTo>
                        <a:pt x="80" y="52523"/>
                      </a:moveTo>
                      <a:cubicBezTo>
                        <a:pt x="3857" y="37990"/>
                        <a:pt x="12765" y="44466"/>
                        <a:pt x="25978" y="28620"/>
                      </a:cubicBezTo>
                      <a:cubicBezTo>
                        <a:pt x="39185" y="12775"/>
                        <a:pt x="32133" y="-225"/>
                        <a:pt x="45300" y="3"/>
                      </a:cubicBezTo>
                      <a:cubicBezTo>
                        <a:pt x="63322" y="318"/>
                        <a:pt x="60857" y="18581"/>
                        <a:pt x="105408" y="36363"/>
                      </a:cubicBezTo>
                      <a:cubicBezTo>
                        <a:pt x="117999" y="41385"/>
                        <a:pt x="164498" y="39678"/>
                        <a:pt x="166152" y="59046"/>
                      </a:cubicBezTo>
                      <a:cubicBezTo>
                        <a:pt x="167177" y="71068"/>
                        <a:pt x="148217" y="78790"/>
                        <a:pt x="130087" y="82527"/>
                      </a:cubicBezTo>
                      <a:cubicBezTo>
                        <a:pt x="46398" y="99752"/>
                        <a:pt x="-2244" y="61471"/>
                        <a:pt x="80" y="52523"/>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2" name="Google Shape;2962;p17"/>
                <p:cNvSpPr/>
                <p:nvPr/>
              </p:nvSpPr>
              <p:spPr>
                <a:xfrm>
                  <a:off x="5470582" y="2893923"/>
                  <a:ext cx="209207" cy="350042"/>
                </a:xfrm>
                <a:custGeom>
                  <a:avLst/>
                  <a:gdLst/>
                  <a:ahLst/>
                  <a:cxnLst/>
                  <a:rect l="l" t="t" r="r" b="b"/>
                  <a:pathLst>
                    <a:path w="209207" h="350042" extrusionOk="0">
                      <a:moveTo>
                        <a:pt x="0" y="185935"/>
                      </a:moveTo>
                      <a:cubicBezTo>
                        <a:pt x="40" y="101382"/>
                        <a:pt x="73007" y="-28425"/>
                        <a:pt x="175314" y="5544"/>
                      </a:cubicBezTo>
                      <a:cubicBezTo>
                        <a:pt x="200255" y="13829"/>
                        <a:pt x="210549" y="27973"/>
                        <a:pt x="209068" y="62799"/>
                      </a:cubicBezTo>
                      <a:cubicBezTo>
                        <a:pt x="208091" y="85844"/>
                        <a:pt x="147065" y="128419"/>
                        <a:pt x="128828" y="175246"/>
                      </a:cubicBezTo>
                      <a:cubicBezTo>
                        <a:pt x="101343" y="245808"/>
                        <a:pt x="169461" y="273528"/>
                        <a:pt x="135258" y="327106"/>
                      </a:cubicBezTo>
                      <a:cubicBezTo>
                        <a:pt x="115246" y="358456"/>
                        <a:pt x="89596" y="351029"/>
                        <a:pt x="75431" y="343260"/>
                      </a:cubicBezTo>
                      <a:cubicBezTo>
                        <a:pt x="42829" y="325379"/>
                        <a:pt x="-40" y="274406"/>
                        <a:pt x="0" y="185935"/>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3" name="Google Shape;2963;p17"/>
                <p:cNvSpPr/>
                <p:nvPr/>
              </p:nvSpPr>
              <p:spPr>
                <a:xfrm>
                  <a:off x="5685667" y="2886291"/>
                  <a:ext cx="189435" cy="150133"/>
                </a:xfrm>
                <a:custGeom>
                  <a:avLst/>
                  <a:gdLst/>
                  <a:ahLst/>
                  <a:cxnLst/>
                  <a:rect l="l" t="t" r="r" b="b"/>
                  <a:pathLst>
                    <a:path w="189435" h="150133" extrusionOk="0">
                      <a:moveTo>
                        <a:pt x="286" y="10985"/>
                      </a:moveTo>
                      <a:cubicBezTo>
                        <a:pt x="-2581" y="28271"/>
                        <a:pt x="16982" y="27179"/>
                        <a:pt x="20920" y="49669"/>
                      </a:cubicBezTo>
                      <a:cubicBezTo>
                        <a:pt x="24081" y="67758"/>
                        <a:pt x="16212" y="86999"/>
                        <a:pt x="34361" y="89283"/>
                      </a:cubicBezTo>
                      <a:cubicBezTo>
                        <a:pt x="56416" y="92062"/>
                        <a:pt x="68055" y="82619"/>
                        <a:pt x="110904" y="103609"/>
                      </a:cubicBezTo>
                      <a:cubicBezTo>
                        <a:pt x="160966" y="128141"/>
                        <a:pt x="167804" y="152559"/>
                        <a:pt x="182143" y="149940"/>
                      </a:cubicBezTo>
                      <a:cubicBezTo>
                        <a:pt x="199469" y="146772"/>
                        <a:pt x="185780" y="83128"/>
                        <a:pt x="142582" y="45985"/>
                      </a:cubicBezTo>
                      <a:cubicBezTo>
                        <a:pt x="103564" y="12445"/>
                        <a:pt x="4867" y="-16574"/>
                        <a:pt x="286" y="10985"/>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4" name="Google Shape;2964;p17"/>
                <p:cNvSpPr/>
                <p:nvPr/>
              </p:nvSpPr>
              <p:spPr>
                <a:xfrm>
                  <a:off x="5555805" y="2983605"/>
                  <a:ext cx="90271" cy="192198"/>
                </a:xfrm>
                <a:custGeom>
                  <a:avLst/>
                  <a:gdLst/>
                  <a:ahLst/>
                  <a:cxnLst/>
                  <a:rect l="l" t="t" r="r" b="b"/>
                  <a:pathLst>
                    <a:path w="90271" h="192198" extrusionOk="0">
                      <a:moveTo>
                        <a:pt x="31932" y="192198"/>
                      </a:moveTo>
                      <a:cubicBezTo>
                        <a:pt x="31932" y="192198"/>
                        <a:pt x="-12491" y="154104"/>
                        <a:pt x="3455" y="91511"/>
                      </a:cubicBezTo>
                      <a:cubicBezTo>
                        <a:pt x="22710" y="15919"/>
                        <a:pt x="90272" y="0"/>
                        <a:pt x="90272" y="0"/>
                      </a:cubicBezTo>
                      <a:cubicBezTo>
                        <a:pt x="90272" y="0"/>
                        <a:pt x="38998" y="47979"/>
                        <a:pt x="24411" y="96032"/>
                      </a:cubicBezTo>
                      <a:cubicBezTo>
                        <a:pt x="9824" y="144085"/>
                        <a:pt x="31932" y="192198"/>
                        <a:pt x="31932" y="192198"/>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5" name="Google Shape;2965;p17"/>
                <p:cNvSpPr/>
                <p:nvPr/>
              </p:nvSpPr>
              <p:spPr>
                <a:xfrm>
                  <a:off x="5729411" y="2955188"/>
                  <a:ext cx="115688" cy="57550"/>
                </a:xfrm>
                <a:custGeom>
                  <a:avLst/>
                  <a:gdLst/>
                  <a:ahLst/>
                  <a:cxnLst/>
                  <a:rect l="l" t="t" r="r" b="b"/>
                  <a:pathLst>
                    <a:path w="115688" h="57550" extrusionOk="0">
                      <a:moveTo>
                        <a:pt x="0" y="6001"/>
                      </a:moveTo>
                      <a:cubicBezTo>
                        <a:pt x="0" y="6001"/>
                        <a:pt x="41624" y="-7253"/>
                        <a:pt x="70549" y="5633"/>
                      </a:cubicBezTo>
                      <a:cubicBezTo>
                        <a:pt x="99468" y="18519"/>
                        <a:pt x="115688" y="57550"/>
                        <a:pt x="115688" y="57550"/>
                      </a:cubicBezTo>
                      <a:cubicBezTo>
                        <a:pt x="115688" y="57550"/>
                        <a:pt x="95530" y="36065"/>
                        <a:pt x="66604" y="23180"/>
                      </a:cubicBezTo>
                      <a:cubicBezTo>
                        <a:pt x="37686" y="10288"/>
                        <a:pt x="0" y="6001"/>
                        <a:pt x="0" y="6001"/>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6" name="Google Shape;2966;p17"/>
                <p:cNvSpPr/>
                <p:nvPr/>
              </p:nvSpPr>
              <p:spPr>
                <a:xfrm>
                  <a:off x="5644770" y="3232576"/>
                  <a:ext cx="107746" cy="41387"/>
                </a:xfrm>
                <a:custGeom>
                  <a:avLst/>
                  <a:gdLst/>
                  <a:ahLst/>
                  <a:cxnLst/>
                  <a:rect l="l" t="t" r="r" b="b"/>
                  <a:pathLst>
                    <a:path w="107746" h="41387" extrusionOk="0">
                      <a:moveTo>
                        <a:pt x="1481" y="3864"/>
                      </a:moveTo>
                      <a:cubicBezTo>
                        <a:pt x="10609" y="-9176"/>
                        <a:pt x="23984" y="13970"/>
                        <a:pt x="55742" y="26239"/>
                      </a:cubicBezTo>
                      <a:cubicBezTo>
                        <a:pt x="75894" y="34022"/>
                        <a:pt x="107747" y="32401"/>
                        <a:pt x="107747" y="32401"/>
                      </a:cubicBezTo>
                      <a:cubicBezTo>
                        <a:pt x="107747" y="32401"/>
                        <a:pt x="80033" y="45708"/>
                        <a:pt x="55119" y="39935"/>
                      </a:cubicBezTo>
                      <a:cubicBezTo>
                        <a:pt x="27286" y="33486"/>
                        <a:pt x="-7647" y="16897"/>
                        <a:pt x="1481" y="3864"/>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7" name="Google Shape;2967;p17"/>
                <p:cNvSpPr/>
                <p:nvPr/>
              </p:nvSpPr>
              <p:spPr>
                <a:xfrm>
                  <a:off x="5653033" y="3040937"/>
                  <a:ext cx="182709" cy="164586"/>
                </a:xfrm>
                <a:custGeom>
                  <a:avLst/>
                  <a:gdLst/>
                  <a:ahLst/>
                  <a:cxnLst/>
                  <a:rect l="l" t="t" r="r" b="b"/>
                  <a:pathLst>
                    <a:path w="182709" h="164586" extrusionOk="0">
                      <a:moveTo>
                        <a:pt x="337" y="83785"/>
                      </a:moveTo>
                      <a:cubicBezTo>
                        <a:pt x="-4157" y="43140"/>
                        <a:pt x="37031" y="9687"/>
                        <a:pt x="81896" y="1999"/>
                      </a:cubicBezTo>
                      <a:cubicBezTo>
                        <a:pt x="161118" y="-11577"/>
                        <a:pt x="177875" y="46984"/>
                        <a:pt x="182375" y="87630"/>
                      </a:cubicBezTo>
                      <a:cubicBezTo>
                        <a:pt x="186869" y="128269"/>
                        <a:pt x="145393" y="165526"/>
                        <a:pt x="99885" y="164568"/>
                      </a:cubicBezTo>
                      <a:cubicBezTo>
                        <a:pt x="54377" y="163610"/>
                        <a:pt x="4837" y="124425"/>
                        <a:pt x="337" y="83785"/>
                      </a:cubicBezTo>
                      <a:close/>
                    </a:path>
                  </a:pathLst>
                </a:custGeom>
                <a:solidFill>
                  <a:srgbClr val="DF7B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8" name="Google Shape;2968;p17"/>
                <p:cNvSpPr/>
                <p:nvPr/>
              </p:nvSpPr>
              <p:spPr>
                <a:xfrm>
                  <a:off x="5684822" y="3066096"/>
                  <a:ext cx="122234" cy="115944"/>
                </a:xfrm>
                <a:custGeom>
                  <a:avLst/>
                  <a:gdLst/>
                  <a:ahLst/>
                  <a:cxnLst/>
                  <a:rect l="l" t="t" r="r" b="b"/>
                  <a:pathLst>
                    <a:path w="122234" h="115944" extrusionOk="0">
                      <a:moveTo>
                        <a:pt x="64815" y="2939"/>
                      </a:moveTo>
                      <a:cubicBezTo>
                        <a:pt x="94477" y="10514"/>
                        <a:pt x="124474" y="34878"/>
                        <a:pt x="122103" y="63081"/>
                      </a:cubicBezTo>
                      <a:cubicBezTo>
                        <a:pt x="119732" y="91283"/>
                        <a:pt x="85811" y="118487"/>
                        <a:pt x="55325" y="115755"/>
                      </a:cubicBezTo>
                      <a:cubicBezTo>
                        <a:pt x="24832" y="113022"/>
                        <a:pt x="-2232" y="80339"/>
                        <a:pt x="146" y="52137"/>
                      </a:cubicBezTo>
                      <a:cubicBezTo>
                        <a:pt x="2517" y="23935"/>
                        <a:pt x="12864" y="-10315"/>
                        <a:pt x="64815" y="2939"/>
                      </a:cubicBezTo>
                      <a:close/>
                    </a:path>
                  </a:pathLst>
                </a:custGeom>
                <a:solidFill>
                  <a:srgbClr val="C568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9" name="Google Shape;2969;p17"/>
                <p:cNvSpPr/>
                <p:nvPr/>
              </p:nvSpPr>
              <p:spPr>
                <a:xfrm>
                  <a:off x="5724556" y="3087274"/>
                  <a:ext cx="62409" cy="62765"/>
                </a:xfrm>
                <a:custGeom>
                  <a:avLst/>
                  <a:gdLst/>
                  <a:ahLst/>
                  <a:cxnLst/>
                  <a:rect l="l" t="t" r="r" b="b"/>
                  <a:pathLst>
                    <a:path w="62409" h="62765" extrusionOk="0">
                      <a:moveTo>
                        <a:pt x="6970" y="12206"/>
                      </a:moveTo>
                      <a:cubicBezTo>
                        <a:pt x="17827" y="-1516"/>
                        <a:pt x="37476" y="-4048"/>
                        <a:pt x="50864" y="6547"/>
                      </a:cubicBezTo>
                      <a:cubicBezTo>
                        <a:pt x="64246" y="17135"/>
                        <a:pt x="66295" y="36845"/>
                        <a:pt x="55439" y="50561"/>
                      </a:cubicBezTo>
                      <a:cubicBezTo>
                        <a:pt x="44583" y="64277"/>
                        <a:pt x="24933" y="66816"/>
                        <a:pt x="11552" y="56221"/>
                      </a:cubicBezTo>
                      <a:cubicBezTo>
                        <a:pt x="-1836" y="45632"/>
                        <a:pt x="-3886" y="25922"/>
                        <a:pt x="6970" y="12206"/>
                      </a:cubicBezTo>
                      <a:close/>
                    </a:path>
                  </a:pathLst>
                </a:custGeom>
                <a:solidFill>
                  <a:srgbClr val="8C3A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0" name="Google Shape;2970;p17"/>
                <p:cNvSpPr/>
                <p:nvPr/>
              </p:nvSpPr>
              <p:spPr>
                <a:xfrm>
                  <a:off x="5741564" y="3101196"/>
                  <a:ext cx="35030" cy="35067"/>
                </a:xfrm>
                <a:custGeom>
                  <a:avLst/>
                  <a:gdLst/>
                  <a:ahLst/>
                  <a:cxnLst/>
                  <a:rect l="l" t="t" r="r" b="b"/>
                  <a:pathLst>
                    <a:path w="35030" h="35067" extrusionOk="0">
                      <a:moveTo>
                        <a:pt x="3806" y="6683"/>
                      </a:moveTo>
                      <a:cubicBezTo>
                        <a:pt x="9827" y="-925"/>
                        <a:pt x="20844" y="-2231"/>
                        <a:pt x="28412" y="3763"/>
                      </a:cubicBezTo>
                      <a:cubicBezTo>
                        <a:pt x="35987" y="9751"/>
                        <a:pt x="37246" y="20775"/>
                        <a:pt x="31225" y="28383"/>
                      </a:cubicBezTo>
                      <a:cubicBezTo>
                        <a:pt x="25204" y="35991"/>
                        <a:pt x="14187" y="37297"/>
                        <a:pt x="6612" y="31309"/>
                      </a:cubicBezTo>
                      <a:cubicBezTo>
                        <a:pt x="-955" y="25315"/>
                        <a:pt x="-2214" y="14291"/>
                        <a:pt x="3806" y="6683"/>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971" name="Google Shape;2971;p17"/>
                <p:cNvGrpSpPr/>
                <p:nvPr/>
              </p:nvGrpSpPr>
              <p:grpSpPr>
                <a:xfrm>
                  <a:off x="5451973" y="2805048"/>
                  <a:ext cx="575175" cy="596822"/>
                  <a:chOff x="5451973" y="2805048"/>
                  <a:chExt cx="575175" cy="596822"/>
                </a:xfrm>
              </p:grpSpPr>
              <p:sp>
                <p:nvSpPr>
                  <p:cNvPr id="2972" name="Google Shape;2972;p17"/>
                  <p:cNvSpPr/>
                  <p:nvPr/>
                </p:nvSpPr>
                <p:spPr>
                  <a:xfrm>
                    <a:off x="5984563" y="3032619"/>
                    <a:ext cx="42585" cy="18079"/>
                  </a:xfrm>
                  <a:custGeom>
                    <a:avLst/>
                    <a:gdLst/>
                    <a:ahLst/>
                    <a:cxnLst/>
                    <a:rect l="l" t="t" r="r" b="b"/>
                    <a:pathLst>
                      <a:path w="42585" h="18079" extrusionOk="0">
                        <a:moveTo>
                          <a:pt x="39587" y="579"/>
                        </a:moveTo>
                        <a:cubicBezTo>
                          <a:pt x="38342" y="-30"/>
                          <a:pt x="36909" y="-204"/>
                          <a:pt x="35488" y="278"/>
                        </a:cubicBezTo>
                        <a:cubicBezTo>
                          <a:pt x="33439" y="948"/>
                          <a:pt x="31209" y="1544"/>
                          <a:pt x="29267" y="2488"/>
                        </a:cubicBezTo>
                        <a:cubicBezTo>
                          <a:pt x="25657" y="4223"/>
                          <a:pt x="22242" y="6513"/>
                          <a:pt x="18705" y="8402"/>
                        </a:cubicBezTo>
                        <a:cubicBezTo>
                          <a:pt x="12504" y="11717"/>
                          <a:pt x="6268" y="14885"/>
                          <a:pt x="0" y="18079"/>
                        </a:cubicBezTo>
                        <a:cubicBezTo>
                          <a:pt x="6911" y="16793"/>
                          <a:pt x="13856" y="15394"/>
                          <a:pt x="20795" y="14248"/>
                        </a:cubicBezTo>
                        <a:cubicBezTo>
                          <a:pt x="24753" y="13592"/>
                          <a:pt x="28858" y="13358"/>
                          <a:pt x="32776" y="12541"/>
                        </a:cubicBezTo>
                        <a:cubicBezTo>
                          <a:pt x="34892" y="12099"/>
                          <a:pt x="36922" y="11288"/>
                          <a:pt x="38951" y="10572"/>
                        </a:cubicBezTo>
                        <a:cubicBezTo>
                          <a:pt x="41784" y="9607"/>
                          <a:pt x="43251" y="6533"/>
                          <a:pt x="42293" y="3700"/>
                        </a:cubicBezTo>
                        <a:cubicBezTo>
                          <a:pt x="41811" y="2287"/>
                          <a:pt x="40826" y="1195"/>
                          <a:pt x="39587" y="57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3" name="Google Shape;2973;p17"/>
                  <p:cNvSpPr/>
                  <p:nvPr/>
                </p:nvSpPr>
                <p:spPr>
                  <a:xfrm>
                    <a:off x="5969702" y="3090747"/>
                    <a:ext cx="36753" cy="11053"/>
                  </a:xfrm>
                  <a:custGeom>
                    <a:avLst/>
                    <a:gdLst/>
                    <a:ahLst/>
                    <a:cxnLst/>
                    <a:rect l="l" t="t" r="r" b="b"/>
                    <a:pathLst>
                      <a:path w="36753" h="11053" extrusionOk="0">
                        <a:moveTo>
                          <a:pt x="34812" y="1199"/>
                        </a:moveTo>
                        <a:cubicBezTo>
                          <a:pt x="33754" y="309"/>
                          <a:pt x="32341" y="-100"/>
                          <a:pt x="30847" y="21"/>
                        </a:cubicBezTo>
                        <a:cubicBezTo>
                          <a:pt x="15457" y="4052"/>
                          <a:pt x="12557" y="4883"/>
                          <a:pt x="15471" y="4079"/>
                        </a:cubicBezTo>
                        <a:cubicBezTo>
                          <a:pt x="19984" y="2833"/>
                          <a:pt x="24512" y="1501"/>
                          <a:pt x="28985" y="88"/>
                        </a:cubicBezTo>
                        <a:cubicBezTo>
                          <a:pt x="29535" y="-87"/>
                          <a:pt x="27860" y="208"/>
                          <a:pt x="27284" y="282"/>
                        </a:cubicBezTo>
                        <a:cubicBezTo>
                          <a:pt x="25744" y="476"/>
                          <a:pt x="24351" y="918"/>
                          <a:pt x="22891" y="1420"/>
                        </a:cubicBezTo>
                        <a:cubicBezTo>
                          <a:pt x="19127" y="2706"/>
                          <a:pt x="15263" y="3871"/>
                          <a:pt x="11432" y="4943"/>
                        </a:cubicBezTo>
                        <a:cubicBezTo>
                          <a:pt x="9831" y="5385"/>
                          <a:pt x="5036" y="6571"/>
                          <a:pt x="6657" y="6202"/>
                        </a:cubicBezTo>
                        <a:cubicBezTo>
                          <a:pt x="9604" y="5519"/>
                          <a:pt x="0" y="8071"/>
                          <a:pt x="0" y="8071"/>
                        </a:cubicBezTo>
                        <a:cubicBezTo>
                          <a:pt x="0" y="8071"/>
                          <a:pt x="20520" y="9886"/>
                          <a:pt x="15859" y="9424"/>
                        </a:cubicBezTo>
                        <a:cubicBezTo>
                          <a:pt x="14513" y="9290"/>
                          <a:pt x="13187" y="9303"/>
                          <a:pt x="11847" y="9189"/>
                        </a:cubicBezTo>
                        <a:cubicBezTo>
                          <a:pt x="15805" y="9598"/>
                          <a:pt x="19730" y="10067"/>
                          <a:pt x="23661" y="10703"/>
                        </a:cubicBezTo>
                        <a:cubicBezTo>
                          <a:pt x="25181" y="10951"/>
                          <a:pt x="26594" y="11105"/>
                          <a:pt x="28148" y="11038"/>
                        </a:cubicBezTo>
                        <a:cubicBezTo>
                          <a:pt x="28725" y="11011"/>
                          <a:pt x="30432" y="11071"/>
                          <a:pt x="29863" y="10997"/>
                        </a:cubicBezTo>
                        <a:cubicBezTo>
                          <a:pt x="25222" y="10355"/>
                          <a:pt x="29836" y="10964"/>
                          <a:pt x="31711" y="10776"/>
                        </a:cubicBezTo>
                        <a:cubicBezTo>
                          <a:pt x="34692" y="10529"/>
                          <a:pt x="36989" y="7943"/>
                          <a:pt x="36734" y="4963"/>
                        </a:cubicBezTo>
                        <a:cubicBezTo>
                          <a:pt x="36607" y="3470"/>
                          <a:pt x="35877" y="2097"/>
                          <a:pt x="34812" y="119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4" name="Google Shape;2974;p17"/>
                  <p:cNvSpPr/>
                  <p:nvPr/>
                </p:nvSpPr>
                <p:spPr>
                  <a:xfrm>
                    <a:off x="5927228" y="3122469"/>
                    <a:ext cx="29248" cy="11925"/>
                  </a:xfrm>
                  <a:custGeom>
                    <a:avLst/>
                    <a:gdLst/>
                    <a:ahLst/>
                    <a:cxnLst/>
                    <a:rect l="l" t="t" r="r" b="b"/>
                    <a:pathLst>
                      <a:path w="29248" h="11925" extrusionOk="0">
                        <a:moveTo>
                          <a:pt x="28296" y="3459"/>
                        </a:moveTo>
                        <a:cubicBezTo>
                          <a:pt x="27513" y="2307"/>
                          <a:pt x="26381" y="1477"/>
                          <a:pt x="24907" y="1195"/>
                        </a:cubicBezTo>
                        <a:cubicBezTo>
                          <a:pt x="17373" y="1437"/>
                          <a:pt x="18659" y="1323"/>
                          <a:pt x="17353" y="1370"/>
                        </a:cubicBezTo>
                        <a:cubicBezTo>
                          <a:pt x="17882" y="1229"/>
                          <a:pt x="18665" y="1396"/>
                          <a:pt x="18773" y="814"/>
                        </a:cubicBezTo>
                        <a:cubicBezTo>
                          <a:pt x="19168" y="-1249"/>
                          <a:pt x="14533" y="1242"/>
                          <a:pt x="12437" y="1396"/>
                        </a:cubicBezTo>
                        <a:cubicBezTo>
                          <a:pt x="10361" y="1550"/>
                          <a:pt x="6610" y="-392"/>
                          <a:pt x="6215" y="1658"/>
                        </a:cubicBezTo>
                        <a:cubicBezTo>
                          <a:pt x="5834" y="3687"/>
                          <a:pt x="0" y="1912"/>
                          <a:pt x="0" y="1912"/>
                        </a:cubicBezTo>
                        <a:cubicBezTo>
                          <a:pt x="0" y="1912"/>
                          <a:pt x="2599" y="3104"/>
                          <a:pt x="5686" y="4450"/>
                        </a:cubicBezTo>
                        <a:cubicBezTo>
                          <a:pt x="5298" y="6493"/>
                          <a:pt x="9510" y="6238"/>
                          <a:pt x="11385" y="7143"/>
                        </a:cubicBezTo>
                        <a:cubicBezTo>
                          <a:pt x="13281" y="8060"/>
                          <a:pt x="16630" y="11991"/>
                          <a:pt x="17024" y="9922"/>
                        </a:cubicBezTo>
                        <a:cubicBezTo>
                          <a:pt x="17420" y="7839"/>
                          <a:pt x="16971" y="9949"/>
                          <a:pt x="22791" y="11831"/>
                        </a:cubicBezTo>
                        <a:cubicBezTo>
                          <a:pt x="25731" y="12386"/>
                          <a:pt x="28597" y="10438"/>
                          <a:pt x="29153" y="7498"/>
                        </a:cubicBezTo>
                        <a:cubicBezTo>
                          <a:pt x="29435" y="6024"/>
                          <a:pt x="29073" y="4604"/>
                          <a:pt x="28296" y="345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5" name="Google Shape;2975;p17"/>
                  <p:cNvSpPr/>
                  <p:nvPr/>
                </p:nvSpPr>
                <p:spPr>
                  <a:xfrm>
                    <a:off x="5962944" y="3207066"/>
                    <a:ext cx="26505" cy="16672"/>
                  </a:xfrm>
                  <a:custGeom>
                    <a:avLst/>
                    <a:gdLst/>
                    <a:ahLst/>
                    <a:cxnLst/>
                    <a:rect l="l" t="t" r="r" b="b"/>
                    <a:pathLst>
                      <a:path w="26505" h="16672" extrusionOk="0">
                        <a:moveTo>
                          <a:pt x="23554" y="6470"/>
                        </a:moveTo>
                        <a:cubicBezTo>
                          <a:pt x="11774" y="3248"/>
                          <a:pt x="9611" y="2652"/>
                          <a:pt x="11854" y="3228"/>
                        </a:cubicBezTo>
                        <a:cubicBezTo>
                          <a:pt x="15350" y="4119"/>
                          <a:pt x="18766" y="5030"/>
                          <a:pt x="22302" y="5760"/>
                        </a:cubicBezTo>
                        <a:cubicBezTo>
                          <a:pt x="22730" y="5847"/>
                          <a:pt x="21619" y="5364"/>
                          <a:pt x="21217" y="5177"/>
                        </a:cubicBezTo>
                        <a:cubicBezTo>
                          <a:pt x="20112" y="4668"/>
                          <a:pt x="19027" y="4534"/>
                          <a:pt x="17842" y="4326"/>
                        </a:cubicBezTo>
                        <a:cubicBezTo>
                          <a:pt x="14814" y="3797"/>
                          <a:pt x="11827" y="2994"/>
                          <a:pt x="8847" y="2244"/>
                        </a:cubicBezTo>
                        <a:cubicBezTo>
                          <a:pt x="7608" y="1936"/>
                          <a:pt x="3858" y="978"/>
                          <a:pt x="5076" y="1360"/>
                        </a:cubicBezTo>
                        <a:cubicBezTo>
                          <a:pt x="7287" y="2056"/>
                          <a:pt x="0" y="0"/>
                          <a:pt x="0" y="0"/>
                        </a:cubicBezTo>
                        <a:cubicBezTo>
                          <a:pt x="0" y="0"/>
                          <a:pt x="1701" y="1440"/>
                          <a:pt x="3992" y="3436"/>
                        </a:cubicBezTo>
                        <a:cubicBezTo>
                          <a:pt x="3905" y="3369"/>
                          <a:pt x="4279" y="3663"/>
                          <a:pt x="4246" y="3643"/>
                        </a:cubicBezTo>
                        <a:cubicBezTo>
                          <a:pt x="3905" y="3389"/>
                          <a:pt x="5934" y="5298"/>
                          <a:pt x="6798" y="6081"/>
                        </a:cubicBezTo>
                        <a:cubicBezTo>
                          <a:pt x="9075" y="8137"/>
                          <a:pt x="11425" y="10180"/>
                          <a:pt x="13549" y="12397"/>
                        </a:cubicBezTo>
                        <a:cubicBezTo>
                          <a:pt x="14379" y="13267"/>
                          <a:pt x="15035" y="14051"/>
                          <a:pt x="16080" y="14680"/>
                        </a:cubicBezTo>
                        <a:cubicBezTo>
                          <a:pt x="16448" y="14908"/>
                          <a:pt x="17560" y="15632"/>
                          <a:pt x="17246" y="15323"/>
                        </a:cubicBezTo>
                        <a:cubicBezTo>
                          <a:pt x="14674" y="12792"/>
                          <a:pt x="17226" y="15390"/>
                          <a:pt x="18498" y="16040"/>
                        </a:cubicBezTo>
                        <a:cubicBezTo>
                          <a:pt x="21143" y="17453"/>
                          <a:pt x="24479" y="16415"/>
                          <a:pt x="25892" y="13776"/>
                        </a:cubicBezTo>
                        <a:cubicBezTo>
                          <a:pt x="27298" y="11131"/>
                          <a:pt x="26193" y="7883"/>
                          <a:pt x="23554" y="647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6" name="Google Shape;2976;p17"/>
                  <p:cNvSpPr/>
                  <p:nvPr/>
                </p:nvSpPr>
                <p:spPr>
                  <a:xfrm>
                    <a:off x="5994790" y="3258567"/>
                    <a:ext cx="24837" cy="18481"/>
                  </a:xfrm>
                  <a:custGeom>
                    <a:avLst/>
                    <a:gdLst/>
                    <a:ahLst/>
                    <a:cxnLst/>
                    <a:rect l="l" t="t" r="r" b="b"/>
                    <a:pathLst>
                      <a:path w="24837" h="18481" extrusionOk="0">
                        <a:moveTo>
                          <a:pt x="22469" y="8552"/>
                        </a:moveTo>
                        <a:cubicBezTo>
                          <a:pt x="11258" y="4273"/>
                          <a:pt x="9055" y="3462"/>
                          <a:pt x="11191" y="4239"/>
                        </a:cubicBezTo>
                        <a:cubicBezTo>
                          <a:pt x="14526" y="5452"/>
                          <a:pt x="17895" y="6704"/>
                          <a:pt x="21284" y="7755"/>
                        </a:cubicBezTo>
                        <a:cubicBezTo>
                          <a:pt x="21699" y="7883"/>
                          <a:pt x="20554" y="7240"/>
                          <a:pt x="20185" y="7026"/>
                        </a:cubicBezTo>
                        <a:cubicBezTo>
                          <a:pt x="19154" y="6409"/>
                          <a:pt x="18150" y="6222"/>
                          <a:pt x="17011" y="5907"/>
                        </a:cubicBezTo>
                        <a:cubicBezTo>
                          <a:pt x="14098" y="5103"/>
                          <a:pt x="11238" y="4018"/>
                          <a:pt x="8392" y="3007"/>
                        </a:cubicBezTo>
                        <a:cubicBezTo>
                          <a:pt x="7213" y="2585"/>
                          <a:pt x="3737" y="1279"/>
                          <a:pt x="4889" y="1775"/>
                        </a:cubicBezTo>
                        <a:cubicBezTo>
                          <a:pt x="6985" y="2672"/>
                          <a:pt x="0" y="0"/>
                          <a:pt x="0" y="0"/>
                        </a:cubicBezTo>
                        <a:cubicBezTo>
                          <a:pt x="0" y="0"/>
                          <a:pt x="1460" y="1560"/>
                          <a:pt x="3483" y="3737"/>
                        </a:cubicBezTo>
                        <a:cubicBezTo>
                          <a:pt x="2592" y="2853"/>
                          <a:pt x="5164" y="5632"/>
                          <a:pt x="5994" y="6563"/>
                        </a:cubicBezTo>
                        <a:cubicBezTo>
                          <a:pt x="8010" y="8814"/>
                          <a:pt x="9972" y="11151"/>
                          <a:pt x="11807" y="13542"/>
                        </a:cubicBezTo>
                        <a:cubicBezTo>
                          <a:pt x="12530" y="14479"/>
                          <a:pt x="13180" y="15357"/>
                          <a:pt x="14131" y="16080"/>
                        </a:cubicBezTo>
                        <a:cubicBezTo>
                          <a:pt x="14479" y="16341"/>
                          <a:pt x="15504" y="17145"/>
                          <a:pt x="15236" y="16817"/>
                        </a:cubicBezTo>
                        <a:cubicBezTo>
                          <a:pt x="12986" y="14064"/>
                          <a:pt x="15156" y="16783"/>
                          <a:pt x="16335" y="17547"/>
                        </a:cubicBezTo>
                        <a:cubicBezTo>
                          <a:pt x="18819" y="19214"/>
                          <a:pt x="22228" y="18598"/>
                          <a:pt x="23902" y="16120"/>
                        </a:cubicBezTo>
                        <a:cubicBezTo>
                          <a:pt x="25570" y="13636"/>
                          <a:pt x="24954" y="10220"/>
                          <a:pt x="22469" y="855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7" name="Google Shape;2977;p17"/>
                  <p:cNvSpPr/>
                  <p:nvPr/>
                </p:nvSpPr>
                <p:spPr>
                  <a:xfrm>
                    <a:off x="5948237" y="3258521"/>
                    <a:ext cx="24966" cy="19463"/>
                  </a:xfrm>
                  <a:custGeom>
                    <a:avLst/>
                    <a:gdLst/>
                    <a:ahLst/>
                    <a:cxnLst/>
                    <a:rect l="l" t="t" r="r" b="b"/>
                    <a:pathLst>
                      <a:path w="24966" h="19463" extrusionOk="0">
                        <a:moveTo>
                          <a:pt x="22683" y="9698"/>
                        </a:moveTo>
                        <a:cubicBezTo>
                          <a:pt x="15839" y="6784"/>
                          <a:pt x="17078" y="7334"/>
                          <a:pt x="15866" y="6824"/>
                        </a:cubicBezTo>
                        <a:cubicBezTo>
                          <a:pt x="16421" y="6925"/>
                          <a:pt x="17078" y="7287"/>
                          <a:pt x="17426" y="6798"/>
                        </a:cubicBezTo>
                        <a:cubicBezTo>
                          <a:pt x="18645" y="5103"/>
                          <a:pt x="13428" y="5338"/>
                          <a:pt x="11473" y="4601"/>
                        </a:cubicBezTo>
                        <a:cubicBezTo>
                          <a:pt x="9537" y="3871"/>
                          <a:pt x="6945" y="623"/>
                          <a:pt x="5740" y="2304"/>
                        </a:cubicBezTo>
                        <a:cubicBezTo>
                          <a:pt x="4541" y="3965"/>
                          <a:pt x="0" y="0"/>
                          <a:pt x="0" y="0"/>
                        </a:cubicBezTo>
                        <a:cubicBezTo>
                          <a:pt x="0" y="0"/>
                          <a:pt x="1855" y="2116"/>
                          <a:pt x="4052" y="4608"/>
                        </a:cubicBezTo>
                        <a:cubicBezTo>
                          <a:pt x="2846" y="6282"/>
                          <a:pt x="6818" y="7762"/>
                          <a:pt x="8124" y="9363"/>
                        </a:cubicBezTo>
                        <a:cubicBezTo>
                          <a:pt x="9436" y="10983"/>
                          <a:pt x="10682" y="16006"/>
                          <a:pt x="11901" y="14312"/>
                        </a:cubicBezTo>
                        <a:cubicBezTo>
                          <a:pt x="13133" y="12604"/>
                          <a:pt x="11914" y="14272"/>
                          <a:pt x="16361" y="18404"/>
                        </a:cubicBezTo>
                        <a:cubicBezTo>
                          <a:pt x="18786" y="20152"/>
                          <a:pt x="22208" y="19710"/>
                          <a:pt x="23956" y="17286"/>
                        </a:cubicBezTo>
                        <a:cubicBezTo>
                          <a:pt x="25711" y="14854"/>
                          <a:pt x="25115" y="11452"/>
                          <a:pt x="22683" y="9698"/>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8" name="Google Shape;2978;p17"/>
                  <p:cNvSpPr/>
                  <p:nvPr/>
                </p:nvSpPr>
                <p:spPr>
                  <a:xfrm>
                    <a:off x="5878157" y="3231464"/>
                    <a:ext cx="24341" cy="26474"/>
                  </a:xfrm>
                  <a:custGeom>
                    <a:avLst/>
                    <a:gdLst/>
                    <a:ahLst/>
                    <a:cxnLst/>
                    <a:rect l="l" t="t" r="r" b="b"/>
                    <a:pathLst>
                      <a:path w="24341" h="26474" extrusionOk="0">
                        <a:moveTo>
                          <a:pt x="20621" y="14781"/>
                        </a:moveTo>
                        <a:cubicBezTo>
                          <a:pt x="21639" y="15430"/>
                          <a:pt x="18638" y="13395"/>
                          <a:pt x="17647" y="12705"/>
                        </a:cubicBezTo>
                        <a:cubicBezTo>
                          <a:pt x="16643" y="12008"/>
                          <a:pt x="15618" y="11399"/>
                          <a:pt x="14607" y="10716"/>
                        </a:cubicBezTo>
                        <a:cubicBezTo>
                          <a:pt x="11600" y="8680"/>
                          <a:pt x="8646" y="6409"/>
                          <a:pt x="5726" y="4253"/>
                        </a:cubicBezTo>
                        <a:cubicBezTo>
                          <a:pt x="4762" y="3536"/>
                          <a:pt x="1956" y="1426"/>
                          <a:pt x="2906" y="2156"/>
                        </a:cubicBezTo>
                        <a:cubicBezTo>
                          <a:pt x="5766" y="4367"/>
                          <a:pt x="0" y="0"/>
                          <a:pt x="0" y="0"/>
                        </a:cubicBezTo>
                        <a:cubicBezTo>
                          <a:pt x="0" y="0"/>
                          <a:pt x="9255" y="15511"/>
                          <a:pt x="7454" y="12330"/>
                        </a:cubicBezTo>
                        <a:cubicBezTo>
                          <a:pt x="6268" y="10247"/>
                          <a:pt x="4882" y="8251"/>
                          <a:pt x="3616" y="6215"/>
                        </a:cubicBezTo>
                        <a:cubicBezTo>
                          <a:pt x="4226" y="7260"/>
                          <a:pt x="4862" y="8311"/>
                          <a:pt x="5465" y="9356"/>
                        </a:cubicBezTo>
                        <a:cubicBezTo>
                          <a:pt x="7293" y="12517"/>
                          <a:pt x="8968" y="15779"/>
                          <a:pt x="10722" y="18980"/>
                        </a:cubicBezTo>
                        <a:cubicBezTo>
                          <a:pt x="11305" y="20038"/>
                          <a:pt x="13026" y="23132"/>
                          <a:pt x="12490" y="22054"/>
                        </a:cubicBezTo>
                        <a:cubicBezTo>
                          <a:pt x="10850" y="18779"/>
                          <a:pt x="12530" y="22021"/>
                          <a:pt x="14901" y="24659"/>
                        </a:cubicBezTo>
                        <a:cubicBezTo>
                          <a:pt x="16904" y="26883"/>
                          <a:pt x="20306" y="27104"/>
                          <a:pt x="22529" y="25101"/>
                        </a:cubicBezTo>
                        <a:cubicBezTo>
                          <a:pt x="24753" y="23099"/>
                          <a:pt x="24967" y="19697"/>
                          <a:pt x="22965" y="17473"/>
                        </a:cubicBezTo>
                        <a:cubicBezTo>
                          <a:pt x="11459" y="8753"/>
                          <a:pt x="8472" y="6650"/>
                          <a:pt x="11405" y="8747"/>
                        </a:cubicBezTo>
                        <a:cubicBezTo>
                          <a:pt x="14385" y="10870"/>
                          <a:pt x="17540" y="12812"/>
                          <a:pt x="20621" y="1478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9" name="Google Shape;2979;p17"/>
                  <p:cNvSpPr/>
                  <p:nvPr/>
                </p:nvSpPr>
                <p:spPr>
                  <a:xfrm>
                    <a:off x="5916017" y="3331233"/>
                    <a:ext cx="25201" cy="29535"/>
                  </a:xfrm>
                  <a:custGeom>
                    <a:avLst/>
                    <a:gdLst/>
                    <a:ahLst/>
                    <a:cxnLst/>
                    <a:rect l="l" t="t" r="r" b="b"/>
                    <a:pathLst>
                      <a:path w="25201" h="29535" extrusionOk="0">
                        <a:moveTo>
                          <a:pt x="0" y="0"/>
                        </a:moveTo>
                        <a:cubicBezTo>
                          <a:pt x="0" y="0"/>
                          <a:pt x="1011" y="1882"/>
                          <a:pt x="1889" y="3456"/>
                        </a:cubicBezTo>
                        <a:cubicBezTo>
                          <a:pt x="1226" y="2304"/>
                          <a:pt x="3201" y="5659"/>
                          <a:pt x="3844" y="6818"/>
                        </a:cubicBezTo>
                        <a:cubicBezTo>
                          <a:pt x="3938" y="6992"/>
                          <a:pt x="4039" y="7159"/>
                          <a:pt x="4132" y="7334"/>
                        </a:cubicBezTo>
                        <a:cubicBezTo>
                          <a:pt x="4682" y="8325"/>
                          <a:pt x="5204" y="9423"/>
                          <a:pt x="5746" y="10421"/>
                        </a:cubicBezTo>
                        <a:cubicBezTo>
                          <a:pt x="7648" y="13950"/>
                          <a:pt x="9370" y="17473"/>
                          <a:pt x="11198" y="21036"/>
                        </a:cubicBezTo>
                        <a:cubicBezTo>
                          <a:pt x="11801" y="22215"/>
                          <a:pt x="13736" y="25751"/>
                          <a:pt x="13167" y="24552"/>
                        </a:cubicBezTo>
                        <a:cubicBezTo>
                          <a:pt x="11459" y="20922"/>
                          <a:pt x="13080" y="24525"/>
                          <a:pt x="15551" y="27552"/>
                        </a:cubicBezTo>
                        <a:cubicBezTo>
                          <a:pt x="17447" y="29876"/>
                          <a:pt x="20895" y="30198"/>
                          <a:pt x="23213" y="28303"/>
                        </a:cubicBezTo>
                        <a:cubicBezTo>
                          <a:pt x="25530" y="26407"/>
                          <a:pt x="25872" y="23112"/>
                          <a:pt x="23976" y="20795"/>
                        </a:cubicBezTo>
                        <a:cubicBezTo>
                          <a:pt x="11981" y="10394"/>
                          <a:pt x="8914" y="7802"/>
                          <a:pt x="11981" y="10320"/>
                        </a:cubicBezTo>
                        <a:cubicBezTo>
                          <a:pt x="15082" y="12872"/>
                          <a:pt x="18297" y="15323"/>
                          <a:pt x="21512" y="17721"/>
                        </a:cubicBezTo>
                        <a:cubicBezTo>
                          <a:pt x="22577" y="18518"/>
                          <a:pt x="19516" y="16020"/>
                          <a:pt x="18485" y="15189"/>
                        </a:cubicBezTo>
                        <a:cubicBezTo>
                          <a:pt x="17440" y="14352"/>
                          <a:pt x="16288" y="13582"/>
                          <a:pt x="15230" y="12752"/>
                        </a:cubicBezTo>
                        <a:cubicBezTo>
                          <a:pt x="12102" y="10287"/>
                          <a:pt x="9102" y="7655"/>
                          <a:pt x="6061" y="5076"/>
                        </a:cubicBezTo>
                        <a:cubicBezTo>
                          <a:pt x="5050" y="4219"/>
                          <a:pt x="2036" y="1661"/>
                          <a:pt x="3027" y="2538"/>
                        </a:cubicBezTo>
                        <a:cubicBezTo>
                          <a:pt x="6008" y="5164"/>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0" name="Google Shape;2980;p17"/>
                  <p:cNvSpPr/>
                  <p:nvPr/>
                </p:nvSpPr>
                <p:spPr>
                  <a:xfrm>
                    <a:off x="5783531" y="3370485"/>
                    <a:ext cx="15326" cy="31385"/>
                  </a:xfrm>
                  <a:custGeom>
                    <a:avLst/>
                    <a:gdLst/>
                    <a:ahLst/>
                    <a:cxnLst/>
                    <a:rect l="l" t="t" r="r" b="b"/>
                    <a:pathLst>
                      <a:path w="15326" h="31385" extrusionOk="0">
                        <a:moveTo>
                          <a:pt x="0" y="0"/>
                        </a:moveTo>
                        <a:cubicBezTo>
                          <a:pt x="0" y="0"/>
                          <a:pt x="2806" y="16891"/>
                          <a:pt x="2384" y="13776"/>
                        </a:cubicBezTo>
                        <a:cubicBezTo>
                          <a:pt x="1969" y="10729"/>
                          <a:pt x="1340" y="7702"/>
                          <a:pt x="1085" y="4634"/>
                        </a:cubicBezTo>
                        <a:cubicBezTo>
                          <a:pt x="951" y="3074"/>
                          <a:pt x="1641" y="7682"/>
                          <a:pt x="1929" y="9222"/>
                        </a:cubicBezTo>
                        <a:cubicBezTo>
                          <a:pt x="2458" y="12042"/>
                          <a:pt x="3074" y="15571"/>
                          <a:pt x="3315" y="18431"/>
                        </a:cubicBezTo>
                        <a:cubicBezTo>
                          <a:pt x="3449" y="19978"/>
                          <a:pt x="3858" y="24612"/>
                          <a:pt x="3550" y="23092"/>
                        </a:cubicBezTo>
                        <a:cubicBezTo>
                          <a:pt x="2920" y="20011"/>
                          <a:pt x="3583" y="23152"/>
                          <a:pt x="4769" y="27559"/>
                        </a:cubicBezTo>
                        <a:cubicBezTo>
                          <a:pt x="5626" y="30426"/>
                          <a:pt x="8566" y="32006"/>
                          <a:pt x="11439" y="31156"/>
                        </a:cubicBezTo>
                        <a:cubicBezTo>
                          <a:pt x="14305" y="30298"/>
                          <a:pt x="15953" y="27271"/>
                          <a:pt x="15102" y="24405"/>
                        </a:cubicBezTo>
                        <a:cubicBezTo>
                          <a:pt x="7534" y="12189"/>
                          <a:pt x="5787" y="9503"/>
                          <a:pt x="7581" y="12156"/>
                        </a:cubicBezTo>
                        <a:cubicBezTo>
                          <a:pt x="9416" y="14861"/>
                          <a:pt x="11399" y="17507"/>
                          <a:pt x="13636" y="19884"/>
                        </a:cubicBezTo>
                        <a:cubicBezTo>
                          <a:pt x="14774" y="21090"/>
                          <a:pt x="11814" y="17132"/>
                          <a:pt x="10890" y="15752"/>
                        </a:cubicBezTo>
                        <a:cubicBezTo>
                          <a:pt x="8887" y="12745"/>
                          <a:pt x="7554" y="10689"/>
                          <a:pt x="5505" y="7715"/>
                        </a:cubicBezTo>
                        <a:cubicBezTo>
                          <a:pt x="4601" y="6409"/>
                          <a:pt x="2130" y="2451"/>
                          <a:pt x="2793" y="3891"/>
                        </a:cubicBezTo>
                        <a:cubicBezTo>
                          <a:pt x="4139" y="6804"/>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1" name="Google Shape;2981;p17"/>
                  <p:cNvSpPr/>
                  <p:nvPr/>
                </p:nvSpPr>
                <p:spPr>
                  <a:xfrm>
                    <a:off x="5707263" y="3295021"/>
                    <a:ext cx="14584" cy="50924"/>
                  </a:xfrm>
                  <a:custGeom>
                    <a:avLst/>
                    <a:gdLst/>
                    <a:ahLst/>
                    <a:cxnLst/>
                    <a:rect l="l" t="t" r="r" b="b"/>
                    <a:pathLst>
                      <a:path w="14584" h="50924" extrusionOk="0">
                        <a:moveTo>
                          <a:pt x="0" y="0"/>
                        </a:moveTo>
                        <a:cubicBezTo>
                          <a:pt x="656" y="8271"/>
                          <a:pt x="1279" y="16502"/>
                          <a:pt x="1795" y="24780"/>
                        </a:cubicBezTo>
                        <a:cubicBezTo>
                          <a:pt x="2090" y="29501"/>
                          <a:pt x="2063" y="34370"/>
                          <a:pt x="2525" y="39065"/>
                        </a:cubicBezTo>
                        <a:cubicBezTo>
                          <a:pt x="2773" y="41617"/>
                          <a:pt x="3416" y="44135"/>
                          <a:pt x="3952" y="46633"/>
                        </a:cubicBezTo>
                        <a:cubicBezTo>
                          <a:pt x="4548" y="49566"/>
                          <a:pt x="7360" y="51408"/>
                          <a:pt x="10294" y="50812"/>
                        </a:cubicBezTo>
                        <a:cubicBezTo>
                          <a:pt x="13227" y="50216"/>
                          <a:pt x="15069" y="47403"/>
                          <a:pt x="14473" y="44470"/>
                        </a:cubicBezTo>
                        <a:cubicBezTo>
                          <a:pt x="13991" y="41958"/>
                          <a:pt x="13662" y="39366"/>
                          <a:pt x="12892" y="36922"/>
                        </a:cubicBezTo>
                        <a:cubicBezTo>
                          <a:pt x="11479" y="32415"/>
                          <a:pt x="9476" y="28062"/>
                          <a:pt x="7903" y="23601"/>
                        </a:cubicBezTo>
                        <a:cubicBezTo>
                          <a:pt x="5144" y="15779"/>
                          <a:pt x="2632" y="7869"/>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2" name="Google Shape;2982;p17"/>
                  <p:cNvSpPr/>
                  <p:nvPr/>
                </p:nvSpPr>
                <p:spPr>
                  <a:xfrm>
                    <a:off x="5658487" y="3289562"/>
                    <a:ext cx="11168" cy="41275"/>
                  </a:xfrm>
                  <a:custGeom>
                    <a:avLst/>
                    <a:gdLst/>
                    <a:ahLst/>
                    <a:cxnLst/>
                    <a:rect l="l" t="t" r="r" b="b"/>
                    <a:pathLst>
                      <a:path w="11168" h="41275" extrusionOk="0">
                        <a:moveTo>
                          <a:pt x="8472" y="0"/>
                        </a:moveTo>
                        <a:cubicBezTo>
                          <a:pt x="6925" y="6275"/>
                          <a:pt x="5472" y="12578"/>
                          <a:pt x="3791" y="18819"/>
                        </a:cubicBezTo>
                        <a:cubicBezTo>
                          <a:pt x="2833" y="22376"/>
                          <a:pt x="1453" y="25905"/>
                          <a:pt x="656" y="29495"/>
                        </a:cubicBezTo>
                        <a:cubicBezTo>
                          <a:pt x="228" y="31424"/>
                          <a:pt x="167" y="33460"/>
                          <a:pt x="20" y="35422"/>
                        </a:cubicBezTo>
                        <a:cubicBezTo>
                          <a:pt x="-234" y="38409"/>
                          <a:pt x="1935" y="41001"/>
                          <a:pt x="4916" y="41255"/>
                        </a:cubicBezTo>
                        <a:cubicBezTo>
                          <a:pt x="7903" y="41510"/>
                          <a:pt x="10495" y="39346"/>
                          <a:pt x="10749" y="36360"/>
                        </a:cubicBezTo>
                        <a:cubicBezTo>
                          <a:pt x="10943" y="34397"/>
                          <a:pt x="11245" y="32354"/>
                          <a:pt x="11151" y="30379"/>
                        </a:cubicBezTo>
                        <a:cubicBezTo>
                          <a:pt x="10970" y="26709"/>
                          <a:pt x="10280" y="23019"/>
                          <a:pt x="9946" y="19355"/>
                        </a:cubicBezTo>
                        <a:cubicBezTo>
                          <a:pt x="9343" y="12919"/>
                          <a:pt x="8927" y="6443"/>
                          <a:pt x="8472"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3" name="Google Shape;2983;p17"/>
                  <p:cNvSpPr/>
                  <p:nvPr/>
                </p:nvSpPr>
                <p:spPr>
                  <a:xfrm>
                    <a:off x="5674485" y="3348706"/>
                    <a:ext cx="10965" cy="52734"/>
                  </a:xfrm>
                  <a:custGeom>
                    <a:avLst/>
                    <a:gdLst/>
                    <a:ahLst/>
                    <a:cxnLst/>
                    <a:rect l="l" t="t" r="r" b="b"/>
                    <a:pathLst>
                      <a:path w="10965" h="52734" extrusionOk="0">
                        <a:moveTo>
                          <a:pt x="5687" y="0"/>
                        </a:moveTo>
                        <a:cubicBezTo>
                          <a:pt x="4642" y="8385"/>
                          <a:pt x="3618" y="16763"/>
                          <a:pt x="2439" y="25135"/>
                        </a:cubicBezTo>
                        <a:cubicBezTo>
                          <a:pt x="1769" y="29903"/>
                          <a:pt x="711" y="34665"/>
                          <a:pt x="202" y="39454"/>
                        </a:cubicBezTo>
                        <a:cubicBezTo>
                          <a:pt x="-72" y="42046"/>
                          <a:pt x="8" y="44678"/>
                          <a:pt x="21" y="47283"/>
                        </a:cubicBezTo>
                        <a:cubicBezTo>
                          <a:pt x="15" y="50277"/>
                          <a:pt x="2506" y="52721"/>
                          <a:pt x="5500" y="52734"/>
                        </a:cubicBezTo>
                        <a:cubicBezTo>
                          <a:pt x="8493" y="52748"/>
                          <a:pt x="10877" y="50337"/>
                          <a:pt x="10884" y="47343"/>
                        </a:cubicBezTo>
                        <a:cubicBezTo>
                          <a:pt x="10918" y="44738"/>
                          <a:pt x="11078" y="42059"/>
                          <a:pt x="10824" y="39460"/>
                        </a:cubicBezTo>
                        <a:cubicBezTo>
                          <a:pt x="10362" y="34679"/>
                          <a:pt x="9398" y="29876"/>
                          <a:pt x="8761" y="25101"/>
                        </a:cubicBezTo>
                        <a:cubicBezTo>
                          <a:pt x="7649" y="16723"/>
                          <a:pt x="6658" y="8399"/>
                          <a:pt x="5687"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4" name="Google Shape;2984;p17"/>
                  <p:cNvSpPr/>
                  <p:nvPr/>
                </p:nvSpPr>
                <p:spPr>
                  <a:xfrm>
                    <a:off x="5502086" y="3281740"/>
                    <a:ext cx="33539" cy="35773"/>
                  </a:xfrm>
                  <a:custGeom>
                    <a:avLst/>
                    <a:gdLst/>
                    <a:ahLst/>
                    <a:cxnLst/>
                    <a:rect l="l" t="t" r="r" b="b"/>
                    <a:pathLst>
                      <a:path w="33539" h="35773" extrusionOk="0">
                        <a:moveTo>
                          <a:pt x="33540" y="0"/>
                        </a:moveTo>
                        <a:cubicBezTo>
                          <a:pt x="27807" y="4688"/>
                          <a:pt x="22087" y="9457"/>
                          <a:pt x="16274" y="14038"/>
                        </a:cubicBezTo>
                        <a:cubicBezTo>
                          <a:pt x="12959" y="16649"/>
                          <a:pt x="9356" y="18960"/>
                          <a:pt x="6155" y="21699"/>
                        </a:cubicBezTo>
                        <a:cubicBezTo>
                          <a:pt x="4420" y="23179"/>
                          <a:pt x="2947" y="24941"/>
                          <a:pt x="1419" y="26622"/>
                        </a:cubicBezTo>
                        <a:cubicBezTo>
                          <a:pt x="-616" y="28818"/>
                          <a:pt x="-429" y="32281"/>
                          <a:pt x="1768" y="34317"/>
                        </a:cubicBezTo>
                        <a:cubicBezTo>
                          <a:pt x="3958" y="36353"/>
                          <a:pt x="7353" y="36246"/>
                          <a:pt x="9389" y="34049"/>
                        </a:cubicBezTo>
                        <a:cubicBezTo>
                          <a:pt x="10950" y="32401"/>
                          <a:pt x="12604" y="30827"/>
                          <a:pt x="13957" y="28993"/>
                        </a:cubicBezTo>
                        <a:cubicBezTo>
                          <a:pt x="16442" y="25590"/>
                          <a:pt x="18544" y="21759"/>
                          <a:pt x="20902" y="18264"/>
                        </a:cubicBezTo>
                        <a:cubicBezTo>
                          <a:pt x="25047" y="12122"/>
                          <a:pt x="29287" y="6061"/>
                          <a:pt x="3354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5" name="Google Shape;2985;p17"/>
                  <p:cNvSpPr/>
                  <p:nvPr/>
                </p:nvSpPr>
                <p:spPr>
                  <a:xfrm>
                    <a:off x="5519958" y="3225289"/>
                    <a:ext cx="24943" cy="27134"/>
                  </a:xfrm>
                  <a:custGeom>
                    <a:avLst/>
                    <a:gdLst/>
                    <a:ahLst/>
                    <a:cxnLst/>
                    <a:rect l="l" t="t" r="r" b="b"/>
                    <a:pathLst>
                      <a:path w="24943" h="27134" extrusionOk="0">
                        <a:moveTo>
                          <a:pt x="24943" y="0"/>
                        </a:moveTo>
                        <a:cubicBezTo>
                          <a:pt x="24943" y="0"/>
                          <a:pt x="9365" y="11881"/>
                          <a:pt x="13256" y="8934"/>
                        </a:cubicBezTo>
                        <a:cubicBezTo>
                          <a:pt x="16471" y="6510"/>
                          <a:pt x="19605" y="4072"/>
                          <a:pt x="22881" y="1721"/>
                        </a:cubicBezTo>
                        <a:cubicBezTo>
                          <a:pt x="23684" y="1152"/>
                          <a:pt x="21447" y="3000"/>
                          <a:pt x="20684" y="3623"/>
                        </a:cubicBezTo>
                        <a:cubicBezTo>
                          <a:pt x="18688" y="5231"/>
                          <a:pt x="17670" y="6048"/>
                          <a:pt x="15594" y="7568"/>
                        </a:cubicBezTo>
                        <a:cubicBezTo>
                          <a:pt x="12312" y="9986"/>
                          <a:pt x="8810" y="11968"/>
                          <a:pt x="5441" y="14218"/>
                        </a:cubicBezTo>
                        <a:cubicBezTo>
                          <a:pt x="4349" y="14948"/>
                          <a:pt x="3431" y="15879"/>
                          <a:pt x="2541" y="16823"/>
                        </a:cubicBezTo>
                        <a:cubicBezTo>
                          <a:pt x="1918" y="17473"/>
                          <a:pt x="2387" y="17131"/>
                          <a:pt x="1858" y="17681"/>
                        </a:cubicBezTo>
                        <a:cubicBezTo>
                          <a:pt x="1791" y="17754"/>
                          <a:pt x="1489" y="17929"/>
                          <a:pt x="1570" y="17875"/>
                        </a:cubicBezTo>
                        <a:cubicBezTo>
                          <a:pt x="-540" y="20005"/>
                          <a:pt x="-520" y="23494"/>
                          <a:pt x="1610" y="25604"/>
                        </a:cubicBezTo>
                        <a:cubicBezTo>
                          <a:pt x="3740" y="27707"/>
                          <a:pt x="7142" y="27619"/>
                          <a:pt x="9251" y="25490"/>
                        </a:cubicBezTo>
                        <a:cubicBezTo>
                          <a:pt x="17074" y="12711"/>
                          <a:pt x="19237" y="9302"/>
                          <a:pt x="17061" y="12792"/>
                        </a:cubicBezTo>
                        <a:cubicBezTo>
                          <a:pt x="14442" y="17004"/>
                          <a:pt x="11964" y="21224"/>
                          <a:pt x="9405" y="25476"/>
                        </a:cubicBezTo>
                        <a:cubicBezTo>
                          <a:pt x="9271" y="25697"/>
                          <a:pt x="9693" y="25054"/>
                          <a:pt x="9881" y="24874"/>
                        </a:cubicBezTo>
                        <a:cubicBezTo>
                          <a:pt x="10082" y="24673"/>
                          <a:pt x="10779" y="24056"/>
                          <a:pt x="10939" y="23889"/>
                        </a:cubicBezTo>
                        <a:cubicBezTo>
                          <a:pt x="12018" y="22764"/>
                          <a:pt x="12814" y="21599"/>
                          <a:pt x="13558" y="20226"/>
                        </a:cubicBezTo>
                        <a:cubicBezTo>
                          <a:pt x="15828" y="16013"/>
                          <a:pt x="18326" y="11995"/>
                          <a:pt x="20704" y="7836"/>
                        </a:cubicBezTo>
                        <a:cubicBezTo>
                          <a:pt x="21233" y="6905"/>
                          <a:pt x="21728" y="5934"/>
                          <a:pt x="22251" y="5003"/>
                        </a:cubicBezTo>
                        <a:cubicBezTo>
                          <a:pt x="22733" y="4125"/>
                          <a:pt x="24300" y="1574"/>
                          <a:pt x="23744" y="2404"/>
                        </a:cubicBezTo>
                        <a:cubicBezTo>
                          <a:pt x="21447" y="5813"/>
                          <a:pt x="24943" y="0"/>
                          <a:pt x="24943"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6" name="Google Shape;2986;p17"/>
                  <p:cNvSpPr/>
                  <p:nvPr/>
                </p:nvSpPr>
                <p:spPr>
                  <a:xfrm>
                    <a:off x="5472250" y="3214339"/>
                    <a:ext cx="23814" cy="17365"/>
                  </a:xfrm>
                  <a:custGeom>
                    <a:avLst/>
                    <a:gdLst/>
                    <a:ahLst/>
                    <a:cxnLst/>
                    <a:rect l="l" t="t" r="r" b="b"/>
                    <a:pathLst>
                      <a:path w="23814" h="17365" extrusionOk="0">
                        <a:moveTo>
                          <a:pt x="23815" y="0"/>
                        </a:moveTo>
                        <a:cubicBezTo>
                          <a:pt x="23815" y="0"/>
                          <a:pt x="11672" y="4300"/>
                          <a:pt x="14820" y="3235"/>
                        </a:cubicBezTo>
                        <a:cubicBezTo>
                          <a:pt x="17104" y="2465"/>
                          <a:pt x="19421" y="1628"/>
                          <a:pt x="21752" y="1025"/>
                        </a:cubicBezTo>
                        <a:cubicBezTo>
                          <a:pt x="22455" y="844"/>
                          <a:pt x="20412" y="1648"/>
                          <a:pt x="19749" y="1962"/>
                        </a:cubicBezTo>
                        <a:cubicBezTo>
                          <a:pt x="19146" y="2244"/>
                          <a:pt x="18517" y="2605"/>
                          <a:pt x="17908" y="2880"/>
                        </a:cubicBezTo>
                        <a:cubicBezTo>
                          <a:pt x="15215" y="4065"/>
                          <a:pt x="12382" y="5144"/>
                          <a:pt x="9489" y="5733"/>
                        </a:cubicBezTo>
                        <a:cubicBezTo>
                          <a:pt x="8236" y="5987"/>
                          <a:pt x="7044" y="6155"/>
                          <a:pt x="5826" y="6470"/>
                        </a:cubicBezTo>
                        <a:cubicBezTo>
                          <a:pt x="2839" y="6269"/>
                          <a:pt x="213" y="8539"/>
                          <a:pt x="12" y="11519"/>
                        </a:cubicBezTo>
                        <a:cubicBezTo>
                          <a:pt x="-189" y="14506"/>
                          <a:pt x="2075" y="17132"/>
                          <a:pt x="5062" y="17339"/>
                        </a:cubicBezTo>
                        <a:cubicBezTo>
                          <a:pt x="14425" y="8653"/>
                          <a:pt x="17003" y="6309"/>
                          <a:pt x="14438" y="8673"/>
                        </a:cubicBezTo>
                        <a:cubicBezTo>
                          <a:pt x="11404" y="11459"/>
                          <a:pt x="8391" y="14312"/>
                          <a:pt x="5611" y="17353"/>
                        </a:cubicBezTo>
                        <a:cubicBezTo>
                          <a:pt x="5564" y="17399"/>
                          <a:pt x="6730" y="17319"/>
                          <a:pt x="7614" y="17118"/>
                        </a:cubicBezTo>
                        <a:cubicBezTo>
                          <a:pt x="9074" y="16790"/>
                          <a:pt x="10333" y="16234"/>
                          <a:pt x="11545" y="15330"/>
                        </a:cubicBezTo>
                        <a:cubicBezTo>
                          <a:pt x="14626" y="13040"/>
                          <a:pt x="17713" y="8432"/>
                          <a:pt x="19990" y="5371"/>
                        </a:cubicBezTo>
                        <a:cubicBezTo>
                          <a:pt x="20399" y="4822"/>
                          <a:pt x="20794" y="4219"/>
                          <a:pt x="21196" y="3663"/>
                        </a:cubicBezTo>
                        <a:cubicBezTo>
                          <a:pt x="21631" y="3067"/>
                          <a:pt x="23071" y="1440"/>
                          <a:pt x="22475" y="1875"/>
                        </a:cubicBezTo>
                        <a:cubicBezTo>
                          <a:pt x="19662" y="3938"/>
                          <a:pt x="23815" y="0"/>
                          <a:pt x="23815"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7" name="Google Shape;2987;p17"/>
                  <p:cNvSpPr/>
                  <p:nvPr/>
                </p:nvSpPr>
                <p:spPr>
                  <a:xfrm>
                    <a:off x="5451973" y="3150433"/>
                    <a:ext cx="28219" cy="24241"/>
                  </a:xfrm>
                  <a:custGeom>
                    <a:avLst/>
                    <a:gdLst/>
                    <a:ahLst/>
                    <a:cxnLst/>
                    <a:rect l="l" t="t" r="r" b="b"/>
                    <a:pathLst>
                      <a:path w="28219" h="24241" extrusionOk="0">
                        <a:moveTo>
                          <a:pt x="28220" y="0"/>
                        </a:moveTo>
                        <a:cubicBezTo>
                          <a:pt x="28220" y="0"/>
                          <a:pt x="10740" y="9838"/>
                          <a:pt x="15100" y="7387"/>
                        </a:cubicBezTo>
                        <a:cubicBezTo>
                          <a:pt x="17939" y="5786"/>
                          <a:pt x="20752" y="4099"/>
                          <a:pt x="23585" y="2491"/>
                        </a:cubicBezTo>
                        <a:cubicBezTo>
                          <a:pt x="22420" y="3127"/>
                          <a:pt x="20652" y="4058"/>
                          <a:pt x="19473" y="4688"/>
                        </a:cubicBezTo>
                        <a:cubicBezTo>
                          <a:pt x="15488" y="6824"/>
                          <a:pt x="11564" y="8961"/>
                          <a:pt x="7458" y="10850"/>
                        </a:cubicBezTo>
                        <a:cubicBezTo>
                          <a:pt x="6025" y="11513"/>
                          <a:pt x="4806" y="12243"/>
                          <a:pt x="3600" y="13254"/>
                        </a:cubicBezTo>
                        <a:cubicBezTo>
                          <a:pt x="3219" y="13575"/>
                          <a:pt x="2917" y="13910"/>
                          <a:pt x="2542" y="14238"/>
                        </a:cubicBezTo>
                        <a:cubicBezTo>
                          <a:pt x="2375" y="14379"/>
                          <a:pt x="1772" y="14721"/>
                          <a:pt x="1960" y="14613"/>
                        </a:cubicBezTo>
                        <a:cubicBezTo>
                          <a:pt x="6333" y="12176"/>
                          <a:pt x="1926" y="14674"/>
                          <a:pt x="1893" y="14701"/>
                        </a:cubicBezTo>
                        <a:cubicBezTo>
                          <a:pt x="-384" y="16643"/>
                          <a:pt x="-639" y="20065"/>
                          <a:pt x="1303" y="22349"/>
                        </a:cubicBezTo>
                        <a:cubicBezTo>
                          <a:pt x="3239" y="24626"/>
                          <a:pt x="6661" y="24880"/>
                          <a:pt x="8945" y="22938"/>
                        </a:cubicBezTo>
                        <a:cubicBezTo>
                          <a:pt x="8811" y="23105"/>
                          <a:pt x="9360" y="22697"/>
                          <a:pt x="9528" y="22563"/>
                        </a:cubicBezTo>
                        <a:cubicBezTo>
                          <a:pt x="9628" y="22476"/>
                          <a:pt x="9628" y="22382"/>
                          <a:pt x="9728" y="22302"/>
                        </a:cubicBezTo>
                        <a:cubicBezTo>
                          <a:pt x="10184" y="21927"/>
                          <a:pt x="10720" y="21585"/>
                          <a:pt x="11162" y="21197"/>
                        </a:cubicBezTo>
                        <a:cubicBezTo>
                          <a:pt x="12488" y="20032"/>
                          <a:pt x="13439" y="18658"/>
                          <a:pt x="14450" y="17225"/>
                        </a:cubicBezTo>
                        <a:cubicBezTo>
                          <a:pt x="17229" y="13274"/>
                          <a:pt x="20284" y="9523"/>
                          <a:pt x="23351" y="5800"/>
                        </a:cubicBezTo>
                        <a:cubicBezTo>
                          <a:pt x="23853" y="5184"/>
                          <a:pt x="24422" y="4588"/>
                          <a:pt x="24931" y="3971"/>
                        </a:cubicBezTo>
                        <a:cubicBezTo>
                          <a:pt x="25474" y="3322"/>
                          <a:pt x="27041" y="1346"/>
                          <a:pt x="26498" y="1996"/>
                        </a:cubicBezTo>
                        <a:cubicBezTo>
                          <a:pt x="23860" y="5137"/>
                          <a:pt x="28220" y="0"/>
                          <a:pt x="2822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8" name="Google Shape;2988;p17"/>
                  <p:cNvSpPr/>
                  <p:nvPr/>
                </p:nvSpPr>
                <p:spPr>
                  <a:xfrm>
                    <a:off x="5510375" y="3020839"/>
                    <a:ext cx="29436" cy="11829"/>
                  </a:xfrm>
                  <a:custGeom>
                    <a:avLst/>
                    <a:gdLst/>
                    <a:ahLst/>
                    <a:cxnLst/>
                    <a:rect l="l" t="t" r="r" b="b"/>
                    <a:pathLst>
                      <a:path w="29436" h="11829" extrusionOk="0">
                        <a:moveTo>
                          <a:pt x="29436" y="11829"/>
                        </a:moveTo>
                        <a:cubicBezTo>
                          <a:pt x="29436" y="11829"/>
                          <a:pt x="27420" y="10731"/>
                          <a:pt x="24608" y="9271"/>
                        </a:cubicBezTo>
                        <a:cubicBezTo>
                          <a:pt x="25813" y="9833"/>
                          <a:pt x="22203" y="8052"/>
                          <a:pt x="21031" y="7423"/>
                        </a:cubicBezTo>
                        <a:cubicBezTo>
                          <a:pt x="18225" y="5902"/>
                          <a:pt x="15513" y="4315"/>
                          <a:pt x="12820" y="2600"/>
                        </a:cubicBezTo>
                        <a:cubicBezTo>
                          <a:pt x="11762" y="1924"/>
                          <a:pt x="10771" y="1261"/>
                          <a:pt x="9572" y="866"/>
                        </a:cubicBezTo>
                        <a:cubicBezTo>
                          <a:pt x="9137" y="725"/>
                          <a:pt x="7891" y="317"/>
                          <a:pt x="8286" y="551"/>
                        </a:cubicBezTo>
                        <a:cubicBezTo>
                          <a:pt x="11508" y="2473"/>
                          <a:pt x="8206" y="544"/>
                          <a:pt x="6760" y="183"/>
                        </a:cubicBezTo>
                        <a:cubicBezTo>
                          <a:pt x="3866" y="-594"/>
                          <a:pt x="953" y="1181"/>
                          <a:pt x="183" y="4067"/>
                        </a:cubicBezTo>
                        <a:cubicBezTo>
                          <a:pt x="-594" y="6960"/>
                          <a:pt x="1181" y="9874"/>
                          <a:pt x="4074" y="10644"/>
                        </a:cubicBezTo>
                        <a:cubicBezTo>
                          <a:pt x="16778" y="11240"/>
                          <a:pt x="19129" y="11354"/>
                          <a:pt x="16718" y="11280"/>
                        </a:cubicBezTo>
                        <a:cubicBezTo>
                          <a:pt x="12961" y="11166"/>
                          <a:pt x="9204" y="10979"/>
                          <a:pt x="5447" y="11032"/>
                        </a:cubicBezTo>
                        <a:cubicBezTo>
                          <a:pt x="4985" y="11039"/>
                          <a:pt x="6371" y="11327"/>
                          <a:pt x="6820" y="11421"/>
                        </a:cubicBezTo>
                        <a:cubicBezTo>
                          <a:pt x="8052" y="11682"/>
                          <a:pt x="9164" y="11521"/>
                          <a:pt x="10416" y="11468"/>
                        </a:cubicBezTo>
                        <a:cubicBezTo>
                          <a:pt x="13604" y="11327"/>
                          <a:pt x="16752" y="11367"/>
                          <a:pt x="19939" y="11454"/>
                        </a:cubicBezTo>
                        <a:cubicBezTo>
                          <a:pt x="21272" y="11488"/>
                          <a:pt x="25277" y="11802"/>
                          <a:pt x="23951" y="11689"/>
                        </a:cubicBezTo>
                        <a:cubicBezTo>
                          <a:pt x="21547" y="11488"/>
                          <a:pt x="29436" y="11829"/>
                          <a:pt x="29436" y="1182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9" name="Google Shape;2989;p17"/>
                  <p:cNvSpPr/>
                  <p:nvPr/>
                </p:nvSpPr>
                <p:spPr>
                  <a:xfrm>
                    <a:off x="5495757" y="2982897"/>
                    <a:ext cx="30894" cy="13976"/>
                  </a:xfrm>
                  <a:custGeom>
                    <a:avLst/>
                    <a:gdLst/>
                    <a:ahLst/>
                    <a:cxnLst/>
                    <a:rect l="l" t="t" r="r" b="b"/>
                    <a:pathLst>
                      <a:path w="30894" h="13976" extrusionOk="0">
                        <a:moveTo>
                          <a:pt x="30894" y="13902"/>
                        </a:moveTo>
                        <a:cubicBezTo>
                          <a:pt x="30894" y="13902"/>
                          <a:pt x="28075" y="12207"/>
                          <a:pt x="24773" y="10319"/>
                        </a:cubicBezTo>
                        <a:cubicBezTo>
                          <a:pt x="24820" y="10238"/>
                          <a:pt x="24981" y="10466"/>
                          <a:pt x="25014" y="10365"/>
                        </a:cubicBezTo>
                        <a:cubicBezTo>
                          <a:pt x="25731" y="8196"/>
                          <a:pt x="21010" y="8129"/>
                          <a:pt x="19067" y="6916"/>
                        </a:cubicBezTo>
                        <a:cubicBezTo>
                          <a:pt x="17111" y="5704"/>
                          <a:pt x="13964" y="956"/>
                          <a:pt x="13240" y="3146"/>
                        </a:cubicBezTo>
                        <a:cubicBezTo>
                          <a:pt x="12510" y="5356"/>
                          <a:pt x="13247" y="3086"/>
                          <a:pt x="7126" y="266"/>
                        </a:cubicBezTo>
                        <a:cubicBezTo>
                          <a:pt x="4286" y="-672"/>
                          <a:pt x="1212" y="956"/>
                          <a:pt x="275" y="3795"/>
                        </a:cubicBezTo>
                        <a:cubicBezTo>
                          <a:pt x="-663" y="6642"/>
                          <a:pt x="877" y="9642"/>
                          <a:pt x="3717" y="10580"/>
                        </a:cubicBezTo>
                        <a:cubicBezTo>
                          <a:pt x="11901" y="11558"/>
                          <a:pt x="10434" y="11417"/>
                          <a:pt x="11881" y="11584"/>
                        </a:cubicBezTo>
                        <a:cubicBezTo>
                          <a:pt x="11291" y="11651"/>
                          <a:pt x="10488" y="11397"/>
                          <a:pt x="10287" y="12000"/>
                        </a:cubicBezTo>
                        <a:cubicBezTo>
                          <a:pt x="9564" y="14196"/>
                          <a:pt x="14915" y="12261"/>
                          <a:pt x="17212" y="12448"/>
                        </a:cubicBezTo>
                        <a:cubicBezTo>
                          <a:pt x="19496" y="12629"/>
                          <a:pt x="23373" y="15301"/>
                          <a:pt x="24090" y="13132"/>
                        </a:cubicBezTo>
                        <a:cubicBezTo>
                          <a:pt x="24800" y="10968"/>
                          <a:pt x="30894" y="13902"/>
                          <a:pt x="30894" y="1390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0" name="Google Shape;2990;p17"/>
                  <p:cNvSpPr/>
                  <p:nvPr/>
                </p:nvSpPr>
                <p:spPr>
                  <a:xfrm>
                    <a:off x="5528937" y="2960168"/>
                    <a:ext cx="22815" cy="18159"/>
                  </a:xfrm>
                  <a:custGeom>
                    <a:avLst/>
                    <a:gdLst/>
                    <a:ahLst/>
                    <a:cxnLst/>
                    <a:rect l="l" t="t" r="r" b="b"/>
                    <a:pathLst>
                      <a:path w="22815" h="18159" extrusionOk="0">
                        <a:moveTo>
                          <a:pt x="9661" y="1731"/>
                        </a:moveTo>
                        <a:cubicBezTo>
                          <a:pt x="11570" y="4409"/>
                          <a:pt x="9708" y="1818"/>
                          <a:pt x="8643" y="1068"/>
                        </a:cubicBezTo>
                        <a:cubicBezTo>
                          <a:pt x="6233" y="-707"/>
                          <a:pt x="2817" y="-225"/>
                          <a:pt x="1042" y="2186"/>
                        </a:cubicBezTo>
                        <a:cubicBezTo>
                          <a:pt x="-733" y="4597"/>
                          <a:pt x="-177" y="7932"/>
                          <a:pt x="2227" y="9707"/>
                        </a:cubicBezTo>
                        <a:cubicBezTo>
                          <a:pt x="12528" y="13920"/>
                          <a:pt x="14537" y="14730"/>
                          <a:pt x="12568" y="13966"/>
                        </a:cubicBezTo>
                        <a:cubicBezTo>
                          <a:pt x="9501" y="12774"/>
                          <a:pt x="6393" y="11549"/>
                          <a:pt x="3266" y="10524"/>
                        </a:cubicBezTo>
                        <a:cubicBezTo>
                          <a:pt x="2884" y="10397"/>
                          <a:pt x="3875" y="11053"/>
                          <a:pt x="4210" y="11267"/>
                        </a:cubicBezTo>
                        <a:cubicBezTo>
                          <a:pt x="4518" y="11468"/>
                          <a:pt x="4873" y="11629"/>
                          <a:pt x="5208" y="11777"/>
                        </a:cubicBezTo>
                        <a:cubicBezTo>
                          <a:pt x="5422" y="11877"/>
                          <a:pt x="6889" y="12259"/>
                          <a:pt x="7143" y="12332"/>
                        </a:cubicBezTo>
                        <a:cubicBezTo>
                          <a:pt x="9835" y="13123"/>
                          <a:pt x="12508" y="14154"/>
                          <a:pt x="15127" y="15152"/>
                        </a:cubicBezTo>
                        <a:cubicBezTo>
                          <a:pt x="16211" y="15567"/>
                          <a:pt x="19379" y="16907"/>
                          <a:pt x="18321" y="16418"/>
                        </a:cubicBezTo>
                        <a:cubicBezTo>
                          <a:pt x="16399" y="15540"/>
                          <a:pt x="22815" y="18159"/>
                          <a:pt x="22815" y="18159"/>
                        </a:cubicBezTo>
                        <a:cubicBezTo>
                          <a:pt x="22815" y="18159"/>
                          <a:pt x="21516" y="16625"/>
                          <a:pt x="19734" y="14462"/>
                        </a:cubicBezTo>
                        <a:cubicBezTo>
                          <a:pt x="19654" y="14375"/>
                          <a:pt x="19620" y="14254"/>
                          <a:pt x="19540" y="14167"/>
                        </a:cubicBezTo>
                        <a:cubicBezTo>
                          <a:pt x="19748" y="14368"/>
                          <a:pt x="18261" y="12486"/>
                          <a:pt x="17611" y="11663"/>
                        </a:cubicBezTo>
                        <a:cubicBezTo>
                          <a:pt x="15877" y="9459"/>
                          <a:pt x="14162" y="7236"/>
                          <a:pt x="12608" y="4905"/>
                        </a:cubicBezTo>
                        <a:cubicBezTo>
                          <a:pt x="11992" y="3988"/>
                          <a:pt x="11463" y="3197"/>
                          <a:pt x="10606" y="2481"/>
                        </a:cubicBezTo>
                        <a:cubicBezTo>
                          <a:pt x="10298" y="2226"/>
                          <a:pt x="9427" y="1409"/>
                          <a:pt x="9661" y="173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1" name="Google Shape;2991;p17"/>
                  <p:cNvSpPr/>
                  <p:nvPr/>
                </p:nvSpPr>
                <p:spPr>
                  <a:xfrm>
                    <a:off x="5627872" y="3003193"/>
                    <a:ext cx="28444" cy="30044"/>
                  </a:xfrm>
                  <a:custGeom>
                    <a:avLst/>
                    <a:gdLst/>
                    <a:ahLst/>
                    <a:cxnLst/>
                    <a:rect l="l" t="t" r="r" b="b"/>
                    <a:pathLst>
                      <a:path w="28444" h="30044" extrusionOk="0">
                        <a:moveTo>
                          <a:pt x="9451" y="1722"/>
                        </a:moveTo>
                        <a:cubicBezTo>
                          <a:pt x="7402" y="-461"/>
                          <a:pt x="3873" y="-588"/>
                          <a:pt x="1689" y="1454"/>
                        </a:cubicBezTo>
                        <a:cubicBezTo>
                          <a:pt x="-501" y="3497"/>
                          <a:pt x="-554" y="6946"/>
                          <a:pt x="1488" y="9129"/>
                        </a:cubicBezTo>
                        <a:cubicBezTo>
                          <a:pt x="14977" y="19584"/>
                          <a:pt x="18392" y="22042"/>
                          <a:pt x="14957" y="19510"/>
                        </a:cubicBezTo>
                        <a:cubicBezTo>
                          <a:pt x="11487" y="16958"/>
                          <a:pt x="7924" y="14634"/>
                          <a:pt x="4348" y="12237"/>
                        </a:cubicBezTo>
                        <a:cubicBezTo>
                          <a:pt x="3162" y="11440"/>
                          <a:pt x="6612" y="13971"/>
                          <a:pt x="7771" y="14802"/>
                        </a:cubicBezTo>
                        <a:cubicBezTo>
                          <a:pt x="8936" y="15639"/>
                          <a:pt x="10154" y="16369"/>
                          <a:pt x="11333" y="17200"/>
                        </a:cubicBezTo>
                        <a:cubicBezTo>
                          <a:pt x="14829" y="19671"/>
                          <a:pt x="18258" y="22236"/>
                          <a:pt x="21667" y="24821"/>
                        </a:cubicBezTo>
                        <a:cubicBezTo>
                          <a:pt x="22799" y="25678"/>
                          <a:pt x="26208" y="28270"/>
                          <a:pt x="25090" y="27393"/>
                        </a:cubicBezTo>
                        <a:cubicBezTo>
                          <a:pt x="21741" y="24754"/>
                          <a:pt x="28445" y="30045"/>
                          <a:pt x="28445" y="30045"/>
                        </a:cubicBezTo>
                        <a:cubicBezTo>
                          <a:pt x="28445" y="30045"/>
                          <a:pt x="27152" y="28103"/>
                          <a:pt x="26081" y="26495"/>
                        </a:cubicBezTo>
                        <a:cubicBezTo>
                          <a:pt x="25277" y="25323"/>
                          <a:pt x="24520" y="24111"/>
                          <a:pt x="23717" y="22946"/>
                        </a:cubicBezTo>
                        <a:cubicBezTo>
                          <a:pt x="22933" y="21754"/>
                          <a:pt x="22189" y="20501"/>
                          <a:pt x="21413" y="19303"/>
                        </a:cubicBezTo>
                        <a:cubicBezTo>
                          <a:pt x="19075" y="15699"/>
                          <a:pt x="16946" y="12029"/>
                          <a:pt x="14675" y="8372"/>
                        </a:cubicBezTo>
                        <a:cubicBezTo>
                          <a:pt x="13925" y="7167"/>
                          <a:pt x="11595" y="3591"/>
                          <a:pt x="12311" y="4823"/>
                        </a:cubicBezTo>
                        <a:cubicBezTo>
                          <a:pt x="14468" y="8553"/>
                          <a:pt x="12325" y="4803"/>
                          <a:pt x="9451" y="172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2" name="Google Shape;2992;p17"/>
                  <p:cNvSpPr/>
                  <p:nvPr/>
                </p:nvSpPr>
                <p:spPr>
                  <a:xfrm>
                    <a:off x="5659047" y="3005904"/>
                    <a:ext cx="22016" cy="27889"/>
                  </a:xfrm>
                  <a:custGeom>
                    <a:avLst/>
                    <a:gdLst/>
                    <a:ahLst/>
                    <a:cxnLst/>
                    <a:rect l="l" t="t" r="r" b="b"/>
                    <a:pathLst>
                      <a:path w="22016" h="27889" extrusionOk="0">
                        <a:moveTo>
                          <a:pt x="9887" y="2199"/>
                        </a:moveTo>
                        <a:cubicBezTo>
                          <a:pt x="8113" y="-212"/>
                          <a:pt x="4670" y="-714"/>
                          <a:pt x="2253" y="1060"/>
                        </a:cubicBezTo>
                        <a:cubicBezTo>
                          <a:pt x="-158" y="2828"/>
                          <a:pt x="-741" y="6210"/>
                          <a:pt x="1027" y="8622"/>
                        </a:cubicBezTo>
                        <a:cubicBezTo>
                          <a:pt x="7135" y="14261"/>
                          <a:pt x="5950" y="13209"/>
                          <a:pt x="7155" y="14314"/>
                        </a:cubicBezTo>
                        <a:cubicBezTo>
                          <a:pt x="6726" y="14153"/>
                          <a:pt x="6285" y="13524"/>
                          <a:pt x="5849" y="13839"/>
                        </a:cubicBezTo>
                        <a:cubicBezTo>
                          <a:pt x="3920" y="15259"/>
                          <a:pt x="9553" y="16786"/>
                          <a:pt x="11375" y="18353"/>
                        </a:cubicBezTo>
                        <a:cubicBezTo>
                          <a:pt x="13183" y="19900"/>
                          <a:pt x="14777" y="24528"/>
                          <a:pt x="16692" y="23121"/>
                        </a:cubicBezTo>
                        <a:cubicBezTo>
                          <a:pt x="18601" y="21721"/>
                          <a:pt x="22016" y="27890"/>
                          <a:pt x="22016" y="27890"/>
                        </a:cubicBezTo>
                        <a:cubicBezTo>
                          <a:pt x="22016" y="27890"/>
                          <a:pt x="20643" y="24949"/>
                          <a:pt x="18996" y="21447"/>
                        </a:cubicBezTo>
                        <a:cubicBezTo>
                          <a:pt x="18963" y="21474"/>
                          <a:pt x="18949" y="21353"/>
                          <a:pt x="18916" y="21380"/>
                        </a:cubicBezTo>
                        <a:cubicBezTo>
                          <a:pt x="20657" y="19947"/>
                          <a:pt x="16980" y="17074"/>
                          <a:pt x="16049" y="14917"/>
                        </a:cubicBezTo>
                        <a:cubicBezTo>
                          <a:pt x="15105" y="12714"/>
                          <a:pt x="15259" y="6867"/>
                          <a:pt x="13330" y="8280"/>
                        </a:cubicBezTo>
                        <a:cubicBezTo>
                          <a:pt x="11381" y="9713"/>
                          <a:pt x="13404" y="8273"/>
                          <a:pt x="9887" y="219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3" name="Google Shape;2993;p17"/>
                  <p:cNvSpPr/>
                  <p:nvPr/>
                </p:nvSpPr>
                <p:spPr>
                  <a:xfrm>
                    <a:off x="5604419" y="2833539"/>
                    <a:ext cx="25550" cy="28456"/>
                  </a:xfrm>
                  <a:custGeom>
                    <a:avLst/>
                    <a:gdLst/>
                    <a:ahLst/>
                    <a:cxnLst/>
                    <a:rect l="l" t="t" r="r" b="b"/>
                    <a:pathLst>
                      <a:path w="25550" h="28456" extrusionOk="0">
                        <a:moveTo>
                          <a:pt x="9497" y="1895"/>
                        </a:moveTo>
                        <a:cubicBezTo>
                          <a:pt x="7528" y="-355"/>
                          <a:pt x="4106" y="-664"/>
                          <a:pt x="1849" y="1305"/>
                        </a:cubicBezTo>
                        <a:cubicBezTo>
                          <a:pt x="-402" y="3274"/>
                          <a:pt x="-629" y="6764"/>
                          <a:pt x="1340" y="9014"/>
                        </a:cubicBezTo>
                        <a:cubicBezTo>
                          <a:pt x="13442" y="18745"/>
                          <a:pt x="15726" y="20520"/>
                          <a:pt x="13402" y="18705"/>
                        </a:cubicBezTo>
                        <a:cubicBezTo>
                          <a:pt x="9805" y="15879"/>
                          <a:pt x="6222" y="13046"/>
                          <a:pt x="2512" y="10367"/>
                        </a:cubicBezTo>
                        <a:cubicBezTo>
                          <a:pt x="2056" y="10032"/>
                          <a:pt x="3215" y="11237"/>
                          <a:pt x="3604" y="11646"/>
                        </a:cubicBezTo>
                        <a:cubicBezTo>
                          <a:pt x="4648" y="12744"/>
                          <a:pt x="5887" y="13582"/>
                          <a:pt x="7126" y="14432"/>
                        </a:cubicBezTo>
                        <a:cubicBezTo>
                          <a:pt x="10328" y="16629"/>
                          <a:pt x="13455" y="18926"/>
                          <a:pt x="16523" y="21303"/>
                        </a:cubicBezTo>
                        <a:cubicBezTo>
                          <a:pt x="17802" y="22301"/>
                          <a:pt x="21539" y="25355"/>
                          <a:pt x="20307" y="24304"/>
                        </a:cubicBezTo>
                        <a:cubicBezTo>
                          <a:pt x="18063" y="22388"/>
                          <a:pt x="25550" y="28456"/>
                          <a:pt x="25550" y="28456"/>
                        </a:cubicBezTo>
                        <a:cubicBezTo>
                          <a:pt x="25550" y="28456"/>
                          <a:pt x="24137" y="26005"/>
                          <a:pt x="22148" y="22683"/>
                        </a:cubicBezTo>
                        <a:cubicBezTo>
                          <a:pt x="23026" y="24043"/>
                          <a:pt x="20521" y="19917"/>
                          <a:pt x="19711" y="18517"/>
                        </a:cubicBezTo>
                        <a:cubicBezTo>
                          <a:pt x="17762" y="15155"/>
                          <a:pt x="15819" y="11780"/>
                          <a:pt x="14071" y="8317"/>
                        </a:cubicBezTo>
                        <a:cubicBezTo>
                          <a:pt x="13388" y="6971"/>
                          <a:pt x="12705" y="5712"/>
                          <a:pt x="11754" y="4527"/>
                        </a:cubicBezTo>
                        <a:cubicBezTo>
                          <a:pt x="11399" y="4085"/>
                          <a:pt x="10401" y="2752"/>
                          <a:pt x="10669" y="3248"/>
                        </a:cubicBezTo>
                        <a:cubicBezTo>
                          <a:pt x="12826" y="7279"/>
                          <a:pt x="10723" y="3268"/>
                          <a:pt x="9497" y="1895"/>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4" name="Google Shape;2994;p17"/>
                  <p:cNvSpPr/>
                  <p:nvPr/>
                </p:nvSpPr>
                <p:spPr>
                  <a:xfrm>
                    <a:off x="5638816" y="2857392"/>
                    <a:ext cx="23622" cy="29872"/>
                  </a:xfrm>
                  <a:custGeom>
                    <a:avLst/>
                    <a:gdLst/>
                    <a:ahLst/>
                    <a:cxnLst/>
                    <a:rect l="l" t="t" r="r" b="b"/>
                    <a:pathLst>
                      <a:path w="23622" h="29872" extrusionOk="0">
                        <a:moveTo>
                          <a:pt x="7288" y="304"/>
                        </a:moveTo>
                        <a:cubicBezTo>
                          <a:pt x="5989" y="-179"/>
                          <a:pt x="4542" y="-78"/>
                          <a:pt x="3176" y="545"/>
                        </a:cubicBezTo>
                        <a:cubicBezTo>
                          <a:pt x="457" y="1797"/>
                          <a:pt x="-756" y="4931"/>
                          <a:pt x="490" y="7651"/>
                        </a:cubicBezTo>
                        <a:cubicBezTo>
                          <a:pt x="12177" y="18855"/>
                          <a:pt x="16162" y="22478"/>
                          <a:pt x="12184" y="18868"/>
                        </a:cubicBezTo>
                        <a:cubicBezTo>
                          <a:pt x="8681" y="15687"/>
                          <a:pt x="5225" y="12473"/>
                          <a:pt x="1428" y="9653"/>
                        </a:cubicBezTo>
                        <a:cubicBezTo>
                          <a:pt x="832" y="9211"/>
                          <a:pt x="1964" y="11026"/>
                          <a:pt x="2365" y="11656"/>
                        </a:cubicBezTo>
                        <a:cubicBezTo>
                          <a:pt x="2761" y="12265"/>
                          <a:pt x="3343" y="12801"/>
                          <a:pt x="3812" y="13357"/>
                        </a:cubicBezTo>
                        <a:cubicBezTo>
                          <a:pt x="4482" y="14147"/>
                          <a:pt x="5935" y="15721"/>
                          <a:pt x="6672" y="16464"/>
                        </a:cubicBezTo>
                        <a:cubicBezTo>
                          <a:pt x="10228" y="20041"/>
                          <a:pt x="14059" y="23396"/>
                          <a:pt x="18137" y="26376"/>
                        </a:cubicBezTo>
                        <a:cubicBezTo>
                          <a:pt x="19490" y="27361"/>
                          <a:pt x="20850" y="28211"/>
                          <a:pt x="22276" y="29095"/>
                        </a:cubicBezTo>
                        <a:cubicBezTo>
                          <a:pt x="22618" y="29303"/>
                          <a:pt x="22953" y="29557"/>
                          <a:pt x="23294" y="29758"/>
                        </a:cubicBezTo>
                        <a:cubicBezTo>
                          <a:pt x="23401" y="29819"/>
                          <a:pt x="23488" y="29799"/>
                          <a:pt x="23623" y="29872"/>
                        </a:cubicBezTo>
                        <a:cubicBezTo>
                          <a:pt x="23442" y="29705"/>
                          <a:pt x="23643" y="29778"/>
                          <a:pt x="23515" y="29651"/>
                        </a:cubicBezTo>
                        <a:cubicBezTo>
                          <a:pt x="23375" y="29484"/>
                          <a:pt x="23201" y="29323"/>
                          <a:pt x="23067" y="29156"/>
                        </a:cubicBezTo>
                        <a:cubicBezTo>
                          <a:pt x="22765" y="28774"/>
                          <a:pt x="22531" y="28479"/>
                          <a:pt x="22236" y="28084"/>
                        </a:cubicBezTo>
                        <a:cubicBezTo>
                          <a:pt x="21412" y="26972"/>
                          <a:pt x="20649" y="25847"/>
                          <a:pt x="19892" y="24682"/>
                        </a:cubicBezTo>
                        <a:cubicBezTo>
                          <a:pt x="17327" y="20757"/>
                          <a:pt x="15050" y="16451"/>
                          <a:pt x="13570" y="11990"/>
                        </a:cubicBezTo>
                        <a:cubicBezTo>
                          <a:pt x="12981" y="10216"/>
                          <a:pt x="12699" y="8441"/>
                          <a:pt x="12016" y="6700"/>
                        </a:cubicBezTo>
                        <a:cubicBezTo>
                          <a:pt x="11788" y="6124"/>
                          <a:pt x="10905" y="4369"/>
                          <a:pt x="11186" y="4925"/>
                        </a:cubicBezTo>
                        <a:cubicBezTo>
                          <a:pt x="13175" y="8803"/>
                          <a:pt x="11212" y="4952"/>
                          <a:pt x="10355" y="3150"/>
                        </a:cubicBezTo>
                        <a:cubicBezTo>
                          <a:pt x="9733" y="1790"/>
                          <a:pt x="8587" y="786"/>
                          <a:pt x="7288" y="30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5" name="Google Shape;2995;p17"/>
                  <p:cNvSpPr/>
                  <p:nvPr/>
                </p:nvSpPr>
                <p:spPr>
                  <a:xfrm>
                    <a:off x="5710273" y="2870545"/>
                    <a:ext cx="11411" cy="32739"/>
                  </a:xfrm>
                  <a:custGeom>
                    <a:avLst/>
                    <a:gdLst/>
                    <a:ahLst/>
                    <a:cxnLst/>
                    <a:rect l="l" t="t" r="r" b="b"/>
                    <a:pathLst>
                      <a:path w="11411" h="32739" extrusionOk="0">
                        <a:moveTo>
                          <a:pt x="9098" y="1343"/>
                        </a:moveTo>
                        <a:cubicBezTo>
                          <a:pt x="8060" y="418"/>
                          <a:pt x="6614" y="-77"/>
                          <a:pt x="5120" y="10"/>
                        </a:cubicBezTo>
                        <a:cubicBezTo>
                          <a:pt x="2133" y="184"/>
                          <a:pt x="-171" y="2769"/>
                          <a:pt x="10" y="5763"/>
                        </a:cubicBezTo>
                        <a:cubicBezTo>
                          <a:pt x="2113" y="13873"/>
                          <a:pt x="1738" y="12420"/>
                          <a:pt x="2127" y="13873"/>
                        </a:cubicBezTo>
                        <a:cubicBezTo>
                          <a:pt x="1845" y="13391"/>
                          <a:pt x="1812" y="12534"/>
                          <a:pt x="1189" y="12574"/>
                        </a:cubicBezTo>
                        <a:cubicBezTo>
                          <a:pt x="-1155" y="12708"/>
                          <a:pt x="2622" y="17021"/>
                          <a:pt x="3298" y="19278"/>
                        </a:cubicBezTo>
                        <a:cubicBezTo>
                          <a:pt x="3968" y="21515"/>
                          <a:pt x="2923" y="26136"/>
                          <a:pt x="5254" y="26002"/>
                        </a:cubicBezTo>
                        <a:cubicBezTo>
                          <a:pt x="7571" y="25868"/>
                          <a:pt x="7055" y="32739"/>
                          <a:pt x="7055" y="32739"/>
                        </a:cubicBezTo>
                        <a:cubicBezTo>
                          <a:pt x="7055" y="32739"/>
                          <a:pt x="7518" y="29578"/>
                          <a:pt x="8047" y="25834"/>
                        </a:cubicBezTo>
                        <a:cubicBezTo>
                          <a:pt x="10378" y="25694"/>
                          <a:pt x="8790" y="21207"/>
                          <a:pt x="9192" y="18903"/>
                        </a:cubicBezTo>
                        <a:cubicBezTo>
                          <a:pt x="9600" y="16586"/>
                          <a:pt x="12929" y="11891"/>
                          <a:pt x="10578" y="12025"/>
                        </a:cubicBezTo>
                        <a:cubicBezTo>
                          <a:pt x="8207" y="12165"/>
                          <a:pt x="10511" y="11998"/>
                          <a:pt x="10866" y="5120"/>
                        </a:cubicBezTo>
                        <a:cubicBezTo>
                          <a:pt x="10779" y="3626"/>
                          <a:pt x="10136" y="2267"/>
                          <a:pt x="9098" y="134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6" name="Google Shape;2996;p17"/>
                  <p:cNvSpPr/>
                  <p:nvPr/>
                </p:nvSpPr>
                <p:spPr>
                  <a:xfrm>
                    <a:off x="5780417" y="3001717"/>
                    <a:ext cx="33031" cy="32217"/>
                  </a:xfrm>
                  <a:custGeom>
                    <a:avLst/>
                    <a:gdLst/>
                    <a:ahLst/>
                    <a:cxnLst/>
                    <a:rect l="l" t="t" r="r" b="b"/>
                    <a:pathLst>
                      <a:path w="33031" h="32217" extrusionOk="0">
                        <a:moveTo>
                          <a:pt x="31497" y="1611"/>
                        </a:moveTo>
                        <a:cubicBezTo>
                          <a:pt x="29421" y="-539"/>
                          <a:pt x="25992" y="-519"/>
                          <a:pt x="23842" y="1564"/>
                        </a:cubicBezTo>
                        <a:cubicBezTo>
                          <a:pt x="22309" y="3010"/>
                          <a:pt x="20614" y="4424"/>
                          <a:pt x="19288" y="6078"/>
                        </a:cubicBezTo>
                        <a:cubicBezTo>
                          <a:pt x="16837" y="9132"/>
                          <a:pt x="14787" y="12608"/>
                          <a:pt x="12457" y="15775"/>
                        </a:cubicBezTo>
                        <a:cubicBezTo>
                          <a:pt x="8365" y="21328"/>
                          <a:pt x="4199" y="26752"/>
                          <a:pt x="0" y="32217"/>
                        </a:cubicBezTo>
                        <a:cubicBezTo>
                          <a:pt x="5599" y="28199"/>
                          <a:pt x="11117" y="24100"/>
                          <a:pt x="16797" y="20189"/>
                        </a:cubicBezTo>
                        <a:cubicBezTo>
                          <a:pt x="20031" y="17959"/>
                          <a:pt x="23527" y="16083"/>
                          <a:pt x="26662" y="13726"/>
                        </a:cubicBezTo>
                        <a:cubicBezTo>
                          <a:pt x="28356" y="12454"/>
                          <a:pt x="29890" y="10840"/>
                          <a:pt x="31390" y="9353"/>
                        </a:cubicBezTo>
                        <a:cubicBezTo>
                          <a:pt x="33540" y="7270"/>
                          <a:pt x="33580" y="3761"/>
                          <a:pt x="31497" y="161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7" name="Google Shape;2997;p17"/>
                  <p:cNvSpPr/>
                  <p:nvPr/>
                </p:nvSpPr>
                <p:spPr>
                  <a:xfrm>
                    <a:off x="5813695" y="2805048"/>
                    <a:ext cx="11755" cy="27332"/>
                  </a:xfrm>
                  <a:custGeom>
                    <a:avLst/>
                    <a:gdLst/>
                    <a:ahLst/>
                    <a:cxnLst/>
                    <a:rect l="l" t="t" r="r" b="b"/>
                    <a:pathLst>
                      <a:path w="11755" h="27332" extrusionOk="0">
                        <a:moveTo>
                          <a:pt x="8453" y="436"/>
                        </a:moveTo>
                        <a:cubicBezTo>
                          <a:pt x="5700" y="-742"/>
                          <a:pt x="2465" y="550"/>
                          <a:pt x="1286" y="3303"/>
                        </a:cubicBezTo>
                        <a:cubicBezTo>
                          <a:pt x="1273" y="3544"/>
                          <a:pt x="1246" y="3310"/>
                          <a:pt x="1240" y="3544"/>
                        </a:cubicBezTo>
                        <a:cubicBezTo>
                          <a:pt x="1206" y="3577"/>
                          <a:pt x="1106" y="3825"/>
                          <a:pt x="1052" y="3952"/>
                        </a:cubicBezTo>
                        <a:cubicBezTo>
                          <a:pt x="945" y="4207"/>
                          <a:pt x="845" y="4441"/>
                          <a:pt x="744" y="4696"/>
                        </a:cubicBezTo>
                        <a:cubicBezTo>
                          <a:pt x="617" y="5038"/>
                          <a:pt x="429" y="5406"/>
                          <a:pt x="322" y="5761"/>
                        </a:cubicBezTo>
                        <a:cubicBezTo>
                          <a:pt x="-113" y="7194"/>
                          <a:pt x="7" y="8520"/>
                          <a:pt x="41" y="10007"/>
                        </a:cubicBezTo>
                        <a:cubicBezTo>
                          <a:pt x="121" y="13824"/>
                          <a:pt x="88" y="17588"/>
                          <a:pt x="114" y="21399"/>
                        </a:cubicBezTo>
                        <a:cubicBezTo>
                          <a:pt x="121" y="22015"/>
                          <a:pt x="168" y="22658"/>
                          <a:pt x="175" y="23267"/>
                        </a:cubicBezTo>
                        <a:cubicBezTo>
                          <a:pt x="188" y="23917"/>
                          <a:pt x="114" y="25866"/>
                          <a:pt x="168" y="25223"/>
                        </a:cubicBezTo>
                        <a:cubicBezTo>
                          <a:pt x="443" y="21915"/>
                          <a:pt x="181" y="27333"/>
                          <a:pt x="181" y="27333"/>
                        </a:cubicBezTo>
                        <a:cubicBezTo>
                          <a:pt x="181" y="27333"/>
                          <a:pt x="7609" y="14206"/>
                          <a:pt x="5747" y="17468"/>
                        </a:cubicBezTo>
                        <a:cubicBezTo>
                          <a:pt x="4528" y="19597"/>
                          <a:pt x="3269" y="21640"/>
                          <a:pt x="2030" y="23756"/>
                        </a:cubicBezTo>
                        <a:cubicBezTo>
                          <a:pt x="2492" y="22866"/>
                          <a:pt x="3202" y="21486"/>
                          <a:pt x="3691" y="20595"/>
                        </a:cubicBezTo>
                        <a:cubicBezTo>
                          <a:pt x="5352" y="17561"/>
                          <a:pt x="7093" y="14682"/>
                          <a:pt x="9163" y="11916"/>
                        </a:cubicBezTo>
                        <a:cubicBezTo>
                          <a:pt x="10006" y="10791"/>
                          <a:pt x="10556" y="9793"/>
                          <a:pt x="11031" y="8493"/>
                        </a:cubicBezTo>
                        <a:cubicBezTo>
                          <a:pt x="11098" y="8299"/>
                          <a:pt x="11125" y="8125"/>
                          <a:pt x="11199" y="7931"/>
                        </a:cubicBezTo>
                        <a:cubicBezTo>
                          <a:pt x="11239" y="7824"/>
                          <a:pt x="11373" y="7509"/>
                          <a:pt x="11319" y="7603"/>
                        </a:cubicBezTo>
                        <a:cubicBezTo>
                          <a:pt x="12498" y="4850"/>
                          <a:pt x="11205" y="1615"/>
                          <a:pt x="8453" y="43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8" name="Google Shape;2998;p17"/>
                  <p:cNvSpPr/>
                  <p:nvPr/>
                </p:nvSpPr>
                <p:spPr>
                  <a:xfrm>
                    <a:off x="5830720" y="2849351"/>
                    <a:ext cx="21632" cy="48541"/>
                  </a:xfrm>
                  <a:custGeom>
                    <a:avLst/>
                    <a:gdLst/>
                    <a:ahLst/>
                    <a:cxnLst/>
                    <a:rect l="l" t="t" r="r" b="b"/>
                    <a:pathLst>
                      <a:path w="21632" h="48541" extrusionOk="0">
                        <a:moveTo>
                          <a:pt x="18129" y="349"/>
                        </a:moveTo>
                        <a:cubicBezTo>
                          <a:pt x="15330" y="-703"/>
                          <a:pt x="12209" y="703"/>
                          <a:pt x="11158" y="3510"/>
                        </a:cubicBezTo>
                        <a:cubicBezTo>
                          <a:pt x="8405" y="10850"/>
                          <a:pt x="7146" y="18331"/>
                          <a:pt x="5418" y="25965"/>
                        </a:cubicBezTo>
                        <a:cubicBezTo>
                          <a:pt x="3697" y="33527"/>
                          <a:pt x="1821" y="41008"/>
                          <a:pt x="0" y="48542"/>
                        </a:cubicBezTo>
                        <a:cubicBezTo>
                          <a:pt x="3596" y="41671"/>
                          <a:pt x="7119" y="34813"/>
                          <a:pt x="10809" y="27995"/>
                        </a:cubicBezTo>
                        <a:cubicBezTo>
                          <a:pt x="14526" y="21110"/>
                          <a:pt x="18518" y="14667"/>
                          <a:pt x="21284" y="7327"/>
                        </a:cubicBezTo>
                        <a:cubicBezTo>
                          <a:pt x="22335" y="4521"/>
                          <a:pt x="20929" y="1407"/>
                          <a:pt x="18129" y="34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9" name="Google Shape;2999;p17"/>
                  <p:cNvSpPr/>
                  <p:nvPr/>
                </p:nvSpPr>
                <p:spPr>
                  <a:xfrm>
                    <a:off x="5789700" y="2876303"/>
                    <a:ext cx="20056" cy="33470"/>
                  </a:xfrm>
                  <a:custGeom>
                    <a:avLst/>
                    <a:gdLst/>
                    <a:ahLst/>
                    <a:cxnLst/>
                    <a:rect l="l" t="t" r="r" b="b"/>
                    <a:pathLst>
                      <a:path w="20056" h="33470" extrusionOk="0">
                        <a:moveTo>
                          <a:pt x="17179" y="621"/>
                        </a:moveTo>
                        <a:cubicBezTo>
                          <a:pt x="14526" y="-759"/>
                          <a:pt x="11178" y="232"/>
                          <a:pt x="9791" y="2891"/>
                        </a:cubicBezTo>
                        <a:cubicBezTo>
                          <a:pt x="4875" y="18188"/>
                          <a:pt x="4038" y="21134"/>
                          <a:pt x="4936" y="18214"/>
                        </a:cubicBezTo>
                        <a:cubicBezTo>
                          <a:pt x="6329" y="13687"/>
                          <a:pt x="7668" y="9126"/>
                          <a:pt x="8894" y="4559"/>
                        </a:cubicBezTo>
                        <a:cubicBezTo>
                          <a:pt x="9041" y="3996"/>
                          <a:pt x="8398" y="5677"/>
                          <a:pt x="8150" y="6206"/>
                        </a:cubicBezTo>
                        <a:cubicBezTo>
                          <a:pt x="7481" y="7626"/>
                          <a:pt x="7220" y="8979"/>
                          <a:pt x="6851" y="10492"/>
                        </a:cubicBezTo>
                        <a:cubicBezTo>
                          <a:pt x="5907" y="14397"/>
                          <a:pt x="4688" y="18288"/>
                          <a:pt x="3523" y="22126"/>
                        </a:cubicBezTo>
                        <a:cubicBezTo>
                          <a:pt x="3034" y="23733"/>
                          <a:pt x="1560" y="28481"/>
                          <a:pt x="2123" y="26901"/>
                        </a:cubicBezTo>
                        <a:cubicBezTo>
                          <a:pt x="3141" y="24021"/>
                          <a:pt x="0" y="33471"/>
                          <a:pt x="0" y="33471"/>
                        </a:cubicBezTo>
                        <a:cubicBezTo>
                          <a:pt x="0" y="33471"/>
                          <a:pt x="1761" y="31187"/>
                          <a:pt x="4199" y="27986"/>
                        </a:cubicBezTo>
                        <a:cubicBezTo>
                          <a:pt x="3228" y="29352"/>
                          <a:pt x="6295" y="25347"/>
                          <a:pt x="7333" y="24028"/>
                        </a:cubicBezTo>
                        <a:cubicBezTo>
                          <a:pt x="9818" y="20867"/>
                          <a:pt x="12269" y="17799"/>
                          <a:pt x="14928" y="14785"/>
                        </a:cubicBezTo>
                        <a:cubicBezTo>
                          <a:pt x="15960" y="13620"/>
                          <a:pt x="17004" y="12535"/>
                          <a:pt x="17788" y="11176"/>
                        </a:cubicBezTo>
                        <a:cubicBezTo>
                          <a:pt x="18076" y="10667"/>
                          <a:pt x="18993" y="9146"/>
                          <a:pt x="18618" y="9595"/>
                        </a:cubicBezTo>
                        <a:cubicBezTo>
                          <a:pt x="15571" y="13218"/>
                          <a:pt x="18572" y="9562"/>
                          <a:pt x="19429" y="7861"/>
                        </a:cubicBezTo>
                        <a:cubicBezTo>
                          <a:pt x="20815" y="5202"/>
                          <a:pt x="19837" y="2007"/>
                          <a:pt x="17179" y="62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000" name="Google Shape;3000;p17"/>
                <p:cNvSpPr/>
                <p:nvPr/>
              </p:nvSpPr>
              <p:spPr>
                <a:xfrm>
                  <a:off x="5759323" y="3077440"/>
                  <a:ext cx="125977" cy="55107"/>
                </a:xfrm>
                <a:custGeom>
                  <a:avLst/>
                  <a:gdLst/>
                  <a:ahLst/>
                  <a:cxnLst/>
                  <a:rect l="l" t="t" r="r" b="b"/>
                  <a:pathLst>
                    <a:path w="125977" h="55107" extrusionOk="0">
                      <a:moveTo>
                        <a:pt x="45" y="39922"/>
                      </a:moveTo>
                      <a:cubicBezTo>
                        <a:pt x="1538" y="31631"/>
                        <a:pt x="25521" y="46820"/>
                        <a:pt x="55471" y="39701"/>
                      </a:cubicBezTo>
                      <a:cubicBezTo>
                        <a:pt x="89205" y="31678"/>
                        <a:pt x="103437" y="8753"/>
                        <a:pt x="108949" y="194"/>
                      </a:cubicBezTo>
                      <a:cubicBezTo>
                        <a:pt x="109980" y="-1407"/>
                        <a:pt x="127272" y="7366"/>
                        <a:pt x="125900" y="9757"/>
                      </a:cubicBezTo>
                      <a:cubicBezTo>
                        <a:pt x="107047" y="42574"/>
                        <a:pt x="75469" y="52171"/>
                        <a:pt x="55947" y="54354"/>
                      </a:cubicBezTo>
                      <a:cubicBezTo>
                        <a:pt x="21924" y="58165"/>
                        <a:pt x="-1154" y="46613"/>
                        <a:pt x="45" y="39922"/>
                      </a:cubicBezTo>
                      <a:close/>
                    </a:path>
                  </a:pathLst>
                </a:custGeom>
                <a:solidFill>
                  <a:srgbClr val="000000">
                    <a:alpha val="1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1" name="Google Shape;3001;p17"/>
                <p:cNvSpPr/>
                <p:nvPr/>
              </p:nvSpPr>
              <p:spPr>
                <a:xfrm>
                  <a:off x="5756269" y="3018884"/>
                  <a:ext cx="122120" cy="103827"/>
                </a:xfrm>
                <a:custGeom>
                  <a:avLst/>
                  <a:gdLst/>
                  <a:ahLst/>
                  <a:cxnLst/>
                  <a:rect l="l" t="t" r="r" b="b"/>
                  <a:pathLst>
                    <a:path w="122120" h="103827" extrusionOk="0">
                      <a:moveTo>
                        <a:pt x="205" y="101606"/>
                      </a:moveTo>
                      <a:cubicBezTo>
                        <a:pt x="-3472" y="94025"/>
                        <a:pt x="43201" y="75527"/>
                        <a:pt x="68236" y="57605"/>
                      </a:cubicBezTo>
                      <a:cubicBezTo>
                        <a:pt x="96438" y="37420"/>
                        <a:pt x="100945" y="10818"/>
                        <a:pt x="102814" y="813"/>
                      </a:cubicBezTo>
                      <a:cubicBezTo>
                        <a:pt x="103162" y="-1056"/>
                        <a:pt x="122484" y="525"/>
                        <a:pt x="122115" y="3257"/>
                      </a:cubicBezTo>
                      <a:cubicBezTo>
                        <a:pt x="117072" y="40768"/>
                        <a:pt x="91469" y="61590"/>
                        <a:pt x="74223" y="70993"/>
                      </a:cubicBezTo>
                      <a:cubicBezTo>
                        <a:pt x="44166" y="87381"/>
                        <a:pt x="4886" y="111244"/>
                        <a:pt x="205" y="101606"/>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3002" name="Google Shape;3002;p17"/>
            <p:cNvGrpSpPr/>
            <p:nvPr/>
          </p:nvGrpSpPr>
          <p:grpSpPr>
            <a:xfrm rot="2542196">
              <a:off x="1150187" y="501075"/>
              <a:ext cx="606527" cy="878548"/>
              <a:chOff x="4515650" y="3681493"/>
              <a:chExt cx="809882" cy="1173106"/>
            </a:xfrm>
          </p:grpSpPr>
          <p:sp>
            <p:nvSpPr>
              <p:cNvPr id="3003" name="Google Shape;3003;p17"/>
              <p:cNvSpPr/>
              <p:nvPr/>
            </p:nvSpPr>
            <p:spPr>
              <a:xfrm>
                <a:off x="4747612" y="3681493"/>
                <a:ext cx="577732" cy="964030"/>
              </a:xfrm>
              <a:custGeom>
                <a:avLst/>
                <a:gdLst/>
                <a:ahLst/>
                <a:cxnLst/>
                <a:rect l="l" t="t" r="r" b="b"/>
                <a:pathLst>
                  <a:path w="577732" h="964030" extrusionOk="0">
                    <a:moveTo>
                      <a:pt x="0" y="963603"/>
                    </a:moveTo>
                    <a:cubicBezTo>
                      <a:pt x="0" y="963603"/>
                      <a:pt x="162268" y="737691"/>
                      <a:pt x="297473" y="451764"/>
                    </a:cubicBezTo>
                    <a:cubicBezTo>
                      <a:pt x="396893" y="241523"/>
                      <a:pt x="466445" y="0"/>
                      <a:pt x="466445" y="0"/>
                    </a:cubicBezTo>
                    <a:cubicBezTo>
                      <a:pt x="466445" y="0"/>
                      <a:pt x="727035" y="302616"/>
                      <a:pt x="450693" y="725421"/>
                    </a:cubicBezTo>
                    <a:cubicBezTo>
                      <a:pt x="281044" y="984980"/>
                      <a:pt x="0" y="963603"/>
                      <a:pt x="0" y="963603"/>
                    </a:cubicBezTo>
                    <a:close/>
                  </a:path>
                </a:pathLst>
              </a:custGeom>
              <a:solidFill>
                <a:srgbClr val="815C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4" name="Google Shape;3004;p17"/>
              <p:cNvSpPr/>
              <p:nvPr/>
            </p:nvSpPr>
            <p:spPr>
              <a:xfrm>
                <a:off x="4758676" y="3804622"/>
                <a:ext cx="464040" cy="827694"/>
              </a:xfrm>
              <a:custGeom>
                <a:avLst/>
                <a:gdLst/>
                <a:ahLst/>
                <a:cxnLst/>
                <a:rect l="l" t="t" r="r" b="b"/>
                <a:pathLst>
                  <a:path w="464040" h="827694" extrusionOk="0">
                    <a:moveTo>
                      <a:pt x="0" y="827695"/>
                    </a:moveTo>
                    <a:cubicBezTo>
                      <a:pt x="0" y="827695"/>
                      <a:pt x="183458" y="638852"/>
                      <a:pt x="266236" y="477555"/>
                    </a:cubicBezTo>
                    <a:cubicBezTo>
                      <a:pt x="390612" y="235194"/>
                      <a:pt x="464040" y="0"/>
                      <a:pt x="464040" y="0"/>
                    </a:cubicBezTo>
                    <a:cubicBezTo>
                      <a:pt x="464040" y="0"/>
                      <a:pt x="413804" y="333966"/>
                      <a:pt x="306748" y="500601"/>
                    </a:cubicBezTo>
                    <a:cubicBezTo>
                      <a:pt x="199692" y="667235"/>
                      <a:pt x="0" y="827695"/>
                      <a:pt x="0" y="827695"/>
                    </a:cubicBezTo>
                    <a:close/>
                  </a:path>
                </a:pathLst>
              </a:custGeom>
              <a:solidFill>
                <a:srgbClr val="000000">
                  <a:alpha val="1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5" name="Google Shape;3005;p17"/>
              <p:cNvSpPr/>
              <p:nvPr/>
            </p:nvSpPr>
            <p:spPr>
              <a:xfrm>
                <a:off x="4988228" y="3699207"/>
                <a:ext cx="337304" cy="790784"/>
              </a:xfrm>
              <a:custGeom>
                <a:avLst/>
                <a:gdLst/>
                <a:ahLst/>
                <a:cxnLst/>
                <a:rect l="l" t="t" r="r" b="b"/>
                <a:pathLst>
                  <a:path w="337304" h="790784" extrusionOk="0">
                    <a:moveTo>
                      <a:pt x="238961" y="0"/>
                    </a:moveTo>
                    <a:cubicBezTo>
                      <a:pt x="238841" y="41007"/>
                      <a:pt x="236831" y="97773"/>
                      <a:pt x="228969" y="162295"/>
                    </a:cubicBezTo>
                    <a:cubicBezTo>
                      <a:pt x="218528" y="247892"/>
                      <a:pt x="192482" y="345599"/>
                      <a:pt x="167589" y="435469"/>
                    </a:cubicBezTo>
                    <a:cubicBezTo>
                      <a:pt x="154897" y="481285"/>
                      <a:pt x="136225" y="521348"/>
                      <a:pt x="120466" y="552277"/>
                    </a:cubicBezTo>
                    <a:cubicBezTo>
                      <a:pt x="67143" y="656948"/>
                      <a:pt x="14650" y="696837"/>
                      <a:pt x="2568" y="739318"/>
                    </a:cubicBezTo>
                    <a:cubicBezTo>
                      <a:pt x="-19392" y="816531"/>
                      <a:pt x="104467" y="797845"/>
                      <a:pt x="184861" y="742479"/>
                    </a:cubicBezTo>
                    <a:cubicBezTo>
                      <a:pt x="193426" y="731328"/>
                      <a:pt x="201999" y="720117"/>
                      <a:pt x="210103" y="707713"/>
                    </a:cubicBezTo>
                    <a:cubicBezTo>
                      <a:pt x="448539" y="342900"/>
                      <a:pt x="287697" y="68667"/>
                      <a:pt x="238961" y="0"/>
                    </a:cubicBezTo>
                    <a:close/>
                  </a:path>
                </a:pathLst>
              </a:custGeom>
              <a:solidFill>
                <a:srgbClr val="9779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6" name="Google Shape;3006;p17"/>
              <p:cNvSpPr/>
              <p:nvPr/>
            </p:nvSpPr>
            <p:spPr>
              <a:xfrm>
                <a:off x="5074655" y="3821828"/>
                <a:ext cx="214181" cy="623698"/>
              </a:xfrm>
              <a:custGeom>
                <a:avLst/>
                <a:gdLst/>
                <a:ahLst/>
                <a:cxnLst/>
                <a:rect l="l" t="t" r="r" b="b"/>
                <a:pathLst>
                  <a:path w="214181" h="623698" extrusionOk="0">
                    <a:moveTo>
                      <a:pt x="174997" y="0"/>
                    </a:moveTo>
                    <a:cubicBezTo>
                      <a:pt x="174997" y="0"/>
                      <a:pt x="183510" y="148820"/>
                      <a:pt x="129470" y="300566"/>
                    </a:cubicBezTo>
                    <a:cubicBezTo>
                      <a:pt x="67761" y="473825"/>
                      <a:pt x="-25800" y="601555"/>
                      <a:pt x="6655" y="621955"/>
                    </a:cubicBezTo>
                    <a:cubicBezTo>
                      <a:pt x="39110" y="642361"/>
                      <a:pt x="145750" y="479979"/>
                      <a:pt x="193710" y="326204"/>
                    </a:cubicBezTo>
                    <a:cubicBezTo>
                      <a:pt x="248909" y="149208"/>
                      <a:pt x="174997" y="0"/>
                      <a:pt x="174997" y="0"/>
                    </a:cubicBezTo>
                    <a:close/>
                  </a:path>
                </a:pathLst>
              </a:custGeom>
              <a:solidFill>
                <a:srgbClr val="AB8F5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7" name="Google Shape;3007;p17"/>
              <p:cNvSpPr/>
              <p:nvPr/>
            </p:nvSpPr>
            <p:spPr>
              <a:xfrm>
                <a:off x="5257903" y="3790806"/>
                <a:ext cx="58545" cy="389392"/>
              </a:xfrm>
              <a:custGeom>
                <a:avLst/>
                <a:gdLst/>
                <a:ahLst/>
                <a:cxnLst/>
                <a:rect l="l" t="t" r="r" b="b"/>
                <a:pathLst>
                  <a:path w="58545" h="389392" extrusionOk="0">
                    <a:moveTo>
                      <a:pt x="0" y="0"/>
                    </a:moveTo>
                    <a:cubicBezTo>
                      <a:pt x="0" y="0"/>
                      <a:pt x="39628" y="67549"/>
                      <a:pt x="42709" y="164893"/>
                    </a:cubicBezTo>
                    <a:cubicBezTo>
                      <a:pt x="45789" y="262245"/>
                      <a:pt x="12330" y="389392"/>
                      <a:pt x="12330" y="389392"/>
                    </a:cubicBezTo>
                    <a:cubicBezTo>
                      <a:pt x="12330" y="389392"/>
                      <a:pt x="61488" y="261923"/>
                      <a:pt x="58407" y="164578"/>
                    </a:cubicBezTo>
                    <a:cubicBezTo>
                      <a:pt x="55326" y="67227"/>
                      <a:pt x="0" y="0"/>
                      <a:pt x="0" y="0"/>
                    </a:cubicBezTo>
                    <a:close/>
                  </a:path>
                </a:pathLst>
              </a:custGeom>
              <a:solidFill>
                <a:srgbClr val="E1CA9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8" name="Google Shape;3008;p17"/>
              <p:cNvSpPr/>
              <p:nvPr/>
            </p:nvSpPr>
            <p:spPr>
              <a:xfrm>
                <a:off x="5116457" y="4014783"/>
                <a:ext cx="178455" cy="214781"/>
              </a:xfrm>
              <a:custGeom>
                <a:avLst/>
                <a:gdLst/>
                <a:ahLst/>
                <a:cxnLst/>
                <a:rect l="l" t="t" r="r" b="b"/>
                <a:pathLst>
                  <a:path w="178455" h="214781" extrusionOk="0">
                    <a:moveTo>
                      <a:pt x="10877" y="186291"/>
                    </a:moveTo>
                    <a:cubicBezTo>
                      <a:pt x="10877" y="186291"/>
                      <a:pt x="47718" y="135968"/>
                      <a:pt x="76911" y="100010"/>
                    </a:cubicBezTo>
                    <a:cubicBezTo>
                      <a:pt x="118843" y="48375"/>
                      <a:pt x="178455" y="0"/>
                      <a:pt x="178455" y="0"/>
                    </a:cubicBezTo>
                    <a:cubicBezTo>
                      <a:pt x="178455" y="0"/>
                      <a:pt x="118568" y="58842"/>
                      <a:pt x="85698" y="100372"/>
                    </a:cubicBezTo>
                    <a:cubicBezTo>
                      <a:pt x="48227" y="147735"/>
                      <a:pt x="0" y="214781"/>
                      <a:pt x="0" y="214781"/>
                    </a:cubicBezTo>
                    <a:lnTo>
                      <a:pt x="10877" y="186291"/>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9" name="Google Shape;3009;p17"/>
              <p:cNvSpPr/>
              <p:nvPr/>
            </p:nvSpPr>
            <p:spPr>
              <a:xfrm>
                <a:off x="4954169" y="4280731"/>
                <a:ext cx="259210" cy="189572"/>
              </a:xfrm>
              <a:custGeom>
                <a:avLst/>
                <a:gdLst/>
                <a:ahLst/>
                <a:cxnLst/>
                <a:rect l="l" t="t" r="r" b="b"/>
                <a:pathLst>
                  <a:path w="259210" h="189572" extrusionOk="0">
                    <a:moveTo>
                      <a:pt x="31598" y="151298"/>
                    </a:moveTo>
                    <a:cubicBezTo>
                      <a:pt x="31598" y="151298"/>
                      <a:pt x="109413" y="92569"/>
                      <a:pt x="144145" y="69691"/>
                    </a:cubicBezTo>
                    <a:cubicBezTo>
                      <a:pt x="222604" y="18022"/>
                      <a:pt x="259211" y="0"/>
                      <a:pt x="259211" y="0"/>
                    </a:cubicBezTo>
                    <a:cubicBezTo>
                      <a:pt x="259211" y="0"/>
                      <a:pt x="208861" y="41067"/>
                      <a:pt x="148304" y="83334"/>
                    </a:cubicBezTo>
                    <a:cubicBezTo>
                      <a:pt x="109339" y="110525"/>
                      <a:pt x="0" y="189573"/>
                      <a:pt x="0" y="189573"/>
                    </a:cubicBezTo>
                    <a:lnTo>
                      <a:pt x="31598" y="151298"/>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10" name="Google Shape;3010;p17"/>
              <p:cNvSpPr/>
              <p:nvPr/>
            </p:nvSpPr>
            <p:spPr>
              <a:xfrm>
                <a:off x="4785652" y="4507333"/>
                <a:ext cx="269189" cy="128058"/>
              </a:xfrm>
              <a:custGeom>
                <a:avLst/>
                <a:gdLst/>
                <a:ahLst/>
                <a:cxnLst/>
                <a:rect l="l" t="t" r="r" b="b"/>
                <a:pathLst>
                  <a:path w="269189" h="128058" extrusionOk="0">
                    <a:moveTo>
                      <a:pt x="34411" y="95671"/>
                    </a:moveTo>
                    <a:cubicBezTo>
                      <a:pt x="34411" y="95671"/>
                      <a:pt x="100633" y="76811"/>
                      <a:pt x="140060" y="61193"/>
                    </a:cubicBezTo>
                    <a:cubicBezTo>
                      <a:pt x="219329" y="29776"/>
                      <a:pt x="269190" y="0"/>
                      <a:pt x="269190" y="0"/>
                    </a:cubicBezTo>
                    <a:cubicBezTo>
                      <a:pt x="269190" y="0"/>
                      <a:pt x="203182" y="49955"/>
                      <a:pt x="134916" y="77896"/>
                    </a:cubicBezTo>
                    <a:cubicBezTo>
                      <a:pt x="90018" y="96267"/>
                      <a:pt x="0" y="128059"/>
                      <a:pt x="0" y="128059"/>
                    </a:cubicBezTo>
                    <a:lnTo>
                      <a:pt x="34411" y="95671"/>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11" name="Google Shape;3011;p17"/>
              <p:cNvGrpSpPr/>
              <p:nvPr/>
            </p:nvGrpSpPr>
            <p:grpSpPr>
              <a:xfrm>
                <a:off x="4515650" y="3715616"/>
                <a:ext cx="781653" cy="1138983"/>
                <a:chOff x="4515650" y="3715616"/>
                <a:chExt cx="781653" cy="1138983"/>
              </a:xfrm>
            </p:grpSpPr>
            <p:sp>
              <p:nvSpPr>
                <p:cNvPr id="3012" name="Google Shape;3012;p17"/>
                <p:cNvSpPr/>
                <p:nvPr/>
              </p:nvSpPr>
              <p:spPr>
                <a:xfrm>
                  <a:off x="4515650" y="3715616"/>
                  <a:ext cx="710074" cy="1138983"/>
                </a:xfrm>
                <a:custGeom>
                  <a:avLst/>
                  <a:gdLst/>
                  <a:ahLst/>
                  <a:cxnLst/>
                  <a:rect l="l" t="t" r="r" b="b"/>
                  <a:pathLst>
                    <a:path w="710074" h="1138983" extrusionOk="0">
                      <a:moveTo>
                        <a:pt x="75" y="1105551"/>
                      </a:moveTo>
                      <a:cubicBezTo>
                        <a:pt x="75" y="1105551"/>
                        <a:pt x="-1258" y="1115992"/>
                        <a:pt x="7302" y="1127116"/>
                      </a:cubicBezTo>
                      <a:cubicBezTo>
                        <a:pt x="17455" y="1140310"/>
                        <a:pt x="26556" y="1138944"/>
                        <a:pt x="26556" y="1138944"/>
                      </a:cubicBezTo>
                      <a:cubicBezTo>
                        <a:pt x="26556" y="1138944"/>
                        <a:pt x="461517" y="796218"/>
                        <a:pt x="578277" y="566227"/>
                      </a:cubicBezTo>
                      <a:cubicBezTo>
                        <a:pt x="720587" y="285899"/>
                        <a:pt x="709892" y="0"/>
                        <a:pt x="709892" y="0"/>
                      </a:cubicBezTo>
                      <a:cubicBezTo>
                        <a:pt x="709892" y="0"/>
                        <a:pt x="701018" y="318562"/>
                        <a:pt x="559572" y="566709"/>
                      </a:cubicBezTo>
                      <a:cubicBezTo>
                        <a:pt x="406686" y="834928"/>
                        <a:pt x="75" y="1105551"/>
                        <a:pt x="75" y="1105551"/>
                      </a:cubicBez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13" name="Google Shape;3013;p17"/>
                <p:cNvSpPr/>
                <p:nvPr/>
              </p:nvSpPr>
              <p:spPr>
                <a:xfrm>
                  <a:off x="5134051" y="4014005"/>
                  <a:ext cx="163252" cy="179272"/>
                </a:xfrm>
                <a:custGeom>
                  <a:avLst/>
                  <a:gdLst/>
                  <a:ahLst/>
                  <a:cxnLst/>
                  <a:rect l="l" t="t" r="r" b="b"/>
                  <a:pathLst>
                    <a:path w="163252" h="179272" extrusionOk="0">
                      <a:moveTo>
                        <a:pt x="9845" y="153876"/>
                      </a:moveTo>
                      <a:cubicBezTo>
                        <a:pt x="9845" y="153876"/>
                        <a:pt x="43512" y="111248"/>
                        <a:pt x="70214" y="81151"/>
                      </a:cubicBezTo>
                      <a:cubicBezTo>
                        <a:pt x="108569" y="37920"/>
                        <a:pt x="163252" y="0"/>
                        <a:pt x="163252" y="0"/>
                      </a:cubicBezTo>
                      <a:cubicBezTo>
                        <a:pt x="163252" y="0"/>
                        <a:pt x="108382" y="47725"/>
                        <a:pt x="78325" y="82604"/>
                      </a:cubicBezTo>
                      <a:cubicBezTo>
                        <a:pt x="44055" y="122366"/>
                        <a:pt x="0" y="179272"/>
                        <a:pt x="0" y="179272"/>
                      </a:cubicBezTo>
                      <a:lnTo>
                        <a:pt x="9845" y="153876"/>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14" name="Google Shape;3014;p17"/>
                <p:cNvSpPr/>
                <p:nvPr/>
              </p:nvSpPr>
              <p:spPr>
                <a:xfrm>
                  <a:off x="4974073" y="4269714"/>
                  <a:ext cx="253116" cy="180779"/>
                </a:xfrm>
                <a:custGeom>
                  <a:avLst/>
                  <a:gdLst/>
                  <a:ahLst/>
                  <a:cxnLst/>
                  <a:rect l="l" t="t" r="r" b="b"/>
                  <a:pathLst>
                    <a:path w="253116" h="180779" extrusionOk="0">
                      <a:moveTo>
                        <a:pt x="31055" y="143616"/>
                      </a:moveTo>
                      <a:cubicBezTo>
                        <a:pt x="31055" y="143616"/>
                        <a:pt x="107404" y="83977"/>
                        <a:pt x="141286" y="62271"/>
                      </a:cubicBezTo>
                      <a:cubicBezTo>
                        <a:pt x="217822" y="13247"/>
                        <a:pt x="253117" y="0"/>
                        <a:pt x="253117" y="0"/>
                      </a:cubicBezTo>
                      <a:cubicBezTo>
                        <a:pt x="253117" y="0"/>
                        <a:pt x="222517" y="19737"/>
                        <a:pt x="143033" y="78244"/>
                      </a:cubicBezTo>
                      <a:cubicBezTo>
                        <a:pt x="105958" y="105535"/>
                        <a:pt x="0" y="180779"/>
                        <a:pt x="0" y="180779"/>
                      </a:cubicBezTo>
                      <a:lnTo>
                        <a:pt x="31055" y="143616"/>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15" name="Google Shape;3015;p17"/>
                <p:cNvSpPr/>
                <p:nvPr/>
              </p:nvSpPr>
              <p:spPr>
                <a:xfrm>
                  <a:off x="4812528" y="4496624"/>
                  <a:ext cx="255627" cy="121783"/>
                </a:xfrm>
                <a:custGeom>
                  <a:avLst/>
                  <a:gdLst/>
                  <a:ahLst/>
                  <a:cxnLst/>
                  <a:rect l="l" t="t" r="r" b="b"/>
                  <a:pathLst>
                    <a:path w="255627" h="121783" extrusionOk="0">
                      <a:moveTo>
                        <a:pt x="32602" y="90252"/>
                      </a:moveTo>
                      <a:cubicBezTo>
                        <a:pt x="32602" y="90252"/>
                        <a:pt x="95543" y="72893"/>
                        <a:pt x="132994" y="58179"/>
                      </a:cubicBezTo>
                      <a:cubicBezTo>
                        <a:pt x="208305" y="28597"/>
                        <a:pt x="255628" y="0"/>
                        <a:pt x="255628" y="0"/>
                      </a:cubicBezTo>
                      <a:cubicBezTo>
                        <a:pt x="255628" y="0"/>
                        <a:pt x="193035" y="48348"/>
                        <a:pt x="128179" y="74715"/>
                      </a:cubicBezTo>
                      <a:cubicBezTo>
                        <a:pt x="85531" y="92047"/>
                        <a:pt x="0" y="121783"/>
                        <a:pt x="0" y="121783"/>
                      </a:cubicBezTo>
                      <a:lnTo>
                        <a:pt x="32602" y="90252"/>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16" name="Google Shape;3016;p17"/>
                <p:cNvSpPr/>
                <p:nvPr/>
              </p:nvSpPr>
              <p:spPr>
                <a:xfrm>
                  <a:off x="5163914" y="3921838"/>
                  <a:ext cx="11216" cy="149469"/>
                </a:xfrm>
                <a:custGeom>
                  <a:avLst/>
                  <a:gdLst/>
                  <a:ahLst/>
                  <a:cxnLst/>
                  <a:rect l="l" t="t" r="r" b="b"/>
                  <a:pathLst>
                    <a:path w="11216" h="149469" extrusionOk="0">
                      <a:moveTo>
                        <a:pt x="0" y="149470"/>
                      </a:moveTo>
                      <a:cubicBezTo>
                        <a:pt x="0" y="149470"/>
                        <a:pt x="3737" y="127154"/>
                        <a:pt x="5519" y="78914"/>
                      </a:cubicBezTo>
                      <a:cubicBezTo>
                        <a:pt x="7293" y="30674"/>
                        <a:pt x="2056" y="0"/>
                        <a:pt x="2056" y="0"/>
                      </a:cubicBezTo>
                      <a:cubicBezTo>
                        <a:pt x="2056" y="0"/>
                        <a:pt x="10026" y="40666"/>
                        <a:pt x="11104" y="78854"/>
                      </a:cubicBezTo>
                      <a:cubicBezTo>
                        <a:pt x="11821" y="104028"/>
                        <a:pt x="8874" y="118997"/>
                        <a:pt x="8874" y="118997"/>
                      </a:cubicBezTo>
                      <a:lnTo>
                        <a:pt x="0" y="149470"/>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17" name="Google Shape;3017;p17"/>
                <p:cNvSpPr/>
                <p:nvPr/>
              </p:nvSpPr>
              <p:spPr>
                <a:xfrm>
                  <a:off x="5002476" y="4168713"/>
                  <a:ext cx="84358" cy="219864"/>
                </a:xfrm>
                <a:custGeom>
                  <a:avLst/>
                  <a:gdLst/>
                  <a:ahLst/>
                  <a:cxnLst/>
                  <a:rect l="l" t="t" r="r" b="b"/>
                  <a:pathLst>
                    <a:path w="84358" h="219864" extrusionOk="0">
                      <a:moveTo>
                        <a:pt x="0" y="219864"/>
                      </a:moveTo>
                      <a:cubicBezTo>
                        <a:pt x="0" y="219864"/>
                        <a:pt x="43311" y="135546"/>
                        <a:pt x="58768" y="91518"/>
                      </a:cubicBezTo>
                      <a:cubicBezTo>
                        <a:pt x="72993" y="51006"/>
                        <a:pt x="84359" y="0"/>
                        <a:pt x="84359" y="0"/>
                      </a:cubicBezTo>
                      <a:cubicBezTo>
                        <a:pt x="84359" y="0"/>
                        <a:pt x="82363" y="34022"/>
                        <a:pt x="66551" y="94739"/>
                      </a:cubicBezTo>
                      <a:cubicBezTo>
                        <a:pt x="57436" y="129746"/>
                        <a:pt x="32133" y="183954"/>
                        <a:pt x="32133" y="183954"/>
                      </a:cubicBezTo>
                      <a:lnTo>
                        <a:pt x="0" y="219864"/>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18" name="Google Shape;3018;p17"/>
                <p:cNvSpPr/>
                <p:nvPr/>
              </p:nvSpPr>
              <p:spPr>
                <a:xfrm>
                  <a:off x="4880606" y="4402153"/>
                  <a:ext cx="80769" cy="122988"/>
                </a:xfrm>
                <a:custGeom>
                  <a:avLst/>
                  <a:gdLst/>
                  <a:ahLst/>
                  <a:cxnLst/>
                  <a:rect l="l" t="t" r="r" b="b"/>
                  <a:pathLst>
                    <a:path w="80769" h="122988" extrusionOk="0">
                      <a:moveTo>
                        <a:pt x="0" y="122988"/>
                      </a:moveTo>
                      <a:cubicBezTo>
                        <a:pt x="0" y="122988"/>
                        <a:pt x="36011" y="66062"/>
                        <a:pt x="47310" y="49332"/>
                      </a:cubicBezTo>
                      <a:cubicBezTo>
                        <a:pt x="52594" y="41510"/>
                        <a:pt x="80769" y="0"/>
                        <a:pt x="80769" y="0"/>
                      </a:cubicBezTo>
                      <a:cubicBezTo>
                        <a:pt x="80769" y="0"/>
                        <a:pt x="66444" y="33466"/>
                        <a:pt x="53813" y="53759"/>
                      </a:cubicBezTo>
                      <a:cubicBezTo>
                        <a:pt x="38041" y="79074"/>
                        <a:pt x="22228" y="101611"/>
                        <a:pt x="22228" y="101611"/>
                      </a:cubicBezTo>
                      <a:lnTo>
                        <a:pt x="0" y="122988"/>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019" name="Google Shape;3019;p17"/>
              <p:cNvSpPr/>
              <p:nvPr/>
            </p:nvSpPr>
            <p:spPr>
              <a:xfrm>
                <a:off x="4763384" y="3681493"/>
                <a:ext cx="450672" cy="949404"/>
              </a:xfrm>
              <a:custGeom>
                <a:avLst/>
                <a:gdLst/>
                <a:ahLst/>
                <a:cxnLst/>
                <a:rect l="l" t="t" r="r" b="b"/>
                <a:pathLst>
                  <a:path w="450672" h="949404" extrusionOk="0">
                    <a:moveTo>
                      <a:pt x="0" y="949404"/>
                    </a:moveTo>
                    <a:cubicBezTo>
                      <a:pt x="0" y="949404"/>
                      <a:pt x="176761" y="730926"/>
                      <a:pt x="291961" y="496850"/>
                    </a:cubicBezTo>
                    <a:cubicBezTo>
                      <a:pt x="407160" y="262774"/>
                      <a:pt x="450672" y="0"/>
                      <a:pt x="450672" y="0"/>
                    </a:cubicBezTo>
                    <a:cubicBezTo>
                      <a:pt x="450672" y="0"/>
                      <a:pt x="378308" y="256231"/>
                      <a:pt x="263109" y="490307"/>
                    </a:cubicBezTo>
                    <a:cubicBezTo>
                      <a:pt x="147909" y="724383"/>
                      <a:pt x="0" y="949404"/>
                      <a:pt x="0" y="949404"/>
                    </a:cubicBezTo>
                    <a:close/>
                  </a:path>
                </a:pathLst>
              </a:custGeom>
              <a:solidFill>
                <a:srgbClr val="8D683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020" name="Google Shape;3020;p17"/>
            <p:cNvGrpSpPr/>
            <p:nvPr/>
          </p:nvGrpSpPr>
          <p:grpSpPr>
            <a:xfrm>
              <a:off x="723616" y="723793"/>
              <a:ext cx="391697" cy="433110"/>
              <a:chOff x="5781334" y="3682062"/>
              <a:chExt cx="523030" cy="578405"/>
            </a:xfrm>
          </p:grpSpPr>
          <p:grpSp>
            <p:nvGrpSpPr>
              <p:cNvPr id="3021" name="Google Shape;3021;p17"/>
              <p:cNvGrpSpPr/>
              <p:nvPr/>
            </p:nvGrpSpPr>
            <p:grpSpPr>
              <a:xfrm>
                <a:off x="5781334" y="3682062"/>
                <a:ext cx="523030" cy="578405"/>
                <a:chOff x="5781334" y="3682062"/>
                <a:chExt cx="523030" cy="578405"/>
              </a:xfrm>
            </p:grpSpPr>
            <p:sp>
              <p:nvSpPr>
                <p:cNvPr id="3022" name="Google Shape;3022;p17"/>
                <p:cNvSpPr/>
                <p:nvPr/>
              </p:nvSpPr>
              <p:spPr>
                <a:xfrm>
                  <a:off x="5781684" y="3682062"/>
                  <a:ext cx="522680" cy="578405"/>
                </a:xfrm>
                <a:custGeom>
                  <a:avLst/>
                  <a:gdLst/>
                  <a:ahLst/>
                  <a:cxnLst/>
                  <a:rect l="l" t="t" r="r" b="b"/>
                  <a:pathLst>
                    <a:path w="522680" h="578405" extrusionOk="0">
                      <a:moveTo>
                        <a:pt x="76288" y="84326"/>
                      </a:moveTo>
                      <a:cubicBezTo>
                        <a:pt x="94056" y="62700"/>
                        <a:pt x="91926" y="49132"/>
                        <a:pt x="116210" y="18492"/>
                      </a:cubicBezTo>
                      <a:cubicBezTo>
                        <a:pt x="140495" y="-12155"/>
                        <a:pt x="228650" y="-25456"/>
                        <a:pt x="393959" y="150662"/>
                      </a:cubicBezTo>
                      <a:cubicBezTo>
                        <a:pt x="531575" y="297285"/>
                        <a:pt x="547936" y="416905"/>
                        <a:pt x="494164" y="469586"/>
                      </a:cubicBezTo>
                      <a:cubicBezTo>
                        <a:pt x="473637" y="489691"/>
                        <a:pt x="450464" y="483128"/>
                        <a:pt x="438764" y="495538"/>
                      </a:cubicBezTo>
                      <a:cubicBezTo>
                        <a:pt x="427057" y="507948"/>
                        <a:pt x="431196" y="532627"/>
                        <a:pt x="403161" y="554494"/>
                      </a:cubicBezTo>
                      <a:cubicBezTo>
                        <a:pt x="344942" y="599908"/>
                        <a:pt x="226220" y="593151"/>
                        <a:pt x="104738" y="422464"/>
                      </a:cubicBezTo>
                      <a:cubicBezTo>
                        <a:pt x="-2847" y="271300"/>
                        <a:pt x="-13442" y="137194"/>
                        <a:pt x="10815" y="114316"/>
                      </a:cubicBezTo>
                      <a:cubicBezTo>
                        <a:pt x="39037" y="87688"/>
                        <a:pt x="65679" y="97238"/>
                        <a:pt x="76288" y="84326"/>
                      </a:cubicBezTo>
                      <a:close/>
                    </a:path>
                  </a:pathLst>
                </a:custGeom>
                <a:solidFill>
                  <a:srgbClr val="CB4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23" name="Google Shape;3023;p17"/>
                <p:cNvSpPr/>
                <p:nvPr/>
              </p:nvSpPr>
              <p:spPr>
                <a:xfrm>
                  <a:off x="5781334" y="3682323"/>
                  <a:ext cx="430373" cy="440512"/>
                </a:xfrm>
                <a:custGeom>
                  <a:avLst/>
                  <a:gdLst/>
                  <a:ahLst/>
                  <a:cxnLst/>
                  <a:rect l="l" t="t" r="r" b="b"/>
                  <a:pathLst>
                    <a:path w="430373" h="440512" extrusionOk="0">
                      <a:moveTo>
                        <a:pt x="128" y="150850"/>
                      </a:moveTo>
                      <a:cubicBezTo>
                        <a:pt x="-2082" y="205305"/>
                        <a:pt x="24057" y="309073"/>
                        <a:pt x="104739" y="422437"/>
                      </a:cubicBezTo>
                      <a:cubicBezTo>
                        <a:pt x="109293" y="428833"/>
                        <a:pt x="113854" y="434573"/>
                        <a:pt x="118395" y="440513"/>
                      </a:cubicBezTo>
                      <a:cubicBezTo>
                        <a:pt x="118395" y="440513"/>
                        <a:pt x="246654" y="434097"/>
                        <a:pt x="330564" y="353978"/>
                      </a:cubicBezTo>
                      <a:cubicBezTo>
                        <a:pt x="403966" y="283904"/>
                        <a:pt x="430373" y="193042"/>
                        <a:pt x="430373" y="193042"/>
                      </a:cubicBezTo>
                      <a:cubicBezTo>
                        <a:pt x="419102" y="179139"/>
                        <a:pt x="407617" y="165141"/>
                        <a:pt x="394034" y="150675"/>
                      </a:cubicBezTo>
                      <a:cubicBezTo>
                        <a:pt x="228732" y="-25449"/>
                        <a:pt x="140516" y="-12155"/>
                        <a:pt x="116231" y="18485"/>
                      </a:cubicBezTo>
                      <a:cubicBezTo>
                        <a:pt x="91947" y="49125"/>
                        <a:pt x="94077" y="62734"/>
                        <a:pt x="76309" y="84359"/>
                      </a:cubicBezTo>
                      <a:cubicBezTo>
                        <a:pt x="65701" y="97271"/>
                        <a:pt x="39079" y="87721"/>
                        <a:pt x="10857" y="114343"/>
                      </a:cubicBezTo>
                      <a:cubicBezTo>
                        <a:pt x="4789" y="120062"/>
                        <a:pt x="865" y="132700"/>
                        <a:pt x="128" y="150850"/>
                      </a:cubicBezTo>
                      <a:close/>
                    </a:path>
                  </a:pathLst>
                </a:custGeom>
                <a:solidFill>
                  <a:srgbClr val="A8373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24" name="Google Shape;3024;p17"/>
                <p:cNvSpPr/>
                <p:nvPr/>
              </p:nvSpPr>
              <p:spPr>
                <a:xfrm>
                  <a:off x="5797713" y="3694596"/>
                  <a:ext cx="488253" cy="554063"/>
                </a:xfrm>
                <a:custGeom>
                  <a:avLst/>
                  <a:gdLst/>
                  <a:ahLst/>
                  <a:cxnLst/>
                  <a:rect l="l" t="t" r="r" b="b"/>
                  <a:pathLst>
                    <a:path w="488253" h="554063" extrusionOk="0">
                      <a:moveTo>
                        <a:pt x="339401" y="387005"/>
                      </a:moveTo>
                      <a:cubicBezTo>
                        <a:pt x="339401" y="387005"/>
                        <a:pt x="413680" y="485033"/>
                        <a:pt x="383951" y="531726"/>
                      </a:cubicBezTo>
                      <a:cubicBezTo>
                        <a:pt x="354222" y="578419"/>
                        <a:pt x="214677" y="557430"/>
                        <a:pt x="105110" y="415863"/>
                      </a:cubicBezTo>
                      <a:cubicBezTo>
                        <a:pt x="47902" y="341952"/>
                        <a:pt x="-31655" y="160617"/>
                        <a:pt x="13130" y="115712"/>
                      </a:cubicBezTo>
                      <a:cubicBezTo>
                        <a:pt x="59401" y="69313"/>
                        <a:pt x="172458" y="175297"/>
                        <a:pt x="172458" y="175297"/>
                      </a:cubicBezTo>
                      <a:cubicBezTo>
                        <a:pt x="172458" y="175297"/>
                        <a:pt x="77029" y="47366"/>
                        <a:pt x="121847" y="6594"/>
                      </a:cubicBezTo>
                      <a:cubicBezTo>
                        <a:pt x="155407" y="-23926"/>
                        <a:pt x="293659" y="56099"/>
                        <a:pt x="374515" y="152011"/>
                      </a:cubicBezTo>
                      <a:cubicBezTo>
                        <a:pt x="452866" y="244956"/>
                        <a:pt x="517515" y="372800"/>
                        <a:pt x="474491" y="430772"/>
                      </a:cubicBezTo>
                      <a:cubicBezTo>
                        <a:pt x="431013" y="489359"/>
                        <a:pt x="339401" y="387005"/>
                        <a:pt x="339401" y="387005"/>
                      </a:cubicBezTo>
                      <a:close/>
                    </a:path>
                  </a:pathLst>
                </a:custGeom>
                <a:solidFill>
                  <a:srgbClr val="E4BE9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25" name="Google Shape;3025;p17"/>
                <p:cNvSpPr/>
                <p:nvPr/>
              </p:nvSpPr>
              <p:spPr>
                <a:xfrm>
                  <a:off x="6137087" y="4081621"/>
                  <a:ext cx="90721" cy="106379"/>
                </a:xfrm>
                <a:custGeom>
                  <a:avLst/>
                  <a:gdLst/>
                  <a:ahLst/>
                  <a:cxnLst/>
                  <a:rect l="l" t="t" r="r" b="b"/>
                  <a:pathLst>
                    <a:path w="90721" h="106379" extrusionOk="0">
                      <a:moveTo>
                        <a:pt x="0" y="0"/>
                      </a:moveTo>
                      <a:cubicBezTo>
                        <a:pt x="0" y="0"/>
                        <a:pt x="43894" y="58246"/>
                        <a:pt x="50390" y="106380"/>
                      </a:cubicBezTo>
                      <a:cubicBezTo>
                        <a:pt x="50410" y="105824"/>
                        <a:pt x="50638" y="105535"/>
                        <a:pt x="50638" y="104966"/>
                      </a:cubicBezTo>
                      <a:cubicBezTo>
                        <a:pt x="50645" y="94787"/>
                        <a:pt x="49145" y="77802"/>
                        <a:pt x="56739" y="70656"/>
                      </a:cubicBezTo>
                      <a:cubicBezTo>
                        <a:pt x="63430" y="64361"/>
                        <a:pt x="78157" y="61796"/>
                        <a:pt x="89536" y="60684"/>
                      </a:cubicBezTo>
                      <a:cubicBezTo>
                        <a:pt x="89924" y="60651"/>
                        <a:pt x="90326" y="60295"/>
                        <a:pt x="90721" y="60222"/>
                      </a:cubicBezTo>
                      <a:cubicBezTo>
                        <a:pt x="47792" y="52647"/>
                        <a:pt x="0" y="0"/>
                        <a:pt x="0" y="0"/>
                      </a:cubicBezTo>
                      <a:close/>
                    </a:path>
                  </a:pathLst>
                </a:custGeom>
                <a:solidFill>
                  <a:srgbClr val="D07A4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26" name="Google Shape;3026;p17"/>
                <p:cNvSpPr/>
                <p:nvPr/>
              </p:nvSpPr>
              <p:spPr>
                <a:xfrm>
                  <a:off x="5885692" y="3774257"/>
                  <a:ext cx="84478" cy="95663"/>
                </a:xfrm>
                <a:custGeom>
                  <a:avLst/>
                  <a:gdLst/>
                  <a:ahLst/>
                  <a:cxnLst/>
                  <a:rect l="l" t="t" r="r" b="b"/>
                  <a:pathLst>
                    <a:path w="84478" h="95663" extrusionOk="0">
                      <a:moveTo>
                        <a:pt x="0" y="36681"/>
                      </a:moveTo>
                      <a:cubicBezTo>
                        <a:pt x="42976" y="57034"/>
                        <a:pt x="84479" y="95664"/>
                        <a:pt x="84479" y="95664"/>
                      </a:cubicBezTo>
                      <a:cubicBezTo>
                        <a:pt x="84479" y="95664"/>
                        <a:pt x="48213" y="46901"/>
                        <a:pt x="30921" y="0"/>
                      </a:cubicBezTo>
                      <a:cubicBezTo>
                        <a:pt x="30921" y="114"/>
                        <a:pt x="30914" y="248"/>
                        <a:pt x="30914" y="355"/>
                      </a:cubicBezTo>
                      <a:cubicBezTo>
                        <a:pt x="30995" y="9537"/>
                        <a:pt x="31504" y="25811"/>
                        <a:pt x="25798" y="30298"/>
                      </a:cubicBezTo>
                      <a:cubicBezTo>
                        <a:pt x="19891" y="34953"/>
                        <a:pt x="6891" y="35670"/>
                        <a:pt x="355" y="36560"/>
                      </a:cubicBezTo>
                      <a:cubicBezTo>
                        <a:pt x="201" y="36587"/>
                        <a:pt x="154" y="36654"/>
                        <a:pt x="0" y="36681"/>
                      </a:cubicBezTo>
                      <a:close/>
                    </a:path>
                  </a:pathLst>
                </a:custGeom>
                <a:solidFill>
                  <a:srgbClr val="AF4B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27" name="Google Shape;3027;p17"/>
                <p:cNvSpPr/>
                <p:nvPr/>
              </p:nvSpPr>
              <p:spPr>
                <a:xfrm>
                  <a:off x="5835422" y="3892755"/>
                  <a:ext cx="259219" cy="313334"/>
                </a:xfrm>
                <a:custGeom>
                  <a:avLst/>
                  <a:gdLst/>
                  <a:ahLst/>
                  <a:cxnLst/>
                  <a:rect l="l" t="t" r="r" b="b"/>
                  <a:pathLst>
                    <a:path w="259219" h="313334" extrusionOk="0">
                      <a:moveTo>
                        <a:pt x="14272" y="10793"/>
                      </a:moveTo>
                      <a:cubicBezTo>
                        <a:pt x="46860" y="-14710"/>
                        <a:pt x="101497" y="821"/>
                        <a:pt x="188186" y="102619"/>
                      </a:cubicBezTo>
                      <a:cubicBezTo>
                        <a:pt x="249151" y="174213"/>
                        <a:pt x="278291" y="281791"/>
                        <a:pt x="245709" y="307301"/>
                      </a:cubicBezTo>
                      <a:cubicBezTo>
                        <a:pt x="213120" y="332804"/>
                        <a:pt x="115641" y="273647"/>
                        <a:pt x="55554" y="201317"/>
                      </a:cubicBezTo>
                      <a:cubicBezTo>
                        <a:pt x="8913" y="145174"/>
                        <a:pt x="-18317" y="36303"/>
                        <a:pt x="14272" y="10793"/>
                      </a:cubicBezTo>
                      <a:close/>
                    </a:path>
                  </a:pathLst>
                </a:custGeom>
                <a:solidFill>
                  <a:srgbClr val="ECD2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28" name="Google Shape;3028;p17"/>
                <p:cNvSpPr/>
                <p:nvPr/>
              </p:nvSpPr>
              <p:spPr>
                <a:xfrm>
                  <a:off x="5884961" y="4002906"/>
                  <a:ext cx="198335" cy="200180"/>
                </a:xfrm>
                <a:custGeom>
                  <a:avLst/>
                  <a:gdLst/>
                  <a:ahLst/>
                  <a:cxnLst/>
                  <a:rect l="l" t="t" r="r" b="b"/>
                  <a:pathLst>
                    <a:path w="198335" h="200180" extrusionOk="0">
                      <a:moveTo>
                        <a:pt x="10857" y="6854"/>
                      </a:moveTo>
                      <a:cubicBezTo>
                        <a:pt x="35730" y="-9387"/>
                        <a:pt x="77501" y="585"/>
                        <a:pt x="143864" y="65655"/>
                      </a:cubicBezTo>
                      <a:cubicBezTo>
                        <a:pt x="190538" y="111418"/>
                        <a:pt x="212926" y="180112"/>
                        <a:pt x="188053" y="196353"/>
                      </a:cubicBezTo>
                      <a:cubicBezTo>
                        <a:pt x="163179" y="212594"/>
                        <a:pt x="88625" y="174727"/>
                        <a:pt x="42622" y="128496"/>
                      </a:cubicBezTo>
                      <a:cubicBezTo>
                        <a:pt x="6918" y="92606"/>
                        <a:pt x="-14017" y="23094"/>
                        <a:pt x="10857" y="6854"/>
                      </a:cubicBezTo>
                      <a:close/>
                    </a:path>
                  </a:pathLst>
                </a:custGeom>
                <a:solidFill>
                  <a:srgbClr val="F0DE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29" name="Google Shape;3029;p17"/>
                <p:cNvSpPr/>
                <p:nvPr/>
              </p:nvSpPr>
              <p:spPr>
                <a:xfrm>
                  <a:off x="5907549" y="3694601"/>
                  <a:ext cx="378405" cy="430532"/>
                </a:xfrm>
                <a:custGeom>
                  <a:avLst/>
                  <a:gdLst/>
                  <a:ahLst/>
                  <a:cxnLst/>
                  <a:rect l="l" t="t" r="r" b="b"/>
                  <a:pathLst>
                    <a:path w="378405" h="430532" extrusionOk="0">
                      <a:moveTo>
                        <a:pt x="2" y="37303"/>
                      </a:moveTo>
                      <a:cubicBezTo>
                        <a:pt x="-346" y="82389"/>
                        <a:pt x="41184" y="144707"/>
                        <a:pt x="55282" y="164745"/>
                      </a:cubicBezTo>
                      <a:lnTo>
                        <a:pt x="62621" y="175320"/>
                      </a:lnTo>
                      <a:lnTo>
                        <a:pt x="364809" y="430532"/>
                      </a:lnTo>
                      <a:cubicBezTo>
                        <a:pt x="407511" y="372460"/>
                        <a:pt x="342882" y="244844"/>
                        <a:pt x="264625" y="152013"/>
                      </a:cubicBezTo>
                      <a:cubicBezTo>
                        <a:pt x="183769" y="56102"/>
                        <a:pt x="45530" y="-23930"/>
                        <a:pt x="11970" y="6596"/>
                      </a:cubicBezTo>
                      <a:cubicBezTo>
                        <a:pt x="3572" y="14237"/>
                        <a:pt x="96" y="24946"/>
                        <a:pt x="2" y="37303"/>
                      </a:cubicBezTo>
                      <a:close/>
                    </a:path>
                  </a:pathLst>
                </a:custGeom>
                <a:solidFill>
                  <a:srgbClr val="B6735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30" name="Google Shape;3030;p17"/>
                <p:cNvSpPr/>
                <p:nvPr/>
              </p:nvSpPr>
              <p:spPr>
                <a:xfrm>
                  <a:off x="5961075" y="3802879"/>
                  <a:ext cx="318211" cy="332324"/>
                </a:xfrm>
                <a:custGeom>
                  <a:avLst/>
                  <a:gdLst/>
                  <a:ahLst/>
                  <a:cxnLst/>
                  <a:rect l="l" t="t" r="r" b="b"/>
                  <a:pathLst>
                    <a:path w="318211" h="332324" extrusionOk="0">
                      <a:moveTo>
                        <a:pt x="10187" y="9337"/>
                      </a:moveTo>
                      <a:cubicBezTo>
                        <a:pt x="45013" y="-25260"/>
                        <a:pt x="139230" y="42998"/>
                        <a:pt x="201642" y="104251"/>
                      </a:cubicBezTo>
                      <a:cubicBezTo>
                        <a:pt x="259654" y="161191"/>
                        <a:pt x="343128" y="266097"/>
                        <a:pt x="311129" y="322489"/>
                      </a:cubicBezTo>
                      <a:cubicBezTo>
                        <a:pt x="295477" y="350068"/>
                        <a:pt x="222477" y="323439"/>
                        <a:pt x="116794" y="194015"/>
                      </a:cubicBezTo>
                      <a:cubicBezTo>
                        <a:pt x="103547" y="177787"/>
                        <a:pt x="68286" y="136579"/>
                        <a:pt x="44089" y="108578"/>
                      </a:cubicBezTo>
                      <a:cubicBezTo>
                        <a:pt x="13060" y="72680"/>
                        <a:pt x="-16019" y="35376"/>
                        <a:pt x="10187" y="9337"/>
                      </a:cubicBezTo>
                      <a:close/>
                    </a:path>
                  </a:pathLst>
                </a:custGeom>
                <a:solidFill>
                  <a:srgbClr val="D7A37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031" name="Google Shape;3031;p17"/>
              <p:cNvGrpSpPr/>
              <p:nvPr/>
            </p:nvGrpSpPr>
            <p:grpSpPr>
              <a:xfrm>
                <a:off x="5998503" y="3918403"/>
                <a:ext cx="93594" cy="95794"/>
                <a:chOff x="5998503" y="3918403"/>
                <a:chExt cx="93594" cy="95794"/>
              </a:xfrm>
            </p:grpSpPr>
            <p:grpSp>
              <p:nvGrpSpPr>
                <p:cNvPr id="3032" name="Google Shape;3032;p17"/>
                <p:cNvGrpSpPr/>
                <p:nvPr/>
              </p:nvGrpSpPr>
              <p:grpSpPr>
                <a:xfrm>
                  <a:off x="5998503" y="3931253"/>
                  <a:ext cx="72932" cy="82944"/>
                  <a:chOff x="5998503" y="3931253"/>
                  <a:chExt cx="72932" cy="82944"/>
                </a:xfrm>
              </p:grpSpPr>
              <p:sp>
                <p:nvSpPr>
                  <p:cNvPr id="3033" name="Google Shape;3033;p17"/>
                  <p:cNvSpPr/>
                  <p:nvPr/>
                </p:nvSpPr>
                <p:spPr>
                  <a:xfrm>
                    <a:off x="5998503" y="3931253"/>
                    <a:ext cx="72932" cy="82944"/>
                  </a:xfrm>
                  <a:custGeom>
                    <a:avLst/>
                    <a:gdLst/>
                    <a:ahLst/>
                    <a:cxnLst/>
                    <a:rect l="l" t="t" r="r" b="b"/>
                    <a:pathLst>
                      <a:path w="72932" h="82944" extrusionOk="0">
                        <a:moveTo>
                          <a:pt x="3874" y="1019"/>
                        </a:moveTo>
                        <a:cubicBezTo>
                          <a:pt x="13753" y="-3803"/>
                          <a:pt x="24844" y="8728"/>
                          <a:pt x="47969" y="33514"/>
                        </a:cubicBezTo>
                        <a:cubicBezTo>
                          <a:pt x="64230" y="50947"/>
                          <a:pt x="79708" y="77174"/>
                          <a:pt x="69836" y="82002"/>
                        </a:cubicBezTo>
                        <a:cubicBezTo>
                          <a:pt x="59958" y="86831"/>
                          <a:pt x="35091" y="72425"/>
                          <a:pt x="19941" y="54269"/>
                        </a:cubicBezTo>
                        <a:cubicBezTo>
                          <a:pt x="4316" y="35544"/>
                          <a:pt x="-5997" y="5848"/>
                          <a:pt x="3874" y="1019"/>
                        </a:cubicBezTo>
                        <a:close/>
                      </a:path>
                    </a:pathLst>
                  </a:custGeom>
                  <a:solidFill>
                    <a:srgbClr val="F0DE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34" name="Google Shape;3034;p17"/>
                  <p:cNvSpPr/>
                  <p:nvPr/>
                </p:nvSpPr>
                <p:spPr>
                  <a:xfrm>
                    <a:off x="6000765" y="3937092"/>
                    <a:ext cx="66850" cy="72622"/>
                  </a:xfrm>
                  <a:custGeom>
                    <a:avLst/>
                    <a:gdLst/>
                    <a:ahLst/>
                    <a:cxnLst/>
                    <a:rect l="l" t="t" r="r" b="b"/>
                    <a:pathLst>
                      <a:path w="66850" h="72622" extrusionOk="0">
                        <a:moveTo>
                          <a:pt x="1814" y="927"/>
                        </a:moveTo>
                        <a:cubicBezTo>
                          <a:pt x="10004" y="-3607"/>
                          <a:pt x="23359" y="8803"/>
                          <a:pt x="42205" y="31386"/>
                        </a:cubicBezTo>
                        <a:cubicBezTo>
                          <a:pt x="55459" y="47272"/>
                          <a:pt x="72939" y="67377"/>
                          <a:pt x="64748" y="71904"/>
                        </a:cubicBezTo>
                        <a:cubicBezTo>
                          <a:pt x="56564" y="76432"/>
                          <a:pt x="38401" y="58704"/>
                          <a:pt x="25368" y="42684"/>
                        </a:cubicBezTo>
                        <a:cubicBezTo>
                          <a:pt x="15248" y="30254"/>
                          <a:pt x="-6377" y="5454"/>
                          <a:pt x="1814" y="927"/>
                        </a:cubicBezTo>
                        <a:close/>
                      </a:path>
                    </a:pathLst>
                  </a:custGeom>
                  <a:solidFill>
                    <a:srgbClr val="1B06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035" name="Google Shape;3035;p17"/>
                <p:cNvGrpSpPr/>
                <p:nvPr/>
              </p:nvGrpSpPr>
              <p:grpSpPr>
                <a:xfrm>
                  <a:off x="6032701" y="3918403"/>
                  <a:ext cx="59396" cy="71758"/>
                  <a:chOff x="6032701" y="3918403"/>
                  <a:chExt cx="59396" cy="71758"/>
                </a:xfrm>
              </p:grpSpPr>
              <p:sp>
                <p:nvSpPr>
                  <p:cNvPr id="3036" name="Google Shape;3036;p17"/>
                  <p:cNvSpPr/>
                  <p:nvPr/>
                </p:nvSpPr>
                <p:spPr>
                  <a:xfrm>
                    <a:off x="6032701" y="3918403"/>
                    <a:ext cx="59396" cy="71758"/>
                  </a:xfrm>
                  <a:custGeom>
                    <a:avLst/>
                    <a:gdLst/>
                    <a:ahLst/>
                    <a:cxnLst/>
                    <a:rect l="l" t="t" r="r" b="b"/>
                    <a:pathLst>
                      <a:path w="59396" h="71758" extrusionOk="0">
                        <a:moveTo>
                          <a:pt x="55964" y="70964"/>
                        </a:moveTo>
                        <a:cubicBezTo>
                          <a:pt x="47626" y="74901"/>
                          <a:pt x="38645" y="64018"/>
                          <a:pt x="19893" y="42460"/>
                        </a:cubicBezTo>
                        <a:cubicBezTo>
                          <a:pt x="6713" y="27304"/>
                          <a:pt x="-5624" y="4660"/>
                          <a:pt x="2714" y="722"/>
                        </a:cubicBezTo>
                        <a:cubicBezTo>
                          <a:pt x="11059" y="-3216"/>
                          <a:pt x="31486" y="9509"/>
                          <a:pt x="43728" y="25261"/>
                        </a:cubicBezTo>
                        <a:cubicBezTo>
                          <a:pt x="56353" y="41515"/>
                          <a:pt x="64309" y="67018"/>
                          <a:pt x="55964" y="70964"/>
                        </a:cubicBezTo>
                        <a:close/>
                      </a:path>
                    </a:pathLst>
                  </a:custGeom>
                  <a:solidFill>
                    <a:srgbClr val="F0DE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37" name="Google Shape;3037;p17"/>
                  <p:cNvSpPr/>
                  <p:nvPr/>
                </p:nvSpPr>
                <p:spPr>
                  <a:xfrm>
                    <a:off x="6035843" y="3922247"/>
                    <a:ext cx="54371" cy="62942"/>
                  </a:xfrm>
                  <a:custGeom>
                    <a:avLst/>
                    <a:gdLst/>
                    <a:ahLst/>
                    <a:cxnLst/>
                    <a:rect l="l" t="t" r="r" b="b"/>
                    <a:pathLst>
                      <a:path w="54371" h="62942" extrusionOk="0">
                        <a:moveTo>
                          <a:pt x="52782" y="62217"/>
                        </a:moveTo>
                        <a:cubicBezTo>
                          <a:pt x="45850" y="65934"/>
                          <a:pt x="34987" y="55118"/>
                          <a:pt x="19758" y="35515"/>
                        </a:cubicBezTo>
                        <a:cubicBezTo>
                          <a:pt x="9049" y="21731"/>
                          <a:pt x="-5089" y="4279"/>
                          <a:pt x="1836" y="561"/>
                        </a:cubicBezTo>
                        <a:cubicBezTo>
                          <a:pt x="8768" y="-3156"/>
                          <a:pt x="23528" y="12288"/>
                          <a:pt x="34050" y="26178"/>
                        </a:cubicBezTo>
                        <a:cubicBezTo>
                          <a:pt x="42214" y="36961"/>
                          <a:pt x="59714" y="58499"/>
                          <a:pt x="52782" y="62217"/>
                        </a:cubicBezTo>
                        <a:close/>
                      </a:path>
                    </a:pathLst>
                  </a:custGeom>
                  <a:solidFill>
                    <a:srgbClr val="1B06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grpSp>
          <p:nvGrpSpPr>
            <p:cNvPr id="3038" name="Google Shape;3038;p17"/>
            <p:cNvGrpSpPr/>
            <p:nvPr/>
          </p:nvGrpSpPr>
          <p:grpSpPr>
            <a:xfrm>
              <a:off x="707778" y="254528"/>
              <a:ext cx="423645" cy="403772"/>
              <a:chOff x="2391618" y="2222229"/>
              <a:chExt cx="565690" cy="539226"/>
            </a:xfrm>
          </p:grpSpPr>
          <p:grpSp>
            <p:nvGrpSpPr>
              <p:cNvPr id="3039" name="Google Shape;3039;p17"/>
              <p:cNvGrpSpPr/>
              <p:nvPr/>
            </p:nvGrpSpPr>
            <p:grpSpPr>
              <a:xfrm>
                <a:off x="2391618" y="2222229"/>
                <a:ext cx="565690" cy="539226"/>
                <a:chOff x="2391618" y="2222229"/>
                <a:chExt cx="565690" cy="539226"/>
              </a:xfrm>
            </p:grpSpPr>
            <p:sp>
              <p:nvSpPr>
                <p:cNvPr id="3040" name="Google Shape;3040;p17"/>
                <p:cNvSpPr/>
                <p:nvPr/>
              </p:nvSpPr>
              <p:spPr>
                <a:xfrm>
                  <a:off x="2391618" y="2222556"/>
                  <a:ext cx="565690" cy="538899"/>
                </a:xfrm>
                <a:custGeom>
                  <a:avLst/>
                  <a:gdLst/>
                  <a:ahLst/>
                  <a:cxnLst/>
                  <a:rect l="l" t="t" r="r" b="b"/>
                  <a:pathLst>
                    <a:path w="565690" h="538899" extrusionOk="0">
                      <a:moveTo>
                        <a:pt x="475234" y="71318"/>
                      </a:moveTo>
                      <a:cubicBezTo>
                        <a:pt x="498072" y="87512"/>
                        <a:pt x="511453" y="84424"/>
                        <a:pt x="543740" y="106478"/>
                      </a:cubicBezTo>
                      <a:cubicBezTo>
                        <a:pt x="576028" y="128526"/>
                        <a:pt x="595544" y="215523"/>
                        <a:pt x="431581" y="392894"/>
                      </a:cubicBezTo>
                      <a:cubicBezTo>
                        <a:pt x="295084" y="540555"/>
                        <a:pt x="176924" y="565355"/>
                        <a:pt x="120567" y="515454"/>
                      </a:cubicBezTo>
                      <a:cubicBezTo>
                        <a:pt x="99055" y="496406"/>
                        <a:pt x="103964" y="472819"/>
                        <a:pt x="90751" y="462029"/>
                      </a:cubicBezTo>
                      <a:cubicBezTo>
                        <a:pt x="77544" y="451233"/>
                        <a:pt x="53219" y="457114"/>
                        <a:pt x="29424" y="430693"/>
                      </a:cubicBezTo>
                      <a:cubicBezTo>
                        <a:pt x="-20002" y="375842"/>
                        <a:pt x="-21683" y="256939"/>
                        <a:pt x="139969" y="123664"/>
                      </a:cubicBezTo>
                      <a:cubicBezTo>
                        <a:pt x="283123" y="5638"/>
                        <a:pt x="416144" y="-14441"/>
                        <a:pt x="440683" y="8136"/>
                      </a:cubicBezTo>
                      <a:cubicBezTo>
                        <a:pt x="469240" y="34402"/>
                        <a:pt x="461612" y="61654"/>
                        <a:pt x="475234" y="71318"/>
                      </a:cubicBezTo>
                      <a:close/>
                    </a:path>
                  </a:pathLst>
                </a:custGeom>
                <a:solidFill>
                  <a:srgbClr val="CB4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41" name="Google Shape;3041;p17"/>
                <p:cNvSpPr/>
                <p:nvPr/>
              </p:nvSpPr>
              <p:spPr>
                <a:xfrm>
                  <a:off x="2514268" y="2222229"/>
                  <a:ext cx="442757" cy="432218"/>
                </a:xfrm>
                <a:custGeom>
                  <a:avLst/>
                  <a:gdLst/>
                  <a:ahLst/>
                  <a:cxnLst/>
                  <a:rect l="l" t="t" r="r" b="b"/>
                  <a:pathLst>
                    <a:path w="442757" h="432218" extrusionOk="0">
                      <a:moveTo>
                        <a:pt x="280548" y="64"/>
                      </a:moveTo>
                      <a:cubicBezTo>
                        <a:pt x="226073" y="1718"/>
                        <a:pt x="124422" y="35144"/>
                        <a:pt x="17058" y="123662"/>
                      </a:cubicBezTo>
                      <a:cubicBezTo>
                        <a:pt x="11004" y="128651"/>
                        <a:pt x="5599" y="133614"/>
                        <a:pt x="0" y="138563"/>
                      </a:cubicBezTo>
                      <a:cubicBezTo>
                        <a:pt x="0" y="138563"/>
                        <a:pt x="15491" y="266046"/>
                        <a:pt x="101350" y="344069"/>
                      </a:cubicBezTo>
                      <a:cubicBezTo>
                        <a:pt x="176453" y="412314"/>
                        <a:pt x="268955" y="432218"/>
                        <a:pt x="268955" y="432218"/>
                      </a:cubicBezTo>
                      <a:cubicBezTo>
                        <a:pt x="282029" y="419989"/>
                        <a:pt x="295175" y="407539"/>
                        <a:pt x="308643" y="392972"/>
                      </a:cubicBezTo>
                      <a:cubicBezTo>
                        <a:pt x="472606" y="215595"/>
                        <a:pt x="453097" y="128544"/>
                        <a:pt x="420809" y="106490"/>
                      </a:cubicBezTo>
                      <a:cubicBezTo>
                        <a:pt x="388522" y="84443"/>
                        <a:pt x="375100" y="87537"/>
                        <a:pt x="352269" y="71336"/>
                      </a:cubicBezTo>
                      <a:cubicBezTo>
                        <a:pt x="338641" y="61672"/>
                        <a:pt x="346282" y="34441"/>
                        <a:pt x="317725" y="8174"/>
                      </a:cubicBezTo>
                      <a:cubicBezTo>
                        <a:pt x="311590" y="2535"/>
                        <a:pt x="298705" y="-485"/>
                        <a:pt x="280548" y="64"/>
                      </a:cubicBezTo>
                      <a:close/>
                    </a:path>
                  </a:pathLst>
                </a:custGeom>
                <a:solidFill>
                  <a:srgbClr val="A8373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42" name="Google Shape;3042;p17"/>
                <p:cNvSpPr/>
                <p:nvPr/>
              </p:nvSpPr>
              <p:spPr>
                <a:xfrm>
                  <a:off x="2404535" y="2239603"/>
                  <a:ext cx="539951" cy="503552"/>
                </a:xfrm>
                <a:custGeom>
                  <a:avLst/>
                  <a:gdLst/>
                  <a:ahLst/>
                  <a:cxnLst/>
                  <a:rect l="l" t="t" r="r" b="b"/>
                  <a:pathLst>
                    <a:path w="539951" h="503552" extrusionOk="0">
                      <a:moveTo>
                        <a:pt x="167684" y="355051"/>
                      </a:moveTo>
                      <a:cubicBezTo>
                        <a:pt x="167684" y="355051"/>
                        <a:pt x="75168" y="436094"/>
                        <a:pt x="26486" y="409747"/>
                      </a:cubicBezTo>
                      <a:cubicBezTo>
                        <a:pt x="-22196" y="383407"/>
                        <a:pt x="-11153" y="242724"/>
                        <a:pt x="122290" y="123399"/>
                      </a:cubicBezTo>
                      <a:cubicBezTo>
                        <a:pt x="191969" y="61094"/>
                        <a:pt x="367203" y="-31113"/>
                        <a:pt x="415168" y="10376"/>
                      </a:cubicBezTo>
                      <a:cubicBezTo>
                        <a:pt x="464735" y="53245"/>
                        <a:pt x="367029" y="173528"/>
                        <a:pt x="367029" y="173528"/>
                      </a:cubicBezTo>
                      <a:cubicBezTo>
                        <a:pt x="367029" y="173528"/>
                        <a:pt x="487874" y="69272"/>
                        <a:pt x="531721" y="111090"/>
                      </a:cubicBezTo>
                      <a:cubicBezTo>
                        <a:pt x="564544" y="142392"/>
                        <a:pt x="494518" y="285975"/>
                        <a:pt x="404573" y="373428"/>
                      </a:cubicBezTo>
                      <a:cubicBezTo>
                        <a:pt x="317422" y="458168"/>
                        <a:pt x="194480" y="531711"/>
                        <a:pt x="133602" y="492907"/>
                      </a:cubicBezTo>
                      <a:cubicBezTo>
                        <a:pt x="72081" y="453688"/>
                        <a:pt x="167684" y="355051"/>
                        <a:pt x="167684" y="355051"/>
                      </a:cubicBezTo>
                      <a:close/>
                    </a:path>
                  </a:pathLst>
                </a:custGeom>
                <a:solidFill>
                  <a:srgbClr val="E4BE9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43" name="Google Shape;3043;p17"/>
                <p:cNvSpPr/>
                <p:nvPr/>
              </p:nvSpPr>
              <p:spPr>
                <a:xfrm>
                  <a:off x="2469657" y="2594627"/>
                  <a:ext cx="102541" cy="94766"/>
                </a:xfrm>
                <a:custGeom>
                  <a:avLst/>
                  <a:gdLst/>
                  <a:ahLst/>
                  <a:cxnLst/>
                  <a:rect l="l" t="t" r="r" b="b"/>
                  <a:pathLst>
                    <a:path w="102541" h="94766" extrusionOk="0">
                      <a:moveTo>
                        <a:pt x="102542" y="0"/>
                      </a:moveTo>
                      <a:cubicBezTo>
                        <a:pt x="102542" y="0"/>
                        <a:pt x="47551" y="47912"/>
                        <a:pt x="0" y="57804"/>
                      </a:cubicBezTo>
                      <a:cubicBezTo>
                        <a:pt x="556" y="57784"/>
                        <a:pt x="857" y="57992"/>
                        <a:pt x="1433" y="57952"/>
                      </a:cubicBezTo>
                      <a:cubicBezTo>
                        <a:pt x="11580" y="57242"/>
                        <a:pt x="28423" y="54543"/>
                        <a:pt x="36085" y="61608"/>
                      </a:cubicBezTo>
                      <a:cubicBezTo>
                        <a:pt x="42842" y="67837"/>
                        <a:pt x="46439" y="82343"/>
                        <a:pt x="48354" y="93615"/>
                      </a:cubicBezTo>
                      <a:cubicBezTo>
                        <a:pt x="48421" y="94003"/>
                        <a:pt x="48803" y="94378"/>
                        <a:pt x="48897" y="94766"/>
                      </a:cubicBezTo>
                      <a:cubicBezTo>
                        <a:pt x="53417" y="51408"/>
                        <a:pt x="102542" y="0"/>
                        <a:pt x="102542" y="0"/>
                      </a:cubicBezTo>
                      <a:close/>
                    </a:path>
                  </a:pathLst>
                </a:custGeom>
                <a:solidFill>
                  <a:srgbClr val="D07A4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44" name="Google Shape;3044;p17"/>
                <p:cNvSpPr/>
                <p:nvPr/>
              </p:nvSpPr>
              <p:spPr>
                <a:xfrm>
                  <a:off x="2771537" y="2324687"/>
                  <a:ext cx="91625" cy="88444"/>
                </a:xfrm>
                <a:custGeom>
                  <a:avLst/>
                  <a:gdLst/>
                  <a:ahLst/>
                  <a:cxnLst/>
                  <a:rect l="l" t="t" r="r" b="b"/>
                  <a:pathLst>
                    <a:path w="91625" h="88444" extrusionOk="0">
                      <a:moveTo>
                        <a:pt x="52848" y="0"/>
                      </a:moveTo>
                      <a:cubicBezTo>
                        <a:pt x="35589" y="44309"/>
                        <a:pt x="0" y="88444"/>
                        <a:pt x="0" y="88444"/>
                      </a:cubicBezTo>
                      <a:cubicBezTo>
                        <a:pt x="0" y="88444"/>
                        <a:pt x="46064" y="48810"/>
                        <a:pt x="91625" y="28236"/>
                      </a:cubicBezTo>
                      <a:cubicBezTo>
                        <a:pt x="91518" y="28249"/>
                        <a:pt x="91378" y="28249"/>
                        <a:pt x="91270" y="28262"/>
                      </a:cubicBezTo>
                      <a:cubicBezTo>
                        <a:pt x="82115" y="28993"/>
                        <a:pt x="65921" y="30654"/>
                        <a:pt x="61039" y="25282"/>
                      </a:cubicBezTo>
                      <a:cubicBezTo>
                        <a:pt x="55983" y="19717"/>
                        <a:pt x="54342" y="6798"/>
                        <a:pt x="52989" y="342"/>
                      </a:cubicBezTo>
                      <a:cubicBezTo>
                        <a:pt x="52955" y="194"/>
                        <a:pt x="52882" y="147"/>
                        <a:pt x="52848" y="0"/>
                      </a:cubicBezTo>
                      <a:close/>
                    </a:path>
                  </a:pathLst>
                </a:custGeom>
                <a:solidFill>
                  <a:srgbClr val="AF4B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45" name="Google Shape;3045;p17"/>
                <p:cNvSpPr/>
                <p:nvPr/>
              </p:nvSpPr>
              <p:spPr>
                <a:xfrm>
                  <a:off x="2442489" y="2283818"/>
                  <a:ext cx="300110" cy="274380"/>
                </a:xfrm>
                <a:custGeom>
                  <a:avLst/>
                  <a:gdLst/>
                  <a:ahLst/>
                  <a:cxnLst/>
                  <a:rect l="l" t="t" r="r" b="b"/>
                  <a:pathLst>
                    <a:path w="300110" h="274380" extrusionOk="0">
                      <a:moveTo>
                        <a:pt x="286961" y="11522"/>
                      </a:moveTo>
                      <a:cubicBezTo>
                        <a:pt x="314715" y="42222"/>
                        <a:pt x="303095" y="97823"/>
                        <a:pt x="207699" y="191511"/>
                      </a:cubicBezTo>
                      <a:cubicBezTo>
                        <a:pt x="140606" y="257399"/>
                        <a:pt x="35359" y="294086"/>
                        <a:pt x="7612" y="263393"/>
                      </a:cubicBezTo>
                      <a:cubicBezTo>
                        <a:pt x="-20142" y="232692"/>
                        <a:pt x="31956" y="131269"/>
                        <a:pt x="99847" y="66205"/>
                      </a:cubicBezTo>
                      <a:cubicBezTo>
                        <a:pt x="152541" y="15701"/>
                        <a:pt x="259208" y="-19172"/>
                        <a:pt x="286961" y="11522"/>
                      </a:cubicBezTo>
                      <a:close/>
                    </a:path>
                  </a:pathLst>
                </a:custGeom>
                <a:solidFill>
                  <a:srgbClr val="ECD2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46" name="Google Shape;3046;p17"/>
                <p:cNvSpPr/>
                <p:nvPr/>
              </p:nvSpPr>
              <p:spPr>
                <a:xfrm>
                  <a:off x="2445265" y="2339799"/>
                  <a:ext cx="190187" cy="207911"/>
                </a:xfrm>
                <a:custGeom>
                  <a:avLst/>
                  <a:gdLst/>
                  <a:ahLst/>
                  <a:cxnLst/>
                  <a:rect l="l" t="t" r="r" b="b"/>
                  <a:pathLst>
                    <a:path w="190187" h="207911" extrusionOk="0">
                      <a:moveTo>
                        <a:pt x="181517" y="9079"/>
                      </a:moveTo>
                      <a:cubicBezTo>
                        <a:pt x="199479" y="32741"/>
                        <a:pt x="192494" y="75114"/>
                        <a:pt x="132285" y="145918"/>
                      </a:cubicBezTo>
                      <a:cubicBezTo>
                        <a:pt x="89952" y="195719"/>
                        <a:pt x="23019" y="222923"/>
                        <a:pt x="5050" y="199261"/>
                      </a:cubicBezTo>
                      <a:cubicBezTo>
                        <a:pt x="-12912" y="175600"/>
                        <a:pt x="19577" y="98548"/>
                        <a:pt x="62433" y="49390"/>
                      </a:cubicBezTo>
                      <a:cubicBezTo>
                        <a:pt x="95698" y="11229"/>
                        <a:pt x="163555" y="-14582"/>
                        <a:pt x="181517" y="9079"/>
                      </a:cubicBezTo>
                      <a:close/>
                    </a:path>
                  </a:pathLst>
                </a:custGeom>
                <a:solidFill>
                  <a:srgbClr val="F0DE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47" name="Google Shape;3047;p17"/>
                <p:cNvSpPr/>
                <p:nvPr/>
              </p:nvSpPr>
              <p:spPr>
                <a:xfrm>
                  <a:off x="2538385" y="2340760"/>
                  <a:ext cx="406094" cy="402383"/>
                </a:xfrm>
                <a:custGeom>
                  <a:avLst/>
                  <a:gdLst/>
                  <a:ahLst/>
                  <a:cxnLst/>
                  <a:rect l="l" t="t" r="r" b="b"/>
                  <a:pathLst>
                    <a:path w="406094" h="402383" extrusionOk="0">
                      <a:moveTo>
                        <a:pt x="366381" y="128"/>
                      </a:moveTo>
                      <a:cubicBezTo>
                        <a:pt x="321388" y="2974"/>
                        <a:pt x="262171" y="48817"/>
                        <a:pt x="243184" y="64294"/>
                      </a:cubicBezTo>
                      <a:lnTo>
                        <a:pt x="233152" y="72372"/>
                      </a:lnTo>
                      <a:lnTo>
                        <a:pt x="0" y="391885"/>
                      </a:lnTo>
                      <a:cubicBezTo>
                        <a:pt x="60952" y="430367"/>
                        <a:pt x="183666" y="356851"/>
                        <a:pt x="270717" y="272218"/>
                      </a:cubicBezTo>
                      <a:cubicBezTo>
                        <a:pt x="360654" y="184765"/>
                        <a:pt x="430688" y="41202"/>
                        <a:pt x="397864" y="9893"/>
                      </a:cubicBezTo>
                      <a:cubicBezTo>
                        <a:pt x="389640" y="2050"/>
                        <a:pt x="378717" y="-649"/>
                        <a:pt x="366381" y="128"/>
                      </a:cubicBezTo>
                      <a:close/>
                    </a:path>
                  </a:pathLst>
                </a:custGeom>
                <a:solidFill>
                  <a:srgbClr val="B6735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48" name="Google Shape;3048;p17"/>
                <p:cNvSpPr/>
                <p:nvPr/>
              </p:nvSpPr>
              <p:spPr>
                <a:xfrm>
                  <a:off x="2526831" y="2401552"/>
                  <a:ext cx="313579" cy="336158"/>
                </a:xfrm>
                <a:custGeom>
                  <a:avLst/>
                  <a:gdLst/>
                  <a:ahLst/>
                  <a:cxnLst/>
                  <a:rect l="l" t="t" r="r" b="b"/>
                  <a:pathLst>
                    <a:path w="313579" h="336158" extrusionOk="0">
                      <a:moveTo>
                        <a:pt x="302342" y="8579"/>
                      </a:moveTo>
                      <a:cubicBezTo>
                        <a:pt x="339324" y="40860"/>
                        <a:pt x="277917" y="139685"/>
                        <a:pt x="221238" y="206275"/>
                      </a:cubicBezTo>
                      <a:cubicBezTo>
                        <a:pt x="168551" y="268178"/>
                        <a:pt x="69826" y="358879"/>
                        <a:pt x="11306" y="330958"/>
                      </a:cubicBezTo>
                      <a:cubicBezTo>
                        <a:pt x="-17312" y="317303"/>
                        <a:pt x="4073" y="242595"/>
                        <a:pt x="125682" y="128011"/>
                      </a:cubicBezTo>
                      <a:cubicBezTo>
                        <a:pt x="140931" y="113639"/>
                        <a:pt x="179541" y="75552"/>
                        <a:pt x="205754" y="49426"/>
                      </a:cubicBezTo>
                      <a:cubicBezTo>
                        <a:pt x="239361" y="15939"/>
                        <a:pt x="274508" y="-15719"/>
                        <a:pt x="302342" y="8579"/>
                      </a:cubicBezTo>
                      <a:close/>
                    </a:path>
                  </a:pathLst>
                </a:custGeom>
                <a:solidFill>
                  <a:srgbClr val="D7A37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049" name="Google Shape;3049;p17"/>
              <p:cNvGrpSpPr/>
              <p:nvPr/>
            </p:nvGrpSpPr>
            <p:grpSpPr>
              <a:xfrm>
                <a:off x="2634208" y="2446379"/>
                <a:ext cx="93883" cy="96327"/>
                <a:chOff x="2634208" y="2446379"/>
                <a:chExt cx="93883" cy="96327"/>
              </a:xfrm>
            </p:grpSpPr>
            <p:grpSp>
              <p:nvGrpSpPr>
                <p:cNvPr id="3050" name="Google Shape;3050;p17"/>
                <p:cNvGrpSpPr/>
                <p:nvPr/>
              </p:nvGrpSpPr>
              <p:grpSpPr>
                <a:xfrm>
                  <a:off x="2634208" y="2446379"/>
                  <a:ext cx="78762" cy="77533"/>
                  <a:chOff x="2634208" y="2446379"/>
                  <a:chExt cx="78762" cy="77533"/>
                </a:xfrm>
              </p:grpSpPr>
              <p:sp>
                <p:nvSpPr>
                  <p:cNvPr id="3051" name="Google Shape;3051;p17"/>
                  <p:cNvSpPr/>
                  <p:nvPr/>
                </p:nvSpPr>
                <p:spPr>
                  <a:xfrm>
                    <a:off x="2634208" y="2446379"/>
                    <a:ext cx="78762" cy="77533"/>
                  </a:xfrm>
                  <a:custGeom>
                    <a:avLst/>
                    <a:gdLst/>
                    <a:ahLst/>
                    <a:cxnLst/>
                    <a:rect l="l" t="t" r="r" b="b"/>
                    <a:pathLst>
                      <a:path w="78762" h="77533" extrusionOk="0">
                        <a:moveTo>
                          <a:pt x="77414" y="3299"/>
                        </a:moveTo>
                        <a:cubicBezTo>
                          <a:pt x="82926" y="12809"/>
                          <a:pt x="71213" y="24757"/>
                          <a:pt x="48127" y="49584"/>
                        </a:cubicBezTo>
                        <a:cubicBezTo>
                          <a:pt x="31886" y="67044"/>
                          <a:pt x="6825" y="84336"/>
                          <a:pt x="1313" y="74833"/>
                        </a:cubicBezTo>
                        <a:cubicBezTo>
                          <a:pt x="-4205" y="65323"/>
                          <a:pt x="8399" y="39498"/>
                          <a:pt x="25437" y="23103"/>
                        </a:cubicBezTo>
                        <a:cubicBezTo>
                          <a:pt x="43011" y="6186"/>
                          <a:pt x="71903" y="-6204"/>
                          <a:pt x="77414" y="3299"/>
                        </a:cubicBezTo>
                        <a:close/>
                      </a:path>
                    </a:pathLst>
                  </a:custGeom>
                  <a:solidFill>
                    <a:srgbClr val="F0DE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52" name="Google Shape;3052;p17"/>
                  <p:cNvSpPr/>
                  <p:nvPr/>
                </p:nvSpPr>
                <p:spPr>
                  <a:xfrm>
                    <a:off x="2638618" y="2448705"/>
                    <a:ext cx="68496" cy="71230"/>
                  </a:xfrm>
                  <a:custGeom>
                    <a:avLst/>
                    <a:gdLst/>
                    <a:ahLst/>
                    <a:cxnLst/>
                    <a:rect l="l" t="t" r="r" b="b"/>
                    <a:pathLst>
                      <a:path w="68496" h="71230" extrusionOk="0">
                        <a:moveTo>
                          <a:pt x="67292" y="1583"/>
                        </a:moveTo>
                        <a:cubicBezTo>
                          <a:pt x="72388" y="9425"/>
                          <a:pt x="60963" y="23624"/>
                          <a:pt x="39766" y="44023"/>
                        </a:cubicBezTo>
                        <a:cubicBezTo>
                          <a:pt x="24858" y="58376"/>
                          <a:pt x="6052" y="77235"/>
                          <a:pt x="949" y="69386"/>
                        </a:cubicBezTo>
                        <a:cubicBezTo>
                          <a:pt x="-4148" y="61544"/>
                          <a:pt x="12247" y="42168"/>
                          <a:pt x="27302" y="28030"/>
                        </a:cubicBezTo>
                        <a:cubicBezTo>
                          <a:pt x="38989" y="17060"/>
                          <a:pt x="62195" y="-6266"/>
                          <a:pt x="67292" y="1583"/>
                        </a:cubicBezTo>
                        <a:close/>
                      </a:path>
                    </a:pathLst>
                  </a:custGeom>
                  <a:solidFill>
                    <a:srgbClr val="1B06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053" name="Google Shape;3053;p17"/>
                <p:cNvGrpSpPr/>
                <p:nvPr/>
              </p:nvGrpSpPr>
              <p:grpSpPr>
                <a:xfrm>
                  <a:off x="2659733" y="2479339"/>
                  <a:ext cx="68358" cy="63367"/>
                  <a:chOff x="2659733" y="2479339"/>
                  <a:chExt cx="68358" cy="63367"/>
                </a:xfrm>
              </p:grpSpPr>
              <p:sp>
                <p:nvSpPr>
                  <p:cNvPr id="3054" name="Google Shape;3054;p17"/>
                  <p:cNvSpPr/>
                  <p:nvPr/>
                </p:nvSpPr>
                <p:spPr>
                  <a:xfrm>
                    <a:off x="2659733" y="2479339"/>
                    <a:ext cx="68358" cy="63367"/>
                  </a:xfrm>
                  <a:custGeom>
                    <a:avLst/>
                    <a:gdLst/>
                    <a:ahLst/>
                    <a:cxnLst/>
                    <a:rect l="l" t="t" r="r" b="b"/>
                    <a:pathLst>
                      <a:path w="68358" h="63367" extrusionOk="0">
                        <a:moveTo>
                          <a:pt x="1058" y="60458"/>
                        </a:moveTo>
                        <a:cubicBezTo>
                          <a:pt x="-3463" y="52414"/>
                          <a:pt x="6757" y="42690"/>
                          <a:pt x="26929" y="22457"/>
                        </a:cubicBezTo>
                        <a:cubicBezTo>
                          <a:pt x="41114" y="8232"/>
                          <a:pt x="62827" y="-5678"/>
                          <a:pt x="67347" y="2365"/>
                        </a:cubicBezTo>
                        <a:cubicBezTo>
                          <a:pt x="71868" y="10402"/>
                          <a:pt x="60623" y="31686"/>
                          <a:pt x="45775" y="45007"/>
                        </a:cubicBezTo>
                        <a:cubicBezTo>
                          <a:pt x="30459" y="58756"/>
                          <a:pt x="5578" y="68494"/>
                          <a:pt x="1058" y="60458"/>
                        </a:cubicBezTo>
                        <a:close/>
                      </a:path>
                    </a:pathLst>
                  </a:custGeom>
                  <a:solidFill>
                    <a:srgbClr val="F0DE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55" name="Google Shape;3055;p17"/>
                  <p:cNvSpPr/>
                  <p:nvPr/>
                </p:nvSpPr>
                <p:spPr>
                  <a:xfrm>
                    <a:off x="2664730" y="2482608"/>
                    <a:ext cx="59578" cy="58183"/>
                  </a:xfrm>
                  <a:custGeom>
                    <a:avLst/>
                    <a:gdLst/>
                    <a:ahLst/>
                    <a:cxnLst/>
                    <a:rect l="l" t="t" r="r" b="b"/>
                    <a:pathLst>
                      <a:path w="59578" h="58183" extrusionOk="0">
                        <a:moveTo>
                          <a:pt x="950" y="56801"/>
                        </a:moveTo>
                        <a:cubicBezTo>
                          <a:pt x="-3250" y="50150"/>
                          <a:pt x="6770" y="38544"/>
                          <a:pt x="25241" y="21968"/>
                        </a:cubicBezTo>
                        <a:cubicBezTo>
                          <a:pt x="38227" y="10308"/>
                          <a:pt x="54635" y="-5035"/>
                          <a:pt x="58834" y="1608"/>
                        </a:cubicBezTo>
                        <a:cubicBezTo>
                          <a:pt x="63033" y="8259"/>
                          <a:pt x="48674" y="24078"/>
                          <a:pt x="35568" y="35557"/>
                        </a:cubicBezTo>
                        <a:cubicBezTo>
                          <a:pt x="25388" y="44471"/>
                          <a:pt x="5142" y="63444"/>
                          <a:pt x="950" y="56801"/>
                        </a:cubicBezTo>
                        <a:close/>
                      </a:path>
                    </a:pathLst>
                  </a:custGeom>
                  <a:solidFill>
                    <a:srgbClr val="1B06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grpSp>
          <p:nvGrpSpPr>
            <p:cNvPr id="3056" name="Google Shape;3056;p17"/>
            <p:cNvGrpSpPr/>
            <p:nvPr/>
          </p:nvGrpSpPr>
          <p:grpSpPr>
            <a:xfrm>
              <a:off x="0" y="1049314"/>
              <a:ext cx="1053128" cy="892611"/>
              <a:chOff x="3186513" y="1665710"/>
              <a:chExt cx="1406233" cy="1192055"/>
            </a:xfrm>
          </p:grpSpPr>
          <p:grpSp>
            <p:nvGrpSpPr>
              <p:cNvPr id="3057" name="Google Shape;3057;p17"/>
              <p:cNvGrpSpPr/>
              <p:nvPr/>
            </p:nvGrpSpPr>
            <p:grpSpPr>
              <a:xfrm>
                <a:off x="3186513" y="2160063"/>
                <a:ext cx="971150" cy="479378"/>
                <a:chOff x="3186513" y="2160063"/>
                <a:chExt cx="971150" cy="479378"/>
              </a:xfrm>
            </p:grpSpPr>
            <p:grpSp>
              <p:nvGrpSpPr>
                <p:cNvPr id="3058" name="Google Shape;3058;p17"/>
                <p:cNvGrpSpPr/>
                <p:nvPr/>
              </p:nvGrpSpPr>
              <p:grpSpPr>
                <a:xfrm>
                  <a:off x="3186513" y="2160063"/>
                  <a:ext cx="848757" cy="479378"/>
                  <a:chOff x="3186513" y="2160063"/>
                  <a:chExt cx="848757" cy="479378"/>
                </a:xfrm>
              </p:grpSpPr>
              <p:sp>
                <p:nvSpPr>
                  <p:cNvPr id="3059" name="Google Shape;3059;p17"/>
                  <p:cNvSpPr/>
                  <p:nvPr/>
                </p:nvSpPr>
                <p:spPr>
                  <a:xfrm>
                    <a:off x="3186539" y="2160109"/>
                    <a:ext cx="848731" cy="479332"/>
                  </a:xfrm>
                  <a:custGeom>
                    <a:avLst/>
                    <a:gdLst/>
                    <a:ahLst/>
                    <a:cxnLst/>
                    <a:rect l="l" t="t" r="r" b="b"/>
                    <a:pathLst>
                      <a:path w="848731" h="479332" extrusionOk="0">
                        <a:moveTo>
                          <a:pt x="848731" y="348620"/>
                        </a:moveTo>
                        <a:cubicBezTo>
                          <a:pt x="848731" y="348620"/>
                          <a:pt x="803853" y="399043"/>
                          <a:pt x="723573" y="434988"/>
                        </a:cubicBezTo>
                        <a:cubicBezTo>
                          <a:pt x="636783" y="473852"/>
                          <a:pt x="508912" y="497239"/>
                          <a:pt x="359938" y="462078"/>
                        </a:cubicBezTo>
                        <a:cubicBezTo>
                          <a:pt x="145384" y="411440"/>
                          <a:pt x="0" y="92670"/>
                          <a:pt x="0" y="92670"/>
                        </a:cubicBezTo>
                        <a:cubicBezTo>
                          <a:pt x="0" y="92670"/>
                          <a:pt x="99039" y="47296"/>
                          <a:pt x="214480" y="20795"/>
                        </a:cubicBezTo>
                        <a:cubicBezTo>
                          <a:pt x="307431" y="-549"/>
                          <a:pt x="413911" y="-6161"/>
                          <a:pt x="465721" y="7220"/>
                        </a:cubicBezTo>
                        <a:cubicBezTo>
                          <a:pt x="538005" y="25872"/>
                          <a:pt x="644632" y="74829"/>
                          <a:pt x="714833" y="145666"/>
                        </a:cubicBezTo>
                        <a:cubicBezTo>
                          <a:pt x="803879" y="235516"/>
                          <a:pt x="848731" y="348620"/>
                          <a:pt x="848731" y="348620"/>
                        </a:cubicBezTo>
                        <a:close/>
                      </a:path>
                    </a:pathLst>
                  </a:custGeom>
                  <a:solidFill>
                    <a:srgbClr val="693C1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60" name="Google Shape;3060;p17"/>
                  <p:cNvSpPr/>
                  <p:nvPr/>
                </p:nvSpPr>
                <p:spPr>
                  <a:xfrm>
                    <a:off x="3186513" y="2160063"/>
                    <a:ext cx="674480" cy="479256"/>
                  </a:xfrm>
                  <a:custGeom>
                    <a:avLst/>
                    <a:gdLst/>
                    <a:ahLst/>
                    <a:cxnLst/>
                    <a:rect l="l" t="t" r="r" b="b"/>
                    <a:pathLst>
                      <a:path w="674480" h="479256" extrusionOk="0">
                        <a:moveTo>
                          <a:pt x="465735" y="7205"/>
                        </a:moveTo>
                        <a:cubicBezTo>
                          <a:pt x="413918" y="-6170"/>
                          <a:pt x="307445" y="-524"/>
                          <a:pt x="214493" y="20820"/>
                        </a:cubicBezTo>
                        <a:cubicBezTo>
                          <a:pt x="99053" y="47321"/>
                          <a:pt x="0" y="92702"/>
                          <a:pt x="0" y="92702"/>
                        </a:cubicBezTo>
                        <a:cubicBezTo>
                          <a:pt x="0" y="92702"/>
                          <a:pt x="145384" y="411459"/>
                          <a:pt x="359945" y="462097"/>
                        </a:cubicBezTo>
                        <a:cubicBezTo>
                          <a:pt x="480984" y="490660"/>
                          <a:pt x="587645" y="480340"/>
                          <a:pt x="670108" y="454710"/>
                        </a:cubicBezTo>
                        <a:cubicBezTo>
                          <a:pt x="677804" y="392606"/>
                          <a:pt x="678158" y="310504"/>
                          <a:pt x="647485" y="232976"/>
                        </a:cubicBezTo>
                        <a:cubicBezTo>
                          <a:pt x="611615" y="142336"/>
                          <a:pt x="539458" y="64239"/>
                          <a:pt x="483429" y="12449"/>
                        </a:cubicBezTo>
                        <a:cubicBezTo>
                          <a:pt x="477462" y="10654"/>
                          <a:pt x="471320" y="8645"/>
                          <a:pt x="465735" y="7205"/>
                        </a:cubicBezTo>
                        <a:close/>
                      </a:path>
                    </a:pathLst>
                  </a:custGeom>
                  <a:solidFill>
                    <a:srgbClr val="8C68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61" name="Google Shape;3061;p17"/>
                  <p:cNvSpPr/>
                  <p:nvPr/>
                </p:nvSpPr>
                <p:spPr>
                  <a:xfrm>
                    <a:off x="3186513" y="2177669"/>
                    <a:ext cx="511763" cy="461274"/>
                  </a:xfrm>
                  <a:custGeom>
                    <a:avLst/>
                    <a:gdLst/>
                    <a:ahLst/>
                    <a:cxnLst/>
                    <a:rect l="l" t="t" r="r" b="b"/>
                    <a:pathLst>
                      <a:path w="511763" h="461274" extrusionOk="0">
                        <a:moveTo>
                          <a:pt x="232348" y="0"/>
                        </a:moveTo>
                        <a:cubicBezTo>
                          <a:pt x="226435" y="1212"/>
                          <a:pt x="220320" y="1875"/>
                          <a:pt x="214493" y="3215"/>
                        </a:cubicBezTo>
                        <a:cubicBezTo>
                          <a:pt x="99053" y="29716"/>
                          <a:pt x="0" y="75097"/>
                          <a:pt x="0" y="75097"/>
                        </a:cubicBezTo>
                        <a:cubicBezTo>
                          <a:pt x="0" y="75097"/>
                          <a:pt x="145384" y="393853"/>
                          <a:pt x="359945" y="444491"/>
                        </a:cubicBezTo>
                        <a:cubicBezTo>
                          <a:pt x="409571" y="456204"/>
                          <a:pt x="456599" y="460966"/>
                          <a:pt x="500808" y="461274"/>
                        </a:cubicBezTo>
                        <a:cubicBezTo>
                          <a:pt x="512421" y="399237"/>
                          <a:pt x="521195" y="310291"/>
                          <a:pt x="492450" y="249775"/>
                        </a:cubicBezTo>
                        <a:cubicBezTo>
                          <a:pt x="436133" y="131220"/>
                          <a:pt x="316915" y="47048"/>
                          <a:pt x="232348" y="0"/>
                        </a:cubicBezTo>
                        <a:close/>
                      </a:path>
                    </a:pathLst>
                  </a:custGeom>
                  <a:solidFill>
                    <a:srgbClr val="9F81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62" name="Google Shape;3062;p17"/>
                  <p:cNvSpPr/>
                  <p:nvPr/>
                </p:nvSpPr>
                <p:spPr>
                  <a:xfrm>
                    <a:off x="3242060" y="2272210"/>
                    <a:ext cx="400102" cy="284396"/>
                  </a:xfrm>
                  <a:custGeom>
                    <a:avLst/>
                    <a:gdLst/>
                    <a:ahLst/>
                    <a:cxnLst/>
                    <a:rect l="l" t="t" r="r" b="b"/>
                    <a:pathLst>
                      <a:path w="400102" h="284396" extrusionOk="0">
                        <a:moveTo>
                          <a:pt x="0" y="3775"/>
                        </a:moveTo>
                        <a:cubicBezTo>
                          <a:pt x="0" y="3775"/>
                          <a:pt x="92556" y="158609"/>
                          <a:pt x="185246" y="224027"/>
                        </a:cubicBezTo>
                        <a:cubicBezTo>
                          <a:pt x="277937" y="289453"/>
                          <a:pt x="329512" y="301716"/>
                          <a:pt x="370145" y="260735"/>
                        </a:cubicBezTo>
                        <a:cubicBezTo>
                          <a:pt x="425471" y="204927"/>
                          <a:pt x="403330" y="112016"/>
                          <a:pt x="310639" y="46590"/>
                        </a:cubicBezTo>
                        <a:cubicBezTo>
                          <a:pt x="217943" y="-18829"/>
                          <a:pt x="0" y="3775"/>
                          <a:pt x="0" y="3775"/>
                        </a:cubicBezTo>
                        <a:close/>
                      </a:path>
                    </a:pathLst>
                  </a:custGeom>
                  <a:solidFill>
                    <a:srgbClr val="A88C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63" name="Google Shape;3063;p17"/>
                  <p:cNvSpPr/>
                  <p:nvPr/>
                </p:nvSpPr>
                <p:spPr>
                  <a:xfrm>
                    <a:off x="3230889" y="2334224"/>
                    <a:ext cx="291558" cy="266491"/>
                  </a:xfrm>
                  <a:custGeom>
                    <a:avLst/>
                    <a:gdLst/>
                    <a:ahLst/>
                    <a:cxnLst/>
                    <a:rect l="l" t="t" r="r" b="b"/>
                    <a:pathLst>
                      <a:path w="291558" h="266491" extrusionOk="0">
                        <a:moveTo>
                          <a:pt x="0" y="0"/>
                        </a:moveTo>
                        <a:cubicBezTo>
                          <a:pt x="36179" y="60905"/>
                          <a:pt x="92442" y="143047"/>
                          <a:pt x="165737" y="205968"/>
                        </a:cubicBezTo>
                        <a:cubicBezTo>
                          <a:pt x="229167" y="247792"/>
                          <a:pt x="291559" y="266491"/>
                          <a:pt x="291559" y="266491"/>
                        </a:cubicBezTo>
                        <a:cubicBezTo>
                          <a:pt x="291559" y="266491"/>
                          <a:pt x="198212" y="218498"/>
                          <a:pt x="129177" y="145927"/>
                        </a:cubicBezTo>
                        <a:cubicBezTo>
                          <a:pt x="60999" y="74246"/>
                          <a:pt x="2398" y="2920"/>
                          <a:pt x="0" y="0"/>
                        </a:cubicBezTo>
                        <a:close/>
                      </a:path>
                    </a:pathLst>
                  </a:custGeom>
                  <a:solidFill>
                    <a:srgbClr val="D4BC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064" name="Google Shape;3064;p17"/>
                <p:cNvGrpSpPr/>
                <p:nvPr/>
              </p:nvGrpSpPr>
              <p:grpSpPr>
                <a:xfrm>
                  <a:off x="3242060" y="2230269"/>
                  <a:ext cx="915603" cy="367057"/>
                  <a:chOff x="3242060" y="2230269"/>
                  <a:chExt cx="915603" cy="367057"/>
                </a:xfrm>
              </p:grpSpPr>
              <p:sp>
                <p:nvSpPr>
                  <p:cNvPr id="3065" name="Google Shape;3065;p17"/>
                  <p:cNvSpPr/>
                  <p:nvPr/>
                </p:nvSpPr>
                <p:spPr>
                  <a:xfrm>
                    <a:off x="3256613" y="2274625"/>
                    <a:ext cx="901050" cy="264461"/>
                  </a:xfrm>
                  <a:custGeom>
                    <a:avLst/>
                    <a:gdLst/>
                    <a:ahLst/>
                    <a:cxnLst/>
                    <a:rect l="l" t="t" r="r" b="b"/>
                    <a:pathLst>
                      <a:path w="901050" h="264461" extrusionOk="0">
                        <a:moveTo>
                          <a:pt x="0" y="0"/>
                        </a:moveTo>
                        <a:cubicBezTo>
                          <a:pt x="0" y="0"/>
                          <a:pt x="138118" y="76650"/>
                          <a:pt x="387437" y="151124"/>
                        </a:cubicBezTo>
                        <a:cubicBezTo>
                          <a:pt x="636749" y="225604"/>
                          <a:pt x="899503" y="264461"/>
                          <a:pt x="899503" y="264461"/>
                        </a:cubicBezTo>
                        <a:cubicBezTo>
                          <a:pt x="899503" y="264461"/>
                          <a:pt x="901968" y="256867"/>
                          <a:pt x="900675" y="250545"/>
                        </a:cubicBezTo>
                        <a:cubicBezTo>
                          <a:pt x="899389" y="244223"/>
                          <a:pt x="891185" y="235898"/>
                          <a:pt x="891185" y="235898"/>
                        </a:cubicBezTo>
                        <a:cubicBezTo>
                          <a:pt x="891185" y="235898"/>
                          <a:pt x="639408" y="203945"/>
                          <a:pt x="390531" y="136082"/>
                        </a:cubicBezTo>
                        <a:cubicBezTo>
                          <a:pt x="151639" y="70951"/>
                          <a:pt x="0" y="0"/>
                          <a:pt x="0"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66" name="Google Shape;3066;p17"/>
                  <p:cNvSpPr/>
                  <p:nvPr/>
                </p:nvSpPr>
                <p:spPr>
                  <a:xfrm>
                    <a:off x="3706314" y="2475470"/>
                    <a:ext cx="153534" cy="121856"/>
                  </a:xfrm>
                  <a:custGeom>
                    <a:avLst/>
                    <a:gdLst/>
                    <a:ahLst/>
                    <a:cxnLst/>
                    <a:rect l="l" t="t" r="r" b="b"/>
                    <a:pathLst>
                      <a:path w="153534" h="121856" extrusionOk="0">
                        <a:moveTo>
                          <a:pt x="153535" y="2639"/>
                        </a:moveTo>
                        <a:cubicBezTo>
                          <a:pt x="153535" y="2639"/>
                          <a:pt x="142498" y="42280"/>
                          <a:pt x="104116" y="72083"/>
                        </a:cubicBezTo>
                        <a:cubicBezTo>
                          <a:pt x="65727" y="101886"/>
                          <a:pt x="0" y="121857"/>
                          <a:pt x="0" y="121857"/>
                        </a:cubicBezTo>
                        <a:cubicBezTo>
                          <a:pt x="0" y="121857"/>
                          <a:pt x="61829" y="94338"/>
                          <a:pt x="96354" y="63872"/>
                        </a:cubicBezTo>
                        <a:cubicBezTo>
                          <a:pt x="130878" y="33413"/>
                          <a:pt x="138084" y="0"/>
                          <a:pt x="138084" y="0"/>
                        </a:cubicBezTo>
                        <a:lnTo>
                          <a:pt x="153535" y="2639"/>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67" name="Google Shape;3067;p17"/>
                  <p:cNvSpPr/>
                  <p:nvPr/>
                </p:nvSpPr>
                <p:spPr>
                  <a:xfrm>
                    <a:off x="3339739" y="2245432"/>
                    <a:ext cx="136731" cy="119070"/>
                  </a:xfrm>
                  <a:custGeom>
                    <a:avLst/>
                    <a:gdLst/>
                    <a:ahLst/>
                    <a:cxnLst/>
                    <a:rect l="l" t="t" r="r" b="b"/>
                    <a:pathLst>
                      <a:path w="136731" h="119070" extrusionOk="0">
                        <a:moveTo>
                          <a:pt x="112387" y="110860"/>
                        </a:moveTo>
                        <a:cubicBezTo>
                          <a:pt x="112387" y="110860"/>
                          <a:pt x="106634" y="90942"/>
                          <a:pt x="78539" y="63229"/>
                        </a:cubicBezTo>
                        <a:cubicBezTo>
                          <a:pt x="50444" y="35516"/>
                          <a:pt x="0" y="0"/>
                          <a:pt x="0" y="0"/>
                        </a:cubicBezTo>
                        <a:cubicBezTo>
                          <a:pt x="0" y="0"/>
                          <a:pt x="50075" y="25664"/>
                          <a:pt x="84258" y="55427"/>
                        </a:cubicBezTo>
                        <a:cubicBezTo>
                          <a:pt x="118441" y="85196"/>
                          <a:pt x="136731" y="119071"/>
                          <a:pt x="136731" y="119071"/>
                        </a:cubicBezTo>
                        <a:lnTo>
                          <a:pt x="112387" y="11086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68" name="Google Shape;3068;p17"/>
                  <p:cNvSpPr/>
                  <p:nvPr/>
                </p:nvSpPr>
                <p:spPr>
                  <a:xfrm>
                    <a:off x="3325139" y="2364355"/>
                    <a:ext cx="146228" cy="27584"/>
                  </a:xfrm>
                  <a:custGeom>
                    <a:avLst/>
                    <a:gdLst/>
                    <a:ahLst/>
                    <a:cxnLst/>
                    <a:rect l="l" t="t" r="r" b="b"/>
                    <a:pathLst>
                      <a:path w="146228" h="27584" extrusionOk="0">
                        <a:moveTo>
                          <a:pt x="146228" y="7990"/>
                        </a:moveTo>
                        <a:cubicBezTo>
                          <a:pt x="146228" y="7990"/>
                          <a:pt x="110056" y="21385"/>
                          <a:pt x="73503" y="25731"/>
                        </a:cubicBezTo>
                        <a:cubicBezTo>
                          <a:pt x="36942" y="30084"/>
                          <a:pt x="0" y="25403"/>
                          <a:pt x="0" y="25403"/>
                        </a:cubicBezTo>
                        <a:cubicBezTo>
                          <a:pt x="0" y="25403"/>
                          <a:pt x="41362" y="22737"/>
                          <a:pt x="72431" y="16388"/>
                        </a:cubicBezTo>
                        <a:cubicBezTo>
                          <a:pt x="103493" y="10039"/>
                          <a:pt x="124261" y="0"/>
                          <a:pt x="124261" y="0"/>
                        </a:cubicBezTo>
                        <a:lnTo>
                          <a:pt x="146228" y="799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69" name="Google Shape;3069;p17"/>
                  <p:cNvSpPr/>
                  <p:nvPr/>
                </p:nvSpPr>
                <p:spPr>
                  <a:xfrm>
                    <a:off x="3455180" y="2429962"/>
                    <a:ext cx="240706" cy="94813"/>
                  </a:xfrm>
                  <a:custGeom>
                    <a:avLst/>
                    <a:gdLst/>
                    <a:ahLst/>
                    <a:cxnLst/>
                    <a:rect l="l" t="t" r="r" b="b"/>
                    <a:pathLst>
                      <a:path w="240706" h="94813" extrusionOk="0">
                        <a:moveTo>
                          <a:pt x="240706" y="3985"/>
                        </a:moveTo>
                        <a:cubicBezTo>
                          <a:pt x="240706" y="3985"/>
                          <a:pt x="202786" y="45387"/>
                          <a:pt x="143864" y="68392"/>
                        </a:cubicBezTo>
                        <a:cubicBezTo>
                          <a:pt x="84941" y="91398"/>
                          <a:pt x="0" y="94813"/>
                          <a:pt x="0" y="94813"/>
                        </a:cubicBezTo>
                        <a:cubicBezTo>
                          <a:pt x="0" y="94813"/>
                          <a:pt x="84452" y="80695"/>
                          <a:pt x="138526" y="56511"/>
                        </a:cubicBezTo>
                        <a:cubicBezTo>
                          <a:pt x="192593" y="32328"/>
                          <a:pt x="224211" y="0"/>
                          <a:pt x="224211" y="0"/>
                        </a:cubicBezTo>
                        <a:lnTo>
                          <a:pt x="240706" y="3985"/>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70" name="Google Shape;3070;p17"/>
                  <p:cNvSpPr/>
                  <p:nvPr/>
                </p:nvSpPr>
                <p:spPr>
                  <a:xfrm>
                    <a:off x="3517223" y="2239478"/>
                    <a:ext cx="191957" cy="195171"/>
                  </a:xfrm>
                  <a:custGeom>
                    <a:avLst/>
                    <a:gdLst/>
                    <a:ahLst/>
                    <a:cxnLst/>
                    <a:rect l="l" t="t" r="r" b="b"/>
                    <a:pathLst>
                      <a:path w="191957" h="195171" extrusionOk="0">
                        <a:moveTo>
                          <a:pt x="0" y="0"/>
                        </a:moveTo>
                        <a:cubicBezTo>
                          <a:pt x="0" y="0"/>
                          <a:pt x="60463" y="27117"/>
                          <a:pt x="109996" y="76295"/>
                        </a:cubicBezTo>
                        <a:cubicBezTo>
                          <a:pt x="159529" y="125467"/>
                          <a:pt x="191957" y="195172"/>
                          <a:pt x="191957" y="195172"/>
                        </a:cubicBezTo>
                        <a:lnTo>
                          <a:pt x="169139" y="189439"/>
                        </a:lnTo>
                        <a:cubicBezTo>
                          <a:pt x="169139" y="189439"/>
                          <a:pt x="137676" y="131648"/>
                          <a:pt x="95389" y="84285"/>
                        </a:cubicBezTo>
                        <a:cubicBezTo>
                          <a:pt x="53103" y="36929"/>
                          <a:pt x="0" y="0"/>
                          <a:pt x="0"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71" name="Google Shape;3071;p17"/>
                  <p:cNvSpPr/>
                  <p:nvPr/>
                </p:nvSpPr>
                <p:spPr>
                  <a:xfrm>
                    <a:off x="3734449" y="2240971"/>
                    <a:ext cx="129866" cy="233781"/>
                  </a:xfrm>
                  <a:custGeom>
                    <a:avLst/>
                    <a:gdLst/>
                    <a:ahLst/>
                    <a:cxnLst/>
                    <a:rect l="l" t="t" r="r" b="b"/>
                    <a:pathLst>
                      <a:path w="129866" h="233781" extrusionOk="0">
                        <a:moveTo>
                          <a:pt x="129867" y="233782"/>
                        </a:moveTo>
                        <a:cubicBezTo>
                          <a:pt x="129867" y="233782"/>
                          <a:pt x="123471" y="184175"/>
                          <a:pt x="91003" y="125728"/>
                        </a:cubicBezTo>
                        <a:cubicBezTo>
                          <a:pt x="58541" y="67281"/>
                          <a:pt x="0" y="0"/>
                          <a:pt x="0" y="0"/>
                        </a:cubicBezTo>
                        <a:cubicBezTo>
                          <a:pt x="0" y="0"/>
                          <a:pt x="50069" y="73094"/>
                          <a:pt x="77320" y="130470"/>
                        </a:cubicBezTo>
                        <a:cubicBezTo>
                          <a:pt x="104571" y="187838"/>
                          <a:pt x="108991" y="229495"/>
                          <a:pt x="108991" y="229495"/>
                        </a:cubicBezTo>
                        <a:lnTo>
                          <a:pt x="129867" y="233782"/>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72" name="Google Shape;3072;p17"/>
                  <p:cNvSpPr/>
                  <p:nvPr/>
                </p:nvSpPr>
                <p:spPr>
                  <a:xfrm>
                    <a:off x="3242060" y="2275985"/>
                    <a:ext cx="915603" cy="263101"/>
                  </a:xfrm>
                  <a:custGeom>
                    <a:avLst/>
                    <a:gdLst/>
                    <a:ahLst/>
                    <a:cxnLst/>
                    <a:rect l="l" t="t" r="r" b="b"/>
                    <a:pathLst>
                      <a:path w="915603" h="263101" extrusionOk="0">
                        <a:moveTo>
                          <a:pt x="0" y="0"/>
                        </a:moveTo>
                        <a:cubicBezTo>
                          <a:pt x="0" y="0"/>
                          <a:pt x="138118" y="76650"/>
                          <a:pt x="387430" y="151130"/>
                        </a:cubicBezTo>
                        <a:cubicBezTo>
                          <a:pt x="636749" y="225604"/>
                          <a:pt x="914056" y="263102"/>
                          <a:pt x="914056" y="263102"/>
                        </a:cubicBezTo>
                        <a:cubicBezTo>
                          <a:pt x="914056" y="263102"/>
                          <a:pt x="916521" y="255507"/>
                          <a:pt x="915228" y="249185"/>
                        </a:cubicBezTo>
                        <a:cubicBezTo>
                          <a:pt x="913942" y="242863"/>
                          <a:pt x="908893" y="237820"/>
                          <a:pt x="908893" y="237820"/>
                        </a:cubicBezTo>
                        <a:cubicBezTo>
                          <a:pt x="908893" y="237820"/>
                          <a:pt x="639408" y="203945"/>
                          <a:pt x="390531" y="136088"/>
                        </a:cubicBezTo>
                        <a:cubicBezTo>
                          <a:pt x="151639" y="70951"/>
                          <a:pt x="0" y="0"/>
                          <a:pt x="0"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73" name="Google Shape;3073;p17"/>
                  <p:cNvSpPr/>
                  <p:nvPr/>
                </p:nvSpPr>
                <p:spPr>
                  <a:xfrm>
                    <a:off x="3333029" y="2243912"/>
                    <a:ext cx="140923" cy="122553"/>
                  </a:xfrm>
                  <a:custGeom>
                    <a:avLst/>
                    <a:gdLst/>
                    <a:ahLst/>
                    <a:cxnLst/>
                    <a:rect l="l" t="t" r="r" b="b"/>
                    <a:pathLst>
                      <a:path w="140923" h="122553" extrusionOk="0">
                        <a:moveTo>
                          <a:pt x="113103" y="114704"/>
                        </a:moveTo>
                        <a:cubicBezTo>
                          <a:pt x="113103" y="114704"/>
                          <a:pt x="106627" y="90942"/>
                          <a:pt x="78532" y="63229"/>
                        </a:cubicBezTo>
                        <a:cubicBezTo>
                          <a:pt x="50437" y="35515"/>
                          <a:pt x="0" y="0"/>
                          <a:pt x="0" y="0"/>
                        </a:cubicBezTo>
                        <a:cubicBezTo>
                          <a:pt x="0" y="0"/>
                          <a:pt x="50069" y="25664"/>
                          <a:pt x="84252" y="55433"/>
                        </a:cubicBezTo>
                        <a:cubicBezTo>
                          <a:pt x="118434" y="85196"/>
                          <a:pt x="140924" y="122553"/>
                          <a:pt x="140924" y="122553"/>
                        </a:cubicBezTo>
                        <a:lnTo>
                          <a:pt x="113103" y="114704"/>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74" name="Google Shape;3074;p17"/>
                  <p:cNvSpPr/>
                  <p:nvPr/>
                </p:nvSpPr>
                <p:spPr>
                  <a:xfrm>
                    <a:off x="3313406" y="2360330"/>
                    <a:ext cx="150353" cy="28815"/>
                  </a:xfrm>
                  <a:custGeom>
                    <a:avLst/>
                    <a:gdLst/>
                    <a:ahLst/>
                    <a:cxnLst/>
                    <a:rect l="l" t="t" r="r" b="b"/>
                    <a:pathLst>
                      <a:path w="150353" h="28815" extrusionOk="0">
                        <a:moveTo>
                          <a:pt x="150354" y="9249"/>
                        </a:moveTo>
                        <a:cubicBezTo>
                          <a:pt x="150354" y="9249"/>
                          <a:pt x="110096" y="23300"/>
                          <a:pt x="73496" y="27285"/>
                        </a:cubicBezTo>
                        <a:cubicBezTo>
                          <a:pt x="36895" y="31270"/>
                          <a:pt x="0" y="26213"/>
                          <a:pt x="0" y="26213"/>
                        </a:cubicBezTo>
                        <a:cubicBezTo>
                          <a:pt x="0" y="26213"/>
                          <a:pt x="41389" y="23963"/>
                          <a:pt x="72518" y="17929"/>
                        </a:cubicBezTo>
                        <a:cubicBezTo>
                          <a:pt x="103647" y="11888"/>
                          <a:pt x="128386" y="0"/>
                          <a:pt x="128386" y="0"/>
                        </a:cubicBezTo>
                        <a:lnTo>
                          <a:pt x="150354" y="9249"/>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75" name="Google Shape;3075;p17"/>
                  <p:cNvSpPr/>
                  <p:nvPr/>
                </p:nvSpPr>
                <p:spPr>
                  <a:xfrm>
                    <a:off x="3435751" y="2432420"/>
                    <a:ext cx="249948" cy="91022"/>
                  </a:xfrm>
                  <a:custGeom>
                    <a:avLst/>
                    <a:gdLst/>
                    <a:ahLst/>
                    <a:cxnLst/>
                    <a:rect l="l" t="t" r="r" b="b"/>
                    <a:pathLst>
                      <a:path w="249948" h="91022" extrusionOk="0">
                        <a:moveTo>
                          <a:pt x="249949" y="5351"/>
                        </a:moveTo>
                        <a:cubicBezTo>
                          <a:pt x="249949" y="5351"/>
                          <a:pt x="204468" y="49064"/>
                          <a:pt x="144741" y="69892"/>
                        </a:cubicBezTo>
                        <a:cubicBezTo>
                          <a:pt x="85008" y="90721"/>
                          <a:pt x="0" y="91022"/>
                          <a:pt x="0" y="91022"/>
                        </a:cubicBezTo>
                        <a:cubicBezTo>
                          <a:pt x="0" y="91022"/>
                          <a:pt x="84921" y="80012"/>
                          <a:pt x="139839" y="57824"/>
                        </a:cubicBezTo>
                        <a:cubicBezTo>
                          <a:pt x="194763" y="35636"/>
                          <a:pt x="231029" y="0"/>
                          <a:pt x="231029" y="0"/>
                        </a:cubicBezTo>
                        <a:lnTo>
                          <a:pt x="249949" y="535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76" name="Google Shape;3076;p17"/>
                  <p:cNvSpPr/>
                  <p:nvPr/>
                </p:nvSpPr>
                <p:spPr>
                  <a:xfrm>
                    <a:off x="3507894" y="2234341"/>
                    <a:ext cx="196028" cy="201393"/>
                  </a:xfrm>
                  <a:custGeom>
                    <a:avLst/>
                    <a:gdLst/>
                    <a:ahLst/>
                    <a:cxnLst/>
                    <a:rect l="l" t="t" r="r" b="b"/>
                    <a:pathLst>
                      <a:path w="196028" h="201393" extrusionOk="0">
                        <a:moveTo>
                          <a:pt x="0" y="0"/>
                        </a:moveTo>
                        <a:cubicBezTo>
                          <a:pt x="0" y="0"/>
                          <a:pt x="60456" y="27124"/>
                          <a:pt x="109996" y="76295"/>
                        </a:cubicBezTo>
                        <a:cubicBezTo>
                          <a:pt x="159529" y="125467"/>
                          <a:pt x="196029" y="201394"/>
                          <a:pt x="196029" y="201394"/>
                        </a:cubicBezTo>
                        <a:cubicBezTo>
                          <a:pt x="196029" y="201394"/>
                          <a:pt x="172876" y="194422"/>
                          <a:pt x="171102" y="193082"/>
                        </a:cubicBezTo>
                        <a:cubicBezTo>
                          <a:pt x="169327" y="191743"/>
                          <a:pt x="137676" y="131648"/>
                          <a:pt x="95389" y="84285"/>
                        </a:cubicBezTo>
                        <a:cubicBezTo>
                          <a:pt x="53103" y="36929"/>
                          <a:pt x="0" y="0"/>
                          <a:pt x="0"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77" name="Google Shape;3077;p17"/>
                  <p:cNvSpPr/>
                  <p:nvPr/>
                </p:nvSpPr>
                <p:spPr>
                  <a:xfrm>
                    <a:off x="3725013" y="2230269"/>
                    <a:ext cx="133269" cy="240317"/>
                  </a:xfrm>
                  <a:custGeom>
                    <a:avLst/>
                    <a:gdLst/>
                    <a:ahLst/>
                    <a:cxnLst/>
                    <a:rect l="l" t="t" r="r" b="b"/>
                    <a:pathLst>
                      <a:path w="133269" h="240317" extrusionOk="0">
                        <a:moveTo>
                          <a:pt x="133269" y="240318"/>
                        </a:moveTo>
                        <a:cubicBezTo>
                          <a:pt x="133269" y="240318"/>
                          <a:pt x="123471" y="184175"/>
                          <a:pt x="91009" y="125728"/>
                        </a:cubicBezTo>
                        <a:cubicBezTo>
                          <a:pt x="58541" y="67281"/>
                          <a:pt x="0" y="0"/>
                          <a:pt x="0" y="0"/>
                        </a:cubicBezTo>
                        <a:cubicBezTo>
                          <a:pt x="0" y="0"/>
                          <a:pt x="50076" y="73094"/>
                          <a:pt x="77320" y="130470"/>
                        </a:cubicBezTo>
                        <a:cubicBezTo>
                          <a:pt x="104571" y="187838"/>
                          <a:pt x="110083" y="237532"/>
                          <a:pt x="110083" y="237532"/>
                        </a:cubicBezTo>
                        <a:lnTo>
                          <a:pt x="133269" y="240318"/>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78" name="Google Shape;3078;p17"/>
                  <p:cNvSpPr/>
                  <p:nvPr/>
                </p:nvSpPr>
                <p:spPr>
                  <a:xfrm>
                    <a:off x="3694728" y="2476508"/>
                    <a:ext cx="162020" cy="119492"/>
                  </a:xfrm>
                  <a:custGeom>
                    <a:avLst/>
                    <a:gdLst/>
                    <a:ahLst/>
                    <a:cxnLst/>
                    <a:rect l="l" t="t" r="r" b="b"/>
                    <a:pathLst>
                      <a:path w="162020" h="119492" extrusionOk="0">
                        <a:moveTo>
                          <a:pt x="162020" y="1072"/>
                        </a:moveTo>
                        <a:cubicBezTo>
                          <a:pt x="162020" y="1072"/>
                          <a:pt x="146155" y="46834"/>
                          <a:pt x="106386" y="74762"/>
                        </a:cubicBezTo>
                        <a:cubicBezTo>
                          <a:pt x="66618" y="102696"/>
                          <a:pt x="0" y="119493"/>
                          <a:pt x="0" y="119493"/>
                        </a:cubicBezTo>
                        <a:cubicBezTo>
                          <a:pt x="0" y="119493"/>
                          <a:pt x="63082" y="94967"/>
                          <a:pt x="99026" y="66196"/>
                        </a:cubicBezTo>
                        <a:cubicBezTo>
                          <a:pt x="134970" y="37418"/>
                          <a:pt x="144942" y="0"/>
                          <a:pt x="144942" y="0"/>
                        </a:cubicBezTo>
                        <a:lnTo>
                          <a:pt x="162020" y="107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3079" name="Google Shape;3079;p17"/>
              <p:cNvGrpSpPr/>
              <p:nvPr/>
            </p:nvGrpSpPr>
            <p:grpSpPr>
              <a:xfrm>
                <a:off x="3792257" y="1665710"/>
                <a:ext cx="538087" cy="993612"/>
                <a:chOff x="3792257" y="1665710"/>
                <a:chExt cx="538087" cy="993612"/>
              </a:xfrm>
            </p:grpSpPr>
            <p:grpSp>
              <p:nvGrpSpPr>
                <p:cNvPr id="3080" name="Google Shape;3080;p17"/>
                <p:cNvGrpSpPr/>
                <p:nvPr/>
              </p:nvGrpSpPr>
              <p:grpSpPr>
                <a:xfrm>
                  <a:off x="3792257" y="1665710"/>
                  <a:ext cx="487522" cy="774233"/>
                  <a:chOff x="3792257" y="1665710"/>
                  <a:chExt cx="487522" cy="774233"/>
                </a:xfrm>
              </p:grpSpPr>
              <p:grpSp>
                <p:nvGrpSpPr>
                  <p:cNvPr id="3081" name="Google Shape;3081;p17"/>
                  <p:cNvGrpSpPr/>
                  <p:nvPr/>
                </p:nvGrpSpPr>
                <p:grpSpPr>
                  <a:xfrm>
                    <a:off x="3792257" y="1665710"/>
                    <a:ext cx="487522" cy="756436"/>
                    <a:chOff x="3792257" y="1665710"/>
                    <a:chExt cx="487522" cy="756436"/>
                  </a:xfrm>
                </p:grpSpPr>
                <p:sp>
                  <p:nvSpPr>
                    <p:cNvPr id="3082" name="Google Shape;3082;p17"/>
                    <p:cNvSpPr/>
                    <p:nvPr/>
                  </p:nvSpPr>
                  <p:spPr>
                    <a:xfrm>
                      <a:off x="3792257" y="1665710"/>
                      <a:ext cx="487522" cy="756436"/>
                    </a:xfrm>
                    <a:custGeom>
                      <a:avLst/>
                      <a:gdLst/>
                      <a:ahLst/>
                      <a:cxnLst/>
                      <a:rect l="l" t="t" r="r" b="b"/>
                      <a:pathLst>
                        <a:path w="487522" h="756436" extrusionOk="0">
                          <a:moveTo>
                            <a:pt x="410994" y="756436"/>
                          </a:moveTo>
                          <a:cubicBezTo>
                            <a:pt x="410994" y="756436"/>
                            <a:pt x="156143" y="737483"/>
                            <a:pt x="23879" y="465031"/>
                          </a:cubicBezTo>
                          <a:cubicBezTo>
                            <a:pt x="-49838" y="313184"/>
                            <a:pt x="70659" y="0"/>
                            <a:pt x="70659" y="0"/>
                          </a:cubicBezTo>
                          <a:cubicBezTo>
                            <a:pt x="70659" y="0"/>
                            <a:pt x="386415" y="161196"/>
                            <a:pt x="459683" y="325052"/>
                          </a:cubicBezTo>
                          <a:cubicBezTo>
                            <a:pt x="543620" y="512743"/>
                            <a:pt x="410994" y="756436"/>
                            <a:pt x="410994" y="756436"/>
                          </a:cubicBezTo>
                          <a:close/>
                        </a:path>
                      </a:pathLst>
                    </a:custGeom>
                    <a:solidFill>
                      <a:srgbClr val="6E3D1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83" name="Google Shape;3083;p17"/>
                    <p:cNvSpPr/>
                    <p:nvPr/>
                  </p:nvSpPr>
                  <p:spPr>
                    <a:xfrm>
                      <a:off x="3792280" y="1665730"/>
                      <a:ext cx="302356" cy="562838"/>
                    </a:xfrm>
                    <a:custGeom>
                      <a:avLst/>
                      <a:gdLst/>
                      <a:ahLst/>
                      <a:cxnLst/>
                      <a:rect l="l" t="t" r="r" b="b"/>
                      <a:pathLst>
                        <a:path w="302356" h="562838" extrusionOk="0">
                          <a:moveTo>
                            <a:pt x="70630" y="0"/>
                          </a:moveTo>
                          <a:cubicBezTo>
                            <a:pt x="70630" y="0"/>
                            <a:pt x="-49834" y="313151"/>
                            <a:pt x="23883" y="464998"/>
                          </a:cubicBezTo>
                          <a:cubicBezTo>
                            <a:pt x="41979" y="502282"/>
                            <a:pt x="62439" y="534449"/>
                            <a:pt x="84159" y="562838"/>
                          </a:cubicBezTo>
                          <a:cubicBezTo>
                            <a:pt x="155772" y="556750"/>
                            <a:pt x="257517" y="531602"/>
                            <a:pt x="289316" y="440526"/>
                          </a:cubicBezTo>
                          <a:cubicBezTo>
                            <a:pt x="333444" y="314135"/>
                            <a:pt x="256466" y="165041"/>
                            <a:pt x="194208" y="72578"/>
                          </a:cubicBezTo>
                          <a:cubicBezTo>
                            <a:pt x="125561" y="28550"/>
                            <a:pt x="70630" y="0"/>
                            <a:pt x="70630" y="0"/>
                          </a:cubicBezTo>
                          <a:close/>
                        </a:path>
                      </a:pathLst>
                    </a:custGeom>
                    <a:solidFill>
                      <a:srgbClr val="89652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84" name="Google Shape;3084;p17"/>
                    <p:cNvSpPr/>
                    <p:nvPr/>
                  </p:nvSpPr>
                  <p:spPr>
                    <a:xfrm>
                      <a:off x="3792263" y="1670251"/>
                      <a:ext cx="192606" cy="436910"/>
                    </a:xfrm>
                    <a:custGeom>
                      <a:avLst/>
                      <a:gdLst/>
                      <a:ahLst/>
                      <a:cxnLst/>
                      <a:rect l="l" t="t" r="r" b="b"/>
                      <a:pathLst>
                        <a:path w="192606" h="436910" extrusionOk="0">
                          <a:moveTo>
                            <a:pt x="69140" y="0"/>
                          </a:moveTo>
                          <a:cubicBezTo>
                            <a:pt x="64733" y="11586"/>
                            <a:pt x="-21642" y="241262"/>
                            <a:pt x="5141" y="398909"/>
                          </a:cubicBezTo>
                          <a:cubicBezTo>
                            <a:pt x="49108" y="425055"/>
                            <a:pt x="102874" y="448737"/>
                            <a:pt x="133400" y="430440"/>
                          </a:cubicBezTo>
                          <a:cubicBezTo>
                            <a:pt x="190755" y="396043"/>
                            <a:pt x="216312" y="337529"/>
                            <a:pt x="164723" y="213435"/>
                          </a:cubicBezTo>
                          <a:cubicBezTo>
                            <a:pt x="133038" y="137234"/>
                            <a:pt x="97456" y="60061"/>
                            <a:pt x="69140" y="0"/>
                          </a:cubicBezTo>
                          <a:close/>
                        </a:path>
                      </a:pathLst>
                    </a:custGeom>
                    <a:solidFill>
                      <a:srgbClr val="9679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85" name="Google Shape;3085;p17"/>
                    <p:cNvSpPr/>
                    <p:nvPr/>
                  </p:nvSpPr>
                  <p:spPr>
                    <a:xfrm>
                      <a:off x="3837602" y="1747571"/>
                      <a:ext cx="88220" cy="327949"/>
                    </a:xfrm>
                    <a:custGeom>
                      <a:avLst/>
                      <a:gdLst/>
                      <a:ahLst/>
                      <a:cxnLst/>
                      <a:rect l="l" t="t" r="r" b="b"/>
                      <a:pathLst>
                        <a:path w="88220" h="327949" extrusionOk="0">
                          <a:moveTo>
                            <a:pt x="35842" y="0"/>
                          </a:moveTo>
                          <a:cubicBezTo>
                            <a:pt x="35842" y="0"/>
                            <a:pt x="-51805" y="325112"/>
                            <a:pt x="47020" y="327932"/>
                          </a:cubicBezTo>
                          <a:cubicBezTo>
                            <a:pt x="145845" y="330751"/>
                            <a:pt x="35842" y="0"/>
                            <a:pt x="35842" y="0"/>
                          </a:cubicBezTo>
                          <a:close/>
                        </a:path>
                      </a:pathLst>
                    </a:custGeom>
                    <a:solidFill>
                      <a:srgbClr val="AC904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86" name="Google Shape;3086;p17"/>
                    <p:cNvSpPr/>
                    <p:nvPr/>
                  </p:nvSpPr>
                  <p:spPr>
                    <a:xfrm>
                      <a:off x="3817020" y="1722429"/>
                      <a:ext cx="47235" cy="304618"/>
                    </a:xfrm>
                    <a:custGeom>
                      <a:avLst/>
                      <a:gdLst/>
                      <a:ahLst/>
                      <a:cxnLst/>
                      <a:rect l="l" t="t" r="r" b="b"/>
                      <a:pathLst>
                        <a:path w="47235" h="304618" extrusionOk="0">
                          <a:moveTo>
                            <a:pt x="47236" y="0"/>
                          </a:moveTo>
                          <a:cubicBezTo>
                            <a:pt x="47236" y="0"/>
                            <a:pt x="20340" y="73563"/>
                            <a:pt x="7287" y="156977"/>
                          </a:cubicBezTo>
                          <a:cubicBezTo>
                            <a:pt x="-5766" y="240392"/>
                            <a:pt x="2699" y="304619"/>
                            <a:pt x="2699" y="304619"/>
                          </a:cubicBezTo>
                          <a:cubicBezTo>
                            <a:pt x="2699" y="304619"/>
                            <a:pt x="6289" y="242354"/>
                            <a:pt x="19342" y="158939"/>
                          </a:cubicBezTo>
                          <a:cubicBezTo>
                            <a:pt x="32388" y="75525"/>
                            <a:pt x="47236" y="0"/>
                            <a:pt x="47236"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087" name="Google Shape;3087;p17"/>
                  <p:cNvGrpSpPr/>
                  <p:nvPr/>
                </p:nvGrpSpPr>
                <p:grpSpPr>
                  <a:xfrm>
                    <a:off x="3837447" y="1754522"/>
                    <a:ext cx="393504" cy="685421"/>
                    <a:chOff x="3837447" y="1754522"/>
                    <a:chExt cx="393504" cy="685421"/>
                  </a:xfrm>
                </p:grpSpPr>
                <p:sp>
                  <p:nvSpPr>
                    <p:cNvPr id="3088" name="Google Shape;3088;p17"/>
                    <p:cNvSpPr/>
                    <p:nvPr/>
                  </p:nvSpPr>
                  <p:spPr>
                    <a:xfrm>
                      <a:off x="3900227" y="1754522"/>
                      <a:ext cx="311302" cy="685421"/>
                    </a:xfrm>
                    <a:custGeom>
                      <a:avLst/>
                      <a:gdLst/>
                      <a:ahLst/>
                      <a:cxnLst/>
                      <a:rect l="l" t="t" r="r" b="b"/>
                      <a:pathLst>
                        <a:path w="311302" h="685421" extrusionOk="0">
                          <a:moveTo>
                            <a:pt x="287875" y="685351"/>
                          </a:moveTo>
                          <a:lnTo>
                            <a:pt x="311302" y="673805"/>
                          </a:lnTo>
                          <a:cubicBezTo>
                            <a:pt x="311302" y="673805"/>
                            <a:pt x="295343" y="646520"/>
                            <a:pt x="234933" y="516660"/>
                          </a:cubicBezTo>
                          <a:cubicBezTo>
                            <a:pt x="186599" y="412766"/>
                            <a:pt x="122881" y="274025"/>
                            <a:pt x="80622" y="174437"/>
                          </a:cubicBezTo>
                          <a:cubicBezTo>
                            <a:pt x="57771" y="120584"/>
                            <a:pt x="0" y="0"/>
                            <a:pt x="0" y="0"/>
                          </a:cubicBezTo>
                          <a:cubicBezTo>
                            <a:pt x="0" y="0"/>
                            <a:pt x="41838" y="94237"/>
                            <a:pt x="78231" y="175749"/>
                          </a:cubicBezTo>
                          <a:cubicBezTo>
                            <a:pt x="122138" y="274092"/>
                            <a:pt x="166460" y="405030"/>
                            <a:pt x="215511" y="519480"/>
                          </a:cubicBezTo>
                          <a:cubicBezTo>
                            <a:pt x="290300" y="693984"/>
                            <a:pt x="287875" y="685351"/>
                            <a:pt x="287875" y="685351"/>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89" name="Google Shape;3089;p17"/>
                    <p:cNvSpPr/>
                    <p:nvPr/>
                  </p:nvSpPr>
                  <p:spPr>
                    <a:xfrm>
                      <a:off x="3994297" y="1825627"/>
                      <a:ext cx="36359" cy="174892"/>
                    </a:xfrm>
                    <a:custGeom>
                      <a:avLst/>
                      <a:gdLst/>
                      <a:ahLst/>
                      <a:cxnLst/>
                      <a:rect l="l" t="t" r="r" b="b"/>
                      <a:pathLst>
                        <a:path w="36359" h="174892" extrusionOk="0">
                          <a:moveTo>
                            <a:pt x="0" y="149771"/>
                          </a:moveTo>
                          <a:cubicBezTo>
                            <a:pt x="0" y="149771"/>
                            <a:pt x="2317" y="121535"/>
                            <a:pt x="11412" y="84091"/>
                          </a:cubicBezTo>
                          <a:cubicBezTo>
                            <a:pt x="20500" y="46647"/>
                            <a:pt x="36360" y="0"/>
                            <a:pt x="36360" y="0"/>
                          </a:cubicBezTo>
                          <a:cubicBezTo>
                            <a:pt x="36360" y="0"/>
                            <a:pt x="26327" y="47644"/>
                            <a:pt x="20159" y="91291"/>
                          </a:cubicBezTo>
                          <a:cubicBezTo>
                            <a:pt x="13984" y="134943"/>
                            <a:pt x="10146" y="174892"/>
                            <a:pt x="10146" y="174892"/>
                          </a:cubicBezTo>
                          <a:lnTo>
                            <a:pt x="0" y="149771"/>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90" name="Google Shape;3090;p17"/>
                    <p:cNvSpPr/>
                    <p:nvPr/>
                  </p:nvSpPr>
                  <p:spPr>
                    <a:xfrm>
                      <a:off x="4064511" y="1945066"/>
                      <a:ext cx="76978" cy="229106"/>
                    </a:xfrm>
                    <a:custGeom>
                      <a:avLst/>
                      <a:gdLst/>
                      <a:ahLst/>
                      <a:cxnLst/>
                      <a:rect l="l" t="t" r="r" b="b"/>
                      <a:pathLst>
                        <a:path w="76978" h="229106" extrusionOk="0">
                          <a:moveTo>
                            <a:pt x="0" y="199023"/>
                          </a:moveTo>
                          <a:cubicBezTo>
                            <a:pt x="0" y="199023"/>
                            <a:pt x="12430" y="149496"/>
                            <a:pt x="22161" y="112219"/>
                          </a:cubicBezTo>
                          <a:cubicBezTo>
                            <a:pt x="39467" y="45930"/>
                            <a:pt x="76978" y="0"/>
                            <a:pt x="76978" y="0"/>
                          </a:cubicBezTo>
                          <a:cubicBezTo>
                            <a:pt x="76978" y="0"/>
                            <a:pt x="55594" y="53109"/>
                            <a:pt x="39018" y="112615"/>
                          </a:cubicBezTo>
                          <a:cubicBezTo>
                            <a:pt x="27191" y="155082"/>
                            <a:pt x="15886" y="229107"/>
                            <a:pt x="15886" y="229107"/>
                          </a:cubicBezTo>
                          <a:lnTo>
                            <a:pt x="0" y="199023"/>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91" name="Google Shape;3091;p17"/>
                    <p:cNvSpPr/>
                    <p:nvPr/>
                  </p:nvSpPr>
                  <p:spPr>
                    <a:xfrm>
                      <a:off x="4152667" y="2120869"/>
                      <a:ext cx="78284" cy="240907"/>
                    </a:xfrm>
                    <a:custGeom>
                      <a:avLst/>
                      <a:gdLst/>
                      <a:ahLst/>
                      <a:cxnLst/>
                      <a:rect l="l" t="t" r="r" b="b"/>
                      <a:pathLst>
                        <a:path w="78284" h="240907" extrusionOk="0">
                          <a:moveTo>
                            <a:pt x="0" y="208894"/>
                          </a:moveTo>
                          <a:cubicBezTo>
                            <a:pt x="0" y="208894"/>
                            <a:pt x="10387" y="167853"/>
                            <a:pt x="19690" y="130476"/>
                          </a:cubicBezTo>
                          <a:cubicBezTo>
                            <a:pt x="36232" y="64006"/>
                            <a:pt x="78284" y="0"/>
                            <a:pt x="78284" y="0"/>
                          </a:cubicBezTo>
                          <a:cubicBezTo>
                            <a:pt x="78284" y="0"/>
                            <a:pt x="53130" y="75076"/>
                            <a:pt x="37297" y="134762"/>
                          </a:cubicBezTo>
                          <a:cubicBezTo>
                            <a:pt x="26005" y="177364"/>
                            <a:pt x="15136" y="240907"/>
                            <a:pt x="15136" y="240907"/>
                          </a:cubicBezTo>
                          <a:lnTo>
                            <a:pt x="0" y="20889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92" name="Google Shape;3092;p17"/>
                    <p:cNvSpPr/>
                    <p:nvPr/>
                  </p:nvSpPr>
                  <p:spPr>
                    <a:xfrm>
                      <a:off x="3837447" y="1903048"/>
                      <a:ext cx="158845" cy="101095"/>
                    </a:xfrm>
                    <a:custGeom>
                      <a:avLst/>
                      <a:gdLst/>
                      <a:ahLst/>
                      <a:cxnLst/>
                      <a:rect l="l" t="t" r="r" b="b"/>
                      <a:pathLst>
                        <a:path w="158845" h="101095" extrusionOk="0">
                          <a:moveTo>
                            <a:pt x="158846" y="101095"/>
                          </a:moveTo>
                          <a:cubicBezTo>
                            <a:pt x="158846" y="101095"/>
                            <a:pt x="128078" y="76067"/>
                            <a:pt x="88364" y="50792"/>
                          </a:cubicBezTo>
                          <a:cubicBezTo>
                            <a:pt x="48656" y="25523"/>
                            <a:pt x="0" y="0"/>
                            <a:pt x="0" y="0"/>
                          </a:cubicBezTo>
                          <a:cubicBezTo>
                            <a:pt x="0" y="0"/>
                            <a:pt x="58494" y="19315"/>
                            <a:pt x="93608" y="39507"/>
                          </a:cubicBezTo>
                          <a:cubicBezTo>
                            <a:pt x="124194" y="57094"/>
                            <a:pt x="149001" y="73636"/>
                            <a:pt x="149001" y="73636"/>
                          </a:cubicBezTo>
                          <a:lnTo>
                            <a:pt x="158846" y="101095"/>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93" name="Google Shape;3093;p17"/>
                    <p:cNvSpPr/>
                    <p:nvPr/>
                  </p:nvSpPr>
                  <p:spPr>
                    <a:xfrm>
                      <a:off x="3857103" y="2100376"/>
                      <a:ext cx="206048" cy="54729"/>
                    </a:xfrm>
                    <a:custGeom>
                      <a:avLst/>
                      <a:gdLst/>
                      <a:ahLst/>
                      <a:cxnLst/>
                      <a:rect l="l" t="t" r="r" b="b"/>
                      <a:pathLst>
                        <a:path w="206048" h="54729" extrusionOk="0">
                          <a:moveTo>
                            <a:pt x="206048" y="54730"/>
                          </a:moveTo>
                          <a:cubicBezTo>
                            <a:pt x="206048" y="54730"/>
                            <a:pt x="153957" y="34029"/>
                            <a:pt x="109467" y="21511"/>
                          </a:cubicBezTo>
                          <a:cubicBezTo>
                            <a:pt x="75786" y="12035"/>
                            <a:pt x="0" y="4393"/>
                            <a:pt x="0" y="4393"/>
                          </a:cubicBezTo>
                          <a:cubicBezTo>
                            <a:pt x="0" y="4393"/>
                            <a:pt x="46620" y="-5338"/>
                            <a:pt x="110244" y="4166"/>
                          </a:cubicBezTo>
                          <a:cubicBezTo>
                            <a:pt x="144500" y="9282"/>
                            <a:pt x="194468" y="22918"/>
                            <a:pt x="194468" y="22918"/>
                          </a:cubicBezTo>
                          <a:lnTo>
                            <a:pt x="206048" y="5473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94" name="Google Shape;3094;p17"/>
                    <p:cNvSpPr/>
                    <p:nvPr/>
                  </p:nvSpPr>
                  <p:spPr>
                    <a:xfrm>
                      <a:off x="3988510" y="2287732"/>
                      <a:ext cx="162167" cy="70944"/>
                    </a:xfrm>
                    <a:custGeom>
                      <a:avLst/>
                      <a:gdLst/>
                      <a:ahLst/>
                      <a:cxnLst/>
                      <a:rect l="l" t="t" r="r" b="b"/>
                      <a:pathLst>
                        <a:path w="162167" h="70944" extrusionOk="0">
                          <a:moveTo>
                            <a:pt x="162168" y="70944"/>
                          </a:moveTo>
                          <a:cubicBezTo>
                            <a:pt x="162168" y="70944"/>
                            <a:pt x="140984" y="52058"/>
                            <a:pt x="84272" y="27378"/>
                          </a:cubicBezTo>
                          <a:cubicBezTo>
                            <a:pt x="62961" y="18109"/>
                            <a:pt x="0" y="0"/>
                            <a:pt x="0" y="0"/>
                          </a:cubicBezTo>
                          <a:cubicBezTo>
                            <a:pt x="0" y="0"/>
                            <a:pt x="69779" y="9611"/>
                            <a:pt x="88471" y="14600"/>
                          </a:cubicBezTo>
                          <a:cubicBezTo>
                            <a:pt x="115896" y="21920"/>
                            <a:pt x="147132" y="32549"/>
                            <a:pt x="147132" y="32549"/>
                          </a:cubicBezTo>
                          <a:lnTo>
                            <a:pt x="162168" y="7094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3095" name="Google Shape;3095;p17"/>
                <p:cNvGrpSpPr/>
                <p:nvPr/>
              </p:nvGrpSpPr>
              <p:grpSpPr>
                <a:xfrm>
                  <a:off x="3833267" y="1738181"/>
                  <a:ext cx="497077" cy="921141"/>
                  <a:chOff x="3833267" y="1738181"/>
                  <a:chExt cx="497077" cy="921141"/>
                </a:xfrm>
              </p:grpSpPr>
              <p:sp>
                <p:nvSpPr>
                  <p:cNvPr id="3096" name="Google Shape;3096;p17"/>
                  <p:cNvSpPr/>
                  <p:nvPr/>
                </p:nvSpPr>
                <p:spPr>
                  <a:xfrm>
                    <a:off x="3893020" y="1738181"/>
                    <a:ext cx="437324" cy="921141"/>
                  </a:xfrm>
                  <a:custGeom>
                    <a:avLst/>
                    <a:gdLst/>
                    <a:ahLst/>
                    <a:cxnLst/>
                    <a:rect l="l" t="t" r="r" b="b"/>
                    <a:pathLst>
                      <a:path w="437324" h="921141" extrusionOk="0">
                        <a:moveTo>
                          <a:pt x="392607" y="921142"/>
                        </a:moveTo>
                        <a:cubicBezTo>
                          <a:pt x="392607" y="921142"/>
                          <a:pt x="402084" y="909542"/>
                          <a:pt x="413268" y="902075"/>
                        </a:cubicBezTo>
                        <a:cubicBezTo>
                          <a:pt x="424446" y="894607"/>
                          <a:pt x="437325" y="891272"/>
                          <a:pt x="437325" y="891272"/>
                        </a:cubicBezTo>
                        <a:cubicBezTo>
                          <a:pt x="437325" y="891272"/>
                          <a:pt x="339290" y="738521"/>
                          <a:pt x="233694" y="515254"/>
                        </a:cubicBezTo>
                        <a:cubicBezTo>
                          <a:pt x="128099" y="291987"/>
                          <a:pt x="0" y="0"/>
                          <a:pt x="0" y="0"/>
                        </a:cubicBezTo>
                        <a:cubicBezTo>
                          <a:pt x="0" y="0"/>
                          <a:pt x="108435" y="290809"/>
                          <a:pt x="208091" y="516520"/>
                        </a:cubicBezTo>
                        <a:cubicBezTo>
                          <a:pt x="307739" y="742231"/>
                          <a:pt x="392607" y="921142"/>
                          <a:pt x="392607" y="921142"/>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97" name="Google Shape;3097;p17"/>
                  <p:cNvSpPr/>
                  <p:nvPr/>
                </p:nvSpPr>
                <p:spPr>
                  <a:xfrm>
                    <a:off x="3992810" y="1813023"/>
                    <a:ext cx="38850" cy="174430"/>
                  </a:xfrm>
                  <a:custGeom>
                    <a:avLst/>
                    <a:gdLst/>
                    <a:ahLst/>
                    <a:cxnLst/>
                    <a:rect l="l" t="t" r="r" b="b"/>
                    <a:pathLst>
                      <a:path w="38850" h="174430" extrusionOk="0">
                        <a:moveTo>
                          <a:pt x="0" y="149141"/>
                        </a:moveTo>
                        <a:cubicBezTo>
                          <a:pt x="0" y="149141"/>
                          <a:pt x="2793" y="120946"/>
                          <a:pt x="12504" y="83662"/>
                        </a:cubicBezTo>
                        <a:cubicBezTo>
                          <a:pt x="22221" y="46378"/>
                          <a:pt x="38851" y="0"/>
                          <a:pt x="38851" y="0"/>
                        </a:cubicBezTo>
                        <a:cubicBezTo>
                          <a:pt x="38851" y="0"/>
                          <a:pt x="28028" y="47470"/>
                          <a:pt x="21130" y="91009"/>
                        </a:cubicBezTo>
                        <a:cubicBezTo>
                          <a:pt x="14232" y="134548"/>
                          <a:pt x="9731" y="174430"/>
                          <a:pt x="9731" y="174430"/>
                        </a:cubicBezTo>
                        <a:lnTo>
                          <a:pt x="0" y="14914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98" name="Google Shape;3098;p17"/>
                  <p:cNvSpPr/>
                  <p:nvPr/>
                </p:nvSpPr>
                <p:spPr>
                  <a:xfrm>
                    <a:off x="4063955" y="1933513"/>
                    <a:ext cx="82503" cy="227311"/>
                  </a:xfrm>
                  <a:custGeom>
                    <a:avLst/>
                    <a:gdLst/>
                    <a:ahLst/>
                    <a:cxnLst/>
                    <a:rect l="l" t="t" r="r" b="b"/>
                    <a:pathLst>
                      <a:path w="82503" h="227311" extrusionOk="0">
                        <a:moveTo>
                          <a:pt x="0" y="196792"/>
                        </a:moveTo>
                        <a:cubicBezTo>
                          <a:pt x="0" y="196792"/>
                          <a:pt x="13810" y="147635"/>
                          <a:pt x="24579" y="110639"/>
                        </a:cubicBezTo>
                        <a:cubicBezTo>
                          <a:pt x="43726" y="44865"/>
                          <a:pt x="82504" y="0"/>
                          <a:pt x="82504" y="0"/>
                        </a:cubicBezTo>
                        <a:cubicBezTo>
                          <a:pt x="82504" y="0"/>
                          <a:pt x="59646" y="52493"/>
                          <a:pt x="41423" y="111509"/>
                        </a:cubicBezTo>
                        <a:cubicBezTo>
                          <a:pt x="28410" y="153629"/>
                          <a:pt x="15042" y="227312"/>
                          <a:pt x="15042" y="227312"/>
                        </a:cubicBezTo>
                        <a:lnTo>
                          <a:pt x="0" y="19679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99" name="Google Shape;3099;p17"/>
                  <p:cNvSpPr/>
                  <p:nvPr/>
                </p:nvSpPr>
                <p:spPr>
                  <a:xfrm>
                    <a:off x="4149653" y="2104468"/>
                    <a:ext cx="88122" cy="238241"/>
                  </a:xfrm>
                  <a:custGeom>
                    <a:avLst/>
                    <a:gdLst/>
                    <a:ahLst/>
                    <a:cxnLst/>
                    <a:rect l="l" t="t" r="r" b="b"/>
                    <a:pathLst>
                      <a:path w="88122" h="238241" extrusionOk="0">
                        <a:moveTo>
                          <a:pt x="0" y="205392"/>
                        </a:moveTo>
                        <a:cubicBezTo>
                          <a:pt x="0" y="205392"/>
                          <a:pt x="12008" y="164786"/>
                          <a:pt x="22771" y="127790"/>
                        </a:cubicBezTo>
                        <a:cubicBezTo>
                          <a:pt x="41918" y="62010"/>
                          <a:pt x="88123" y="0"/>
                          <a:pt x="88123" y="0"/>
                        </a:cubicBezTo>
                        <a:cubicBezTo>
                          <a:pt x="88123" y="0"/>
                          <a:pt x="59619" y="73965"/>
                          <a:pt x="41389" y="132981"/>
                        </a:cubicBezTo>
                        <a:cubicBezTo>
                          <a:pt x="28383" y="175107"/>
                          <a:pt x="15337" y="238242"/>
                          <a:pt x="15337" y="238242"/>
                        </a:cubicBezTo>
                        <a:lnTo>
                          <a:pt x="0" y="20539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00" name="Google Shape;3100;p17"/>
                  <p:cNvSpPr/>
                  <p:nvPr/>
                </p:nvSpPr>
                <p:spPr>
                  <a:xfrm>
                    <a:off x="3833267" y="1902009"/>
                    <a:ext cx="159548" cy="93420"/>
                  </a:xfrm>
                  <a:custGeom>
                    <a:avLst/>
                    <a:gdLst/>
                    <a:ahLst/>
                    <a:cxnLst/>
                    <a:rect l="l" t="t" r="r" b="b"/>
                    <a:pathLst>
                      <a:path w="159548" h="93420" extrusionOk="0">
                        <a:moveTo>
                          <a:pt x="159549" y="93420"/>
                        </a:moveTo>
                        <a:cubicBezTo>
                          <a:pt x="159549" y="93420"/>
                          <a:pt x="128447" y="69893"/>
                          <a:pt x="88558" y="46533"/>
                        </a:cubicBezTo>
                        <a:cubicBezTo>
                          <a:pt x="48669" y="23179"/>
                          <a:pt x="0" y="0"/>
                          <a:pt x="0" y="0"/>
                        </a:cubicBezTo>
                        <a:cubicBezTo>
                          <a:pt x="0" y="0"/>
                          <a:pt x="58085" y="16522"/>
                          <a:pt x="93273" y="35020"/>
                        </a:cubicBezTo>
                        <a:cubicBezTo>
                          <a:pt x="123926" y="51140"/>
                          <a:pt x="148867" y="66484"/>
                          <a:pt x="148867" y="66484"/>
                        </a:cubicBezTo>
                        <a:lnTo>
                          <a:pt x="159549" y="9342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01" name="Google Shape;3101;p17"/>
                  <p:cNvSpPr/>
                  <p:nvPr/>
                </p:nvSpPr>
                <p:spPr>
                  <a:xfrm>
                    <a:off x="3846347" y="2098108"/>
                    <a:ext cx="208164" cy="48030"/>
                  </a:xfrm>
                  <a:custGeom>
                    <a:avLst/>
                    <a:gdLst/>
                    <a:ahLst/>
                    <a:cxnLst/>
                    <a:rect l="l" t="t" r="r" b="b"/>
                    <a:pathLst>
                      <a:path w="208164" h="48030" extrusionOk="0">
                        <a:moveTo>
                          <a:pt x="208164" y="48031"/>
                        </a:moveTo>
                        <a:cubicBezTo>
                          <a:pt x="208164" y="48031"/>
                          <a:pt x="155169" y="29767"/>
                          <a:pt x="110137" y="19326"/>
                        </a:cubicBezTo>
                        <a:cubicBezTo>
                          <a:pt x="76061" y="11423"/>
                          <a:pt x="0" y="7304"/>
                          <a:pt x="0" y="7304"/>
                        </a:cubicBezTo>
                        <a:cubicBezTo>
                          <a:pt x="0" y="7304"/>
                          <a:pt x="46117" y="-4577"/>
                          <a:pt x="110110" y="1967"/>
                        </a:cubicBezTo>
                        <a:cubicBezTo>
                          <a:pt x="144567" y="5489"/>
                          <a:pt x="195118" y="16794"/>
                          <a:pt x="195118" y="16794"/>
                        </a:cubicBezTo>
                        <a:lnTo>
                          <a:pt x="208164" y="4803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02" name="Google Shape;3102;p17"/>
                  <p:cNvSpPr/>
                  <p:nvPr/>
                </p:nvSpPr>
                <p:spPr>
                  <a:xfrm>
                    <a:off x="3979750" y="2286928"/>
                    <a:ext cx="162482" cy="58433"/>
                  </a:xfrm>
                  <a:custGeom>
                    <a:avLst/>
                    <a:gdLst/>
                    <a:ahLst/>
                    <a:cxnLst/>
                    <a:rect l="l" t="t" r="r" b="b"/>
                    <a:pathLst>
                      <a:path w="162482" h="58433" extrusionOk="0">
                        <a:moveTo>
                          <a:pt x="162482" y="58434"/>
                        </a:moveTo>
                        <a:cubicBezTo>
                          <a:pt x="162482" y="58434"/>
                          <a:pt x="140649" y="41222"/>
                          <a:pt x="83836" y="20916"/>
                        </a:cubicBezTo>
                        <a:cubicBezTo>
                          <a:pt x="62485" y="13287"/>
                          <a:pt x="0" y="0"/>
                          <a:pt x="0" y="0"/>
                        </a:cubicBezTo>
                        <a:cubicBezTo>
                          <a:pt x="0" y="0"/>
                          <a:pt x="68600" y="4313"/>
                          <a:pt x="87125" y="7869"/>
                        </a:cubicBezTo>
                        <a:cubicBezTo>
                          <a:pt x="114309" y="13093"/>
                          <a:pt x="145418" y="21324"/>
                          <a:pt x="145418" y="21324"/>
                        </a:cubicBezTo>
                        <a:lnTo>
                          <a:pt x="162482" y="58434"/>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3103" name="Google Shape;3103;p17"/>
              <p:cNvGrpSpPr/>
              <p:nvPr/>
            </p:nvGrpSpPr>
            <p:grpSpPr>
              <a:xfrm>
                <a:off x="3861864" y="2151457"/>
                <a:ext cx="730882" cy="706308"/>
                <a:chOff x="3861864" y="2151457"/>
                <a:chExt cx="730882" cy="706308"/>
              </a:xfrm>
            </p:grpSpPr>
            <p:sp>
              <p:nvSpPr>
                <p:cNvPr id="3104" name="Google Shape;3104;p17"/>
                <p:cNvSpPr/>
                <p:nvPr/>
              </p:nvSpPr>
              <p:spPr>
                <a:xfrm>
                  <a:off x="3861873" y="2151457"/>
                  <a:ext cx="730873" cy="706308"/>
                </a:xfrm>
                <a:custGeom>
                  <a:avLst/>
                  <a:gdLst/>
                  <a:ahLst/>
                  <a:cxnLst/>
                  <a:rect l="l" t="t" r="r" b="b"/>
                  <a:pathLst>
                    <a:path w="730873" h="706308" extrusionOk="0">
                      <a:moveTo>
                        <a:pt x="1084" y="299381"/>
                      </a:moveTo>
                      <a:cubicBezTo>
                        <a:pt x="7747" y="193209"/>
                        <a:pt x="102179" y="68064"/>
                        <a:pt x="196825" y="29949"/>
                      </a:cubicBezTo>
                      <a:cubicBezTo>
                        <a:pt x="291477" y="-8165"/>
                        <a:pt x="371054" y="-5700"/>
                        <a:pt x="463054" y="14030"/>
                      </a:cubicBezTo>
                      <a:cubicBezTo>
                        <a:pt x="555048" y="33760"/>
                        <a:pt x="645474" y="82717"/>
                        <a:pt x="691947" y="193524"/>
                      </a:cubicBezTo>
                      <a:cubicBezTo>
                        <a:pt x="738412" y="304323"/>
                        <a:pt x="750849" y="420139"/>
                        <a:pt x="686890" y="522339"/>
                      </a:cubicBezTo>
                      <a:cubicBezTo>
                        <a:pt x="626528" y="618773"/>
                        <a:pt x="577604" y="660276"/>
                        <a:pt x="463938" y="690796"/>
                      </a:cubicBezTo>
                      <a:cubicBezTo>
                        <a:pt x="388052" y="711169"/>
                        <a:pt x="262505" y="730591"/>
                        <a:pt x="131118" y="615974"/>
                      </a:cubicBezTo>
                      <a:cubicBezTo>
                        <a:pt x="80044" y="571417"/>
                        <a:pt x="-10945" y="491096"/>
                        <a:pt x="1084" y="299381"/>
                      </a:cubicBezTo>
                      <a:close/>
                    </a:path>
                  </a:pathLst>
                </a:custGeom>
                <a:solidFill>
                  <a:srgbClr val="A422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05" name="Google Shape;3105;p17"/>
                <p:cNvSpPr/>
                <p:nvPr/>
              </p:nvSpPr>
              <p:spPr>
                <a:xfrm>
                  <a:off x="3861893" y="2154395"/>
                  <a:ext cx="626826" cy="656251"/>
                </a:xfrm>
                <a:custGeom>
                  <a:avLst/>
                  <a:gdLst/>
                  <a:ahLst/>
                  <a:cxnLst/>
                  <a:rect l="l" t="t" r="r" b="b"/>
                  <a:pathLst>
                    <a:path w="626826" h="656251" extrusionOk="0">
                      <a:moveTo>
                        <a:pt x="509989" y="86838"/>
                      </a:moveTo>
                      <a:cubicBezTo>
                        <a:pt x="439172" y="28980"/>
                        <a:pt x="352376" y="-555"/>
                        <a:pt x="298342" y="8"/>
                      </a:cubicBezTo>
                      <a:cubicBezTo>
                        <a:pt x="298235" y="21"/>
                        <a:pt x="298121" y="41"/>
                        <a:pt x="298014" y="55"/>
                      </a:cubicBezTo>
                      <a:cubicBezTo>
                        <a:pt x="265412" y="4180"/>
                        <a:pt x="232160" y="12746"/>
                        <a:pt x="196785" y="26991"/>
                      </a:cubicBezTo>
                      <a:cubicBezTo>
                        <a:pt x="102132" y="65105"/>
                        <a:pt x="7748" y="190317"/>
                        <a:pt x="1084" y="296489"/>
                      </a:cubicBezTo>
                      <a:cubicBezTo>
                        <a:pt x="-10944" y="488205"/>
                        <a:pt x="80011" y="568425"/>
                        <a:pt x="131091" y="612982"/>
                      </a:cubicBezTo>
                      <a:cubicBezTo>
                        <a:pt x="140488" y="621179"/>
                        <a:pt x="149857" y="628566"/>
                        <a:pt x="159173" y="635445"/>
                      </a:cubicBezTo>
                      <a:cubicBezTo>
                        <a:pt x="291826" y="676914"/>
                        <a:pt x="508382" y="675555"/>
                        <a:pt x="599746" y="447800"/>
                      </a:cubicBezTo>
                      <a:cubicBezTo>
                        <a:pt x="665875" y="282941"/>
                        <a:pt x="601199" y="161365"/>
                        <a:pt x="509989" y="86838"/>
                      </a:cubicBezTo>
                      <a:close/>
                    </a:path>
                  </a:pathLst>
                </a:custGeom>
                <a:solidFill>
                  <a:srgbClr val="BA3D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06" name="Google Shape;3106;p17"/>
                <p:cNvSpPr/>
                <p:nvPr/>
              </p:nvSpPr>
              <p:spPr>
                <a:xfrm>
                  <a:off x="3861864" y="2199265"/>
                  <a:ext cx="567820" cy="580799"/>
                </a:xfrm>
                <a:custGeom>
                  <a:avLst/>
                  <a:gdLst/>
                  <a:ahLst/>
                  <a:cxnLst/>
                  <a:rect l="l" t="t" r="r" b="b"/>
                  <a:pathLst>
                    <a:path w="567820" h="580799" extrusionOk="0">
                      <a:moveTo>
                        <a:pt x="459788" y="67271"/>
                      </a:moveTo>
                      <a:cubicBezTo>
                        <a:pt x="370272" y="1697"/>
                        <a:pt x="247157" y="-16044"/>
                        <a:pt x="180800" y="14516"/>
                      </a:cubicBezTo>
                      <a:cubicBezTo>
                        <a:pt x="145760" y="30650"/>
                        <a:pt x="117484" y="45511"/>
                        <a:pt x="92068" y="59783"/>
                      </a:cubicBezTo>
                      <a:cubicBezTo>
                        <a:pt x="49051" y="107266"/>
                        <a:pt x="15599" y="167421"/>
                        <a:pt x="4702" y="224897"/>
                      </a:cubicBezTo>
                      <a:cubicBezTo>
                        <a:pt x="4287" y="227074"/>
                        <a:pt x="3718" y="229264"/>
                        <a:pt x="3369" y="231427"/>
                      </a:cubicBezTo>
                      <a:cubicBezTo>
                        <a:pt x="2285" y="238225"/>
                        <a:pt x="1528" y="244949"/>
                        <a:pt x="1112" y="251619"/>
                      </a:cubicBezTo>
                      <a:cubicBezTo>
                        <a:pt x="362" y="263601"/>
                        <a:pt x="-19" y="275046"/>
                        <a:pt x="1" y="286171"/>
                      </a:cubicBezTo>
                      <a:cubicBezTo>
                        <a:pt x="135" y="390367"/>
                        <a:pt x="32496" y="457574"/>
                        <a:pt x="68433" y="503885"/>
                      </a:cubicBezTo>
                      <a:cubicBezTo>
                        <a:pt x="109548" y="531184"/>
                        <a:pt x="162497" y="554992"/>
                        <a:pt x="231170" y="572767"/>
                      </a:cubicBezTo>
                      <a:cubicBezTo>
                        <a:pt x="423181" y="622467"/>
                        <a:pt x="591530" y="433135"/>
                        <a:pt x="565069" y="236772"/>
                      </a:cubicBezTo>
                      <a:cubicBezTo>
                        <a:pt x="555144" y="163135"/>
                        <a:pt x="513494" y="106610"/>
                        <a:pt x="459788" y="67271"/>
                      </a:cubicBezTo>
                      <a:close/>
                    </a:path>
                  </a:pathLst>
                </a:custGeom>
                <a:solidFill>
                  <a:srgbClr val="CF58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07" name="Google Shape;3107;p17"/>
                <p:cNvSpPr/>
                <p:nvPr/>
              </p:nvSpPr>
              <p:spPr>
                <a:xfrm>
                  <a:off x="3864013" y="2286153"/>
                  <a:ext cx="108213" cy="411904"/>
                </a:xfrm>
                <a:custGeom>
                  <a:avLst/>
                  <a:gdLst/>
                  <a:ahLst/>
                  <a:cxnLst/>
                  <a:rect l="l" t="t" r="r" b="b"/>
                  <a:pathLst>
                    <a:path w="108213" h="411904" extrusionOk="0">
                      <a:moveTo>
                        <a:pt x="107828" y="411237"/>
                      </a:moveTo>
                      <a:cubicBezTo>
                        <a:pt x="101003" y="420560"/>
                        <a:pt x="10108" y="330964"/>
                        <a:pt x="678" y="223586"/>
                      </a:cubicBezTo>
                      <a:cubicBezTo>
                        <a:pt x="-8564" y="118352"/>
                        <a:pt x="79512" y="-6451"/>
                        <a:pt x="90027" y="259"/>
                      </a:cubicBezTo>
                      <a:cubicBezTo>
                        <a:pt x="100869" y="7184"/>
                        <a:pt x="12365" y="101402"/>
                        <a:pt x="22136" y="218115"/>
                      </a:cubicBezTo>
                      <a:cubicBezTo>
                        <a:pt x="31841" y="333897"/>
                        <a:pt x="114525" y="402089"/>
                        <a:pt x="107828" y="411237"/>
                      </a:cubicBezTo>
                      <a:close/>
                    </a:path>
                  </a:pathLst>
                </a:custGeom>
                <a:solidFill>
                  <a:srgbClr val="FFA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08" name="Google Shape;3108;p17"/>
                <p:cNvSpPr/>
                <p:nvPr/>
              </p:nvSpPr>
              <p:spPr>
                <a:xfrm>
                  <a:off x="3905343" y="2223566"/>
                  <a:ext cx="474075" cy="519655"/>
                </a:xfrm>
                <a:custGeom>
                  <a:avLst/>
                  <a:gdLst/>
                  <a:ahLst/>
                  <a:cxnLst/>
                  <a:rect l="l" t="t" r="r" b="b"/>
                  <a:pathLst>
                    <a:path w="474075" h="519655" extrusionOk="0">
                      <a:moveTo>
                        <a:pt x="445958" y="258989"/>
                      </a:moveTo>
                      <a:cubicBezTo>
                        <a:pt x="461248" y="260677"/>
                        <a:pt x="542834" y="108321"/>
                        <a:pt x="330437" y="19562"/>
                      </a:cubicBezTo>
                      <a:cubicBezTo>
                        <a:pt x="239549" y="-18419"/>
                        <a:pt x="124563" y="-7415"/>
                        <a:pt x="44960" y="109305"/>
                      </a:cubicBezTo>
                      <a:cubicBezTo>
                        <a:pt x="-51789" y="251153"/>
                        <a:pt x="9585" y="457971"/>
                        <a:pt x="209994" y="512038"/>
                      </a:cubicBezTo>
                      <a:cubicBezTo>
                        <a:pt x="395160" y="562000"/>
                        <a:pt x="474516" y="350125"/>
                        <a:pt x="437064" y="342363"/>
                      </a:cubicBezTo>
                      <a:cubicBezTo>
                        <a:pt x="414508" y="337682"/>
                        <a:pt x="364500" y="413261"/>
                        <a:pt x="288847" y="405391"/>
                      </a:cubicBezTo>
                      <a:cubicBezTo>
                        <a:pt x="245958" y="400931"/>
                        <a:pt x="150930" y="333864"/>
                        <a:pt x="178295" y="248200"/>
                      </a:cubicBezTo>
                      <a:cubicBezTo>
                        <a:pt x="203276" y="169996"/>
                        <a:pt x="275734" y="135793"/>
                        <a:pt x="331717" y="160251"/>
                      </a:cubicBezTo>
                      <a:cubicBezTo>
                        <a:pt x="389045" y="185292"/>
                        <a:pt x="426844" y="256879"/>
                        <a:pt x="445958" y="258989"/>
                      </a:cubicBezTo>
                      <a:close/>
                    </a:path>
                  </a:pathLst>
                </a:custGeom>
                <a:solidFill>
                  <a:srgbClr val="E573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09" name="Google Shape;3109;p17"/>
                <p:cNvSpPr/>
                <p:nvPr/>
              </p:nvSpPr>
              <p:spPr>
                <a:xfrm>
                  <a:off x="4244443" y="2614951"/>
                  <a:ext cx="71746" cy="52693"/>
                </a:xfrm>
                <a:custGeom>
                  <a:avLst/>
                  <a:gdLst/>
                  <a:ahLst/>
                  <a:cxnLst/>
                  <a:rect l="l" t="t" r="r" b="b"/>
                  <a:pathLst>
                    <a:path w="71746" h="52693" extrusionOk="0">
                      <a:moveTo>
                        <a:pt x="71684" y="5508"/>
                      </a:moveTo>
                      <a:cubicBezTo>
                        <a:pt x="70632" y="-14798"/>
                        <a:pt x="338" y="26404"/>
                        <a:pt x="3" y="42370"/>
                      </a:cubicBezTo>
                      <a:cubicBezTo>
                        <a:pt x="-305" y="57251"/>
                        <a:pt x="21863" y="52657"/>
                        <a:pt x="29900" y="49235"/>
                      </a:cubicBezTo>
                      <a:cubicBezTo>
                        <a:pt x="54057" y="38928"/>
                        <a:pt x="72977" y="30382"/>
                        <a:pt x="71684" y="5508"/>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10" name="Google Shape;3110;p17"/>
                <p:cNvSpPr/>
                <p:nvPr/>
              </p:nvSpPr>
              <p:spPr>
                <a:xfrm>
                  <a:off x="4062987" y="2608176"/>
                  <a:ext cx="175201" cy="90668"/>
                </a:xfrm>
                <a:custGeom>
                  <a:avLst/>
                  <a:gdLst/>
                  <a:ahLst/>
                  <a:cxnLst/>
                  <a:rect l="l" t="t" r="r" b="b"/>
                  <a:pathLst>
                    <a:path w="175201" h="90668" extrusionOk="0">
                      <a:moveTo>
                        <a:pt x="70" y="56304"/>
                      </a:moveTo>
                      <a:cubicBezTo>
                        <a:pt x="3733" y="40907"/>
                        <a:pt x="13257" y="47537"/>
                        <a:pt x="26832" y="30560"/>
                      </a:cubicBezTo>
                      <a:cubicBezTo>
                        <a:pt x="40401" y="13582"/>
                        <a:pt x="32686" y="47"/>
                        <a:pt x="46563" y="0"/>
                      </a:cubicBezTo>
                      <a:cubicBezTo>
                        <a:pt x="65556" y="-60"/>
                        <a:pt x="63353" y="19235"/>
                        <a:pt x="110662" y="36996"/>
                      </a:cubicBezTo>
                      <a:cubicBezTo>
                        <a:pt x="124037" y="42012"/>
                        <a:pt x="172974" y="39206"/>
                        <a:pt x="175137" y="59566"/>
                      </a:cubicBezTo>
                      <a:cubicBezTo>
                        <a:pt x="176483" y="72210"/>
                        <a:pt x="156679" y="80762"/>
                        <a:pt x="137659" y="85089"/>
                      </a:cubicBezTo>
                      <a:cubicBezTo>
                        <a:pt x="49884" y="105047"/>
                        <a:pt x="-2180" y="65774"/>
                        <a:pt x="70" y="56304"/>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11" name="Google Shape;3111;p17"/>
                <p:cNvSpPr/>
                <p:nvPr/>
              </p:nvSpPr>
              <p:spPr>
                <a:xfrm>
                  <a:off x="3924272" y="2279073"/>
                  <a:ext cx="217625" cy="369671"/>
                </a:xfrm>
                <a:custGeom>
                  <a:avLst/>
                  <a:gdLst/>
                  <a:ahLst/>
                  <a:cxnLst/>
                  <a:rect l="l" t="t" r="r" b="b"/>
                  <a:pathLst>
                    <a:path w="217625" h="369671" extrusionOk="0">
                      <a:moveTo>
                        <a:pt x="32" y="198955"/>
                      </a:moveTo>
                      <a:cubicBezTo>
                        <a:pt x="-1756" y="109895"/>
                        <a:pt x="72289" y="-28417"/>
                        <a:pt x="180784" y="5143"/>
                      </a:cubicBezTo>
                      <a:cubicBezTo>
                        <a:pt x="207238" y="13327"/>
                        <a:pt x="218389" y="28007"/>
                        <a:pt x="217586" y="64722"/>
                      </a:cubicBezTo>
                      <a:cubicBezTo>
                        <a:pt x="217050" y="89019"/>
                        <a:pt x="153700" y="135184"/>
                        <a:pt x="135497" y="184904"/>
                      </a:cubicBezTo>
                      <a:cubicBezTo>
                        <a:pt x="108079" y="259826"/>
                        <a:pt x="180429" y="287546"/>
                        <a:pt x="145563" y="344728"/>
                      </a:cubicBezTo>
                      <a:cubicBezTo>
                        <a:pt x="125163" y="378181"/>
                        <a:pt x="97979" y="370914"/>
                        <a:pt x="82897" y="363038"/>
                      </a:cubicBezTo>
                      <a:cubicBezTo>
                        <a:pt x="48165" y="344909"/>
                        <a:pt x="1907" y="292141"/>
                        <a:pt x="32" y="198955"/>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12" name="Google Shape;3112;p17"/>
                <p:cNvSpPr/>
                <p:nvPr/>
              </p:nvSpPr>
              <p:spPr>
                <a:xfrm>
                  <a:off x="4146974" y="2268965"/>
                  <a:ext cx="202162" cy="154752"/>
                </a:xfrm>
                <a:custGeom>
                  <a:avLst/>
                  <a:gdLst/>
                  <a:ahLst/>
                  <a:cxnLst/>
                  <a:rect l="l" t="t" r="r" b="b"/>
                  <a:pathLst>
                    <a:path w="202162" h="154752" extrusionOk="0">
                      <a:moveTo>
                        <a:pt x="235" y="12076"/>
                      </a:moveTo>
                      <a:cubicBezTo>
                        <a:pt x="-2417" y="30339"/>
                        <a:pt x="18170" y="28772"/>
                        <a:pt x="22805" y="52373"/>
                      </a:cubicBezTo>
                      <a:cubicBezTo>
                        <a:pt x="26528" y="71360"/>
                        <a:pt x="18659" y="91800"/>
                        <a:pt x="37820" y="93816"/>
                      </a:cubicBezTo>
                      <a:cubicBezTo>
                        <a:pt x="61113" y="96261"/>
                        <a:pt x="73168" y="86061"/>
                        <a:pt x="118756" y="107244"/>
                      </a:cubicBezTo>
                      <a:cubicBezTo>
                        <a:pt x="172026" y="131997"/>
                        <a:pt x="179755" y="157574"/>
                        <a:pt x="194797" y="154500"/>
                      </a:cubicBezTo>
                      <a:cubicBezTo>
                        <a:pt x="212980" y="150790"/>
                        <a:pt x="197181" y="84045"/>
                        <a:pt x="150877" y="45864"/>
                      </a:cubicBezTo>
                      <a:cubicBezTo>
                        <a:pt x="109052" y="11373"/>
                        <a:pt x="4461" y="-17051"/>
                        <a:pt x="235" y="12076"/>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13" name="Google Shape;3113;p17"/>
                <p:cNvSpPr/>
                <p:nvPr/>
              </p:nvSpPr>
              <p:spPr>
                <a:xfrm>
                  <a:off x="4014530" y="2372834"/>
                  <a:ext cx="92542" cy="203717"/>
                </a:xfrm>
                <a:custGeom>
                  <a:avLst/>
                  <a:gdLst/>
                  <a:ahLst/>
                  <a:cxnLst/>
                  <a:rect l="l" t="t" r="r" b="b"/>
                  <a:pathLst>
                    <a:path w="92542" h="203717" extrusionOk="0">
                      <a:moveTo>
                        <a:pt x="35254" y="203717"/>
                      </a:moveTo>
                      <a:cubicBezTo>
                        <a:pt x="35254" y="203717"/>
                        <a:pt x="-12357" y="164552"/>
                        <a:pt x="3080" y="98276"/>
                      </a:cubicBezTo>
                      <a:cubicBezTo>
                        <a:pt x="21725" y="18237"/>
                        <a:pt x="92542" y="0"/>
                        <a:pt x="92542" y="0"/>
                      </a:cubicBezTo>
                      <a:cubicBezTo>
                        <a:pt x="92542" y="0"/>
                        <a:pt x="39573" y="51656"/>
                        <a:pt x="25255" y="102582"/>
                      </a:cubicBezTo>
                      <a:cubicBezTo>
                        <a:pt x="10929" y="153515"/>
                        <a:pt x="35254" y="203717"/>
                        <a:pt x="35254" y="203717"/>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14" name="Google Shape;3114;p17"/>
                <p:cNvSpPr/>
                <p:nvPr/>
              </p:nvSpPr>
              <p:spPr>
                <a:xfrm>
                  <a:off x="4194371" y="2340207"/>
                  <a:ext cx="122975" cy="59008"/>
                </a:xfrm>
                <a:custGeom>
                  <a:avLst/>
                  <a:gdLst/>
                  <a:ahLst/>
                  <a:cxnLst/>
                  <a:rect l="l" t="t" r="r" b="b"/>
                  <a:pathLst>
                    <a:path w="122975" h="59008" extrusionOk="0">
                      <a:moveTo>
                        <a:pt x="0" y="7211"/>
                      </a:moveTo>
                      <a:cubicBezTo>
                        <a:pt x="0" y="7211"/>
                        <a:pt x="43552" y="-7650"/>
                        <a:pt x="74300" y="5296"/>
                      </a:cubicBezTo>
                      <a:cubicBezTo>
                        <a:pt x="105040" y="18248"/>
                        <a:pt x="122975" y="59008"/>
                        <a:pt x="122975" y="59008"/>
                      </a:cubicBezTo>
                      <a:cubicBezTo>
                        <a:pt x="122975" y="59008"/>
                        <a:pt x="101269" y="36813"/>
                        <a:pt x="70529" y="23861"/>
                      </a:cubicBezTo>
                      <a:cubicBezTo>
                        <a:pt x="39789" y="10915"/>
                        <a:pt x="0" y="7211"/>
                        <a:pt x="0" y="7211"/>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15" name="Google Shape;3115;p17"/>
                <p:cNvSpPr/>
                <p:nvPr/>
              </p:nvSpPr>
              <p:spPr>
                <a:xfrm>
                  <a:off x="4111271" y="2634943"/>
                  <a:ext cx="114013" cy="42298"/>
                </a:xfrm>
                <a:custGeom>
                  <a:avLst/>
                  <a:gdLst/>
                  <a:ahLst/>
                  <a:cxnLst/>
                  <a:rect l="l" t="t" r="r" b="b"/>
                  <a:pathLst>
                    <a:path w="114013" h="42298" extrusionOk="0">
                      <a:moveTo>
                        <a:pt x="1466" y="4208"/>
                      </a:moveTo>
                      <a:cubicBezTo>
                        <a:pt x="10802" y="-9722"/>
                        <a:pt x="25389" y="14374"/>
                        <a:pt x="59103" y="26603"/>
                      </a:cubicBezTo>
                      <a:cubicBezTo>
                        <a:pt x="80507" y="34366"/>
                        <a:pt x="114014" y="31968"/>
                        <a:pt x="114014" y="31968"/>
                      </a:cubicBezTo>
                      <a:cubicBezTo>
                        <a:pt x="114014" y="31968"/>
                        <a:pt x="85115" y="46588"/>
                        <a:pt x="58741" y="41043"/>
                      </a:cubicBezTo>
                      <a:cubicBezTo>
                        <a:pt x="29287" y="34855"/>
                        <a:pt x="-7870" y="18138"/>
                        <a:pt x="1466" y="4208"/>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16" name="Google Shape;3116;p17"/>
                <p:cNvSpPr/>
                <p:nvPr/>
              </p:nvSpPr>
              <p:spPr>
                <a:xfrm>
                  <a:off x="4117315" y="2430804"/>
                  <a:ext cx="192826" cy="173454"/>
                </a:xfrm>
                <a:custGeom>
                  <a:avLst/>
                  <a:gdLst/>
                  <a:ahLst/>
                  <a:cxnLst/>
                  <a:rect l="l" t="t" r="r" b="b"/>
                  <a:pathLst>
                    <a:path w="192826" h="173454" extrusionOk="0">
                      <a:moveTo>
                        <a:pt x="499" y="90522"/>
                      </a:moveTo>
                      <a:cubicBezTo>
                        <a:pt x="-5119" y="47807"/>
                        <a:pt x="37542" y="11675"/>
                        <a:pt x="84637" y="2607"/>
                      </a:cubicBezTo>
                      <a:cubicBezTo>
                        <a:pt x="167790" y="-13413"/>
                        <a:pt x="186710" y="47907"/>
                        <a:pt x="192329" y="90623"/>
                      </a:cubicBezTo>
                      <a:cubicBezTo>
                        <a:pt x="197948" y="133331"/>
                        <a:pt x="155066" y="173481"/>
                        <a:pt x="107107" y="173454"/>
                      </a:cubicBezTo>
                      <a:cubicBezTo>
                        <a:pt x="59154" y="173428"/>
                        <a:pt x="6119" y="133231"/>
                        <a:pt x="499" y="90522"/>
                      </a:cubicBezTo>
                      <a:close/>
                    </a:path>
                  </a:pathLst>
                </a:custGeom>
                <a:solidFill>
                  <a:srgbClr val="DF7B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17" name="Google Shape;3117;p17"/>
                <p:cNvSpPr/>
                <p:nvPr/>
              </p:nvSpPr>
              <p:spPr>
                <a:xfrm>
                  <a:off x="4150865" y="2457926"/>
                  <a:ext cx="128867" cy="121811"/>
                </a:xfrm>
                <a:custGeom>
                  <a:avLst/>
                  <a:gdLst/>
                  <a:ahLst/>
                  <a:cxnLst/>
                  <a:rect l="l" t="t" r="r" b="b"/>
                  <a:pathLst>
                    <a:path w="128867" h="121811" extrusionOk="0">
                      <a:moveTo>
                        <a:pt x="67140" y="2656"/>
                      </a:moveTo>
                      <a:cubicBezTo>
                        <a:pt x="98550" y="9989"/>
                        <a:pt x="130677" y="35004"/>
                        <a:pt x="128788" y="64760"/>
                      </a:cubicBezTo>
                      <a:cubicBezTo>
                        <a:pt x="126906" y="94522"/>
                        <a:pt x="91766" y="123910"/>
                        <a:pt x="59592" y="121693"/>
                      </a:cubicBezTo>
                      <a:cubicBezTo>
                        <a:pt x="27412" y="119469"/>
                        <a:pt x="-1802" y="85642"/>
                        <a:pt x="87" y="55879"/>
                      </a:cubicBezTo>
                      <a:cubicBezTo>
                        <a:pt x="1976" y="26123"/>
                        <a:pt x="12135" y="-10183"/>
                        <a:pt x="67140" y="2656"/>
                      </a:cubicBezTo>
                      <a:close/>
                    </a:path>
                  </a:pathLst>
                </a:custGeom>
                <a:solidFill>
                  <a:srgbClr val="C568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18" name="Google Shape;3118;p17"/>
                <p:cNvSpPr/>
                <p:nvPr/>
              </p:nvSpPr>
              <p:spPr>
                <a:xfrm>
                  <a:off x="4192676" y="2479637"/>
                  <a:ext cx="65720" cy="66159"/>
                </a:xfrm>
                <a:custGeom>
                  <a:avLst/>
                  <a:gdLst/>
                  <a:ahLst/>
                  <a:cxnLst/>
                  <a:rect l="l" t="t" r="r" b="b"/>
                  <a:pathLst>
                    <a:path w="65720" h="66159" extrusionOk="0">
                      <a:moveTo>
                        <a:pt x="6918" y="13406"/>
                      </a:moveTo>
                      <a:cubicBezTo>
                        <a:pt x="18056" y="-1281"/>
                        <a:pt x="38703" y="-4375"/>
                        <a:pt x="53029" y="6488"/>
                      </a:cubicBezTo>
                      <a:cubicBezTo>
                        <a:pt x="67354" y="17358"/>
                        <a:pt x="69939" y="38072"/>
                        <a:pt x="58802" y="52759"/>
                      </a:cubicBezTo>
                      <a:cubicBezTo>
                        <a:pt x="47664" y="67440"/>
                        <a:pt x="27023" y="70534"/>
                        <a:pt x="12691" y="59671"/>
                      </a:cubicBezTo>
                      <a:cubicBezTo>
                        <a:pt x="-1634" y="48801"/>
                        <a:pt x="-4219" y="28087"/>
                        <a:pt x="6918" y="13406"/>
                      </a:cubicBezTo>
                      <a:close/>
                    </a:path>
                  </a:pathLst>
                </a:custGeom>
                <a:solidFill>
                  <a:srgbClr val="8C3A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19" name="Google Shape;3119;p17"/>
                <p:cNvSpPr/>
                <p:nvPr/>
              </p:nvSpPr>
              <p:spPr>
                <a:xfrm>
                  <a:off x="4210579" y="2494246"/>
                  <a:ext cx="36904" cy="36946"/>
                </a:xfrm>
                <a:custGeom>
                  <a:avLst/>
                  <a:gdLst/>
                  <a:ahLst/>
                  <a:cxnLst/>
                  <a:rect l="l" t="t" r="r" b="b"/>
                  <a:pathLst>
                    <a:path w="36904" h="36946" extrusionOk="0">
                      <a:moveTo>
                        <a:pt x="3776" y="7342"/>
                      </a:moveTo>
                      <a:cubicBezTo>
                        <a:pt x="9951" y="-801"/>
                        <a:pt x="21530" y="-2415"/>
                        <a:pt x="29634" y="3733"/>
                      </a:cubicBezTo>
                      <a:cubicBezTo>
                        <a:pt x="37738" y="9881"/>
                        <a:pt x="39305" y="21460"/>
                        <a:pt x="33130" y="29604"/>
                      </a:cubicBezTo>
                      <a:cubicBezTo>
                        <a:pt x="26955" y="37748"/>
                        <a:pt x="15376" y="39362"/>
                        <a:pt x="7272" y="33214"/>
                      </a:cubicBezTo>
                      <a:cubicBezTo>
                        <a:pt x="-838" y="27073"/>
                        <a:pt x="-2399" y="15486"/>
                        <a:pt x="3776" y="7342"/>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120" name="Google Shape;3120;p17"/>
                <p:cNvGrpSpPr/>
                <p:nvPr/>
              </p:nvGrpSpPr>
              <p:grpSpPr>
                <a:xfrm>
                  <a:off x="3906637" y="2180986"/>
                  <a:ext cx="603017" cy="631242"/>
                  <a:chOff x="3906637" y="2180986"/>
                  <a:chExt cx="603017" cy="631242"/>
                </a:xfrm>
              </p:grpSpPr>
              <p:sp>
                <p:nvSpPr>
                  <p:cNvPr id="3121" name="Google Shape;3121;p17"/>
                  <p:cNvSpPr/>
                  <p:nvPr/>
                </p:nvSpPr>
                <p:spPr>
                  <a:xfrm>
                    <a:off x="4465067" y="2416322"/>
                    <a:ext cx="44587" cy="19848"/>
                  </a:xfrm>
                  <a:custGeom>
                    <a:avLst/>
                    <a:gdLst/>
                    <a:ahLst/>
                    <a:cxnLst/>
                    <a:rect l="l" t="t" r="r" b="b"/>
                    <a:pathLst>
                      <a:path w="44587" h="19848" extrusionOk="0">
                        <a:moveTo>
                          <a:pt x="41322" y="560"/>
                        </a:moveTo>
                        <a:cubicBezTo>
                          <a:pt x="39996" y="-56"/>
                          <a:pt x="38483" y="-210"/>
                          <a:pt x="36996" y="332"/>
                        </a:cubicBezTo>
                        <a:cubicBezTo>
                          <a:pt x="34853" y="1082"/>
                          <a:pt x="32522" y="1759"/>
                          <a:pt x="30486" y="2790"/>
                        </a:cubicBezTo>
                        <a:cubicBezTo>
                          <a:pt x="26729" y="4699"/>
                          <a:pt x="23179" y="7184"/>
                          <a:pt x="19496" y="9253"/>
                        </a:cubicBezTo>
                        <a:cubicBezTo>
                          <a:pt x="13033" y="12876"/>
                          <a:pt x="6530" y="16352"/>
                          <a:pt x="0" y="19848"/>
                        </a:cubicBezTo>
                        <a:cubicBezTo>
                          <a:pt x="7253" y="18348"/>
                          <a:pt x="14533" y="16727"/>
                          <a:pt x="21820" y="15368"/>
                        </a:cubicBezTo>
                        <a:cubicBezTo>
                          <a:pt x="25972" y="14591"/>
                          <a:pt x="30299" y="14249"/>
                          <a:pt x="34411" y="13305"/>
                        </a:cubicBezTo>
                        <a:cubicBezTo>
                          <a:pt x="36627" y="12796"/>
                          <a:pt x="38744" y="11899"/>
                          <a:pt x="40867" y="11102"/>
                        </a:cubicBezTo>
                        <a:cubicBezTo>
                          <a:pt x="43834" y="10023"/>
                          <a:pt x="45314" y="6755"/>
                          <a:pt x="44236" y="3788"/>
                        </a:cubicBezTo>
                        <a:cubicBezTo>
                          <a:pt x="43700" y="2308"/>
                          <a:pt x="42642" y="1183"/>
                          <a:pt x="41322" y="56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22" name="Google Shape;3122;p17"/>
                  <p:cNvSpPr/>
                  <p:nvPr/>
                </p:nvSpPr>
                <p:spPr>
                  <a:xfrm>
                    <a:off x="4450461" y="2478000"/>
                    <a:ext cx="38654" cy="11732"/>
                  </a:xfrm>
                  <a:custGeom>
                    <a:avLst/>
                    <a:gdLst/>
                    <a:ahLst/>
                    <a:cxnLst/>
                    <a:rect l="l" t="t" r="r" b="b"/>
                    <a:pathLst>
                      <a:path w="38654" h="11732" extrusionOk="0">
                        <a:moveTo>
                          <a:pt x="36520" y="1193"/>
                        </a:moveTo>
                        <a:cubicBezTo>
                          <a:pt x="35382" y="276"/>
                          <a:pt x="33888" y="-126"/>
                          <a:pt x="32321" y="35"/>
                        </a:cubicBezTo>
                        <a:cubicBezTo>
                          <a:pt x="16194" y="4616"/>
                          <a:pt x="13153" y="5553"/>
                          <a:pt x="16207" y="4642"/>
                        </a:cubicBezTo>
                        <a:cubicBezTo>
                          <a:pt x="20936" y="3236"/>
                          <a:pt x="25677" y="1729"/>
                          <a:pt x="30352" y="142"/>
                        </a:cubicBezTo>
                        <a:cubicBezTo>
                          <a:pt x="30928" y="-53"/>
                          <a:pt x="29173" y="296"/>
                          <a:pt x="28570" y="390"/>
                        </a:cubicBezTo>
                        <a:cubicBezTo>
                          <a:pt x="26950" y="631"/>
                          <a:pt x="25490" y="1120"/>
                          <a:pt x="23963" y="1682"/>
                        </a:cubicBezTo>
                        <a:cubicBezTo>
                          <a:pt x="20025" y="3122"/>
                          <a:pt x="15980" y="4428"/>
                          <a:pt x="11968" y="5640"/>
                        </a:cubicBezTo>
                        <a:cubicBezTo>
                          <a:pt x="10294" y="6143"/>
                          <a:pt x="5271" y="7495"/>
                          <a:pt x="6965" y="7067"/>
                        </a:cubicBezTo>
                        <a:cubicBezTo>
                          <a:pt x="10053" y="6290"/>
                          <a:pt x="0" y="9176"/>
                          <a:pt x="0" y="9176"/>
                        </a:cubicBezTo>
                        <a:cubicBezTo>
                          <a:pt x="0" y="9176"/>
                          <a:pt x="21652" y="10650"/>
                          <a:pt x="16730" y="10261"/>
                        </a:cubicBezTo>
                        <a:cubicBezTo>
                          <a:pt x="15317" y="10154"/>
                          <a:pt x="13917" y="10194"/>
                          <a:pt x="12497" y="10101"/>
                        </a:cubicBezTo>
                        <a:cubicBezTo>
                          <a:pt x="16676" y="10449"/>
                          <a:pt x="20822" y="10857"/>
                          <a:pt x="24974" y="11440"/>
                        </a:cubicBezTo>
                        <a:cubicBezTo>
                          <a:pt x="26588" y="11668"/>
                          <a:pt x="28075" y="11802"/>
                          <a:pt x="29716" y="11694"/>
                        </a:cubicBezTo>
                        <a:cubicBezTo>
                          <a:pt x="30319" y="11661"/>
                          <a:pt x="32120" y="11688"/>
                          <a:pt x="31517" y="11614"/>
                        </a:cubicBezTo>
                        <a:cubicBezTo>
                          <a:pt x="26615" y="11045"/>
                          <a:pt x="31491" y="11581"/>
                          <a:pt x="33460" y="11346"/>
                        </a:cubicBezTo>
                        <a:cubicBezTo>
                          <a:pt x="36594" y="11018"/>
                          <a:pt x="38958" y="8245"/>
                          <a:pt x="38623" y="5111"/>
                        </a:cubicBezTo>
                        <a:cubicBezTo>
                          <a:pt x="38462" y="3544"/>
                          <a:pt x="37659" y="2111"/>
                          <a:pt x="36520" y="119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23" name="Google Shape;3123;p17"/>
                  <p:cNvSpPr/>
                  <p:nvPr/>
                </p:nvSpPr>
                <p:spPr>
                  <a:xfrm>
                    <a:off x="4406272" y="2512627"/>
                    <a:ext cx="30912" cy="12436"/>
                  </a:xfrm>
                  <a:custGeom>
                    <a:avLst/>
                    <a:gdLst/>
                    <a:ahLst/>
                    <a:cxnLst/>
                    <a:rect l="l" t="t" r="r" b="b"/>
                    <a:pathLst>
                      <a:path w="30912" h="12436" extrusionOk="0">
                        <a:moveTo>
                          <a:pt x="29836" y="3414"/>
                        </a:moveTo>
                        <a:cubicBezTo>
                          <a:pt x="28993" y="2222"/>
                          <a:pt x="27774" y="1372"/>
                          <a:pt x="26220" y="1110"/>
                        </a:cubicBezTo>
                        <a:cubicBezTo>
                          <a:pt x="18290" y="1519"/>
                          <a:pt x="19636" y="1378"/>
                          <a:pt x="18270" y="1459"/>
                        </a:cubicBezTo>
                        <a:cubicBezTo>
                          <a:pt x="18819" y="1298"/>
                          <a:pt x="19650" y="1452"/>
                          <a:pt x="19750" y="843"/>
                        </a:cubicBezTo>
                        <a:cubicBezTo>
                          <a:pt x="20119" y="-1341"/>
                          <a:pt x="15297" y="1385"/>
                          <a:pt x="13087" y="1593"/>
                        </a:cubicBezTo>
                        <a:cubicBezTo>
                          <a:pt x="10903" y="1800"/>
                          <a:pt x="6911" y="-169"/>
                          <a:pt x="6543" y="1994"/>
                        </a:cubicBezTo>
                        <a:cubicBezTo>
                          <a:pt x="6182" y="4144"/>
                          <a:pt x="0" y="2403"/>
                          <a:pt x="0" y="2403"/>
                        </a:cubicBezTo>
                        <a:cubicBezTo>
                          <a:pt x="0" y="2403"/>
                          <a:pt x="2766" y="3602"/>
                          <a:pt x="6041" y="4955"/>
                        </a:cubicBezTo>
                        <a:cubicBezTo>
                          <a:pt x="5679" y="7118"/>
                          <a:pt x="10113" y="6756"/>
                          <a:pt x="12109" y="7667"/>
                        </a:cubicBezTo>
                        <a:cubicBezTo>
                          <a:pt x="14125" y="8591"/>
                          <a:pt x="17734" y="12657"/>
                          <a:pt x="18103" y="10473"/>
                        </a:cubicBezTo>
                        <a:cubicBezTo>
                          <a:pt x="18478" y="8263"/>
                          <a:pt x="18049" y="10500"/>
                          <a:pt x="24217" y="12355"/>
                        </a:cubicBezTo>
                        <a:cubicBezTo>
                          <a:pt x="27325" y="12884"/>
                          <a:pt x="30305" y="10761"/>
                          <a:pt x="30834" y="7654"/>
                        </a:cubicBezTo>
                        <a:cubicBezTo>
                          <a:pt x="31095" y="6100"/>
                          <a:pt x="30687" y="4606"/>
                          <a:pt x="29836" y="341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24" name="Google Shape;3124;p17"/>
                  <p:cNvSpPr/>
                  <p:nvPr/>
                </p:nvSpPr>
                <p:spPr>
                  <a:xfrm>
                    <a:off x="4445686" y="2601352"/>
                    <a:ext cx="28165" cy="17105"/>
                  </a:xfrm>
                  <a:custGeom>
                    <a:avLst/>
                    <a:gdLst/>
                    <a:ahLst/>
                    <a:cxnLst/>
                    <a:rect l="l" t="t" r="r" b="b"/>
                    <a:pathLst>
                      <a:path w="28165" h="17105" extrusionOk="0">
                        <a:moveTo>
                          <a:pt x="24954" y="6302"/>
                        </a:moveTo>
                        <a:cubicBezTo>
                          <a:pt x="12470" y="3168"/>
                          <a:pt x="10180" y="2585"/>
                          <a:pt x="12557" y="3141"/>
                        </a:cubicBezTo>
                        <a:cubicBezTo>
                          <a:pt x="16261" y="4005"/>
                          <a:pt x="19877" y="4889"/>
                          <a:pt x="23614" y="5579"/>
                        </a:cubicBezTo>
                        <a:cubicBezTo>
                          <a:pt x="24070" y="5666"/>
                          <a:pt x="22885" y="5184"/>
                          <a:pt x="22462" y="4996"/>
                        </a:cubicBezTo>
                        <a:cubicBezTo>
                          <a:pt x="21291" y="4480"/>
                          <a:pt x="20139" y="4360"/>
                          <a:pt x="18886" y="4166"/>
                        </a:cubicBezTo>
                        <a:cubicBezTo>
                          <a:pt x="15685" y="3677"/>
                          <a:pt x="12524" y="2893"/>
                          <a:pt x="9369" y="2176"/>
                        </a:cubicBezTo>
                        <a:cubicBezTo>
                          <a:pt x="8057" y="1875"/>
                          <a:pt x="4085" y="944"/>
                          <a:pt x="5378" y="1319"/>
                        </a:cubicBezTo>
                        <a:cubicBezTo>
                          <a:pt x="7722" y="2009"/>
                          <a:pt x="0" y="0"/>
                          <a:pt x="0" y="0"/>
                        </a:cubicBezTo>
                        <a:cubicBezTo>
                          <a:pt x="0" y="0"/>
                          <a:pt x="1821" y="1480"/>
                          <a:pt x="4279" y="3536"/>
                        </a:cubicBezTo>
                        <a:cubicBezTo>
                          <a:pt x="4186" y="3462"/>
                          <a:pt x="4588" y="3764"/>
                          <a:pt x="4554" y="3744"/>
                        </a:cubicBezTo>
                        <a:cubicBezTo>
                          <a:pt x="4186" y="3489"/>
                          <a:pt x="6362" y="5445"/>
                          <a:pt x="7293" y="6255"/>
                        </a:cubicBezTo>
                        <a:cubicBezTo>
                          <a:pt x="9731" y="8372"/>
                          <a:pt x="12256" y="10474"/>
                          <a:pt x="14540" y="12765"/>
                        </a:cubicBezTo>
                        <a:cubicBezTo>
                          <a:pt x="15430" y="13669"/>
                          <a:pt x="16140" y="14473"/>
                          <a:pt x="17252" y="15116"/>
                        </a:cubicBezTo>
                        <a:cubicBezTo>
                          <a:pt x="17654" y="15350"/>
                          <a:pt x="18833" y="16087"/>
                          <a:pt x="18498" y="15772"/>
                        </a:cubicBezTo>
                        <a:cubicBezTo>
                          <a:pt x="15738" y="13153"/>
                          <a:pt x="18478" y="15832"/>
                          <a:pt x="19837" y="16495"/>
                        </a:cubicBezTo>
                        <a:cubicBezTo>
                          <a:pt x="22643" y="17922"/>
                          <a:pt x="26139" y="16756"/>
                          <a:pt x="27566" y="13944"/>
                        </a:cubicBezTo>
                        <a:cubicBezTo>
                          <a:pt x="28999" y="11138"/>
                          <a:pt x="27760" y="7729"/>
                          <a:pt x="24954" y="630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25" name="Google Shape;3125;p17"/>
                  <p:cNvSpPr/>
                  <p:nvPr/>
                </p:nvSpPr>
                <p:spPr>
                  <a:xfrm>
                    <a:off x="4480344" y="2654909"/>
                    <a:ext cx="26446" cy="19049"/>
                  </a:xfrm>
                  <a:custGeom>
                    <a:avLst/>
                    <a:gdLst/>
                    <a:ahLst/>
                    <a:cxnLst/>
                    <a:rect l="l" t="t" r="r" b="b"/>
                    <a:pathLst>
                      <a:path w="26446" h="19049" extrusionOk="0">
                        <a:moveTo>
                          <a:pt x="23856" y="8519"/>
                        </a:moveTo>
                        <a:cubicBezTo>
                          <a:pt x="11955" y="4253"/>
                          <a:pt x="9611" y="3456"/>
                          <a:pt x="11881" y="4226"/>
                        </a:cubicBezTo>
                        <a:cubicBezTo>
                          <a:pt x="15424" y="5432"/>
                          <a:pt x="18993" y="6677"/>
                          <a:pt x="22590" y="7709"/>
                        </a:cubicBezTo>
                        <a:cubicBezTo>
                          <a:pt x="23025" y="7829"/>
                          <a:pt x="21813" y="7180"/>
                          <a:pt x="21418" y="6958"/>
                        </a:cubicBezTo>
                        <a:cubicBezTo>
                          <a:pt x="20319" y="6336"/>
                          <a:pt x="19255" y="6162"/>
                          <a:pt x="18049" y="5853"/>
                        </a:cubicBezTo>
                        <a:cubicBezTo>
                          <a:pt x="14968" y="5076"/>
                          <a:pt x="11921" y="3992"/>
                          <a:pt x="8907" y="2987"/>
                        </a:cubicBezTo>
                        <a:cubicBezTo>
                          <a:pt x="7655" y="2565"/>
                          <a:pt x="3965" y="1266"/>
                          <a:pt x="5197" y="1761"/>
                        </a:cubicBezTo>
                        <a:cubicBezTo>
                          <a:pt x="7421" y="2659"/>
                          <a:pt x="0" y="0"/>
                          <a:pt x="0" y="0"/>
                        </a:cubicBezTo>
                        <a:cubicBezTo>
                          <a:pt x="0" y="0"/>
                          <a:pt x="1574" y="1614"/>
                          <a:pt x="3750" y="3858"/>
                        </a:cubicBezTo>
                        <a:cubicBezTo>
                          <a:pt x="2793" y="2947"/>
                          <a:pt x="5559" y="5820"/>
                          <a:pt x="6463" y="6784"/>
                        </a:cubicBezTo>
                        <a:cubicBezTo>
                          <a:pt x="8626" y="9115"/>
                          <a:pt x="10742" y="11526"/>
                          <a:pt x="12732" y="14011"/>
                        </a:cubicBezTo>
                        <a:cubicBezTo>
                          <a:pt x="13515" y="14982"/>
                          <a:pt x="14218" y="15893"/>
                          <a:pt x="15236" y="16636"/>
                        </a:cubicBezTo>
                        <a:cubicBezTo>
                          <a:pt x="15605" y="16904"/>
                          <a:pt x="16710" y="17728"/>
                          <a:pt x="16415" y="17379"/>
                        </a:cubicBezTo>
                        <a:cubicBezTo>
                          <a:pt x="13991" y="14533"/>
                          <a:pt x="16328" y="17346"/>
                          <a:pt x="17587" y="18130"/>
                        </a:cubicBezTo>
                        <a:cubicBezTo>
                          <a:pt x="20239" y="19831"/>
                          <a:pt x="23822" y="19114"/>
                          <a:pt x="25523" y="16462"/>
                        </a:cubicBezTo>
                        <a:cubicBezTo>
                          <a:pt x="27231" y="13810"/>
                          <a:pt x="26508" y="10227"/>
                          <a:pt x="23856" y="851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26" name="Google Shape;3126;p17"/>
                  <p:cNvSpPr/>
                  <p:nvPr/>
                </p:nvSpPr>
                <p:spPr>
                  <a:xfrm>
                    <a:off x="4431313" y="2655874"/>
                    <a:ext cx="26602" cy="20074"/>
                  </a:xfrm>
                  <a:custGeom>
                    <a:avLst/>
                    <a:gdLst/>
                    <a:ahLst/>
                    <a:cxnLst/>
                    <a:rect l="l" t="t" r="r" b="b"/>
                    <a:pathLst>
                      <a:path w="26602" h="20074" extrusionOk="0">
                        <a:moveTo>
                          <a:pt x="24103" y="9724"/>
                        </a:moveTo>
                        <a:cubicBezTo>
                          <a:pt x="16830" y="6798"/>
                          <a:pt x="18143" y="7347"/>
                          <a:pt x="16857" y="6838"/>
                        </a:cubicBezTo>
                        <a:cubicBezTo>
                          <a:pt x="17440" y="6938"/>
                          <a:pt x="18143" y="7300"/>
                          <a:pt x="18498" y="6778"/>
                        </a:cubicBezTo>
                        <a:cubicBezTo>
                          <a:pt x="19750" y="4969"/>
                          <a:pt x="14252" y="5331"/>
                          <a:pt x="12176" y="4594"/>
                        </a:cubicBezTo>
                        <a:cubicBezTo>
                          <a:pt x="10126" y="3864"/>
                          <a:pt x="7327" y="502"/>
                          <a:pt x="6088" y="2297"/>
                        </a:cubicBezTo>
                        <a:cubicBezTo>
                          <a:pt x="4862" y="4079"/>
                          <a:pt x="0" y="0"/>
                          <a:pt x="0" y="0"/>
                        </a:cubicBezTo>
                        <a:cubicBezTo>
                          <a:pt x="0" y="0"/>
                          <a:pt x="1996" y="2183"/>
                          <a:pt x="4367" y="4762"/>
                        </a:cubicBezTo>
                        <a:cubicBezTo>
                          <a:pt x="3128" y="6557"/>
                          <a:pt x="7340" y="8023"/>
                          <a:pt x="8753" y="9684"/>
                        </a:cubicBezTo>
                        <a:cubicBezTo>
                          <a:pt x="10180" y="11358"/>
                          <a:pt x="11593" y="16629"/>
                          <a:pt x="12839" y="14814"/>
                        </a:cubicBezTo>
                        <a:cubicBezTo>
                          <a:pt x="14098" y="12986"/>
                          <a:pt x="12859" y="14774"/>
                          <a:pt x="17627" y="19027"/>
                        </a:cubicBezTo>
                        <a:cubicBezTo>
                          <a:pt x="20219" y="20815"/>
                          <a:pt x="23815" y="20279"/>
                          <a:pt x="25610" y="17681"/>
                        </a:cubicBezTo>
                        <a:cubicBezTo>
                          <a:pt x="27399" y="15082"/>
                          <a:pt x="26695" y="11513"/>
                          <a:pt x="24103" y="972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27" name="Google Shape;3127;p17"/>
                  <p:cNvSpPr/>
                  <p:nvPr/>
                </p:nvSpPr>
                <p:spPr>
                  <a:xfrm>
                    <a:off x="4356907" y="2628884"/>
                    <a:ext cx="26095" cy="27481"/>
                  </a:xfrm>
                  <a:custGeom>
                    <a:avLst/>
                    <a:gdLst/>
                    <a:ahLst/>
                    <a:cxnLst/>
                    <a:rect l="l" t="t" r="r" b="b"/>
                    <a:pathLst>
                      <a:path w="26095" h="27481" extrusionOk="0">
                        <a:moveTo>
                          <a:pt x="22041" y="15122"/>
                        </a:moveTo>
                        <a:cubicBezTo>
                          <a:pt x="23126" y="15785"/>
                          <a:pt x="19924" y="13709"/>
                          <a:pt x="18860" y="13006"/>
                        </a:cubicBezTo>
                        <a:cubicBezTo>
                          <a:pt x="17788" y="12296"/>
                          <a:pt x="16690" y="11673"/>
                          <a:pt x="15611" y="10977"/>
                        </a:cubicBezTo>
                        <a:cubicBezTo>
                          <a:pt x="12410" y="8894"/>
                          <a:pt x="9242" y="6563"/>
                          <a:pt x="6128" y="4360"/>
                        </a:cubicBezTo>
                        <a:cubicBezTo>
                          <a:pt x="5090" y="3623"/>
                          <a:pt x="2090" y="1460"/>
                          <a:pt x="3107" y="2217"/>
                        </a:cubicBezTo>
                        <a:cubicBezTo>
                          <a:pt x="6161" y="4474"/>
                          <a:pt x="0" y="0"/>
                          <a:pt x="0" y="0"/>
                        </a:cubicBezTo>
                        <a:cubicBezTo>
                          <a:pt x="0" y="0"/>
                          <a:pt x="10086" y="16140"/>
                          <a:pt x="8110" y="12832"/>
                        </a:cubicBezTo>
                        <a:cubicBezTo>
                          <a:pt x="6824" y="10662"/>
                          <a:pt x="5324" y="8586"/>
                          <a:pt x="3938" y="6476"/>
                        </a:cubicBezTo>
                        <a:cubicBezTo>
                          <a:pt x="4608" y="7554"/>
                          <a:pt x="5297" y="8660"/>
                          <a:pt x="5960" y="9744"/>
                        </a:cubicBezTo>
                        <a:cubicBezTo>
                          <a:pt x="7956" y="13033"/>
                          <a:pt x="9791" y="16428"/>
                          <a:pt x="11707" y="19764"/>
                        </a:cubicBezTo>
                        <a:cubicBezTo>
                          <a:pt x="12343" y="20862"/>
                          <a:pt x="14225" y="24090"/>
                          <a:pt x="13629" y="22965"/>
                        </a:cubicBezTo>
                        <a:cubicBezTo>
                          <a:pt x="11834" y="19549"/>
                          <a:pt x="13676" y="22931"/>
                          <a:pt x="16228" y="25657"/>
                        </a:cubicBezTo>
                        <a:cubicBezTo>
                          <a:pt x="18384" y="27954"/>
                          <a:pt x="21974" y="28115"/>
                          <a:pt x="24271" y="25952"/>
                        </a:cubicBezTo>
                        <a:cubicBezTo>
                          <a:pt x="26568" y="23795"/>
                          <a:pt x="26729" y="20212"/>
                          <a:pt x="24566" y="17915"/>
                        </a:cubicBezTo>
                        <a:cubicBezTo>
                          <a:pt x="12256" y="8974"/>
                          <a:pt x="9061" y="6824"/>
                          <a:pt x="12202" y="8968"/>
                        </a:cubicBezTo>
                        <a:cubicBezTo>
                          <a:pt x="15384" y="11144"/>
                          <a:pt x="18752" y="13113"/>
                          <a:pt x="22041" y="1512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28" name="Google Shape;3128;p17"/>
                  <p:cNvSpPr/>
                  <p:nvPr/>
                </p:nvSpPr>
                <p:spPr>
                  <a:xfrm>
                    <a:off x="4398945" y="2733160"/>
                    <a:ext cx="27071" cy="30679"/>
                  </a:xfrm>
                  <a:custGeom>
                    <a:avLst/>
                    <a:gdLst/>
                    <a:ahLst/>
                    <a:cxnLst/>
                    <a:rect l="l" t="t" r="r" b="b"/>
                    <a:pathLst>
                      <a:path w="27071" h="30679" extrusionOk="0">
                        <a:moveTo>
                          <a:pt x="0" y="0"/>
                        </a:moveTo>
                        <a:cubicBezTo>
                          <a:pt x="0" y="0"/>
                          <a:pt x="1105" y="1956"/>
                          <a:pt x="2063" y="3596"/>
                        </a:cubicBezTo>
                        <a:cubicBezTo>
                          <a:pt x="1339" y="2398"/>
                          <a:pt x="3496" y="5887"/>
                          <a:pt x="4192" y="7099"/>
                        </a:cubicBezTo>
                        <a:cubicBezTo>
                          <a:pt x="4300" y="7273"/>
                          <a:pt x="4407" y="7454"/>
                          <a:pt x="4514" y="7628"/>
                        </a:cubicBezTo>
                        <a:cubicBezTo>
                          <a:pt x="5110" y="8666"/>
                          <a:pt x="5686" y="9811"/>
                          <a:pt x="6275" y="10850"/>
                        </a:cubicBezTo>
                        <a:cubicBezTo>
                          <a:pt x="8358" y="14526"/>
                          <a:pt x="10247" y="18196"/>
                          <a:pt x="12249" y="21913"/>
                        </a:cubicBezTo>
                        <a:cubicBezTo>
                          <a:pt x="12912" y="23139"/>
                          <a:pt x="15029" y="26829"/>
                          <a:pt x="14406" y="25577"/>
                        </a:cubicBezTo>
                        <a:cubicBezTo>
                          <a:pt x="12524" y="21786"/>
                          <a:pt x="14312" y="25543"/>
                          <a:pt x="16978" y="28684"/>
                        </a:cubicBezTo>
                        <a:cubicBezTo>
                          <a:pt x="19020" y="31089"/>
                          <a:pt x="22664" y="31350"/>
                          <a:pt x="25061" y="29307"/>
                        </a:cubicBezTo>
                        <a:cubicBezTo>
                          <a:pt x="27465" y="27264"/>
                          <a:pt x="27753" y="23782"/>
                          <a:pt x="25711" y="21384"/>
                        </a:cubicBezTo>
                        <a:cubicBezTo>
                          <a:pt x="12845" y="10682"/>
                          <a:pt x="9564" y="8023"/>
                          <a:pt x="12845" y="10608"/>
                        </a:cubicBezTo>
                        <a:cubicBezTo>
                          <a:pt x="16167" y="13227"/>
                          <a:pt x="19603" y="15738"/>
                          <a:pt x="23045" y="18203"/>
                        </a:cubicBezTo>
                        <a:cubicBezTo>
                          <a:pt x="24184" y="19013"/>
                          <a:pt x="20909" y="16448"/>
                          <a:pt x="19797" y="15598"/>
                        </a:cubicBezTo>
                        <a:cubicBezTo>
                          <a:pt x="18679" y="14734"/>
                          <a:pt x="17446" y="13950"/>
                          <a:pt x="16321" y="13100"/>
                        </a:cubicBezTo>
                        <a:cubicBezTo>
                          <a:pt x="12966" y="10575"/>
                          <a:pt x="9751" y="7862"/>
                          <a:pt x="6490" y="5210"/>
                        </a:cubicBezTo>
                        <a:cubicBezTo>
                          <a:pt x="5411" y="4333"/>
                          <a:pt x="2183" y="1708"/>
                          <a:pt x="3248" y="2605"/>
                        </a:cubicBezTo>
                        <a:cubicBezTo>
                          <a:pt x="6443" y="5304"/>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29" name="Google Shape;3129;p17"/>
                  <p:cNvSpPr/>
                  <p:nvPr/>
                </p:nvSpPr>
                <p:spPr>
                  <a:xfrm>
                    <a:off x="4260245" y="2777376"/>
                    <a:ext cx="16705" cy="32845"/>
                  </a:xfrm>
                  <a:custGeom>
                    <a:avLst/>
                    <a:gdLst/>
                    <a:ahLst/>
                    <a:cxnLst/>
                    <a:rect l="l" t="t" r="r" b="b"/>
                    <a:pathLst>
                      <a:path w="16705" h="32845" extrusionOk="0">
                        <a:moveTo>
                          <a:pt x="0" y="0"/>
                        </a:moveTo>
                        <a:cubicBezTo>
                          <a:pt x="0" y="0"/>
                          <a:pt x="3322" y="17734"/>
                          <a:pt x="2806" y="14459"/>
                        </a:cubicBezTo>
                        <a:cubicBezTo>
                          <a:pt x="2304" y="11258"/>
                          <a:pt x="1581" y="8084"/>
                          <a:pt x="1239" y="4862"/>
                        </a:cubicBezTo>
                        <a:cubicBezTo>
                          <a:pt x="1072" y="3215"/>
                          <a:pt x="1895" y="8057"/>
                          <a:pt x="2230" y="9671"/>
                        </a:cubicBezTo>
                        <a:cubicBezTo>
                          <a:pt x="2853" y="12631"/>
                          <a:pt x="3576" y="16335"/>
                          <a:pt x="3891" y="19342"/>
                        </a:cubicBezTo>
                        <a:cubicBezTo>
                          <a:pt x="4065" y="20969"/>
                          <a:pt x="4594" y="25838"/>
                          <a:pt x="4233" y="24244"/>
                        </a:cubicBezTo>
                        <a:cubicBezTo>
                          <a:pt x="3509" y="21016"/>
                          <a:pt x="4280" y="24304"/>
                          <a:pt x="5619" y="28925"/>
                        </a:cubicBezTo>
                        <a:cubicBezTo>
                          <a:pt x="6583" y="31926"/>
                          <a:pt x="9718" y="33527"/>
                          <a:pt x="12718" y="32569"/>
                        </a:cubicBezTo>
                        <a:cubicBezTo>
                          <a:pt x="15725" y="31604"/>
                          <a:pt x="17393" y="28376"/>
                          <a:pt x="16435" y="25376"/>
                        </a:cubicBezTo>
                        <a:cubicBezTo>
                          <a:pt x="8197" y="12671"/>
                          <a:pt x="6295" y="9885"/>
                          <a:pt x="8251" y="12638"/>
                        </a:cubicBezTo>
                        <a:cubicBezTo>
                          <a:pt x="10240" y="15451"/>
                          <a:pt x="12383" y="18190"/>
                          <a:pt x="14794" y="20654"/>
                        </a:cubicBezTo>
                        <a:cubicBezTo>
                          <a:pt x="16020" y="21900"/>
                          <a:pt x="12812" y="17788"/>
                          <a:pt x="11814" y="16361"/>
                        </a:cubicBezTo>
                        <a:cubicBezTo>
                          <a:pt x="9631" y="13234"/>
                          <a:pt x="8191" y="11091"/>
                          <a:pt x="5967" y="8003"/>
                        </a:cubicBezTo>
                        <a:cubicBezTo>
                          <a:pt x="4990" y="6650"/>
                          <a:pt x="2297" y="2532"/>
                          <a:pt x="3027" y="4038"/>
                        </a:cubicBezTo>
                        <a:cubicBezTo>
                          <a:pt x="4507" y="7072"/>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30" name="Google Shape;3130;p17"/>
                  <p:cNvSpPr/>
                  <p:nvPr/>
                </p:nvSpPr>
                <p:spPr>
                  <a:xfrm>
                    <a:off x="4178277" y="2699540"/>
                    <a:ext cx="16349" cy="53441"/>
                  </a:xfrm>
                  <a:custGeom>
                    <a:avLst/>
                    <a:gdLst/>
                    <a:ahLst/>
                    <a:cxnLst/>
                    <a:rect l="l" t="t" r="r" b="b"/>
                    <a:pathLst>
                      <a:path w="16349" h="53441" extrusionOk="0">
                        <a:moveTo>
                          <a:pt x="0" y="0"/>
                        </a:moveTo>
                        <a:cubicBezTo>
                          <a:pt x="864" y="8700"/>
                          <a:pt x="1701" y="17353"/>
                          <a:pt x="2424" y="26066"/>
                        </a:cubicBezTo>
                        <a:cubicBezTo>
                          <a:pt x="2833" y="31028"/>
                          <a:pt x="2913" y="36152"/>
                          <a:pt x="3496" y="41095"/>
                        </a:cubicBezTo>
                        <a:cubicBezTo>
                          <a:pt x="3817" y="43773"/>
                          <a:pt x="4554" y="46412"/>
                          <a:pt x="5164" y="49031"/>
                        </a:cubicBezTo>
                        <a:cubicBezTo>
                          <a:pt x="5860" y="52111"/>
                          <a:pt x="8860" y="53993"/>
                          <a:pt x="11941" y="53297"/>
                        </a:cubicBezTo>
                        <a:cubicBezTo>
                          <a:pt x="15015" y="52607"/>
                          <a:pt x="16897" y="49600"/>
                          <a:pt x="16207" y="46526"/>
                        </a:cubicBezTo>
                        <a:cubicBezTo>
                          <a:pt x="15638" y="43894"/>
                          <a:pt x="15236" y="41168"/>
                          <a:pt x="14379" y="38610"/>
                        </a:cubicBezTo>
                        <a:cubicBezTo>
                          <a:pt x="12792" y="33895"/>
                          <a:pt x="10588" y="29354"/>
                          <a:pt x="8834" y="24686"/>
                        </a:cubicBezTo>
                        <a:cubicBezTo>
                          <a:pt x="5760" y="16502"/>
                          <a:pt x="2933" y="8231"/>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31" name="Google Shape;3131;p17"/>
                  <p:cNvSpPr/>
                  <p:nvPr/>
                </p:nvSpPr>
                <p:spPr>
                  <a:xfrm>
                    <a:off x="4127553" y="2694664"/>
                    <a:ext cx="11664" cy="43545"/>
                  </a:xfrm>
                  <a:custGeom>
                    <a:avLst/>
                    <a:gdLst/>
                    <a:ahLst/>
                    <a:cxnLst/>
                    <a:rect l="l" t="t" r="r" b="b"/>
                    <a:pathLst>
                      <a:path w="11664" h="43545" extrusionOk="0">
                        <a:moveTo>
                          <a:pt x="8142" y="0"/>
                        </a:moveTo>
                        <a:cubicBezTo>
                          <a:pt x="6649" y="6644"/>
                          <a:pt x="5256" y="13314"/>
                          <a:pt x="3622" y="19924"/>
                        </a:cubicBezTo>
                        <a:cubicBezTo>
                          <a:pt x="2691" y="23688"/>
                          <a:pt x="1318" y="27439"/>
                          <a:pt x="554" y="31236"/>
                        </a:cubicBezTo>
                        <a:cubicBezTo>
                          <a:pt x="146" y="33279"/>
                          <a:pt x="126" y="35422"/>
                          <a:pt x="12" y="37498"/>
                        </a:cubicBezTo>
                        <a:cubicBezTo>
                          <a:pt x="-189" y="40639"/>
                          <a:pt x="2148" y="43331"/>
                          <a:pt x="5296" y="43532"/>
                        </a:cubicBezTo>
                        <a:cubicBezTo>
                          <a:pt x="8444" y="43740"/>
                          <a:pt x="11129" y="41396"/>
                          <a:pt x="11337" y="38248"/>
                        </a:cubicBezTo>
                        <a:cubicBezTo>
                          <a:pt x="11498" y="36179"/>
                          <a:pt x="11766" y="34022"/>
                          <a:pt x="11625" y="31939"/>
                        </a:cubicBezTo>
                        <a:cubicBezTo>
                          <a:pt x="11357" y="28075"/>
                          <a:pt x="10553" y="24211"/>
                          <a:pt x="10118" y="20353"/>
                        </a:cubicBezTo>
                        <a:cubicBezTo>
                          <a:pt x="9348" y="13589"/>
                          <a:pt x="8772" y="6778"/>
                          <a:pt x="8142"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32" name="Google Shape;3132;p17"/>
                  <p:cNvSpPr/>
                  <p:nvPr/>
                </p:nvSpPr>
                <p:spPr>
                  <a:xfrm>
                    <a:off x="4145853" y="2756674"/>
                    <a:ext cx="11552" cy="55554"/>
                  </a:xfrm>
                  <a:custGeom>
                    <a:avLst/>
                    <a:gdLst/>
                    <a:ahLst/>
                    <a:cxnLst/>
                    <a:rect l="l" t="t" r="r" b="b"/>
                    <a:pathLst>
                      <a:path w="11552" h="55554" extrusionOk="0">
                        <a:moveTo>
                          <a:pt x="5046" y="0"/>
                        </a:moveTo>
                        <a:cubicBezTo>
                          <a:pt x="4135" y="8860"/>
                          <a:pt x="3231" y="17701"/>
                          <a:pt x="2173" y="26541"/>
                        </a:cubicBezTo>
                        <a:cubicBezTo>
                          <a:pt x="1570" y="31584"/>
                          <a:pt x="559" y="36621"/>
                          <a:pt x="130" y="41677"/>
                        </a:cubicBezTo>
                        <a:cubicBezTo>
                          <a:pt x="-104" y="44416"/>
                          <a:pt x="36" y="47182"/>
                          <a:pt x="103" y="49928"/>
                        </a:cubicBezTo>
                        <a:cubicBezTo>
                          <a:pt x="157" y="53082"/>
                          <a:pt x="2843" y="55607"/>
                          <a:pt x="5997" y="55554"/>
                        </a:cubicBezTo>
                        <a:cubicBezTo>
                          <a:pt x="9145" y="55500"/>
                          <a:pt x="11602" y="52908"/>
                          <a:pt x="11549" y="49754"/>
                        </a:cubicBezTo>
                        <a:cubicBezTo>
                          <a:pt x="11529" y="47015"/>
                          <a:pt x="11643" y="44189"/>
                          <a:pt x="11314" y="41456"/>
                        </a:cubicBezTo>
                        <a:cubicBezTo>
                          <a:pt x="10719" y="36426"/>
                          <a:pt x="9607" y="31390"/>
                          <a:pt x="8830" y="26374"/>
                        </a:cubicBezTo>
                        <a:cubicBezTo>
                          <a:pt x="7477" y="17567"/>
                          <a:pt x="6251" y="8820"/>
                          <a:pt x="5046"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33" name="Google Shape;3133;p17"/>
                  <p:cNvSpPr/>
                  <p:nvPr/>
                </p:nvSpPr>
                <p:spPr>
                  <a:xfrm>
                    <a:off x="3962517" y="2689266"/>
                    <a:ext cx="34672" cy="38292"/>
                  </a:xfrm>
                  <a:custGeom>
                    <a:avLst/>
                    <a:gdLst/>
                    <a:ahLst/>
                    <a:cxnLst/>
                    <a:rect l="l" t="t" r="r" b="b"/>
                    <a:pathLst>
                      <a:path w="34672" h="38292" extrusionOk="0">
                        <a:moveTo>
                          <a:pt x="34672" y="0"/>
                        </a:moveTo>
                        <a:cubicBezTo>
                          <a:pt x="28738" y="5070"/>
                          <a:pt x="22818" y="10213"/>
                          <a:pt x="16791" y="15163"/>
                        </a:cubicBezTo>
                        <a:cubicBezTo>
                          <a:pt x="13355" y="17989"/>
                          <a:pt x="9618" y="20500"/>
                          <a:pt x="6296" y="23454"/>
                        </a:cubicBezTo>
                        <a:cubicBezTo>
                          <a:pt x="4501" y="25048"/>
                          <a:pt x="2988" y="26936"/>
                          <a:pt x="1414" y="28745"/>
                        </a:cubicBezTo>
                        <a:cubicBezTo>
                          <a:pt x="-682" y="31095"/>
                          <a:pt x="-401" y="34739"/>
                          <a:pt x="1949" y="36835"/>
                        </a:cubicBezTo>
                        <a:cubicBezTo>
                          <a:pt x="4307" y="38931"/>
                          <a:pt x="7877" y="38750"/>
                          <a:pt x="9973" y="36393"/>
                        </a:cubicBezTo>
                        <a:cubicBezTo>
                          <a:pt x="11587" y="34625"/>
                          <a:pt x="13295" y="32930"/>
                          <a:pt x="14674" y="30962"/>
                        </a:cubicBezTo>
                        <a:cubicBezTo>
                          <a:pt x="17219" y="27331"/>
                          <a:pt x="19349" y="23253"/>
                          <a:pt x="21760" y="19516"/>
                        </a:cubicBezTo>
                        <a:cubicBezTo>
                          <a:pt x="25986" y="12952"/>
                          <a:pt x="30326" y="6476"/>
                          <a:pt x="34672"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34" name="Google Shape;3134;p17"/>
                  <p:cNvSpPr/>
                  <p:nvPr/>
                </p:nvSpPr>
                <p:spPr>
                  <a:xfrm>
                    <a:off x="3979936" y="2629607"/>
                    <a:ext cx="25805" cy="29005"/>
                  </a:xfrm>
                  <a:custGeom>
                    <a:avLst/>
                    <a:gdLst/>
                    <a:ahLst/>
                    <a:cxnLst/>
                    <a:rect l="l" t="t" r="r" b="b"/>
                    <a:pathLst>
                      <a:path w="25805" h="29005" extrusionOk="0">
                        <a:moveTo>
                          <a:pt x="25806" y="0"/>
                        </a:moveTo>
                        <a:cubicBezTo>
                          <a:pt x="25806" y="0"/>
                          <a:pt x="9652" y="12852"/>
                          <a:pt x="13684" y="9664"/>
                        </a:cubicBezTo>
                        <a:cubicBezTo>
                          <a:pt x="17019" y="7039"/>
                          <a:pt x="20274" y="4407"/>
                          <a:pt x="23669" y="1862"/>
                        </a:cubicBezTo>
                        <a:cubicBezTo>
                          <a:pt x="24500" y="1239"/>
                          <a:pt x="22189" y="3235"/>
                          <a:pt x="21392" y="3904"/>
                        </a:cubicBezTo>
                        <a:cubicBezTo>
                          <a:pt x="19329" y="5646"/>
                          <a:pt x="18278" y="6523"/>
                          <a:pt x="16121" y="8177"/>
                        </a:cubicBezTo>
                        <a:cubicBezTo>
                          <a:pt x="12712" y="10789"/>
                          <a:pt x="9069" y="12952"/>
                          <a:pt x="5567" y="15404"/>
                        </a:cubicBezTo>
                        <a:cubicBezTo>
                          <a:pt x="4435" y="16187"/>
                          <a:pt x="3490" y="17192"/>
                          <a:pt x="2566" y="18203"/>
                        </a:cubicBezTo>
                        <a:cubicBezTo>
                          <a:pt x="1930" y="18906"/>
                          <a:pt x="2412" y="18531"/>
                          <a:pt x="1870" y="19127"/>
                        </a:cubicBezTo>
                        <a:cubicBezTo>
                          <a:pt x="1803" y="19201"/>
                          <a:pt x="1488" y="19395"/>
                          <a:pt x="1568" y="19335"/>
                        </a:cubicBezTo>
                        <a:cubicBezTo>
                          <a:pt x="-602" y="21619"/>
                          <a:pt x="-508" y="25302"/>
                          <a:pt x="1776" y="27472"/>
                        </a:cubicBezTo>
                        <a:cubicBezTo>
                          <a:pt x="4066" y="29642"/>
                          <a:pt x="7656" y="29475"/>
                          <a:pt x="9826" y="27191"/>
                        </a:cubicBezTo>
                        <a:cubicBezTo>
                          <a:pt x="17789" y="13555"/>
                          <a:pt x="19992" y="9919"/>
                          <a:pt x="17782" y="13642"/>
                        </a:cubicBezTo>
                        <a:cubicBezTo>
                          <a:pt x="15103" y="18136"/>
                          <a:pt x="12592" y="22637"/>
                          <a:pt x="9987" y="27164"/>
                        </a:cubicBezTo>
                        <a:cubicBezTo>
                          <a:pt x="9846" y="27405"/>
                          <a:pt x="10281" y="26722"/>
                          <a:pt x="10476" y="26521"/>
                        </a:cubicBezTo>
                        <a:cubicBezTo>
                          <a:pt x="10683" y="26313"/>
                          <a:pt x="11400" y="25644"/>
                          <a:pt x="11567" y="25463"/>
                        </a:cubicBezTo>
                        <a:cubicBezTo>
                          <a:pt x="12679" y="24257"/>
                          <a:pt x="13496" y="23012"/>
                          <a:pt x="14246" y="21552"/>
                        </a:cubicBezTo>
                        <a:cubicBezTo>
                          <a:pt x="16550" y="17058"/>
                          <a:pt x="19095" y="12772"/>
                          <a:pt x="21506" y="8345"/>
                        </a:cubicBezTo>
                        <a:cubicBezTo>
                          <a:pt x="22049" y="7354"/>
                          <a:pt x="22544" y="6322"/>
                          <a:pt x="23073" y="5324"/>
                        </a:cubicBezTo>
                        <a:cubicBezTo>
                          <a:pt x="23562" y="4393"/>
                          <a:pt x="25163" y="1674"/>
                          <a:pt x="24587" y="2558"/>
                        </a:cubicBezTo>
                        <a:cubicBezTo>
                          <a:pt x="22243" y="6202"/>
                          <a:pt x="25806" y="0"/>
                          <a:pt x="25806"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35" name="Google Shape;3135;p17"/>
                  <p:cNvSpPr/>
                  <p:nvPr/>
                </p:nvSpPr>
                <p:spPr>
                  <a:xfrm>
                    <a:off x="3929232" y="2619133"/>
                    <a:ext cx="24833" cy="18682"/>
                  </a:xfrm>
                  <a:custGeom>
                    <a:avLst/>
                    <a:gdLst/>
                    <a:ahLst/>
                    <a:cxnLst/>
                    <a:rect l="l" t="t" r="r" b="b"/>
                    <a:pathLst>
                      <a:path w="24833" h="18682" extrusionOk="0">
                        <a:moveTo>
                          <a:pt x="24834" y="0"/>
                        </a:moveTo>
                        <a:cubicBezTo>
                          <a:pt x="24834" y="0"/>
                          <a:pt x="12136" y="4789"/>
                          <a:pt x="15424" y="3603"/>
                        </a:cubicBezTo>
                        <a:cubicBezTo>
                          <a:pt x="17815" y="2739"/>
                          <a:pt x="20233" y="1808"/>
                          <a:pt x="22677" y="1118"/>
                        </a:cubicBezTo>
                        <a:cubicBezTo>
                          <a:pt x="23414" y="911"/>
                          <a:pt x="21277" y="1808"/>
                          <a:pt x="20588" y="2150"/>
                        </a:cubicBezTo>
                        <a:cubicBezTo>
                          <a:pt x="19958" y="2464"/>
                          <a:pt x="19308" y="2860"/>
                          <a:pt x="18665" y="3154"/>
                        </a:cubicBezTo>
                        <a:cubicBezTo>
                          <a:pt x="15859" y="4467"/>
                          <a:pt x="12892" y="5659"/>
                          <a:pt x="9865" y="6349"/>
                        </a:cubicBezTo>
                        <a:cubicBezTo>
                          <a:pt x="8546" y="6644"/>
                          <a:pt x="7300" y="6844"/>
                          <a:pt x="6021" y="7206"/>
                        </a:cubicBezTo>
                        <a:cubicBezTo>
                          <a:pt x="2873" y="7052"/>
                          <a:pt x="154" y="9497"/>
                          <a:pt x="7" y="12651"/>
                        </a:cubicBezTo>
                        <a:cubicBezTo>
                          <a:pt x="-147" y="15799"/>
                          <a:pt x="2304" y="18518"/>
                          <a:pt x="5452" y="18665"/>
                        </a:cubicBezTo>
                        <a:cubicBezTo>
                          <a:pt x="15123" y="9309"/>
                          <a:pt x="17795" y="6791"/>
                          <a:pt x="15143" y="9336"/>
                        </a:cubicBezTo>
                        <a:cubicBezTo>
                          <a:pt x="12008" y="12336"/>
                          <a:pt x="8894" y="15404"/>
                          <a:pt x="6028" y="18672"/>
                        </a:cubicBezTo>
                        <a:cubicBezTo>
                          <a:pt x="5988" y="18719"/>
                          <a:pt x="7206" y="18605"/>
                          <a:pt x="8137" y="18377"/>
                        </a:cubicBezTo>
                        <a:cubicBezTo>
                          <a:pt x="9664" y="18002"/>
                          <a:pt x="10984" y="17386"/>
                          <a:pt x="12236" y="16415"/>
                        </a:cubicBezTo>
                        <a:cubicBezTo>
                          <a:pt x="15437" y="13930"/>
                          <a:pt x="18585" y="9014"/>
                          <a:pt x="20916" y="5733"/>
                        </a:cubicBezTo>
                        <a:cubicBezTo>
                          <a:pt x="21338" y="5150"/>
                          <a:pt x="21739" y="4507"/>
                          <a:pt x="22155" y="3918"/>
                        </a:cubicBezTo>
                        <a:cubicBezTo>
                          <a:pt x="22597" y="3275"/>
                          <a:pt x="24077" y="1533"/>
                          <a:pt x="23454" y="2002"/>
                        </a:cubicBezTo>
                        <a:cubicBezTo>
                          <a:pt x="20541" y="4233"/>
                          <a:pt x="24834" y="0"/>
                          <a:pt x="24834"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36" name="Google Shape;3136;p17"/>
                  <p:cNvSpPr/>
                  <p:nvPr/>
                </p:nvSpPr>
                <p:spPr>
                  <a:xfrm>
                    <a:off x="3906637" y="2552160"/>
                    <a:ext cx="29319" cy="26027"/>
                  </a:xfrm>
                  <a:custGeom>
                    <a:avLst/>
                    <a:gdLst/>
                    <a:ahLst/>
                    <a:cxnLst/>
                    <a:rect l="l" t="t" r="r" b="b"/>
                    <a:pathLst>
                      <a:path w="29319" h="26027" extrusionOk="0">
                        <a:moveTo>
                          <a:pt x="29320" y="0"/>
                        </a:moveTo>
                        <a:cubicBezTo>
                          <a:pt x="29320" y="0"/>
                          <a:pt x="11117" y="10742"/>
                          <a:pt x="15657" y="8063"/>
                        </a:cubicBezTo>
                        <a:cubicBezTo>
                          <a:pt x="18617" y="6315"/>
                          <a:pt x="21544" y="4480"/>
                          <a:pt x="24498" y="2726"/>
                        </a:cubicBezTo>
                        <a:cubicBezTo>
                          <a:pt x="23279" y="3422"/>
                          <a:pt x="21437" y="4434"/>
                          <a:pt x="20205" y="5130"/>
                        </a:cubicBezTo>
                        <a:cubicBezTo>
                          <a:pt x="16059" y="7461"/>
                          <a:pt x="11967" y="9805"/>
                          <a:pt x="7687" y="11881"/>
                        </a:cubicBezTo>
                        <a:cubicBezTo>
                          <a:pt x="6194" y="12604"/>
                          <a:pt x="4921" y="13408"/>
                          <a:pt x="3676" y="14493"/>
                        </a:cubicBezTo>
                        <a:cubicBezTo>
                          <a:pt x="3281" y="14841"/>
                          <a:pt x="2973" y="15196"/>
                          <a:pt x="2584" y="15551"/>
                        </a:cubicBezTo>
                        <a:cubicBezTo>
                          <a:pt x="2410" y="15705"/>
                          <a:pt x="1780" y="16080"/>
                          <a:pt x="1975" y="15966"/>
                        </a:cubicBezTo>
                        <a:cubicBezTo>
                          <a:pt x="6529" y="13301"/>
                          <a:pt x="1941" y="16026"/>
                          <a:pt x="1908" y="16053"/>
                        </a:cubicBezTo>
                        <a:cubicBezTo>
                          <a:pt x="-450" y="18150"/>
                          <a:pt x="-644" y="21759"/>
                          <a:pt x="1446" y="24123"/>
                        </a:cubicBezTo>
                        <a:cubicBezTo>
                          <a:pt x="3542" y="26481"/>
                          <a:pt x="7152" y="26668"/>
                          <a:pt x="9516" y="24579"/>
                        </a:cubicBezTo>
                        <a:cubicBezTo>
                          <a:pt x="9375" y="24753"/>
                          <a:pt x="9944" y="24311"/>
                          <a:pt x="10119" y="24170"/>
                        </a:cubicBezTo>
                        <a:cubicBezTo>
                          <a:pt x="10219" y="24077"/>
                          <a:pt x="10219" y="23983"/>
                          <a:pt x="10326" y="23889"/>
                        </a:cubicBezTo>
                        <a:cubicBezTo>
                          <a:pt x="10795" y="23487"/>
                          <a:pt x="11358" y="23119"/>
                          <a:pt x="11813" y="22697"/>
                        </a:cubicBezTo>
                        <a:cubicBezTo>
                          <a:pt x="13186" y="21445"/>
                          <a:pt x="14150" y="19971"/>
                          <a:pt x="15189" y="18438"/>
                        </a:cubicBezTo>
                        <a:cubicBezTo>
                          <a:pt x="18028" y="14225"/>
                          <a:pt x="21162" y="10200"/>
                          <a:pt x="24317" y="6215"/>
                        </a:cubicBezTo>
                        <a:cubicBezTo>
                          <a:pt x="24832" y="5552"/>
                          <a:pt x="25422" y="4916"/>
                          <a:pt x="25944" y="4259"/>
                        </a:cubicBezTo>
                        <a:cubicBezTo>
                          <a:pt x="26493" y="3563"/>
                          <a:pt x="28107" y="1446"/>
                          <a:pt x="27552" y="2136"/>
                        </a:cubicBezTo>
                        <a:cubicBezTo>
                          <a:pt x="24839" y="5505"/>
                          <a:pt x="29320" y="0"/>
                          <a:pt x="2932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37" name="Google Shape;3137;p17"/>
                  <p:cNvSpPr/>
                  <p:nvPr/>
                </p:nvSpPr>
                <p:spPr>
                  <a:xfrm>
                    <a:off x="3965055" y="2414878"/>
                    <a:ext cx="31143" cy="12126"/>
                  </a:xfrm>
                  <a:custGeom>
                    <a:avLst/>
                    <a:gdLst/>
                    <a:ahLst/>
                    <a:cxnLst/>
                    <a:rect l="l" t="t" r="r" b="b"/>
                    <a:pathLst>
                      <a:path w="31143" h="12126" extrusionOk="0">
                        <a:moveTo>
                          <a:pt x="31144" y="11942"/>
                        </a:moveTo>
                        <a:cubicBezTo>
                          <a:pt x="31144" y="11942"/>
                          <a:pt x="29000" y="10824"/>
                          <a:pt x="26007" y="9351"/>
                        </a:cubicBezTo>
                        <a:cubicBezTo>
                          <a:pt x="27286" y="9920"/>
                          <a:pt x="23449" y="8125"/>
                          <a:pt x="22203" y="7482"/>
                        </a:cubicBezTo>
                        <a:cubicBezTo>
                          <a:pt x="19209" y="5942"/>
                          <a:pt x="16316" y="4328"/>
                          <a:pt x="13443" y="2580"/>
                        </a:cubicBezTo>
                        <a:cubicBezTo>
                          <a:pt x="12318" y="1896"/>
                          <a:pt x="11259" y="1213"/>
                          <a:pt x="9987" y="825"/>
                        </a:cubicBezTo>
                        <a:cubicBezTo>
                          <a:pt x="9525" y="691"/>
                          <a:pt x="8206" y="282"/>
                          <a:pt x="8621" y="517"/>
                        </a:cubicBezTo>
                        <a:cubicBezTo>
                          <a:pt x="12063" y="2479"/>
                          <a:pt x="8540" y="517"/>
                          <a:pt x="7007" y="162"/>
                        </a:cubicBezTo>
                        <a:cubicBezTo>
                          <a:pt x="3946" y="-588"/>
                          <a:pt x="919" y="1341"/>
                          <a:pt x="162" y="4401"/>
                        </a:cubicBezTo>
                        <a:cubicBezTo>
                          <a:pt x="-588" y="7469"/>
                          <a:pt x="1341" y="10496"/>
                          <a:pt x="4402" y="11246"/>
                        </a:cubicBezTo>
                        <a:cubicBezTo>
                          <a:pt x="17803" y="11601"/>
                          <a:pt x="20287" y="11668"/>
                          <a:pt x="17742" y="11641"/>
                        </a:cubicBezTo>
                        <a:cubicBezTo>
                          <a:pt x="13784" y="11601"/>
                          <a:pt x="9813" y="11480"/>
                          <a:pt x="5861" y="11621"/>
                        </a:cubicBezTo>
                        <a:cubicBezTo>
                          <a:pt x="5379" y="11641"/>
                          <a:pt x="6839" y="11909"/>
                          <a:pt x="7315" y="12003"/>
                        </a:cubicBezTo>
                        <a:cubicBezTo>
                          <a:pt x="8621" y="12251"/>
                          <a:pt x="9793" y="12063"/>
                          <a:pt x="11105" y="11976"/>
                        </a:cubicBezTo>
                        <a:cubicBezTo>
                          <a:pt x="14461" y="11762"/>
                          <a:pt x="17776" y="11735"/>
                          <a:pt x="21138" y="11755"/>
                        </a:cubicBezTo>
                        <a:cubicBezTo>
                          <a:pt x="22538" y="11762"/>
                          <a:pt x="26764" y="12003"/>
                          <a:pt x="25371" y="11916"/>
                        </a:cubicBezTo>
                        <a:cubicBezTo>
                          <a:pt x="22826" y="11755"/>
                          <a:pt x="31144" y="11942"/>
                          <a:pt x="31144" y="1194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38" name="Google Shape;3138;p17"/>
                  <p:cNvSpPr/>
                  <p:nvPr/>
                </p:nvSpPr>
                <p:spPr>
                  <a:xfrm>
                    <a:off x="3948837" y="2375228"/>
                    <a:ext cx="32727" cy="14351"/>
                  </a:xfrm>
                  <a:custGeom>
                    <a:avLst/>
                    <a:gdLst/>
                    <a:ahLst/>
                    <a:cxnLst/>
                    <a:rect l="l" t="t" r="r" b="b"/>
                    <a:pathLst>
                      <a:path w="32727" h="14351" extrusionOk="0">
                        <a:moveTo>
                          <a:pt x="32728" y="14095"/>
                        </a:moveTo>
                        <a:cubicBezTo>
                          <a:pt x="32728" y="14095"/>
                          <a:pt x="29714" y="12373"/>
                          <a:pt x="26205" y="10451"/>
                        </a:cubicBezTo>
                        <a:cubicBezTo>
                          <a:pt x="26252" y="10371"/>
                          <a:pt x="26426" y="10605"/>
                          <a:pt x="26459" y="10498"/>
                        </a:cubicBezTo>
                        <a:cubicBezTo>
                          <a:pt x="27163" y="8194"/>
                          <a:pt x="22193" y="8228"/>
                          <a:pt x="20117" y="6995"/>
                        </a:cubicBezTo>
                        <a:cubicBezTo>
                          <a:pt x="18027" y="5757"/>
                          <a:pt x="14612" y="827"/>
                          <a:pt x="13902" y="3151"/>
                        </a:cubicBezTo>
                        <a:cubicBezTo>
                          <a:pt x="13179" y="5489"/>
                          <a:pt x="13909" y="3078"/>
                          <a:pt x="7399" y="245"/>
                        </a:cubicBezTo>
                        <a:cubicBezTo>
                          <a:pt x="4378" y="-680"/>
                          <a:pt x="1184" y="1102"/>
                          <a:pt x="253" y="4116"/>
                        </a:cubicBezTo>
                        <a:cubicBezTo>
                          <a:pt x="-671" y="7130"/>
                          <a:pt x="1016" y="10257"/>
                          <a:pt x="4030" y="11188"/>
                        </a:cubicBezTo>
                        <a:cubicBezTo>
                          <a:pt x="12670" y="12039"/>
                          <a:pt x="11116" y="11918"/>
                          <a:pt x="12650" y="12065"/>
                        </a:cubicBezTo>
                        <a:cubicBezTo>
                          <a:pt x="12033" y="12146"/>
                          <a:pt x="11183" y="11898"/>
                          <a:pt x="10982" y="12541"/>
                        </a:cubicBezTo>
                        <a:cubicBezTo>
                          <a:pt x="10265" y="14865"/>
                          <a:pt x="15858" y="12708"/>
                          <a:pt x="18282" y="12856"/>
                        </a:cubicBezTo>
                        <a:cubicBezTo>
                          <a:pt x="20693" y="13003"/>
                          <a:pt x="24832" y="15736"/>
                          <a:pt x="25542" y="13432"/>
                        </a:cubicBezTo>
                        <a:cubicBezTo>
                          <a:pt x="26245" y="11141"/>
                          <a:pt x="32728" y="14095"/>
                          <a:pt x="32728" y="14095"/>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39" name="Google Shape;3139;p17"/>
                  <p:cNvSpPr/>
                  <p:nvPr/>
                </p:nvSpPr>
                <p:spPr>
                  <a:xfrm>
                    <a:off x="3983293" y="2350575"/>
                    <a:ext cx="24317" cy="18749"/>
                  </a:xfrm>
                  <a:custGeom>
                    <a:avLst/>
                    <a:gdLst/>
                    <a:ahLst/>
                    <a:cxnLst/>
                    <a:rect l="l" t="t" r="r" b="b"/>
                    <a:pathLst>
                      <a:path w="24317" h="18749" extrusionOk="0">
                        <a:moveTo>
                          <a:pt x="10099" y="1732"/>
                        </a:moveTo>
                        <a:cubicBezTo>
                          <a:pt x="12169" y="4511"/>
                          <a:pt x="10146" y="1819"/>
                          <a:pt x="9014" y="1056"/>
                        </a:cubicBezTo>
                        <a:cubicBezTo>
                          <a:pt x="6436" y="-759"/>
                          <a:pt x="2846" y="-183"/>
                          <a:pt x="1031" y="2395"/>
                        </a:cubicBezTo>
                        <a:cubicBezTo>
                          <a:pt x="-784" y="4973"/>
                          <a:pt x="-134" y="8469"/>
                          <a:pt x="2444" y="10284"/>
                        </a:cubicBezTo>
                        <a:cubicBezTo>
                          <a:pt x="13381" y="14504"/>
                          <a:pt x="15517" y="15314"/>
                          <a:pt x="13428" y="14557"/>
                        </a:cubicBezTo>
                        <a:cubicBezTo>
                          <a:pt x="10166" y="13365"/>
                          <a:pt x="6864" y="12146"/>
                          <a:pt x="3549" y="11128"/>
                        </a:cubicBezTo>
                        <a:cubicBezTo>
                          <a:pt x="3147" y="11001"/>
                          <a:pt x="4206" y="11677"/>
                          <a:pt x="4560" y="11892"/>
                        </a:cubicBezTo>
                        <a:cubicBezTo>
                          <a:pt x="4895" y="12099"/>
                          <a:pt x="5270" y="12260"/>
                          <a:pt x="5625" y="12407"/>
                        </a:cubicBezTo>
                        <a:cubicBezTo>
                          <a:pt x="5853" y="12501"/>
                          <a:pt x="7407" y="12876"/>
                          <a:pt x="7681" y="12950"/>
                        </a:cubicBezTo>
                        <a:cubicBezTo>
                          <a:pt x="10528" y="13727"/>
                          <a:pt x="13367" y="14752"/>
                          <a:pt x="16147" y="15749"/>
                        </a:cubicBezTo>
                        <a:cubicBezTo>
                          <a:pt x="17299" y="16165"/>
                          <a:pt x="20661" y="17504"/>
                          <a:pt x="19536" y="17015"/>
                        </a:cubicBezTo>
                        <a:cubicBezTo>
                          <a:pt x="17499" y="16131"/>
                          <a:pt x="24311" y="18750"/>
                          <a:pt x="24317" y="18750"/>
                        </a:cubicBezTo>
                        <a:cubicBezTo>
                          <a:pt x="24317" y="18750"/>
                          <a:pt x="22904" y="17162"/>
                          <a:pt x="20982" y="14919"/>
                        </a:cubicBezTo>
                        <a:cubicBezTo>
                          <a:pt x="20902" y="14832"/>
                          <a:pt x="20862" y="14705"/>
                          <a:pt x="20775" y="14617"/>
                        </a:cubicBezTo>
                        <a:cubicBezTo>
                          <a:pt x="20995" y="14818"/>
                          <a:pt x="19388" y="12870"/>
                          <a:pt x="18685" y="12019"/>
                        </a:cubicBezTo>
                        <a:cubicBezTo>
                          <a:pt x="16816" y="9735"/>
                          <a:pt x="14954" y="7431"/>
                          <a:pt x="13267" y="5007"/>
                        </a:cubicBezTo>
                        <a:cubicBezTo>
                          <a:pt x="12604" y="4049"/>
                          <a:pt x="12028" y="3232"/>
                          <a:pt x="11110" y="2495"/>
                        </a:cubicBezTo>
                        <a:cubicBezTo>
                          <a:pt x="10782" y="2234"/>
                          <a:pt x="9844" y="1397"/>
                          <a:pt x="10099" y="173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40" name="Google Shape;3140;p17"/>
                  <p:cNvSpPr/>
                  <p:nvPr/>
                </p:nvSpPr>
                <p:spPr>
                  <a:xfrm>
                    <a:off x="4088436" y="2393743"/>
                    <a:ext cx="30503" cy="31155"/>
                  </a:xfrm>
                  <a:custGeom>
                    <a:avLst/>
                    <a:gdLst/>
                    <a:ahLst/>
                    <a:cxnLst/>
                    <a:rect l="l" t="t" r="r" b="b"/>
                    <a:pathLst>
                      <a:path w="30503" h="31155" extrusionOk="0">
                        <a:moveTo>
                          <a:pt x="9876" y="1728"/>
                        </a:moveTo>
                        <a:cubicBezTo>
                          <a:pt x="7679" y="-529"/>
                          <a:pt x="3956" y="-583"/>
                          <a:pt x="1699" y="1614"/>
                        </a:cubicBezTo>
                        <a:cubicBezTo>
                          <a:pt x="-565" y="3817"/>
                          <a:pt x="-552" y="7447"/>
                          <a:pt x="1652" y="9711"/>
                        </a:cubicBezTo>
                        <a:cubicBezTo>
                          <a:pt x="16084" y="20420"/>
                          <a:pt x="19734" y="22938"/>
                          <a:pt x="16064" y="20353"/>
                        </a:cubicBezTo>
                        <a:cubicBezTo>
                          <a:pt x="12354" y="17734"/>
                          <a:pt x="8550" y="15363"/>
                          <a:pt x="4732" y="12912"/>
                        </a:cubicBezTo>
                        <a:cubicBezTo>
                          <a:pt x="3467" y="12102"/>
                          <a:pt x="7157" y="14693"/>
                          <a:pt x="8396" y="15544"/>
                        </a:cubicBezTo>
                        <a:cubicBezTo>
                          <a:pt x="9642" y="16401"/>
                          <a:pt x="10941" y="17145"/>
                          <a:pt x="12193" y="17995"/>
                        </a:cubicBezTo>
                        <a:cubicBezTo>
                          <a:pt x="15930" y="20520"/>
                          <a:pt x="19600" y="23146"/>
                          <a:pt x="23250" y="25798"/>
                        </a:cubicBezTo>
                        <a:cubicBezTo>
                          <a:pt x="24463" y="26682"/>
                          <a:pt x="28106" y="29334"/>
                          <a:pt x="26907" y="28430"/>
                        </a:cubicBezTo>
                        <a:cubicBezTo>
                          <a:pt x="23324" y="25724"/>
                          <a:pt x="30503" y="31155"/>
                          <a:pt x="30503" y="31155"/>
                        </a:cubicBezTo>
                        <a:cubicBezTo>
                          <a:pt x="30503" y="31155"/>
                          <a:pt x="29097" y="29140"/>
                          <a:pt x="27932" y="27465"/>
                        </a:cubicBezTo>
                        <a:cubicBezTo>
                          <a:pt x="27061" y="26246"/>
                          <a:pt x="26237" y="24987"/>
                          <a:pt x="25360" y="23775"/>
                        </a:cubicBezTo>
                        <a:cubicBezTo>
                          <a:pt x="24509" y="22536"/>
                          <a:pt x="23706" y="21237"/>
                          <a:pt x="22862" y="19991"/>
                        </a:cubicBezTo>
                        <a:cubicBezTo>
                          <a:pt x="20317" y="16247"/>
                          <a:pt x="17993" y="12423"/>
                          <a:pt x="15528" y="8626"/>
                        </a:cubicBezTo>
                        <a:cubicBezTo>
                          <a:pt x="14711" y="7367"/>
                          <a:pt x="12180" y="3650"/>
                          <a:pt x="12957" y="4936"/>
                        </a:cubicBezTo>
                        <a:cubicBezTo>
                          <a:pt x="15307" y="8820"/>
                          <a:pt x="12970" y="4909"/>
                          <a:pt x="9876" y="1728"/>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41" name="Google Shape;3141;p17"/>
                  <p:cNvSpPr/>
                  <p:nvPr/>
                </p:nvSpPr>
                <p:spPr>
                  <a:xfrm>
                    <a:off x="4121335" y="2395926"/>
                    <a:ext cx="23676" cy="29018"/>
                  </a:xfrm>
                  <a:custGeom>
                    <a:avLst/>
                    <a:gdLst/>
                    <a:ahLst/>
                    <a:cxnLst/>
                    <a:rect l="l" t="t" r="r" b="b"/>
                    <a:pathLst>
                      <a:path w="23676" h="29018" extrusionOk="0">
                        <a:moveTo>
                          <a:pt x="10343" y="2223"/>
                        </a:moveTo>
                        <a:cubicBezTo>
                          <a:pt x="8427" y="-282"/>
                          <a:pt x="4784" y="-730"/>
                          <a:pt x="2279" y="1185"/>
                        </a:cubicBezTo>
                        <a:cubicBezTo>
                          <a:pt x="-219" y="3107"/>
                          <a:pt x="-768" y="6677"/>
                          <a:pt x="1154" y="9182"/>
                        </a:cubicBezTo>
                        <a:cubicBezTo>
                          <a:pt x="7711" y="14988"/>
                          <a:pt x="6438" y="13903"/>
                          <a:pt x="7731" y="15042"/>
                        </a:cubicBezTo>
                        <a:cubicBezTo>
                          <a:pt x="7275" y="14881"/>
                          <a:pt x="6800" y="14225"/>
                          <a:pt x="6351" y="14566"/>
                        </a:cubicBezTo>
                        <a:cubicBezTo>
                          <a:pt x="4342" y="16107"/>
                          <a:pt x="10316" y="17593"/>
                          <a:pt x="12265" y="19201"/>
                        </a:cubicBezTo>
                        <a:cubicBezTo>
                          <a:pt x="14200" y="20795"/>
                          <a:pt x="15982" y="25637"/>
                          <a:pt x="17971" y="24110"/>
                        </a:cubicBezTo>
                        <a:cubicBezTo>
                          <a:pt x="19946" y="22596"/>
                          <a:pt x="23677" y="29019"/>
                          <a:pt x="23677" y="29019"/>
                        </a:cubicBezTo>
                        <a:cubicBezTo>
                          <a:pt x="23677" y="29019"/>
                          <a:pt x="22170" y="25952"/>
                          <a:pt x="20362" y="22295"/>
                        </a:cubicBezTo>
                        <a:cubicBezTo>
                          <a:pt x="20322" y="22328"/>
                          <a:pt x="20308" y="22201"/>
                          <a:pt x="20268" y="22228"/>
                        </a:cubicBezTo>
                        <a:cubicBezTo>
                          <a:pt x="22076" y="20688"/>
                          <a:pt x="18138" y="17734"/>
                          <a:pt x="17114" y="15484"/>
                        </a:cubicBezTo>
                        <a:cubicBezTo>
                          <a:pt x="16075" y="13180"/>
                          <a:pt x="16109" y="7019"/>
                          <a:pt x="14100" y="8552"/>
                        </a:cubicBezTo>
                        <a:cubicBezTo>
                          <a:pt x="12084" y="10106"/>
                          <a:pt x="14187" y="8546"/>
                          <a:pt x="10343" y="222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42" name="Google Shape;3142;p17"/>
                  <p:cNvSpPr/>
                  <p:nvPr/>
                </p:nvSpPr>
                <p:spPr>
                  <a:xfrm>
                    <a:off x="4060059" y="2215552"/>
                    <a:ext cx="27416" cy="29538"/>
                  </a:xfrm>
                  <a:custGeom>
                    <a:avLst/>
                    <a:gdLst/>
                    <a:ahLst/>
                    <a:cxnLst/>
                    <a:rect l="l" t="t" r="r" b="b"/>
                    <a:pathLst>
                      <a:path w="27416" h="29538" extrusionOk="0">
                        <a:moveTo>
                          <a:pt x="9924" y="1912"/>
                        </a:moveTo>
                        <a:cubicBezTo>
                          <a:pt x="7801" y="-419"/>
                          <a:pt x="4191" y="-673"/>
                          <a:pt x="1860" y="1450"/>
                        </a:cubicBezTo>
                        <a:cubicBezTo>
                          <a:pt x="-471" y="3573"/>
                          <a:pt x="-631" y="7256"/>
                          <a:pt x="1492" y="9587"/>
                        </a:cubicBezTo>
                        <a:cubicBezTo>
                          <a:pt x="14444" y="19573"/>
                          <a:pt x="16896" y="21394"/>
                          <a:pt x="14411" y="19526"/>
                        </a:cubicBezTo>
                        <a:cubicBezTo>
                          <a:pt x="10553" y="16633"/>
                          <a:pt x="6722" y="13719"/>
                          <a:pt x="2758" y="10980"/>
                        </a:cubicBezTo>
                        <a:cubicBezTo>
                          <a:pt x="2269" y="10645"/>
                          <a:pt x="3514" y="11884"/>
                          <a:pt x="3930" y="12306"/>
                        </a:cubicBezTo>
                        <a:cubicBezTo>
                          <a:pt x="5055" y="13438"/>
                          <a:pt x="6374" y="14295"/>
                          <a:pt x="7707" y="15166"/>
                        </a:cubicBezTo>
                        <a:cubicBezTo>
                          <a:pt x="11123" y="17416"/>
                          <a:pt x="14464" y="19760"/>
                          <a:pt x="17746" y="22205"/>
                        </a:cubicBezTo>
                        <a:cubicBezTo>
                          <a:pt x="19119" y="23223"/>
                          <a:pt x="23117" y="26357"/>
                          <a:pt x="21798" y="25279"/>
                        </a:cubicBezTo>
                        <a:cubicBezTo>
                          <a:pt x="19400" y="23310"/>
                          <a:pt x="27417" y="29538"/>
                          <a:pt x="27417" y="29538"/>
                        </a:cubicBezTo>
                        <a:cubicBezTo>
                          <a:pt x="27417" y="29538"/>
                          <a:pt x="25877" y="26986"/>
                          <a:pt x="23700" y="23531"/>
                        </a:cubicBezTo>
                        <a:cubicBezTo>
                          <a:pt x="24658" y="24944"/>
                          <a:pt x="21932" y="20651"/>
                          <a:pt x="21048" y="19191"/>
                        </a:cubicBezTo>
                        <a:cubicBezTo>
                          <a:pt x="18918" y="15702"/>
                          <a:pt x="16802" y="12186"/>
                          <a:pt x="14886" y="8576"/>
                        </a:cubicBezTo>
                        <a:cubicBezTo>
                          <a:pt x="14136" y="7169"/>
                          <a:pt x="13386" y="5857"/>
                          <a:pt x="12362" y="4631"/>
                        </a:cubicBezTo>
                        <a:cubicBezTo>
                          <a:pt x="11980" y="4176"/>
                          <a:pt x="10901" y="2789"/>
                          <a:pt x="11189" y="3305"/>
                        </a:cubicBezTo>
                        <a:cubicBezTo>
                          <a:pt x="13547" y="7504"/>
                          <a:pt x="11250" y="3325"/>
                          <a:pt x="9924" y="191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43" name="Google Shape;3143;p17"/>
                  <p:cNvSpPr/>
                  <p:nvPr/>
                </p:nvSpPr>
                <p:spPr>
                  <a:xfrm>
                    <a:off x="4096808" y="2239928"/>
                    <a:ext cx="25406" cy="31073"/>
                  </a:xfrm>
                  <a:custGeom>
                    <a:avLst/>
                    <a:gdLst/>
                    <a:ahLst/>
                    <a:cxnLst/>
                    <a:rect l="l" t="t" r="r" b="b"/>
                    <a:pathLst>
                      <a:path w="25406" h="31073" extrusionOk="0">
                        <a:moveTo>
                          <a:pt x="7565" y="280"/>
                        </a:moveTo>
                        <a:cubicBezTo>
                          <a:pt x="6185" y="-196"/>
                          <a:pt x="4665" y="-55"/>
                          <a:pt x="3245" y="628"/>
                        </a:cubicBezTo>
                        <a:cubicBezTo>
                          <a:pt x="406" y="2001"/>
                          <a:pt x="-807" y="5336"/>
                          <a:pt x="566" y="8176"/>
                        </a:cubicBezTo>
                        <a:cubicBezTo>
                          <a:pt x="13117" y="19715"/>
                          <a:pt x="17390" y="23445"/>
                          <a:pt x="13124" y="19728"/>
                        </a:cubicBezTo>
                        <a:cubicBezTo>
                          <a:pt x="9367" y="16454"/>
                          <a:pt x="5656" y="13145"/>
                          <a:pt x="1598" y="10258"/>
                        </a:cubicBezTo>
                        <a:cubicBezTo>
                          <a:pt x="961" y="9810"/>
                          <a:pt x="2187" y="11698"/>
                          <a:pt x="2622" y="12348"/>
                        </a:cubicBezTo>
                        <a:cubicBezTo>
                          <a:pt x="3051" y="12984"/>
                          <a:pt x="3680" y="13534"/>
                          <a:pt x="4190" y="14109"/>
                        </a:cubicBezTo>
                        <a:cubicBezTo>
                          <a:pt x="4906" y="14927"/>
                          <a:pt x="6480" y="16554"/>
                          <a:pt x="7270" y="17318"/>
                        </a:cubicBezTo>
                        <a:cubicBezTo>
                          <a:pt x="11094" y="21014"/>
                          <a:pt x="15193" y="24463"/>
                          <a:pt x="19560" y="27511"/>
                        </a:cubicBezTo>
                        <a:cubicBezTo>
                          <a:pt x="21006" y="28522"/>
                          <a:pt x="22453" y="29386"/>
                          <a:pt x="23980" y="30283"/>
                        </a:cubicBezTo>
                        <a:cubicBezTo>
                          <a:pt x="24342" y="30498"/>
                          <a:pt x="24703" y="30759"/>
                          <a:pt x="25065" y="30960"/>
                        </a:cubicBezTo>
                        <a:cubicBezTo>
                          <a:pt x="25179" y="31020"/>
                          <a:pt x="25273" y="31000"/>
                          <a:pt x="25406" y="31074"/>
                        </a:cubicBezTo>
                        <a:cubicBezTo>
                          <a:pt x="25219" y="30899"/>
                          <a:pt x="25433" y="30973"/>
                          <a:pt x="25293" y="30846"/>
                        </a:cubicBezTo>
                        <a:cubicBezTo>
                          <a:pt x="25145" y="30672"/>
                          <a:pt x="24958" y="30504"/>
                          <a:pt x="24810" y="30337"/>
                        </a:cubicBezTo>
                        <a:cubicBezTo>
                          <a:pt x="24482" y="29935"/>
                          <a:pt x="24234" y="29627"/>
                          <a:pt x="23920" y="29218"/>
                        </a:cubicBezTo>
                        <a:cubicBezTo>
                          <a:pt x="23016" y="28066"/>
                          <a:pt x="22192" y="26895"/>
                          <a:pt x="21368" y="25689"/>
                        </a:cubicBezTo>
                        <a:cubicBezTo>
                          <a:pt x="18582" y="21610"/>
                          <a:pt x="16091" y="17123"/>
                          <a:pt x="14436" y="12455"/>
                        </a:cubicBezTo>
                        <a:cubicBezTo>
                          <a:pt x="13780" y="10607"/>
                          <a:pt x="13445" y="8738"/>
                          <a:pt x="12688" y="6923"/>
                        </a:cubicBezTo>
                        <a:cubicBezTo>
                          <a:pt x="12434" y="6314"/>
                          <a:pt x="11463" y="4492"/>
                          <a:pt x="11771" y="5068"/>
                        </a:cubicBezTo>
                        <a:cubicBezTo>
                          <a:pt x="13947" y="9107"/>
                          <a:pt x="11798" y="5095"/>
                          <a:pt x="10860" y="3213"/>
                        </a:cubicBezTo>
                        <a:cubicBezTo>
                          <a:pt x="10170" y="1793"/>
                          <a:pt x="8945" y="762"/>
                          <a:pt x="7565" y="28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44" name="Google Shape;3144;p17"/>
                  <p:cNvSpPr/>
                  <p:nvPr/>
                </p:nvSpPr>
                <p:spPr>
                  <a:xfrm>
                    <a:off x="4172359" y="2252237"/>
                    <a:ext cx="12182" cy="34457"/>
                  </a:xfrm>
                  <a:custGeom>
                    <a:avLst/>
                    <a:gdLst/>
                    <a:ahLst/>
                    <a:cxnLst/>
                    <a:rect l="l" t="t" r="r" b="b"/>
                    <a:pathLst>
                      <a:path w="12182" h="34457" extrusionOk="0">
                        <a:moveTo>
                          <a:pt x="9501" y="1339"/>
                        </a:moveTo>
                        <a:cubicBezTo>
                          <a:pt x="8389" y="388"/>
                          <a:pt x="6849" y="-108"/>
                          <a:pt x="5275" y="20"/>
                        </a:cubicBezTo>
                        <a:cubicBezTo>
                          <a:pt x="2134" y="267"/>
                          <a:pt x="-230" y="3040"/>
                          <a:pt x="18" y="6188"/>
                        </a:cubicBezTo>
                        <a:cubicBezTo>
                          <a:pt x="2415" y="14687"/>
                          <a:pt x="1987" y="13160"/>
                          <a:pt x="2422" y="14680"/>
                        </a:cubicBezTo>
                        <a:cubicBezTo>
                          <a:pt x="2121" y="14184"/>
                          <a:pt x="2060" y="13287"/>
                          <a:pt x="1411" y="13334"/>
                        </a:cubicBezTo>
                        <a:cubicBezTo>
                          <a:pt x="-1060" y="13535"/>
                          <a:pt x="3018" y="17995"/>
                          <a:pt x="3782" y="20352"/>
                        </a:cubicBezTo>
                        <a:cubicBezTo>
                          <a:pt x="4532" y="22697"/>
                          <a:pt x="3534" y="27586"/>
                          <a:pt x="5985" y="27391"/>
                        </a:cubicBezTo>
                        <a:cubicBezTo>
                          <a:pt x="8423" y="27197"/>
                          <a:pt x="8028" y="34457"/>
                          <a:pt x="8028" y="34457"/>
                        </a:cubicBezTo>
                        <a:cubicBezTo>
                          <a:pt x="8028" y="34457"/>
                          <a:pt x="8450" y="31115"/>
                          <a:pt x="8919" y="27157"/>
                        </a:cubicBezTo>
                        <a:cubicBezTo>
                          <a:pt x="11376" y="26963"/>
                          <a:pt x="9602" y="22261"/>
                          <a:pt x="9977" y="19830"/>
                        </a:cubicBezTo>
                        <a:cubicBezTo>
                          <a:pt x="10358" y="17379"/>
                          <a:pt x="13761" y="12363"/>
                          <a:pt x="11289" y="12557"/>
                        </a:cubicBezTo>
                        <a:cubicBezTo>
                          <a:pt x="8798" y="12758"/>
                          <a:pt x="11222" y="12530"/>
                          <a:pt x="11443" y="5277"/>
                        </a:cubicBezTo>
                        <a:cubicBezTo>
                          <a:pt x="11316" y="3703"/>
                          <a:pt x="10613" y="2283"/>
                          <a:pt x="9501" y="133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45" name="Google Shape;3145;p17"/>
                  <p:cNvSpPr/>
                  <p:nvPr/>
                </p:nvSpPr>
                <p:spPr>
                  <a:xfrm>
                    <a:off x="4249670" y="2388402"/>
                    <a:ext cx="34214" cy="34541"/>
                  </a:xfrm>
                  <a:custGeom>
                    <a:avLst/>
                    <a:gdLst/>
                    <a:ahLst/>
                    <a:cxnLst/>
                    <a:rect l="l" t="t" r="r" b="b"/>
                    <a:pathLst>
                      <a:path w="34214" h="34541" extrusionOk="0">
                        <a:moveTo>
                          <a:pt x="32515" y="1611"/>
                        </a:moveTo>
                        <a:cubicBezTo>
                          <a:pt x="30278" y="-606"/>
                          <a:pt x="26668" y="-505"/>
                          <a:pt x="24452" y="1731"/>
                        </a:cubicBezTo>
                        <a:cubicBezTo>
                          <a:pt x="22864" y="3292"/>
                          <a:pt x="21116" y="4819"/>
                          <a:pt x="19757" y="6587"/>
                        </a:cubicBezTo>
                        <a:cubicBezTo>
                          <a:pt x="17232" y="9862"/>
                          <a:pt x="15149" y="13565"/>
                          <a:pt x="12765" y="16948"/>
                        </a:cubicBezTo>
                        <a:cubicBezTo>
                          <a:pt x="8579" y="22888"/>
                          <a:pt x="4306" y="28688"/>
                          <a:pt x="0" y="34541"/>
                        </a:cubicBezTo>
                        <a:cubicBezTo>
                          <a:pt x="5813" y="30181"/>
                          <a:pt x="11533" y="25748"/>
                          <a:pt x="17433" y="21508"/>
                        </a:cubicBezTo>
                        <a:cubicBezTo>
                          <a:pt x="20795" y="19091"/>
                          <a:pt x="24438" y="17041"/>
                          <a:pt x="27687" y="14490"/>
                        </a:cubicBezTo>
                        <a:cubicBezTo>
                          <a:pt x="29441" y="13110"/>
                          <a:pt x="31022" y="11369"/>
                          <a:pt x="32569" y="9775"/>
                        </a:cubicBezTo>
                        <a:cubicBezTo>
                          <a:pt x="34786" y="7531"/>
                          <a:pt x="34759" y="3834"/>
                          <a:pt x="32515" y="161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46" name="Google Shape;3146;p17"/>
                  <p:cNvSpPr/>
                  <p:nvPr/>
                </p:nvSpPr>
                <p:spPr>
                  <a:xfrm>
                    <a:off x="4279937" y="2180986"/>
                    <a:ext cx="12326" cy="28923"/>
                  </a:xfrm>
                  <a:custGeom>
                    <a:avLst/>
                    <a:gdLst/>
                    <a:ahLst/>
                    <a:cxnLst/>
                    <a:rect l="l" t="t" r="r" b="b"/>
                    <a:pathLst>
                      <a:path w="12326" h="28923" extrusionOk="0">
                        <a:moveTo>
                          <a:pt x="8738" y="413"/>
                        </a:moveTo>
                        <a:cubicBezTo>
                          <a:pt x="5818" y="-766"/>
                          <a:pt x="2436" y="667"/>
                          <a:pt x="1257" y="3587"/>
                        </a:cubicBezTo>
                        <a:cubicBezTo>
                          <a:pt x="1250" y="3842"/>
                          <a:pt x="1217" y="3594"/>
                          <a:pt x="1210" y="3842"/>
                        </a:cubicBezTo>
                        <a:cubicBezTo>
                          <a:pt x="1170" y="3882"/>
                          <a:pt x="1069" y="4143"/>
                          <a:pt x="1023" y="4284"/>
                        </a:cubicBezTo>
                        <a:cubicBezTo>
                          <a:pt x="915" y="4545"/>
                          <a:pt x="808" y="4793"/>
                          <a:pt x="714" y="5068"/>
                        </a:cubicBezTo>
                        <a:cubicBezTo>
                          <a:pt x="587" y="5429"/>
                          <a:pt x="400" y="5824"/>
                          <a:pt x="293" y="6193"/>
                        </a:cubicBezTo>
                        <a:cubicBezTo>
                          <a:pt x="-143" y="7720"/>
                          <a:pt x="18" y="9113"/>
                          <a:pt x="85" y="10680"/>
                        </a:cubicBezTo>
                        <a:cubicBezTo>
                          <a:pt x="252" y="14698"/>
                          <a:pt x="299" y="18656"/>
                          <a:pt x="413" y="22681"/>
                        </a:cubicBezTo>
                        <a:cubicBezTo>
                          <a:pt x="433" y="23324"/>
                          <a:pt x="493" y="23994"/>
                          <a:pt x="520" y="24644"/>
                        </a:cubicBezTo>
                        <a:cubicBezTo>
                          <a:pt x="540" y="25327"/>
                          <a:pt x="507" y="27383"/>
                          <a:pt x="554" y="26700"/>
                        </a:cubicBezTo>
                        <a:cubicBezTo>
                          <a:pt x="768" y="23210"/>
                          <a:pt x="607" y="28923"/>
                          <a:pt x="607" y="28923"/>
                        </a:cubicBezTo>
                        <a:cubicBezTo>
                          <a:pt x="607" y="28923"/>
                          <a:pt x="8148" y="14939"/>
                          <a:pt x="6260" y="18409"/>
                        </a:cubicBezTo>
                        <a:cubicBezTo>
                          <a:pt x="5021" y="20679"/>
                          <a:pt x="3742" y="22862"/>
                          <a:pt x="2483" y="25119"/>
                        </a:cubicBezTo>
                        <a:cubicBezTo>
                          <a:pt x="2945" y="24168"/>
                          <a:pt x="3668" y="22701"/>
                          <a:pt x="4164" y="21750"/>
                        </a:cubicBezTo>
                        <a:cubicBezTo>
                          <a:pt x="5845" y="18522"/>
                          <a:pt x="7613" y="15448"/>
                          <a:pt x="9736" y="12488"/>
                        </a:cubicBezTo>
                        <a:cubicBezTo>
                          <a:pt x="10600" y="11289"/>
                          <a:pt x="11156" y="10218"/>
                          <a:pt x="11631" y="8845"/>
                        </a:cubicBezTo>
                        <a:cubicBezTo>
                          <a:pt x="11698" y="8637"/>
                          <a:pt x="11725" y="8456"/>
                          <a:pt x="11792" y="8249"/>
                        </a:cubicBezTo>
                        <a:cubicBezTo>
                          <a:pt x="11832" y="8135"/>
                          <a:pt x="11966" y="7800"/>
                          <a:pt x="11912" y="7901"/>
                        </a:cubicBezTo>
                        <a:cubicBezTo>
                          <a:pt x="13091" y="4974"/>
                          <a:pt x="11665" y="1598"/>
                          <a:pt x="8738" y="41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47" name="Google Shape;3147;p17"/>
                  <p:cNvSpPr/>
                  <p:nvPr/>
                </p:nvSpPr>
                <p:spPr>
                  <a:xfrm>
                    <a:off x="4299712" y="2227070"/>
                    <a:ext cx="21851" cy="51479"/>
                  </a:xfrm>
                  <a:custGeom>
                    <a:avLst/>
                    <a:gdLst/>
                    <a:ahLst/>
                    <a:cxnLst/>
                    <a:rect l="l" t="t" r="r" b="b"/>
                    <a:pathLst>
                      <a:path w="21851" h="51479" extrusionOk="0">
                        <a:moveTo>
                          <a:pt x="18049" y="326"/>
                        </a:moveTo>
                        <a:cubicBezTo>
                          <a:pt x="15076" y="-719"/>
                          <a:pt x="11821" y="828"/>
                          <a:pt x="10776" y="3802"/>
                        </a:cubicBezTo>
                        <a:cubicBezTo>
                          <a:pt x="8037" y="11598"/>
                          <a:pt x="6871" y="19507"/>
                          <a:pt x="5211" y="27584"/>
                        </a:cubicBezTo>
                        <a:cubicBezTo>
                          <a:pt x="3570" y="35580"/>
                          <a:pt x="1748" y="43503"/>
                          <a:pt x="0" y="51480"/>
                        </a:cubicBezTo>
                        <a:cubicBezTo>
                          <a:pt x="3630" y="44166"/>
                          <a:pt x="7200" y="36866"/>
                          <a:pt x="10937" y="29600"/>
                        </a:cubicBezTo>
                        <a:cubicBezTo>
                          <a:pt x="14707" y="22273"/>
                          <a:pt x="18772" y="15395"/>
                          <a:pt x="21525" y="7606"/>
                        </a:cubicBezTo>
                        <a:cubicBezTo>
                          <a:pt x="22570" y="4633"/>
                          <a:pt x="21023" y="1377"/>
                          <a:pt x="18049" y="32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48" name="Google Shape;3148;p17"/>
                  <p:cNvSpPr/>
                  <p:nvPr/>
                </p:nvSpPr>
                <p:spPr>
                  <a:xfrm>
                    <a:off x="4256756" y="2256383"/>
                    <a:ext cx="20517" cy="35575"/>
                  </a:xfrm>
                  <a:custGeom>
                    <a:avLst/>
                    <a:gdLst/>
                    <a:ahLst/>
                    <a:cxnLst/>
                    <a:rect l="l" t="t" r="r" b="b"/>
                    <a:pathLst>
                      <a:path w="20517" h="35575" extrusionOk="0">
                        <a:moveTo>
                          <a:pt x="17386" y="602"/>
                        </a:moveTo>
                        <a:cubicBezTo>
                          <a:pt x="14560" y="-798"/>
                          <a:pt x="11050" y="321"/>
                          <a:pt x="9651" y="3147"/>
                        </a:cubicBezTo>
                        <a:cubicBezTo>
                          <a:pt x="4809" y="19375"/>
                          <a:pt x="3992" y="22489"/>
                          <a:pt x="4876" y="19395"/>
                        </a:cubicBezTo>
                        <a:cubicBezTo>
                          <a:pt x="6242" y="14600"/>
                          <a:pt x="7555" y="9771"/>
                          <a:pt x="8740" y="4922"/>
                        </a:cubicBezTo>
                        <a:cubicBezTo>
                          <a:pt x="8887" y="4326"/>
                          <a:pt x="8244" y="6114"/>
                          <a:pt x="7990" y="6677"/>
                        </a:cubicBezTo>
                        <a:cubicBezTo>
                          <a:pt x="7320" y="8190"/>
                          <a:pt x="7072" y="9623"/>
                          <a:pt x="6718" y="11224"/>
                        </a:cubicBezTo>
                        <a:cubicBezTo>
                          <a:pt x="5807" y="15356"/>
                          <a:pt x="4608" y="19475"/>
                          <a:pt x="3462" y="23547"/>
                        </a:cubicBezTo>
                        <a:cubicBezTo>
                          <a:pt x="2987" y="25255"/>
                          <a:pt x="1540" y="30285"/>
                          <a:pt x="2096" y="28604"/>
                        </a:cubicBezTo>
                        <a:cubicBezTo>
                          <a:pt x="3108" y="25550"/>
                          <a:pt x="0" y="35575"/>
                          <a:pt x="0" y="35575"/>
                        </a:cubicBezTo>
                        <a:cubicBezTo>
                          <a:pt x="0" y="35575"/>
                          <a:pt x="1808" y="33124"/>
                          <a:pt x="4306" y="29702"/>
                        </a:cubicBezTo>
                        <a:cubicBezTo>
                          <a:pt x="3309" y="31162"/>
                          <a:pt x="6456" y="26882"/>
                          <a:pt x="7521" y="25469"/>
                        </a:cubicBezTo>
                        <a:cubicBezTo>
                          <a:pt x="10066" y="22087"/>
                          <a:pt x="12584" y="18799"/>
                          <a:pt x="15317" y="15571"/>
                        </a:cubicBezTo>
                        <a:cubicBezTo>
                          <a:pt x="16382" y="14318"/>
                          <a:pt x="17460" y="13153"/>
                          <a:pt x="18250" y="11699"/>
                        </a:cubicBezTo>
                        <a:cubicBezTo>
                          <a:pt x="18545" y="11164"/>
                          <a:pt x="19482" y="9543"/>
                          <a:pt x="19094" y="10019"/>
                        </a:cubicBezTo>
                        <a:cubicBezTo>
                          <a:pt x="15960" y="13903"/>
                          <a:pt x="19047" y="9985"/>
                          <a:pt x="19911" y="8177"/>
                        </a:cubicBezTo>
                        <a:cubicBezTo>
                          <a:pt x="21311" y="5351"/>
                          <a:pt x="20212" y="2002"/>
                          <a:pt x="17386" y="60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149" name="Google Shape;3149;p17"/>
                <p:cNvSpPr/>
                <p:nvPr/>
              </p:nvSpPr>
              <p:spPr>
                <a:xfrm>
                  <a:off x="4229273" y="2466848"/>
                  <a:ext cx="132021" cy="59521"/>
                </a:xfrm>
                <a:custGeom>
                  <a:avLst/>
                  <a:gdLst/>
                  <a:ahLst/>
                  <a:cxnLst/>
                  <a:rect l="l" t="t" r="r" b="b"/>
                  <a:pathLst>
                    <a:path w="132021" h="59521" extrusionOk="0">
                      <a:moveTo>
                        <a:pt x="37" y="44432"/>
                      </a:moveTo>
                      <a:cubicBezTo>
                        <a:pt x="1423" y="35659"/>
                        <a:pt x="27014" y="51143"/>
                        <a:pt x="58411" y="42992"/>
                      </a:cubicBezTo>
                      <a:cubicBezTo>
                        <a:pt x="93772" y="33810"/>
                        <a:pt x="108265" y="9352"/>
                        <a:pt x="113884" y="217"/>
                      </a:cubicBezTo>
                      <a:cubicBezTo>
                        <a:pt x="114935" y="-1491"/>
                        <a:pt x="133339" y="7376"/>
                        <a:pt x="131946" y="9928"/>
                      </a:cubicBezTo>
                      <a:cubicBezTo>
                        <a:pt x="112799" y="44901"/>
                        <a:pt x="79748" y="55697"/>
                        <a:pt x="59228" y="58416"/>
                      </a:cubicBezTo>
                      <a:cubicBezTo>
                        <a:pt x="23478" y="63164"/>
                        <a:pt x="-1088" y="51504"/>
                        <a:pt x="37" y="44432"/>
                      </a:cubicBezTo>
                      <a:close/>
                    </a:path>
                  </a:pathLst>
                </a:custGeom>
                <a:solidFill>
                  <a:srgbClr val="000000">
                    <a:alpha val="1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50" name="Google Shape;3150;p17"/>
                <p:cNvSpPr/>
                <p:nvPr/>
              </p:nvSpPr>
              <p:spPr>
                <a:xfrm>
                  <a:off x="4226093" y="2405275"/>
                  <a:ext cx="126517" cy="111594"/>
                </a:xfrm>
                <a:custGeom>
                  <a:avLst/>
                  <a:gdLst/>
                  <a:ahLst/>
                  <a:cxnLst/>
                  <a:rect l="l" t="t" r="r" b="b"/>
                  <a:pathLst>
                    <a:path w="126517" h="111594" extrusionOk="0">
                      <a:moveTo>
                        <a:pt x="237" y="109354"/>
                      </a:moveTo>
                      <a:cubicBezTo>
                        <a:pt x="-3808" y="101451"/>
                        <a:pt x="44961" y="80950"/>
                        <a:pt x="70940" y="61535"/>
                      </a:cubicBezTo>
                      <a:cubicBezTo>
                        <a:pt x="100207" y="39662"/>
                        <a:pt x="104379" y="11547"/>
                        <a:pt x="106127" y="965"/>
                      </a:cubicBezTo>
                      <a:cubicBezTo>
                        <a:pt x="106456" y="-1017"/>
                        <a:pt x="126842" y="228"/>
                        <a:pt x="126514" y="3122"/>
                      </a:cubicBezTo>
                      <a:cubicBezTo>
                        <a:pt x="122020" y="42742"/>
                        <a:pt x="95499" y="65232"/>
                        <a:pt x="77537" y="75512"/>
                      </a:cubicBezTo>
                      <a:cubicBezTo>
                        <a:pt x="46234" y="93421"/>
                        <a:pt x="5374" y="119406"/>
                        <a:pt x="237" y="109354"/>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grpSp>
        <p:nvGrpSpPr>
          <p:cNvPr id="3151" name="Google Shape;3151;p17"/>
          <p:cNvGrpSpPr/>
          <p:nvPr/>
        </p:nvGrpSpPr>
        <p:grpSpPr>
          <a:xfrm rot="10800000">
            <a:off x="10113000" y="4594169"/>
            <a:ext cx="2078996" cy="2231505"/>
            <a:chOff x="0" y="45169"/>
            <a:chExt cx="2078996" cy="2231505"/>
          </a:xfrm>
        </p:grpSpPr>
        <p:grpSp>
          <p:nvGrpSpPr>
            <p:cNvPr id="3152" name="Google Shape;3152;p17"/>
            <p:cNvGrpSpPr/>
            <p:nvPr/>
          </p:nvGrpSpPr>
          <p:grpSpPr>
            <a:xfrm>
              <a:off x="219482" y="45169"/>
              <a:ext cx="416229" cy="785830"/>
              <a:chOff x="1736340" y="1927519"/>
              <a:chExt cx="555787" cy="1049453"/>
            </a:xfrm>
          </p:grpSpPr>
          <p:grpSp>
            <p:nvGrpSpPr>
              <p:cNvPr id="3153" name="Google Shape;3153;p17"/>
              <p:cNvGrpSpPr/>
              <p:nvPr/>
            </p:nvGrpSpPr>
            <p:grpSpPr>
              <a:xfrm>
                <a:off x="1736340" y="1927519"/>
                <a:ext cx="555787" cy="915355"/>
                <a:chOff x="1736340" y="1927519"/>
                <a:chExt cx="555787" cy="915355"/>
              </a:xfrm>
            </p:grpSpPr>
            <p:sp>
              <p:nvSpPr>
                <p:cNvPr id="3154" name="Google Shape;3154;p17"/>
                <p:cNvSpPr/>
                <p:nvPr/>
              </p:nvSpPr>
              <p:spPr>
                <a:xfrm>
                  <a:off x="1736340" y="1927553"/>
                  <a:ext cx="555750" cy="915321"/>
                </a:xfrm>
                <a:custGeom>
                  <a:avLst/>
                  <a:gdLst/>
                  <a:ahLst/>
                  <a:cxnLst/>
                  <a:rect l="l" t="t" r="r" b="b"/>
                  <a:pathLst>
                    <a:path w="555750" h="915321" extrusionOk="0">
                      <a:moveTo>
                        <a:pt x="108563" y="915322"/>
                      </a:moveTo>
                      <a:cubicBezTo>
                        <a:pt x="108563" y="915322"/>
                        <a:pt x="57708" y="859326"/>
                        <a:pt x="27194" y="765598"/>
                      </a:cubicBezTo>
                      <a:cubicBezTo>
                        <a:pt x="-5794" y="664268"/>
                        <a:pt x="-16662" y="519005"/>
                        <a:pt x="40214" y="357185"/>
                      </a:cubicBezTo>
                      <a:cubicBezTo>
                        <a:pt x="122131" y="124120"/>
                        <a:pt x="494607" y="0"/>
                        <a:pt x="494607" y="0"/>
                      </a:cubicBezTo>
                      <a:cubicBezTo>
                        <a:pt x="494607" y="0"/>
                        <a:pt x="533398" y="115749"/>
                        <a:pt x="549216" y="247531"/>
                      </a:cubicBezTo>
                      <a:cubicBezTo>
                        <a:pt x="561955" y="353642"/>
                        <a:pt x="555552" y="472954"/>
                        <a:pt x="534496" y="529104"/>
                      </a:cubicBezTo>
                      <a:cubicBezTo>
                        <a:pt x="505115" y="607429"/>
                        <a:pt x="437895" y="720425"/>
                        <a:pt x="350620" y="790237"/>
                      </a:cubicBezTo>
                      <a:cubicBezTo>
                        <a:pt x="239928" y="878782"/>
                        <a:pt x="108563" y="915322"/>
                        <a:pt x="108563" y="915322"/>
                      </a:cubicBezTo>
                      <a:close/>
                    </a:path>
                  </a:pathLst>
                </a:custGeom>
                <a:solidFill>
                  <a:srgbClr val="693C1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55" name="Google Shape;3155;p17"/>
                <p:cNvSpPr/>
                <p:nvPr/>
              </p:nvSpPr>
              <p:spPr>
                <a:xfrm>
                  <a:off x="1736592" y="1927519"/>
                  <a:ext cx="555535" cy="719882"/>
                </a:xfrm>
                <a:custGeom>
                  <a:avLst/>
                  <a:gdLst/>
                  <a:ahLst/>
                  <a:cxnLst/>
                  <a:rect l="l" t="t" r="r" b="b"/>
                  <a:pathLst>
                    <a:path w="555535" h="719882" extrusionOk="0">
                      <a:moveTo>
                        <a:pt x="534310" y="529124"/>
                      </a:moveTo>
                      <a:cubicBezTo>
                        <a:pt x="555367" y="472974"/>
                        <a:pt x="561729" y="353663"/>
                        <a:pt x="548991" y="247558"/>
                      </a:cubicBezTo>
                      <a:cubicBezTo>
                        <a:pt x="533172" y="115769"/>
                        <a:pt x="494375" y="0"/>
                        <a:pt x="494375" y="0"/>
                      </a:cubicBezTo>
                      <a:cubicBezTo>
                        <a:pt x="494375" y="0"/>
                        <a:pt x="121914" y="124134"/>
                        <a:pt x="39997" y="357199"/>
                      </a:cubicBezTo>
                      <a:cubicBezTo>
                        <a:pt x="-6215" y="488673"/>
                        <a:pt x="-7385" y="608761"/>
                        <a:pt x="11375" y="703688"/>
                      </a:cubicBezTo>
                      <a:cubicBezTo>
                        <a:pt x="79659" y="719635"/>
                        <a:pt x="171103" y="729794"/>
                        <a:pt x="261138" y="704820"/>
                      </a:cubicBezTo>
                      <a:cubicBezTo>
                        <a:pt x="366397" y="675627"/>
                        <a:pt x="462000" y="604495"/>
                        <a:pt x="526361" y="548225"/>
                      </a:cubicBezTo>
                      <a:cubicBezTo>
                        <a:pt x="529073" y="541789"/>
                        <a:pt x="532040" y="535185"/>
                        <a:pt x="534310" y="529124"/>
                      </a:cubicBezTo>
                      <a:close/>
                    </a:path>
                  </a:pathLst>
                </a:custGeom>
                <a:solidFill>
                  <a:srgbClr val="8C68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56" name="Google Shape;3156;p17"/>
                <p:cNvSpPr/>
                <p:nvPr/>
              </p:nvSpPr>
              <p:spPr>
                <a:xfrm>
                  <a:off x="1741146" y="1927519"/>
                  <a:ext cx="545890" cy="539438"/>
                </a:xfrm>
                <a:custGeom>
                  <a:avLst/>
                  <a:gdLst/>
                  <a:ahLst/>
                  <a:cxnLst/>
                  <a:rect l="l" t="t" r="r" b="b"/>
                  <a:pathLst>
                    <a:path w="545890" h="539438" extrusionOk="0">
                      <a:moveTo>
                        <a:pt x="545890" y="267830"/>
                      </a:moveTo>
                      <a:cubicBezTo>
                        <a:pt x="545247" y="261100"/>
                        <a:pt x="545234" y="254201"/>
                        <a:pt x="544437" y="247558"/>
                      </a:cubicBezTo>
                      <a:cubicBezTo>
                        <a:pt x="528618" y="115769"/>
                        <a:pt x="489821" y="0"/>
                        <a:pt x="489821" y="0"/>
                      </a:cubicBezTo>
                      <a:cubicBezTo>
                        <a:pt x="489821" y="0"/>
                        <a:pt x="117360" y="124134"/>
                        <a:pt x="35443" y="357199"/>
                      </a:cubicBezTo>
                      <a:cubicBezTo>
                        <a:pt x="16494" y="411105"/>
                        <a:pt x="5597" y="462942"/>
                        <a:pt x="0" y="512167"/>
                      </a:cubicBezTo>
                      <a:cubicBezTo>
                        <a:pt x="67748" y="532479"/>
                        <a:pt x="165823" y="552826"/>
                        <a:pt x="236669" y="527979"/>
                      </a:cubicBezTo>
                      <a:cubicBezTo>
                        <a:pt x="375467" y="479317"/>
                        <a:pt x="483418" y="356475"/>
                        <a:pt x="545890" y="267830"/>
                      </a:cubicBezTo>
                      <a:close/>
                    </a:path>
                  </a:pathLst>
                </a:custGeom>
                <a:solidFill>
                  <a:srgbClr val="9F81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57" name="Google Shape;3157;p17"/>
                <p:cNvSpPr/>
                <p:nvPr/>
              </p:nvSpPr>
              <p:spPr>
                <a:xfrm>
                  <a:off x="1847689" y="1986656"/>
                  <a:ext cx="350802" cy="424611"/>
                </a:xfrm>
                <a:custGeom>
                  <a:avLst/>
                  <a:gdLst/>
                  <a:ahLst/>
                  <a:cxnLst/>
                  <a:rect l="l" t="t" r="r" b="b"/>
                  <a:pathLst>
                    <a:path w="350802" h="424611" extrusionOk="0">
                      <a:moveTo>
                        <a:pt x="350803" y="0"/>
                      </a:moveTo>
                      <a:cubicBezTo>
                        <a:pt x="350803" y="0"/>
                        <a:pt x="167277" y="84741"/>
                        <a:pt x="83367" y="180250"/>
                      </a:cubicBezTo>
                      <a:cubicBezTo>
                        <a:pt x="-543" y="275760"/>
                        <a:pt x="-20341" y="331776"/>
                        <a:pt x="20498" y="381918"/>
                      </a:cubicBezTo>
                      <a:cubicBezTo>
                        <a:pt x="76110" y="450204"/>
                        <a:pt x="182274" y="436568"/>
                        <a:pt x="266184" y="341058"/>
                      </a:cubicBezTo>
                      <a:cubicBezTo>
                        <a:pt x="350093" y="245542"/>
                        <a:pt x="350803" y="0"/>
                        <a:pt x="350803" y="0"/>
                      </a:cubicBezTo>
                      <a:close/>
                    </a:path>
                  </a:pathLst>
                </a:custGeom>
                <a:solidFill>
                  <a:srgbClr val="A88C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58" name="Google Shape;3158;p17"/>
                <p:cNvSpPr/>
                <p:nvPr/>
              </p:nvSpPr>
              <p:spPr>
                <a:xfrm>
                  <a:off x="1803335" y="1967295"/>
                  <a:ext cx="331588" cy="293213"/>
                </a:xfrm>
                <a:custGeom>
                  <a:avLst/>
                  <a:gdLst/>
                  <a:ahLst/>
                  <a:cxnLst/>
                  <a:rect l="l" t="t" r="r" b="b"/>
                  <a:pathLst>
                    <a:path w="331588" h="293213" extrusionOk="0">
                      <a:moveTo>
                        <a:pt x="331589" y="0"/>
                      </a:moveTo>
                      <a:cubicBezTo>
                        <a:pt x="259426" y="33078"/>
                        <a:pt x="161213" y="86006"/>
                        <a:pt x="82391" y="160205"/>
                      </a:cubicBezTo>
                      <a:cubicBezTo>
                        <a:pt x="28253" y="225912"/>
                        <a:pt x="0" y="293213"/>
                        <a:pt x="0" y="293213"/>
                      </a:cubicBezTo>
                      <a:cubicBezTo>
                        <a:pt x="0" y="293213"/>
                        <a:pt x="64568" y="194904"/>
                        <a:pt x="153639" y="126605"/>
                      </a:cubicBezTo>
                      <a:cubicBezTo>
                        <a:pt x="241611" y="59150"/>
                        <a:pt x="328052" y="2324"/>
                        <a:pt x="331589" y="0"/>
                      </a:cubicBezTo>
                      <a:close/>
                    </a:path>
                  </a:pathLst>
                </a:custGeom>
                <a:solidFill>
                  <a:srgbClr val="D4BC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159" name="Google Shape;3159;p17"/>
              <p:cNvGrpSpPr/>
              <p:nvPr/>
            </p:nvGrpSpPr>
            <p:grpSpPr>
              <a:xfrm>
                <a:off x="1785264" y="1986656"/>
                <a:ext cx="438161" cy="990316"/>
                <a:chOff x="1785264" y="1986656"/>
                <a:chExt cx="438161" cy="990316"/>
              </a:xfrm>
            </p:grpSpPr>
            <p:sp>
              <p:nvSpPr>
                <p:cNvPr id="3160" name="Google Shape;3160;p17"/>
                <p:cNvSpPr/>
                <p:nvPr/>
              </p:nvSpPr>
              <p:spPr>
                <a:xfrm>
                  <a:off x="1796718" y="2003038"/>
                  <a:ext cx="401566" cy="973934"/>
                </a:xfrm>
                <a:custGeom>
                  <a:avLst/>
                  <a:gdLst/>
                  <a:ahLst/>
                  <a:cxnLst/>
                  <a:rect l="l" t="t" r="r" b="b"/>
                  <a:pathLst>
                    <a:path w="401566" h="973934" extrusionOk="0">
                      <a:moveTo>
                        <a:pt x="401566" y="0"/>
                      </a:moveTo>
                      <a:cubicBezTo>
                        <a:pt x="401566" y="0"/>
                        <a:pt x="299741" y="144802"/>
                        <a:pt x="187132" y="413757"/>
                      </a:cubicBezTo>
                      <a:cubicBezTo>
                        <a:pt x="74521" y="682719"/>
                        <a:pt x="0" y="970889"/>
                        <a:pt x="0" y="970889"/>
                      </a:cubicBezTo>
                      <a:cubicBezTo>
                        <a:pt x="0" y="970889"/>
                        <a:pt x="8174" y="974533"/>
                        <a:pt x="15370" y="973849"/>
                      </a:cubicBezTo>
                      <a:cubicBezTo>
                        <a:pt x="22566" y="973160"/>
                        <a:pt x="32816" y="965009"/>
                        <a:pt x="32816" y="965009"/>
                      </a:cubicBezTo>
                      <a:cubicBezTo>
                        <a:pt x="32816" y="965009"/>
                        <a:pt x="98337" y="688258"/>
                        <a:pt x="203523" y="418994"/>
                      </a:cubicBezTo>
                      <a:cubicBezTo>
                        <a:pt x="304486" y="160547"/>
                        <a:pt x="401566" y="0"/>
                        <a:pt x="401566"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61" name="Google Shape;3161;p17"/>
                <p:cNvSpPr/>
                <p:nvPr/>
              </p:nvSpPr>
              <p:spPr>
                <a:xfrm>
                  <a:off x="1785264" y="2465792"/>
                  <a:ext cx="119380" cy="185246"/>
                </a:xfrm>
                <a:custGeom>
                  <a:avLst/>
                  <a:gdLst/>
                  <a:ahLst/>
                  <a:cxnLst/>
                  <a:rect l="l" t="t" r="r" b="b"/>
                  <a:pathLst>
                    <a:path w="119380" h="185246" extrusionOk="0">
                      <a:moveTo>
                        <a:pt x="114602" y="185246"/>
                      </a:moveTo>
                      <a:cubicBezTo>
                        <a:pt x="114602" y="185246"/>
                        <a:pt x="71746" y="168242"/>
                        <a:pt x="43096" y="121931"/>
                      </a:cubicBezTo>
                      <a:cubicBezTo>
                        <a:pt x="14445" y="75619"/>
                        <a:pt x="0" y="0"/>
                        <a:pt x="0" y="0"/>
                      </a:cubicBezTo>
                      <a:cubicBezTo>
                        <a:pt x="0" y="0"/>
                        <a:pt x="23317" y="72170"/>
                        <a:pt x="53162" y="114262"/>
                      </a:cubicBezTo>
                      <a:cubicBezTo>
                        <a:pt x="83007" y="156348"/>
                        <a:pt x="119381" y="168349"/>
                        <a:pt x="119381" y="168349"/>
                      </a:cubicBezTo>
                      <a:lnTo>
                        <a:pt x="114602" y="185246"/>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62" name="Google Shape;3162;p17"/>
                <p:cNvSpPr/>
                <p:nvPr/>
              </p:nvSpPr>
              <p:spPr>
                <a:xfrm>
                  <a:off x="2072007" y="2099137"/>
                  <a:ext cx="148927" cy="138211"/>
                </a:xfrm>
                <a:custGeom>
                  <a:avLst/>
                  <a:gdLst/>
                  <a:ahLst/>
                  <a:cxnLst/>
                  <a:rect l="l" t="t" r="r" b="b"/>
                  <a:pathLst>
                    <a:path w="148927" h="138211" extrusionOk="0">
                      <a:moveTo>
                        <a:pt x="12046" y="112052"/>
                      </a:moveTo>
                      <a:cubicBezTo>
                        <a:pt x="12046" y="112052"/>
                        <a:pt x="34917" y="108013"/>
                        <a:pt x="69138" y="79999"/>
                      </a:cubicBezTo>
                      <a:cubicBezTo>
                        <a:pt x="103358" y="51984"/>
                        <a:pt x="148927" y="0"/>
                        <a:pt x="148927" y="0"/>
                      </a:cubicBezTo>
                      <a:cubicBezTo>
                        <a:pt x="148927" y="0"/>
                        <a:pt x="114383" y="52748"/>
                        <a:pt x="77150" y="87299"/>
                      </a:cubicBezTo>
                      <a:cubicBezTo>
                        <a:pt x="39918" y="121850"/>
                        <a:pt x="0" y="138211"/>
                        <a:pt x="0" y="138211"/>
                      </a:cubicBezTo>
                      <a:lnTo>
                        <a:pt x="12046" y="112052"/>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63" name="Google Shape;3163;p17"/>
                <p:cNvSpPr/>
                <p:nvPr/>
              </p:nvSpPr>
              <p:spPr>
                <a:xfrm>
                  <a:off x="2052725" y="2065717"/>
                  <a:ext cx="22660" cy="165013"/>
                </a:xfrm>
                <a:custGeom>
                  <a:avLst/>
                  <a:gdLst/>
                  <a:ahLst/>
                  <a:cxnLst/>
                  <a:rect l="l" t="t" r="r" b="b"/>
                  <a:pathLst>
                    <a:path w="22660" h="165013" extrusionOk="0">
                      <a:moveTo>
                        <a:pt x="11148" y="165014"/>
                      </a:moveTo>
                      <a:cubicBezTo>
                        <a:pt x="11148" y="165014"/>
                        <a:pt x="526" y="123116"/>
                        <a:pt x="19" y="81861"/>
                      </a:cubicBezTo>
                      <a:cubicBezTo>
                        <a:pt x="-486" y="40606"/>
                        <a:pt x="9124" y="0"/>
                        <a:pt x="9124" y="0"/>
                      </a:cubicBezTo>
                      <a:cubicBezTo>
                        <a:pt x="9124" y="0"/>
                        <a:pt x="7179" y="46405"/>
                        <a:pt x="10563" y="81781"/>
                      </a:cubicBezTo>
                      <a:cubicBezTo>
                        <a:pt x="13948" y="117149"/>
                        <a:pt x="22661" y="141480"/>
                        <a:pt x="22661" y="141480"/>
                      </a:cubicBezTo>
                      <a:lnTo>
                        <a:pt x="11148" y="16501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64" name="Google Shape;3164;p17"/>
                <p:cNvSpPr/>
                <p:nvPr/>
              </p:nvSpPr>
              <p:spPr>
                <a:xfrm>
                  <a:off x="1894925" y="2194573"/>
                  <a:ext cx="80032" cy="279008"/>
                </a:xfrm>
                <a:custGeom>
                  <a:avLst/>
                  <a:gdLst/>
                  <a:ahLst/>
                  <a:cxnLst/>
                  <a:rect l="l" t="t" r="r" b="b"/>
                  <a:pathLst>
                    <a:path w="80032" h="279008" extrusionOk="0">
                      <a:moveTo>
                        <a:pt x="73633" y="279008"/>
                      </a:moveTo>
                      <a:cubicBezTo>
                        <a:pt x="73633" y="279008"/>
                        <a:pt x="32000" y="231846"/>
                        <a:pt x="13367" y="163447"/>
                      </a:cubicBezTo>
                      <a:cubicBezTo>
                        <a:pt x="-5265" y="95054"/>
                        <a:pt x="1020" y="0"/>
                        <a:pt x="1020" y="0"/>
                      </a:cubicBezTo>
                      <a:cubicBezTo>
                        <a:pt x="1020" y="0"/>
                        <a:pt x="6716" y="95791"/>
                        <a:pt x="27243" y="158913"/>
                      </a:cubicBezTo>
                      <a:cubicBezTo>
                        <a:pt x="47769" y="222034"/>
                        <a:pt x="80032" y="261106"/>
                        <a:pt x="80032" y="261106"/>
                      </a:cubicBezTo>
                      <a:lnTo>
                        <a:pt x="73633" y="279008"/>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65" name="Google Shape;3165;p17"/>
                <p:cNvSpPr/>
                <p:nvPr/>
              </p:nvSpPr>
              <p:spPr>
                <a:xfrm>
                  <a:off x="1966194" y="2297610"/>
                  <a:ext cx="240287" cy="190711"/>
                </a:xfrm>
                <a:custGeom>
                  <a:avLst/>
                  <a:gdLst/>
                  <a:ahLst/>
                  <a:cxnLst/>
                  <a:rect l="l" t="t" r="r" b="b"/>
                  <a:pathLst>
                    <a:path w="240287" h="190711" extrusionOk="0">
                      <a:moveTo>
                        <a:pt x="240288" y="0"/>
                      </a:moveTo>
                      <a:cubicBezTo>
                        <a:pt x="240288" y="0"/>
                        <a:pt x="202883" y="64146"/>
                        <a:pt x="142204" y="113505"/>
                      </a:cubicBezTo>
                      <a:cubicBezTo>
                        <a:pt x="81525" y="162858"/>
                        <a:pt x="0" y="190711"/>
                        <a:pt x="0" y="190711"/>
                      </a:cubicBezTo>
                      <a:lnTo>
                        <a:pt x="9100" y="165965"/>
                      </a:lnTo>
                      <a:cubicBezTo>
                        <a:pt x="9100" y="165965"/>
                        <a:pt x="77235" y="137770"/>
                        <a:pt x="135032" y="96280"/>
                      </a:cubicBezTo>
                      <a:cubicBezTo>
                        <a:pt x="192829" y="54790"/>
                        <a:pt x="240288" y="0"/>
                        <a:pt x="240288"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66" name="Google Shape;3166;p17"/>
                <p:cNvSpPr/>
                <p:nvPr/>
              </p:nvSpPr>
              <p:spPr>
                <a:xfrm>
                  <a:off x="1903075" y="2539482"/>
                  <a:ext cx="275931" cy="116934"/>
                </a:xfrm>
                <a:custGeom>
                  <a:avLst/>
                  <a:gdLst/>
                  <a:ahLst/>
                  <a:cxnLst/>
                  <a:rect l="l" t="t" r="r" b="b"/>
                  <a:pathLst>
                    <a:path w="275931" h="116934" extrusionOk="0">
                      <a:moveTo>
                        <a:pt x="0" y="116934"/>
                      </a:moveTo>
                      <a:cubicBezTo>
                        <a:pt x="0" y="116934"/>
                        <a:pt x="56039" y="115702"/>
                        <a:pt x="125022" y="86468"/>
                      </a:cubicBezTo>
                      <a:cubicBezTo>
                        <a:pt x="194005" y="57235"/>
                        <a:pt x="275931" y="0"/>
                        <a:pt x="275931" y="0"/>
                      </a:cubicBezTo>
                      <a:cubicBezTo>
                        <a:pt x="275931" y="0"/>
                        <a:pt x="188535" y="47115"/>
                        <a:pt x="121367" y="70656"/>
                      </a:cubicBezTo>
                      <a:cubicBezTo>
                        <a:pt x="54198" y="94204"/>
                        <a:pt x="7256" y="94184"/>
                        <a:pt x="7256" y="94184"/>
                      </a:cubicBezTo>
                      <a:lnTo>
                        <a:pt x="0" y="11693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67" name="Google Shape;3167;p17"/>
                <p:cNvSpPr/>
                <p:nvPr/>
              </p:nvSpPr>
              <p:spPr>
                <a:xfrm>
                  <a:off x="1796718" y="1986656"/>
                  <a:ext cx="401773" cy="990316"/>
                </a:xfrm>
                <a:custGeom>
                  <a:avLst/>
                  <a:gdLst/>
                  <a:ahLst/>
                  <a:cxnLst/>
                  <a:rect l="l" t="t" r="r" b="b"/>
                  <a:pathLst>
                    <a:path w="401773" h="990316" extrusionOk="0">
                      <a:moveTo>
                        <a:pt x="401774" y="0"/>
                      </a:moveTo>
                      <a:cubicBezTo>
                        <a:pt x="401774" y="0"/>
                        <a:pt x="299951" y="144802"/>
                        <a:pt x="187341" y="413764"/>
                      </a:cubicBezTo>
                      <a:cubicBezTo>
                        <a:pt x="74731" y="682719"/>
                        <a:pt x="0" y="987271"/>
                        <a:pt x="0" y="987271"/>
                      </a:cubicBezTo>
                      <a:cubicBezTo>
                        <a:pt x="0" y="987271"/>
                        <a:pt x="8174" y="990914"/>
                        <a:pt x="15370" y="990231"/>
                      </a:cubicBezTo>
                      <a:cubicBezTo>
                        <a:pt x="22566" y="989541"/>
                        <a:pt x="28785" y="984518"/>
                        <a:pt x="28785" y="984518"/>
                      </a:cubicBezTo>
                      <a:cubicBezTo>
                        <a:pt x="28785" y="984518"/>
                        <a:pt x="98548" y="688258"/>
                        <a:pt x="203734" y="418994"/>
                      </a:cubicBezTo>
                      <a:cubicBezTo>
                        <a:pt x="304695" y="160547"/>
                        <a:pt x="401774" y="0"/>
                        <a:pt x="401774"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68" name="Google Shape;3168;p17"/>
                <p:cNvSpPr/>
                <p:nvPr/>
              </p:nvSpPr>
              <p:spPr>
                <a:xfrm>
                  <a:off x="2070119" y="2091837"/>
                  <a:ext cx="153306" cy="142470"/>
                </a:xfrm>
                <a:custGeom>
                  <a:avLst/>
                  <a:gdLst/>
                  <a:ahLst/>
                  <a:cxnLst/>
                  <a:rect l="l" t="t" r="r" b="b"/>
                  <a:pathLst>
                    <a:path w="153306" h="142470" extrusionOk="0">
                      <a:moveTo>
                        <a:pt x="12050" y="112400"/>
                      </a:moveTo>
                      <a:cubicBezTo>
                        <a:pt x="12050" y="112400"/>
                        <a:pt x="39297" y="108007"/>
                        <a:pt x="73517" y="79999"/>
                      </a:cubicBezTo>
                      <a:cubicBezTo>
                        <a:pt x="107738" y="51984"/>
                        <a:pt x="153306" y="0"/>
                        <a:pt x="153306" y="0"/>
                      </a:cubicBezTo>
                      <a:cubicBezTo>
                        <a:pt x="153306" y="0"/>
                        <a:pt x="118762" y="52741"/>
                        <a:pt x="81530" y="87292"/>
                      </a:cubicBezTo>
                      <a:cubicBezTo>
                        <a:pt x="44298" y="121843"/>
                        <a:pt x="0" y="142471"/>
                        <a:pt x="0" y="142471"/>
                      </a:cubicBezTo>
                      <a:lnTo>
                        <a:pt x="12050" y="11240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69" name="Google Shape;3169;p17"/>
                <p:cNvSpPr/>
                <p:nvPr/>
              </p:nvSpPr>
              <p:spPr>
                <a:xfrm>
                  <a:off x="2056896" y="2053026"/>
                  <a:ext cx="23882" cy="169554"/>
                </a:xfrm>
                <a:custGeom>
                  <a:avLst/>
                  <a:gdLst/>
                  <a:ahLst/>
                  <a:cxnLst/>
                  <a:rect l="l" t="t" r="r" b="b"/>
                  <a:pathLst>
                    <a:path w="23882" h="169554" extrusionOk="0">
                      <a:moveTo>
                        <a:pt x="10965" y="169555"/>
                      </a:moveTo>
                      <a:cubicBezTo>
                        <a:pt x="10965" y="169555"/>
                        <a:pt x="92" y="123022"/>
                        <a:pt x="1" y="81767"/>
                      </a:cubicBezTo>
                      <a:cubicBezTo>
                        <a:pt x="-90" y="40512"/>
                        <a:pt x="9927" y="0"/>
                        <a:pt x="9927" y="0"/>
                      </a:cubicBezTo>
                      <a:cubicBezTo>
                        <a:pt x="9927" y="0"/>
                        <a:pt x="7516" y="46385"/>
                        <a:pt x="10545" y="81787"/>
                      </a:cubicBezTo>
                      <a:cubicBezTo>
                        <a:pt x="13574" y="117189"/>
                        <a:pt x="23882" y="146174"/>
                        <a:pt x="23882" y="146174"/>
                      </a:cubicBezTo>
                      <a:lnTo>
                        <a:pt x="10965" y="169555"/>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70" name="Google Shape;3170;p17"/>
                <p:cNvSpPr/>
                <p:nvPr/>
              </p:nvSpPr>
              <p:spPr>
                <a:xfrm>
                  <a:off x="1896809" y="2173088"/>
                  <a:ext cx="76911" cy="288692"/>
                </a:xfrm>
                <a:custGeom>
                  <a:avLst/>
                  <a:gdLst/>
                  <a:ahLst/>
                  <a:cxnLst/>
                  <a:rect l="l" t="t" r="r" b="b"/>
                  <a:pathLst>
                    <a:path w="76911" h="288692" extrusionOk="0">
                      <a:moveTo>
                        <a:pt x="68697" y="288692"/>
                      </a:moveTo>
                      <a:cubicBezTo>
                        <a:pt x="68697" y="288692"/>
                        <a:pt x="25388" y="232824"/>
                        <a:pt x="9277" y="163795"/>
                      </a:cubicBezTo>
                      <a:cubicBezTo>
                        <a:pt x="-6834" y="94760"/>
                        <a:pt x="2934" y="0"/>
                        <a:pt x="2934" y="0"/>
                      </a:cubicBezTo>
                      <a:cubicBezTo>
                        <a:pt x="2934" y="0"/>
                        <a:pt x="5112" y="95932"/>
                        <a:pt x="23309" y="159770"/>
                      </a:cubicBezTo>
                      <a:cubicBezTo>
                        <a:pt x="41507" y="223602"/>
                        <a:pt x="76912" y="268252"/>
                        <a:pt x="76912" y="268252"/>
                      </a:cubicBezTo>
                      <a:lnTo>
                        <a:pt x="68697" y="28869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71" name="Google Shape;3171;p17"/>
                <p:cNvSpPr/>
                <p:nvPr/>
              </p:nvSpPr>
              <p:spPr>
                <a:xfrm>
                  <a:off x="1965610" y="2287826"/>
                  <a:ext cx="247703" cy="194508"/>
                </a:xfrm>
                <a:custGeom>
                  <a:avLst/>
                  <a:gdLst/>
                  <a:ahLst/>
                  <a:cxnLst/>
                  <a:rect l="l" t="t" r="r" b="b"/>
                  <a:pathLst>
                    <a:path w="247703" h="194508" extrusionOk="0">
                      <a:moveTo>
                        <a:pt x="247703" y="0"/>
                      </a:moveTo>
                      <a:cubicBezTo>
                        <a:pt x="247703" y="0"/>
                        <a:pt x="210299" y="64146"/>
                        <a:pt x="149620" y="113499"/>
                      </a:cubicBezTo>
                      <a:cubicBezTo>
                        <a:pt x="88940" y="162851"/>
                        <a:pt x="0" y="194509"/>
                        <a:pt x="0" y="194509"/>
                      </a:cubicBezTo>
                      <a:cubicBezTo>
                        <a:pt x="0" y="194509"/>
                        <a:pt x="10520" y="169535"/>
                        <a:pt x="12223" y="167720"/>
                      </a:cubicBezTo>
                      <a:cubicBezTo>
                        <a:pt x="13926" y="165898"/>
                        <a:pt x="84650" y="137763"/>
                        <a:pt x="142448" y="96273"/>
                      </a:cubicBezTo>
                      <a:cubicBezTo>
                        <a:pt x="200244" y="54784"/>
                        <a:pt x="247703" y="0"/>
                        <a:pt x="247703"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72" name="Google Shape;3172;p17"/>
                <p:cNvSpPr/>
                <p:nvPr/>
              </p:nvSpPr>
              <p:spPr>
                <a:xfrm>
                  <a:off x="1908431" y="2530240"/>
                  <a:ext cx="283624" cy="119948"/>
                </a:xfrm>
                <a:custGeom>
                  <a:avLst/>
                  <a:gdLst/>
                  <a:ahLst/>
                  <a:cxnLst/>
                  <a:rect l="l" t="t" r="r" b="b"/>
                  <a:pathLst>
                    <a:path w="283624" h="119948" extrusionOk="0">
                      <a:moveTo>
                        <a:pt x="0" y="119948"/>
                      </a:moveTo>
                      <a:cubicBezTo>
                        <a:pt x="0" y="119948"/>
                        <a:pt x="63730" y="115709"/>
                        <a:pt x="132713" y="86475"/>
                      </a:cubicBezTo>
                      <a:cubicBezTo>
                        <a:pt x="201696" y="57242"/>
                        <a:pt x="283625" y="0"/>
                        <a:pt x="283625" y="0"/>
                      </a:cubicBezTo>
                      <a:cubicBezTo>
                        <a:pt x="283625" y="0"/>
                        <a:pt x="196226" y="47115"/>
                        <a:pt x="129057" y="70663"/>
                      </a:cubicBezTo>
                      <a:cubicBezTo>
                        <a:pt x="61888" y="94204"/>
                        <a:pt x="5865" y="94445"/>
                        <a:pt x="5865" y="94445"/>
                      </a:cubicBezTo>
                      <a:lnTo>
                        <a:pt x="0" y="119948"/>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73" name="Google Shape;3173;p17"/>
                <p:cNvSpPr/>
                <p:nvPr/>
              </p:nvSpPr>
              <p:spPr>
                <a:xfrm>
                  <a:off x="1788121" y="2453040"/>
                  <a:ext cx="115925" cy="194609"/>
                </a:xfrm>
                <a:custGeom>
                  <a:avLst/>
                  <a:gdLst/>
                  <a:ahLst/>
                  <a:cxnLst/>
                  <a:rect l="l" t="t" r="r" b="b"/>
                  <a:pathLst>
                    <a:path w="115925" h="194609" extrusionOk="0">
                      <a:moveTo>
                        <a:pt x="112704" y="194609"/>
                      </a:moveTo>
                      <a:cubicBezTo>
                        <a:pt x="112704" y="194609"/>
                        <a:pt x="63598" y="171490"/>
                        <a:pt x="37201" y="123859"/>
                      </a:cubicBezTo>
                      <a:cubicBezTo>
                        <a:pt x="10804" y="76228"/>
                        <a:pt x="0" y="0"/>
                        <a:pt x="0" y="0"/>
                      </a:cubicBezTo>
                      <a:cubicBezTo>
                        <a:pt x="0" y="0"/>
                        <a:pt x="19831" y="73208"/>
                        <a:pt x="47624" y="116680"/>
                      </a:cubicBezTo>
                      <a:cubicBezTo>
                        <a:pt x="75417" y="160152"/>
                        <a:pt x="115925" y="175709"/>
                        <a:pt x="115925" y="175709"/>
                      </a:cubicBezTo>
                      <a:lnTo>
                        <a:pt x="112704" y="194609"/>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3174" name="Google Shape;3174;p17"/>
            <p:cNvGrpSpPr/>
            <p:nvPr/>
          </p:nvGrpSpPr>
          <p:grpSpPr>
            <a:xfrm>
              <a:off x="58789" y="472809"/>
              <a:ext cx="564960" cy="555006"/>
              <a:chOff x="1521767" y="2498618"/>
              <a:chExt cx="754387" cy="741194"/>
            </a:xfrm>
          </p:grpSpPr>
          <p:sp>
            <p:nvSpPr>
              <p:cNvPr id="3175" name="Google Shape;3175;p17"/>
              <p:cNvSpPr/>
              <p:nvPr/>
            </p:nvSpPr>
            <p:spPr>
              <a:xfrm>
                <a:off x="1521767" y="2498618"/>
                <a:ext cx="754387" cy="741194"/>
              </a:xfrm>
              <a:custGeom>
                <a:avLst/>
                <a:gdLst/>
                <a:ahLst/>
                <a:cxnLst/>
                <a:rect l="l" t="t" r="r" b="b"/>
                <a:pathLst>
                  <a:path w="754387" h="741194" extrusionOk="0">
                    <a:moveTo>
                      <a:pt x="46742" y="560458"/>
                    </a:moveTo>
                    <a:cubicBezTo>
                      <a:pt x="-14135" y="468792"/>
                      <a:pt x="-14539" y="306625"/>
                      <a:pt x="39646" y="216044"/>
                    </a:cubicBezTo>
                    <a:cubicBezTo>
                      <a:pt x="93830" y="125470"/>
                      <a:pt x="160954" y="77752"/>
                      <a:pt x="249105" y="36511"/>
                    </a:cubicBezTo>
                    <a:cubicBezTo>
                      <a:pt x="337256" y="-4738"/>
                      <a:pt x="442389" y="-20912"/>
                      <a:pt x="549949" y="41359"/>
                    </a:cubicBezTo>
                    <a:cubicBezTo>
                      <a:pt x="657509" y="103630"/>
                      <a:pt x="740155" y="191311"/>
                      <a:pt x="751319" y="315519"/>
                    </a:cubicBezTo>
                    <a:cubicBezTo>
                      <a:pt x="761861" y="432727"/>
                      <a:pt x="747475" y="497517"/>
                      <a:pt x="672874" y="593716"/>
                    </a:cubicBezTo>
                    <a:cubicBezTo>
                      <a:pt x="623068" y="657943"/>
                      <a:pt x="531739" y="752435"/>
                      <a:pt x="351812" y="740099"/>
                    </a:cubicBezTo>
                    <a:cubicBezTo>
                      <a:pt x="281860" y="735303"/>
                      <a:pt x="156668" y="725981"/>
                      <a:pt x="46742" y="560458"/>
                    </a:cubicBezTo>
                    <a:close/>
                  </a:path>
                </a:pathLst>
              </a:custGeom>
              <a:solidFill>
                <a:srgbClr val="A422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76" name="Google Shape;3176;p17"/>
              <p:cNvSpPr/>
              <p:nvPr/>
            </p:nvSpPr>
            <p:spPr>
              <a:xfrm>
                <a:off x="1521771" y="2567940"/>
                <a:ext cx="649391" cy="671741"/>
              </a:xfrm>
              <a:custGeom>
                <a:avLst/>
                <a:gdLst/>
                <a:ahLst/>
                <a:cxnLst/>
                <a:rect l="l" t="t" r="r" b="b"/>
                <a:pathLst>
                  <a:path w="649391" h="671741" extrusionOk="0">
                    <a:moveTo>
                      <a:pt x="335151" y="267"/>
                    </a:moveTo>
                    <a:cubicBezTo>
                      <a:pt x="240621" y="-3149"/>
                      <a:pt x="150624" y="26761"/>
                      <a:pt x="106441" y="61004"/>
                    </a:cubicBezTo>
                    <a:cubicBezTo>
                      <a:pt x="106361" y="61078"/>
                      <a:pt x="106281" y="61165"/>
                      <a:pt x="106201" y="61239"/>
                    </a:cubicBezTo>
                    <a:cubicBezTo>
                      <a:pt x="81911" y="85020"/>
                      <a:pt x="59862" y="112868"/>
                      <a:pt x="39609" y="146722"/>
                    </a:cubicBezTo>
                    <a:cubicBezTo>
                      <a:pt x="-14576" y="237303"/>
                      <a:pt x="-14094" y="399497"/>
                      <a:pt x="46782" y="491163"/>
                    </a:cubicBezTo>
                    <a:cubicBezTo>
                      <a:pt x="156709" y="656686"/>
                      <a:pt x="281816" y="665941"/>
                      <a:pt x="351769" y="670737"/>
                    </a:cubicBezTo>
                    <a:cubicBezTo>
                      <a:pt x="364633" y="671621"/>
                      <a:pt x="376976" y="671855"/>
                      <a:pt x="388951" y="671694"/>
                    </a:cubicBezTo>
                    <a:cubicBezTo>
                      <a:pt x="524201" y="622951"/>
                      <a:pt x="701829" y="486468"/>
                      <a:pt x="634758" y="241649"/>
                    </a:cubicBezTo>
                    <a:cubicBezTo>
                      <a:pt x="586207" y="64440"/>
                      <a:pt x="456911" y="4673"/>
                      <a:pt x="335151" y="267"/>
                    </a:cubicBezTo>
                    <a:close/>
                  </a:path>
                </a:pathLst>
              </a:custGeom>
              <a:solidFill>
                <a:srgbClr val="BA3D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77" name="Google Shape;3177;p17"/>
              <p:cNvSpPr/>
              <p:nvPr/>
            </p:nvSpPr>
            <p:spPr>
              <a:xfrm>
                <a:off x="1522027" y="2620407"/>
                <a:ext cx="596713" cy="604520"/>
              </a:xfrm>
              <a:custGeom>
                <a:avLst/>
                <a:gdLst/>
                <a:ahLst/>
                <a:cxnLst/>
                <a:rect l="l" t="t" r="r" b="b"/>
                <a:pathLst>
                  <a:path w="596713" h="604520" extrusionOk="0">
                    <a:moveTo>
                      <a:pt x="309310" y="45"/>
                    </a:moveTo>
                    <a:cubicBezTo>
                      <a:pt x="194551" y="1961"/>
                      <a:pt x="81992" y="64299"/>
                      <a:pt x="46407" y="130963"/>
                    </a:cubicBezTo>
                    <a:cubicBezTo>
                      <a:pt x="27613" y="166171"/>
                      <a:pt x="13597" y="196088"/>
                      <a:pt x="1574" y="223734"/>
                    </a:cubicBezTo>
                    <a:cubicBezTo>
                      <a:pt x="-4197" y="289755"/>
                      <a:pt x="5835" y="360251"/>
                      <a:pt x="32778" y="414425"/>
                    </a:cubicBezTo>
                    <a:cubicBezTo>
                      <a:pt x="33799" y="416481"/>
                      <a:pt x="34697" y="418638"/>
                      <a:pt x="35767" y="420647"/>
                    </a:cubicBezTo>
                    <a:cubicBezTo>
                      <a:pt x="39115" y="426922"/>
                      <a:pt x="42703" y="432936"/>
                      <a:pt x="46527" y="438696"/>
                    </a:cubicBezTo>
                    <a:cubicBezTo>
                      <a:pt x="53397" y="449043"/>
                      <a:pt x="60237" y="458707"/>
                      <a:pt x="67210" y="467869"/>
                    </a:cubicBezTo>
                    <a:cubicBezTo>
                      <a:pt x="132450" y="553654"/>
                      <a:pt x="201135" y="588815"/>
                      <a:pt x="259695" y="604520"/>
                    </a:cubicBezTo>
                    <a:cubicBezTo>
                      <a:pt x="310647" y="601319"/>
                      <a:pt x="369168" y="587844"/>
                      <a:pt x="436876" y="559568"/>
                    </a:cubicBezTo>
                    <a:cubicBezTo>
                      <a:pt x="626192" y="480507"/>
                      <a:pt x="646590" y="219226"/>
                      <a:pt x="502034" y="73929"/>
                    </a:cubicBezTo>
                    <a:cubicBezTo>
                      <a:pt x="447826" y="19447"/>
                      <a:pt x="378166" y="-1100"/>
                      <a:pt x="309310" y="45"/>
                    </a:cubicBezTo>
                    <a:close/>
                  </a:path>
                </a:pathLst>
              </a:custGeom>
              <a:solidFill>
                <a:srgbClr val="CF58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78" name="Google Shape;3178;p17"/>
              <p:cNvSpPr/>
              <p:nvPr/>
            </p:nvSpPr>
            <p:spPr>
              <a:xfrm>
                <a:off x="1535344" y="2866624"/>
                <a:ext cx="277020" cy="331014"/>
              </a:xfrm>
              <a:custGeom>
                <a:avLst/>
                <a:gdLst/>
                <a:ahLst/>
                <a:cxnLst/>
                <a:rect l="l" t="t" r="r" b="b"/>
                <a:pathLst>
                  <a:path w="277020" h="331014" extrusionOk="0">
                    <a:moveTo>
                      <a:pt x="277020" y="327590"/>
                    </a:moveTo>
                    <a:cubicBezTo>
                      <a:pt x="277224" y="339538"/>
                      <a:pt x="146301" y="322513"/>
                      <a:pt x="71415" y="239916"/>
                    </a:cubicBezTo>
                    <a:cubicBezTo>
                      <a:pt x="-1985" y="158959"/>
                      <a:pt x="-7413" y="1045"/>
                      <a:pt x="5451" y="6"/>
                    </a:cubicBezTo>
                    <a:cubicBezTo>
                      <a:pt x="18715" y="-1065"/>
                      <a:pt x="4668" y="131909"/>
                      <a:pt x="85680" y="221987"/>
                    </a:cubicBezTo>
                    <a:cubicBezTo>
                      <a:pt x="166047" y="311349"/>
                      <a:pt x="276820" y="315863"/>
                      <a:pt x="277020" y="327590"/>
                    </a:cubicBezTo>
                    <a:close/>
                  </a:path>
                </a:pathLst>
              </a:custGeom>
              <a:solidFill>
                <a:srgbClr val="FFA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79" name="Google Shape;3179;p17"/>
              <p:cNvSpPr/>
              <p:nvPr/>
            </p:nvSpPr>
            <p:spPr>
              <a:xfrm>
                <a:off x="1566324" y="2642572"/>
                <a:ext cx="511149" cy="517694"/>
              </a:xfrm>
              <a:custGeom>
                <a:avLst/>
                <a:gdLst/>
                <a:ahLst/>
                <a:cxnLst/>
                <a:rect l="l" t="t" r="r" b="b"/>
                <a:pathLst>
                  <a:path w="511149" h="517694" extrusionOk="0">
                    <a:moveTo>
                      <a:pt x="424480" y="137383"/>
                    </a:moveTo>
                    <a:cubicBezTo>
                      <a:pt x="438140" y="129218"/>
                      <a:pt x="410144" y="-47348"/>
                      <a:pt x="179615" y="12271"/>
                    </a:cubicBezTo>
                    <a:cubicBezTo>
                      <a:pt x="80964" y="37787"/>
                      <a:pt x="-6921" y="118731"/>
                      <a:pt x="431" y="264677"/>
                    </a:cubicBezTo>
                    <a:cubicBezTo>
                      <a:pt x="9365" y="442068"/>
                      <a:pt x="189223" y="574151"/>
                      <a:pt x="388193" y="493443"/>
                    </a:cubicBezTo>
                    <a:cubicBezTo>
                      <a:pt x="572029" y="418869"/>
                      <a:pt x="504988" y="194651"/>
                      <a:pt x="469270" y="211655"/>
                    </a:cubicBezTo>
                    <a:cubicBezTo>
                      <a:pt x="467135" y="212673"/>
                      <a:pt x="465271" y="214515"/>
                      <a:pt x="463580" y="217040"/>
                    </a:cubicBezTo>
                    <a:cubicBezTo>
                      <a:pt x="448232" y="239951"/>
                      <a:pt x="447109" y="319501"/>
                      <a:pt x="386512" y="356256"/>
                    </a:cubicBezTo>
                    <a:cubicBezTo>
                      <a:pt x="348375" y="379388"/>
                      <a:pt x="228139" y="383514"/>
                      <a:pt x="197144" y="295806"/>
                    </a:cubicBezTo>
                    <a:cubicBezTo>
                      <a:pt x="168849" y="215740"/>
                      <a:pt x="207186" y="142258"/>
                      <a:pt x="268608" y="127424"/>
                    </a:cubicBezTo>
                    <a:cubicBezTo>
                      <a:pt x="331511" y="112228"/>
                      <a:pt x="407411" y="147589"/>
                      <a:pt x="424480" y="137383"/>
                    </a:cubicBezTo>
                    <a:close/>
                  </a:path>
                </a:pathLst>
              </a:custGeom>
              <a:solidFill>
                <a:srgbClr val="E573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0" name="Google Shape;3180;p17"/>
              <p:cNvSpPr/>
              <p:nvPr/>
            </p:nvSpPr>
            <p:spPr>
              <a:xfrm>
                <a:off x="2010194" y="2913419"/>
                <a:ext cx="46433" cy="81688"/>
              </a:xfrm>
              <a:custGeom>
                <a:avLst/>
                <a:gdLst/>
                <a:ahLst/>
                <a:cxnLst/>
                <a:rect l="l" t="t" r="r" b="b"/>
                <a:pathLst>
                  <a:path w="46433" h="81688" extrusionOk="0">
                    <a:moveTo>
                      <a:pt x="37828" y="2175"/>
                    </a:moveTo>
                    <a:cubicBezTo>
                      <a:pt x="24267" y="-13905"/>
                      <a:pt x="-7912" y="63998"/>
                      <a:pt x="1796" y="77365"/>
                    </a:cubicBezTo>
                    <a:cubicBezTo>
                      <a:pt x="10841" y="89822"/>
                      <a:pt x="26242" y="72182"/>
                      <a:pt x="30723" y="64333"/>
                    </a:cubicBezTo>
                    <a:cubicBezTo>
                      <a:pt x="44190" y="40745"/>
                      <a:pt x="54441" y="21872"/>
                      <a:pt x="37828" y="2175"/>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1" name="Google Shape;3181;p17"/>
              <p:cNvSpPr/>
              <p:nvPr/>
            </p:nvSpPr>
            <p:spPr>
              <a:xfrm>
                <a:off x="1864990" y="2999238"/>
                <a:ext cx="151596" cy="115028"/>
              </a:xfrm>
              <a:custGeom>
                <a:avLst/>
                <a:gdLst/>
                <a:ahLst/>
                <a:cxnLst/>
                <a:rect l="l" t="t" r="r" b="b"/>
                <a:pathLst>
                  <a:path w="151596" h="115028" extrusionOk="0">
                    <a:moveTo>
                      <a:pt x="1979" y="110831"/>
                    </a:moveTo>
                    <a:cubicBezTo>
                      <a:pt x="-4625" y="95856"/>
                      <a:pt x="7367" y="95367"/>
                      <a:pt x="7941" y="72890"/>
                    </a:cubicBezTo>
                    <a:cubicBezTo>
                      <a:pt x="8515" y="50415"/>
                      <a:pt x="-6304" y="44079"/>
                      <a:pt x="5102" y="35366"/>
                    </a:cubicBezTo>
                    <a:cubicBezTo>
                      <a:pt x="20716" y="23445"/>
                      <a:pt x="30960" y="40724"/>
                      <a:pt x="81057" y="25789"/>
                    </a:cubicBezTo>
                    <a:cubicBezTo>
                      <a:pt x="95216" y="21563"/>
                      <a:pt x="133794" y="-11341"/>
                      <a:pt x="148305" y="4090"/>
                    </a:cubicBezTo>
                    <a:cubicBezTo>
                      <a:pt x="157314" y="13667"/>
                      <a:pt x="146339" y="33095"/>
                      <a:pt x="133366" y="48546"/>
                    </a:cubicBezTo>
                    <a:cubicBezTo>
                      <a:pt x="73502" y="119865"/>
                      <a:pt x="6045" y="120046"/>
                      <a:pt x="1979" y="110831"/>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2" name="Google Shape;3182;p17"/>
              <p:cNvSpPr/>
              <p:nvPr/>
            </p:nvSpPr>
            <p:spPr>
              <a:xfrm>
                <a:off x="1587144" y="2765928"/>
                <a:ext cx="260401" cy="362121"/>
              </a:xfrm>
              <a:custGeom>
                <a:avLst/>
                <a:gdLst/>
                <a:ahLst/>
                <a:cxnLst/>
                <a:rect l="l" t="t" r="r" b="b"/>
                <a:pathLst>
                  <a:path w="260401" h="362121" extrusionOk="0">
                    <a:moveTo>
                      <a:pt x="48924" y="277209"/>
                    </a:moveTo>
                    <a:cubicBezTo>
                      <a:pt x="-8225" y="204925"/>
                      <a:pt x="-33655" y="44653"/>
                      <a:pt x="76742" y="4496"/>
                    </a:cubicBezTo>
                    <a:cubicBezTo>
                      <a:pt x="103659" y="-5295"/>
                      <a:pt x="122023" y="-172"/>
                      <a:pt x="144310" y="30596"/>
                    </a:cubicBezTo>
                    <a:cubicBezTo>
                      <a:pt x="159057" y="50949"/>
                      <a:pt x="135703" y="128597"/>
                      <a:pt x="151787" y="180956"/>
                    </a:cubicBezTo>
                    <a:cubicBezTo>
                      <a:pt x="176019" y="259836"/>
                      <a:pt x="252979" y="237461"/>
                      <a:pt x="259983" y="306375"/>
                    </a:cubicBezTo>
                    <a:cubicBezTo>
                      <a:pt x="264081" y="346700"/>
                      <a:pt x="237136" y="357703"/>
                      <a:pt x="219780" y="360643"/>
                    </a:cubicBezTo>
                    <a:cubicBezTo>
                      <a:pt x="179822" y="367408"/>
                      <a:pt x="108718" y="352841"/>
                      <a:pt x="48924" y="277209"/>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3" name="Google Shape;3183;p17"/>
              <p:cNvSpPr/>
              <p:nvPr/>
            </p:nvSpPr>
            <p:spPr>
              <a:xfrm>
                <a:off x="1695226" y="2675046"/>
                <a:ext cx="252632" cy="112970"/>
              </a:xfrm>
              <a:custGeom>
                <a:avLst/>
                <a:gdLst/>
                <a:ahLst/>
                <a:cxnLst/>
                <a:rect l="l" t="t" r="r" b="b"/>
                <a:pathLst>
                  <a:path w="252632" h="112970" extrusionOk="0">
                    <a:moveTo>
                      <a:pt x="1413" y="66412"/>
                    </a:moveTo>
                    <a:cubicBezTo>
                      <a:pt x="10647" y="83115"/>
                      <a:pt x="26634" y="68957"/>
                      <a:pt x="45202" y="85513"/>
                    </a:cubicBezTo>
                    <a:cubicBezTo>
                      <a:pt x="60142" y="98834"/>
                      <a:pt x="66432" y="120600"/>
                      <a:pt x="83484" y="110280"/>
                    </a:cubicBezTo>
                    <a:cubicBezTo>
                      <a:pt x="104208" y="97736"/>
                      <a:pt x="107768" y="81796"/>
                      <a:pt x="158583" y="70759"/>
                    </a:cubicBezTo>
                    <a:cubicBezTo>
                      <a:pt x="217957" y="57860"/>
                      <a:pt x="240314" y="74108"/>
                      <a:pt x="250795" y="62166"/>
                    </a:cubicBezTo>
                    <a:cubicBezTo>
                      <a:pt x="263459" y="47747"/>
                      <a:pt x="208717" y="2614"/>
                      <a:pt x="146684" y="89"/>
                    </a:cubicBezTo>
                    <a:cubicBezTo>
                      <a:pt x="90656" y="-2194"/>
                      <a:pt x="-13315" y="39764"/>
                      <a:pt x="1413" y="66412"/>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4" name="Google Shape;3184;p17"/>
              <p:cNvSpPr/>
              <p:nvPr/>
            </p:nvSpPr>
            <p:spPr>
              <a:xfrm>
                <a:off x="1695882" y="2842198"/>
                <a:ext cx="105183" cy="203704"/>
              </a:xfrm>
              <a:custGeom>
                <a:avLst/>
                <a:gdLst/>
                <a:ahLst/>
                <a:cxnLst/>
                <a:rect l="l" t="t" r="r" b="b"/>
                <a:pathLst>
                  <a:path w="105183" h="203704" extrusionOk="0">
                    <a:moveTo>
                      <a:pt x="105184" y="203704"/>
                    </a:moveTo>
                    <a:cubicBezTo>
                      <a:pt x="105184" y="203704"/>
                      <a:pt x="41463" y="201186"/>
                      <a:pt x="12758" y="136912"/>
                    </a:cubicBezTo>
                    <a:cubicBezTo>
                      <a:pt x="-21908" y="59298"/>
                      <a:pt x="25056" y="0"/>
                      <a:pt x="25056" y="0"/>
                    </a:cubicBezTo>
                    <a:cubicBezTo>
                      <a:pt x="25056" y="0"/>
                      <a:pt x="13692" y="75679"/>
                      <a:pt x="33724" y="126605"/>
                    </a:cubicBezTo>
                    <a:cubicBezTo>
                      <a:pt x="53756" y="177531"/>
                      <a:pt x="105184" y="203704"/>
                      <a:pt x="105184" y="203704"/>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5" name="Google Shape;3185;p17"/>
              <p:cNvSpPr/>
              <p:nvPr/>
            </p:nvSpPr>
            <p:spPr>
              <a:xfrm>
                <a:off x="1776999" y="2716712"/>
                <a:ext cx="133726" cy="49968"/>
              </a:xfrm>
              <a:custGeom>
                <a:avLst/>
                <a:gdLst/>
                <a:ahLst/>
                <a:cxnLst/>
                <a:rect l="l" t="t" r="r" b="b"/>
                <a:pathLst>
                  <a:path w="133726" h="49968" extrusionOk="0">
                    <a:moveTo>
                      <a:pt x="0" y="49968"/>
                    </a:moveTo>
                    <a:cubicBezTo>
                      <a:pt x="0" y="49968"/>
                      <a:pt x="26605" y="10488"/>
                      <a:pt x="60036" y="1942"/>
                    </a:cubicBezTo>
                    <a:cubicBezTo>
                      <a:pt x="93468" y="-6597"/>
                      <a:pt x="133726" y="15786"/>
                      <a:pt x="133726" y="15786"/>
                    </a:cubicBezTo>
                    <a:cubicBezTo>
                      <a:pt x="133726" y="15786"/>
                      <a:pt x="101968" y="11057"/>
                      <a:pt x="68536" y="19603"/>
                    </a:cubicBezTo>
                    <a:cubicBezTo>
                      <a:pt x="35104" y="28149"/>
                      <a:pt x="0" y="49968"/>
                      <a:pt x="0" y="49968"/>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6" name="Google Shape;3186;p17"/>
              <p:cNvSpPr/>
              <p:nvPr/>
            </p:nvSpPr>
            <p:spPr>
              <a:xfrm>
                <a:off x="1892052" y="3010662"/>
                <a:ext cx="110139" cy="56886"/>
              </a:xfrm>
              <a:custGeom>
                <a:avLst/>
                <a:gdLst/>
                <a:ahLst/>
                <a:cxnLst/>
                <a:rect l="l" t="t" r="r" b="b"/>
                <a:pathLst>
                  <a:path w="110139" h="56886" extrusionOk="0">
                    <a:moveTo>
                      <a:pt x="28" y="47484"/>
                    </a:moveTo>
                    <a:cubicBezTo>
                      <a:pt x="-988" y="30164"/>
                      <a:pt x="26097" y="40907"/>
                      <a:pt x="61531" y="29910"/>
                    </a:cubicBezTo>
                    <a:cubicBezTo>
                      <a:pt x="84020" y="22931"/>
                      <a:pt x="110139" y="0"/>
                      <a:pt x="110139" y="0"/>
                    </a:cubicBezTo>
                    <a:cubicBezTo>
                      <a:pt x="110139" y="0"/>
                      <a:pt x="95456" y="30117"/>
                      <a:pt x="70261" y="42039"/>
                    </a:cubicBezTo>
                    <a:cubicBezTo>
                      <a:pt x="42115" y="55346"/>
                      <a:pt x="1043" y="64796"/>
                      <a:pt x="28" y="47484"/>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7" name="Google Shape;3187;p17"/>
              <p:cNvSpPr/>
              <p:nvPr/>
            </p:nvSpPr>
            <p:spPr>
              <a:xfrm>
                <a:off x="1804597" y="2797361"/>
                <a:ext cx="194600" cy="184473"/>
              </a:xfrm>
              <a:custGeom>
                <a:avLst/>
                <a:gdLst/>
                <a:ahLst/>
                <a:cxnLst/>
                <a:rect l="l" t="t" r="r" b="b"/>
                <a:pathLst>
                  <a:path w="194600" h="184473" extrusionOk="0">
                    <a:moveTo>
                      <a:pt x="18015" y="160500"/>
                    </a:moveTo>
                    <a:cubicBezTo>
                      <a:pt x="-13315" y="128808"/>
                      <a:pt x="-738" y="72364"/>
                      <a:pt x="32402" y="35448"/>
                    </a:cubicBezTo>
                    <a:cubicBezTo>
                      <a:pt x="90923" y="-29736"/>
                      <a:pt x="144847" y="8981"/>
                      <a:pt x="176176" y="40672"/>
                    </a:cubicBezTo>
                    <a:cubicBezTo>
                      <a:pt x="207505" y="72364"/>
                      <a:pt x="197259" y="132251"/>
                      <a:pt x="157718" y="162208"/>
                    </a:cubicBezTo>
                    <a:cubicBezTo>
                      <a:pt x="118178" y="192164"/>
                      <a:pt x="49344" y="192184"/>
                      <a:pt x="18015" y="160500"/>
                    </a:cubicBezTo>
                    <a:close/>
                  </a:path>
                </a:pathLst>
              </a:custGeom>
              <a:solidFill>
                <a:srgbClr val="DF7B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8" name="Google Shape;3188;p17"/>
              <p:cNvSpPr/>
              <p:nvPr/>
            </p:nvSpPr>
            <p:spPr>
              <a:xfrm>
                <a:off x="1829739" y="2836336"/>
                <a:ext cx="135326" cy="121109"/>
              </a:xfrm>
              <a:custGeom>
                <a:avLst/>
                <a:gdLst/>
                <a:ahLst/>
                <a:cxnLst/>
                <a:rect l="l" t="t" r="r" b="b"/>
                <a:pathLst>
                  <a:path w="135326" h="121109" extrusionOk="0">
                    <a:moveTo>
                      <a:pt x="37480" y="8836"/>
                    </a:moveTo>
                    <a:cubicBezTo>
                      <a:pt x="67948" y="-4759"/>
                      <a:pt x="110062" y="-4223"/>
                      <a:pt x="127108" y="21481"/>
                    </a:cubicBezTo>
                    <a:cubicBezTo>
                      <a:pt x="144154" y="47185"/>
                      <a:pt x="133569" y="93376"/>
                      <a:pt x="105663" y="111659"/>
                    </a:cubicBezTo>
                    <a:cubicBezTo>
                      <a:pt x="77758" y="129943"/>
                      <a:pt x="32531" y="120319"/>
                      <a:pt x="15485" y="94615"/>
                    </a:cubicBezTo>
                    <a:cubicBezTo>
                      <a:pt x="-1561" y="68904"/>
                      <a:pt x="-15881" y="32638"/>
                      <a:pt x="37480" y="8836"/>
                    </a:cubicBezTo>
                    <a:close/>
                  </a:path>
                </a:pathLst>
              </a:custGeom>
              <a:solidFill>
                <a:srgbClr val="C568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9" name="Google Shape;3189;p17"/>
              <p:cNvSpPr/>
              <p:nvPr/>
            </p:nvSpPr>
            <p:spPr>
              <a:xfrm>
                <a:off x="1872332" y="2848909"/>
                <a:ext cx="67361" cy="69042"/>
              </a:xfrm>
              <a:custGeom>
                <a:avLst/>
                <a:gdLst/>
                <a:ahLst/>
                <a:cxnLst/>
                <a:rect l="l" t="t" r="r" b="b"/>
                <a:pathLst>
                  <a:path w="67361" h="69042" extrusionOk="0">
                    <a:moveTo>
                      <a:pt x="0" y="34518"/>
                    </a:moveTo>
                    <a:cubicBezTo>
                      <a:pt x="0" y="15457"/>
                      <a:pt x="15080" y="0"/>
                      <a:pt x="33681" y="0"/>
                    </a:cubicBezTo>
                    <a:cubicBezTo>
                      <a:pt x="52282" y="0"/>
                      <a:pt x="67362" y="15457"/>
                      <a:pt x="67362" y="34518"/>
                    </a:cubicBezTo>
                    <a:cubicBezTo>
                      <a:pt x="67362" y="53585"/>
                      <a:pt x="52282" y="69042"/>
                      <a:pt x="33681" y="69042"/>
                    </a:cubicBezTo>
                    <a:cubicBezTo>
                      <a:pt x="15080" y="69042"/>
                      <a:pt x="0" y="53585"/>
                      <a:pt x="0" y="34518"/>
                    </a:cubicBezTo>
                    <a:close/>
                  </a:path>
                </a:pathLst>
              </a:custGeom>
              <a:solidFill>
                <a:srgbClr val="932D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0" name="Google Shape;3190;p17"/>
              <p:cNvSpPr/>
              <p:nvPr/>
            </p:nvSpPr>
            <p:spPr>
              <a:xfrm>
                <a:off x="1889842" y="2862110"/>
                <a:ext cx="38106" cy="38281"/>
              </a:xfrm>
              <a:custGeom>
                <a:avLst/>
                <a:gdLst/>
                <a:ahLst/>
                <a:cxnLst/>
                <a:rect l="l" t="t" r="r" b="b"/>
                <a:pathLst>
                  <a:path w="38106" h="38281" extrusionOk="0">
                    <a:moveTo>
                      <a:pt x="0" y="19141"/>
                    </a:moveTo>
                    <a:cubicBezTo>
                      <a:pt x="0" y="8566"/>
                      <a:pt x="8530" y="0"/>
                      <a:pt x="19053" y="0"/>
                    </a:cubicBezTo>
                    <a:cubicBezTo>
                      <a:pt x="29576" y="0"/>
                      <a:pt x="38106" y="8566"/>
                      <a:pt x="38106" y="19141"/>
                    </a:cubicBezTo>
                    <a:cubicBezTo>
                      <a:pt x="38106" y="29709"/>
                      <a:pt x="29576" y="38282"/>
                      <a:pt x="19053" y="38282"/>
                    </a:cubicBezTo>
                    <a:cubicBezTo>
                      <a:pt x="8530" y="38282"/>
                      <a:pt x="0" y="29709"/>
                      <a:pt x="0" y="19141"/>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1" name="Google Shape;3191;p17"/>
              <p:cNvSpPr/>
              <p:nvPr/>
            </p:nvSpPr>
            <p:spPr>
              <a:xfrm>
                <a:off x="2055575" y="2628764"/>
                <a:ext cx="29150" cy="41850"/>
              </a:xfrm>
              <a:custGeom>
                <a:avLst/>
                <a:gdLst/>
                <a:ahLst/>
                <a:cxnLst/>
                <a:rect l="l" t="t" r="r" b="b"/>
                <a:pathLst>
                  <a:path w="29150" h="41850" extrusionOk="0">
                    <a:moveTo>
                      <a:pt x="21998" y="127"/>
                    </a:moveTo>
                    <a:cubicBezTo>
                      <a:pt x="20520" y="442"/>
                      <a:pt x="19178" y="1265"/>
                      <a:pt x="18292" y="2638"/>
                    </a:cubicBezTo>
                    <a:cubicBezTo>
                      <a:pt x="16995" y="4594"/>
                      <a:pt x="15495" y="6617"/>
                      <a:pt x="14466" y="8733"/>
                    </a:cubicBezTo>
                    <a:cubicBezTo>
                      <a:pt x="12561" y="12658"/>
                      <a:pt x="11190" y="16924"/>
                      <a:pt x="9444" y="20929"/>
                    </a:cubicBezTo>
                    <a:cubicBezTo>
                      <a:pt x="6383" y="27961"/>
                      <a:pt x="3199" y="34886"/>
                      <a:pt x="0" y="41851"/>
                    </a:cubicBezTo>
                    <a:cubicBezTo>
                      <a:pt x="5042" y="36078"/>
                      <a:pt x="10028" y="30191"/>
                      <a:pt x="15183" y="24518"/>
                    </a:cubicBezTo>
                    <a:cubicBezTo>
                      <a:pt x="18122" y="21284"/>
                      <a:pt x="21473" y="18297"/>
                      <a:pt x="24270" y="14955"/>
                    </a:cubicBezTo>
                    <a:cubicBezTo>
                      <a:pt x="25781" y="13146"/>
                      <a:pt x="26962" y="11077"/>
                      <a:pt x="28215" y="9095"/>
                    </a:cubicBezTo>
                    <a:cubicBezTo>
                      <a:pt x="29986" y="6355"/>
                      <a:pt x="29161" y="2739"/>
                      <a:pt x="26422" y="964"/>
                    </a:cubicBezTo>
                    <a:cubicBezTo>
                      <a:pt x="25052" y="80"/>
                      <a:pt x="23476" y="-188"/>
                      <a:pt x="21998" y="127"/>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2" name="Google Shape;3192;p17"/>
              <p:cNvSpPr/>
              <p:nvPr/>
            </p:nvSpPr>
            <p:spPr>
              <a:xfrm>
                <a:off x="2075421" y="2692371"/>
                <a:ext cx="30847" cy="29417"/>
              </a:xfrm>
              <a:custGeom>
                <a:avLst/>
                <a:gdLst/>
                <a:ahLst/>
                <a:cxnLst/>
                <a:rect l="l" t="t" r="r" b="b"/>
                <a:pathLst>
                  <a:path w="30847" h="29417" extrusionOk="0">
                    <a:moveTo>
                      <a:pt x="25107" y="3"/>
                    </a:moveTo>
                    <a:cubicBezTo>
                      <a:pt x="23596" y="-44"/>
                      <a:pt x="22111" y="558"/>
                      <a:pt x="20922" y="1677"/>
                    </a:cubicBezTo>
                    <a:cubicBezTo>
                      <a:pt x="10493" y="15527"/>
                      <a:pt x="8574" y="18199"/>
                      <a:pt x="10521" y="15547"/>
                    </a:cubicBezTo>
                    <a:cubicBezTo>
                      <a:pt x="13542" y="11428"/>
                      <a:pt x="16505" y="7222"/>
                      <a:pt x="19368" y="2990"/>
                    </a:cubicBezTo>
                    <a:cubicBezTo>
                      <a:pt x="19721" y="2474"/>
                      <a:pt x="18492" y="3860"/>
                      <a:pt x="18053" y="4309"/>
                    </a:cubicBezTo>
                    <a:cubicBezTo>
                      <a:pt x="16868" y="5521"/>
                      <a:pt x="15974" y="6841"/>
                      <a:pt x="15064" y="8254"/>
                    </a:cubicBezTo>
                    <a:cubicBezTo>
                      <a:pt x="12719" y="11897"/>
                      <a:pt x="10201" y="15507"/>
                      <a:pt x="7652" y="19016"/>
                    </a:cubicBezTo>
                    <a:cubicBezTo>
                      <a:pt x="6587" y="20476"/>
                      <a:pt x="3292" y="24729"/>
                      <a:pt x="4424" y="23316"/>
                    </a:cubicBezTo>
                    <a:cubicBezTo>
                      <a:pt x="6482" y="20744"/>
                      <a:pt x="0" y="29417"/>
                      <a:pt x="0" y="29417"/>
                    </a:cubicBezTo>
                    <a:cubicBezTo>
                      <a:pt x="0" y="29417"/>
                      <a:pt x="18766" y="17094"/>
                      <a:pt x="14466" y="19847"/>
                    </a:cubicBezTo>
                    <a:cubicBezTo>
                      <a:pt x="13230" y="20644"/>
                      <a:pt x="12103" y="21548"/>
                      <a:pt x="10880" y="22358"/>
                    </a:cubicBezTo>
                    <a:cubicBezTo>
                      <a:pt x="14537" y="20034"/>
                      <a:pt x="18213" y="17777"/>
                      <a:pt x="21998" y="15668"/>
                    </a:cubicBezTo>
                    <a:cubicBezTo>
                      <a:pt x="23467" y="14844"/>
                      <a:pt x="24781" y="14020"/>
                      <a:pt x="26063" y="12915"/>
                    </a:cubicBezTo>
                    <a:cubicBezTo>
                      <a:pt x="26539" y="12506"/>
                      <a:pt x="28039" y="11401"/>
                      <a:pt x="27498" y="11723"/>
                    </a:cubicBezTo>
                    <a:cubicBezTo>
                      <a:pt x="23098" y="14315"/>
                      <a:pt x="27455" y="11709"/>
                      <a:pt x="28933" y="10283"/>
                    </a:cubicBezTo>
                    <a:cubicBezTo>
                      <a:pt x="31310" y="8053"/>
                      <a:pt x="31525" y="4296"/>
                      <a:pt x="29291" y="1918"/>
                    </a:cubicBezTo>
                    <a:cubicBezTo>
                      <a:pt x="28175" y="726"/>
                      <a:pt x="26618" y="50"/>
                      <a:pt x="25107" y="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3" name="Google Shape;3193;p17"/>
              <p:cNvSpPr/>
              <p:nvPr/>
            </p:nvSpPr>
            <p:spPr>
              <a:xfrm>
                <a:off x="2056411" y="2754257"/>
                <a:ext cx="29363" cy="18102"/>
              </a:xfrm>
              <a:custGeom>
                <a:avLst/>
                <a:gdLst/>
                <a:ahLst/>
                <a:cxnLst/>
                <a:rect l="l" t="t" r="r" b="b"/>
                <a:pathLst>
                  <a:path w="29363" h="18102" extrusionOk="0">
                    <a:moveTo>
                      <a:pt x="25227" y="288"/>
                    </a:moveTo>
                    <a:cubicBezTo>
                      <a:pt x="23785" y="-167"/>
                      <a:pt x="22248" y="-107"/>
                      <a:pt x="20803" y="643"/>
                    </a:cubicBezTo>
                    <a:cubicBezTo>
                      <a:pt x="14523" y="5947"/>
                      <a:pt x="15549" y="4983"/>
                      <a:pt x="14467" y="5907"/>
                    </a:cubicBezTo>
                    <a:cubicBezTo>
                      <a:pt x="14818" y="5432"/>
                      <a:pt x="15601" y="5043"/>
                      <a:pt x="15303" y="4474"/>
                    </a:cubicBezTo>
                    <a:cubicBezTo>
                      <a:pt x="14242" y="2438"/>
                      <a:pt x="11972" y="7702"/>
                      <a:pt x="10282" y="9256"/>
                    </a:cubicBezTo>
                    <a:cubicBezTo>
                      <a:pt x="8609" y="10789"/>
                      <a:pt x="4090" y="11667"/>
                      <a:pt x="5141" y="13676"/>
                    </a:cubicBezTo>
                    <a:cubicBezTo>
                      <a:pt x="6184" y="15672"/>
                      <a:pt x="0" y="18103"/>
                      <a:pt x="0" y="18103"/>
                    </a:cubicBezTo>
                    <a:cubicBezTo>
                      <a:pt x="0" y="18103"/>
                      <a:pt x="3028" y="17366"/>
                      <a:pt x="6576" y="16429"/>
                    </a:cubicBezTo>
                    <a:cubicBezTo>
                      <a:pt x="7627" y="18438"/>
                      <a:pt x="11056" y="15370"/>
                      <a:pt x="13271" y="14875"/>
                    </a:cubicBezTo>
                    <a:cubicBezTo>
                      <a:pt x="15509" y="14372"/>
                      <a:pt x="21027" y="15471"/>
                      <a:pt x="19966" y="13442"/>
                    </a:cubicBezTo>
                    <a:cubicBezTo>
                      <a:pt x="18894" y="11385"/>
                      <a:pt x="19941" y="13495"/>
                      <a:pt x="26183" y="11164"/>
                    </a:cubicBezTo>
                    <a:cubicBezTo>
                      <a:pt x="29074" y="9658"/>
                      <a:pt x="30203" y="6048"/>
                      <a:pt x="28694" y="3154"/>
                    </a:cubicBezTo>
                    <a:cubicBezTo>
                      <a:pt x="27939" y="1708"/>
                      <a:pt x="26669" y="737"/>
                      <a:pt x="25227" y="288"/>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4" name="Google Shape;3194;p17"/>
              <p:cNvSpPr/>
              <p:nvPr/>
            </p:nvSpPr>
            <p:spPr>
              <a:xfrm>
                <a:off x="2142850" y="2808365"/>
                <a:ext cx="31538" cy="12230"/>
              </a:xfrm>
              <a:custGeom>
                <a:avLst/>
                <a:gdLst/>
                <a:ahLst/>
                <a:cxnLst/>
                <a:rect l="l" t="t" r="r" b="b"/>
                <a:pathLst>
                  <a:path w="31538" h="12230" extrusionOk="0">
                    <a:moveTo>
                      <a:pt x="24509" y="99"/>
                    </a:moveTo>
                    <a:cubicBezTo>
                      <a:pt x="12262" y="5316"/>
                      <a:pt x="10006" y="6267"/>
                      <a:pt x="12314" y="5236"/>
                    </a:cubicBezTo>
                    <a:cubicBezTo>
                      <a:pt x="15909" y="3642"/>
                      <a:pt x="19442" y="2108"/>
                      <a:pt x="22955" y="341"/>
                    </a:cubicBezTo>
                    <a:cubicBezTo>
                      <a:pt x="23382" y="119"/>
                      <a:pt x="22104" y="468"/>
                      <a:pt x="21640" y="575"/>
                    </a:cubicBezTo>
                    <a:cubicBezTo>
                      <a:pt x="20348" y="883"/>
                      <a:pt x="19326" y="1506"/>
                      <a:pt x="18173" y="2129"/>
                    </a:cubicBezTo>
                    <a:cubicBezTo>
                      <a:pt x="15232" y="3722"/>
                      <a:pt x="12134" y="5062"/>
                      <a:pt x="9086" y="6435"/>
                    </a:cubicBezTo>
                    <a:cubicBezTo>
                      <a:pt x="7818" y="7004"/>
                      <a:pt x="3959" y="8725"/>
                      <a:pt x="5261" y="8230"/>
                    </a:cubicBezTo>
                    <a:cubicBezTo>
                      <a:pt x="7621" y="7326"/>
                      <a:pt x="0" y="10500"/>
                      <a:pt x="0" y="10500"/>
                    </a:cubicBezTo>
                    <a:cubicBezTo>
                      <a:pt x="0" y="10500"/>
                      <a:pt x="2433" y="10581"/>
                      <a:pt x="5739" y="10741"/>
                    </a:cubicBezTo>
                    <a:cubicBezTo>
                      <a:pt x="5620" y="10741"/>
                      <a:pt x="6141" y="10735"/>
                      <a:pt x="6098" y="10741"/>
                    </a:cubicBezTo>
                    <a:cubicBezTo>
                      <a:pt x="5635" y="10755"/>
                      <a:pt x="8653" y="11016"/>
                      <a:pt x="9923" y="11096"/>
                    </a:cubicBezTo>
                    <a:cubicBezTo>
                      <a:pt x="13259" y="11317"/>
                      <a:pt x="16653" y="11471"/>
                      <a:pt x="19966" y="11933"/>
                    </a:cubicBezTo>
                    <a:cubicBezTo>
                      <a:pt x="21266" y="12114"/>
                      <a:pt x="22355" y="12335"/>
                      <a:pt x="23672" y="12175"/>
                    </a:cubicBezTo>
                    <a:cubicBezTo>
                      <a:pt x="24146" y="12114"/>
                      <a:pt x="25582" y="11987"/>
                      <a:pt x="25107" y="11933"/>
                    </a:cubicBezTo>
                    <a:cubicBezTo>
                      <a:pt x="21197" y="11505"/>
                      <a:pt x="25131" y="12000"/>
                      <a:pt x="26661" y="11692"/>
                    </a:cubicBezTo>
                    <a:cubicBezTo>
                      <a:pt x="29871" y="11116"/>
                      <a:pt x="32024" y="7969"/>
                      <a:pt x="31444" y="4761"/>
                    </a:cubicBezTo>
                    <a:cubicBezTo>
                      <a:pt x="30863" y="1553"/>
                      <a:pt x="27719" y="-483"/>
                      <a:pt x="24509" y="9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5" name="Google Shape;3195;p17"/>
              <p:cNvSpPr/>
              <p:nvPr/>
            </p:nvSpPr>
            <p:spPr>
              <a:xfrm>
                <a:off x="2204901" y="2833434"/>
                <a:ext cx="31340" cy="12094"/>
              </a:xfrm>
              <a:custGeom>
                <a:avLst/>
                <a:gdLst/>
                <a:ahLst/>
                <a:cxnLst/>
                <a:rect l="l" t="t" r="r" b="b"/>
                <a:pathLst>
                  <a:path w="31340" h="12094" extrusionOk="0">
                    <a:moveTo>
                      <a:pt x="24988" y="18"/>
                    </a:moveTo>
                    <a:cubicBezTo>
                      <a:pt x="12504" y="3942"/>
                      <a:pt x="10079" y="4746"/>
                      <a:pt x="12430" y="3963"/>
                    </a:cubicBezTo>
                    <a:cubicBezTo>
                      <a:pt x="16100" y="2744"/>
                      <a:pt x="19824" y="1538"/>
                      <a:pt x="23434" y="138"/>
                    </a:cubicBezTo>
                    <a:cubicBezTo>
                      <a:pt x="23869" y="-36"/>
                      <a:pt x="22463" y="192"/>
                      <a:pt x="21994" y="259"/>
                    </a:cubicBezTo>
                    <a:cubicBezTo>
                      <a:pt x="20701" y="426"/>
                      <a:pt x="19717" y="949"/>
                      <a:pt x="18531" y="1451"/>
                    </a:cubicBezTo>
                    <a:cubicBezTo>
                      <a:pt x="15504" y="2737"/>
                      <a:pt x="12316" y="3748"/>
                      <a:pt x="9202" y="4800"/>
                    </a:cubicBezTo>
                    <a:cubicBezTo>
                      <a:pt x="7909" y="5235"/>
                      <a:pt x="4059" y="6474"/>
                      <a:pt x="5378" y="6112"/>
                    </a:cubicBezTo>
                    <a:cubicBezTo>
                      <a:pt x="7776" y="5463"/>
                      <a:pt x="0" y="7907"/>
                      <a:pt x="0" y="7907"/>
                    </a:cubicBezTo>
                    <a:cubicBezTo>
                      <a:pt x="0" y="7907"/>
                      <a:pt x="2304" y="8249"/>
                      <a:pt x="5498" y="8744"/>
                    </a:cubicBezTo>
                    <a:cubicBezTo>
                      <a:pt x="4139" y="8590"/>
                      <a:pt x="8218" y="9227"/>
                      <a:pt x="9564" y="9461"/>
                    </a:cubicBezTo>
                    <a:cubicBezTo>
                      <a:pt x="12805" y="10024"/>
                      <a:pt x="16060" y="10693"/>
                      <a:pt x="19248" y="11497"/>
                    </a:cubicBezTo>
                    <a:cubicBezTo>
                      <a:pt x="20500" y="11812"/>
                      <a:pt x="21646" y="12120"/>
                      <a:pt x="22952" y="12093"/>
                    </a:cubicBezTo>
                    <a:cubicBezTo>
                      <a:pt x="23420" y="12080"/>
                      <a:pt x="24847" y="12073"/>
                      <a:pt x="24391" y="11972"/>
                    </a:cubicBezTo>
                    <a:cubicBezTo>
                      <a:pt x="20608" y="11142"/>
                      <a:pt x="24298" y="11999"/>
                      <a:pt x="25825" y="11852"/>
                    </a:cubicBezTo>
                    <a:cubicBezTo>
                      <a:pt x="29073" y="11604"/>
                      <a:pt x="31571" y="8771"/>
                      <a:pt x="31323" y="5516"/>
                    </a:cubicBezTo>
                    <a:cubicBezTo>
                      <a:pt x="31069" y="2262"/>
                      <a:pt x="28236" y="-237"/>
                      <a:pt x="24988" y="18"/>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6" name="Google Shape;3196;p17"/>
              <p:cNvSpPr/>
              <p:nvPr/>
            </p:nvSpPr>
            <p:spPr>
              <a:xfrm>
                <a:off x="2165088" y="2865726"/>
                <a:ext cx="32164" cy="12009"/>
              </a:xfrm>
              <a:custGeom>
                <a:avLst/>
                <a:gdLst/>
                <a:ahLst/>
                <a:cxnLst/>
                <a:rect l="l" t="t" r="r" b="b"/>
                <a:pathLst>
                  <a:path w="32164" h="12009" extrusionOk="0">
                    <a:moveTo>
                      <a:pt x="25944" y="6"/>
                    </a:moveTo>
                    <a:cubicBezTo>
                      <a:pt x="18123" y="2143"/>
                      <a:pt x="19552" y="1774"/>
                      <a:pt x="18172" y="2156"/>
                    </a:cubicBezTo>
                    <a:cubicBezTo>
                      <a:pt x="18712" y="1875"/>
                      <a:pt x="19517" y="1734"/>
                      <a:pt x="19488" y="1078"/>
                    </a:cubicBezTo>
                    <a:cubicBezTo>
                      <a:pt x="19385" y="-1193"/>
                      <a:pt x="15080" y="2538"/>
                      <a:pt x="12912" y="3234"/>
                    </a:cubicBezTo>
                    <a:cubicBezTo>
                      <a:pt x="10766" y="3917"/>
                      <a:pt x="6354" y="2893"/>
                      <a:pt x="6456" y="5143"/>
                    </a:cubicBezTo>
                    <a:cubicBezTo>
                      <a:pt x="6557" y="7380"/>
                      <a:pt x="0" y="7058"/>
                      <a:pt x="0" y="7058"/>
                    </a:cubicBezTo>
                    <a:cubicBezTo>
                      <a:pt x="0" y="7058"/>
                      <a:pt x="3013" y="7608"/>
                      <a:pt x="6575" y="8251"/>
                    </a:cubicBezTo>
                    <a:cubicBezTo>
                      <a:pt x="6678" y="10501"/>
                      <a:pt x="11071" y="9081"/>
                      <a:pt x="13271" y="9570"/>
                    </a:cubicBezTo>
                    <a:cubicBezTo>
                      <a:pt x="15493" y="10059"/>
                      <a:pt x="19950" y="13515"/>
                      <a:pt x="19846" y="11244"/>
                    </a:cubicBezTo>
                    <a:cubicBezTo>
                      <a:pt x="19742" y="8947"/>
                      <a:pt x="19834" y="11197"/>
                      <a:pt x="26419" y="11720"/>
                    </a:cubicBezTo>
                    <a:cubicBezTo>
                      <a:pt x="29680" y="11572"/>
                      <a:pt x="32306" y="8880"/>
                      <a:pt x="32158" y="5625"/>
                    </a:cubicBezTo>
                    <a:cubicBezTo>
                      <a:pt x="32011" y="2364"/>
                      <a:pt x="29205" y="-141"/>
                      <a:pt x="25944" y="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7" name="Google Shape;3197;p17"/>
              <p:cNvSpPr/>
              <p:nvPr/>
            </p:nvSpPr>
            <p:spPr>
              <a:xfrm>
                <a:off x="2086899" y="2895704"/>
                <a:ext cx="36310" cy="12433"/>
              </a:xfrm>
              <a:custGeom>
                <a:avLst/>
                <a:gdLst/>
                <a:ahLst/>
                <a:cxnLst/>
                <a:rect l="l" t="t" r="r" b="b"/>
                <a:pathLst>
                  <a:path w="36310" h="12433" extrusionOk="0">
                    <a:moveTo>
                      <a:pt x="27617" y="32"/>
                    </a:moveTo>
                    <a:cubicBezTo>
                      <a:pt x="28927" y="-95"/>
                      <a:pt x="24985" y="193"/>
                      <a:pt x="23671" y="273"/>
                    </a:cubicBezTo>
                    <a:cubicBezTo>
                      <a:pt x="22343" y="360"/>
                      <a:pt x="21054" y="534"/>
                      <a:pt x="19726" y="635"/>
                    </a:cubicBezTo>
                    <a:cubicBezTo>
                      <a:pt x="15783" y="923"/>
                      <a:pt x="11722" y="976"/>
                      <a:pt x="7771" y="1110"/>
                    </a:cubicBezTo>
                    <a:cubicBezTo>
                      <a:pt x="6458" y="1157"/>
                      <a:pt x="2631" y="1244"/>
                      <a:pt x="3945" y="1231"/>
                    </a:cubicBezTo>
                    <a:cubicBezTo>
                      <a:pt x="7877" y="1184"/>
                      <a:pt x="-1" y="1351"/>
                      <a:pt x="0" y="1351"/>
                    </a:cubicBezTo>
                    <a:cubicBezTo>
                      <a:pt x="0" y="1351"/>
                      <a:pt x="18399" y="8350"/>
                      <a:pt x="14705" y="6850"/>
                    </a:cubicBezTo>
                    <a:cubicBezTo>
                      <a:pt x="12285" y="5865"/>
                      <a:pt x="9753" y="5095"/>
                      <a:pt x="7293" y="4218"/>
                    </a:cubicBezTo>
                    <a:cubicBezTo>
                      <a:pt x="8520" y="4693"/>
                      <a:pt x="9775" y="5169"/>
                      <a:pt x="10999" y="5651"/>
                    </a:cubicBezTo>
                    <a:cubicBezTo>
                      <a:pt x="14699" y="7118"/>
                      <a:pt x="18336" y="8772"/>
                      <a:pt x="21998" y="10319"/>
                    </a:cubicBezTo>
                    <a:cubicBezTo>
                      <a:pt x="23211" y="10828"/>
                      <a:pt x="26778" y="12308"/>
                      <a:pt x="25585" y="11752"/>
                    </a:cubicBezTo>
                    <a:cubicBezTo>
                      <a:pt x="21972" y="10064"/>
                      <a:pt x="25602" y="11699"/>
                      <a:pt x="29410" y="12348"/>
                    </a:cubicBezTo>
                    <a:cubicBezTo>
                      <a:pt x="32626" y="12891"/>
                      <a:pt x="35680" y="10781"/>
                      <a:pt x="36225" y="7566"/>
                    </a:cubicBezTo>
                    <a:cubicBezTo>
                      <a:pt x="36770" y="4352"/>
                      <a:pt x="34659" y="1298"/>
                      <a:pt x="31443" y="755"/>
                    </a:cubicBezTo>
                    <a:cubicBezTo>
                      <a:pt x="15711" y="1083"/>
                      <a:pt x="11735" y="1305"/>
                      <a:pt x="15662" y="1110"/>
                    </a:cubicBezTo>
                    <a:cubicBezTo>
                      <a:pt x="19643" y="916"/>
                      <a:pt x="23651" y="434"/>
                      <a:pt x="27617" y="3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8" name="Google Shape;3198;p17"/>
              <p:cNvSpPr/>
              <p:nvPr/>
            </p:nvSpPr>
            <p:spPr>
              <a:xfrm>
                <a:off x="2186727" y="2956715"/>
                <a:ext cx="39119" cy="13164"/>
              </a:xfrm>
              <a:custGeom>
                <a:avLst/>
                <a:gdLst/>
                <a:ahLst/>
                <a:cxnLst/>
                <a:rect l="l" t="t" r="r" b="b"/>
                <a:pathLst>
                  <a:path w="39119" h="13164" extrusionOk="0">
                    <a:moveTo>
                      <a:pt x="0" y="0"/>
                    </a:moveTo>
                    <a:cubicBezTo>
                      <a:pt x="0" y="0"/>
                      <a:pt x="2134" y="924"/>
                      <a:pt x="3945" y="1674"/>
                    </a:cubicBezTo>
                    <a:cubicBezTo>
                      <a:pt x="2604" y="1139"/>
                      <a:pt x="6561" y="2666"/>
                      <a:pt x="7893" y="3228"/>
                    </a:cubicBezTo>
                    <a:cubicBezTo>
                      <a:pt x="8094" y="3302"/>
                      <a:pt x="8289" y="3382"/>
                      <a:pt x="8489" y="3462"/>
                    </a:cubicBezTo>
                    <a:cubicBezTo>
                      <a:pt x="9628" y="3945"/>
                      <a:pt x="10820" y="4534"/>
                      <a:pt x="11959" y="5016"/>
                    </a:cubicBezTo>
                    <a:cubicBezTo>
                      <a:pt x="15970" y="6744"/>
                      <a:pt x="19821" y="8593"/>
                      <a:pt x="23793" y="10401"/>
                    </a:cubicBezTo>
                    <a:cubicBezTo>
                      <a:pt x="25105" y="10997"/>
                      <a:pt x="29151" y="12718"/>
                      <a:pt x="27858" y="12075"/>
                    </a:cubicBezTo>
                    <a:cubicBezTo>
                      <a:pt x="23940" y="10126"/>
                      <a:pt x="27757" y="12109"/>
                      <a:pt x="31923" y="13026"/>
                    </a:cubicBezTo>
                    <a:cubicBezTo>
                      <a:pt x="35104" y="13730"/>
                      <a:pt x="38272" y="11673"/>
                      <a:pt x="38975" y="8485"/>
                    </a:cubicBezTo>
                    <a:cubicBezTo>
                      <a:pt x="39679" y="5298"/>
                      <a:pt x="37736" y="2250"/>
                      <a:pt x="34549" y="1554"/>
                    </a:cubicBezTo>
                    <a:cubicBezTo>
                      <a:pt x="17263" y="777"/>
                      <a:pt x="12890" y="636"/>
                      <a:pt x="17216" y="717"/>
                    </a:cubicBezTo>
                    <a:cubicBezTo>
                      <a:pt x="21589" y="797"/>
                      <a:pt x="25996" y="717"/>
                      <a:pt x="30369" y="596"/>
                    </a:cubicBezTo>
                    <a:cubicBezTo>
                      <a:pt x="31816" y="556"/>
                      <a:pt x="27510" y="482"/>
                      <a:pt x="26063" y="476"/>
                    </a:cubicBezTo>
                    <a:cubicBezTo>
                      <a:pt x="24603" y="469"/>
                      <a:pt x="23103" y="589"/>
                      <a:pt x="21643" y="596"/>
                    </a:cubicBezTo>
                    <a:cubicBezTo>
                      <a:pt x="17296" y="609"/>
                      <a:pt x="12950" y="382"/>
                      <a:pt x="8610" y="234"/>
                    </a:cubicBezTo>
                    <a:cubicBezTo>
                      <a:pt x="7163" y="188"/>
                      <a:pt x="2862" y="40"/>
                      <a:pt x="4304" y="121"/>
                    </a:cubicBezTo>
                    <a:cubicBezTo>
                      <a:pt x="8623" y="348"/>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9" name="Google Shape;3199;p17"/>
              <p:cNvSpPr/>
              <p:nvPr/>
            </p:nvSpPr>
            <p:spPr>
              <a:xfrm>
                <a:off x="2100049" y="3079858"/>
                <a:ext cx="31920" cy="21395"/>
              </a:xfrm>
              <a:custGeom>
                <a:avLst/>
                <a:gdLst/>
                <a:ahLst/>
                <a:cxnLst/>
                <a:rect l="l" t="t" r="r" b="b"/>
                <a:pathLst>
                  <a:path w="31920" h="21395" extrusionOk="0">
                    <a:moveTo>
                      <a:pt x="0" y="0"/>
                    </a:moveTo>
                    <a:cubicBezTo>
                      <a:pt x="0" y="0"/>
                      <a:pt x="13826" y="12537"/>
                      <a:pt x="11358" y="10160"/>
                    </a:cubicBezTo>
                    <a:cubicBezTo>
                      <a:pt x="8944" y="7836"/>
                      <a:pt x="6357" y="5666"/>
                      <a:pt x="4065" y="3228"/>
                    </a:cubicBezTo>
                    <a:cubicBezTo>
                      <a:pt x="2895" y="1976"/>
                      <a:pt x="6602" y="5452"/>
                      <a:pt x="7891" y="6570"/>
                    </a:cubicBezTo>
                    <a:cubicBezTo>
                      <a:pt x="10249" y="8626"/>
                      <a:pt x="13159" y="11225"/>
                      <a:pt x="15303" y="13508"/>
                    </a:cubicBezTo>
                    <a:cubicBezTo>
                      <a:pt x="16459" y="14741"/>
                      <a:pt x="19942" y="18424"/>
                      <a:pt x="18651" y="17332"/>
                    </a:cubicBezTo>
                    <a:cubicBezTo>
                      <a:pt x="16032" y="15129"/>
                      <a:pt x="18722" y="17359"/>
                      <a:pt x="22716" y="20319"/>
                    </a:cubicBezTo>
                    <a:cubicBezTo>
                      <a:pt x="25385" y="22195"/>
                      <a:pt x="28971" y="21558"/>
                      <a:pt x="30846" y="18886"/>
                    </a:cubicBezTo>
                    <a:cubicBezTo>
                      <a:pt x="32720" y="16221"/>
                      <a:pt x="32080" y="12510"/>
                      <a:pt x="29411" y="10635"/>
                    </a:cubicBezTo>
                    <a:cubicBezTo>
                      <a:pt x="14684" y="5317"/>
                      <a:pt x="11372" y="4206"/>
                      <a:pt x="14705" y="5257"/>
                    </a:cubicBezTo>
                    <a:cubicBezTo>
                      <a:pt x="18103" y="6329"/>
                      <a:pt x="21583" y="7246"/>
                      <a:pt x="25107" y="7769"/>
                    </a:cubicBezTo>
                    <a:cubicBezTo>
                      <a:pt x="26892" y="8030"/>
                      <a:pt x="21683" y="6650"/>
                      <a:pt x="19966" y="6095"/>
                    </a:cubicBezTo>
                    <a:cubicBezTo>
                      <a:pt x="16215" y="4882"/>
                      <a:pt x="13688" y="4018"/>
                      <a:pt x="9923" y="2866"/>
                    </a:cubicBezTo>
                    <a:cubicBezTo>
                      <a:pt x="8269" y="2357"/>
                      <a:pt x="3478" y="650"/>
                      <a:pt x="5022" y="1433"/>
                    </a:cubicBezTo>
                    <a:cubicBezTo>
                      <a:pt x="8140" y="3014"/>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0" name="Google Shape;3200;p17"/>
              <p:cNvSpPr/>
              <p:nvPr/>
            </p:nvSpPr>
            <p:spPr>
              <a:xfrm>
                <a:off x="1983841" y="3066945"/>
                <a:ext cx="44546" cy="38568"/>
              </a:xfrm>
              <a:custGeom>
                <a:avLst/>
                <a:gdLst/>
                <a:ahLst/>
                <a:cxnLst/>
                <a:rect l="l" t="t" r="r" b="b"/>
                <a:pathLst>
                  <a:path w="44546" h="38568" extrusionOk="0">
                    <a:moveTo>
                      <a:pt x="0" y="0"/>
                    </a:moveTo>
                    <a:cubicBezTo>
                      <a:pt x="6153" y="6623"/>
                      <a:pt x="12251" y="13234"/>
                      <a:pt x="18292" y="19964"/>
                    </a:cubicBezTo>
                    <a:cubicBezTo>
                      <a:pt x="21735" y="23802"/>
                      <a:pt x="25004" y="27974"/>
                      <a:pt x="28574" y="31678"/>
                    </a:cubicBezTo>
                    <a:cubicBezTo>
                      <a:pt x="30511" y="33694"/>
                      <a:pt x="32766" y="35402"/>
                      <a:pt x="34910" y="37176"/>
                    </a:cubicBezTo>
                    <a:cubicBezTo>
                      <a:pt x="37404" y="39286"/>
                      <a:pt x="41056" y="38958"/>
                      <a:pt x="43160" y="36460"/>
                    </a:cubicBezTo>
                    <a:cubicBezTo>
                      <a:pt x="45263" y="33968"/>
                      <a:pt x="44935" y="30319"/>
                      <a:pt x="42443" y="28216"/>
                    </a:cubicBezTo>
                    <a:cubicBezTo>
                      <a:pt x="40331" y="26401"/>
                      <a:pt x="38295" y="24405"/>
                      <a:pt x="35986" y="22831"/>
                    </a:cubicBezTo>
                    <a:cubicBezTo>
                      <a:pt x="31732" y="19938"/>
                      <a:pt x="27076" y="17574"/>
                      <a:pt x="22716" y="14821"/>
                    </a:cubicBezTo>
                    <a:cubicBezTo>
                      <a:pt x="15066" y="9999"/>
                      <a:pt x="7568" y="4949"/>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1" name="Google Shape;3201;p17"/>
              <p:cNvSpPr/>
              <p:nvPr/>
            </p:nvSpPr>
            <p:spPr>
              <a:xfrm>
                <a:off x="1945703" y="3089542"/>
                <a:ext cx="27520" cy="38635"/>
              </a:xfrm>
              <a:custGeom>
                <a:avLst/>
                <a:gdLst/>
                <a:ahLst/>
                <a:cxnLst/>
                <a:rect l="l" t="t" r="r" b="b"/>
                <a:pathLst>
                  <a:path w="27520" h="38635" extrusionOk="0">
                    <a:moveTo>
                      <a:pt x="0" y="0"/>
                    </a:moveTo>
                    <a:cubicBezTo>
                      <a:pt x="2922" y="6403"/>
                      <a:pt x="5944" y="12778"/>
                      <a:pt x="8728" y="19248"/>
                    </a:cubicBezTo>
                    <a:cubicBezTo>
                      <a:pt x="10315" y="22932"/>
                      <a:pt x="11524" y="26883"/>
                      <a:pt x="13271" y="30486"/>
                    </a:cubicBezTo>
                    <a:cubicBezTo>
                      <a:pt x="14212" y="32428"/>
                      <a:pt x="15531" y="34203"/>
                      <a:pt x="16738" y="35985"/>
                    </a:cubicBezTo>
                    <a:cubicBezTo>
                      <a:pt x="18537" y="38703"/>
                      <a:pt x="22147" y="39454"/>
                      <a:pt x="24868" y="37659"/>
                    </a:cubicBezTo>
                    <a:cubicBezTo>
                      <a:pt x="27588" y="35857"/>
                      <a:pt x="28341" y="32247"/>
                      <a:pt x="26541" y="29528"/>
                    </a:cubicBezTo>
                    <a:cubicBezTo>
                      <a:pt x="25378" y="27720"/>
                      <a:pt x="24254" y="25771"/>
                      <a:pt x="22835" y="24150"/>
                    </a:cubicBezTo>
                    <a:cubicBezTo>
                      <a:pt x="20202" y="21130"/>
                      <a:pt x="17120" y="18444"/>
                      <a:pt x="14347" y="15538"/>
                    </a:cubicBezTo>
                    <a:cubicBezTo>
                      <a:pt x="9484" y="10448"/>
                      <a:pt x="4752" y="5197"/>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2" name="Google Shape;3202;p17"/>
              <p:cNvSpPr/>
              <p:nvPr/>
            </p:nvSpPr>
            <p:spPr>
              <a:xfrm>
                <a:off x="1996992" y="3131145"/>
                <a:ext cx="37741" cy="46470"/>
              </a:xfrm>
              <a:custGeom>
                <a:avLst/>
                <a:gdLst/>
                <a:ahLst/>
                <a:cxnLst/>
                <a:rect l="l" t="t" r="r" b="b"/>
                <a:pathLst>
                  <a:path w="37741" h="46470" extrusionOk="0">
                    <a:moveTo>
                      <a:pt x="0" y="0"/>
                    </a:moveTo>
                    <a:cubicBezTo>
                      <a:pt x="4785" y="7869"/>
                      <a:pt x="9572" y="15718"/>
                      <a:pt x="14227" y="23675"/>
                    </a:cubicBezTo>
                    <a:cubicBezTo>
                      <a:pt x="16880" y="28202"/>
                      <a:pt x="19194" y="32991"/>
                      <a:pt x="21998" y="37418"/>
                    </a:cubicBezTo>
                    <a:cubicBezTo>
                      <a:pt x="23520" y="39822"/>
                      <a:pt x="25366" y="42019"/>
                      <a:pt x="27139" y="44236"/>
                    </a:cubicBezTo>
                    <a:cubicBezTo>
                      <a:pt x="29153" y="46801"/>
                      <a:pt x="32943" y="47209"/>
                      <a:pt x="35508" y="45193"/>
                    </a:cubicBezTo>
                    <a:cubicBezTo>
                      <a:pt x="38073" y="43177"/>
                      <a:pt x="38478" y="39507"/>
                      <a:pt x="36465" y="36942"/>
                    </a:cubicBezTo>
                    <a:cubicBezTo>
                      <a:pt x="34732" y="34692"/>
                      <a:pt x="33059" y="32294"/>
                      <a:pt x="31085" y="30245"/>
                    </a:cubicBezTo>
                    <a:cubicBezTo>
                      <a:pt x="27446" y="26474"/>
                      <a:pt x="23379" y="23019"/>
                      <a:pt x="19607" y="19368"/>
                    </a:cubicBezTo>
                    <a:cubicBezTo>
                      <a:pt x="12989" y="12959"/>
                      <a:pt x="6511" y="6516"/>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3" name="Google Shape;3203;p17"/>
              <p:cNvSpPr/>
              <p:nvPr/>
            </p:nvSpPr>
            <p:spPr>
              <a:xfrm>
                <a:off x="1818716" y="3171677"/>
                <a:ext cx="12347" cy="50825"/>
              </a:xfrm>
              <a:custGeom>
                <a:avLst/>
                <a:gdLst/>
                <a:ahLst/>
                <a:cxnLst/>
                <a:rect l="l" t="t" r="r" b="b"/>
                <a:pathLst>
                  <a:path w="12347" h="50825" extrusionOk="0">
                    <a:moveTo>
                      <a:pt x="9463" y="0"/>
                    </a:moveTo>
                    <a:cubicBezTo>
                      <a:pt x="7739" y="7883"/>
                      <a:pt x="6074" y="15819"/>
                      <a:pt x="4203" y="23668"/>
                    </a:cubicBezTo>
                    <a:cubicBezTo>
                      <a:pt x="3136" y="28142"/>
                      <a:pt x="1624" y="32555"/>
                      <a:pt x="735" y="37063"/>
                    </a:cubicBezTo>
                    <a:cubicBezTo>
                      <a:pt x="255" y="39494"/>
                      <a:pt x="188" y="41999"/>
                      <a:pt x="18" y="44470"/>
                    </a:cubicBezTo>
                    <a:cubicBezTo>
                      <a:pt x="-239" y="47725"/>
                      <a:pt x="2266" y="50551"/>
                      <a:pt x="5517" y="50805"/>
                    </a:cubicBezTo>
                    <a:cubicBezTo>
                      <a:pt x="8769" y="51067"/>
                      <a:pt x="11597" y="48682"/>
                      <a:pt x="11854" y="45427"/>
                    </a:cubicBezTo>
                    <a:cubicBezTo>
                      <a:pt x="12075" y="42963"/>
                      <a:pt x="12424" y="40498"/>
                      <a:pt x="12332" y="38014"/>
                    </a:cubicBezTo>
                    <a:cubicBezTo>
                      <a:pt x="12162" y="33426"/>
                      <a:pt x="11367" y="28731"/>
                      <a:pt x="11017" y="24150"/>
                    </a:cubicBezTo>
                    <a:cubicBezTo>
                      <a:pt x="10403" y="16100"/>
                      <a:pt x="9926" y="8050"/>
                      <a:pt x="9463"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4" name="Google Shape;3204;p17"/>
              <p:cNvSpPr/>
              <p:nvPr/>
            </p:nvSpPr>
            <p:spPr>
              <a:xfrm>
                <a:off x="1790005" y="3117155"/>
                <a:ext cx="12187" cy="37700"/>
              </a:xfrm>
              <a:custGeom>
                <a:avLst/>
                <a:gdLst/>
                <a:ahLst/>
                <a:cxnLst/>
                <a:rect l="l" t="t" r="r" b="b"/>
                <a:pathLst>
                  <a:path w="12187" h="37700" extrusionOk="0">
                    <a:moveTo>
                      <a:pt x="7927" y="0"/>
                    </a:moveTo>
                    <a:cubicBezTo>
                      <a:pt x="7927" y="0"/>
                      <a:pt x="2646" y="20695"/>
                      <a:pt x="3981" y="15544"/>
                    </a:cubicBezTo>
                    <a:cubicBezTo>
                      <a:pt x="5084" y="11291"/>
                      <a:pt x="6120" y="7092"/>
                      <a:pt x="7329" y="2873"/>
                    </a:cubicBezTo>
                    <a:cubicBezTo>
                      <a:pt x="7625" y="1835"/>
                      <a:pt x="6967" y="4929"/>
                      <a:pt x="6731" y="5980"/>
                    </a:cubicBezTo>
                    <a:cubicBezTo>
                      <a:pt x="6118" y="8706"/>
                      <a:pt x="5799" y="10086"/>
                      <a:pt x="5057" y="12792"/>
                    </a:cubicBezTo>
                    <a:cubicBezTo>
                      <a:pt x="3885" y="17078"/>
                      <a:pt x="2230" y="21136"/>
                      <a:pt x="873" y="25349"/>
                    </a:cubicBezTo>
                    <a:cubicBezTo>
                      <a:pt x="436" y="26702"/>
                      <a:pt x="284" y="28122"/>
                      <a:pt x="156" y="29535"/>
                    </a:cubicBezTo>
                    <a:cubicBezTo>
                      <a:pt x="67" y="30513"/>
                      <a:pt x="233" y="29897"/>
                      <a:pt x="156" y="30727"/>
                    </a:cubicBezTo>
                    <a:cubicBezTo>
                      <a:pt x="146" y="30827"/>
                      <a:pt x="10" y="31189"/>
                      <a:pt x="36" y="31089"/>
                    </a:cubicBezTo>
                    <a:cubicBezTo>
                      <a:pt x="-323" y="34330"/>
                      <a:pt x="2054" y="37304"/>
                      <a:pt x="5297" y="37665"/>
                    </a:cubicBezTo>
                    <a:cubicBezTo>
                      <a:pt x="8539" y="38020"/>
                      <a:pt x="11394" y="35643"/>
                      <a:pt x="11753" y="32401"/>
                    </a:cubicBezTo>
                    <a:cubicBezTo>
                      <a:pt x="9796" y="16187"/>
                      <a:pt x="9338" y="11807"/>
                      <a:pt x="9840" y="16261"/>
                    </a:cubicBezTo>
                    <a:cubicBezTo>
                      <a:pt x="10446" y="21639"/>
                      <a:pt x="11189" y="26916"/>
                      <a:pt x="11872" y="32281"/>
                    </a:cubicBezTo>
                    <a:cubicBezTo>
                      <a:pt x="11908" y="32562"/>
                      <a:pt x="11838" y="31725"/>
                      <a:pt x="11872" y="31444"/>
                    </a:cubicBezTo>
                    <a:cubicBezTo>
                      <a:pt x="11909" y="31142"/>
                      <a:pt x="12087" y="30144"/>
                      <a:pt x="12111" y="29890"/>
                    </a:cubicBezTo>
                    <a:cubicBezTo>
                      <a:pt x="12274" y="28202"/>
                      <a:pt x="12168" y="26668"/>
                      <a:pt x="11872" y="24987"/>
                    </a:cubicBezTo>
                    <a:cubicBezTo>
                      <a:pt x="10966" y="19851"/>
                      <a:pt x="10379" y="14727"/>
                      <a:pt x="9600" y="9564"/>
                    </a:cubicBezTo>
                    <a:cubicBezTo>
                      <a:pt x="9426" y="8412"/>
                      <a:pt x="9192" y="7253"/>
                      <a:pt x="9003" y="6101"/>
                    </a:cubicBezTo>
                    <a:cubicBezTo>
                      <a:pt x="8826" y="5023"/>
                      <a:pt x="8440" y="1781"/>
                      <a:pt x="8525" y="2873"/>
                    </a:cubicBezTo>
                    <a:cubicBezTo>
                      <a:pt x="8870" y="7340"/>
                      <a:pt x="7927" y="0"/>
                      <a:pt x="7927"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5" name="Google Shape;3205;p17"/>
              <p:cNvSpPr/>
              <p:nvPr/>
            </p:nvSpPr>
            <p:spPr>
              <a:xfrm>
                <a:off x="1735213" y="3140829"/>
                <a:ext cx="14154" cy="28524"/>
              </a:xfrm>
              <a:custGeom>
                <a:avLst/>
                <a:gdLst/>
                <a:ahLst/>
                <a:cxnLst/>
                <a:rect l="l" t="t" r="r" b="b"/>
                <a:pathLst>
                  <a:path w="14154" h="28524" extrusionOk="0">
                    <a:moveTo>
                      <a:pt x="13582" y="0"/>
                    </a:moveTo>
                    <a:cubicBezTo>
                      <a:pt x="13582" y="0"/>
                      <a:pt x="6110" y="11881"/>
                      <a:pt x="8082" y="8847"/>
                    </a:cubicBezTo>
                    <a:cubicBezTo>
                      <a:pt x="9511" y="6644"/>
                      <a:pt x="10922" y="4360"/>
                      <a:pt x="12506" y="2271"/>
                    </a:cubicBezTo>
                    <a:cubicBezTo>
                      <a:pt x="12985" y="1634"/>
                      <a:pt x="11783" y="3710"/>
                      <a:pt x="11430" y="4420"/>
                    </a:cubicBezTo>
                    <a:cubicBezTo>
                      <a:pt x="11105" y="5077"/>
                      <a:pt x="10814" y="5807"/>
                      <a:pt x="10474" y="6456"/>
                    </a:cubicBezTo>
                    <a:cubicBezTo>
                      <a:pt x="8980" y="9289"/>
                      <a:pt x="7282" y="12122"/>
                      <a:pt x="5213" y="14587"/>
                    </a:cubicBezTo>
                    <a:cubicBezTo>
                      <a:pt x="4314" y="15652"/>
                      <a:pt x="3412" y="16603"/>
                      <a:pt x="2583" y="17694"/>
                    </a:cubicBezTo>
                    <a:cubicBezTo>
                      <a:pt x="-107" y="19536"/>
                      <a:pt x="-817" y="23253"/>
                      <a:pt x="1029" y="25945"/>
                    </a:cubicBezTo>
                    <a:cubicBezTo>
                      <a:pt x="2874" y="28631"/>
                      <a:pt x="6589" y="29341"/>
                      <a:pt x="9278" y="27499"/>
                    </a:cubicBezTo>
                    <a:cubicBezTo>
                      <a:pt x="11401" y="13743"/>
                      <a:pt x="12027" y="9992"/>
                      <a:pt x="11430" y="13750"/>
                    </a:cubicBezTo>
                    <a:cubicBezTo>
                      <a:pt x="10724" y="18183"/>
                      <a:pt x="10077" y="22657"/>
                      <a:pt x="9756" y="27137"/>
                    </a:cubicBezTo>
                    <a:cubicBezTo>
                      <a:pt x="9751" y="27211"/>
                      <a:pt x="10689" y="26354"/>
                      <a:pt x="11310" y="25584"/>
                    </a:cubicBezTo>
                    <a:cubicBezTo>
                      <a:pt x="12337" y="24318"/>
                      <a:pt x="13037" y="22985"/>
                      <a:pt x="13462" y="21398"/>
                    </a:cubicBezTo>
                    <a:cubicBezTo>
                      <a:pt x="14546" y="17353"/>
                      <a:pt x="14066" y="11332"/>
                      <a:pt x="13940" y="7173"/>
                    </a:cubicBezTo>
                    <a:cubicBezTo>
                      <a:pt x="13918" y="6430"/>
                      <a:pt x="13852" y="5646"/>
                      <a:pt x="13821" y="4903"/>
                    </a:cubicBezTo>
                    <a:cubicBezTo>
                      <a:pt x="13787" y="4099"/>
                      <a:pt x="13915" y="1735"/>
                      <a:pt x="13701" y="2511"/>
                    </a:cubicBezTo>
                    <a:cubicBezTo>
                      <a:pt x="12692" y="6175"/>
                      <a:pt x="13582" y="0"/>
                      <a:pt x="13582"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6" name="Google Shape;3206;p17"/>
              <p:cNvSpPr/>
              <p:nvPr/>
            </p:nvSpPr>
            <p:spPr>
              <a:xfrm>
                <a:off x="1679338" y="3096949"/>
                <a:ext cx="12667" cy="37417"/>
              </a:xfrm>
              <a:custGeom>
                <a:avLst/>
                <a:gdLst/>
                <a:ahLst/>
                <a:cxnLst/>
                <a:rect l="l" t="t" r="r" b="b"/>
                <a:pathLst>
                  <a:path w="12667" h="37417" extrusionOk="0">
                    <a:moveTo>
                      <a:pt x="12668" y="0"/>
                    </a:moveTo>
                    <a:cubicBezTo>
                      <a:pt x="12668" y="0"/>
                      <a:pt x="4384" y="20232"/>
                      <a:pt x="6451" y="15189"/>
                    </a:cubicBezTo>
                    <a:cubicBezTo>
                      <a:pt x="7796" y="11901"/>
                      <a:pt x="9063" y="8552"/>
                      <a:pt x="10396" y="5264"/>
                    </a:cubicBezTo>
                    <a:cubicBezTo>
                      <a:pt x="9829" y="6597"/>
                      <a:pt x="8945" y="8586"/>
                      <a:pt x="8363" y="9925"/>
                    </a:cubicBezTo>
                    <a:cubicBezTo>
                      <a:pt x="6406" y="14439"/>
                      <a:pt x="4494" y="18926"/>
                      <a:pt x="2266" y="23313"/>
                    </a:cubicBezTo>
                    <a:cubicBezTo>
                      <a:pt x="1489" y="24847"/>
                      <a:pt x="939" y="26300"/>
                      <a:pt x="593" y="27981"/>
                    </a:cubicBezTo>
                    <a:cubicBezTo>
                      <a:pt x="482" y="28510"/>
                      <a:pt x="453" y="28999"/>
                      <a:pt x="354" y="29535"/>
                    </a:cubicBezTo>
                    <a:cubicBezTo>
                      <a:pt x="309" y="29769"/>
                      <a:pt x="23" y="30472"/>
                      <a:pt x="114" y="30252"/>
                    </a:cubicBezTo>
                    <a:cubicBezTo>
                      <a:pt x="2198" y="25208"/>
                      <a:pt x="122" y="30325"/>
                      <a:pt x="114" y="30372"/>
                    </a:cubicBezTo>
                    <a:cubicBezTo>
                      <a:pt x="-525" y="33567"/>
                      <a:pt x="1578" y="36667"/>
                      <a:pt x="4777" y="37304"/>
                    </a:cubicBezTo>
                    <a:cubicBezTo>
                      <a:pt x="7975" y="37940"/>
                      <a:pt x="11072" y="35837"/>
                      <a:pt x="11711" y="32642"/>
                    </a:cubicBezTo>
                    <a:cubicBezTo>
                      <a:pt x="11705" y="32870"/>
                      <a:pt x="11901" y="32147"/>
                      <a:pt x="11950" y="31926"/>
                    </a:cubicBezTo>
                    <a:cubicBezTo>
                      <a:pt x="11981" y="31785"/>
                      <a:pt x="11920" y="31705"/>
                      <a:pt x="11950" y="31564"/>
                    </a:cubicBezTo>
                    <a:cubicBezTo>
                      <a:pt x="12087" y="30941"/>
                      <a:pt x="12313" y="30285"/>
                      <a:pt x="12429" y="29655"/>
                    </a:cubicBezTo>
                    <a:cubicBezTo>
                      <a:pt x="12774" y="27760"/>
                      <a:pt x="12654" y="25945"/>
                      <a:pt x="12548" y="24036"/>
                    </a:cubicBezTo>
                    <a:cubicBezTo>
                      <a:pt x="12255" y="18779"/>
                      <a:pt x="12324" y="13508"/>
                      <a:pt x="12429" y="8251"/>
                    </a:cubicBezTo>
                    <a:cubicBezTo>
                      <a:pt x="12445" y="7387"/>
                      <a:pt x="12528" y="6490"/>
                      <a:pt x="12548" y="5619"/>
                    </a:cubicBezTo>
                    <a:cubicBezTo>
                      <a:pt x="12568" y="4701"/>
                      <a:pt x="12575" y="1949"/>
                      <a:pt x="12548" y="2873"/>
                    </a:cubicBezTo>
                    <a:cubicBezTo>
                      <a:pt x="12417" y="7340"/>
                      <a:pt x="12667" y="0"/>
                      <a:pt x="12668"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7" name="Google Shape;3207;p17"/>
              <p:cNvSpPr/>
              <p:nvPr/>
            </p:nvSpPr>
            <p:spPr>
              <a:xfrm>
                <a:off x="1632563" y="2955998"/>
                <a:ext cx="30748" cy="16639"/>
              </a:xfrm>
              <a:custGeom>
                <a:avLst/>
                <a:gdLst/>
                <a:ahLst/>
                <a:cxnLst/>
                <a:rect l="l" t="t" r="r" b="b"/>
                <a:pathLst>
                  <a:path w="30748" h="16639" extrusionOk="0">
                    <a:moveTo>
                      <a:pt x="30749" y="0"/>
                    </a:moveTo>
                    <a:cubicBezTo>
                      <a:pt x="30749" y="0"/>
                      <a:pt x="28279" y="415"/>
                      <a:pt x="24890" y="1072"/>
                    </a:cubicBezTo>
                    <a:cubicBezTo>
                      <a:pt x="26302" y="743"/>
                      <a:pt x="22014" y="1661"/>
                      <a:pt x="20586" y="1909"/>
                    </a:cubicBezTo>
                    <a:cubicBezTo>
                      <a:pt x="17159" y="2511"/>
                      <a:pt x="13767" y="2987"/>
                      <a:pt x="10304" y="3342"/>
                    </a:cubicBezTo>
                    <a:cubicBezTo>
                      <a:pt x="8948" y="3483"/>
                      <a:pt x="7651" y="3583"/>
                      <a:pt x="6359" y="4065"/>
                    </a:cubicBezTo>
                    <a:cubicBezTo>
                      <a:pt x="5892" y="4233"/>
                      <a:pt x="4550" y="4722"/>
                      <a:pt x="5044" y="4661"/>
                    </a:cubicBezTo>
                    <a:cubicBezTo>
                      <a:pt x="9104" y="4125"/>
                      <a:pt x="4973" y="4708"/>
                      <a:pt x="3490" y="5378"/>
                    </a:cubicBezTo>
                    <a:cubicBezTo>
                      <a:pt x="496" y="6670"/>
                      <a:pt x="-793" y="10153"/>
                      <a:pt x="501" y="13147"/>
                    </a:cubicBezTo>
                    <a:cubicBezTo>
                      <a:pt x="1795" y="16140"/>
                      <a:pt x="5278" y="17433"/>
                      <a:pt x="8272" y="16140"/>
                    </a:cubicBezTo>
                    <a:cubicBezTo>
                      <a:pt x="19535" y="8050"/>
                      <a:pt x="21623" y="6557"/>
                      <a:pt x="19510" y="8124"/>
                    </a:cubicBezTo>
                    <a:cubicBezTo>
                      <a:pt x="16221" y="10568"/>
                      <a:pt x="12879" y="12953"/>
                      <a:pt x="9707" y="15538"/>
                    </a:cubicBezTo>
                    <a:cubicBezTo>
                      <a:pt x="9321" y="15852"/>
                      <a:pt x="10695" y="15163"/>
                      <a:pt x="11142" y="14942"/>
                    </a:cubicBezTo>
                    <a:cubicBezTo>
                      <a:pt x="12375" y="14326"/>
                      <a:pt x="13219" y="13442"/>
                      <a:pt x="14250" y="12551"/>
                    </a:cubicBezTo>
                    <a:cubicBezTo>
                      <a:pt x="16881" y="10274"/>
                      <a:pt x="19596" y="8177"/>
                      <a:pt x="22380" y="6095"/>
                    </a:cubicBezTo>
                    <a:cubicBezTo>
                      <a:pt x="23540" y="5224"/>
                      <a:pt x="27174" y="2779"/>
                      <a:pt x="25967" y="3583"/>
                    </a:cubicBezTo>
                    <a:cubicBezTo>
                      <a:pt x="23773" y="5036"/>
                      <a:pt x="30749" y="0"/>
                      <a:pt x="30749"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8" name="Google Shape;3208;p17"/>
              <p:cNvSpPr/>
              <p:nvPr/>
            </p:nvSpPr>
            <p:spPr>
              <a:xfrm>
                <a:off x="1594439" y="2934239"/>
                <a:ext cx="33364" cy="15907"/>
              </a:xfrm>
              <a:custGeom>
                <a:avLst/>
                <a:gdLst/>
                <a:ahLst/>
                <a:cxnLst/>
                <a:rect l="l" t="t" r="r" b="b"/>
                <a:pathLst>
                  <a:path w="33364" h="15907" extrusionOk="0">
                    <a:moveTo>
                      <a:pt x="33365" y="0"/>
                    </a:moveTo>
                    <a:cubicBezTo>
                      <a:pt x="33365" y="0"/>
                      <a:pt x="29810" y="462"/>
                      <a:pt x="25713" y="1072"/>
                    </a:cubicBezTo>
                    <a:cubicBezTo>
                      <a:pt x="25702" y="978"/>
                      <a:pt x="25993" y="1065"/>
                      <a:pt x="25952" y="951"/>
                    </a:cubicBezTo>
                    <a:cubicBezTo>
                      <a:pt x="25096" y="-1386"/>
                      <a:pt x="21017" y="1748"/>
                      <a:pt x="18541" y="2029"/>
                    </a:cubicBezTo>
                    <a:cubicBezTo>
                      <a:pt x="16042" y="2317"/>
                      <a:pt x="10144" y="389"/>
                      <a:pt x="11008" y="2746"/>
                    </a:cubicBezTo>
                    <a:cubicBezTo>
                      <a:pt x="11879" y="5130"/>
                      <a:pt x="10973" y="2686"/>
                      <a:pt x="3835" y="4420"/>
                    </a:cubicBezTo>
                    <a:cubicBezTo>
                      <a:pt x="772" y="5545"/>
                      <a:pt x="-754" y="9008"/>
                      <a:pt x="367" y="12075"/>
                    </a:cubicBezTo>
                    <a:cubicBezTo>
                      <a:pt x="1489" y="15136"/>
                      <a:pt x="4837" y="16663"/>
                      <a:pt x="7900" y="15538"/>
                    </a:cubicBezTo>
                    <a:cubicBezTo>
                      <a:pt x="15551" y="10843"/>
                      <a:pt x="14200" y="11713"/>
                      <a:pt x="15552" y="10876"/>
                    </a:cubicBezTo>
                    <a:cubicBezTo>
                      <a:pt x="15095" y="11332"/>
                      <a:pt x="14235" y="11653"/>
                      <a:pt x="14475" y="12310"/>
                    </a:cubicBezTo>
                    <a:cubicBezTo>
                      <a:pt x="15339" y="14674"/>
                      <a:pt x="18601" y="9403"/>
                      <a:pt x="20692" y="8010"/>
                    </a:cubicBezTo>
                    <a:cubicBezTo>
                      <a:pt x="22766" y="6624"/>
                      <a:pt x="27886" y="6282"/>
                      <a:pt x="27029" y="3945"/>
                    </a:cubicBezTo>
                    <a:cubicBezTo>
                      <a:pt x="26177" y="1614"/>
                      <a:pt x="33365" y="0"/>
                      <a:pt x="33365"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9" name="Google Shape;3209;p17"/>
              <p:cNvSpPr/>
              <p:nvPr/>
            </p:nvSpPr>
            <p:spPr>
              <a:xfrm>
                <a:off x="1607356" y="2896282"/>
                <a:ext cx="29414" cy="11966"/>
              </a:xfrm>
              <a:custGeom>
                <a:avLst/>
                <a:gdLst/>
                <a:ahLst/>
                <a:cxnLst/>
                <a:rect l="l" t="t" r="r" b="b"/>
                <a:pathLst>
                  <a:path w="29414" h="11966" extrusionOk="0">
                    <a:moveTo>
                      <a:pt x="7058" y="57"/>
                    </a:moveTo>
                    <a:cubicBezTo>
                      <a:pt x="10506" y="1048"/>
                      <a:pt x="7155" y="97"/>
                      <a:pt x="5743" y="177"/>
                    </a:cubicBezTo>
                    <a:cubicBezTo>
                      <a:pt x="2483" y="291"/>
                      <a:pt x="-111" y="3010"/>
                      <a:pt x="4" y="6272"/>
                    </a:cubicBezTo>
                    <a:cubicBezTo>
                      <a:pt x="118" y="9533"/>
                      <a:pt x="2841" y="12005"/>
                      <a:pt x="6102" y="11891"/>
                    </a:cubicBezTo>
                    <a:cubicBezTo>
                      <a:pt x="17750" y="8529"/>
                      <a:pt x="20016" y="7866"/>
                      <a:pt x="17818" y="8542"/>
                    </a:cubicBezTo>
                    <a:cubicBezTo>
                      <a:pt x="14388" y="9600"/>
                      <a:pt x="10905" y="10659"/>
                      <a:pt x="7536" y="11891"/>
                    </a:cubicBezTo>
                    <a:cubicBezTo>
                      <a:pt x="7130" y="12038"/>
                      <a:pt x="8420" y="11931"/>
                      <a:pt x="8851" y="11891"/>
                    </a:cubicBezTo>
                    <a:cubicBezTo>
                      <a:pt x="9249" y="11851"/>
                      <a:pt x="9660" y="11750"/>
                      <a:pt x="10047" y="11650"/>
                    </a:cubicBezTo>
                    <a:cubicBezTo>
                      <a:pt x="10297" y="11589"/>
                      <a:pt x="11810" y="10926"/>
                      <a:pt x="12079" y="10812"/>
                    </a:cubicBezTo>
                    <a:cubicBezTo>
                      <a:pt x="14912" y="9674"/>
                      <a:pt x="17894" y="8743"/>
                      <a:pt x="20807" y="7826"/>
                    </a:cubicBezTo>
                    <a:cubicBezTo>
                      <a:pt x="22018" y="7444"/>
                      <a:pt x="25626" y="6453"/>
                      <a:pt x="24393" y="6747"/>
                    </a:cubicBezTo>
                    <a:cubicBezTo>
                      <a:pt x="22158" y="7296"/>
                      <a:pt x="29415" y="5194"/>
                      <a:pt x="29415" y="5194"/>
                    </a:cubicBezTo>
                    <a:cubicBezTo>
                      <a:pt x="29415" y="5194"/>
                      <a:pt x="27262" y="4765"/>
                      <a:pt x="24274" y="4122"/>
                    </a:cubicBezTo>
                    <a:cubicBezTo>
                      <a:pt x="24149" y="4095"/>
                      <a:pt x="24039" y="4022"/>
                      <a:pt x="23915" y="4001"/>
                    </a:cubicBezTo>
                    <a:cubicBezTo>
                      <a:pt x="24224" y="4028"/>
                      <a:pt x="21681" y="3425"/>
                      <a:pt x="20568" y="3164"/>
                    </a:cubicBezTo>
                    <a:cubicBezTo>
                      <a:pt x="17598" y="2454"/>
                      <a:pt x="14626" y="1711"/>
                      <a:pt x="11721" y="773"/>
                    </a:cubicBezTo>
                    <a:cubicBezTo>
                      <a:pt x="10575" y="398"/>
                      <a:pt x="9592" y="83"/>
                      <a:pt x="8373" y="57"/>
                    </a:cubicBezTo>
                    <a:cubicBezTo>
                      <a:pt x="7941" y="43"/>
                      <a:pt x="6642" y="-64"/>
                      <a:pt x="7058" y="57"/>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0" name="Google Shape;3210;p17"/>
              <p:cNvSpPr/>
              <p:nvPr/>
            </p:nvSpPr>
            <p:spPr>
              <a:xfrm>
                <a:off x="1720993" y="2866264"/>
                <a:ext cx="42268" cy="12543"/>
              </a:xfrm>
              <a:custGeom>
                <a:avLst/>
                <a:gdLst/>
                <a:ahLst/>
                <a:cxnLst/>
                <a:rect l="l" t="t" r="r" b="b"/>
                <a:pathLst>
                  <a:path w="42268" h="12543" extrusionOk="0">
                    <a:moveTo>
                      <a:pt x="6880" y="64"/>
                    </a:moveTo>
                    <a:cubicBezTo>
                      <a:pt x="3654" y="-418"/>
                      <a:pt x="550" y="1859"/>
                      <a:pt x="65" y="5087"/>
                    </a:cubicBezTo>
                    <a:cubicBezTo>
                      <a:pt x="-420" y="8309"/>
                      <a:pt x="1861" y="11296"/>
                      <a:pt x="5086" y="11778"/>
                    </a:cubicBezTo>
                    <a:cubicBezTo>
                      <a:pt x="23678" y="11590"/>
                      <a:pt x="28261" y="11383"/>
                      <a:pt x="23617" y="11544"/>
                    </a:cubicBezTo>
                    <a:cubicBezTo>
                      <a:pt x="18927" y="11704"/>
                      <a:pt x="14308" y="12133"/>
                      <a:pt x="9630" y="12501"/>
                    </a:cubicBezTo>
                    <a:cubicBezTo>
                      <a:pt x="8080" y="12622"/>
                      <a:pt x="12740" y="12454"/>
                      <a:pt x="14292" y="12381"/>
                    </a:cubicBezTo>
                    <a:cubicBezTo>
                      <a:pt x="15857" y="12307"/>
                      <a:pt x="17391" y="12106"/>
                      <a:pt x="18955" y="12019"/>
                    </a:cubicBezTo>
                    <a:cubicBezTo>
                      <a:pt x="23612" y="11765"/>
                      <a:pt x="28279" y="11638"/>
                      <a:pt x="32943" y="11544"/>
                    </a:cubicBezTo>
                    <a:cubicBezTo>
                      <a:pt x="34494" y="11510"/>
                      <a:pt x="39156" y="11416"/>
                      <a:pt x="37605" y="11423"/>
                    </a:cubicBezTo>
                    <a:cubicBezTo>
                      <a:pt x="32959" y="11437"/>
                      <a:pt x="42268" y="11423"/>
                      <a:pt x="42268" y="11423"/>
                    </a:cubicBezTo>
                    <a:cubicBezTo>
                      <a:pt x="42268" y="11423"/>
                      <a:pt x="39852" y="10639"/>
                      <a:pt x="37844" y="9990"/>
                    </a:cubicBezTo>
                    <a:cubicBezTo>
                      <a:pt x="36366" y="9528"/>
                      <a:pt x="34902" y="9005"/>
                      <a:pt x="33421" y="8550"/>
                    </a:cubicBezTo>
                    <a:cubicBezTo>
                      <a:pt x="31947" y="8068"/>
                      <a:pt x="30469" y="7499"/>
                      <a:pt x="28997" y="6996"/>
                    </a:cubicBezTo>
                    <a:cubicBezTo>
                      <a:pt x="24557" y="5503"/>
                      <a:pt x="20253" y="3802"/>
                      <a:pt x="15846" y="2214"/>
                    </a:cubicBezTo>
                    <a:cubicBezTo>
                      <a:pt x="14384" y="1692"/>
                      <a:pt x="9978" y="212"/>
                      <a:pt x="11422" y="781"/>
                    </a:cubicBezTo>
                    <a:cubicBezTo>
                      <a:pt x="15786" y="2509"/>
                      <a:pt x="11417" y="754"/>
                      <a:pt x="6880" y="6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1" name="Google Shape;3211;p17"/>
              <p:cNvSpPr/>
              <p:nvPr/>
            </p:nvSpPr>
            <p:spPr>
              <a:xfrm>
                <a:off x="1749533" y="2847468"/>
                <a:ext cx="35247" cy="14500"/>
              </a:xfrm>
              <a:custGeom>
                <a:avLst/>
                <a:gdLst/>
                <a:ahLst/>
                <a:cxnLst/>
                <a:rect l="l" t="t" r="r" b="b"/>
                <a:pathLst>
                  <a:path w="35247" h="14500" extrusionOk="0">
                    <a:moveTo>
                      <a:pt x="7510" y="209"/>
                    </a:moveTo>
                    <a:cubicBezTo>
                      <a:pt x="4365" y="-655"/>
                      <a:pt x="1081" y="1247"/>
                      <a:pt x="217" y="4394"/>
                    </a:cubicBezTo>
                    <a:cubicBezTo>
                      <a:pt x="-647" y="7542"/>
                      <a:pt x="1137" y="10824"/>
                      <a:pt x="4282" y="11688"/>
                    </a:cubicBezTo>
                    <a:cubicBezTo>
                      <a:pt x="13316" y="12377"/>
                      <a:pt x="11594" y="12277"/>
                      <a:pt x="13369" y="12404"/>
                    </a:cubicBezTo>
                    <a:cubicBezTo>
                      <a:pt x="12895" y="12558"/>
                      <a:pt x="12089" y="12317"/>
                      <a:pt x="11934" y="12880"/>
                    </a:cubicBezTo>
                    <a:cubicBezTo>
                      <a:pt x="11242" y="15405"/>
                      <a:pt x="17094" y="12900"/>
                      <a:pt x="19705" y="13000"/>
                    </a:cubicBezTo>
                    <a:cubicBezTo>
                      <a:pt x="22296" y="13107"/>
                      <a:pt x="26789" y="15981"/>
                      <a:pt x="27476" y="13483"/>
                    </a:cubicBezTo>
                    <a:cubicBezTo>
                      <a:pt x="28159" y="10991"/>
                      <a:pt x="35247" y="13958"/>
                      <a:pt x="35247" y="13958"/>
                    </a:cubicBezTo>
                    <a:cubicBezTo>
                      <a:pt x="35247" y="13958"/>
                      <a:pt x="32085" y="12371"/>
                      <a:pt x="28313" y="10489"/>
                    </a:cubicBezTo>
                    <a:cubicBezTo>
                      <a:pt x="28299" y="10542"/>
                      <a:pt x="28211" y="10449"/>
                      <a:pt x="28193" y="10489"/>
                    </a:cubicBezTo>
                    <a:cubicBezTo>
                      <a:pt x="28718" y="8091"/>
                      <a:pt x="23629" y="8125"/>
                      <a:pt x="21379" y="6906"/>
                    </a:cubicBezTo>
                    <a:cubicBezTo>
                      <a:pt x="19081" y="5660"/>
                      <a:pt x="15256" y="557"/>
                      <a:pt x="14564" y="3082"/>
                    </a:cubicBezTo>
                    <a:cubicBezTo>
                      <a:pt x="13867" y="5620"/>
                      <a:pt x="14626" y="3021"/>
                      <a:pt x="7510" y="20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2" name="Google Shape;3212;p17"/>
              <p:cNvSpPr/>
              <p:nvPr/>
            </p:nvSpPr>
            <p:spPr>
              <a:xfrm>
                <a:off x="1586220" y="2737225"/>
                <a:ext cx="38714" cy="12551"/>
              </a:xfrm>
              <a:custGeom>
                <a:avLst/>
                <a:gdLst/>
                <a:ahLst/>
                <a:cxnLst/>
                <a:rect l="l" t="t" r="r" b="b"/>
                <a:pathLst>
                  <a:path w="38714" h="12551" extrusionOk="0">
                    <a:moveTo>
                      <a:pt x="7033" y="101"/>
                    </a:moveTo>
                    <a:cubicBezTo>
                      <a:pt x="3825" y="-488"/>
                      <a:pt x="693" y="1561"/>
                      <a:pt x="98" y="4762"/>
                    </a:cubicBezTo>
                    <a:cubicBezTo>
                      <a:pt x="-496" y="7970"/>
                      <a:pt x="1673" y="11105"/>
                      <a:pt x="4880" y="11700"/>
                    </a:cubicBezTo>
                    <a:cubicBezTo>
                      <a:pt x="21797" y="11835"/>
                      <a:pt x="24950" y="11801"/>
                      <a:pt x="21738" y="11821"/>
                    </a:cubicBezTo>
                    <a:cubicBezTo>
                      <a:pt x="16753" y="11841"/>
                      <a:pt x="11774" y="11841"/>
                      <a:pt x="6794" y="12056"/>
                    </a:cubicBezTo>
                    <a:cubicBezTo>
                      <a:pt x="6181" y="12082"/>
                      <a:pt x="7980" y="12330"/>
                      <a:pt x="8586" y="12417"/>
                    </a:cubicBezTo>
                    <a:cubicBezTo>
                      <a:pt x="10227" y="12651"/>
                      <a:pt x="11849" y="12531"/>
                      <a:pt x="13488" y="12417"/>
                    </a:cubicBezTo>
                    <a:cubicBezTo>
                      <a:pt x="17710" y="12129"/>
                      <a:pt x="21931" y="11975"/>
                      <a:pt x="26161" y="11942"/>
                    </a:cubicBezTo>
                    <a:cubicBezTo>
                      <a:pt x="27928" y="11922"/>
                      <a:pt x="33187" y="12009"/>
                      <a:pt x="31422" y="11942"/>
                    </a:cubicBezTo>
                    <a:cubicBezTo>
                      <a:pt x="28211" y="11814"/>
                      <a:pt x="38715" y="11942"/>
                      <a:pt x="38715" y="11942"/>
                    </a:cubicBezTo>
                    <a:cubicBezTo>
                      <a:pt x="38715" y="11942"/>
                      <a:pt x="35848" y="10797"/>
                      <a:pt x="31900" y="9310"/>
                    </a:cubicBezTo>
                    <a:cubicBezTo>
                      <a:pt x="33573" y="9879"/>
                      <a:pt x="28641" y="8044"/>
                      <a:pt x="26999" y="7394"/>
                    </a:cubicBezTo>
                    <a:cubicBezTo>
                      <a:pt x="23063" y="5840"/>
                      <a:pt x="19121" y="4273"/>
                      <a:pt x="15282" y="2492"/>
                    </a:cubicBezTo>
                    <a:cubicBezTo>
                      <a:pt x="13791" y="1802"/>
                      <a:pt x="12352" y="1192"/>
                      <a:pt x="10739" y="817"/>
                    </a:cubicBezTo>
                    <a:cubicBezTo>
                      <a:pt x="10141" y="684"/>
                      <a:pt x="8383" y="215"/>
                      <a:pt x="8945" y="463"/>
                    </a:cubicBezTo>
                    <a:cubicBezTo>
                      <a:pt x="13516" y="2452"/>
                      <a:pt x="9007" y="442"/>
                      <a:pt x="7033" y="10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3" name="Google Shape;3213;p17"/>
              <p:cNvSpPr/>
              <p:nvPr/>
            </p:nvSpPr>
            <p:spPr>
              <a:xfrm>
                <a:off x="1631807" y="2734290"/>
                <a:ext cx="37961" cy="15303"/>
              </a:xfrm>
              <a:custGeom>
                <a:avLst/>
                <a:gdLst/>
                <a:ahLst/>
                <a:cxnLst/>
                <a:rect l="l" t="t" r="r" b="b"/>
                <a:pathLst>
                  <a:path w="37961" h="15303" extrusionOk="0">
                    <a:moveTo>
                      <a:pt x="4008" y="290"/>
                    </a:moveTo>
                    <a:cubicBezTo>
                      <a:pt x="2570" y="752"/>
                      <a:pt x="1400" y="1823"/>
                      <a:pt x="660" y="3277"/>
                    </a:cubicBezTo>
                    <a:cubicBezTo>
                      <a:pt x="-820" y="6183"/>
                      <a:pt x="264" y="9686"/>
                      <a:pt x="3171" y="11166"/>
                    </a:cubicBezTo>
                    <a:cubicBezTo>
                      <a:pt x="20730" y="12834"/>
                      <a:pt x="26586" y="13242"/>
                      <a:pt x="20746" y="12841"/>
                    </a:cubicBezTo>
                    <a:cubicBezTo>
                      <a:pt x="15602" y="12492"/>
                      <a:pt x="10475" y="12084"/>
                      <a:pt x="5322" y="12244"/>
                    </a:cubicBezTo>
                    <a:cubicBezTo>
                      <a:pt x="4514" y="12271"/>
                      <a:pt x="6710" y="13055"/>
                      <a:pt x="7475" y="13316"/>
                    </a:cubicBezTo>
                    <a:cubicBezTo>
                      <a:pt x="8226" y="13577"/>
                      <a:pt x="9087" y="13637"/>
                      <a:pt x="9866" y="13798"/>
                    </a:cubicBezTo>
                    <a:cubicBezTo>
                      <a:pt x="10968" y="14019"/>
                      <a:pt x="13281" y="14381"/>
                      <a:pt x="14409" y="14515"/>
                    </a:cubicBezTo>
                    <a:cubicBezTo>
                      <a:pt x="19870" y="15171"/>
                      <a:pt x="25410" y="15446"/>
                      <a:pt x="30908" y="15231"/>
                    </a:cubicBezTo>
                    <a:cubicBezTo>
                      <a:pt x="32735" y="15164"/>
                      <a:pt x="34471" y="14970"/>
                      <a:pt x="36288" y="14756"/>
                    </a:cubicBezTo>
                    <a:cubicBezTo>
                      <a:pt x="36716" y="14702"/>
                      <a:pt x="37178" y="14696"/>
                      <a:pt x="37603" y="14635"/>
                    </a:cubicBezTo>
                    <a:cubicBezTo>
                      <a:pt x="37737" y="14615"/>
                      <a:pt x="37801" y="14535"/>
                      <a:pt x="37962" y="14515"/>
                    </a:cubicBezTo>
                    <a:cubicBezTo>
                      <a:pt x="37696" y="14488"/>
                      <a:pt x="37919" y="14414"/>
                      <a:pt x="37722" y="14394"/>
                    </a:cubicBezTo>
                    <a:cubicBezTo>
                      <a:pt x="37491" y="14347"/>
                      <a:pt x="37232" y="14327"/>
                      <a:pt x="37005" y="14274"/>
                    </a:cubicBezTo>
                    <a:cubicBezTo>
                      <a:pt x="36487" y="14153"/>
                      <a:pt x="36089" y="14053"/>
                      <a:pt x="35571" y="13919"/>
                    </a:cubicBezTo>
                    <a:cubicBezTo>
                      <a:pt x="34112" y="13530"/>
                      <a:pt x="32697" y="13082"/>
                      <a:pt x="31266" y="12599"/>
                    </a:cubicBezTo>
                    <a:cubicBezTo>
                      <a:pt x="26418" y="10979"/>
                      <a:pt x="21560" y="8835"/>
                      <a:pt x="17278" y="6029"/>
                    </a:cubicBezTo>
                    <a:cubicBezTo>
                      <a:pt x="15580" y="4911"/>
                      <a:pt x="14133" y="3585"/>
                      <a:pt x="12377" y="2560"/>
                    </a:cubicBezTo>
                    <a:cubicBezTo>
                      <a:pt x="11790" y="2219"/>
                      <a:pt x="9846" y="1321"/>
                      <a:pt x="10464" y="1602"/>
                    </a:cubicBezTo>
                    <a:cubicBezTo>
                      <a:pt x="14782" y="3572"/>
                      <a:pt x="10503" y="1609"/>
                      <a:pt x="8550" y="645"/>
                    </a:cubicBezTo>
                    <a:cubicBezTo>
                      <a:pt x="7097" y="-92"/>
                      <a:pt x="5445" y="-179"/>
                      <a:pt x="4008" y="29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4" name="Google Shape;3214;p17"/>
              <p:cNvSpPr/>
              <p:nvPr/>
            </p:nvSpPr>
            <p:spPr>
              <a:xfrm>
                <a:off x="1701746" y="2697147"/>
                <a:ext cx="25767" cy="28224"/>
              </a:xfrm>
              <a:custGeom>
                <a:avLst/>
                <a:gdLst/>
                <a:ahLst/>
                <a:cxnLst/>
                <a:rect l="l" t="t" r="r" b="b"/>
                <a:pathLst>
                  <a:path w="25767" h="28224" extrusionOk="0">
                    <a:moveTo>
                      <a:pt x="6279" y="9"/>
                    </a:moveTo>
                    <a:cubicBezTo>
                      <a:pt x="4771" y="-78"/>
                      <a:pt x="3193" y="478"/>
                      <a:pt x="1976" y="1563"/>
                    </a:cubicBezTo>
                    <a:cubicBezTo>
                      <a:pt x="-459" y="3733"/>
                      <a:pt x="-673" y="7496"/>
                      <a:pt x="1498" y="9934"/>
                    </a:cubicBezTo>
                    <a:cubicBezTo>
                      <a:pt x="8784" y="15439"/>
                      <a:pt x="7480" y="14448"/>
                      <a:pt x="8790" y="15433"/>
                    </a:cubicBezTo>
                    <a:cubicBezTo>
                      <a:pt x="8226" y="15212"/>
                      <a:pt x="7620" y="14509"/>
                      <a:pt x="7117" y="14957"/>
                    </a:cubicBezTo>
                    <a:cubicBezTo>
                      <a:pt x="5202" y="16665"/>
                      <a:pt x="11351" y="17790"/>
                      <a:pt x="13453" y="19257"/>
                    </a:cubicBezTo>
                    <a:cubicBezTo>
                      <a:pt x="15539" y="20717"/>
                      <a:pt x="17771" y="25378"/>
                      <a:pt x="19670" y="23684"/>
                    </a:cubicBezTo>
                    <a:cubicBezTo>
                      <a:pt x="21559" y="21996"/>
                      <a:pt x="25767" y="28224"/>
                      <a:pt x="25767" y="28224"/>
                    </a:cubicBezTo>
                    <a:cubicBezTo>
                      <a:pt x="25767" y="28224"/>
                      <a:pt x="24026" y="25211"/>
                      <a:pt x="21942" y="21648"/>
                    </a:cubicBezTo>
                    <a:cubicBezTo>
                      <a:pt x="23841" y="19953"/>
                      <a:pt x="19446" y="17194"/>
                      <a:pt x="18235" y="14957"/>
                    </a:cubicBezTo>
                    <a:cubicBezTo>
                      <a:pt x="17015" y="12700"/>
                      <a:pt x="16684" y="6431"/>
                      <a:pt x="14768" y="8139"/>
                    </a:cubicBezTo>
                    <a:cubicBezTo>
                      <a:pt x="12839" y="9861"/>
                      <a:pt x="14693" y="8159"/>
                      <a:pt x="10345" y="2045"/>
                    </a:cubicBezTo>
                    <a:cubicBezTo>
                      <a:pt x="9259" y="826"/>
                      <a:pt x="7789" y="96"/>
                      <a:pt x="6279" y="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5" name="Google Shape;3215;p17"/>
              <p:cNvSpPr/>
              <p:nvPr/>
            </p:nvSpPr>
            <p:spPr>
              <a:xfrm>
                <a:off x="1868588" y="2746839"/>
                <a:ext cx="12605" cy="47514"/>
              </a:xfrm>
              <a:custGeom>
                <a:avLst/>
                <a:gdLst/>
                <a:ahLst/>
                <a:cxnLst/>
                <a:rect l="l" t="t" r="r" b="b"/>
                <a:pathLst>
                  <a:path w="12605" h="47514" extrusionOk="0">
                    <a:moveTo>
                      <a:pt x="7414" y="51"/>
                    </a:moveTo>
                    <a:cubicBezTo>
                      <a:pt x="4180" y="-378"/>
                      <a:pt x="1267" y="1959"/>
                      <a:pt x="838" y="5194"/>
                    </a:cubicBezTo>
                    <a:cubicBezTo>
                      <a:pt x="510" y="7471"/>
                      <a:pt x="19" y="9822"/>
                      <a:pt x="1" y="12126"/>
                    </a:cubicBezTo>
                    <a:cubicBezTo>
                      <a:pt x="-30" y="16405"/>
                      <a:pt x="570" y="20759"/>
                      <a:pt x="718" y="25038"/>
                    </a:cubicBezTo>
                    <a:cubicBezTo>
                      <a:pt x="980" y="32553"/>
                      <a:pt x="1087" y="40007"/>
                      <a:pt x="1197" y="47514"/>
                    </a:cubicBezTo>
                    <a:cubicBezTo>
                      <a:pt x="3263" y="40295"/>
                      <a:pt x="5204" y="33061"/>
                      <a:pt x="7414" y="25875"/>
                    </a:cubicBezTo>
                    <a:cubicBezTo>
                      <a:pt x="8674" y="21783"/>
                      <a:pt x="10395" y="17818"/>
                      <a:pt x="11479" y="13680"/>
                    </a:cubicBezTo>
                    <a:cubicBezTo>
                      <a:pt x="12064" y="11449"/>
                      <a:pt x="12278" y="9032"/>
                      <a:pt x="12555" y="6748"/>
                    </a:cubicBezTo>
                    <a:cubicBezTo>
                      <a:pt x="12984" y="3513"/>
                      <a:pt x="10647" y="479"/>
                      <a:pt x="7414" y="5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6" name="Google Shape;3216;p17"/>
              <p:cNvSpPr/>
              <p:nvPr/>
            </p:nvSpPr>
            <p:spPr>
              <a:xfrm>
                <a:off x="1746557" y="2570702"/>
                <a:ext cx="15508" cy="28781"/>
              </a:xfrm>
              <a:custGeom>
                <a:avLst/>
                <a:gdLst/>
                <a:ahLst/>
                <a:cxnLst/>
                <a:rect l="l" t="t" r="r" b="b"/>
                <a:pathLst>
                  <a:path w="15508" h="28781" extrusionOk="0">
                    <a:moveTo>
                      <a:pt x="4389" y="204"/>
                    </a:moveTo>
                    <a:cubicBezTo>
                      <a:pt x="1242" y="1061"/>
                      <a:pt x="-648" y="4350"/>
                      <a:pt x="205" y="7497"/>
                    </a:cubicBezTo>
                    <a:cubicBezTo>
                      <a:pt x="358" y="7712"/>
                      <a:pt x="176" y="7531"/>
                      <a:pt x="325" y="7738"/>
                    </a:cubicBezTo>
                    <a:cubicBezTo>
                      <a:pt x="320" y="7792"/>
                      <a:pt x="403" y="8073"/>
                      <a:pt x="444" y="8214"/>
                    </a:cubicBezTo>
                    <a:cubicBezTo>
                      <a:pt x="526" y="8502"/>
                      <a:pt x="593" y="8770"/>
                      <a:pt x="683" y="9051"/>
                    </a:cubicBezTo>
                    <a:cubicBezTo>
                      <a:pt x="804" y="9433"/>
                      <a:pt x="897" y="9875"/>
                      <a:pt x="1042" y="10250"/>
                    </a:cubicBezTo>
                    <a:cubicBezTo>
                      <a:pt x="1638" y="11777"/>
                      <a:pt x="2640" y="12822"/>
                      <a:pt x="3672" y="14074"/>
                    </a:cubicBezTo>
                    <a:cubicBezTo>
                      <a:pt x="6323" y="17275"/>
                      <a:pt x="8836" y="20517"/>
                      <a:pt x="11443" y="23758"/>
                    </a:cubicBezTo>
                    <a:cubicBezTo>
                      <a:pt x="11863" y="24281"/>
                      <a:pt x="12336" y="24790"/>
                      <a:pt x="12758" y="25312"/>
                    </a:cubicBezTo>
                    <a:cubicBezTo>
                      <a:pt x="13204" y="25861"/>
                      <a:pt x="14465" y="27576"/>
                      <a:pt x="14074" y="26986"/>
                    </a:cubicBezTo>
                    <a:cubicBezTo>
                      <a:pt x="12071" y="23973"/>
                      <a:pt x="15508" y="28781"/>
                      <a:pt x="15508" y="28781"/>
                    </a:cubicBezTo>
                    <a:cubicBezTo>
                      <a:pt x="15508" y="28781"/>
                      <a:pt x="12983" y="12540"/>
                      <a:pt x="13596" y="16586"/>
                    </a:cubicBezTo>
                    <a:cubicBezTo>
                      <a:pt x="13996" y="19231"/>
                      <a:pt x="14300" y="21823"/>
                      <a:pt x="14671" y="24475"/>
                    </a:cubicBezTo>
                    <a:cubicBezTo>
                      <a:pt x="14461" y="23397"/>
                      <a:pt x="14139" y="21736"/>
                      <a:pt x="13954" y="20651"/>
                    </a:cubicBezTo>
                    <a:cubicBezTo>
                      <a:pt x="13324" y="16934"/>
                      <a:pt x="12860" y="13297"/>
                      <a:pt x="12758" y="9527"/>
                    </a:cubicBezTo>
                    <a:cubicBezTo>
                      <a:pt x="12718" y="8000"/>
                      <a:pt x="12512" y="6774"/>
                      <a:pt x="12041" y="5348"/>
                    </a:cubicBezTo>
                    <a:cubicBezTo>
                      <a:pt x="11970" y="5127"/>
                      <a:pt x="11873" y="4966"/>
                      <a:pt x="11802" y="4745"/>
                    </a:cubicBezTo>
                    <a:cubicBezTo>
                      <a:pt x="11765" y="4638"/>
                      <a:pt x="11665" y="4269"/>
                      <a:pt x="11683" y="4390"/>
                    </a:cubicBezTo>
                    <a:cubicBezTo>
                      <a:pt x="10829" y="1242"/>
                      <a:pt x="7538" y="-646"/>
                      <a:pt x="4389" y="20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7" name="Google Shape;3217;p17"/>
              <p:cNvSpPr/>
              <p:nvPr/>
            </p:nvSpPr>
            <p:spPr>
              <a:xfrm>
                <a:off x="1799562" y="2590352"/>
                <a:ext cx="21205" cy="53721"/>
              </a:xfrm>
              <a:custGeom>
                <a:avLst/>
                <a:gdLst/>
                <a:ahLst/>
                <a:cxnLst/>
                <a:rect l="l" t="t" r="r" b="b"/>
                <a:pathLst>
                  <a:path w="21205" h="53721" extrusionOk="0">
                    <a:moveTo>
                      <a:pt x="4109" y="284"/>
                    </a:moveTo>
                    <a:cubicBezTo>
                      <a:pt x="1002" y="1275"/>
                      <a:pt x="-713" y="4591"/>
                      <a:pt x="283" y="7691"/>
                    </a:cubicBezTo>
                    <a:cubicBezTo>
                      <a:pt x="2900" y="15828"/>
                      <a:pt x="6884" y="23075"/>
                      <a:pt x="10565" y="30770"/>
                    </a:cubicBezTo>
                    <a:cubicBezTo>
                      <a:pt x="14211" y="38392"/>
                      <a:pt x="17663" y="46053"/>
                      <a:pt x="21205" y="53722"/>
                    </a:cubicBezTo>
                    <a:cubicBezTo>
                      <a:pt x="19630" y="45424"/>
                      <a:pt x="18005" y="37173"/>
                      <a:pt x="16542" y="28855"/>
                    </a:cubicBezTo>
                    <a:cubicBezTo>
                      <a:pt x="15067" y="20456"/>
                      <a:pt x="14122" y="12252"/>
                      <a:pt x="11521" y="4108"/>
                    </a:cubicBezTo>
                    <a:cubicBezTo>
                      <a:pt x="10526" y="1001"/>
                      <a:pt x="7215" y="-714"/>
                      <a:pt x="4109" y="28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8" name="Google Shape;3218;p17"/>
              <p:cNvSpPr/>
              <p:nvPr/>
            </p:nvSpPr>
            <p:spPr>
              <a:xfrm>
                <a:off x="1781330" y="2642172"/>
                <a:ext cx="12672" cy="39801"/>
              </a:xfrm>
              <a:custGeom>
                <a:avLst/>
                <a:gdLst/>
                <a:ahLst/>
                <a:cxnLst/>
                <a:rect l="l" t="t" r="r" b="b"/>
                <a:pathLst>
                  <a:path w="12672" h="39801" extrusionOk="0">
                    <a:moveTo>
                      <a:pt x="4886" y="106"/>
                    </a:moveTo>
                    <a:cubicBezTo>
                      <a:pt x="1682" y="722"/>
                      <a:pt x="-510" y="3837"/>
                      <a:pt x="103" y="7045"/>
                    </a:cubicBezTo>
                    <a:cubicBezTo>
                      <a:pt x="6250" y="23440"/>
                      <a:pt x="7526" y="26520"/>
                      <a:pt x="6320" y="23419"/>
                    </a:cubicBezTo>
                    <a:cubicBezTo>
                      <a:pt x="4450" y="18618"/>
                      <a:pt x="2511" y="13809"/>
                      <a:pt x="462" y="9074"/>
                    </a:cubicBezTo>
                    <a:cubicBezTo>
                      <a:pt x="210" y="8491"/>
                      <a:pt x="795" y="10373"/>
                      <a:pt x="940" y="10989"/>
                    </a:cubicBezTo>
                    <a:cubicBezTo>
                      <a:pt x="1331" y="12657"/>
                      <a:pt x="2023" y="13990"/>
                      <a:pt x="2734" y="15530"/>
                    </a:cubicBezTo>
                    <a:cubicBezTo>
                      <a:pt x="4567" y="19508"/>
                      <a:pt x="6151" y="23654"/>
                      <a:pt x="7755" y="27726"/>
                    </a:cubicBezTo>
                    <a:cubicBezTo>
                      <a:pt x="8424" y="29427"/>
                      <a:pt x="10379" y="34477"/>
                      <a:pt x="9787" y="32749"/>
                    </a:cubicBezTo>
                    <a:cubicBezTo>
                      <a:pt x="8712" y="29601"/>
                      <a:pt x="12417" y="39801"/>
                      <a:pt x="12417" y="39801"/>
                    </a:cubicBezTo>
                    <a:cubicBezTo>
                      <a:pt x="12417" y="39801"/>
                      <a:pt x="12376" y="36653"/>
                      <a:pt x="12298" y="32267"/>
                    </a:cubicBezTo>
                    <a:cubicBezTo>
                      <a:pt x="12388" y="34095"/>
                      <a:pt x="12304" y="28597"/>
                      <a:pt x="12298" y="26768"/>
                    </a:cubicBezTo>
                    <a:cubicBezTo>
                      <a:pt x="12283" y="22395"/>
                      <a:pt x="12303" y="18109"/>
                      <a:pt x="12537" y="13735"/>
                    </a:cubicBezTo>
                    <a:cubicBezTo>
                      <a:pt x="12628" y="12041"/>
                      <a:pt x="12789" y="10407"/>
                      <a:pt x="12537" y="8719"/>
                    </a:cubicBezTo>
                    <a:cubicBezTo>
                      <a:pt x="12443" y="8089"/>
                      <a:pt x="12198" y="6167"/>
                      <a:pt x="12178" y="6804"/>
                    </a:cubicBezTo>
                    <a:cubicBezTo>
                      <a:pt x="12024" y="11960"/>
                      <a:pt x="12119" y="6804"/>
                      <a:pt x="11700" y="4774"/>
                    </a:cubicBezTo>
                    <a:cubicBezTo>
                      <a:pt x="11087" y="1566"/>
                      <a:pt x="8089" y="-503"/>
                      <a:pt x="4886" y="10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9" name="Google Shape;3219;p17"/>
              <p:cNvSpPr/>
              <p:nvPr/>
            </p:nvSpPr>
            <p:spPr>
              <a:xfrm>
                <a:off x="1906742" y="2797761"/>
                <a:ext cx="119647" cy="85838"/>
              </a:xfrm>
              <a:custGeom>
                <a:avLst/>
                <a:gdLst/>
                <a:ahLst/>
                <a:cxnLst/>
                <a:rect l="l" t="t" r="r" b="b"/>
                <a:pathLst>
                  <a:path w="119647" h="85838" extrusionOk="0">
                    <a:moveTo>
                      <a:pt x="43" y="79417"/>
                    </a:moveTo>
                    <a:cubicBezTo>
                      <a:pt x="-1289" y="70335"/>
                      <a:pt x="28752" y="77722"/>
                      <a:pt x="57233" y="59988"/>
                    </a:cubicBezTo>
                    <a:cubicBezTo>
                      <a:pt x="89313" y="40017"/>
                      <a:pt x="96081" y="11399"/>
                      <a:pt x="98811" y="644"/>
                    </a:cubicBezTo>
                    <a:cubicBezTo>
                      <a:pt x="99321" y="-1366"/>
                      <a:pt x="120226" y="1709"/>
                      <a:pt x="119635" y="4655"/>
                    </a:cubicBezTo>
                    <a:cubicBezTo>
                      <a:pt x="111523" y="45100"/>
                      <a:pt x="82218" y="65949"/>
                      <a:pt x="62801" y="74970"/>
                    </a:cubicBezTo>
                    <a:cubicBezTo>
                      <a:pt x="28968" y="90688"/>
                      <a:pt x="1117" y="86750"/>
                      <a:pt x="43" y="79417"/>
                    </a:cubicBezTo>
                    <a:close/>
                  </a:path>
                </a:pathLst>
              </a:custGeom>
              <a:solidFill>
                <a:srgbClr val="000000">
                  <a:alpha val="1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0" name="Google Shape;3220;p17"/>
              <p:cNvSpPr/>
              <p:nvPr/>
            </p:nvSpPr>
            <p:spPr>
              <a:xfrm>
                <a:off x="1906322" y="2717647"/>
                <a:ext cx="52713" cy="167243"/>
              </a:xfrm>
              <a:custGeom>
                <a:avLst/>
                <a:gdLst/>
                <a:ahLst/>
                <a:cxnLst/>
                <a:rect l="l" t="t" r="r" b="b"/>
                <a:pathLst>
                  <a:path w="52713" h="167243" extrusionOk="0">
                    <a:moveTo>
                      <a:pt x="1537" y="166865"/>
                    </a:moveTo>
                    <a:cubicBezTo>
                      <a:pt x="-6735" y="162880"/>
                      <a:pt x="20645" y="115497"/>
                      <a:pt x="29920" y="83256"/>
                    </a:cubicBezTo>
                    <a:cubicBezTo>
                      <a:pt x="40368" y="46937"/>
                      <a:pt x="26229" y="21152"/>
                      <a:pt x="21055" y="11341"/>
                    </a:cubicBezTo>
                    <a:cubicBezTo>
                      <a:pt x="20088" y="9506"/>
                      <a:pt x="37671" y="-2214"/>
                      <a:pt x="39207" y="371"/>
                    </a:cubicBezTo>
                    <a:cubicBezTo>
                      <a:pt x="60266" y="35839"/>
                      <a:pt x="52467" y="70946"/>
                      <a:pt x="44088" y="90650"/>
                    </a:cubicBezTo>
                    <a:cubicBezTo>
                      <a:pt x="29487" y="124980"/>
                      <a:pt x="12055" y="171935"/>
                      <a:pt x="1537" y="166865"/>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221" name="Google Shape;3221;p17"/>
            <p:cNvGrpSpPr/>
            <p:nvPr/>
          </p:nvGrpSpPr>
          <p:grpSpPr>
            <a:xfrm>
              <a:off x="206593" y="1663554"/>
              <a:ext cx="594382" cy="613120"/>
              <a:chOff x="4846008" y="1466616"/>
              <a:chExt cx="793673" cy="818804"/>
            </a:xfrm>
          </p:grpSpPr>
          <p:grpSp>
            <p:nvGrpSpPr>
              <p:cNvPr id="3222" name="Google Shape;3222;p17"/>
              <p:cNvGrpSpPr/>
              <p:nvPr/>
            </p:nvGrpSpPr>
            <p:grpSpPr>
              <a:xfrm>
                <a:off x="4846008" y="1576754"/>
                <a:ext cx="720669" cy="708666"/>
                <a:chOff x="4846008" y="1576754"/>
                <a:chExt cx="720669" cy="708666"/>
              </a:xfrm>
            </p:grpSpPr>
            <p:sp>
              <p:nvSpPr>
                <p:cNvPr id="3223" name="Google Shape;3223;p17"/>
                <p:cNvSpPr/>
                <p:nvPr/>
              </p:nvSpPr>
              <p:spPr>
                <a:xfrm>
                  <a:off x="4846028" y="1576754"/>
                  <a:ext cx="720649" cy="708648"/>
                </a:xfrm>
                <a:custGeom>
                  <a:avLst/>
                  <a:gdLst/>
                  <a:ahLst/>
                  <a:cxnLst/>
                  <a:rect l="l" t="t" r="r" b="b"/>
                  <a:pathLst>
                    <a:path w="720649" h="708648" extrusionOk="0">
                      <a:moveTo>
                        <a:pt x="700005" y="2762"/>
                      </a:moveTo>
                      <a:cubicBezTo>
                        <a:pt x="700005" y="2762"/>
                        <a:pt x="726258" y="73700"/>
                        <a:pt x="719554" y="172042"/>
                      </a:cubicBezTo>
                      <a:cubicBezTo>
                        <a:pt x="712308" y="278355"/>
                        <a:pt x="668133" y="417169"/>
                        <a:pt x="554929" y="546031"/>
                      </a:cubicBezTo>
                      <a:cubicBezTo>
                        <a:pt x="391884" y="731625"/>
                        <a:pt x="0" y="707636"/>
                        <a:pt x="0" y="707636"/>
                      </a:cubicBezTo>
                      <a:cubicBezTo>
                        <a:pt x="0" y="707636"/>
                        <a:pt x="7260" y="585773"/>
                        <a:pt x="41811" y="457620"/>
                      </a:cubicBezTo>
                      <a:cubicBezTo>
                        <a:pt x="69631" y="354436"/>
                        <a:pt x="120129" y="246147"/>
                        <a:pt x="160641" y="201925"/>
                      </a:cubicBezTo>
                      <a:cubicBezTo>
                        <a:pt x="217145" y="140244"/>
                        <a:pt x="321710" y="60539"/>
                        <a:pt x="428746" y="28379"/>
                      </a:cubicBezTo>
                      <a:cubicBezTo>
                        <a:pt x="564499" y="-12414"/>
                        <a:pt x="700005" y="2762"/>
                        <a:pt x="700005" y="2762"/>
                      </a:cubicBezTo>
                      <a:close/>
                    </a:path>
                  </a:pathLst>
                </a:custGeom>
                <a:solidFill>
                  <a:srgbClr val="693C1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4" name="Google Shape;3224;p17"/>
                <p:cNvSpPr/>
                <p:nvPr/>
              </p:nvSpPr>
              <p:spPr>
                <a:xfrm>
                  <a:off x="4846008" y="1714935"/>
                  <a:ext cx="710881" cy="570485"/>
                </a:xfrm>
                <a:custGeom>
                  <a:avLst/>
                  <a:gdLst/>
                  <a:ahLst/>
                  <a:cxnLst/>
                  <a:rect l="l" t="t" r="r" b="b"/>
                  <a:pathLst>
                    <a:path w="710881" h="570485" extrusionOk="0">
                      <a:moveTo>
                        <a:pt x="160594" y="63731"/>
                      </a:moveTo>
                      <a:cubicBezTo>
                        <a:pt x="120082" y="107953"/>
                        <a:pt x="69618" y="216255"/>
                        <a:pt x="41798" y="319439"/>
                      </a:cubicBezTo>
                      <a:cubicBezTo>
                        <a:pt x="7246" y="447591"/>
                        <a:pt x="0" y="569475"/>
                        <a:pt x="0" y="569475"/>
                      </a:cubicBezTo>
                      <a:cubicBezTo>
                        <a:pt x="0" y="569475"/>
                        <a:pt x="391864" y="593451"/>
                        <a:pt x="554909" y="407856"/>
                      </a:cubicBezTo>
                      <a:cubicBezTo>
                        <a:pt x="646882" y="303158"/>
                        <a:pt x="692826" y="192198"/>
                        <a:pt x="710881" y="97130"/>
                      </a:cubicBezTo>
                      <a:cubicBezTo>
                        <a:pt x="653493" y="56833"/>
                        <a:pt x="572462" y="13254"/>
                        <a:pt x="479618" y="2792"/>
                      </a:cubicBezTo>
                      <a:cubicBezTo>
                        <a:pt x="371069" y="-9443"/>
                        <a:pt x="255822" y="20828"/>
                        <a:pt x="175100" y="48990"/>
                      </a:cubicBezTo>
                      <a:cubicBezTo>
                        <a:pt x="170178" y="53946"/>
                        <a:pt x="164960" y="58962"/>
                        <a:pt x="160594" y="63731"/>
                      </a:cubicBezTo>
                      <a:close/>
                    </a:path>
                  </a:pathLst>
                </a:custGeom>
                <a:solidFill>
                  <a:srgbClr val="8C68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5" name="Google Shape;3225;p17"/>
                <p:cNvSpPr/>
                <p:nvPr/>
              </p:nvSpPr>
              <p:spPr>
                <a:xfrm>
                  <a:off x="4846008" y="1888778"/>
                  <a:ext cx="645669" cy="396642"/>
                </a:xfrm>
                <a:custGeom>
                  <a:avLst/>
                  <a:gdLst/>
                  <a:ahLst/>
                  <a:cxnLst/>
                  <a:rect l="l" t="t" r="r" b="b"/>
                  <a:pathLst>
                    <a:path w="645669" h="396642" extrusionOk="0">
                      <a:moveTo>
                        <a:pt x="48019" y="126247"/>
                      </a:moveTo>
                      <a:cubicBezTo>
                        <a:pt x="46111" y="132731"/>
                        <a:pt x="43546" y="139133"/>
                        <a:pt x="41798" y="145596"/>
                      </a:cubicBezTo>
                      <a:cubicBezTo>
                        <a:pt x="7246" y="273748"/>
                        <a:pt x="0" y="395632"/>
                        <a:pt x="0" y="395632"/>
                      </a:cubicBezTo>
                      <a:cubicBezTo>
                        <a:pt x="0" y="395632"/>
                        <a:pt x="391864" y="419608"/>
                        <a:pt x="554909" y="234013"/>
                      </a:cubicBezTo>
                      <a:cubicBezTo>
                        <a:pt x="592621" y="191084"/>
                        <a:pt x="622089" y="147069"/>
                        <a:pt x="645670" y="103504"/>
                      </a:cubicBezTo>
                      <a:cubicBezTo>
                        <a:pt x="590411" y="59349"/>
                        <a:pt x="507036" y="3842"/>
                        <a:pt x="432040" y="426"/>
                      </a:cubicBezTo>
                      <a:cubicBezTo>
                        <a:pt x="285109" y="-6271"/>
                        <a:pt x="139082" y="67352"/>
                        <a:pt x="48019" y="126247"/>
                      </a:cubicBezTo>
                      <a:close/>
                    </a:path>
                  </a:pathLst>
                </a:custGeom>
                <a:solidFill>
                  <a:srgbClr val="9F81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6" name="Google Shape;3226;p17"/>
                <p:cNvSpPr/>
                <p:nvPr/>
              </p:nvSpPr>
              <p:spPr>
                <a:xfrm>
                  <a:off x="4898213" y="1926580"/>
                  <a:ext cx="453698" cy="315101"/>
                </a:xfrm>
                <a:custGeom>
                  <a:avLst/>
                  <a:gdLst/>
                  <a:ahLst/>
                  <a:cxnLst/>
                  <a:rect l="l" t="t" r="r" b="b"/>
                  <a:pathLst>
                    <a:path w="453698" h="315101" extrusionOk="0">
                      <a:moveTo>
                        <a:pt x="0" y="315102"/>
                      </a:moveTo>
                      <a:cubicBezTo>
                        <a:pt x="0" y="315102"/>
                        <a:pt x="201896" y="305049"/>
                        <a:pt x="315408" y="247794"/>
                      </a:cubicBezTo>
                      <a:cubicBezTo>
                        <a:pt x="428920" y="190539"/>
                        <a:pt x="468213" y="145976"/>
                        <a:pt x="449058" y="84207"/>
                      </a:cubicBezTo>
                      <a:cubicBezTo>
                        <a:pt x="422973" y="96"/>
                        <a:pt x="319399" y="-26914"/>
                        <a:pt x="205887" y="30340"/>
                      </a:cubicBezTo>
                      <a:cubicBezTo>
                        <a:pt x="92375" y="87602"/>
                        <a:pt x="0" y="315102"/>
                        <a:pt x="0" y="315102"/>
                      </a:cubicBezTo>
                      <a:close/>
                    </a:path>
                  </a:pathLst>
                </a:custGeom>
                <a:solidFill>
                  <a:srgbClr val="A88C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7" name="Google Shape;3227;p17"/>
                <p:cNvSpPr/>
                <p:nvPr/>
              </p:nvSpPr>
              <p:spPr>
                <a:xfrm>
                  <a:off x="4949949" y="2135255"/>
                  <a:ext cx="417112" cy="148136"/>
                </a:xfrm>
                <a:custGeom>
                  <a:avLst/>
                  <a:gdLst/>
                  <a:ahLst/>
                  <a:cxnLst/>
                  <a:rect l="l" t="t" r="r" b="b"/>
                  <a:pathLst>
                    <a:path w="417112" h="148136" extrusionOk="0">
                      <a:moveTo>
                        <a:pt x="0" y="148137"/>
                      </a:moveTo>
                      <a:cubicBezTo>
                        <a:pt x="79296" y="144406"/>
                        <a:pt x="190169" y="131990"/>
                        <a:pt x="291003" y="92610"/>
                      </a:cubicBezTo>
                      <a:cubicBezTo>
                        <a:pt x="365765" y="51877"/>
                        <a:pt x="417112" y="0"/>
                        <a:pt x="417112" y="0"/>
                      </a:cubicBezTo>
                      <a:cubicBezTo>
                        <a:pt x="417112" y="0"/>
                        <a:pt x="320498" y="67080"/>
                        <a:pt x="212357" y="97164"/>
                      </a:cubicBezTo>
                      <a:cubicBezTo>
                        <a:pt x="105562" y="126873"/>
                        <a:pt x="4146" y="147300"/>
                        <a:pt x="0" y="148137"/>
                      </a:cubicBezTo>
                      <a:close/>
                    </a:path>
                  </a:pathLst>
                </a:custGeom>
                <a:solidFill>
                  <a:srgbClr val="D4BC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228" name="Google Shape;3228;p17"/>
              <p:cNvGrpSpPr/>
              <p:nvPr/>
            </p:nvGrpSpPr>
            <p:grpSpPr>
              <a:xfrm>
                <a:off x="4898213" y="1466616"/>
                <a:ext cx="741468" cy="775065"/>
                <a:chOff x="4898213" y="1466616"/>
                <a:chExt cx="741468" cy="775065"/>
              </a:xfrm>
            </p:grpSpPr>
            <p:sp>
              <p:nvSpPr>
                <p:cNvPr id="3229" name="Google Shape;3229;p17"/>
                <p:cNvSpPr/>
                <p:nvPr/>
              </p:nvSpPr>
              <p:spPr>
                <a:xfrm>
                  <a:off x="4904529" y="1466843"/>
                  <a:ext cx="735152" cy="759728"/>
                </a:xfrm>
                <a:custGeom>
                  <a:avLst/>
                  <a:gdLst/>
                  <a:ahLst/>
                  <a:cxnLst/>
                  <a:rect l="l" t="t" r="r" b="b"/>
                  <a:pathLst>
                    <a:path w="735152" h="759728" extrusionOk="0">
                      <a:moveTo>
                        <a:pt x="0" y="759729"/>
                      </a:moveTo>
                      <a:cubicBezTo>
                        <a:pt x="0" y="759729"/>
                        <a:pt x="148539" y="663436"/>
                        <a:pt x="353461" y="456008"/>
                      </a:cubicBezTo>
                      <a:cubicBezTo>
                        <a:pt x="558385" y="248580"/>
                        <a:pt x="735152" y="9106"/>
                        <a:pt x="735152" y="9106"/>
                      </a:cubicBezTo>
                      <a:cubicBezTo>
                        <a:pt x="735152" y="9106"/>
                        <a:pt x="728930" y="2670"/>
                        <a:pt x="721999" y="614"/>
                      </a:cubicBezTo>
                      <a:cubicBezTo>
                        <a:pt x="715067" y="-1435"/>
                        <a:pt x="702516" y="2302"/>
                        <a:pt x="702516" y="2302"/>
                      </a:cubicBezTo>
                      <a:cubicBezTo>
                        <a:pt x="702516" y="2302"/>
                        <a:pt x="538360" y="234550"/>
                        <a:pt x="340214" y="445031"/>
                      </a:cubicBezTo>
                      <a:cubicBezTo>
                        <a:pt x="150019" y="647061"/>
                        <a:pt x="0" y="759729"/>
                        <a:pt x="0" y="759729"/>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0" name="Google Shape;3230;p17"/>
                <p:cNvSpPr/>
                <p:nvPr/>
              </p:nvSpPr>
              <p:spPr>
                <a:xfrm>
                  <a:off x="5412644" y="1736935"/>
                  <a:ext cx="56476" cy="214647"/>
                </a:xfrm>
                <a:custGeom>
                  <a:avLst/>
                  <a:gdLst/>
                  <a:ahLst/>
                  <a:cxnLst/>
                  <a:rect l="l" t="t" r="r" b="b"/>
                  <a:pathLst>
                    <a:path w="56476" h="214647" extrusionOk="0">
                      <a:moveTo>
                        <a:pt x="10749" y="0"/>
                      </a:moveTo>
                      <a:cubicBezTo>
                        <a:pt x="10749" y="0"/>
                        <a:pt x="44148" y="31778"/>
                        <a:pt x="53424" y="85444"/>
                      </a:cubicBezTo>
                      <a:cubicBezTo>
                        <a:pt x="62706" y="139102"/>
                        <a:pt x="47859" y="214647"/>
                        <a:pt x="47859" y="214647"/>
                      </a:cubicBezTo>
                      <a:cubicBezTo>
                        <a:pt x="47859" y="214647"/>
                        <a:pt x="53189" y="138988"/>
                        <a:pt x="41221" y="88799"/>
                      </a:cubicBezTo>
                      <a:cubicBezTo>
                        <a:pt x="29260" y="38610"/>
                        <a:pt x="0" y="13890"/>
                        <a:pt x="0" y="13890"/>
                      </a:cubicBezTo>
                      <a:lnTo>
                        <a:pt x="10749" y="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1" name="Google Shape;3231;p17"/>
                <p:cNvSpPr/>
                <p:nvPr/>
              </p:nvSpPr>
              <p:spPr>
                <a:xfrm>
                  <a:off x="4919410" y="2056388"/>
                  <a:ext cx="189773" cy="72571"/>
                </a:xfrm>
                <a:custGeom>
                  <a:avLst/>
                  <a:gdLst/>
                  <a:ahLst/>
                  <a:cxnLst/>
                  <a:rect l="l" t="t" r="r" b="b"/>
                  <a:pathLst>
                    <a:path w="189773" h="72571" extrusionOk="0">
                      <a:moveTo>
                        <a:pt x="168831" y="19757"/>
                      </a:moveTo>
                      <a:cubicBezTo>
                        <a:pt x="168831" y="19757"/>
                        <a:pt x="146107" y="14968"/>
                        <a:pt x="103895" y="28169"/>
                      </a:cubicBezTo>
                      <a:cubicBezTo>
                        <a:pt x="61689" y="41376"/>
                        <a:pt x="0" y="72572"/>
                        <a:pt x="0" y="72572"/>
                      </a:cubicBezTo>
                      <a:cubicBezTo>
                        <a:pt x="0" y="72572"/>
                        <a:pt x="51750" y="36554"/>
                        <a:pt x="99193" y="18411"/>
                      </a:cubicBezTo>
                      <a:cubicBezTo>
                        <a:pt x="146637" y="261"/>
                        <a:pt x="189774" y="0"/>
                        <a:pt x="189774" y="0"/>
                      </a:cubicBezTo>
                      <a:lnTo>
                        <a:pt x="168831" y="19757"/>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2" name="Google Shape;3232;p17"/>
                <p:cNvSpPr/>
                <p:nvPr/>
              </p:nvSpPr>
              <p:spPr>
                <a:xfrm>
                  <a:off x="5054501" y="2065564"/>
                  <a:ext cx="59759" cy="153822"/>
                </a:xfrm>
                <a:custGeom>
                  <a:avLst/>
                  <a:gdLst/>
                  <a:ahLst/>
                  <a:cxnLst/>
                  <a:rect l="l" t="t" r="r" b="b"/>
                  <a:pathLst>
                    <a:path w="59759" h="153822" extrusionOk="0">
                      <a:moveTo>
                        <a:pt x="59760" y="0"/>
                      </a:moveTo>
                      <a:cubicBezTo>
                        <a:pt x="59760" y="0"/>
                        <a:pt x="53960" y="42829"/>
                        <a:pt x="39018" y="81291"/>
                      </a:cubicBezTo>
                      <a:cubicBezTo>
                        <a:pt x="24083" y="119747"/>
                        <a:pt x="0" y="153823"/>
                        <a:pt x="0" y="153823"/>
                      </a:cubicBezTo>
                      <a:cubicBezTo>
                        <a:pt x="0" y="153823"/>
                        <a:pt x="19134" y="111503"/>
                        <a:pt x="29207" y="77427"/>
                      </a:cubicBezTo>
                      <a:cubicBezTo>
                        <a:pt x="39279" y="43351"/>
                        <a:pt x="40291" y="17527"/>
                        <a:pt x="40291" y="17527"/>
                      </a:cubicBezTo>
                      <a:lnTo>
                        <a:pt x="59760" y="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3" name="Google Shape;3233;p17"/>
                <p:cNvSpPr/>
                <p:nvPr/>
              </p:nvSpPr>
              <p:spPr>
                <a:xfrm>
                  <a:off x="5256523" y="1875890"/>
                  <a:ext cx="51526" cy="285933"/>
                </a:xfrm>
                <a:custGeom>
                  <a:avLst/>
                  <a:gdLst/>
                  <a:ahLst/>
                  <a:cxnLst/>
                  <a:rect l="l" t="t" r="r" b="b"/>
                  <a:pathLst>
                    <a:path w="51526" h="285933" extrusionOk="0">
                      <a:moveTo>
                        <a:pt x="36862" y="0"/>
                      </a:moveTo>
                      <a:cubicBezTo>
                        <a:pt x="36862" y="0"/>
                        <a:pt x="57864" y="59304"/>
                        <a:pt x="49600" y="129706"/>
                      </a:cubicBezTo>
                      <a:cubicBezTo>
                        <a:pt x="41342" y="200108"/>
                        <a:pt x="0" y="285933"/>
                        <a:pt x="0" y="285933"/>
                      </a:cubicBezTo>
                      <a:cubicBezTo>
                        <a:pt x="0" y="285933"/>
                        <a:pt x="30499" y="194951"/>
                        <a:pt x="35034" y="128728"/>
                      </a:cubicBezTo>
                      <a:cubicBezTo>
                        <a:pt x="39574" y="62512"/>
                        <a:pt x="24238" y="14218"/>
                        <a:pt x="24238" y="14218"/>
                      </a:cubicBezTo>
                      <a:lnTo>
                        <a:pt x="36862" y="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4" name="Google Shape;3234;p17"/>
                <p:cNvSpPr/>
                <p:nvPr/>
              </p:nvSpPr>
              <p:spPr>
                <a:xfrm>
                  <a:off x="5006957" y="1862728"/>
                  <a:ext cx="294123" cy="87521"/>
                </a:xfrm>
                <a:custGeom>
                  <a:avLst/>
                  <a:gdLst/>
                  <a:ahLst/>
                  <a:cxnLst/>
                  <a:rect l="l" t="t" r="r" b="b"/>
                  <a:pathLst>
                    <a:path w="294123" h="87521" extrusionOk="0">
                      <a:moveTo>
                        <a:pt x="0" y="87522"/>
                      </a:moveTo>
                      <a:cubicBezTo>
                        <a:pt x="0" y="87522"/>
                        <a:pt x="58655" y="41994"/>
                        <a:pt x="133376" y="18875"/>
                      </a:cubicBezTo>
                      <a:cubicBezTo>
                        <a:pt x="208097" y="-4244"/>
                        <a:pt x="294124" y="377"/>
                        <a:pt x="294124" y="377"/>
                      </a:cubicBezTo>
                      <a:lnTo>
                        <a:pt x="276443" y="19926"/>
                      </a:lnTo>
                      <a:cubicBezTo>
                        <a:pt x="276443" y="19926"/>
                        <a:pt x="202706" y="20636"/>
                        <a:pt x="133597" y="37533"/>
                      </a:cubicBezTo>
                      <a:cubicBezTo>
                        <a:pt x="64488" y="54431"/>
                        <a:pt x="0" y="87522"/>
                        <a:pt x="0" y="87522"/>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5" name="Google Shape;3235;p17"/>
                <p:cNvSpPr/>
                <p:nvPr/>
              </p:nvSpPr>
              <p:spPr>
                <a:xfrm>
                  <a:off x="5122786" y="1712243"/>
                  <a:ext cx="299635" cy="36901"/>
                </a:xfrm>
                <a:custGeom>
                  <a:avLst/>
                  <a:gdLst/>
                  <a:ahLst/>
                  <a:cxnLst/>
                  <a:rect l="l" t="t" r="r" b="b"/>
                  <a:pathLst>
                    <a:path w="299635" h="36901" extrusionOk="0">
                      <a:moveTo>
                        <a:pt x="299636" y="18504"/>
                      </a:moveTo>
                      <a:cubicBezTo>
                        <a:pt x="299636" y="18504"/>
                        <a:pt x="247196" y="-1287"/>
                        <a:pt x="172287" y="66"/>
                      </a:cubicBezTo>
                      <a:cubicBezTo>
                        <a:pt x="97378" y="1412"/>
                        <a:pt x="0" y="23909"/>
                        <a:pt x="0" y="23909"/>
                      </a:cubicBezTo>
                      <a:cubicBezTo>
                        <a:pt x="0" y="23909"/>
                        <a:pt x="98671" y="12851"/>
                        <a:pt x="169769" y="16099"/>
                      </a:cubicBezTo>
                      <a:cubicBezTo>
                        <a:pt x="240874" y="19348"/>
                        <a:pt x="284406" y="36901"/>
                        <a:pt x="284406" y="36901"/>
                      </a:cubicBezTo>
                      <a:lnTo>
                        <a:pt x="299636" y="1850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6" name="Google Shape;3236;p17"/>
                <p:cNvSpPr/>
                <p:nvPr/>
              </p:nvSpPr>
              <p:spPr>
                <a:xfrm>
                  <a:off x="4898213" y="1466616"/>
                  <a:ext cx="741467" cy="775065"/>
                </a:xfrm>
                <a:custGeom>
                  <a:avLst/>
                  <a:gdLst/>
                  <a:ahLst/>
                  <a:cxnLst/>
                  <a:rect l="l" t="t" r="r" b="b"/>
                  <a:pathLst>
                    <a:path w="741467" h="775065" extrusionOk="0">
                      <a:moveTo>
                        <a:pt x="0" y="775066"/>
                      </a:moveTo>
                      <a:cubicBezTo>
                        <a:pt x="0" y="775066"/>
                        <a:pt x="148545" y="678779"/>
                        <a:pt x="353461" y="471351"/>
                      </a:cubicBezTo>
                      <a:cubicBezTo>
                        <a:pt x="558385" y="263924"/>
                        <a:pt x="741468" y="9334"/>
                        <a:pt x="741468" y="9334"/>
                      </a:cubicBezTo>
                      <a:cubicBezTo>
                        <a:pt x="741468" y="9334"/>
                        <a:pt x="735246" y="2898"/>
                        <a:pt x="728314" y="842"/>
                      </a:cubicBezTo>
                      <a:cubicBezTo>
                        <a:pt x="721383" y="-1208"/>
                        <a:pt x="713734" y="1130"/>
                        <a:pt x="713734" y="1130"/>
                      </a:cubicBezTo>
                      <a:cubicBezTo>
                        <a:pt x="713734" y="1130"/>
                        <a:pt x="538366" y="249893"/>
                        <a:pt x="340214" y="460375"/>
                      </a:cubicBezTo>
                      <a:cubicBezTo>
                        <a:pt x="150025" y="662404"/>
                        <a:pt x="0" y="775066"/>
                        <a:pt x="0" y="775066"/>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7" name="Google Shape;3237;p17"/>
                <p:cNvSpPr/>
                <p:nvPr/>
              </p:nvSpPr>
              <p:spPr>
                <a:xfrm>
                  <a:off x="4914374" y="2059911"/>
                  <a:ext cx="195425" cy="74895"/>
                </a:xfrm>
                <a:custGeom>
                  <a:avLst/>
                  <a:gdLst/>
                  <a:ahLst/>
                  <a:cxnLst/>
                  <a:rect l="l" t="t" r="r" b="b"/>
                  <a:pathLst>
                    <a:path w="195425" h="74895" extrusionOk="0">
                      <a:moveTo>
                        <a:pt x="173017" y="23393"/>
                      </a:moveTo>
                      <a:cubicBezTo>
                        <a:pt x="173017" y="23393"/>
                        <a:pt x="146101" y="17286"/>
                        <a:pt x="103894" y="30493"/>
                      </a:cubicBezTo>
                      <a:cubicBezTo>
                        <a:pt x="61688" y="43693"/>
                        <a:pt x="0" y="74895"/>
                        <a:pt x="0" y="74895"/>
                      </a:cubicBezTo>
                      <a:cubicBezTo>
                        <a:pt x="0" y="74895"/>
                        <a:pt x="51743" y="38871"/>
                        <a:pt x="99186" y="20728"/>
                      </a:cubicBezTo>
                      <a:cubicBezTo>
                        <a:pt x="146630" y="2585"/>
                        <a:pt x="195426" y="0"/>
                        <a:pt x="195426" y="0"/>
                      </a:cubicBezTo>
                      <a:lnTo>
                        <a:pt x="173017" y="23393"/>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8" name="Google Shape;3238;p17"/>
                <p:cNvSpPr/>
                <p:nvPr/>
              </p:nvSpPr>
              <p:spPr>
                <a:xfrm>
                  <a:off x="5045144" y="2071631"/>
                  <a:ext cx="62371" cy="157666"/>
                </a:xfrm>
                <a:custGeom>
                  <a:avLst/>
                  <a:gdLst/>
                  <a:ahLst/>
                  <a:cxnLst/>
                  <a:rect l="l" t="t" r="r" b="b"/>
                  <a:pathLst>
                    <a:path w="62371" h="157666" extrusionOk="0">
                      <a:moveTo>
                        <a:pt x="62372" y="0"/>
                      </a:moveTo>
                      <a:cubicBezTo>
                        <a:pt x="62372" y="0"/>
                        <a:pt x="55072" y="47229"/>
                        <a:pt x="39748" y="85531"/>
                      </a:cubicBezTo>
                      <a:cubicBezTo>
                        <a:pt x="24425" y="123832"/>
                        <a:pt x="0" y="157667"/>
                        <a:pt x="0" y="157667"/>
                      </a:cubicBezTo>
                      <a:cubicBezTo>
                        <a:pt x="0" y="157667"/>
                        <a:pt x="19563" y="115541"/>
                        <a:pt x="29977" y="81573"/>
                      </a:cubicBezTo>
                      <a:cubicBezTo>
                        <a:pt x="40391" y="47597"/>
                        <a:pt x="41657" y="16864"/>
                        <a:pt x="41657" y="16864"/>
                      </a:cubicBezTo>
                      <a:lnTo>
                        <a:pt x="62372" y="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9" name="Google Shape;3239;p17"/>
                <p:cNvSpPr/>
                <p:nvPr/>
              </p:nvSpPr>
              <p:spPr>
                <a:xfrm>
                  <a:off x="5244977" y="1887972"/>
                  <a:ext cx="58601" cy="292362"/>
                </a:xfrm>
                <a:custGeom>
                  <a:avLst/>
                  <a:gdLst/>
                  <a:ahLst/>
                  <a:cxnLst/>
                  <a:rect l="l" t="t" r="r" b="b"/>
                  <a:pathLst>
                    <a:path w="58601" h="292362" extrusionOk="0">
                      <a:moveTo>
                        <a:pt x="46834" y="0"/>
                      </a:moveTo>
                      <a:cubicBezTo>
                        <a:pt x="46834" y="0"/>
                        <a:pt x="66136" y="68011"/>
                        <a:pt x="55299" y="138057"/>
                      </a:cubicBezTo>
                      <a:cubicBezTo>
                        <a:pt x="44456" y="208111"/>
                        <a:pt x="0" y="292362"/>
                        <a:pt x="0" y="292362"/>
                      </a:cubicBezTo>
                      <a:cubicBezTo>
                        <a:pt x="0" y="292362"/>
                        <a:pt x="33815" y="202559"/>
                        <a:pt x="40780" y="136550"/>
                      </a:cubicBezTo>
                      <a:cubicBezTo>
                        <a:pt x="47738" y="70542"/>
                        <a:pt x="31578" y="15899"/>
                        <a:pt x="31578" y="15899"/>
                      </a:cubicBezTo>
                      <a:lnTo>
                        <a:pt x="46834" y="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0" name="Google Shape;3240;p17"/>
                <p:cNvSpPr/>
                <p:nvPr/>
              </p:nvSpPr>
              <p:spPr>
                <a:xfrm>
                  <a:off x="4996957" y="1868630"/>
                  <a:ext cx="302435" cy="88149"/>
                </a:xfrm>
                <a:custGeom>
                  <a:avLst/>
                  <a:gdLst/>
                  <a:ahLst/>
                  <a:cxnLst/>
                  <a:rect l="l" t="t" r="r" b="b"/>
                  <a:pathLst>
                    <a:path w="302435" h="88149" extrusionOk="0">
                      <a:moveTo>
                        <a:pt x="0" y="88150"/>
                      </a:moveTo>
                      <a:cubicBezTo>
                        <a:pt x="0" y="88150"/>
                        <a:pt x="58662" y="42615"/>
                        <a:pt x="133383" y="19503"/>
                      </a:cubicBezTo>
                      <a:cubicBezTo>
                        <a:pt x="208104" y="-3616"/>
                        <a:pt x="302435" y="242"/>
                        <a:pt x="302435" y="242"/>
                      </a:cubicBezTo>
                      <a:cubicBezTo>
                        <a:pt x="302435" y="242"/>
                        <a:pt x="283348" y="19476"/>
                        <a:pt x="281084" y="20528"/>
                      </a:cubicBezTo>
                      <a:cubicBezTo>
                        <a:pt x="278828" y="21579"/>
                        <a:pt x="202713" y="21258"/>
                        <a:pt x="133604" y="38162"/>
                      </a:cubicBezTo>
                      <a:cubicBezTo>
                        <a:pt x="64488" y="55059"/>
                        <a:pt x="0" y="88150"/>
                        <a:pt x="0" y="8815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1" name="Google Shape;3241;p17"/>
                <p:cNvSpPr/>
                <p:nvPr/>
              </p:nvSpPr>
              <p:spPr>
                <a:xfrm>
                  <a:off x="5107228" y="1715940"/>
                  <a:ext cx="307900" cy="40048"/>
                </a:xfrm>
                <a:custGeom>
                  <a:avLst/>
                  <a:gdLst/>
                  <a:ahLst/>
                  <a:cxnLst/>
                  <a:rect l="l" t="t" r="r" b="b"/>
                  <a:pathLst>
                    <a:path w="307900" h="40048" extrusionOk="0">
                      <a:moveTo>
                        <a:pt x="307900" y="18584"/>
                      </a:moveTo>
                      <a:cubicBezTo>
                        <a:pt x="307900" y="18584"/>
                        <a:pt x="247196" y="-1287"/>
                        <a:pt x="172287" y="66"/>
                      </a:cubicBezTo>
                      <a:cubicBezTo>
                        <a:pt x="97378" y="1419"/>
                        <a:pt x="0" y="23908"/>
                        <a:pt x="0" y="23908"/>
                      </a:cubicBezTo>
                      <a:cubicBezTo>
                        <a:pt x="0" y="23908"/>
                        <a:pt x="98671" y="12851"/>
                        <a:pt x="169776" y="16099"/>
                      </a:cubicBezTo>
                      <a:cubicBezTo>
                        <a:pt x="240874" y="19347"/>
                        <a:pt x="292932" y="40049"/>
                        <a:pt x="292932" y="40049"/>
                      </a:cubicBezTo>
                      <a:lnTo>
                        <a:pt x="307900" y="18584"/>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2" name="Google Shape;3242;p17"/>
                <p:cNvSpPr/>
                <p:nvPr/>
              </p:nvSpPr>
              <p:spPr>
                <a:xfrm>
                  <a:off x="5411184" y="1739721"/>
                  <a:ext cx="55126" cy="222617"/>
                </a:xfrm>
                <a:custGeom>
                  <a:avLst/>
                  <a:gdLst/>
                  <a:ahLst/>
                  <a:cxnLst/>
                  <a:rect l="l" t="t" r="r" b="b"/>
                  <a:pathLst>
                    <a:path w="55126" h="222617" extrusionOk="0">
                      <a:moveTo>
                        <a:pt x="10052" y="0"/>
                      </a:moveTo>
                      <a:cubicBezTo>
                        <a:pt x="10052" y="0"/>
                        <a:pt x="46968" y="39789"/>
                        <a:pt x="53665" y="93829"/>
                      </a:cubicBezTo>
                      <a:cubicBezTo>
                        <a:pt x="60356" y="147876"/>
                        <a:pt x="41905" y="222617"/>
                        <a:pt x="41905" y="222617"/>
                      </a:cubicBezTo>
                      <a:cubicBezTo>
                        <a:pt x="41905" y="222617"/>
                        <a:pt x="50859" y="147306"/>
                        <a:pt x="41309" y="96601"/>
                      </a:cubicBezTo>
                      <a:cubicBezTo>
                        <a:pt x="31765" y="45896"/>
                        <a:pt x="0" y="16328"/>
                        <a:pt x="0" y="16328"/>
                      </a:cubicBezTo>
                      <a:lnTo>
                        <a:pt x="10052" y="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3243" name="Google Shape;3243;p17"/>
            <p:cNvGrpSpPr/>
            <p:nvPr/>
          </p:nvGrpSpPr>
          <p:grpSpPr>
            <a:xfrm>
              <a:off x="1304675" y="88504"/>
              <a:ext cx="774321" cy="569778"/>
              <a:chOff x="5411096" y="2775417"/>
              <a:chExt cx="1033944" cy="760922"/>
            </a:xfrm>
          </p:grpSpPr>
          <p:grpSp>
            <p:nvGrpSpPr>
              <p:cNvPr id="3244" name="Google Shape;3244;p17"/>
              <p:cNvGrpSpPr/>
              <p:nvPr/>
            </p:nvGrpSpPr>
            <p:grpSpPr>
              <a:xfrm>
                <a:off x="5608137" y="2912788"/>
                <a:ext cx="836903" cy="623551"/>
                <a:chOff x="5608137" y="2912788"/>
                <a:chExt cx="836903" cy="623551"/>
              </a:xfrm>
            </p:grpSpPr>
            <p:grpSp>
              <p:nvGrpSpPr>
                <p:cNvPr id="3245" name="Google Shape;3245;p17"/>
                <p:cNvGrpSpPr/>
                <p:nvPr/>
              </p:nvGrpSpPr>
              <p:grpSpPr>
                <a:xfrm>
                  <a:off x="5800355" y="3037701"/>
                  <a:ext cx="644685" cy="498638"/>
                  <a:chOff x="5800355" y="3037701"/>
                  <a:chExt cx="644685" cy="498638"/>
                </a:xfrm>
              </p:grpSpPr>
              <p:grpSp>
                <p:nvGrpSpPr>
                  <p:cNvPr id="3246" name="Google Shape;3246;p17"/>
                  <p:cNvGrpSpPr/>
                  <p:nvPr/>
                </p:nvGrpSpPr>
                <p:grpSpPr>
                  <a:xfrm>
                    <a:off x="5810086" y="3037701"/>
                    <a:ext cx="634954" cy="498638"/>
                    <a:chOff x="5810086" y="3037701"/>
                    <a:chExt cx="634954" cy="498638"/>
                  </a:xfrm>
                </p:grpSpPr>
                <p:sp>
                  <p:nvSpPr>
                    <p:cNvPr id="3247" name="Google Shape;3247;p17"/>
                    <p:cNvSpPr/>
                    <p:nvPr/>
                  </p:nvSpPr>
                  <p:spPr>
                    <a:xfrm>
                      <a:off x="5810086" y="3037701"/>
                      <a:ext cx="634954" cy="498638"/>
                    </a:xfrm>
                    <a:custGeom>
                      <a:avLst/>
                      <a:gdLst/>
                      <a:ahLst/>
                      <a:cxnLst/>
                      <a:rect l="l" t="t" r="r" b="b"/>
                      <a:pathLst>
                        <a:path w="634954" h="498638" extrusionOk="0">
                          <a:moveTo>
                            <a:pt x="0" y="32419"/>
                          </a:moveTo>
                          <a:cubicBezTo>
                            <a:pt x="0" y="32419"/>
                            <a:pt x="219342" y="-71161"/>
                            <a:pt x="456030" y="91971"/>
                          </a:cubicBezTo>
                          <a:cubicBezTo>
                            <a:pt x="587946" y="182893"/>
                            <a:pt x="634954" y="497906"/>
                            <a:pt x="634954" y="497906"/>
                          </a:cubicBezTo>
                          <a:cubicBezTo>
                            <a:pt x="634954" y="497906"/>
                            <a:pt x="298778" y="512499"/>
                            <a:pt x="161605" y="411464"/>
                          </a:cubicBezTo>
                          <a:cubicBezTo>
                            <a:pt x="4481" y="295722"/>
                            <a:pt x="0" y="32419"/>
                            <a:pt x="0" y="32419"/>
                          </a:cubicBezTo>
                          <a:close/>
                        </a:path>
                      </a:pathLst>
                    </a:custGeom>
                    <a:solidFill>
                      <a:srgbClr val="6E3D1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8" name="Google Shape;3248;p17"/>
                    <p:cNvSpPr/>
                    <p:nvPr/>
                  </p:nvSpPr>
                  <p:spPr>
                    <a:xfrm>
                      <a:off x="6055990" y="3077092"/>
                      <a:ext cx="389050" cy="459023"/>
                    </a:xfrm>
                    <a:custGeom>
                      <a:avLst/>
                      <a:gdLst/>
                      <a:ahLst/>
                      <a:cxnLst/>
                      <a:rect l="l" t="t" r="r" b="b"/>
                      <a:pathLst>
                        <a:path w="389050" h="459023" extrusionOk="0">
                          <a:moveTo>
                            <a:pt x="389050" y="458495"/>
                          </a:moveTo>
                          <a:cubicBezTo>
                            <a:pt x="389050" y="458495"/>
                            <a:pt x="342029" y="143523"/>
                            <a:pt x="210112" y="52607"/>
                          </a:cubicBezTo>
                          <a:cubicBezTo>
                            <a:pt x="177725" y="30279"/>
                            <a:pt x="145779" y="13281"/>
                            <a:pt x="114556" y="0"/>
                          </a:cubicBezTo>
                          <a:cubicBezTo>
                            <a:pt x="58266" y="38530"/>
                            <a:pt x="-13991" y="106902"/>
                            <a:pt x="2350" y="196993"/>
                          </a:cubicBezTo>
                          <a:cubicBezTo>
                            <a:pt x="25040" y="322018"/>
                            <a:pt x="158363" y="409136"/>
                            <a:pt x="253035" y="456372"/>
                          </a:cubicBezTo>
                          <a:cubicBezTo>
                            <a:pt x="330322" y="460611"/>
                            <a:pt x="389050" y="458495"/>
                            <a:pt x="389050" y="458495"/>
                          </a:cubicBezTo>
                          <a:close/>
                        </a:path>
                      </a:pathLst>
                    </a:custGeom>
                    <a:solidFill>
                      <a:srgbClr val="89652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9" name="Google Shape;3249;p17"/>
                    <p:cNvSpPr/>
                    <p:nvPr/>
                  </p:nvSpPr>
                  <p:spPr>
                    <a:xfrm>
                      <a:off x="6173070" y="3171652"/>
                      <a:ext cx="271099" cy="359494"/>
                    </a:xfrm>
                    <a:custGeom>
                      <a:avLst/>
                      <a:gdLst/>
                      <a:ahLst/>
                      <a:cxnLst/>
                      <a:rect l="l" t="t" r="r" b="b"/>
                      <a:pathLst>
                        <a:path w="271099" h="359494" extrusionOk="0">
                          <a:moveTo>
                            <a:pt x="271100" y="359494"/>
                          </a:moveTo>
                          <a:cubicBezTo>
                            <a:pt x="269312" y="347867"/>
                            <a:pt x="233200" y="117776"/>
                            <a:pt x="137329" y="112"/>
                          </a:cubicBezTo>
                          <a:cubicBezTo>
                            <a:pt x="88787" y="-913"/>
                            <a:pt x="33300" y="4686"/>
                            <a:pt x="16657" y="34080"/>
                          </a:cubicBezTo>
                          <a:cubicBezTo>
                            <a:pt x="-14619" y="89313"/>
                            <a:pt x="-8357" y="149595"/>
                            <a:pt x="92310" y="227946"/>
                          </a:cubicBezTo>
                          <a:cubicBezTo>
                            <a:pt x="154125" y="276059"/>
                            <a:pt x="219611" y="323141"/>
                            <a:pt x="271100" y="359494"/>
                          </a:cubicBezTo>
                          <a:close/>
                        </a:path>
                      </a:pathLst>
                    </a:custGeom>
                    <a:solidFill>
                      <a:srgbClr val="9679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0" name="Google Shape;3250;p17"/>
                    <p:cNvSpPr/>
                    <p:nvPr/>
                  </p:nvSpPr>
                  <p:spPr>
                    <a:xfrm>
                      <a:off x="6218296" y="3203067"/>
                      <a:ext cx="179756" cy="269852"/>
                    </a:xfrm>
                    <a:custGeom>
                      <a:avLst/>
                      <a:gdLst/>
                      <a:ahLst/>
                      <a:cxnLst/>
                      <a:rect l="l" t="t" r="r" b="b"/>
                      <a:pathLst>
                        <a:path w="179756" h="269852" extrusionOk="0">
                          <a:moveTo>
                            <a:pt x="179757" y="269853"/>
                          </a:moveTo>
                          <a:cubicBezTo>
                            <a:pt x="179757" y="269853"/>
                            <a:pt x="100039" y="-39641"/>
                            <a:pt x="17107" y="4266"/>
                          </a:cubicBezTo>
                          <a:cubicBezTo>
                            <a:pt x="-65832" y="48173"/>
                            <a:pt x="179757" y="269853"/>
                            <a:pt x="179757" y="269853"/>
                          </a:cubicBezTo>
                          <a:close/>
                        </a:path>
                      </a:pathLst>
                    </a:custGeom>
                    <a:solidFill>
                      <a:srgbClr val="AC904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1" name="Google Shape;3251;p17"/>
                    <p:cNvSpPr/>
                    <p:nvPr/>
                  </p:nvSpPr>
                  <p:spPr>
                    <a:xfrm>
                      <a:off x="6311671" y="3216984"/>
                      <a:ext cx="105729" cy="272404"/>
                    </a:xfrm>
                    <a:custGeom>
                      <a:avLst/>
                      <a:gdLst/>
                      <a:ahLst/>
                      <a:cxnLst/>
                      <a:rect l="l" t="t" r="r" b="b"/>
                      <a:pathLst>
                        <a:path w="105729" h="272404" extrusionOk="0">
                          <a:moveTo>
                            <a:pt x="105730" y="272405"/>
                          </a:moveTo>
                          <a:cubicBezTo>
                            <a:pt x="105730" y="272405"/>
                            <a:pt x="93527" y="199070"/>
                            <a:pt x="65285" y="124074"/>
                          </a:cubicBezTo>
                          <a:cubicBezTo>
                            <a:pt x="37036" y="49084"/>
                            <a:pt x="0" y="0"/>
                            <a:pt x="0" y="0"/>
                          </a:cubicBezTo>
                          <a:cubicBezTo>
                            <a:pt x="0" y="0"/>
                            <a:pt x="26166" y="53103"/>
                            <a:pt x="54409" y="128099"/>
                          </a:cubicBezTo>
                          <a:cubicBezTo>
                            <a:pt x="82658" y="203095"/>
                            <a:pt x="105730" y="272405"/>
                            <a:pt x="105730" y="272405"/>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252" name="Google Shape;3252;p17"/>
                  <p:cNvGrpSpPr/>
                  <p:nvPr/>
                </p:nvGrpSpPr>
                <p:grpSpPr>
                  <a:xfrm>
                    <a:off x="5800355" y="3048335"/>
                    <a:ext cx="572321" cy="433679"/>
                    <a:chOff x="5800355" y="3048335"/>
                    <a:chExt cx="572321" cy="433679"/>
                  </a:xfrm>
                </p:grpSpPr>
                <p:sp>
                  <p:nvSpPr>
                    <p:cNvPr id="3253" name="Google Shape;3253;p17"/>
                    <p:cNvSpPr/>
                    <p:nvPr/>
                  </p:nvSpPr>
                  <p:spPr>
                    <a:xfrm>
                      <a:off x="5800355" y="3048335"/>
                      <a:ext cx="572321" cy="431382"/>
                    </a:xfrm>
                    <a:custGeom>
                      <a:avLst/>
                      <a:gdLst/>
                      <a:ahLst/>
                      <a:cxnLst/>
                      <a:rect l="l" t="t" r="r" b="b"/>
                      <a:pathLst>
                        <a:path w="572321" h="431382" extrusionOk="0">
                          <a:moveTo>
                            <a:pt x="13950" y="59"/>
                          </a:moveTo>
                          <a:lnTo>
                            <a:pt x="0" y="20552"/>
                          </a:lnTo>
                          <a:cubicBezTo>
                            <a:pt x="0" y="20552"/>
                            <a:pt x="25952" y="35621"/>
                            <a:pt x="136597" y="114602"/>
                          </a:cubicBezTo>
                          <a:cubicBezTo>
                            <a:pt x="225115" y="177791"/>
                            <a:pt x="342645" y="262565"/>
                            <a:pt x="424131" y="325037"/>
                          </a:cubicBezTo>
                          <a:cubicBezTo>
                            <a:pt x="468199" y="358825"/>
                            <a:pt x="572322" y="431383"/>
                            <a:pt x="572322" y="431383"/>
                          </a:cubicBezTo>
                          <a:cubicBezTo>
                            <a:pt x="572322" y="431383"/>
                            <a:pt x="493682" y="373123"/>
                            <a:pt x="425497" y="322833"/>
                          </a:cubicBezTo>
                          <a:cubicBezTo>
                            <a:pt x="343228" y="262156"/>
                            <a:pt x="245367" y="174757"/>
                            <a:pt x="151311" y="103183"/>
                          </a:cubicBezTo>
                          <a:cubicBezTo>
                            <a:pt x="7909" y="-5935"/>
                            <a:pt x="13950" y="59"/>
                            <a:pt x="13950" y="59"/>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4" name="Google Shape;3254;p17"/>
                    <p:cNvSpPr/>
                    <p:nvPr/>
                  </p:nvSpPr>
                  <p:spPr>
                    <a:xfrm>
                      <a:off x="6171524" y="3325319"/>
                      <a:ext cx="60175" cy="156695"/>
                    </a:xfrm>
                    <a:custGeom>
                      <a:avLst/>
                      <a:gdLst/>
                      <a:ahLst/>
                      <a:cxnLst/>
                      <a:rect l="l" t="t" r="r" b="b"/>
                      <a:pathLst>
                        <a:path w="60175" h="156695" extrusionOk="0">
                          <a:moveTo>
                            <a:pt x="20139" y="15993"/>
                          </a:moveTo>
                          <a:cubicBezTo>
                            <a:pt x="20139" y="15993"/>
                            <a:pt x="31430" y="40398"/>
                            <a:pt x="41436" y="75572"/>
                          </a:cubicBezTo>
                          <a:cubicBezTo>
                            <a:pt x="51448" y="110746"/>
                            <a:pt x="60175" y="156696"/>
                            <a:pt x="60175" y="156696"/>
                          </a:cubicBezTo>
                          <a:cubicBezTo>
                            <a:pt x="60175" y="156696"/>
                            <a:pt x="46171" y="112655"/>
                            <a:pt x="30848" y="73717"/>
                          </a:cubicBezTo>
                          <a:cubicBezTo>
                            <a:pt x="15518" y="34786"/>
                            <a:pt x="0" y="0"/>
                            <a:pt x="0" y="0"/>
                          </a:cubicBezTo>
                          <a:lnTo>
                            <a:pt x="20139" y="15993"/>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5" name="Google Shape;3255;p17"/>
                    <p:cNvSpPr/>
                    <p:nvPr/>
                  </p:nvSpPr>
                  <p:spPr>
                    <a:xfrm>
                      <a:off x="6027553" y="3217433"/>
                      <a:ext cx="59421" cy="217788"/>
                    </a:xfrm>
                    <a:custGeom>
                      <a:avLst/>
                      <a:gdLst/>
                      <a:ahLst/>
                      <a:cxnLst/>
                      <a:rect l="l" t="t" r="r" b="b"/>
                      <a:pathLst>
                        <a:path w="59421" h="217788" extrusionOk="0">
                          <a:moveTo>
                            <a:pt x="27197" y="17413"/>
                          </a:moveTo>
                          <a:cubicBezTo>
                            <a:pt x="27197" y="17413"/>
                            <a:pt x="40097" y="64133"/>
                            <a:pt x="49506" y="99474"/>
                          </a:cubicBezTo>
                          <a:cubicBezTo>
                            <a:pt x="66229" y="162308"/>
                            <a:pt x="56739" y="217788"/>
                            <a:pt x="56739" y="217788"/>
                          </a:cubicBezTo>
                          <a:cubicBezTo>
                            <a:pt x="56739" y="217788"/>
                            <a:pt x="49546" y="163922"/>
                            <a:pt x="35395" y="107029"/>
                          </a:cubicBezTo>
                          <a:cubicBezTo>
                            <a:pt x="25295" y="66423"/>
                            <a:pt x="0" y="0"/>
                            <a:pt x="0" y="0"/>
                          </a:cubicBezTo>
                          <a:lnTo>
                            <a:pt x="27197" y="17413"/>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6" name="Google Shape;3256;p17"/>
                    <p:cNvSpPr/>
                    <p:nvPr/>
                  </p:nvSpPr>
                  <p:spPr>
                    <a:xfrm>
                      <a:off x="5867602" y="3103392"/>
                      <a:ext cx="61158" cy="228497"/>
                    </a:xfrm>
                    <a:custGeom>
                      <a:avLst/>
                      <a:gdLst/>
                      <a:ahLst/>
                      <a:cxnLst/>
                      <a:rect l="l" t="t" r="r" b="b"/>
                      <a:pathLst>
                        <a:path w="61158" h="228497" extrusionOk="0">
                          <a:moveTo>
                            <a:pt x="27479" y="19355"/>
                          </a:moveTo>
                          <a:cubicBezTo>
                            <a:pt x="27479" y="19355"/>
                            <a:pt x="38101" y="58112"/>
                            <a:pt x="47906" y="93333"/>
                          </a:cubicBezTo>
                          <a:cubicBezTo>
                            <a:pt x="65345" y="155966"/>
                            <a:pt x="60557" y="228497"/>
                            <a:pt x="60557" y="228497"/>
                          </a:cubicBezTo>
                          <a:cubicBezTo>
                            <a:pt x="60557" y="228497"/>
                            <a:pt x="46211" y="154727"/>
                            <a:pt x="31357" y="98028"/>
                          </a:cubicBezTo>
                          <a:cubicBezTo>
                            <a:pt x="20755" y="57563"/>
                            <a:pt x="0" y="0"/>
                            <a:pt x="0" y="0"/>
                          </a:cubicBezTo>
                          <a:lnTo>
                            <a:pt x="27479" y="19355"/>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7" name="Google Shape;3257;p17"/>
                    <p:cNvSpPr/>
                    <p:nvPr/>
                  </p:nvSpPr>
                  <p:spPr>
                    <a:xfrm>
                      <a:off x="6176567" y="3318508"/>
                      <a:ext cx="178475" cy="20343"/>
                    </a:xfrm>
                    <a:custGeom>
                      <a:avLst/>
                      <a:gdLst/>
                      <a:ahLst/>
                      <a:cxnLst/>
                      <a:rect l="l" t="t" r="r" b="b"/>
                      <a:pathLst>
                        <a:path w="178475" h="20343" extrusionOk="0">
                          <a:moveTo>
                            <a:pt x="0" y="0"/>
                          </a:moveTo>
                          <a:cubicBezTo>
                            <a:pt x="0" y="0"/>
                            <a:pt x="37116" y="6275"/>
                            <a:pt x="81733" y="8566"/>
                          </a:cubicBezTo>
                          <a:cubicBezTo>
                            <a:pt x="126350" y="10863"/>
                            <a:pt x="178475" y="9175"/>
                            <a:pt x="178475" y="9175"/>
                          </a:cubicBezTo>
                          <a:cubicBezTo>
                            <a:pt x="178475" y="9175"/>
                            <a:pt x="121133" y="20594"/>
                            <a:pt x="82691" y="20340"/>
                          </a:cubicBezTo>
                          <a:cubicBezTo>
                            <a:pt x="49191" y="20125"/>
                            <a:pt x="20976" y="18069"/>
                            <a:pt x="20976" y="18069"/>
                          </a:cubicBezTo>
                          <a:lnTo>
                            <a:pt x="0" y="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8" name="Google Shape;3258;p17"/>
                    <p:cNvSpPr/>
                    <p:nvPr/>
                  </p:nvSpPr>
                  <p:spPr>
                    <a:xfrm>
                      <a:off x="6050719" y="3170291"/>
                      <a:ext cx="193718" cy="75672"/>
                    </a:xfrm>
                    <a:custGeom>
                      <a:avLst/>
                      <a:gdLst/>
                      <a:ahLst/>
                      <a:cxnLst/>
                      <a:rect l="l" t="t" r="r" b="b"/>
                      <a:pathLst>
                        <a:path w="193718" h="75672" extrusionOk="0">
                          <a:moveTo>
                            <a:pt x="0" y="54824"/>
                          </a:moveTo>
                          <a:cubicBezTo>
                            <a:pt x="0" y="54824"/>
                            <a:pt x="52707" y="47551"/>
                            <a:pt x="95309" y="37069"/>
                          </a:cubicBezTo>
                          <a:cubicBezTo>
                            <a:pt x="127556" y="29140"/>
                            <a:pt x="193718" y="0"/>
                            <a:pt x="193718" y="0"/>
                          </a:cubicBezTo>
                          <a:cubicBezTo>
                            <a:pt x="193718" y="0"/>
                            <a:pt x="159770" y="29843"/>
                            <a:pt x="102776" y="51756"/>
                          </a:cubicBezTo>
                          <a:cubicBezTo>
                            <a:pt x="72096" y="63557"/>
                            <a:pt x="24445" y="75672"/>
                            <a:pt x="24445" y="75672"/>
                          </a:cubicBezTo>
                          <a:lnTo>
                            <a:pt x="0" y="5482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9" name="Google Shape;3259;p17"/>
                    <p:cNvSpPr/>
                    <p:nvPr/>
                  </p:nvSpPr>
                  <p:spPr>
                    <a:xfrm>
                      <a:off x="5883200" y="3080668"/>
                      <a:ext cx="167116" cy="41951"/>
                    </a:xfrm>
                    <a:custGeom>
                      <a:avLst/>
                      <a:gdLst/>
                      <a:ahLst/>
                      <a:cxnLst/>
                      <a:rect l="l" t="t" r="r" b="b"/>
                      <a:pathLst>
                        <a:path w="167116" h="41951" extrusionOk="0">
                          <a:moveTo>
                            <a:pt x="0" y="17272"/>
                          </a:moveTo>
                          <a:cubicBezTo>
                            <a:pt x="0" y="17272"/>
                            <a:pt x="26334" y="22958"/>
                            <a:pt x="84707" y="16803"/>
                          </a:cubicBezTo>
                          <a:cubicBezTo>
                            <a:pt x="106647" y="14493"/>
                            <a:pt x="167117" y="0"/>
                            <a:pt x="167117" y="0"/>
                          </a:cubicBezTo>
                          <a:cubicBezTo>
                            <a:pt x="167117" y="0"/>
                            <a:pt x="104993" y="24706"/>
                            <a:pt x="87225" y="29327"/>
                          </a:cubicBezTo>
                          <a:cubicBezTo>
                            <a:pt x="61146" y="36112"/>
                            <a:pt x="30379" y="41952"/>
                            <a:pt x="30379" y="41952"/>
                          </a:cubicBezTo>
                          <a:lnTo>
                            <a:pt x="0" y="17272"/>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3260" name="Google Shape;3260;p17"/>
                <p:cNvGrpSpPr/>
                <p:nvPr/>
              </p:nvGrpSpPr>
              <p:grpSpPr>
                <a:xfrm>
                  <a:off x="5608137" y="2912788"/>
                  <a:ext cx="778141" cy="580103"/>
                  <a:chOff x="5608137" y="2912788"/>
                  <a:chExt cx="778141" cy="580103"/>
                </a:xfrm>
              </p:grpSpPr>
              <p:sp>
                <p:nvSpPr>
                  <p:cNvPr id="3261" name="Google Shape;3261;p17"/>
                  <p:cNvSpPr/>
                  <p:nvPr/>
                </p:nvSpPr>
                <p:spPr>
                  <a:xfrm>
                    <a:off x="5608137" y="2912788"/>
                    <a:ext cx="778141" cy="577049"/>
                  </a:xfrm>
                  <a:custGeom>
                    <a:avLst/>
                    <a:gdLst/>
                    <a:ahLst/>
                    <a:cxnLst/>
                    <a:rect l="l" t="t" r="r" b="b"/>
                    <a:pathLst>
                      <a:path w="778141" h="577049" extrusionOk="0">
                        <a:moveTo>
                          <a:pt x="22965" y="0"/>
                        </a:moveTo>
                        <a:cubicBezTo>
                          <a:pt x="22965" y="0"/>
                          <a:pt x="20560" y="14011"/>
                          <a:pt x="14821" y="25409"/>
                        </a:cubicBezTo>
                        <a:cubicBezTo>
                          <a:pt x="9081" y="36801"/>
                          <a:pt x="0" y="45582"/>
                          <a:pt x="0" y="45582"/>
                        </a:cubicBezTo>
                        <a:cubicBezTo>
                          <a:pt x="0" y="45582"/>
                          <a:pt x="152429" y="125875"/>
                          <a:pt x="344085" y="260859"/>
                        </a:cubicBezTo>
                        <a:cubicBezTo>
                          <a:pt x="535748" y="395842"/>
                          <a:pt x="778142" y="577050"/>
                          <a:pt x="778142" y="577050"/>
                        </a:cubicBezTo>
                        <a:cubicBezTo>
                          <a:pt x="778142" y="577050"/>
                          <a:pt x="552538" y="387611"/>
                          <a:pt x="364639" y="247832"/>
                        </a:cubicBezTo>
                        <a:cubicBezTo>
                          <a:pt x="176747" y="108047"/>
                          <a:pt x="22965" y="0"/>
                          <a:pt x="22965"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2" name="Google Shape;3262;p17"/>
                  <p:cNvSpPr/>
                  <p:nvPr/>
                </p:nvSpPr>
                <p:spPr>
                  <a:xfrm>
                    <a:off x="6179212" y="3335218"/>
                    <a:ext cx="57556" cy="157673"/>
                  </a:xfrm>
                  <a:custGeom>
                    <a:avLst/>
                    <a:gdLst/>
                    <a:ahLst/>
                    <a:cxnLst/>
                    <a:rect l="l" t="t" r="r" b="b"/>
                    <a:pathLst>
                      <a:path w="57556" h="157673" extrusionOk="0">
                        <a:moveTo>
                          <a:pt x="19864" y="16328"/>
                        </a:moveTo>
                        <a:cubicBezTo>
                          <a:pt x="19864" y="16328"/>
                          <a:pt x="30747" y="40920"/>
                          <a:pt x="40170" y="76255"/>
                        </a:cubicBezTo>
                        <a:cubicBezTo>
                          <a:pt x="49593" y="111590"/>
                          <a:pt x="57556" y="157674"/>
                          <a:pt x="57556" y="157674"/>
                        </a:cubicBezTo>
                        <a:cubicBezTo>
                          <a:pt x="57556" y="157674"/>
                          <a:pt x="44282" y="113412"/>
                          <a:pt x="29609" y="74226"/>
                        </a:cubicBezTo>
                        <a:cubicBezTo>
                          <a:pt x="14935" y="35040"/>
                          <a:pt x="0" y="0"/>
                          <a:pt x="0" y="0"/>
                        </a:cubicBezTo>
                        <a:lnTo>
                          <a:pt x="19864" y="16328"/>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3" name="Google Shape;3263;p17"/>
                  <p:cNvSpPr/>
                  <p:nvPr/>
                </p:nvSpPr>
                <p:spPr>
                  <a:xfrm>
                    <a:off x="6034960" y="3227807"/>
                    <a:ext cx="54548" cy="219281"/>
                  </a:xfrm>
                  <a:custGeom>
                    <a:avLst/>
                    <a:gdLst/>
                    <a:ahLst/>
                    <a:cxnLst/>
                    <a:rect l="l" t="t" r="r" b="b"/>
                    <a:pathLst>
                      <a:path w="54548" h="219281" extrusionOk="0">
                        <a:moveTo>
                          <a:pt x="26695" y="18163"/>
                        </a:moveTo>
                        <a:cubicBezTo>
                          <a:pt x="26695" y="18163"/>
                          <a:pt x="38289" y="65218"/>
                          <a:pt x="46700" y="100814"/>
                        </a:cubicBezTo>
                        <a:cubicBezTo>
                          <a:pt x="61668" y="164090"/>
                          <a:pt x="50625" y="219282"/>
                          <a:pt x="50625" y="219282"/>
                        </a:cubicBezTo>
                        <a:cubicBezTo>
                          <a:pt x="50625" y="219282"/>
                          <a:pt x="44945" y="165241"/>
                          <a:pt x="32388" y="107973"/>
                        </a:cubicBezTo>
                        <a:cubicBezTo>
                          <a:pt x="23427" y="67100"/>
                          <a:pt x="0" y="0"/>
                          <a:pt x="0" y="0"/>
                        </a:cubicBezTo>
                        <a:lnTo>
                          <a:pt x="26695" y="18163"/>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4" name="Google Shape;3264;p17"/>
                  <p:cNvSpPr/>
                  <p:nvPr/>
                </p:nvSpPr>
                <p:spPr>
                  <a:xfrm>
                    <a:off x="5878847" y="3117824"/>
                    <a:ext cx="54116" cy="230807"/>
                  </a:xfrm>
                  <a:custGeom>
                    <a:avLst/>
                    <a:gdLst/>
                    <a:ahLst/>
                    <a:cxnLst/>
                    <a:rect l="l" t="t" r="r" b="b"/>
                    <a:pathLst>
                      <a:path w="54116" h="230807" extrusionOk="0">
                        <a:moveTo>
                          <a:pt x="28035" y="19951"/>
                        </a:moveTo>
                        <a:cubicBezTo>
                          <a:pt x="28035" y="19951"/>
                          <a:pt x="37116" y="59103"/>
                          <a:pt x="45535" y="94693"/>
                        </a:cubicBezTo>
                        <a:cubicBezTo>
                          <a:pt x="60497" y="157975"/>
                          <a:pt x="51348" y="230808"/>
                          <a:pt x="51348" y="230808"/>
                        </a:cubicBezTo>
                        <a:cubicBezTo>
                          <a:pt x="51348" y="230808"/>
                          <a:pt x="40284" y="156381"/>
                          <a:pt x="27727" y="99113"/>
                        </a:cubicBezTo>
                        <a:cubicBezTo>
                          <a:pt x="18766" y="58246"/>
                          <a:pt x="0" y="0"/>
                          <a:pt x="0" y="0"/>
                        </a:cubicBezTo>
                        <a:lnTo>
                          <a:pt x="28035" y="1995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5" name="Google Shape;3265;p17"/>
                  <p:cNvSpPr/>
                  <p:nvPr/>
                </p:nvSpPr>
                <p:spPr>
                  <a:xfrm>
                    <a:off x="6183505" y="3324080"/>
                    <a:ext cx="175475" cy="17683"/>
                  </a:xfrm>
                  <a:custGeom>
                    <a:avLst/>
                    <a:gdLst/>
                    <a:ahLst/>
                    <a:cxnLst/>
                    <a:rect l="l" t="t" r="r" b="b"/>
                    <a:pathLst>
                      <a:path w="175475" h="17683" extrusionOk="0">
                        <a:moveTo>
                          <a:pt x="0" y="0"/>
                        </a:moveTo>
                        <a:cubicBezTo>
                          <a:pt x="0" y="0"/>
                          <a:pt x="36701" y="4876"/>
                          <a:pt x="80568" y="5505"/>
                        </a:cubicBezTo>
                        <a:cubicBezTo>
                          <a:pt x="124435" y="6135"/>
                          <a:pt x="175475" y="2511"/>
                          <a:pt x="175475" y="2511"/>
                        </a:cubicBezTo>
                        <a:cubicBezTo>
                          <a:pt x="175475" y="2511"/>
                          <a:pt x="119774" y="16033"/>
                          <a:pt x="82062" y="17219"/>
                        </a:cubicBezTo>
                        <a:cubicBezTo>
                          <a:pt x="49198" y="18250"/>
                          <a:pt x="21425" y="17245"/>
                          <a:pt x="21425" y="17245"/>
                        </a:cubicBezTo>
                        <a:lnTo>
                          <a:pt x="0" y="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6" name="Google Shape;3266;p17"/>
                  <p:cNvSpPr/>
                  <p:nvPr/>
                </p:nvSpPr>
                <p:spPr>
                  <a:xfrm>
                    <a:off x="6062051" y="3164725"/>
                    <a:ext cx="190965" cy="83441"/>
                  </a:xfrm>
                  <a:custGeom>
                    <a:avLst/>
                    <a:gdLst/>
                    <a:ahLst/>
                    <a:cxnLst/>
                    <a:rect l="l" t="t" r="r" b="b"/>
                    <a:pathLst>
                      <a:path w="190965" h="83441" extrusionOk="0">
                        <a:moveTo>
                          <a:pt x="0" y="63751"/>
                        </a:moveTo>
                        <a:cubicBezTo>
                          <a:pt x="0" y="63751"/>
                          <a:pt x="52312" y="54040"/>
                          <a:pt x="94384" y="41597"/>
                        </a:cubicBezTo>
                        <a:cubicBezTo>
                          <a:pt x="126223" y="32180"/>
                          <a:pt x="190966" y="0"/>
                          <a:pt x="190966" y="0"/>
                        </a:cubicBezTo>
                        <a:cubicBezTo>
                          <a:pt x="190966" y="0"/>
                          <a:pt x="158437" y="31383"/>
                          <a:pt x="102528" y="55922"/>
                        </a:cubicBezTo>
                        <a:cubicBezTo>
                          <a:pt x="72424" y="69129"/>
                          <a:pt x="25389" y="83441"/>
                          <a:pt x="25389" y="83441"/>
                        </a:cubicBezTo>
                        <a:lnTo>
                          <a:pt x="0" y="6375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7" name="Google Shape;3267;p17"/>
                  <p:cNvSpPr/>
                  <p:nvPr/>
                </p:nvSpPr>
                <p:spPr>
                  <a:xfrm>
                    <a:off x="5896407" y="3077226"/>
                    <a:ext cx="161517" cy="50423"/>
                  </a:xfrm>
                  <a:custGeom>
                    <a:avLst/>
                    <a:gdLst/>
                    <a:ahLst/>
                    <a:cxnLst/>
                    <a:rect l="l" t="t" r="r" b="b"/>
                    <a:pathLst>
                      <a:path w="161517" h="50423" extrusionOk="0">
                        <a:moveTo>
                          <a:pt x="0" y="27760"/>
                        </a:moveTo>
                        <a:cubicBezTo>
                          <a:pt x="0" y="27760"/>
                          <a:pt x="26079" y="31765"/>
                          <a:pt x="82497" y="21947"/>
                        </a:cubicBezTo>
                        <a:cubicBezTo>
                          <a:pt x="103701" y="18263"/>
                          <a:pt x="161518" y="0"/>
                          <a:pt x="161518" y="0"/>
                        </a:cubicBezTo>
                        <a:cubicBezTo>
                          <a:pt x="161518" y="0"/>
                          <a:pt x="102850" y="28537"/>
                          <a:pt x="85886" y="34263"/>
                        </a:cubicBezTo>
                        <a:cubicBezTo>
                          <a:pt x="60992" y="42668"/>
                          <a:pt x="31450" y="50424"/>
                          <a:pt x="31450" y="50424"/>
                        </a:cubicBezTo>
                        <a:lnTo>
                          <a:pt x="0" y="2776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3268" name="Google Shape;3268;p17"/>
              <p:cNvGrpSpPr/>
              <p:nvPr/>
            </p:nvGrpSpPr>
            <p:grpSpPr>
              <a:xfrm>
                <a:off x="5411096" y="2775417"/>
                <a:ext cx="693094" cy="670613"/>
                <a:chOff x="5411096" y="2775417"/>
                <a:chExt cx="693094" cy="670613"/>
              </a:xfrm>
            </p:grpSpPr>
            <p:sp>
              <p:nvSpPr>
                <p:cNvPr id="3269" name="Google Shape;3269;p17"/>
                <p:cNvSpPr/>
                <p:nvPr/>
              </p:nvSpPr>
              <p:spPr>
                <a:xfrm>
                  <a:off x="5411109" y="2775417"/>
                  <a:ext cx="693081" cy="670613"/>
                </a:xfrm>
                <a:custGeom>
                  <a:avLst/>
                  <a:gdLst/>
                  <a:ahLst/>
                  <a:cxnLst/>
                  <a:rect l="l" t="t" r="r" b="b"/>
                  <a:pathLst>
                    <a:path w="693081" h="670613" extrusionOk="0">
                      <a:moveTo>
                        <a:pt x="1789" y="277437"/>
                      </a:moveTo>
                      <a:cubicBezTo>
                        <a:pt x="10188" y="176818"/>
                        <a:pt x="102235" y="59903"/>
                        <a:pt x="192802" y="25580"/>
                      </a:cubicBezTo>
                      <a:cubicBezTo>
                        <a:pt x="283362" y="-8737"/>
                        <a:pt x="358834" y="-4846"/>
                        <a:pt x="445751" y="15668"/>
                      </a:cubicBezTo>
                      <a:cubicBezTo>
                        <a:pt x="532661" y="36188"/>
                        <a:pt x="617522" y="84415"/>
                        <a:pt x="659454" y="190473"/>
                      </a:cubicBezTo>
                      <a:cubicBezTo>
                        <a:pt x="701386" y="296524"/>
                        <a:pt x="710929" y="406674"/>
                        <a:pt x="648236" y="502405"/>
                      </a:cubicBezTo>
                      <a:cubicBezTo>
                        <a:pt x="589072" y="592744"/>
                        <a:pt x="541837" y="631173"/>
                        <a:pt x="433374" y="657909"/>
                      </a:cubicBezTo>
                      <a:cubicBezTo>
                        <a:pt x="360964" y="675764"/>
                        <a:pt x="241444" y="691750"/>
                        <a:pt x="119005" y="580415"/>
                      </a:cubicBezTo>
                      <a:cubicBezTo>
                        <a:pt x="71400" y="537130"/>
                        <a:pt x="-13367" y="459134"/>
                        <a:pt x="1789" y="277437"/>
                      </a:cubicBezTo>
                      <a:close/>
                    </a:path>
                  </a:pathLst>
                </a:custGeom>
                <a:solidFill>
                  <a:srgbClr val="A422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0" name="Google Shape;3270;p17"/>
                <p:cNvSpPr/>
                <p:nvPr/>
              </p:nvSpPr>
              <p:spPr>
                <a:xfrm>
                  <a:off x="5411122" y="2777356"/>
                  <a:ext cx="595247" cy="622744"/>
                </a:xfrm>
                <a:custGeom>
                  <a:avLst/>
                  <a:gdLst/>
                  <a:ahLst/>
                  <a:cxnLst/>
                  <a:rect l="l" t="t" r="r" b="b"/>
                  <a:pathLst>
                    <a:path w="595247" h="622744" extrusionOk="0">
                      <a:moveTo>
                        <a:pt x="488814" y="86535"/>
                      </a:moveTo>
                      <a:cubicBezTo>
                        <a:pt x="422746" y="30245"/>
                        <a:pt x="340952" y="522"/>
                        <a:pt x="289665" y="0"/>
                      </a:cubicBezTo>
                      <a:cubicBezTo>
                        <a:pt x="289564" y="13"/>
                        <a:pt x="289457" y="27"/>
                        <a:pt x="289356" y="33"/>
                      </a:cubicBezTo>
                      <a:cubicBezTo>
                        <a:pt x="258335" y="3315"/>
                        <a:pt x="226617" y="10796"/>
                        <a:pt x="192762" y="23628"/>
                      </a:cubicBezTo>
                      <a:cubicBezTo>
                        <a:pt x="102201" y="57945"/>
                        <a:pt x="10188" y="174926"/>
                        <a:pt x="1789" y="275545"/>
                      </a:cubicBezTo>
                      <a:cubicBezTo>
                        <a:pt x="-13367" y="457242"/>
                        <a:pt x="71387" y="535138"/>
                        <a:pt x="118985" y="578423"/>
                      </a:cubicBezTo>
                      <a:cubicBezTo>
                        <a:pt x="127738" y="586386"/>
                        <a:pt x="136491" y="593579"/>
                        <a:pt x="145198" y="600289"/>
                      </a:cubicBezTo>
                      <a:cubicBezTo>
                        <a:pt x="270269" y="642234"/>
                        <a:pt x="475802" y="645174"/>
                        <a:pt x="566945" y="430822"/>
                      </a:cubicBezTo>
                      <a:cubicBezTo>
                        <a:pt x="632920" y="275666"/>
                        <a:pt x="573917" y="159040"/>
                        <a:pt x="488814" y="86535"/>
                      </a:cubicBezTo>
                      <a:close/>
                    </a:path>
                  </a:pathLst>
                </a:custGeom>
                <a:solidFill>
                  <a:srgbClr val="BA3D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1" name="Google Shape;3271;p17"/>
                <p:cNvSpPr/>
                <p:nvPr/>
              </p:nvSpPr>
              <p:spPr>
                <a:xfrm>
                  <a:off x="5411096" y="2819088"/>
                  <a:ext cx="539153" cy="551949"/>
                </a:xfrm>
                <a:custGeom>
                  <a:avLst/>
                  <a:gdLst/>
                  <a:ahLst/>
                  <a:cxnLst/>
                  <a:rect l="l" t="t" r="r" b="b"/>
                  <a:pathLst>
                    <a:path w="539153" h="551949" extrusionOk="0">
                      <a:moveTo>
                        <a:pt x="440680" y="67828"/>
                      </a:moveTo>
                      <a:cubicBezTo>
                        <a:pt x="357018" y="3856"/>
                        <a:pt x="240533" y="-15386"/>
                        <a:pt x="176969" y="12321"/>
                      </a:cubicBezTo>
                      <a:cubicBezTo>
                        <a:pt x="143396" y="26948"/>
                        <a:pt x="116271" y="40496"/>
                        <a:pt x="91880" y="53543"/>
                      </a:cubicBezTo>
                      <a:cubicBezTo>
                        <a:pt x="50129" y="97765"/>
                        <a:pt x="17205" y="154196"/>
                        <a:pt x="5746" y="208524"/>
                      </a:cubicBezTo>
                      <a:cubicBezTo>
                        <a:pt x="5311" y="210580"/>
                        <a:pt x="4729" y="212650"/>
                        <a:pt x="4353" y="214699"/>
                      </a:cubicBezTo>
                      <a:cubicBezTo>
                        <a:pt x="3188" y="221122"/>
                        <a:pt x="2344" y="227497"/>
                        <a:pt x="1815" y="233813"/>
                      </a:cubicBezTo>
                      <a:cubicBezTo>
                        <a:pt x="871" y="245172"/>
                        <a:pt x="288" y="256021"/>
                        <a:pt x="87" y="266583"/>
                      </a:cubicBezTo>
                      <a:cubicBezTo>
                        <a:pt x="-1815" y="365454"/>
                        <a:pt x="27580" y="429869"/>
                        <a:pt x="60778" y="474513"/>
                      </a:cubicBezTo>
                      <a:cubicBezTo>
                        <a:pt x="99260" y="501228"/>
                        <a:pt x="149041" y="524856"/>
                        <a:pt x="213864" y="543066"/>
                      </a:cubicBezTo>
                      <a:cubicBezTo>
                        <a:pt x="395106" y="593972"/>
                        <a:pt x="558559" y="417593"/>
                        <a:pt x="537282" y="230732"/>
                      </a:cubicBezTo>
                      <a:cubicBezTo>
                        <a:pt x="529299" y="160659"/>
                        <a:pt x="490876" y="106210"/>
                        <a:pt x="440680" y="67828"/>
                      </a:cubicBezTo>
                      <a:close/>
                    </a:path>
                  </a:pathLst>
                </a:custGeom>
                <a:solidFill>
                  <a:srgbClr val="CF58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2" name="Google Shape;3272;p17"/>
                <p:cNvSpPr/>
                <p:nvPr/>
              </p:nvSpPr>
              <p:spPr>
                <a:xfrm>
                  <a:off x="5413020" y="2898337"/>
                  <a:ext cx="98780" cy="391219"/>
                </a:xfrm>
                <a:custGeom>
                  <a:avLst/>
                  <a:gdLst/>
                  <a:ahLst/>
                  <a:cxnLst/>
                  <a:rect l="l" t="t" r="r" b="b"/>
                  <a:pathLst>
                    <a:path w="98780" h="391219" extrusionOk="0">
                      <a:moveTo>
                        <a:pt x="98388" y="390616"/>
                      </a:moveTo>
                      <a:cubicBezTo>
                        <a:pt x="91731" y="399329"/>
                        <a:pt x="7224" y="312526"/>
                        <a:pt x="373" y="210453"/>
                      </a:cubicBezTo>
                      <a:cubicBezTo>
                        <a:pt x="-6344" y="110402"/>
                        <a:pt x="79676" y="-6311"/>
                        <a:pt x="89521" y="266"/>
                      </a:cubicBezTo>
                      <a:cubicBezTo>
                        <a:pt x="99674" y="7050"/>
                        <a:pt x="13848" y="94731"/>
                        <a:pt x="20847" y="205678"/>
                      </a:cubicBezTo>
                      <a:cubicBezTo>
                        <a:pt x="27785" y="315741"/>
                        <a:pt x="104924" y="382064"/>
                        <a:pt x="98388" y="390616"/>
                      </a:cubicBezTo>
                      <a:close/>
                    </a:path>
                  </a:pathLst>
                </a:custGeom>
                <a:solidFill>
                  <a:srgbClr val="FFA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3" name="Google Shape;3273;p17"/>
                <p:cNvSpPr/>
                <p:nvPr/>
              </p:nvSpPr>
              <p:spPr>
                <a:xfrm>
                  <a:off x="5452540" y="2842578"/>
                  <a:ext cx="451316" cy="493778"/>
                </a:xfrm>
                <a:custGeom>
                  <a:avLst/>
                  <a:gdLst/>
                  <a:ahLst/>
                  <a:cxnLst/>
                  <a:rect l="l" t="t" r="r" b="b"/>
                  <a:pathLst>
                    <a:path w="451316" h="493778" extrusionOk="0">
                      <a:moveTo>
                        <a:pt x="423153" y="249911"/>
                      </a:moveTo>
                      <a:cubicBezTo>
                        <a:pt x="437633" y="251813"/>
                        <a:pt x="518033" y="108826"/>
                        <a:pt x="318207" y="20456"/>
                      </a:cubicBezTo>
                      <a:cubicBezTo>
                        <a:pt x="232696" y="-17363"/>
                        <a:pt x="123370" y="-9166"/>
                        <a:pt x="45548" y="100040"/>
                      </a:cubicBezTo>
                      <a:cubicBezTo>
                        <a:pt x="-49031" y="232759"/>
                        <a:pt x="5170" y="430222"/>
                        <a:pt x="194294" y="485441"/>
                      </a:cubicBezTo>
                      <a:cubicBezTo>
                        <a:pt x="369039" y="536467"/>
                        <a:pt x="448475" y="336956"/>
                        <a:pt x="413087" y="328858"/>
                      </a:cubicBezTo>
                      <a:cubicBezTo>
                        <a:pt x="391776" y="323976"/>
                        <a:pt x="342846" y="394719"/>
                        <a:pt x="271205" y="385778"/>
                      </a:cubicBezTo>
                      <a:cubicBezTo>
                        <a:pt x="230593" y="380702"/>
                        <a:pt x="141727" y="315209"/>
                        <a:pt x="169367" y="234447"/>
                      </a:cubicBezTo>
                      <a:cubicBezTo>
                        <a:pt x="194602" y="160724"/>
                        <a:pt x="264026" y="129682"/>
                        <a:pt x="316673" y="153986"/>
                      </a:cubicBezTo>
                      <a:cubicBezTo>
                        <a:pt x="370586" y="178866"/>
                        <a:pt x="405064" y="247533"/>
                        <a:pt x="423153" y="249911"/>
                      </a:cubicBezTo>
                      <a:close/>
                    </a:path>
                  </a:pathLst>
                </a:custGeom>
                <a:solidFill>
                  <a:srgbClr val="E573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4" name="Google Shape;3274;p17"/>
                <p:cNvSpPr/>
                <p:nvPr/>
              </p:nvSpPr>
              <p:spPr>
                <a:xfrm>
                  <a:off x="5770875" y="3217298"/>
                  <a:ext cx="68774" cy="49010"/>
                </a:xfrm>
                <a:custGeom>
                  <a:avLst/>
                  <a:gdLst/>
                  <a:ahLst/>
                  <a:cxnLst/>
                  <a:rect l="l" t="t" r="r" b="b"/>
                  <a:pathLst>
                    <a:path w="68774" h="49010" extrusionOk="0">
                      <a:moveTo>
                        <a:pt x="68752" y="5373"/>
                      </a:moveTo>
                      <a:cubicBezTo>
                        <a:pt x="68150" y="-13922"/>
                        <a:pt x="635" y="23810"/>
                        <a:pt x="12" y="38953"/>
                      </a:cubicBezTo>
                      <a:cubicBezTo>
                        <a:pt x="-571" y="53064"/>
                        <a:pt x="20552" y="49146"/>
                        <a:pt x="28248" y="46045"/>
                      </a:cubicBezTo>
                      <a:cubicBezTo>
                        <a:pt x="51373" y="36743"/>
                        <a:pt x="69489" y="29001"/>
                        <a:pt x="68752" y="5373"/>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5" name="Google Shape;3275;p17"/>
                <p:cNvSpPr/>
                <p:nvPr/>
              </p:nvSpPr>
              <p:spPr>
                <a:xfrm>
                  <a:off x="5598533" y="3206975"/>
                  <a:ext cx="166191" cy="86927"/>
                </a:xfrm>
                <a:custGeom>
                  <a:avLst/>
                  <a:gdLst/>
                  <a:ahLst/>
                  <a:cxnLst/>
                  <a:rect l="l" t="t" r="r" b="b"/>
                  <a:pathLst>
                    <a:path w="166191" h="86927" extrusionOk="0">
                      <a:moveTo>
                        <a:pt x="80" y="52523"/>
                      </a:moveTo>
                      <a:cubicBezTo>
                        <a:pt x="3857" y="37990"/>
                        <a:pt x="12765" y="44466"/>
                        <a:pt x="25978" y="28620"/>
                      </a:cubicBezTo>
                      <a:cubicBezTo>
                        <a:pt x="39185" y="12775"/>
                        <a:pt x="32133" y="-225"/>
                        <a:pt x="45300" y="3"/>
                      </a:cubicBezTo>
                      <a:cubicBezTo>
                        <a:pt x="63322" y="318"/>
                        <a:pt x="60857" y="18581"/>
                        <a:pt x="105408" y="36363"/>
                      </a:cubicBezTo>
                      <a:cubicBezTo>
                        <a:pt x="117999" y="41385"/>
                        <a:pt x="164498" y="39678"/>
                        <a:pt x="166152" y="59046"/>
                      </a:cubicBezTo>
                      <a:cubicBezTo>
                        <a:pt x="167177" y="71068"/>
                        <a:pt x="148217" y="78790"/>
                        <a:pt x="130087" y="82527"/>
                      </a:cubicBezTo>
                      <a:cubicBezTo>
                        <a:pt x="46398" y="99752"/>
                        <a:pt x="-2244" y="61471"/>
                        <a:pt x="80" y="52523"/>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6" name="Google Shape;3276;p17"/>
                <p:cNvSpPr/>
                <p:nvPr/>
              </p:nvSpPr>
              <p:spPr>
                <a:xfrm>
                  <a:off x="5470582" y="2893923"/>
                  <a:ext cx="209207" cy="350042"/>
                </a:xfrm>
                <a:custGeom>
                  <a:avLst/>
                  <a:gdLst/>
                  <a:ahLst/>
                  <a:cxnLst/>
                  <a:rect l="l" t="t" r="r" b="b"/>
                  <a:pathLst>
                    <a:path w="209207" h="350042" extrusionOk="0">
                      <a:moveTo>
                        <a:pt x="0" y="185935"/>
                      </a:moveTo>
                      <a:cubicBezTo>
                        <a:pt x="40" y="101382"/>
                        <a:pt x="73007" y="-28425"/>
                        <a:pt x="175314" y="5544"/>
                      </a:cubicBezTo>
                      <a:cubicBezTo>
                        <a:pt x="200255" y="13829"/>
                        <a:pt x="210549" y="27973"/>
                        <a:pt x="209068" y="62799"/>
                      </a:cubicBezTo>
                      <a:cubicBezTo>
                        <a:pt x="208091" y="85844"/>
                        <a:pt x="147065" y="128419"/>
                        <a:pt x="128828" y="175246"/>
                      </a:cubicBezTo>
                      <a:cubicBezTo>
                        <a:pt x="101343" y="245808"/>
                        <a:pt x="169461" y="273528"/>
                        <a:pt x="135258" y="327106"/>
                      </a:cubicBezTo>
                      <a:cubicBezTo>
                        <a:pt x="115246" y="358456"/>
                        <a:pt x="89596" y="351029"/>
                        <a:pt x="75431" y="343260"/>
                      </a:cubicBezTo>
                      <a:cubicBezTo>
                        <a:pt x="42829" y="325379"/>
                        <a:pt x="-40" y="274406"/>
                        <a:pt x="0" y="185935"/>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7" name="Google Shape;3277;p17"/>
                <p:cNvSpPr/>
                <p:nvPr/>
              </p:nvSpPr>
              <p:spPr>
                <a:xfrm>
                  <a:off x="5685667" y="2886291"/>
                  <a:ext cx="189435" cy="150133"/>
                </a:xfrm>
                <a:custGeom>
                  <a:avLst/>
                  <a:gdLst/>
                  <a:ahLst/>
                  <a:cxnLst/>
                  <a:rect l="l" t="t" r="r" b="b"/>
                  <a:pathLst>
                    <a:path w="189435" h="150133" extrusionOk="0">
                      <a:moveTo>
                        <a:pt x="286" y="10985"/>
                      </a:moveTo>
                      <a:cubicBezTo>
                        <a:pt x="-2581" y="28271"/>
                        <a:pt x="16982" y="27179"/>
                        <a:pt x="20920" y="49669"/>
                      </a:cubicBezTo>
                      <a:cubicBezTo>
                        <a:pt x="24081" y="67758"/>
                        <a:pt x="16212" y="86999"/>
                        <a:pt x="34361" y="89283"/>
                      </a:cubicBezTo>
                      <a:cubicBezTo>
                        <a:pt x="56416" y="92062"/>
                        <a:pt x="68055" y="82619"/>
                        <a:pt x="110904" y="103609"/>
                      </a:cubicBezTo>
                      <a:cubicBezTo>
                        <a:pt x="160966" y="128141"/>
                        <a:pt x="167804" y="152559"/>
                        <a:pt x="182143" y="149940"/>
                      </a:cubicBezTo>
                      <a:cubicBezTo>
                        <a:pt x="199469" y="146772"/>
                        <a:pt x="185780" y="83128"/>
                        <a:pt x="142582" y="45985"/>
                      </a:cubicBezTo>
                      <a:cubicBezTo>
                        <a:pt x="103564" y="12445"/>
                        <a:pt x="4867" y="-16574"/>
                        <a:pt x="286" y="10985"/>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8" name="Google Shape;3278;p17"/>
                <p:cNvSpPr/>
                <p:nvPr/>
              </p:nvSpPr>
              <p:spPr>
                <a:xfrm>
                  <a:off x="5555805" y="2983605"/>
                  <a:ext cx="90271" cy="192198"/>
                </a:xfrm>
                <a:custGeom>
                  <a:avLst/>
                  <a:gdLst/>
                  <a:ahLst/>
                  <a:cxnLst/>
                  <a:rect l="l" t="t" r="r" b="b"/>
                  <a:pathLst>
                    <a:path w="90271" h="192198" extrusionOk="0">
                      <a:moveTo>
                        <a:pt x="31932" y="192198"/>
                      </a:moveTo>
                      <a:cubicBezTo>
                        <a:pt x="31932" y="192198"/>
                        <a:pt x="-12491" y="154104"/>
                        <a:pt x="3455" y="91511"/>
                      </a:cubicBezTo>
                      <a:cubicBezTo>
                        <a:pt x="22710" y="15919"/>
                        <a:pt x="90272" y="0"/>
                        <a:pt x="90272" y="0"/>
                      </a:cubicBezTo>
                      <a:cubicBezTo>
                        <a:pt x="90272" y="0"/>
                        <a:pt x="38998" y="47979"/>
                        <a:pt x="24411" y="96032"/>
                      </a:cubicBezTo>
                      <a:cubicBezTo>
                        <a:pt x="9824" y="144085"/>
                        <a:pt x="31932" y="192198"/>
                        <a:pt x="31932" y="192198"/>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9" name="Google Shape;3279;p17"/>
                <p:cNvSpPr/>
                <p:nvPr/>
              </p:nvSpPr>
              <p:spPr>
                <a:xfrm>
                  <a:off x="5729411" y="2955188"/>
                  <a:ext cx="115688" cy="57550"/>
                </a:xfrm>
                <a:custGeom>
                  <a:avLst/>
                  <a:gdLst/>
                  <a:ahLst/>
                  <a:cxnLst/>
                  <a:rect l="l" t="t" r="r" b="b"/>
                  <a:pathLst>
                    <a:path w="115688" h="57550" extrusionOk="0">
                      <a:moveTo>
                        <a:pt x="0" y="6001"/>
                      </a:moveTo>
                      <a:cubicBezTo>
                        <a:pt x="0" y="6001"/>
                        <a:pt x="41624" y="-7253"/>
                        <a:pt x="70549" y="5633"/>
                      </a:cubicBezTo>
                      <a:cubicBezTo>
                        <a:pt x="99468" y="18519"/>
                        <a:pt x="115688" y="57550"/>
                        <a:pt x="115688" y="57550"/>
                      </a:cubicBezTo>
                      <a:cubicBezTo>
                        <a:pt x="115688" y="57550"/>
                        <a:pt x="95530" y="36065"/>
                        <a:pt x="66604" y="23180"/>
                      </a:cubicBezTo>
                      <a:cubicBezTo>
                        <a:pt x="37686" y="10288"/>
                        <a:pt x="0" y="6001"/>
                        <a:pt x="0" y="6001"/>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80" name="Google Shape;3280;p17"/>
                <p:cNvSpPr/>
                <p:nvPr/>
              </p:nvSpPr>
              <p:spPr>
                <a:xfrm>
                  <a:off x="5644770" y="3232576"/>
                  <a:ext cx="107746" cy="41387"/>
                </a:xfrm>
                <a:custGeom>
                  <a:avLst/>
                  <a:gdLst/>
                  <a:ahLst/>
                  <a:cxnLst/>
                  <a:rect l="l" t="t" r="r" b="b"/>
                  <a:pathLst>
                    <a:path w="107746" h="41387" extrusionOk="0">
                      <a:moveTo>
                        <a:pt x="1481" y="3864"/>
                      </a:moveTo>
                      <a:cubicBezTo>
                        <a:pt x="10609" y="-9176"/>
                        <a:pt x="23984" y="13970"/>
                        <a:pt x="55742" y="26239"/>
                      </a:cubicBezTo>
                      <a:cubicBezTo>
                        <a:pt x="75894" y="34022"/>
                        <a:pt x="107747" y="32401"/>
                        <a:pt x="107747" y="32401"/>
                      </a:cubicBezTo>
                      <a:cubicBezTo>
                        <a:pt x="107747" y="32401"/>
                        <a:pt x="80033" y="45708"/>
                        <a:pt x="55119" y="39935"/>
                      </a:cubicBezTo>
                      <a:cubicBezTo>
                        <a:pt x="27286" y="33486"/>
                        <a:pt x="-7647" y="16897"/>
                        <a:pt x="1481" y="3864"/>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81" name="Google Shape;3281;p17"/>
                <p:cNvSpPr/>
                <p:nvPr/>
              </p:nvSpPr>
              <p:spPr>
                <a:xfrm>
                  <a:off x="5653033" y="3040937"/>
                  <a:ext cx="182709" cy="164586"/>
                </a:xfrm>
                <a:custGeom>
                  <a:avLst/>
                  <a:gdLst/>
                  <a:ahLst/>
                  <a:cxnLst/>
                  <a:rect l="l" t="t" r="r" b="b"/>
                  <a:pathLst>
                    <a:path w="182709" h="164586" extrusionOk="0">
                      <a:moveTo>
                        <a:pt x="337" y="83785"/>
                      </a:moveTo>
                      <a:cubicBezTo>
                        <a:pt x="-4157" y="43140"/>
                        <a:pt x="37031" y="9687"/>
                        <a:pt x="81896" y="1999"/>
                      </a:cubicBezTo>
                      <a:cubicBezTo>
                        <a:pt x="161118" y="-11577"/>
                        <a:pt x="177875" y="46984"/>
                        <a:pt x="182375" y="87630"/>
                      </a:cubicBezTo>
                      <a:cubicBezTo>
                        <a:pt x="186869" y="128269"/>
                        <a:pt x="145393" y="165526"/>
                        <a:pt x="99885" y="164568"/>
                      </a:cubicBezTo>
                      <a:cubicBezTo>
                        <a:pt x="54377" y="163610"/>
                        <a:pt x="4837" y="124425"/>
                        <a:pt x="337" y="83785"/>
                      </a:cubicBezTo>
                      <a:close/>
                    </a:path>
                  </a:pathLst>
                </a:custGeom>
                <a:solidFill>
                  <a:srgbClr val="DF7B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82" name="Google Shape;3282;p17"/>
                <p:cNvSpPr/>
                <p:nvPr/>
              </p:nvSpPr>
              <p:spPr>
                <a:xfrm>
                  <a:off x="5684822" y="3066096"/>
                  <a:ext cx="122234" cy="115944"/>
                </a:xfrm>
                <a:custGeom>
                  <a:avLst/>
                  <a:gdLst/>
                  <a:ahLst/>
                  <a:cxnLst/>
                  <a:rect l="l" t="t" r="r" b="b"/>
                  <a:pathLst>
                    <a:path w="122234" h="115944" extrusionOk="0">
                      <a:moveTo>
                        <a:pt x="64815" y="2939"/>
                      </a:moveTo>
                      <a:cubicBezTo>
                        <a:pt x="94477" y="10514"/>
                        <a:pt x="124474" y="34878"/>
                        <a:pt x="122103" y="63081"/>
                      </a:cubicBezTo>
                      <a:cubicBezTo>
                        <a:pt x="119732" y="91283"/>
                        <a:pt x="85811" y="118487"/>
                        <a:pt x="55325" y="115755"/>
                      </a:cubicBezTo>
                      <a:cubicBezTo>
                        <a:pt x="24832" y="113022"/>
                        <a:pt x="-2232" y="80339"/>
                        <a:pt x="146" y="52137"/>
                      </a:cubicBezTo>
                      <a:cubicBezTo>
                        <a:pt x="2517" y="23935"/>
                        <a:pt x="12864" y="-10315"/>
                        <a:pt x="64815" y="2939"/>
                      </a:cubicBezTo>
                      <a:close/>
                    </a:path>
                  </a:pathLst>
                </a:custGeom>
                <a:solidFill>
                  <a:srgbClr val="C568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83" name="Google Shape;3283;p17"/>
                <p:cNvSpPr/>
                <p:nvPr/>
              </p:nvSpPr>
              <p:spPr>
                <a:xfrm>
                  <a:off x="5724556" y="3087274"/>
                  <a:ext cx="62409" cy="62765"/>
                </a:xfrm>
                <a:custGeom>
                  <a:avLst/>
                  <a:gdLst/>
                  <a:ahLst/>
                  <a:cxnLst/>
                  <a:rect l="l" t="t" r="r" b="b"/>
                  <a:pathLst>
                    <a:path w="62409" h="62765" extrusionOk="0">
                      <a:moveTo>
                        <a:pt x="6970" y="12206"/>
                      </a:moveTo>
                      <a:cubicBezTo>
                        <a:pt x="17827" y="-1516"/>
                        <a:pt x="37476" y="-4048"/>
                        <a:pt x="50864" y="6547"/>
                      </a:cubicBezTo>
                      <a:cubicBezTo>
                        <a:pt x="64246" y="17135"/>
                        <a:pt x="66295" y="36845"/>
                        <a:pt x="55439" y="50561"/>
                      </a:cubicBezTo>
                      <a:cubicBezTo>
                        <a:pt x="44583" y="64277"/>
                        <a:pt x="24933" y="66816"/>
                        <a:pt x="11552" y="56221"/>
                      </a:cubicBezTo>
                      <a:cubicBezTo>
                        <a:pt x="-1836" y="45632"/>
                        <a:pt x="-3886" y="25922"/>
                        <a:pt x="6970" y="12206"/>
                      </a:cubicBezTo>
                      <a:close/>
                    </a:path>
                  </a:pathLst>
                </a:custGeom>
                <a:solidFill>
                  <a:srgbClr val="8C3A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84" name="Google Shape;3284;p17"/>
                <p:cNvSpPr/>
                <p:nvPr/>
              </p:nvSpPr>
              <p:spPr>
                <a:xfrm>
                  <a:off x="5741564" y="3101196"/>
                  <a:ext cx="35030" cy="35067"/>
                </a:xfrm>
                <a:custGeom>
                  <a:avLst/>
                  <a:gdLst/>
                  <a:ahLst/>
                  <a:cxnLst/>
                  <a:rect l="l" t="t" r="r" b="b"/>
                  <a:pathLst>
                    <a:path w="35030" h="35067" extrusionOk="0">
                      <a:moveTo>
                        <a:pt x="3806" y="6683"/>
                      </a:moveTo>
                      <a:cubicBezTo>
                        <a:pt x="9827" y="-925"/>
                        <a:pt x="20844" y="-2231"/>
                        <a:pt x="28412" y="3763"/>
                      </a:cubicBezTo>
                      <a:cubicBezTo>
                        <a:pt x="35987" y="9751"/>
                        <a:pt x="37246" y="20775"/>
                        <a:pt x="31225" y="28383"/>
                      </a:cubicBezTo>
                      <a:cubicBezTo>
                        <a:pt x="25204" y="35991"/>
                        <a:pt x="14187" y="37297"/>
                        <a:pt x="6612" y="31309"/>
                      </a:cubicBezTo>
                      <a:cubicBezTo>
                        <a:pt x="-955" y="25315"/>
                        <a:pt x="-2214" y="14291"/>
                        <a:pt x="3806" y="6683"/>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285" name="Google Shape;3285;p17"/>
                <p:cNvGrpSpPr/>
                <p:nvPr/>
              </p:nvGrpSpPr>
              <p:grpSpPr>
                <a:xfrm>
                  <a:off x="5451973" y="2805048"/>
                  <a:ext cx="575175" cy="596822"/>
                  <a:chOff x="5451973" y="2805048"/>
                  <a:chExt cx="575175" cy="596822"/>
                </a:xfrm>
              </p:grpSpPr>
              <p:sp>
                <p:nvSpPr>
                  <p:cNvPr id="3286" name="Google Shape;3286;p17"/>
                  <p:cNvSpPr/>
                  <p:nvPr/>
                </p:nvSpPr>
                <p:spPr>
                  <a:xfrm>
                    <a:off x="5984563" y="3032619"/>
                    <a:ext cx="42585" cy="18079"/>
                  </a:xfrm>
                  <a:custGeom>
                    <a:avLst/>
                    <a:gdLst/>
                    <a:ahLst/>
                    <a:cxnLst/>
                    <a:rect l="l" t="t" r="r" b="b"/>
                    <a:pathLst>
                      <a:path w="42585" h="18079" extrusionOk="0">
                        <a:moveTo>
                          <a:pt x="39587" y="579"/>
                        </a:moveTo>
                        <a:cubicBezTo>
                          <a:pt x="38342" y="-30"/>
                          <a:pt x="36909" y="-204"/>
                          <a:pt x="35488" y="278"/>
                        </a:cubicBezTo>
                        <a:cubicBezTo>
                          <a:pt x="33439" y="948"/>
                          <a:pt x="31209" y="1544"/>
                          <a:pt x="29267" y="2488"/>
                        </a:cubicBezTo>
                        <a:cubicBezTo>
                          <a:pt x="25657" y="4223"/>
                          <a:pt x="22242" y="6513"/>
                          <a:pt x="18705" y="8402"/>
                        </a:cubicBezTo>
                        <a:cubicBezTo>
                          <a:pt x="12504" y="11717"/>
                          <a:pt x="6268" y="14885"/>
                          <a:pt x="0" y="18079"/>
                        </a:cubicBezTo>
                        <a:cubicBezTo>
                          <a:pt x="6911" y="16793"/>
                          <a:pt x="13856" y="15394"/>
                          <a:pt x="20795" y="14248"/>
                        </a:cubicBezTo>
                        <a:cubicBezTo>
                          <a:pt x="24753" y="13592"/>
                          <a:pt x="28858" y="13358"/>
                          <a:pt x="32776" y="12541"/>
                        </a:cubicBezTo>
                        <a:cubicBezTo>
                          <a:pt x="34892" y="12099"/>
                          <a:pt x="36922" y="11288"/>
                          <a:pt x="38951" y="10572"/>
                        </a:cubicBezTo>
                        <a:cubicBezTo>
                          <a:pt x="41784" y="9607"/>
                          <a:pt x="43251" y="6533"/>
                          <a:pt x="42293" y="3700"/>
                        </a:cubicBezTo>
                        <a:cubicBezTo>
                          <a:pt x="41811" y="2287"/>
                          <a:pt x="40826" y="1195"/>
                          <a:pt x="39587" y="57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87" name="Google Shape;3287;p17"/>
                  <p:cNvSpPr/>
                  <p:nvPr/>
                </p:nvSpPr>
                <p:spPr>
                  <a:xfrm>
                    <a:off x="5969702" y="3090747"/>
                    <a:ext cx="36753" cy="11053"/>
                  </a:xfrm>
                  <a:custGeom>
                    <a:avLst/>
                    <a:gdLst/>
                    <a:ahLst/>
                    <a:cxnLst/>
                    <a:rect l="l" t="t" r="r" b="b"/>
                    <a:pathLst>
                      <a:path w="36753" h="11053" extrusionOk="0">
                        <a:moveTo>
                          <a:pt x="34812" y="1199"/>
                        </a:moveTo>
                        <a:cubicBezTo>
                          <a:pt x="33754" y="309"/>
                          <a:pt x="32341" y="-100"/>
                          <a:pt x="30847" y="21"/>
                        </a:cubicBezTo>
                        <a:cubicBezTo>
                          <a:pt x="15457" y="4052"/>
                          <a:pt x="12557" y="4883"/>
                          <a:pt x="15471" y="4079"/>
                        </a:cubicBezTo>
                        <a:cubicBezTo>
                          <a:pt x="19984" y="2833"/>
                          <a:pt x="24512" y="1501"/>
                          <a:pt x="28985" y="88"/>
                        </a:cubicBezTo>
                        <a:cubicBezTo>
                          <a:pt x="29535" y="-87"/>
                          <a:pt x="27860" y="208"/>
                          <a:pt x="27284" y="282"/>
                        </a:cubicBezTo>
                        <a:cubicBezTo>
                          <a:pt x="25744" y="476"/>
                          <a:pt x="24351" y="918"/>
                          <a:pt x="22891" y="1420"/>
                        </a:cubicBezTo>
                        <a:cubicBezTo>
                          <a:pt x="19127" y="2706"/>
                          <a:pt x="15263" y="3871"/>
                          <a:pt x="11432" y="4943"/>
                        </a:cubicBezTo>
                        <a:cubicBezTo>
                          <a:pt x="9831" y="5385"/>
                          <a:pt x="5036" y="6571"/>
                          <a:pt x="6657" y="6202"/>
                        </a:cubicBezTo>
                        <a:cubicBezTo>
                          <a:pt x="9604" y="5519"/>
                          <a:pt x="0" y="8071"/>
                          <a:pt x="0" y="8071"/>
                        </a:cubicBezTo>
                        <a:cubicBezTo>
                          <a:pt x="0" y="8071"/>
                          <a:pt x="20520" y="9886"/>
                          <a:pt x="15859" y="9424"/>
                        </a:cubicBezTo>
                        <a:cubicBezTo>
                          <a:pt x="14513" y="9290"/>
                          <a:pt x="13187" y="9303"/>
                          <a:pt x="11847" y="9189"/>
                        </a:cubicBezTo>
                        <a:cubicBezTo>
                          <a:pt x="15805" y="9598"/>
                          <a:pt x="19730" y="10067"/>
                          <a:pt x="23661" y="10703"/>
                        </a:cubicBezTo>
                        <a:cubicBezTo>
                          <a:pt x="25181" y="10951"/>
                          <a:pt x="26594" y="11105"/>
                          <a:pt x="28148" y="11038"/>
                        </a:cubicBezTo>
                        <a:cubicBezTo>
                          <a:pt x="28725" y="11011"/>
                          <a:pt x="30432" y="11071"/>
                          <a:pt x="29863" y="10997"/>
                        </a:cubicBezTo>
                        <a:cubicBezTo>
                          <a:pt x="25222" y="10355"/>
                          <a:pt x="29836" y="10964"/>
                          <a:pt x="31711" y="10776"/>
                        </a:cubicBezTo>
                        <a:cubicBezTo>
                          <a:pt x="34692" y="10529"/>
                          <a:pt x="36989" y="7943"/>
                          <a:pt x="36734" y="4963"/>
                        </a:cubicBezTo>
                        <a:cubicBezTo>
                          <a:pt x="36607" y="3470"/>
                          <a:pt x="35877" y="2097"/>
                          <a:pt x="34812" y="119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88" name="Google Shape;3288;p17"/>
                  <p:cNvSpPr/>
                  <p:nvPr/>
                </p:nvSpPr>
                <p:spPr>
                  <a:xfrm>
                    <a:off x="5927228" y="3122469"/>
                    <a:ext cx="29248" cy="11925"/>
                  </a:xfrm>
                  <a:custGeom>
                    <a:avLst/>
                    <a:gdLst/>
                    <a:ahLst/>
                    <a:cxnLst/>
                    <a:rect l="l" t="t" r="r" b="b"/>
                    <a:pathLst>
                      <a:path w="29248" h="11925" extrusionOk="0">
                        <a:moveTo>
                          <a:pt x="28296" y="3459"/>
                        </a:moveTo>
                        <a:cubicBezTo>
                          <a:pt x="27513" y="2307"/>
                          <a:pt x="26381" y="1477"/>
                          <a:pt x="24907" y="1195"/>
                        </a:cubicBezTo>
                        <a:cubicBezTo>
                          <a:pt x="17373" y="1437"/>
                          <a:pt x="18659" y="1323"/>
                          <a:pt x="17353" y="1370"/>
                        </a:cubicBezTo>
                        <a:cubicBezTo>
                          <a:pt x="17882" y="1229"/>
                          <a:pt x="18665" y="1396"/>
                          <a:pt x="18773" y="814"/>
                        </a:cubicBezTo>
                        <a:cubicBezTo>
                          <a:pt x="19168" y="-1249"/>
                          <a:pt x="14533" y="1242"/>
                          <a:pt x="12437" y="1396"/>
                        </a:cubicBezTo>
                        <a:cubicBezTo>
                          <a:pt x="10361" y="1550"/>
                          <a:pt x="6610" y="-392"/>
                          <a:pt x="6215" y="1658"/>
                        </a:cubicBezTo>
                        <a:cubicBezTo>
                          <a:pt x="5834" y="3687"/>
                          <a:pt x="0" y="1912"/>
                          <a:pt x="0" y="1912"/>
                        </a:cubicBezTo>
                        <a:cubicBezTo>
                          <a:pt x="0" y="1912"/>
                          <a:pt x="2599" y="3104"/>
                          <a:pt x="5686" y="4450"/>
                        </a:cubicBezTo>
                        <a:cubicBezTo>
                          <a:pt x="5298" y="6493"/>
                          <a:pt x="9510" y="6238"/>
                          <a:pt x="11385" y="7143"/>
                        </a:cubicBezTo>
                        <a:cubicBezTo>
                          <a:pt x="13281" y="8060"/>
                          <a:pt x="16630" y="11991"/>
                          <a:pt x="17024" y="9922"/>
                        </a:cubicBezTo>
                        <a:cubicBezTo>
                          <a:pt x="17420" y="7839"/>
                          <a:pt x="16971" y="9949"/>
                          <a:pt x="22791" y="11831"/>
                        </a:cubicBezTo>
                        <a:cubicBezTo>
                          <a:pt x="25731" y="12386"/>
                          <a:pt x="28597" y="10438"/>
                          <a:pt x="29153" y="7498"/>
                        </a:cubicBezTo>
                        <a:cubicBezTo>
                          <a:pt x="29435" y="6024"/>
                          <a:pt x="29073" y="4604"/>
                          <a:pt x="28296" y="345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89" name="Google Shape;3289;p17"/>
                  <p:cNvSpPr/>
                  <p:nvPr/>
                </p:nvSpPr>
                <p:spPr>
                  <a:xfrm>
                    <a:off x="5962944" y="3207066"/>
                    <a:ext cx="26505" cy="16672"/>
                  </a:xfrm>
                  <a:custGeom>
                    <a:avLst/>
                    <a:gdLst/>
                    <a:ahLst/>
                    <a:cxnLst/>
                    <a:rect l="l" t="t" r="r" b="b"/>
                    <a:pathLst>
                      <a:path w="26505" h="16672" extrusionOk="0">
                        <a:moveTo>
                          <a:pt x="23554" y="6470"/>
                        </a:moveTo>
                        <a:cubicBezTo>
                          <a:pt x="11774" y="3248"/>
                          <a:pt x="9611" y="2652"/>
                          <a:pt x="11854" y="3228"/>
                        </a:cubicBezTo>
                        <a:cubicBezTo>
                          <a:pt x="15350" y="4119"/>
                          <a:pt x="18766" y="5030"/>
                          <a:pt x="22302" y="5760"/>
                        </a:cubicBezTo>
                        <a:cubicBezTo>
                          <a:pt x="22730" y="5847"/>
                          <a:pt x="21619" y="5364"/>
                          <a:pt x="21217" y="5177"/>
                        </a:cubicBezTo>
                        <a:cubicBezTo>
                          <a:pt x="20112" y="4668"/>
                          <a:pt x="19027" y="4534"/>
                          <a:pt x="17842" y="4326"/>
                        </a:cubicBezTo>
                        <a:cubicBezTo>
                          <a:pt x="14814" y="3797"/>
                          <a:pt x="11827" y="2994"/>
                          <a:pt x="8847" y="2244"/>
                        </a:cubicBezTo>
                        <a:cubicBezTo>
                          <a:pt x="7608" y="1936"/>
                          <a:pt x="3858" y="978"/>
                          <a:pt x="5076" y="1360"/>
                        </a:cubicBezTo>
                        <a:cubicBezTo>
                          <a:pt x="7287" y="2056"/>
                          <a:pt x="0" y="0"/>
                          <a:pt x="0" y="0"/>
                        </a:cubicBezTo>
                        <a:cubicBezTo>
                          <a:pt x="0" y="0"/>
                          <a:pt x="1701" y="1440"/>
                          <a:pt x="3992" y="3436"/>
                        </a:cubicBezTo>
                        <a:cubicBezTo>
                          <a:pt x="3905" y="3369"/>
                          <a:pt x="4279" y="3663"/>
                          <a:pt x="4246" y="3643"/>
                        </a:cubicBezTo>
                        <a:cubicBezTo>
                          <a:pt x="3905" y="3389"/>
                          <a:pt x="5934" y="5298"/>
                          <a:pt x="6798" y="6081"/>
                        </a:cubicBezTo>
                        <a:cubicBezTo>
                          <a:pt x="9075" y="8137"/>
                          <a:pt x="11425" y="10180"/>
                          <a:pt x="13549" y="12397"/>
                        </a:cubicBezTo>
                        <a:cubicBezTo>
                          <a:pt x="14379" y="13267"/>
                          <a:pt x="15035" y="14051"/>
                          <a:pt x="16080" y="14680"/>
                        </a:cubicBezTo>
                        <a:cubicBezTo>
                          <a:pt x="16448" y="14908"/>
                          <a:pt x="17560" y="15632"/>
                          <a:pt x="17246" y="15323"/>
                        </a:cubicBezTo>
                        <a:cubicBezTo>
                          <a:pt x="14674" y="12792"/>
                          <a:pt x="17226" y="15390"/>
                          <a:pt x="18498" y="16040"/>
                        </a:cubicBezTo>
                        <a:cubicBezTo>
                          <a:pt x="21143" y="17453"/>
                          <a:pt x="24479" y="16415"/>
                          <a:pt x="25892" y="13776"/>
                        </a:cubicBezTo>
                        <a:cubicBezTo>
                          <a:pt x="27298" y="11131"/>
                          <a:pt x="26193" y="7883"/>
                          <a:pt x="23554" y="647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90" name="Google Shape;3290;p17"/>
                  <p:cNvSpPr/>
                  <p:nvPr/>
                </p:nvSpPr>
                <p:spPr>
                  <a:xfrm>
                    <a:off x="5994790" y="3258567"/>
                    <a:ext cx="24837" cy="18481"/>
                  </a:xfrm>
                  <a:custGeom>
                    <a:avLst/>
                    <a:gdLst/>
                    <a:ahLst/>
                    <a:cxnLst/>
                    <a:rect l="l" t="t" r="r" b="b"/>
                    <a:pathLst>
                      <a:path w="24837" h="18481" extrusionOk="0">
                        <a:moveTo>
                          <a:pt x="22469" y="8552"/>
                        </a:moveTo>
                        <a:cubicBezTo>
                          <a:pt x="11258" y="4273"/>
                          <a:pt x="9055" y="3462"/>
                          <a:pt x="11191" y="4239"/>
                        </a:cubicBezTo>
                        <a:cubicBezTo>
                          <a:pt x="14526" y="5452"/>
                          <a:pt x="17895" y="6704"/>
                          <a:pt x="21284" y="7755"/>
                        </a:cubicBezTo>
                        <a:cubicBezTo>
                          <a:pt x="21699" y="7883"/>
                          <a:pt x="20554" y="7240"/>
                          <a:pt x="20185" y="7026"/>
                        </a:cubicBezTo>
                        <a:cubicBezTo>
                          <a:pt x="19154" y="6409"/>
                          <a:pt x="18150" y="6222"/>
                          <a:pt x="17011" y="5907"/>
                        </a:cubicBezTo>
                        <a:cubicBezTo>
                          <a:pt x="14098" y="5103"/>
                          <a:pt x="11238" y="4018"/>
                          <a:pt x="8392" y="3007"/>
                        </a:cubicBezTo>
                        <a:cubicBezTo>
                          <a:pt x="7213" y="2585"/>
                          <a:pt x="3737" y="1279"/>
                          <a:pt x="4889" y="1775"/>
                        </a:cubicBezTo>
                        <a:cubicBezTo>
                          <a:pt x="6985" y="2672"/>
                          <a:pt x="0" y="0"/>
                          <a:pt x="0" y="0"/>
                        </a:cubicBezTo>
                        <a:cubicBezTo>
                          <a:pt x="0" y="0"/>
                          <a:pt x="1460" y="1560"/>
                          <a:pt x="3483" y="3737"/>
                        </a:cubicBezTo>
                        <a:cubicBezTo>
                          <a:pt x="2592" y="2853"/>
                          <a:pt x="5164" y="5632"/>
                          <a:pt x="5994" y="6563"/>
                        </a:cubicBezTo>
                        <a:cubicBezTo>
                          <a:pt x="8010" y="8814"/>
                          <a:pt x="9972" y="11151"/>
                          <a:pt x="11807" y="13542"/>
                        </a:cubicBezTo>
                        <a:cubicBezTo>
                          <a:pt x="12530" y="14479"/>
                          <a:pt x="13180" y="15357"/>
                          <a:pt x="14131" y="16080"/>
                        </a:cubicBezTo>
                        <a:cubicBezTo>
                          <a:pt x="14479" y="16341"/>
                          <a:pt x="15504" y="17145"/>
                          <a:pt x="15236" y="16817"/>
                        </a:cubicBezTo>
                        <a:cubicBezTo>
                          <a:pt x="12986" y="14064"/>
                          <a:pt x="15156" y="16783"/>
                          <a:pt x="16335" y="17547"/>
                        </a:cubicBezTo>
                        <a:cubicBezTo>
                          <a:pt x="18819" y="19214"/>
                          <a:pt x="22228" y="18598"/>
                          <a:pt x="23902" y="16120"/>
                        </a:cubicBezTo>
                        <a:cubicBezTo>
                          <a:pt x="25570" y="13636"/>
                          <a:pt x="24954" y="10220"/>
                          <a:pt x="22469" y="855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91" name="Google Shape;3291;p17"/>
                  <p:cNvSpPr/>
                  <p:nvPr/>
                </p:nvSpPr>
                <p:spPr>
                  <a:xfrm>
                    <a:off x="5948237" y="3258521"/>
                    <a:ext cx="24966" cy="19463"/>
                  </a:xfrm>
                  <a:custGeom>
                    <a:avLst/>
                    <a:gdLst/>
                    <a:ahLst/>
                    <a:cxnLst/>
                    <a:rect l="l" t="t" r="r" b="b"/>
                    <a:pathLst>
                      <a:path w="24966" h="19463" extrusionOk="0">
                        <a:moveTo>
                          <a:pt x="22683" y="9698"/>
                        </a:moveTo>
                        <a:cubicBezTo>
                          <a:pt x="15839" y="6784"/>
                          <a:pt x="17078" y="7334"/>
                          <a:pt x="15866" y="6824"/>
                        </a:cubicBezTo>
                        <a:cubicBezTo>
                          <a:pt x="16421" y="6925"/>
                          <a:pt x="17078" y="7287"/>
                          <a:pt x="17426" y="6798"/>
                        </a:cubicBezTo>
                        <a:cubicBezTo>
                          <a:pt x="18645" y="5103"/>
                          <a:pt x="13428" y="5338"/>
                          <a:pt x="11473" y="4601"/>
                        </a:cubicBezTo>
                        <a:cubicBezTo>
                          <a:pt x="9537" y="3871"/>
                          <a:pt x="6945" y="623"/>
                          <a:pt x="5740" y="2304"/>
                        </a:cubicBezTo>
                        <a:cubicBezTo>
                          <a:pt x="4541" y="3965"/>
                          <a:pt x="0" y="0"/>
                          <a:pt x="0" y="0"/>
                        </a:cubicBezTo>
                        <a:cubicBezTo>
                          <a:pt x="0" y="0"/>
                          <a:pt x="1855" y="2116"/>
                          <a:pt x="4052" y="4608"/>
                        </a:cubicBezTo>
                        <a:cubicBezTo>
                          <a:pt x="2846" y="6282"/>
                          <a:pt x="6818" y="7762"/>
                          <a:pt x="8124" y="9363"/>
                        </a:cubicBezTo>
                        <a:cubicBezTo>
                          <a:pt x="9436" y="10983"/>
                          <a:pt x="10682" y="16006"/>
                          <a:pt x="11901" y="14312"/>
                        </a:cubicBezTo>
                        <a:cubicBezTo>
                          <a:pt x="13133" y="12604"/>
                          <a:pt x="11914" y="14272"/>
                          <a:pt x="16361" y="18404"/>
                        </a:cubicBezTo>
                        <a:cubicBezTo>
                          <a:pt x="18786" y="20152"/>
                          <a:pt x="22208" y="19710"/>
                          <a:pt x="23956" y="17286"/>
                        </a:cubicBezTo>
                        <a:cubicBezTo>
                          <a:pt x="25711" y="14854"/>
                          <a:pt x="25115" y="11452"/>
                          <a:pt x="22683" y="9698"/>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92" name="Google Shape;3292;p17"/>
                  <p:cNvSpPr/>
                  <p:nvPr/>
                </p:nvSpPr>
                <p:spPr>
                  <a:xfrm>
                    <a:off x="5878157" y="3231464"/>
                    <a:ext cx="24341" cy="26474"/>
                  </a:xfrm>
                  <a:custGeom>
                    <a:avLst/>
                    <a:gdLst/>
                    <a:ahLst/>
                    <a:cxnLst/>
                    <a:rect l="l" t="t" r="r" b="b"/>
                    <a:pathLst>
                      <a:path w="24341" h="26474" extrusionOk="0">
                        <a:moveTo>
                          <a:pt x="20621" y="14781"/>
                        </a:moveTo>
                        <a:cubicBezTo>
                          <a:pt x="21639" y="15430"/>
                          <a:pt x="18638" y="13395"/>
                          <a:pt x="17647" y="12705"/>
                        </a:cubicBezTo>
                        <a:cubicBezTo>
                          <a:pt x="16643" y="12008"/>
                          <a:pt x="15618" y="11399"/>
                          <a:pt x="14607" y="10716"/>
                        </a:cubicBezTo>
                        <a:cubicBezTo>
                          <a:pt x="11600" y="8680"/>
                          <a:pt x="8646" y="6409"/>
                          <a:pt x="5726" y="4253"/>
                        </a:cubicBezTo>
                        <a:cubicBezTo>
                          <a:pt x="4762" y="3536"/>
                          <a:pt x="1956" y="1426"/>
                          <a:pt x="2906" y="2156"/>
                        </a:cubicBezTo>
                        <a:cubicBezTo>
                          <a:pt x="5766" y="4367"/>
                          <a:pt x="0" y="0"/>
                          <a:pt x="0" y="0"/>
                        </a:cubicBezTo>
                        <a:cubicBezTo>
                          <a:pt x="0" y="0"/>
                          <a:pt x="9255" y="15511"/>
                          <a:pt x="7454" y="12330"/>
                        </a:cubicBezTo>
                        <a:cubicBezTo>
                          <a:pt x="6268" y="10247"/>
                          <a:pt x="4882" y="8251"/>
                          <a:pt x="3616" y="6215"/>
                        </a:cubicBezTo>
                        <a:cubicBezTo>
                          <a:pt x="4226" y="7260"/>
                          <a:pt x="4862" y="8311"/>
                          <a:pt x="5465" y="9356"/>
                        </a:cubicBezTo>
                        <a:cubicBezTo>
                          <a:pt x="7293" y="12517"/>
                          <a:pt x="8968" y="15779"/>
                          <a:pt x="10722" y="18980"/>
                        </a:cubicBezTo>
                        <a:cubicBezTo>
                          <a:pt x="11305" y="20038"/>
                          <a:pt x="13026" y="23132"/>
                          <a:pt x="12490" y="22054"/>
                        </a:cubicBezTo>
                        <a:cubicBezTo>
                          <a:pt x="10850" y="18779"/>
                          <a:pt x="12530" y="22021"/>
                          <a:pt x="14901" y="24659"/>
                        </a:cubicBezTo>
                        <a:cubicBezTo>
                          <a:pt x="16904" y="26883"/>
                          <a:pt x="20306" y="27104"/>
                          <a:pt x="22529" y="25101"/>
                        </a:cubicBezTo>
                        <a:cubicBezTo>
                          <a:pt x="24753" y="23099"/>
                          <a:pt x="24967" y="19697"/>
                          <a:pt x="22965" y="17473"/>
                        </a:cubicBezTo>
                        <a:cubicBezTo>
                          <a:pt x="11459" y="8753"/>
                          <a:pt x="8472" y="6650"/>
                          <a:pt x="11405" y="8747"/>
                        </a:cubicBezTo>
                        <a:cubicBezTo>
                          <a:pt x="14385" y="10870"/>
                          <a:pt x="17540" y="12812"/>
                          <a:pt x="20621" y="1478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93" name="Google Shape;3293;p17"/>
                  <p:cNvSpPr/>
                  <p:nvPr/>
                </p:nvSpPr>
                <p:spPr>
                  <a:xfrm>
                    <a:off x="5916017" y="3331233"/>
                    <a:ext cx="25201" cy="29535"/>
                  </a:xfrm>
                  <a:custGeom>
                    <a:avLst/>
                    <a:gdLst/>
                    <a:ahLst/>
                    <a:cxnLst/>
                    <a:rect l="l" t="t" r="r" b="b"/>
                    <a:pathLst>
                      <a:path w="25201" h="29535" extrusionOk="0">
                        <a:moveTo>
                          <a:pt x="0" y="0"/>
                        </a:moveTo>
                        <a:cubicBezTo>
                          <a:pt x="0" y="0"/>
                          <a:pt x="1011" y="1882"/>
                          <a:pt x="1889" y="3456"/>
                        </a:cubicBezTo>
                        <a:cubicBezTo>
                          <a:pt x="1226" y="2304"/>
                          <a:pt x="3201" y="5659"/>
                          <a:pt x="3844" y="6818"/>
                        </a:cubicBezTo>
                        <a:cubicBezTo>
                          <a:pt x="3938" y="6992"/>
                          <a:pt x="4039" y="7159"/>
                          <a:pt x="4132" y="7334"/>
                        </a:cubicBezTo>
                        <a:cubicBezTo>
                          <a:pt x="4682" y="8325"/>
                          <a:pt x="5204" y="9423"/>
                          <a:pt x="5746" y="10421"/>
                        </a:cubicBezTo>
                        <a:cubicBezTo>
                          <a:pt x="7648" y="13950"/>
                          <a:pt x="9370" y="17473"/>
                          <a:pt x="11198" y="21036"/>
                        </a:cubicBezTo>
                        <a:cubicBezTo>
                          <a:pt x="11801" y="22215"/>
                          <a:pt x="13736" y="25751"/>
                          <a:pt x="13167" y="24552"/>
                        </a:cubicBezTo>
                        <a:cubicBezTo>
                          <a:pt x="11459" y="20922"/>
                          <a:pt x="13080" y="24525"/>
                          <a:pt x="15551" y="27552"/>
                        </a:cubicBezTo>
                        <a:cubicBezTo>
                          <a:pt x="17447" y="29876"/>
                          <a:pt x="20895" y="30198"/>
                          <a:pt x="23213" y="28303"/>
                        </a:cubicBezTo>
                        <a:cubicBezTo>
                          <a:pt x="25530" y="26407"/>
                          <a:pt x="25872" y="23112"/>
                          <a:pt x="23976" y="20795"/>
                        </a:cubicBezTo>
                        <a:cubicBezTo>
                          <a:pt x="11981" y="10394"/>
                          <a:pt x="8914" y="7802"/>
                          <a:pt x="11981" y="10320"/>
                        </a:cubicBezTo>
                        <a:cubicBezTo>
                          <a:pt x="15082" y="12872"/>
                          <a:pt x="18297" y="15323"/>
                          <a:pt x="21512" y="17721"/>
                        </a:cubicBezTo>
                        <a:cubicBezTo>
                          <a:pt x="22577" y="18518"/>
                          <a:pt x="19516" y="16020"/>
                          <a:pt x="18485" y="15189"/>
                        </a:cubicBezTo>
                        <a:cubicBezTo>
                          <a:pt x="17440" y="14352"/>
                          <a:pt x="16288" y="13582"/>
                          <a:pt x="15230" y="12752"/>
                        </a:cubicBezTo>
                        <a:cubicBezTo>
                          <a:pt x="12102" y="10287"/>
                          <a:pt x="9102" y="7655"/>
                          <a:pt x="6061" y="5076"/>
                        </a:cubicBezTo>
                        <a:cubicBezTo>
                          <a:pt x="5050" y="4219"/>
                          <a:pt x="2036" y="1661"/>
                          <a:pt x="3027" y="2538"/>
                        </a:cubicBezTo>
                        <a:cubicBezTo>
                          <a:pt x="6008" y="5164"/>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94" name="Google Shape;3294;p17"/>
                  <p:cNvSpPr/>
                  <p:nvPr/>
                </p:nvSpPr>
                <p:spPr>
                  <a:xfrm>
                    <a:off x="5783531" y="3370485"/>
                    <a:ext cx="15326" cy="31385"/>
                  </a:xfrm>
                  <a:custGeom>
                    <a:avLst/>
                    <a:gdLst/>
                    <a:ahLst/>
                    <a:cxnLst/>
                    <a:rect l="l" t="t" r="r" b="b"/>
                    <a:pathLst>
                      <a:path w="15326" h="31385" extrusionOk="0">
                        <a:moveTo>
                          <a:pt x="0" y="0"/>
                        </a:moveTo>
                        <a:cubicBezTo>
                          <a:pt x="0" y="0"/>
                          <a:pt x="2806" y="16891"/>
                          <a:pt x="2384" y="13776"/>
                        </a:cubicBezTo>
                        <a:cubicBezTo>
                          <a:pt x="1969" y="10729"/>
                          <a:pt x="1340" y="7702"/>
                          <a:pt x="1085" y="4634"/>
                        </a:cubicBezTo>
                        <a:cubicBezTo>
                          <a:pt x="951" y="3074"/>
                          <a:pt x="1641" y="7682"/>
                          <a:pt x="1929" y="9222"/>
                        </a:cubicBezTo>
                        <a:cubicBezTo>
                          <a:pt x="2458" y="12042"/>
                          <a:pt x="3074" y="15571"/>
                          <a:pt x="3315" y="18431"/>
                        </a:cubicBezTo>
                        <a:cubicBezTo>
                          <a:pt x="3449" y="19978"/>
                          <a:pt x="3858" y="24612"/>
                          <a:pt x="3550" y="23092"/>
                        </a:cubicBezTo>
                        <a:cubicBezTo>
                          <a:pt x="2920" y="20011"/>
                          <a:pt x="3583" y="23152"/>
                          <a:pt x="4769" y="27559"/>
                        </a:cubicBezTo>
                        <a:cubicBezTo>
                          <a:pt x="5626" y="30426"/>
                          <a:pt x="8566" y="32006"/>
                          <a:pt x="11439" y="31156"/>
                        </a:cubicBezTo>
                        <a:cubicBezTo>
                          <a:pt x="14305" y="30298"/>
                          <a:pt x="15953" y="27271"/>
                          <a:pt x="15102" y="24405"/>
                        </a:cubicBezTo>
                        <a:cubicBezTo>
                          <a:pt x="7534" y="12189"/>
                          <a:pt x="5787" y="9503"/>
                          <a:pt x="7581" y="12156"/>
                        </a:cubicBezTo>
                        <a:cubicBezTo>
                          <a:pt x="9416" y="14861"/>
                          <a:pt x="11399" y="17507"/>
                          <a:pt x="13636" y="19884"/>
                        </a:cubicBezTo>
                        <a:cubicBezTo>
                          <a:pt x="14774" y="21090"/>
                          <a:pt x="11814" y="17132"/>
                          <a:pt x="10890" y="15752"/>
                        </a:cubicBezTo>
                        <a:cubicBezTo>
                          <a:pt x="8887" y="12745"/>
                          <a:pt x="7554" y="10689"/>
                          <a:pt x="5505" y="7715"/>
                        </a:cubicBezTo>
                        <a:cubicBezTo>
                          <a:pt x="4601" y="6409"/>
                          <a:pt x="2130" y="2451"/>
                          <a:pt x="2793" y="3891"/>
                        </a:cubicBezTo>
                        <a:cubicBezTo>
                          <a:pt x="4139" y="6804"/>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95" name="Google Shape;3295;p17"/>
                  <p:cNvSpPr/>
                  <p:nvPr/>
                </p:nvSpPr>
                <p:spPr>
                  <a:xfrm>
                    <a:off x="5707263" y="3295021"/>
                    <a:ext cx="14584" cy="50924"/>
                  </a:xfrm>
                  <a:custGeom>
                    <a:avLst/>
                    <a:gdLst/>
                    <a:ahLst/>
                    <a:cxnLst/>
                    <a:rect l="l" t="t" r="r" b="b"/>
                    <a:pathLst>
                      <a:path w="14584" h="50924" extrusionOk="0">
                        <a:moveTo>
                          <a:pt x="0" y="0"/>
                        </a:moveTo>
                        <a:cubicBezTo>
                          <a:pt x="656" y="8271"/>
                          <a:pt x="1279" y="16502"/>
                          <a:pt x="1795" y="24780"/>
                        </a:cubicBezTo>
                        <a:cubicBezTo>
                          <a:pt x="2090" y="29501"/>
                          <a:pt x="2063" y="34370"/>
                          <a:pt x="2525" y="39065"/>
                        </a:cubicBezTo>
                        <a:cubicBezTo>
                          <a:pt x="2773" y="41617"/>
                          <a:pt x="3416" y="44135"/>
                          <a:pt x="3952" y="46633"/>
                        </a:cubicBezTo>
                        <a:cubicBezTo>
                          <a:pt x="4548" y="49566"/>
                          <a:pt x="7360" y="51408"/>
                          <a:pt x="10294" y="50812"/>
                        </a:cubicBezTo>
                        <a:cubicBezTo>
                          <a:pt x="13227" y="50216"/>
                          <a:pt x="15069" y="47403"/>
                          <a:pt x="14473" y="44470"/>
                        </a:cubicBezTo>
                        <a:cubicBezTo>
                          <a:pt x="13991" y="41958"/>
                          <a:pt x="13662" y="39366"/>
                          <a:pt x="12892" y="36922"/>
                        </a:cubicBezTo>
                        <a:cubicBezTo>
                          <a:pt x="11479" y="32415"/>
                          <a:pt x="9476" y="28062"/>
                          <a:pt x="7903" y="23601"/>
                        </a:cubicBezTo>
                        <a:cubicBezTo>
                          <a:pt x="5144" y="15779"/>
                          <a:pt x="2632" y="7869"/>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96" name="Google Shape;3296;p17"/>
                  <p:cNvSpPr/>
                  <p:nvPr/>
                </p:nvSpPr>
                <p:spPr>
                  <a:xfrm>
                    <a:off x="5658487" y="3289562"/>
                    <a:ext cx="11168" cy="41275"/>
                  </a:xfrm>
                  <a:custGeom>
                    <a:avLst/>
                    <a:gdLst/>
                    <a:ahLst/>
                    <a:cxnLst/>
                    <a:rect l="l" t="t" r="r" b="b"/>
                    <a:pathLst>
                      <a:path w="11168" h="41275" extrusionOk="0">
                        <a:moveTo>
                          <a:pt x="8472" y="0"/>
                        </a:moveTo>
                        <a:cubicBezTo>
                          <a:pt x="6925" y="6275"/>
                          <a:pt x="5472" y="12578"/>
                          <a:pt x="3791" y="18819"/>
                        </a:cubicBezTo>
                        <a:cubicBezTo>
                          <a:pt x="2833" y="22376"/>
                          <a:pt x="1453" y="25905"/>
                          <a:pt x="656" y="29495"/>
                        </a:cubicBezTo>
                        <a:cubicBezTo>
                          <a:pt x="228" y="31424"/>
                          <a:pt x="167" y="33460"/>
                          <a:pt x="20" y="35422"/>
                        </a:cubicBezTo>
                        <a:cubicBezTo>
                          <a:pt x="-234" y="38409"/>
                          <a:pt x="1935" y="41001"/>
                          <a:pt x="4916" y="41255"/>
                        </a:cubicBezTo>
                        <a:cubicBezTo>
                          <a:pt x="7903" y="41510"/>
                          <a:pt x="10495" y="39346"/>
                          <a:pt x="10749" y="36360"/>
                        </a:cubicBezTo>
                        <a:cubicBezTo>
                          <a:pt x="10943" y="34397"/>
                          <a:pt x="11245" y="32354"/>
                          <a:pt x="11151" y="30379"/>
                        </a:cubicBezTo>
                        <a:cubicBezTo>
                          <a:pt x="10970" y="26709"/>
                          <a:pt x="10280" y="23019"/>
                          <a:pt x="9946" y="19355"/>
                        </a:cubicBezTo>
                        <a:cubicBezTo>
                          <a:pt x="9343" y="12919"/>
                          <a:pt x="8927" y="6443"/>
                          <a:pt x="8472"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97" name="Google Shape;3297;p17"/>
                  <p:cNvSpPr/>
                  <p:nvPr/>
                </p:nvSpPr>
                <p:spPr>
                  <a:xfrm>
                    <a:off x="5674485" y="3348706"/>
                    <a:ext cx="10965" cy="52734"/>
                  </a:xfrm>
                  <a:custGeom>
                    <a:avLst/>
                    <a:gdLst/>
                    <a:ahLst/>
                    <a:cxnLst/>
                    <a:rect l="l" t="t" r="r" b="b"/>
                    <a:pathLst>
                      <a:path w="10965" h="52734" extrusionOk="0">
                        <a:moveTo>
                          <a:pt x="5687" y="0"/>
                        </a:moveTo>
                        <a:cubicBezTo>
                          <a:pt x="4642" y="8385"/>
                          <a:pt x="3618" y="16763"/>
                          <a:pt x="2439" y="25135"/>
                        </a:cubicBezTo>
                        <a:cubicBezTo>
                          <a:pt x="1769" y="29903"/>
                          <a:pt x="711" y="34665"/>
                          <a:pt x="202" y="39454"/>
                        </a:cubicBezTo>
                        <a:cubicBezTo>
                          <a:pt x="-72" y="42046"/>
                          <a:pt x="8" y="44678"/>
                          <a:pt x="21" y="47283"/>
                        </a:cubicBezTo>
                        <a:cubicBezTo>
                          <a:pt x="15" y="50277"/>
                          <a:pt x="2506" y="52721"/>
                          <a:pt x="5500" y="52734"/>
                        </a:cubicBezTo>
                        <a:cubicBezTo>
                          <a:pt x="8493" y="52748"/>
                          <a:pt x="10877" y="50337"/>
                          <a:pt x="10884" y="47343"/>
                        </a:cubicBezTo>
                        <a:cubicBezTo>
                          <a:pt x="10918" y="44738"/>
                          <a:pt x="11078" y="42059"/>
                          <a:pt x="10824" y="39460"/>
                        </a:cubicBezTo>
                        <a:cubicBezTo>
                          <a:pt x="10362" y="34679"/>
                          <a:pt x="9398" y="29876"/>
                          <a:pt x="8761" y="25101"/>
                        </a:cubicBezTo>
                        <a:cubicBezTo>
                          <a:pt x="7649" y="16723"/>
                          <a:pt x="6658" y="8399"/>
                          <a:pt x="5687"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98" name="Google Shape;3298;p17"/>
                  <p:cNvSpPr/>
                  <p:nvPr/>
                </p:nvSpPr>
                <p:spPr>
                  <a:xfrm>
                    <a:off x="5502086" y="3281740"/>
                    <a:ext cx="33539" cy="35773"/>
                  </a:xfrm>
                  <a:custGeom>
                    <a:avLst/>
                    <a:gdLst/>
                    <a:ahLst/>
                    <a:cxnLst/>
                    <a:rect l="l" t="t" r="r" b="b"/>
                    <a:pathLst>
                      <a:path w="33539" h="35773" extrusionOk="0">
                        <a:moveTo>
                          <a:pt x="33540" y="0"/>
                        </a:moveTo>
                        <a:cubicBezTo>
                          <a:pt x="27807" y="4688"/>
                          <a:pt x="22087" y="9457"/>
                          <a:pt x="16274" y="14038"/>
                        </a:cubicBezTo>
                        <a:cubicBezTo>
                          <a:pt x="12959" y="16649"/>
                          <a:pt x="9356" y="18960"/>
                          <a:pt x="6155" y="21699"/>
                        </a:cubicBezTo>
                        <a:cubicBezTo>
                          <a:pt x="4420" y="23179"/>
                          <a:pt x="2947" y="24941"/>
                          <a:pt x="1419" y="26622"/>
                        </a:cubicBezTo>
                        <a:cubicBezTo>
                          <a:pt x="-616" y="28818"/>
                          <a:pt x="-429" y="32281"/>
                          <a:pt x="1768" y="34317"/>
                        </a:cubicBezTo>
                        <a:cubicBezTo>
                          <a:pt x="3958" y="36353"/>
                          <a:pt x="7353" y="36246"/>
                          <a:pt x="9389" y="34049"/>
                        </a:cubicBezTo>
                        <a:cubicBezTo>
                          <a:pt x="10950" y="32401"/>
                          <a:pt x="12604" y="30827"/>
                          <a:pt x="13957" y="28993"/>
                        </a:cubicBezTo>
                        <a:cubicBezTo>
                          <a:pt x="16442" y="25590"/>
                          <a:pt x="18544" y="21759"/>
                          <a:pt x="20902" y="18264"/>
                        </a:cubicBezTo>
                        <a:cubicBezTo>
                          <a:pt x="25047" y="12122"/>
                          <a:pt x="29287" y="6061"/>
                          <a:pt x="3354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99" name="Google Shape;3299;p17"/>
                  <p:cNvSpPr/>
                  <p:nvPr/>
                </p:nvSpPr>
                <p:spPr>
                  <a:xfrm>
                    <a:off x="5519958" y="3225289"/>
                    <a:ext cx="24943" cy="27134"/>
                  </a:xfrm>
                  <a:custGeom>
                    <a:avLst/>
                    <a:gdLst/>
                    <a:ahLst/>
                    <a:cxnLst/>
                    <a:rect l="l" t="t" r="r" b="b"/>
                    <a:pathLst>
                      <a:path w="24943" h="27134" extrusionOk="0">
                        <a:moveTo>
                          <a:pt x="24943" y="0"/>
                        </a:moveTo>
                        <a:cubicBezTo>
                          <a:pt x="24943" y="0"/>
                          <a:pt x="9365" y="11881"/>
                          <a:pt x="13256" y="8934"/>
                        </a:cubicBezTo>
                        <a:cubicBezTo>
                          <a:pt x="16471" y="6510"/>
                          <a:pt x="19605" y="4072"/>
                          <a:pt x="22881" y="1721"/>
                        </a:cubicBezTo>
                        <a:cubicBezTo>
                          <a:pt x="23684" y="1152"/>
                          <a:pt x="21447" y="3000"/>
                          <a:pt x="20684" y="3623"/>
                        </a:cubicBezTo>
                        <a:cubicBezTo>
                          <a:pt x="18688" y="5231"/>
                          <a:pt x="17670" y="6048"/>
                          <a:pt x="15594" y="7568"/>
                        </a:cubicBezTo>
                        <a:cubicBezTo>
                          <a:pt x="12312" y="9986"/>
                          <a:pt x="8810" y="11968"/>
                          <a:pt x="5441" y="14218"/>
                        </a:cubicBezTo>
                        <a:cubicBezTo>
                          <a:pt x="4349" y="14948"/>
                          <a:pt x="3431" y="15879"/>
                          <a:pt x="2541" y="16823"/>
                        </a:cubicBezTo>
                        <a:cubicBezTo>
                          <a:pt x="1918" y="17473"/>
                          <a:pt x="2387" y="17131"/>
                          <a:pt x="1858" y="17681"/>
                        </a:cubicBezTo>
                        <a:cubicBezTo>
                          <a:pt x="1791" y="17754"/>
                          <a:pt x="1489" y="17929"/>
                          <a:pt x="1570" y="17875"/>
                        </a:cubicBezTo>
                        <a:cubicBezTo>
                          <a:pt x="-540" y="20005"/>
                          <a:pt x="-520" y="23494"/>
                          <a:pt x="1610" y="25604"/>
                        </a:cubicBezTo>
                        <a:cubicBezTo>
                          <a:pt x="3740" y="27707"/>
                          <a:pt x="7142" y="27619"/>
                          <a:pt x="9251" y="25490"/>
                        </a:cubicBezTo>
                        <a:cubicBezTo>
                          <a:pt x="17074" y="12711"/>
                          <a:pt x="19237" y="9302"/>
                          <a:pt x="17061" y="12792"/>
                        </a:cubicBezTo>
                        <a:cubicBezTo>
                          <a:pt x="14442" y="17004"/>
                          <a:pt x="11964" y="21224"/>
                          <a:pt x="9405" y="25476"/>
                        </a:cubicBezTo>
                        <a:cubicBezTo>
                          <a:pt x="9271" y="25697"/>
                          <a:pt x="9693" y="25054"/>
                          <a:pt x="9881" y="24874"/>
                        </a:cubicBezTo>
                        <a:cubicBezTo>
                          <a:pt x="10082" y="24673"/>
                          <a:pt x="10779" y="24056"/>
                          <a:pt x="10939" y="23889"/>
                        </a:cubicBezTo>
                        <a:cubicBezTo>
                          <a:pt x="12018" y="22764"/>
                          <a:pt x="12814" y="21599"/>
                          <a:pt x="13558" y="20226"/>
                        </a:cubicBezTo>
                        <a:cubicBezTo>
                          <a:pt x="15828" y="16013"/>
                          <a:pt x="18326" y="11995"/>
                          <a:pt x="20704" y="7836"/>
                        </a:cubicBezTo>
                        <a:cubicBezTo>
                          <a:pt x="21233" y="6905"/>
                          <a:pt x="21728" y="5934"/>
                          <a:pt x="22251" y="5003"/>
                        </a:cubicBezTo>
                        <a:cubicBezTo>
                          <a:pt x="22733" y="4125"/>
                          <a:pt x="24300" y="1574"/>
                          <a:pt x="23744" y="2404"/>
                        </a:cubicBezTo>
                        <a:cubicBezTo>
                          <a:pt x="21447" y="5813"/>
                          <a:pt x="24943" y="0"/>
                          <a:pt x="24943"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0" name="Google Shape;3300;p17"/>
                  <p:cNvSpPr/>
                  <p:nvPr/>
                </p:nvSpPr>
                <p:spPr>
                  <a:xfrm>
                    <a:off x="5472250" y="3214339"/>
                    <a:ext cx="23814" cy="17365"/>
                  </a:xfrm>
                  <a:custGeom>
                    <a:avLst/>
                    <a:gdLst/>
                    <a:ahLst/>
                    <a:cxnLst/>
                    <a:rect l="l" t="t" r="r" b="b"/>
                    <a:pathLst>
                      <a:path w="23814" h="17365" extrusionOk="0">
                        <a:moveTo>
                          <a:pt x="23815" y="0"/>
                        </a:moveTo>
                        <a:cubicBezTo>
                          <a:pt x="23815" y="0"/>
                          <a:pt x="11672" y="4300"/>
                          <a:pt x="14820" y="3235"/>
                        </a:cubicBezTo>
                        <a:cubicBezTo>
                          <a:pt x="17104" y="2465"/>
                          <a:pt x="19421" y="1628"/>
                          <a:pt x="21752" y="1025"/>
                        </a:cubicBezTo>
                        <a:cubicBezTo>
                          <a:pt x="22455" y="844"/>
                          <a:pt x="20412" y="1648"/>
                          <a:pt x="19749" y="1962"/>
                        </a:cubicBezTo>
                        <a:cubicBezTo>
                          <a:pt x="19146" y="2244"/>
                          <a:pt x="18517" y="2605"/>
                          <a:pt x="17908" y="2880"/>
                        </a:cubicBezTo>
                        <a:cubicBezTo>
                          <a:pt x="15215" y="4065"/>
                          <a:pt x="12382" y="5144"/>
                          <a:pt x="9489" y="5733"/>
                        </a:cubicBezTo>
                        <a:cubicBezTo>
                          <a:pt x="8236" y="5987"/>
                          <a:pt x="7044" y="6155"/>
                          <a:pt x="5826" y="6470"/>
                        </a:cubicBezTo>
                        <a:cubicBezTo>
                          <a:pt x="2839" y="6269"/>
                          <a:pt x="213" y="8539"/>
                          <a:pt x="12" y="11519"/>
                        </a:cubicBezTo>
                        <a:cubicBezTo>
                          <a:pt x="-189" y="14506"/>
                          <a:pt x="2075" y="17132"/>
                          <a:pt x="5062" y="17339"/>
                        </a:cubicBezTo>
                        <a:cubicBezTo>
                          <a:pt x="14425" y="8653"/>
                          <a:pt x="17003" y="6309"/>
                          <a:pt x="14438" y="8673"/>
                        </a:cubicBezTo>
                        <a:cubicBezTo>
                          <a:pt x="11404" y="11459"/>
                          <a:pt x="8391" y="14312"/>
                          <a:pt x="5611" y="17353"/>
                        </a:cubicBezTo>
                        <a:cubicBezTo>
                          <a:pt x="5564" y="17399"/>
                          <a:pt x="6730" y="17319"/>
                          <a:pt x="7614" y="17118"/>
                        </a:cubicBezTo>
                        <a:cubicBezTo>
                          <a:pt x="9074" y="16790"/>
                          <a:pt x="10333" y="16234"/>
                          <a:pt x="11545" y="15330"/>
                        </a:cubicBezTo>
                        <a:cubicBezTo>
                          <a:pt x="14626" y="13040"/>
                          <a:pt x="17713" y="8432"/>
                          <a:pt x="19990" y="5371"/>
                        </a:cubicBezTo>
                        <a:cubicBezTo>
                          <a:pt x="20399" y="4822"/>
                          <a:pt x="20794" y="4219"/>
                          <a:pt x="21196" y="3663"/>
                        </a:cubicBezTo>
                        <a:cubicBezTo>
                          <a:pt x="21631" y="3067"/>
                          <a:pt x="23071" y="1440"/>
                          <a:pt x="22475" y="1875"/>
                        </a:cubicBezTo>
                        <a:cubicBezTo>
                          <a:pt x="19662" y="3938"/>
                          <a:pt x="23815" y="0"/>
                          <a:pt x="23815"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1" name="Google Shape;3301;p17"/>
                  <p:cNvSpPr/>
                  <p:nvPr/>
                </p:nvSpPr>
                <p:spPr>
                  <a:xfrm>
                    <a:off x="5451973" y="3150433"/>
                    <a:ext cx="28219" cy="24241"/>
                  </a:xfrm>
                  <a:custGeom>
                    <a:avLst/>
                    <a:gdLst/>
                    <a:ahLst/>
                    <a:cxnLst/>
                    <a:rect l="l" t="t" r="r" b="b"/>
                    <a:pathLst>
                      <a:path w="28219" h="24241" extrusionOk="0">
                        <a:moveTo>
                          <a:pt x="28220" y="0"/>
                        </a:moveTo>
                        <a:cubicBezTo>
                          <a:pt x="28220" y="0"/>
                          <a:pt x="10740" y="9838"/>
                          <a:pt x="15100" y="7387"/>
                        </a:cubicBezTo>
                        <a:cubicBezTo>
                          <a:pt x="17939" y="5786"/>
                          <a:pt x="20752" y="4099"/>
                          <a:pt x="23585" y="2491"/>
                        </a:cubicBezTo>
                        <a:cubicBezTo>
                          <a:pt x="22420" y="3127"/>
                          <a:pt x="20652" y="4058"/>
                          <a:pt x="19473" y="4688"/>
                        </a:cubicBezTo>
                        <a:cubicBezTo>
                          <a:pt x="15488" y="6824"/>
                          <a:pt x="11564" y="8961"/>
                          <a:pt x="7458" y="10850"/>
                        </a:cubicBezTo>
                        <a:cubicBezTo>
                          <a:pt x="6025" y="11513"/>
                          <a:pt x="4806" y="12243"/>
                          <a:pt x="3600" y="13254"/>
                        </a:cubicBezTo>
                        <a:cubicBezTo>
                          <a:pt x="3219" y="13575"/>
                          <a:pt x="2917" y="13910"/>
                          <a:pt x="2542" y="14238"/>
                        </a:cubicBezTo>
                        <a:cubicBezTo>
                          <a:pt x="2375" y="14379"/>
                          <a:pt x="1772" y="14721"/>
                          <a:pt x="1960" y="14613"/>
                        </a:cubicBezTo>
                        <a:cubicBezTo>
                          <a:pt x="6333" y="12176"/>
                          <a:pt x="1926" y="14674"/>
                          <a:pt x="1893" y="14701"/>
                        </a:cubicBezTo>
                        <a:cubicBezTo>
                          <a:pt x="-384" y="16643"/>
                          <a:pt x="-639" y="20065"/>
                          <a:pt x="1303" y="22349"/>
                        </a:cubicBezTo>
                        <a:cubicBezTo>
                          <a:pt x="3239" y="24626"/>
                          <a:pt x="6661" y="24880"/>
                          <a:pt x="8945" y="22938"/>
                        </a:cubicBezTo>
                        <a:cubicBezTo>
                          <a:pt x="8811" y="23105"/>
                          <a:pt x="9360" y="22697"/>
                          <a:pt x="9528" y="22563"/>
                        </a:cubicBezTo>
                        <a:cubicBezTo>
                          <a:pt x="9628" y="22476"/>
                          <a:pt x="9628" y="22382"/>
                          <a:pt x="9728" y="22302"/>
                        </a:cubicBezTo>
                        <a:cubicBezTo>
                          <a:pt x="10184" y="21927"/>
                          <a:pt x="10720" y="21585"/>
                          <a:pt x="11162" y="21197"/>
                        </a:cubicBezTo>
                        <a:cubicBezTo>
                          <a:pt x="12488" y="20032"/>
                          <a:pt x="13439" y="18658"/>
                          <a:pt x="14450" y="17225"/>
                        </a:cubicBezTo>
                        <a:cubicBezTo>
                          <a:pt x="17229" y="13274"/>
                          <a:pt x="20284" y="9523"/>
                          <a:pt x="23351" y="5800"/>
                        </a:cubicBezTo>
                        <a:cubicBezTo>
                          <a:pt x="23853" y="5184"/>
                          <a:pt x="24422" y="4588"/>
                          <a:pt x="24931" y="3971"/>
                        </a:cubicBezTo>
                        <a:cubicBezTo>
                          <a:pt x="25474" y="3322"/>
                          <a:pt x="27041" y="1346"/>
                          <a:pt x="26498" y="1996"/>
                        </a:cubicBezTo>
                        <a:cubicBezTo>
                          <a:pt x="23860" y="5137"/>
                          <a:pt x="28220" y="0"/>
                          <a:pt x="2822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2" name="Google Shape;3302;p17"/>
                  <p:cNvSpPr/>
                  <p:nvPr/>
                </p:nvSpPr>
                <p:spPr>
                  <a:xfrm>
                    <a:off x="5510375" y="3020839"/>
                    <a:ext cx="29436" cy="11829"/>
                  </a:xfrm>
                  <a:custGeom>
                    <a:avLst/>
                    <a:gdLst/>
                    <a:ahLst/>
                    <a:cxnLst/>
                    <a:rect l="l" t="t" r="r" b="b"/>
                    <a:pathLst>
                      <a:path w="29436" h="11829" extrusionOk="0">
                        <a:moveTo>
                          <a:pt x="29436" y="11829"/>
                        </a:moveTo>
                        <a:cubicBezTo>
                          <a:pt x="29436" y="11829"/>
                          <a:pt x="27420" y="10731"/>
                          <a:pt x="24608" y="9271"/>
                        </a:cubicBezTo>
                        <a:cubicBezTo>
                          <a:pt x="25813" y="9833"/>
                          <a:pt x="22203" y="8052"/>
                          <a:pt x="21031" y="7423"/>
                        </a:cubicBezTo>
                        <a:cubicBezTo>
                          <a:pt x="18225" y="5902"/>
                          <a:pt x="15513" y="4315"/>
                          <a:pt x="12820" y="2600"/>
                        </a:cubicBezTo>
                        <a:cubicBezTo>
                          <a:pt x="11762" y="1924"/>
                          <a:pt x="10771" y="1261"/>
                          <a:pt x="9572" y="866"/>
                        </a:cubicBezTo>
                        <a:cubicBezTo>
                          <a:pt x="9137" y="725"/>
                          <a:pt x="7891" y="317"/>
                          <a:pt x="8286" y="551"/>
                        </a:cubicBezTo>
                        <a:cubicBezTo>
                          <a:pt x="11508" y="2473"/>
                          <a:pt x="8206" y="544"/>
                          <a:pt x="6760" y="183"/>
                        </a:cubicBezTo>
                        <a:cubicBezTo>
                          <a:pt x="3866" y="-594"/>
                          <a:pt x="953" y="1181"/>
                          <a:pt x="183" y="4067"/>
                        </a:cubicBezTo>
                        <a:cubicBezTo>
                          <a:pt x="-594" y="6960"/>
                          <a:pt x="1181" y="9874"/>
                          <a:pt x="4074" y="10644"/>
                        </a:cubicBezTo>
                        <a:cubicBezTo>
                          <a:pt x="16778" y="11240"/>
                          <a:pt x="19129" y="11354"/>
                          <a:pt x="16718" y="11280"/>
                        </a:cubicBezTo>
                        <a:cubicBezTo>
                          <a:pt x="12961" y="11166"/>
                          <a:pt x="9204" y="10979"/>
                          <a:pt x="5447" y="11032"/>
                        </a:cubicBezTo>
                        <a:cubicBezTo>
                          <a:pt x="4985" y="11039"/>
                          <a:pt x="6371" y="11327"/>
                          <a:pt x="6820" y="11421"/>
                        </a:cubicBezTo>
                        <a:cubicBezTo>
                          <a:pt x="8052" y="11682"/>
                          <a:pt x="9164" y="11521"/>
                          <a:pt x="10416" y="11468"/>
                        </a:cubicBezTo>
                        <a:cubicBezTo>
                          <a:pt x="13604" y="11327"/>
                          <a:pt x="16752" y="11367"/>
                          <a:pt x="19939" y="11454"/>
                        </a:cubicBezTo>
                        <a:cubicBezTo>
                          <a:pt x="21272" y="11488"/>
                          <a:pt x="25277" y="11802"/>
                          <a:pt x="23951" y="11689"/>
                        </a:cubicBezTo>
                        <a:cubicBezTo>
                          <a:pt x="21547" y="11488"/>
                          <a:pt x="29436" y="11829"/>
                          <a:pt x="29436" y="1182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3" name="Google Shape;3303;p17"/>
                  <p:cNvSpPr/>
                  <p:nvPr/>
                </p:nvSpPr>
                <p:spPr>
                  <a:xfrm>
                    <a:off x="5495757" y="2982897"/>
                    <a:ext cx="30894" cy="13976"/>
                  </a:xfrm>
                  <a:custGeom>
                    <a:avLst/>
                    <a:gdLst/>
                    <a:ahLst/>
                    <a:cxnLst/>
                    <a:rect l="l" t="t" r="r" b="b"/>
                    <a:pathLst>
                      <a:path w="30894" h="13976" extrusionOk="0">
                        <a:moveTo>
                          <a:pt x="30894" y="13902"/>
                        </a:moveTo>
                        <a:cubicBezTo>
                          <a:pt x="30894" y="13902"/>
                          <a:pt x="28075" y="12207"/>
                          <a:pt x="24773" y="10319"/>
                        </a:cubicBezTo>
                        <a:cubicBezTo>
                          <a:pt x="24820" y="10238"/>
                          <a:pt x="24981" y="10466"/>
                          <a:pt x="25014" y="10365"/>
                        </a:cubicBezTo>
                        <a:cubicBezTo>
                          <a:pt x="25731" y="8196"/>
                          <a:pt x="21010" y="8129"/>
                          <a:pt x="19067" y="6916"/>
                        </a:cubicBezTo>
                        <a:cubicBezTo>
                          <a:pt x="17111" y="5704"/>
                          <a:pt x="13964" y="956"/>
                          <a:pt x="13240" y="3146"/>
                        </a:cubicBezTo>
                        <a:cubicBezTo>
                          <a:pt x="12510" y="5356"/>
                          <a:pt x="13247" y="3086"/>
                          <a:pt x="7126" y="266"/>
                        </a:cubicBezTo>
                        <a:cubicBezTo>
                          <a:pt x="4286" y="-672"/>
                          <a:pt x="1212" y="956"/>
                          <a:pt x="275" y="3795"/>
                        </a:cubicBezTo>
                        <a:cubicBezTo>
                          <a:pt x="-663" y="6642"/>
                          <a:pt x="877" y="9642"/>
                          <a:pt x="3717" y="10580"/>
                        </a:cubicBezTo>
                        <a:cubicBezTo>
                          <a:pt x="11901" y="11558"/>
                          <a:pt x="10434" y="11417"/>
                          <a:pt x="11881" y="11584"/>
                        </a:cubicBezTo>
                        <a:cubicBezTo>
                          <a:pt x="11291" y="11651"/>
                          <a:pt x="10488" y="11397"/>
                          <a:pt x="10287" y="12000"/>
                        </a:cubicBezTo>
                        <a:cubicBezTo>
                          <a:pt x="9564" y="14196"/>
                          <a:pt x="14915" y="12261"/>
                          <a:pt x="17212" y="12448"/>
                        </a:cubicBezTo>
                        <a:cubicBezTo>
                          <a:pt x="19496" y="12629"/>
                          <a:pt x="23373" y="15301"/>
                          <a:pt x="24090" y="13132"/>
                        </a:cubicBezTo>
                        <a:cubicBezTo>
                          <a:pt x="24800" y="10968"/>
                          <a:pt x="30894" y="13902"/>
                          <a:pt x="30894" y="1390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4" name="Google Shape;3304;p17"/>
                  <p:cNvSpPr/>
                  <p:nvPr/>
                </p:nvSpPr>
                <p:spPr>
                  <a:xfrm>
                    <a:off x="5528937" y="2960168"/>
                    <a:ext cx="22815" cy="18159"/>
                  </a:xfrm>
                  <a:custGeom>
                    <a:avLst/>
                    <a:gdLst/>
                    <a:ahLst/>
                    <a:cxnLst/>
                    <a:rect l="l" t="t" r="r" b="b"/>
                    <a:pathLst>
                      <a:path w="22815" h="18159" extrusionOk="0">
                        <a:moveTo>
                          <a:pt x="9661" y="1731"/>
                        </a:moveTo>
                        <a:cubicBezTo>
                          <a:pt x="11570" y="4409"/>
                          <a:pt x="9708" y="1818"/>
                          <a:pt x="8643" y="1068"/>
                        </a:cubicBezTo>
                        <a:cubicBezTo>
                          <a:pt x="6233" y="-707"/>
                          <a:pt x="2817" y="-225"/>
                          <a:pt x="1042" y="2186"/>
                        </a:cubicBezTo>
                        <a:cubicBezTo>
                          <a:pt x="-733" y="4597"/>
                          <a:pt x="-177" y="7932"/>
                          <a:pt x="2227" y="9707"/>
                        </a:cubicBezTo>
                        <a:cubicBezTo>
                          <a:pt x="12528" y="13920"/>
                          <a:pt x="14537" y="14730"/>
                          <a:pt x="12568" y="13966"/>
                        </a:cubicBezTo>
                        <a:cubicBezTo>
                          <a:pt x="9501" y="12774"/>
                          <a:pt x="6393" y="11549"/>
                          <a:pt x="3266" y="10524"/>
                        </a:cubicBezTo>
                        <a:cubicBezTo>
                          <a:pt x="2884" y="10397"/>
                          <a:pt x="3875" y="11053"/>
                          <a:pt x="4210" y="11267"/>
                        </a:cubicBezTo>
                        <a:cubicBezTo>
                          <a:pt x="4518" y="11468"/>
                          <a:pt x="4873" y="11629"/>
                          <a:pt x="5208" y="11777"/>
                        </a:cubicBezTo>
                        <a:cubicBezTo>
                          <a:pt x="5422" y="11877"/>
                          <a:pt x="6889" y="12259"/>
                          <a:pt x="7143" y="12332"/>
                        </a:cubicBezTo>
                        <a:cubicBezTo>
                          <a:pt x="9835" y="13123"/>
                          <a:pt x="12508" y="14154"/>
                          <a:pt x="15127" y="15152"/>
                        </a:cubicBezTo>
                        <a:cubicBezTo>
                          <a:pt x="16211" y="15567"/>
                          <a:pt x="19379" y="16907"/>
                          <a:pt x="18321" y="16418"/>
                        </a:cubicBezTo>
                        <a:cubicBezTo>
                          <a:pt x="16399" y="15540"/>
                          <a:pt x="22815" y="18159"/>
                          <a:pt x="22815" y="18159"/>
                        </a:cubicBezTo>
                        <a:cubicBezTo>
                          <a:pt x="22815" y="18159"/>
                          <a:pt x="21516" y="16625"/>
                          <a:pt x="19734" y="14462"/>
                        </a:cubicBezTo>
                        <a:cubicBezTo>
                          <a:pt x="19654" y="14375"/>
                          <a:pt x="19620" y="14254"/>
                          <a:pt x="19540" y="14167"/>
                        </a:cubicBezTo>
                        <a:cubicBezTo>
                          <a:pt x="19748" y="14368"/>
                          <a:pt x="18261" y="12486"/>
                          <a:pt x="17611" y="11663"/>
                        </a:cubicBezTo>
                        <a:cubicBezTo>
                          <a:pt x="15877" y="9459"/>
                          <a:pt x="14162" y="7236"/>
                          <a:pt x="12608" y="4905"/>
                        </a:cubicBezTo>
                        <a:cubicBezTo>
                          <a:pt x="11992" y="3988"/>
                          <a:pt x="11463" y="3197"/>
                          <a:pt x="10606" y="2481"/>
                        </a:cubicBezTo>
                        <a:cubicBezTo>
                          <a:pt x="10298" y="2226"/>
                          <a:pt x="9427" y="1409"/>
                          <a:pt x="9661" y="173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5" name="Google Shape;3305;p17"/>
                  <p:cNvSpPr/>
                  <p:nvPr/>
                </p:nvSpPr>
                <p:spPr>
                  <a:xfrm>
                    <a:off x="5627872" y="3003193"/>
                    <a:ext cx="28444" cy="30044"/>
                  </a:xfrm>
                  <a:custGeom>
                    <a:avLst/>
                    <a:gdLst/>
                    <a:ahLst/>
                    <a:cxnLst/>
                    <a:rect l="l" t="t" r="r" b="b"/>
                    <a:pathLst>
                      <a:path w="28444" h="30044" extrusionOk="0">
                        <a:moveTo>
                          <a:pt x="9451" y="1722"/>
                        </a:moveTo>
                        <a:cubicBezTo>
                          <a:pt x="7402" y="-461"/>
                          <a:pt x="3873" y="-588"/>
                          <a:pt x="1689" y="1454"/>
                        </a:cubicBezTo>
                        <a:cubicBezTo>
                          <a:pt x="-501" y="3497"/>
                          <a:pt x="-554" y="6946"/>
                          <a:pt x="1488" y="9129"/>
                        </a:cubicBezTo>
                        <a:cubicBezTo>
                          <a:pt x="14977" y="19584"/>
                          <a:pt x="18392" y="22042"/>
                          <a:pt x="14957" y="19510"/>
                        </a:cubicBezTo>
                        <a:cubicBezTo>
                          <a:pt x="11487" y="16958"/>
                          <a:pt x="7924" y="14634"/>
                          <a:pt x="4348" y="12237"/>
                        </a:cubicBezTo>
                        <a:cubicBezTo>
                          <a:pt x="3162" y="11440"/>
                          <a:pt x="6612" y="13971"/>
                          <a:pt x="7771" y="14802"/>
                        </a:cubicBezTo>
                        <a:cubicBezTo>
                          <a:pt x="8936" y="15639"/>
                          <a:pt x="10154" y="16369"/>
                          <a:pt x="11333" y="17200"/>
                        </a:cubicBezTo>
                        <a:cubicBezTo>
                          <a:pt x="14829" y="19671"/>
                          <a:pt x="18258" y="22236"/>
                          <a:pt x="21667" y="24821"/>
                        </a:cubicBezTo>
                        <a:cubicBezTo>
                          <a:pt x="22799" y="25678"/>
                          <a:pt x="26208" y="28270"/>
                          <a:pt x="25090" y="27393"/>
                        </a:cubicBezTo>
                        <a:cubicBezTo>
                          <a:pt x="21741" y="24754"/>
                          <a:pt x="28445" y="30045"/>
                          <a:pt x="28445" y="30045"/>
                        </a:cubicBezTo>
                        <a:cubicBezTo>
                          <a:pt x="28445" y="30045"/>
                          <a:pt x="27152" y="28103"/>
                          <a:pt x="26081" y="26495"/>
                        </a:cubicBezTo>
                        <a:cubicBezTo>
                          <a:pt x="25277" y="25323"/>
                          <a:pt x="24520" y="24111"/>
                          <a:pt x="23717" y="22946"/>
                        </a:cubicBezTo>
                        <a:cubicBezTo>
                          <a:pt x="22933" y="21754"/>
                          <a:pt x="22189" y="20501"/>
                          <a:pt x="21413" y="19303"/>
                        </a:cubicBezTo>
                        <a:cubicBezTo>
                          <a:pt x="19075" y="15699"/>
                          <a:pt x="16946" y="12029"/>
                          <a:pt x="14675" y="8372"/>
                        </a:cubicBezTo>
                        <a:cubicBezTo>
                          <a:pt x="13925" y="7167"/>
                          <a:pt x="11595" y="3591"/>
                          <a:pt x="12311" y="4823"/>
                        </a:cubicBezTo>
                        <a:cubicBezTo>
                          <a:pt x="14468" y="8553"/>
                          <a:pt x="12325" y="4803"/>
                          <a:pt x="9451" y="172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6" name="Google Shape;3306;p17"/>
                  <p:cNvSpPr/>
                  <p:nvPr/>
                </p:nvSpPr>
                <p:spPr>
                  <a:xfrm>
                    <a:off x="5659047" y="3005904"/>
                    <a:ext cx="22016" cy="27889"/>
                  </a:xfrm>
                  <a:custGeom>
                    <a:avLst/>
                    <a:gdLst/>
                    <a:ahLst/>
                    <a:cxnLst/>
                    <a:rect l="l" t="t" r="r" b="b"/>
                    <a:pathLst>
                      <a:path w="22016" h="27889" extrusionOk="0">
                        <a:moveTo>
                          <a:pt x="9887" y="2199"/>
                        </a:moveTo>
                        <a:cubicBezTo>
                          <a:pt x="8113" y="-212"/>
                          <a:pt x="4670" y="-714"/>
                          <a:pt x="2253" y="1060"/>
                        </a:cubicBezTo>
                        <a:cubicBezTo>
                          <a:pt x="-158" y="2828"/>
                          <a:pt x="-741" y="6210"/>
                          <a:pt x="1027" y="8622"/>
                        </a:cubicBezTo>
                        <a:cubicBezTo>
                          <a:pt x="7135" y="14261"/>
                          <a:pt x="5950" y="13209"/>
                          <a:pt x="7155" y="14314"/>
                        </a:cubicBezTo>
                        <a:cubicBezTo>
                          <a:pt x="6726" y="14153"/>
                          <a:pt x="6285" y="13524"/>
                          <a:pt x="5849" y="13839"/>
                        </a:cubicBezTo>
                        <a:cubicBezTo>
                          <a:pt x="3920" y="15259"/>
                          <a:pt x="9553" y="16786"/>
                          <a:pt x="11375" y="18353"/>
                        </a:cubicBezTo>
                        <a:cubicBezTo>
                          <a:pt x="13183" y="19900"/>
                          <a:pt x="14777" y="24528"/>
                          <a:pt x="16692" y="23121"/>
                        </a:cubicBezTo>
                        <a:cubicBezTo>
                          <a:pt x="18601" y="21721"/>
                          <a:pt x="22016" y="27890"/>
                          <a:pt x="22016" y="27890"/>
                        </a:cubicBezTo>
                        <a:cubicBezTo>
                          <a:pt x="22016" y="27890"/>
                          <a:pt x="20643" y="24949"/>
                          <a:pt x="18996" y="21447"/>
                        </a:cubicBezTo>
                        <a:cubicBezTo>
                          <a:pt x="18963" y="21474"/>
                          <a:pt x="18949" y="21353"/>
                          <a:pt x="18916" y="21380"/>
                        </a:cubicBezTo>
                        <a:cubicBezTo>
                          <a:pt x="20657" y="19947"/>
                          <a:pt x="16980" y="17074"/>
                          <a:pt x="16049" y="14917"/>
                        </a:cubicBezTo>
                        <a:cubicBezTo>
                          <a:pt x="15105" y="12714"/>
                          <a:pt x="15259" y="6867"/>
                          <a:pt x="13330" y="8280"/>
                        </a:cubicBezTo>
                        <a:cubicBezTo>
                          <a:pt x="11381" y="9713"/>
                          <a:pt x="13404" y="8273"/>
                          <a:pt x="9887" y="219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7" name="Google Shape;3307;p17"/>
                  <p:cNvSpPr/>
                  <p:nvPr/>
                </p:nvSpPr>
                <p:spPr>
                  <a:xfrm>
                    <a:off x="5604419" y="2833539"/>
                    <a:ext cx="25550" cy="28456"/>
                  </a:xfrm>
                  <a:custGeom>
                    <a:avLst/>
                    <a:gdLst/>
                    <a:ahLst/>
                    <a:cxnLst/>
                    <a:rect l="l" t="t" r="r" b="b"/>
                    <a:pathLst>
                      <a:path w="25550" h="28456" extrusionOk="0">
                        <a:moveTo>
                          <a:pt x="9497" y="1895"/>
                        </a:moveTo>
                        <a:cubicBezTo>
                          <a:pt x="7528" y="-355"/>
                          <a:pt x="4106" y="-664"/>
                          <a:pt x="1849" y="1305"/>
                        </a:cubicBezTo>
                        <a:cubicBezTo>
                          <a:pt x="-402" y="3274"/>
                          <a:pt x="-629" y="6764"/>
                          <a:pt x="1340" y="9014"/>
                        </a:cubicBezTo>
                        <a:cubicBezTo>
                          <a:pt x="13442" y="18745"/>
                          <a:pt x="15726" y="20520"/>
                          <a:pt x="13402" y="18705"/>
                        </a:cubicBezTo>
                        <a:cubicBezTo>
                          <a:pt x="9805" y="15879"/>
                          <a:pt x="6222" y="13046"/>
                          <a:pt x="2512" y="10367"/>
                        </a:cubicBezTo>
                        <a:cubicBezTo>
                          <a:pt x="2056" y="10032"/>
                          <a:pt x="3215" y="11237"/>
                          <a:pt x="3604" y="11646"/>
                        </a:cubicBezTo>
                        <a:cubicBezTo>
                          <a:pt x="4648" y="12744"/>
                          <a:pt x="5887" y="13582"/>
                          <a:pt x="7126" y="14432"/>
                        </a:cubicBezTo>
                        <a:cubicBezTo>
                          <a:pt x="10328" y="16629"/>
                          <a:pt x="13455" y="18926"/>
                          <a:pt x="16523" y="21303"/>
                        </a:cubicBezTo>
                        <a:cubicBezTo>
                          <a:pt x="17802" y="22301"/>
                          <a:pt x="21539" y="25355"/>
                          <a:pt x="20307" y="24304"/>
                        </a:cubicBezTo>
                        <a:cubicBezTo>
                          <a:pt x="18063" y="22388"/>
                          <a:pt x="25550" y="28456"/>
                          <a:pt x="25550" y="28456"/>
                        </a:cubicBezTo>
                        <a:cubicBezTo>
                          <a:pt x="25550" y="28456"/>
                          <a:pt x="24137" y="26005"/>
                          <a:pt x="22148" y="22683"/>
                        </a:cubicBezTo>
                        <a:cubicBezTo>
                          <a:pt x="23026" y="24043"/>
                          <a:pt x="20521" y="19917"/>
                          <a:pt x="19711" y="18517"/>
                        </a:cubicBezTo>
                        <a:cubicBezTo>
                          <a:pt x="17762" y="15155"/>
                          <a:pt x="15819" y="11780"/>
                          <a:pt x="14071" y="8317"/>
                        </a:cubicBezTo>
                        <a:cubicBezTo>
                          <a:pt x="13388" y="6971"/>
                          <a:pt x="12705" y="5712"/>
                          <a:pt x="11754" y="4527"/>
                        </a:cubicBezTo>
                        <a:cubicBezTo>
                          <a:pt x="11399" y="4085"/>
                          <a:pt x="10401" y="2752"/>
                          <a:pt x="10669" y="3248"/>
                        </a:cubicBezTo>
                        <a:cubicBezTo>
                          <a:pt x="12826" y="7279"/>
                          <a:pt x="10723" y="3268"/>
                          <a:pt x="9497" y="1895"/>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8" name="Google Shape;3308;p17"/>
                  <p:cNvSpPr/>
                  <p:nvPr/>
                </p:nvSpPr>
                <p:spPr>
                  <a:xfrm>
                    <a:off x="5638816" y="2857392"/>
                    <a:ext cx="23622" cy="29872"/>
                  </a:xfrm>
                  <a:custGeom>
                    <a:avLst/>
                    <a:gdLst/>
                    <a:ahLst/>
                    <a:cxnLst/>
                    <a:rect l="l" t="t" r="r" b="b"/>
                    <a:pathLst>
                      <a:path w="23622" h="29872" extrusionOk="0">
                        <a:moveTo>
                          <a:pt x="7288" y="304"/>
                        </a:moveTo>
                        <a:cubicBezTo>
                          <a:pt x="5989" y="-179"/>
                          <a:pt x="4542" y="-78"/>
                          <a:pt x="3176" y="545"/>
                        </a:cubicBezTo>
                        <a:cubicBezTo>
                          <a:pt x="457" y="1797"/>
                          <a:pt x="-756" y="4931"/>
                          <a:pt x="490" y="7651"/>
                        </a:cubicBezTo>
                        <a:cubicBezTo>
                          <a:pt x="12177" y="18855"/>
                          <a:pt x="16162" y="22478"/>
                          <a:pt x="12184" y="18868"/>
                        </a:cubicBezTo>
                        <a:cubicBezTo>
                          <a:pt x="8681" y="15687"/>
                          <a:pt x="5225" y="12473"/>
                          <a:pt x="1428" y="9653"/>
                        </a:cubicBezTo>
                        <a:cubicBezTo>
                          <a:pt x="832" y="9211"/>
                          <a:pt x="1964" y="11026"/>
                          <a:pt x="2365" y="11656"/>
                        </a:cubicBezTo>
                        <a:cubicBezTo>
                          <a:pt x="2761" y="12265"/>
                          <a:pt x="3343" y="12801"/>
                          <a:pt x="3812" y="13357"/>
                        </a:cubicBezTo>
                        <a:cubicBezTo>
                          <a:pt x="4482" y="14147"/>
                          <a:pt x="5935" y="15721"/>
                          <a:pt x="6672" y="16464"/>
                        </a:cubicBezTo>
                        <a:cubicBezTo>
                          <a:pt x="10228" y="20041"/>
                          <a:pt x="14059" y="23396"/>
                          <a:pt x="18137" y="26376"/>
                        </a:cubicBezTo>
                        <a:cubicBezTo>
                          <a:pt x="19490" y="27361"/>
                          <a:pt x="20850" y="28211"/>
                          <a:pt x="22276" y="29095"/>
                        </a:cubicBezTo>
                        <a:cubicBezTo>
                          <a:pt x="22618" y="29303"/>
                          <a:pt x="22953" y="29557"/>
                          <a:pt x="23294" y="29758"/>
                        </a:cubicBezTo>
                        <a:cubicBezTo>
                          <a:pt x="23401" y="29819"/>
                          <a:pt x="23488" y="29799"/>
                          <a:pt x="23623" y="29872"/>
                        </a:cubicBezTo>
                        <a:cubicBezTo>
                          <a:pt x="23442" y="29705"/>
                          <a:pt x="23643" y="29778"/>
                          <a:pt x="23515" y="29651"/>
                        </a:cubicBezTo>
                        <a:cubicBezTo>
                          <a:pt x="23375" y="29484"/>
                          <a:pt x="23201" y="29323"/>
                          <a:pt x="23067" y="29156"/>
                        </a:cubicBezTo>
                        <a:cubicBezTo>
                          <a:pt x="22765" y="28774"/>
                          <a:pt x="22531" y="28479"/>
                          <a:pt x="22236" y="28084"/>
                        </a:cubicBezTo>
                        <a:cubicBezTo>
                          <a:pt x="21412" y="26972"/>
                          <a:pt x="20649" y="25847"/>
                          <a:pt x="19892" y="24682"/>
                        </a:cubicBezTo>
                        <a:cubicBezTo>
                          <a:pt x="17327" y="20757"/>
                          <a:pt x="15050" y="16451"/>
                          <a:pt x="13570" y="11990"/>
                        </a:cubicBezTo>
                        <a:cubicBezTo>
                          <a:pt x="12981" y="10216"/>
                          <a:pt x="12699" y="8441"/>
                          <a:pt x="12016" y="6700"/>
                        </a:cubicBezTo>
                        <a:cubicBezTo>
                          <a:pt x="11788" y="6124"/>
                          <a:pt x="10905" y="4369"/>
                          <a:pt x="11186" y="4925"/>
                        </a:cubicBezTo>
                        <a:cubicBezTo>
                          <a:pt x="13175" y="8803"/>
                          <a:pt x="11212" y="4952"/>
                          <a:pt x="10355" y="3150"/>
                        </a:cubicBezTo>
                        <a:cubicBezTo>
                          <a:pt x="9733" y="1790"/>
                          <a:pt x="8587" y="786"/>
                          <a:pt x="7288" y="30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9" name="Google Shape;3309;p17"/>
                  <p:cNvSpPr/>
                  <p:nvPr/>
                </p:nvSpPr>
                <p:spPr>
                  <a:xfrm>
                    <a:off x="5710273" y="2870545"/>
                    <a:ext cx="11411" cy="32739"/>
                  </a:xfrm>
                  <a:custGeom>
                    <a:avLst/>
                    <a:gdLst/>
                    <a:ahLst/>
                    <a:cxnLst/>
                    <a:rect l="l" t="t" r="r" b="b"/>
                    <a:pathLst>
                      <a:path w="11411" h="32739" extrusionOk="0">
                        <a:moveTo>
                          <a:pt x="9098" y="1343"/>
                        </a:moveTo>
                        <a:cubicBezTo>
                          <a:pt x="8060" y="418"/>
                          <a:pt x="6614" y="-77"/>
                          <a:pt x="5120" y="10"/>
                        </a:cubicBezTo>
                        <a:cubicBezTo>
                          <a:pt x="2133" y="184"/>
                          <a:pt x="-171" y="2769"/>
                          <a:pt x="10" y="5763"/>
                        </a:cubicBezTo>
                        <a:cubicBezTo>
                          <a:pt x="2113" y="13873"/>
                          <a:pt x="1738" y="12420"/>
                          <a:pt x="2127" y="13873"/>
                        </a:cubicBezTo>
                        <a:cubicBezTo>
                          <a:pt x="1845" y="13391"/>
                          <a:pt x="1812" y="12534"/>
                          <a:pt x="1189" y="12574"/>
                        </a:cubicBezTo>
                        <a:cubicBezTo>
                          <a:pt x="-1155" y="12708"/>
                          <a:pt x="2622" y="17021"/>
                          <a:pt x="3298" y="19278"/>
                        </a:cubicBezTo>
                        <a:cubicBezTo>
                          <a:pt x="3968" y="21515"/>
                          <a:pt x="2923" y="26136"/>
                          <a:pt x="5254" y="26002"/>
                        </a:cubicBezTo>
                        <a:cubicBezTo>
                          <a:pt x="7571" y="25868"/>
                          <a:pt x="7055" y="32739"/>
                          <a:pt x="7055" y="32739"/>
                        </a:cubicBezTo>
                        <a:cubicBezTo>
                          <a:pt x="7055" y="32739"/>
                          <a:pt x="7518" y="29578"/>
                          <a:pt x="8047" y="25834"/>
                        </a:cubicBezTo>
                        <a:cubicBezTo>
                          <a:pt x="10378" y="25694"/>
                          <a:pt x="8790" y="21207"/>
                          <a:pt x="9192" y="18903"/>
                        </a:cubicBezTo>
                        <a:cubicBezTo>
                          <a:pt x="9600" y="16586"/>
                          <a:pt x="12929" y="11891"/>
                          <a:pt x="10578" y="12025"/>
                        </a:cubicBezTo>
                        <a:cubicBezTo>
                          <a:pt x="8207" y="12165"/>
                          <a:pt x="10511" y="11998"/>
                          <a:pt x="10866" y="5120"/>
                        </a:cubicBezTo>
                        <a:cubicBezTo>
                          <a:pt x="10779" y="3626"/>
                          <a:pt x="10136" y="2267"/>
                          <a:pt x="9098" y="134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0" name="Google Shape;3310;p17"/>
                  <p:cNvSpPr/>
                  <p:nvPr/>
                </p:nvSpPr>
                <p:spPr>
                  <a:xfrm>
                    <a:off x="5780417" y="3001717"/>
                    <a:ext cx="33031" cy="32217"/>
                  </a:xfrm>
                  <a:custGeom>
                    <a:avLst/>
                    <a:gdLst/>
                    <a:ahLst/>
                    <a:cxnLst/>
                    <a:rect l="l" t="t" r="r" b="b"/>
                    <a:pathLst>
                      <a:path w="33031" h="32217" extrusionOk="0">
                        <a:moveTo>
                          <a:pt x="31497" y="1611"/>
                        </a:moveTo>
                        <a:cubicBezTo>
                          <a:pt x="29421" y="-539"/>
                          <a:pt x="25992" y="-519"/>
                          <a:pt x="23842" y="1564"/>
                        </a:cubicBezTo>
                        <a:cubicBezTo>
                          <a:pt x="22309" y="3010"/>
                          <a:pt x="20614" y="4424"/>
                          <a:pt x="19288" y="6078"/>
                        </a:cubicBezTo>
                        <a:cubicBezTo>
                          <a:pt x="16837" y="9132"/>
                          <a:pt x="14787" y="12608"/>
                          <a:pt x="12457" y="15775"/>
                        </a:cubicBezTo>
                        <a:cubicBezTo>
                          <a:pt x="8365" y="21328"/>
                          <a:pt x="4199" y="26752"/>
                          <a:pt x="0" y="32217"/>
                        </a:cubicBezTo>
                        <a:cubicBezTo>
                          <a:pt x="5599" y="28199"/>
                          <a:pt x="11117" y="24100"/>
                          <a:pt x="16797" y="20189"/>
                        </a:cubicBezTo>
                        <a:cubicBezTo>
                          <a:pt x="20031" y="17959"/>
                          <a:pt x="23527" y="16083"/>
                          <a:pt x="26662" y="13726"/>
                        </a:cubicBezTo>
                        <a:cubicBezTo>
                          <a:pt x="28356" y="12454"/>
                          <a:pt x="29890" y="10840"/>
                          <a:pt x="31390" y="9353"/>
                        </a:cubicBezTo>
                        <a:cubicBezTo>
                          <a:pt x="33540" y="7270"/>
                          <a:pt x="33580" y="3761"/>
                          <a:pt x="31497" y="161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1" name="Google Shape;3311;p17"/>
                  <p:cNvSpPr/>
                  <p:nvPr/>
                </p:nvSpPr>
                <p:spPr>
                  <a:xfrm>
                    <a:off x="5813695" y="2805048"/>
                    <a:ext cx="11755" cy="27332"/>
                  </a:xfrm>
                  <a:custGeom>
                    <a:avLst/>
                    <a:gdLst/>
                    <a:ahLst/>
                    <a:cxnLst/>
                    <a:rect l="l" t="t" r="r" b="b"/>
                    <a:pathLst>
                      <a:path w="11755" h="27332" extrusionOk="0">
                        <a:moveTo>
                          <a:pt x="8453" y="436"/>
                        </a:moveTo>
                        <a:cubicBezTo>
                          <a:pt x="5700" y="-742"/>
                          <a:pt x="2465" y="550"/>
                          <a:pt x="1286" y="3303"/>
                        </a:cubicBezTo>
                        <a:cubicBezTo>
                          <a:pt x="1273" y="3544"/>
                          <a:pt x="1246" y="3310"/>
                          <a:pt x="1240" y="3544"/>
                        </a:cubicBezTo>
                        <a:cubicBezTo>
                          <a:pt x="1206" y="3577"/>
                          <a:pt x="1106" y="3825"/>
                          <a:pt x="1052" y="3952"/>
                        </a:cubicBezTo>
                        <a:cubicBezTo>
                          <a:pt x="945" y="4207"/>
                          <a:pt x="845" y="4441"/>
                          <a:pt x="744" y="4696"/>
                        </a:cubicBezTo>
                        <a:cubicBezTo>
                          <a:pt x="617" y="5038"/>
                          <a:pt x="429" y="5406"/>
                          <a:pt x="322" y="5761"/>
                        </a:cubicBezTo>
                        <a:cubicBezTo>
                          <a:pt x="-113" y="7194"/>
                          <a:pt x="7" y="8520"/>
                          <a:pt x="41" y="10007"/>
                        </a:cubicBezTo>
                        <a:cubicBezTo>
                          <a:pt x="121" y="13824"/>
                          <a:pt x="88" y="17588"/>
                          <a:pt x="114" y="21399"/>
                        </a:cubicBezTo>
                        <a:cubicBezTo>
                          <a:pt x="121" y="22015"/>
                          <a:pt x="168" y="22658"/>
                          <a:pt x="175" y="23267"/>
                        </a:cubicBezTo>
                        <a:cubicBezTo>
                          <a:pt x="188" y="23917"/>
                          <a:pt x="114" y="25866"/>
                          <a:pt x="168" y="25223"/>
                        </a:cubicBezTo>
                        <a:cubicBezTo>
                          <a:pt x="443" y="21915"/>
                          <a:pt x="181" y="27333"/>
                          <a:pt x="181" y="27333"/>
                        </a:cubicBezTo>
                        <a:cubicBezTo>
                          <a:pt x="181" y="27333"/>
                          <a:pt x="7609" y="14206"/>
                          <a:pt x="5747" y="17468"/>
                        </a:cubicBezTo>
                        <a:cubicBezTo>
                          <a:pt x="4528" y="19597"/>
                          <a:pt x="3269" y="21640"/>
                          <a:pt x="2030" y="23756"/>
                        </a:cubicBezTo>
                        <a:cubicBezTo>
                          <a:pt x="2492" y="22866"/>
                          <a:pt x="3202" y="21486"/>
                          <a:pt x="3691" y="20595"/>
                        </a:cubicBezTo>
                        <a:cubicBezTo>
                          <a:pt x="5352" y="17561"/>
                          <a:pt x="7093" y="14682"/>
                          <a:pt x="9163" y="11916"/>
                        </a:cubicBezTo>
                        <a:cubicBezTo>
                          <a:pt x="10006" y="10791"/>
                          <a:pt x="10556" y="9793"/>
                          <a:pt x="11031" y="8493"/>
                        </a:cubicBezTo>
                        <a:cubicBezTo>
                          <a:pt x="11098" y="8299"/>
                          <a:pt x="11125" y="8125"/>
                          <a:pt x="11199" y="7931"/>
                        </a:cubicBezTo>
                        <a:cubicBezTo>
                          <a:pt x="11239" y="7824"/>
                          <a:pt x="11373" y="7509"/>
                          <a:pt x="11319" y="7603"/>
                        </a:cubicBezTo>
                        <a:cubicBezTo>
                          <a:pt x="12498" y="4850"/>
                          <a:pt x="11205" y="1615"/>
                          <a:pt x="8453" y="43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2" name="Google Shape;3312;p17"/>
                  <p:cNvSpPr/>
                  <p:nvPr/>
                </p:nvSpPr>
                <p:spPr>
                  <a:xfrm>
                    <a:off x="5830720" y="2849351"/>
                    <a:ext cx="21632" cy="48541"/>
                  </a:xfrm>
                  <a:custGeom>
                    <a:avLst/>
                    <a:gdLst/>
                    <a:ahLst/>
                    <a:cxnLst/>
                    <a:rect l="l" t="t" r="r" b="b"/>
                    <a:pathLst>
                      <a:path w="21632" h="48541" extrusionOk="0">
                        <a:moveTo>
                          <a:pt x="18129" y="349"/>
                        </a:moveTo>
                        <a:cubicBezTo>
                          <a:pt x="15330" y="-703"/>
                          <a:pt x="12209" y="703"/>
                          <a:pt x="11158" y="3510"/>
                        </a:cubicBezTo>
                        <a:cubicBezTo>
                          <a:pt x="8405" y="10850"/>
                          <a:pt x="7146" y="18331"/>
                          <a:pt x="5418" y="25965"/>
                        </a:cubicBezTo>
                        <a:cubicBezTo>
                          <a:pt x="3697" y="33527"/>
                          <a:pt x="1821" y="41008"/>
                          <a:pt x="0" y="48542"/>
                        </a:cubicBezTo>
                        <a:cubicBezTo>
                          <a:pt x="3596" y="41671"/>
                          <a:pt x="7119" y="34813"/>
                          <a:pt x="10809" y="27995"/>
                        </a:cubicBezTo>
                        <a:cubicBezTo>
                          <a:pt x="14526" y="21110"/>
                          <a:pt x="18518" y="14667"/>
                          <a:pt x="21284" y="7327"/>
                        </a:cubicBezTo>
                        <a:cubicBezTo>
                          <a:pt x="22335" y="4521"/>
                          <a:pt x="20929" y="1407"/>
                          <a:pt x="18129" y="34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3" name="Google Shape;3313;p17"/>
                  <p:cNvSpPr/>
                  <p:nvPr/>
                </p:nvSpPr>
                <p:spPr>
                  <a:xfrm>
                    <a:off x="5789700" y="2876303"/>
                    <a:ext cx="20056" cy="33470"/>
                  </a:xfrm>
                  <a:custGeom>
                    <a:avLst/>
                    <a:gdLst/>
                    <a:ahLst/>
                    <a:cxnLst/>
                    <a:rect l="l" t="t" r="r" b="b"/>
                    <a:pathLst>
                      <a:path w="20056" h="33470" extrusionOk="0">
                        <a:moveTo>
                          <a:pt x="17179" y="621"/>
                        </a:moveTo>
                        <a:cubicBezTo>
                          <a:pt x="14526" y="-759"/>
                          <a:pt x="11178" y="232"/>
                          <a:pt x="9791" y="2891"/>
                        </a:cubicBezTo>
                        <a:cubicBezTo>
                          <a:pt x="4875" y="18188"/>
                          <a:pt x="4038" y="21134"/>
                          <a:pt x="4936" y="18214"/>
                        </a:cubicBezTo>
                        <a:cubicBezTo>
                          <a:pt x="6329" y="13687"/>
                          <a:pt x="7668" y="9126"/>
                          <a:pt x="8894" y="4559"/>
                        </a:cubicBezTo>
                        <a:cubicBezTo>
                          <a:pt x="9041" y="3996"/>
                          <a:pt x="8398" y="5677"/>
                          <a:pt x="8150" y="6206"/>
                        </a:cubicBezTo>
                        <a:cubicBezTo>
                          <a:pt x="7481" y="7626"/>
                          <a:pt x="7220" y="8979"/>
                          <a:pt x="6851" y="10492"/>
                        </a:cubicBezTo>
                        <a:cubicBezTo>
                          <a:pt x="5907" y="14397"/>
                          <a:pt x="4688" y="18288"/>
                          <a:pt x="3523" y="22126"/>
                        </a:cubicBezTo>
                        <a:cubicBezTo>
                          <a:pt x="3034" y="23733"/>
                          <a:pt x="1560" y="28481"/>
                          <a:pt x="2123" y="26901"/>
                        </a:cubicBezTo>
                        <a:cubicBezTo>
                          <a:pt x="3141" y="24021"/>
                          <a:pt x="0" y="33471"/>
                          <a:pt x="0" y="33471"/>
                        </a:cubicBezTo>
                        <a:cubicBezTo>
                          <a:pt x="0" y="33471"/>
                          <a:pt x="1761" y="31187"/>
                          <a:pt x="4199" y="27986"/>
                        </a:cubicBezTo>
                        <a:cubicBezTo>
                          <a:pt x="3228" y="29352"/>
                          <a:pt x="6295" y="25347"/>
                          <a:pt x="7333" y="24028"/>
                        </a:cubicBezTo>
                        <a:cubicBezTo>
                          <a:pt x="9818" y="20867"/>
                          <a:pt x="12269" y="17799"/>
                          <a:pt x="14928" y="14785"/>
                        </a:cubicBezTo>
                        <a:cubicBezTo>
                          <a:pt x="15960" y="13620"/>
                          <a:pt x="17004" y="12535"/>
                          <a:pt x="17788" y="11176"/>
                        </a:cubicBezTo>
                        <a:cubicBezTo>
                          <a:pt x="18076" y="10667"/>
                          <a:pt x="18993" y="9146"/>
                          <a:pt x="18618" y="9595"/>
                        </a:cubicBezTo>
                        <a:cubicBezTo>
                          <a:pt x="15571" y="13218"/>
                          <a:pt x="18572" y="9562"/>
                          <a:pt x="19429" y="7861"/>
                        </a:cubicBezTo>
                        <a:cubicBezTo>
                          <a:pt x="20815" y="5202"/>
                          <a:pt x="19837" y="2007"/>
                          <a:pt x="17179" y="62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314" name="Google Shape;3314;p17"/>
                <p:cNvSpPr/>
                <p:nvPr/>
              </p:nvSpPr>
              <p:spPr>
                <a:xfrm>
                  <a:off x="5759323" y="3077440"/>
                  <a:ext cx="125977" cy="55107"/>
                </a:xfrm>
                <a:custGeom>
                  <a:avLst/>
                  <a:gdLst/>
                  <a:ahLst/>
                  <a:cxnLst/>
                  <a:rect l="l" t="t" r="r" b="b"/>
                  <a:pathLst>
                    <a:path w="125977" h="55107" extrusionOk="0">
                      <a:moveTo>
                        <a:pt x="45" y="39922"/>
                      </a:moveTo>
                      <a:cubicBezTo>
                        <a:pt x="1538" y="31631"/>
                        <a:pt x="25521" y="46820"/>
                        <a:pt x="55471" y="39701"/>
                      </a:cubicBezTo>
                      <a:cubicBezTo>
                        <a:pt x="89205" y="31678"/>
                        <a:pt x="103437" y="8753"/>
                        <a:pt x="108949" y="194"/>
                      </a:cubicBezTo>
                      <a:cubicBezTo>
                        <a:pt x="109980" y="-1407"/>
                        <a:pt x="127272" y="7366"/>
                        <a:pt x="125900" y="9757"/>
                      </a:cubicBezTo>
                      <a:cubicBezTo>
                        <a:pt x="107047" y="42574"/>
                        <a:pt x="75469" y="52171"/>
                        <a:pt x="55947" y="54354"/>
                      </a:cubicBezTo>
                      <a:cubicBezTo>
                        <a:pt x="21924" y="58165"/>
                        <a:pt x="-1154" y="46613"/>
                        <a:pt x="45" y="39922"/>
                      </a:cubicBezTo>
                      <a:close/>
                    </a:path>
                  </a:pathLst>
                </a:custGeom>
                <a:solidFill>
                  <a:srgbClr val="000000">
                    <a:alpha val="1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5" name="Google Shape;3315;p17"/>
                <p:cNvSpPr/>
                <p:nvPr/>
              </p:nvSpPr>
              <p:spPr>
                <a:xfrm>
                  <a:off x="5756269" y="3018884"/>
                  <a:ext cx="122120" cy="103827"/>
                </a:xfrm>
                <a:custGeom>
                  <a:avLst/>
                  <a:gdLst/>
                  <a:ahLst/>
                  <a:cxnLst/>
                  <a:rect l="l" t="t" r="r" b="b"/>
                  <a:pathLst>
                    <a:path w="122120" h="103827" extrusionOk="0">
                      <a:moveTo>
                        <a:pt x="205" y="101606"/>
                      </a:moveTo>
                      <a:cubicBezTo>
                        <a:pt x="-3472" y="94025"/>
                        <a:pt x="43201" y="75527"/>
                        <a:pt x="68236" y="57605"/>
                      </a:cubicBezTo>
                      <a:cubicBezTo>
                        <a:pt x="96438" y="37420"/>
                        <a:pt x="100945" y="10818"/>
                        <a:pt x="102814" y="813"/>
                      </a:cubicBezTo>
                      <a:cubicBezTo>
                        <a:pt x="103162" y="-1056"/>
                        <a:pt x="122484" y="525"/>
                        <a:pt x="122115" y="3257"/>
                      </a:cubicBezTo>
                      <a:cubicBezTo>
                        <a:pt x="117072" y="40768"/>
                        <a:pt x="91469" y="61590"/>
                        <a:pt x="74223" y="70993"/>
                      </a:cubicBezTo>
                      <a:cubicBezTo>
                        <a:pt x="44166" y="87381"/>
                        <a:pt x="4886" y="111244"/>
                        <a:pt x="205" y="101606"/>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3316" name="Google Shape;3316;p17"/>
            <p:cNvGrpSpPr/>
            <p:nvPr/>
          </p:nvGrpSpPr>
          <p:grpSpPr>
            <a:xfrm rot="2542196">
              <a:off x="1150187" y="501075"/>
              <a:ext cx="606527" cy="878548"/>
              <a:chOff x="4515650" y="3681493"/>
              <a:chExt cx="809882" cy="1173106"/>
            </a:xfrm>
          </p:grpSpPr>
          <p:sp>
            <p:nvSpPr>
              <p:cNvPr id="3317" name="Google Shape;3317;p17"/>
              <p:cNvSpPr/>
              <p:nvPr/>
            </p:nvSpPr>
            <p:spPr>
              <a:xfrm>
                <a:off x="4747612" y="3681493"/>
                <a:ext cx="577732" cy="964030"/>
              </a:xfrm>
              <a:custGeom>
                <a:avLst/>
                <a:gdLst/>
                <a:ahLst/>
                <a:cxnLst/>
                <a:rect l="l" t="t" r="r" b="b"/>
                <a:pathLst>
                  <a:path w="577732" h="964030" extrusionOk="0">
                    <a:moveTo>
                      <a:pt x="0" y="963603"/>
                    </a:moveTo>
                    <a:cubicBezTo>
                      <a:pt x="0" y="963603"/>
                      <a:pt x="162268" y="737691"/>
                      <a:pt x="297473" y="451764"/>
                    </a:cubicBezTo>
                    <a:cubicBezTo>
                      <a:pt x="396893" y="241523"/>
                      <a:pt x="466445" y="0"/>
                      <a:pt x="466445" y="0"/>
                    </a:cubicBezTo>
                    <a:cubicBezTo>
                      <a:pt x="466445" y="0"/>
                      <a:pt x="727035" y="302616"/>
                      <a:pt x="450693" y="725421"/>
                    </a:cubicBezTo>
                    <a:cubicBezTo>
                      <a:pt x="281044" y="984980"/>
                      <a:pt x="0" y="963603"/>
                      <a:pt x="0" y="963603"/>
                    </a:cubicBezTo>
                    <a:close/>
                  </a:path>
                </a:pathLst>
              </a:custGeom>
              <a:solidFill>
                <a:srgbClr val="815C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8" name="Google Shape;3318;p17"/>
              <p:cNvSpPr/>
              <p:nvPr/>
            </p:nvSpPr>
            <p:spPr>
              <a:xfrm>
                <a:off x="4758676" y="3804622"/>
                <a:ext cx="464040" cy="827694"/>
              </a:xfrm>
              <a:custGeom>
                <a:avLst/>
                <a:gdLst/>
                <a:ahLst/>
                <a:cxnLst/>
                <a:rect l="l" t="t" r="r" b="b"/>
                <a:pathLst>
                  <a:path w="464040" h="827694" extrusionOk="0">
                    <a:moveTo>
                      <a:pt x="0" y="827695"/>
                    </a:moveTo>
                    <a:cubicBezTo>
                      <a:pt x="0" y="827695"/>
                      <a:pt x="183458" y="638852"/>
                      <a:pt x="266236" y="477555"/>
                    </a:cubicBezTo>
                    <a:cubicBezTo>
                      <a:pt x="390612" y="235194"/>
                      <a:pt x="464040" y="0"/>
                      <a:pt x="464040" y="0"/>
                    </a:cubicBezTo>
                    <a:cubicBezTo>
                      <a:pt x="464040" y="0"/>
                      <a:pt x="413804" y="333966"/>
                      <a:pt x="306748" y="500601"/>
                    </a:cubicBezTo>
                    <a:cubicBezTo>
                      <a:pt x="199692" y="667235"/>
                      <a:pt x="0" y="827695"/>
                      <a:pt x="0" y="827695"/>
                    </a:cubicBezTo>
                    <a:close/>
                  </a:path>
                </a:pathLst>
              </a:custGeom>
              <a:solidFill>
                <a:srgbClr val="000000">
                  <a:alpha val="1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9" name="Google Shape;3319;p17"/>
              <p:cNvSpPr/>
              <p:nvPr/>
            </p:nvSpPr>
            <p:spPr>
              <a:xfrm>
                <a:off x="4988228" y="3699207"/>
                <a:ext cx="337304" cy="790784"/>
              </a:xfrm>
              <a:custGeom>
                <a:avLst/>
                <a:gdLst/>
                <a:ahLst/>
                <a:cxnLst/>
                <a:rect l="l" t="t" r="r" b="b"/>
                <a:pathLst>
                  <a:path w="337304" h="790784" extrusionOk="0">
                    <a:moveTo>
                      <a:pt x="238961" y="0"/>
                    </a:moveTo>
                    <a:cubicBezTo>
                      <a:pt x="238841" y="41007"/>
                      <a:pt x="236831" y="97773"/>
                      <a:pt x="228969" y="162295"/>
                    </a:cubicBezTo>
                    <a:cubicBezTo>
                      <a:pt x="218528" y="247892"/>
                      <a:pt x="192482" y="345599"/>
                      <a:pt x="167589" y="435469"/>
                    </a:cubicBezTo>
                    <a:cubicBezTo>
                      <a:pt x="154897" y="481285"/>
                      <a:pt x="136225" y="521348"/>
                      <a:pt x="120466" y="552277"/>
                    </a:cubicBezTo>
                    <a:cubicBezTo>
                      <a:pt x="67143" y="656948"/>
                      <a:pt x="14650" y="696837"/>
                      <a:pt x="2568" y="739318"/>
                    </a:cubicBezTo>
                    <a:cubicBezTo>
                      <a:pt x="-19392" y="816531"/>
                      <a:pt x="104467" y="797845"/>
                      <a:pt x="184861" y="742479"/>
                    </a:cubicBezTo>
                    <a:cubicBezTo>
                      <a:pt x="193426" y="731328"/>
                      <a:pt x="201999" y="720117"/>
                      <a:pt x="210103" y="707713"/>
                    </a:cubicBezTo>
                    <a:cubicBezTo>
                      <a:pt x="448539" y="342900"/>
                      <a:pt x="287697" y="68667"/>
                      <a:pt x="238961" y="0"/>
                    </a:cubicBezTo>
                    <a:close/>
                  </a:path>
                </a:pathLst>
              </a:custGeom>
              <a:solidFill>
                <a:srgbClr val="9779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20" name="Google Shape;3320;p17"/>
              <p:cNvSpPr/>
              <p:nvPr/>
            </p:nvSpPr>
            <p:spPr>
              <a:xfrm>
                <a:off x="5074655" y="3821828"/>
                <a:ext cx="214181" cy="623698"/>
              </a:xfrm>
              <a:custGeom>
                <a:avLst/>
                <a:gdLst/>
                <a:ahLst/>
                <a:cxnLst/>
                <a:rect l="l" t="t" r="r" b="b"/>
                <a:pathLst>
                  <a:path w="214181" h="623698" extrusionOk="0">
                    <a:moveTo>
                      <a:pt x="174997" y="0"/>
                    </a:moveTo>
                    <a:cubicBezTo>
                      <a:pt x="174997" y="0"/>
                      <a:pt x="183510" y="148820"/>
                      <a:pt x="129470" y="300566"/>
                    </a:cubicBezTo>
                    <a:cubicBezTo>
                      <a:pt x="67761" y="473825"/>
                      <a:pt x="-25800" y="601555"/>
                      <a:pt x="6655" y="621955"/>
                    </a:cubicBezTo>
                    <a:cubicBezTo>
                      <a:pt x="39110" y="642361"/>
                      <a:pt x="145750" y="479979"/>
                      <a:pt x="193710" y="326204"/>
                    </a:cubicBezTo>
                    <a:cubicBezTo>
                      <a:pt x="248909" y="149208"/>
                      <a:pt x="174997" y="0"/>
                      <a:pt x="174997" y="0"/>
                    </a:cubicBezTo>
                    <a:close/>
                  </a:path>
                </a:pathLst>
              </a:custGeom>
              <a:solidFill>
                <a:srgbClr val="AB8F5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21" name="Google Shape;3321;p17"/>
              <p:cNvSpPr/>
              <p:nvPr/>
            </p:nvSpPr>
            <p:spPr>
              <a:xfrm>
                <a:off x="5257903" y="3790806"/>
                <a:ext cx="58545" cy="389392"/>
              </a:xfrm>
              <a:custGeom>
                <a:avLst/>
                <a:gdLst/>
                <a:ahLst/>
                <a:cxnLst/>
                <a:rect l="l" t="t" r="r" b="b"/>
                <a:pathLst>
                  <a:path w="58545" h="389392" extrusionOk="0">
                    <a:moveTo>
                      <a:pt x="0" y="0"/>
                    </a:moveTo>
                    <a:cubicBezTo>
                      <a:pt x="0" y="0"/>
                      <a:pt x="39628" y="67549"/>
                      <a:pt x="42709" y="164893"/>
                    </a:cubicBezTo>
                    <a:cubicBezTo>
                      <a:pt x="45789" y="262245"/>
                      <a:pt x="12330" y="389392"/>
                      <a:pt x="12330" y="389392"/>
                    </a:cubicBezTo>
                    <a:cubicBezTo>
                      <a:pt x="12330" y="389392"/>
                      <a:pt x="61488" y="261923"/>
                      <a:pt x="58407" y="164578"/>
                    </a:cubicBezTo>
                    <a:cubicBezTo>
                      <a:pt x="55326" y="67227"/>
                      <a:pt x="0" y="0"/>
                      <a:pt x="0" y="0"/>
                    </a:cubicBezTo>
                    <a:close/>
                  </a:path>
                </a:pathLst>
              </a:custGeom>
              <a:solidFill>
                <a:srgbClr val="E1CA9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22" name="Google Shape;3322;p17"/>
              <p:cNvSpPr/>
              <p:nvPr/>
            </p:nvSpPr>
            <p:spPr>
              <a:xfrm>
                <a:off x="5116457" y="4014783"/>
                <a:ext cx="178455" cy="214781"/>
              </a:xfrm>
              <a:custGeom>
                <a:avLst/>
                <a:gdLst/>
                <a:ahLst/>
                <a:cxnLst/>
                <a:rect l="l" t="t" r="r" b="b"/>
                <a:pathLst>
                  <a:path w="178455" h="214781" extrusionOk="0">
                    <a:moveTo>
                      <a:pt x="10877" y="186291"/>
                    </a:moveTo>
                    <a:cubicBezTo>
                      <a:pt x="10877" y="186291"/>
                      <a:pt x="47718" y="135968"/>
                      <a:pt x="76911" y="100010"/>
                    </a:cubicBezTo>
                    <a:cubicBezTo>
                      <a:pt x="118843" y="48375"/>
                      <a:pt x="178455" y="0"/>
                      <a:pt x="178455" y="0"/>
                    </a:cubicBezTo>
                    <a:cubicBezTo>
                      <a:pt x="178455" y="0"/>
                      <a:pt x="118568" y="58842"/>
                      <a:pt x="85698" y="100372"/>
                    </a:cubicBezTo>
                    <a:cubicBezTo>
                      <a:pt x="48227" y="147735"/>
                      <a:pt x="0" y="214781"/>
                      <a:pt x="0" y="214781"/>
                    </a:cubicBezTo>
                    <a:lnTo>
                      <a:pt x="10877" y="186291"/>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23" name="Google Shape;3323;p17"/>
              <p:cNvSpPr/>
              <p:nvPr/>
            </p:nvSpPr>
            <p:spPr>
              <a:xfrm>
                <a:off x="4954169" y="4280731"/>
                <a:ext cx="259210" cy="189572"/>
              </a:xfrm>
              <a:custGeom>
                <a:avLst/>
                <a:gdLst/>
                <a:ahLst/>
                <a:cxnLst/>
                <a:rect l="l" t="t" r="r" b="b"/>
                <a:pathLst>
                  <a:path w="259210" h="189572" extrusionOk="0">
                    <a:moveTo>
                      <a:pt x="31598" y="151298"/>
                    </a:moveTo>
                    <a:cubicBezTo>
                      <a:pt x="31598" y="151298"/>
                      <a:pt x="109413" y="92569"/>
                      <a:pt x="144145" y="69691"/>
                    </a:cubicBezTo>
                    <a:cubicBezTo>
                      <a:pt x="222604" y="18022"/>
                      <a:pt x="259211" y="0"/>
                      <a:pt x="259211" y="0"/>
                    </a:cubicBezTo>
                    <a:cubicBezTo>
                      <a:pt x="259211" y="0"/>
                      <a:pt x="208861" y="41067"/>
                      <a:pt x="148304" y="83334"/>
                    </a:cubicBezTo>
                    <a:cubicBezTo>
                      <a:pt x="109339" y="110525"/>
                      <a:pt x="0" y="189573"/>
                      <a:pt x="0" y="189573"/>
                    </a:cubicBezTo>
                    <a:lnTo>
                      <a:pt x="31598" y="151298"/>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24" name="Google Shape;3324;p17"/>
              <p:cNvSpPr/>
              <p:nvPr/>
            </p:nvSpPr>
            <p:spPr>
              <a:xfrm>
                <a:off x="4785652" y="4507333"/>
                <a:ext cx="269189" cy="128058"/>
              </a:xfrm>
              <a:custGeom>
                <a:avLst/>
                <a:gdLst/>
                <a:ahLst/>
                <a:cxnLst/>
                <a:rect l="l" t="t" r="r" b="b"/>
                <a:pathLst>
                  <a:path w="269189" h="128058" extrusionOk="0">
                    <a:moveTo>
                      <a:pt x="34411" y="95671"/>
                    </a:moveTo>
                    <a:cubicBezTo>
                      <a:pt x="34411" y="95671"/>
                      <a:pt x="100633" y="76811"/>
                      <a:pt x="140060" y="61193"/>
                    </a:cubicBezTo>
                    <a:cubicBezTo>
                      <a:pt x="219329" y="29776"/>
                      <a:pt x="269190" y="0"/>
                      <a:pt x="269190" y="0"/>
                    </a:cubicBezTo>
                    <a:cubicBezTo>
                      <a:pt x="269190" y="0"/>
                      <a:pt x="203182" y="49955"/>
                      <a:pt x="134916" y="77896"/>
                    </a:cubicBezTo>
                    <a:cubicBezTo>
                      <a:pt x="90018" y="96267"/>
                      <a:pt x="0" y="128059"/>
                      <a:pt x="0" y="128059"/>
                    </a:cubicBezTo>
                    <a:lnTo>
                      <a:pt x="34411" y="95671"/>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325" name="Google Shape;3325;p17"/>
              <p:cNvGrpSpPr/>
              <p:nvPr/>
            </p:nvGrpSpPr>
            <p:grpSpPr>
              <a:xfrm>
                <a:off x="4515650" y="3715616"/>
                <a:ext cx="781653" cy="1138983"/>
                <a:chOff x="4515650" y="3715616"/>
                <a:chExt cx="781653" cy="1138983"/>
              </a:xfrm>
            </p:grpSpPr>
            <p:sp>
              <p:nvSpPr>
                <p:cNvPr id="3326" name="Google Shape;3326;p17"/>
                <p:cNvSpPr/>
                <p:nvPr/>
              </p:nvSpPr>
              <p:spPr>
                <a:xfrm>
                  <a:off x="4515650" y="3715616"/>
                  <a:ext cx="710074" cy="1138983"/>
                </a:xfrm>
                <a:custGeom>
                  <a:avLst/>
                  <a:gdLst/>
                  <a:ahLst/>
                  <a:cxnLst/>
                  <a:rect l="l" t="t" r="r" b="b"/>
                  <a:pathLst>
                    <a:path w="710074" h="1138983" extrusionOk="0">
                      <a:moveTo>
                        <a:pt x="75" y="1105551"/>
                      </a:moveTo>
                      <a:cubicBezTo>
                        <a:pt x="75" y="1105551"/>
                        <a:pt x="-1258" y="1115992"/>
                        <a:pt x="7302" y="1127116"/>
                      </a:cubicBezTo>
                      <a:cubicBezTo>
                        <a:pt x="17455" y="1140310"/>
                        <a:pt x="26556" y="1138944"/>
                        <a:pt x="26556" y="1138944"/>
                      </a:cubicBezTo>
                      <a:cubicBezTo>
                        <a:pt x="26556" y="1138944"/>
                        <a:pt x="461517" y="796218"/>
                        <a:pt x="578277" y="566227"/>
                      </a:cubicBezTo>
                      <a:cubicBezTo>
                        <a:pt x="720587" y="285899"/>
                        <a:pt x="709892" y="0"/>
                        <a:pt x="709892" y="0"/>
                      </a:cubicBezTo>
                      <a:cubicBezTo>
                        <a:pt x="709892" y="0"/>
                        <a:pt x="701018" y="318562"/>
                        <a:pt x="559572" y="566709"/>
                      </a:cubicBezTo>
                      <a:cubicBezTo>
                        <a:pt x="406686" y="834928"/>
                        <a:pt x="75" y="1105551"/>
                        <a:pt x="75" y="1105551"/>
                      </a:cubicBez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27" name="Google Shape;3327;p17"/>
                <p:cNvSpPr/>
                <p:nvPr/>
              </p:nvSpPr>
              <p:spPr>
                <a:xfrm>
                  <a:off x="5134051" y="4014005"/>
                  <a:ext cx="163252" cy="179272"/>
                </a:xfrm>
                <a:custGeom>
                  <a:avLst/>
                  <a:gdLst/>
                  <a:ahLst/>
                  <a:cxnLst/>
                  <a:rect l="l" t="t" r="r" b="b"/>
                  <a:pathLst>
                    <a:path w="163252" h="179272" extrusionOk="0">
                      <a:moveTo>
                        <a:pt x="9845" y="153876"/>
                      </a:moveTo>
                      <a:cubicBezTo>
                        <a:pt x="9845" y="153876"/>
                        <a:pt x="43512" y="111248"/>
                        <a:pt x="70214" y="81151"/>
                      </a:cubicBezTo>
                      <a:cubicBezTo>
                        <a:pt x="108569" y="37920"/>
                        <a:pt x="163252" y="0"/>
                        <a:pt x="163252" y="0"/>
                      </a:cubicBezTo>
                      <a:cubicBezTo>
                        <a:pt x="163252" y="0"/>
                        <a:pt x="108382" y="47725"/>
                        <a:pt x="78325" y="82604"/>
                      </a:cubicBezTo>
                      <a:cubicBezTo>
                        <a:pt x="44055" y="122366"/>
                        <a:pt x="0" y="179272"/>
                        <a:pt x="0" y="179272"/>
                      </a:cubicBezTo>
                      <a:lnTo>
                        <a:pt x="9845" y="153876"/>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28" name="Google Shape;3328;p17"/>
                <p:cNvSpPr/>
                <p:nvPr/>
              </p:nvSpPr>
              <p:spPr>
                <a:xfrm>
                  <a:off x="4974073" y="4269714"/>
                  <a:ext cx="253116" cy="180779"/>
                </a:xfrm>
                <a:custGeom>
                  <a:avLst/>
                  <a:gdLst/>
                  <a:ahLst/>
                  <a:cxnLst/>
                  <a:rect l="l" t="t" r="r" b="b"/>
                  <a:pathLst>
                    <a:path w="253116" h="180779" extrusionOk="0">
                      <a:moveTo>
                        <a:pt x="31055" y="143616"/>
                      </a:moveTo>
                      <a:cubicBezTo>
                        <a:pt x="31055" y="143616"/>
                        <a:pt x="107404" y="83977"/>
                        <a:pt x="141286" y="62271"/>
                      </a:cubicBezTo>
                      <a:cubicBezTo>
                        <a:pt x="217822" y="13247"/>
                        <a:pt x="253117" y="0"/>
                        <a:pt x="253117" y="0"/>
                      </a:cubicBezTo>
                      <a:cubicBezTo>
                        <a:pt x="253117" y="0"/>
                        <a:pt x="222517" y="19737"/>
                        <a:pt x="143033" y="78244"/>
                      </a:cubicBezTo>
                      <a:cubicBezTo>
                        <a:pt x="105958" y="105535"/>
                        <a:pt x="0" y="180779"/>
                        <a:pt x="0" y="180779"/>
                      </a:cubicBezTo>
                      <a:lnTo>
                        <a:pt x="31055" y="143616"/>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29" name="Google Shape;3329;p17"/>
                <p:cNvSpPr/>
                <p:nvPr/>
              </p:nvSpPr>
              <p:spPr>
                <a:xfrm>
                  <a:off x="4812528" y="4496624"/>
                  <a:ext cx="255627" cy="121783"/>
                </a:xfrm>
                <a:custGeom>
                  <a:avLst/>
                  <a:gdLst/>
                  <a:ahLst/>
                  <a:cxnLst/>
                  <a:rect l="l" t="t" r="r" b="b"/>
                  <a:pathLst>
                    <a:path w="255627" h="121783" extrusionOk="0">
                      <a:moveTo>
                        <a:pt x="32602" y="90252"/>
                      </a:moveTo>
                      <a:cubicBezTo>
                        <a:pt x="32602" y="90252"/>
                        <a:pt x="95543" y="72893"/>
                        <a:pt x="132994" y="58179"/>
                      </a:cubicBezTo>
                      <a:cubicBezTo>
                        <a:pt x="208305" y="28597"/>
                        <a:pt x="255628" y="0"/>
                        <a:pt x="255628" y="0"/>
                      </a:cubicBezTo>
                      <a:cubicBezTo>
                        <a:pt x="255628" y="0"/>
                        <a:pt x="193035" y="48348"/>
                        <a:pt x="128179" y="74715"/>
                      </a:cubicBezTo>
                      <a:cubicBezTo>
                        <a:pt x="85531" y="92047"/>
                        <a:pt x="0" y="121783"/>
                        <a:pt x="0" y="121783"/>
                      </a:cubicBezTo>
                      <a:lnTo>
                        <a:pt x="32602" y="90252"/>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0" name="Google Shape;3330;p17"/>
                <p:cNvSpPr/>
                <p:nvPr/>
              </p:nvSpPr>
              <p:spPr>
                <a:xfrm>
                  <a:off x="5163914" y="3921838"/>
                  <a:ext cx="11216" cy="149469"/>
                </a:xfrm>
                <a:custGeom>
                  <a:avLst/>
                  <a:gdLst/>
                  <a:ahLst/>
                  <a:cxnLst/>
                  <a:rect l="l" t="t" r="r" b="b"/>
                  <a:pathLst>
                    <a:path w="11216" h="149469" extrusionOk="0">
                      <a:moveTo>
                        <a:pt x="0" y="149470"/>
                      </a:moveTo>
                      <a:cubicBezTo>
                        <a:pt x="0" y="149470"/>
                        <a:pt x="3737" y="127154"/>
                        <a:pt x="5519" y="78914"/>
                      </a:cubicBezTo>
                      <a:cubicBezTo>
                        <a:pt x="7293" y="30674"/>
                        <a:pt x="2056" y="0"/>
                        <a:pt x="2056" y="0"/>
                      </a:cubicBezTo>
                      <a:cubicBezTo>
                        <a:pt x="2056" y="0"/>
                        <a:pt x="10026" y="40666"/>
                        <a:pt x="11104" y="78854"/>
                      </a:cubicBezTo>
                      <a:cubicBezTo>
                        <a:pt x="11821" y="104028"/>
                        <a:pt x="8874" y="118997"/>
                        <a:pt x="8874" y="118997"/>
                      </a:cubicBezTo>
                      <a:lnTo>
                        <a:pt x="0" y="149470"/>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1" name="Google Shape;3331;p17"/>
                <p:cNvSpPr/>
                <p:nvPr/>
              </p:nvSpPr>
              <p:spPr>
                <a:xfrm>
                  <a:off x="5002476" y="4168713"/>
                  <a:ext cx="84358" cy="219864"/>
                </a:xfrm>
                <a:custGeom>
                  <a:avLst/>
                  <a:gdLst/>
                  <a:ahLst/>
                  <a:cxnLst/>
                  <a:rect l="l" t="t" r="r" b="b"/>
                  <a:pathLst>
                    <a:path w="84358" h="219864" extrusionOk="0">
                      <a:moveTo>
                        <a:pt x="0" y="219864"/>
                      </a:moveTo>
                      <a:cubicBezTo>
                        <a:pt x="0" y="219864"/>
                        <a:pt x="43311" y="135546"/>
                        <a:pt x="58768" y="91518"/>
                      </a:cubicBezTo>
                      <a:cubicBezTo>
                        <a:pt x="72993" y="51006"/>
                        <a:pt x="84359" y="0"/>
                        <a:pt x="84359" y="0"/>
                      </a:cubicBezTo>
                      <a:cubicBezTo>
                        <a:pt x="84359" y="0"/>
                        <a:pt x="82363" y="34022"/>
                        <a:pt x="66551" y="94739"/>
                      </a:cubicBezTo>
                      <a:cubicBezTo>
                        <a:pt x="57436" y="129746"/>
                        <a:pt x="32133" y="183954"/>
                        <a:pt x="32133" y="183954"/>
                      </a:cubicBezTo>
                      <a:lnTo>
                        <a:pt x="0" y="219864"/>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2" name="Google Shape;3332;p17"/>
                <p:cNvSpPr/>
                <p:nvPr/>
              </p:nvSpPr>
              <p:spPr>
                <a:xfrm>
                  <a:off x="4880606" y="4402153"/>
                  <a:ext cx="80769" cy="122988"/>
                </a:xfrm>
                <a:custGeom>
                  <a:avLst/>
                  <a:gdLst/>
                  <a:ahLst/>
                  <a:cxnLst/>
                  <a:rect l="l" t="t" r="r" b="b"/>
                  <a:pathLst>
                    <a:path w="80769" h="122988" extrusionOk="0">
                      <a:moveTo>
                        <a:pt x="0" y="122988"/>
                      </a:moveTo>
                      <a:cubicBezTo>
                        <a:pt x="0" y="122988"/>
                        <a:pt x="36011" y="66062"/>
                        <a:pt x="47310" y="49332"/>
                      </a:cubicBezTo>
                      <a:cubicBezTo>
                        <a:pt x="52594" y="41510"/>
                        <a:pt x="80769" y="0"/>
                        <a:pt x="80769" y="0"/>
                      </a:cubicBezTo>
                      <a:cubicBezTo>
                        <a:pt x="80769" y="0"/>
                        <a:pt x="66444" y="33466"/>
                        <a:pt x="53813" y="53759"/>
                      </a:cubicBezTo>
                      <a:cubicBezTo>
                        <a:pt x="38041" y="79074"/>
                        <a:pt x="22228" y="101611"/>
                        <a:pt x="22228" y="101611"/>
                      </a:cubicBezTo>
                      <a:lnTo>
                        <a:pt x="0" y="122988"/>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333" name="Google Shape;3333;p17"/>
              <p:cNvSpPr/>
              <p:nvPr/>
            </p:nvSpPr>
            <p:spPr>
              <a:xfrm>
                <a:off x="4763384" y="3681493"/>
                <a:ext cx="450672" cy="949404"/>
              </a:xfrm>
              <a:custGeom>
                <a:avLst/>
                <a:gdLst/>
                <a:ahLst/>
                <a:cxnLst/>
                <a:rect l="l" t="t" r="r" b="b"/>
                <a:pathLst>
                  <a:path w="450672" h="949404" extrusionOk="0">
                    <a:moveTo>
                      <a:pt x="0" y="949404"/>
                    </a:moveTo>
                    <a:cubicBezTo>
                      <a:pt x="0" y="949404"/>
                      <a:pt x="176761" y="730926"/>
                      <a:pt x="291961" y="496850"/>
                    </a:cubicBezTo>
                    <a:cubicBezTo>
                      <a:pt x="407160" y="262774"/>
                      <a:pt x="450672" y="0"/>
                      <a:pt x="450672" y="0"/>
                    </a:cubicBezTo>
                    <a:cubicBezTo>
                      <a:pt x="450672" y="0"/>
                      <a:pt x="378308" y="256231"/>
                      <a:pt x="263109" y="490307"/>
                    </a:cubicBezTo>
                    <a:cubicBezTo>
                      <a:pt x="147909" y="724383"/>
                      <a:pt x="0" y="949404"/>
                      <a:pt x="0" y="949404"/>
                    </a:cubicBezTo>
                    <a:close/>
                  </a:path>
                </a:pathLst>
              </a:custGeom>
              <a:solidFill>
                <a:srgbClr val="8D683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334" name="Google Shape;3334;p17"/>
            <p:cNvGrpSpPr/>
            <p:nvPr/>
          </p:nvGrpSpPr>
          <p:grpSpPr>
            <a:xfrm>
              <a:off x="723616" y="723793"/>
              <a:ext cx="391697" cy="433110"/>
              <a:chOff x="5781334" y="3682062"/>
              <a:chExt cx="523030" cy="578405"/>
            </a:xfrm>
          </p:grpSpPr>
          <p:grpSp>
            <p:nvGrpSpPr>
              <p:cNvPr id="3335" name="Google Shape;3335;p17"/>
              <p:cNvGrpSpPr/>
              <p:nvPr/>
            </p:nvGrpSpPr>
            <p:grpSpPr>
              <a:xfrm>
                <a:off x="5781334" y="3682062"/>
                <a:ext cx="523030" cy="578405"/>
                <a:chOff x="5781334" y="3682062"/>
                <a:chExt cx="523030" cy="578405"/>
              </a:xfrm>
            </p:grpSpPr>
            <p:sp>
              <p:nvSpPr>
                <p:cNvPr id="3336" name="Google Shape;3336;p17"/>
                <p:cNvSpPr/>
                <p:nvPr/>
              </p:nvSpPr>
              <p:spPr>
                <a:xfrm>
                  <a:off x="5781684" y="3682062"/>
                  <a:ext cx="522680" cy="578405"/>
                </a:xfrm>
                <a:custGeom>
                  <a:avLst/>
                  <a:gdLst/>
                  <a:ahLst/>
                  <a:cxnLst/>
                  <a:rect l="l" t="t" r="r" b="b"/>
                  <a:pathLst>
                    <a:path w="522680" h="578405" extrusionOk="0">
                      <a:moveTo>
                        <a:pt x="76288" y="84326"/>
                      </a:moveTo>
                      <a:cubicBezTo>
                        <a:pt x="94056" y="62700"/>
                        <a:pt x="91926" y="49132"/>
                        <a:pt x="116210" y="18492"/>
                      </a:cubicBezTo>
                      <a:cubicBezTo>
                        <a:pt x="140495" y="-12155"/>
                        <a:pt x="228650" y="-25456"/>
                        <a:pt x="393959" y="150662"/>
                      </a:cubicBezTo>
                      <a:cubicBezTo>
                        <a:pt x="531575" y="297285"/>
                        <a:pt x="547936" y="416905"/>
                        <a:pt x="494164" y="469586"/>
                      </a:cubicBezTo>
                      <a:cubicBezTo>
                        <a:pt x="473637" y="489691"/>
                        <a:pt x="450464" y="483128"/>
                        <a:pt x="438764" y="495538"/>
                      </a:cubicBezTo>
                      <a:cubicBezTo>
                        <a:pt x="427057" y="507948"/>
                        <a:pt x="431196" y="532627"/>
                        <a:pt x="403161" y="554494"/>
                      </a:cubicBezTo>
                      <a:cubicBezTo>
                        <a:pt x="344942" y="599908"/>
                        <a:pt x="226220" y="593151"/>
                        <a:pt x="104738" y="422464"/>
                      </a:cubicBezTo>
                      <a:cubicBezTo>
                        <a:pt x="-2847" y="271300"/>
                        <a:pt x="-13442" y="137194"/>
                        <a:pt x="10815" y="114316"/>
                      </a:cubicBezTo>
                      <a:cubicBezTo>
                        <a:pt x="39037" y="87688"/>
                        <a:pt x="65679" y="97238"/>
                        <a:pt x="76288" y="84326"/>
                      </a:cubicBezTo>
                      <a:close/>
                    </a:path>
                  </a:pathLst>
                </a:custGeom>
                <a:solidFill>
                  <a:srgbClr val="CB4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7" name="Google Shape;3337;p17"/>
                <p:cNvSpPr/>
                <p:nvPr/>
              </p:nvSpPr>
              <p:spPr>
                <a:xfrm>
                  <a:off x="5781334" y="3682323"/>
                  <a:ext cx="430373" cy="440512"/>
                </a:xfrm>
                <a:custGeom>
                  <a:avLst/>
                  <a:gdLst/>
                  <a:ahLst/>
                  <a:cxnLst/>
                  <a:rect l="l" t="t" r="r" b="b"/>
                  <a:pathLst>
                    <a:path w="430373" h="440512" extrusionOk="0">
                      <a:moveTo>
                        <a:pt x="128" y="150850"/>
                      </a:moveTo>
                      <a:cubicBezTo>
                        <a:pt x="-2082" y="205305"/>
                        <a:pt x="24057" y="309073"/>
                        <a:pt x="104739" y="422437"/>
                      </a:cubicBezTo>
                      <a:cubicBezTo>
                        <a:pt x="109293" y="428833"/>
                        <a:pt x="113854" y="434573"/>
                        <a:pt x="118395" y="440513"/>
                      </a:cubicBezTo>
                      <a:cubicBezTo>
                        <a:pt x="118395" y="440513"/>
                        <a:pt x="246654" y="434097"/>
                        <a:pt x="330564" y="353978"/>
                      </a:cubicBezTo>
                      <a:cubicBezTo>
                        <a:pt x="403966" y="283904"/>
                        <a:pt x="430373" y="193042"/>
                        <a:pt x="430373" y="193042"/>
                      </a:cubicBezTo>
                      <a:cubicBezTo>
                        <a:pt x="419102" y="179139"/>
                        <a:pt x="407617" y="165141"/>
                        <a:pt x="394034" y="150675"/>
                      </a:cubicBezTo>
                      <a:cubicBezTo>
                        <a:pt x="228732" y="-25449"/>
                        <a:pt x="140516" y="-12155"/>
                        <a:pt x="116231" y="18485"/>
                      </a:cubicBezTo>
                      <a:cubicBezTo>
                        <a:pt x="91947" y="49125"/>
                        <a:pt x="94077" y="62734"/>
                        <a:pt x="76309" y="84359"/>
                      </a:cubicBezTo>
                      <a:cubicBezTo>
                        <a:pt x="65701" y="97271"/>
                        <a:pt x="39079" y="87721"/>
                        <a:pt x="10857" y="114343"/>
                      </a:cubicBezTo>
                      <a:cubicBezTo>
                        <a:pt x="4789" y="120062"/>
                        <a:pt x="865" y="132700"/>
                        <a:pt x="128" y="150850"/>
                      </a:cubicBezTo>
                      <a:close/>
                    </a:path>
                  </a:pathLst>
                </a:custGeom>
                <a:solidFill>
                  <a:srgbClr val="A8373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8" name="Google Shape;3338;p17"/>
                <p:cNvSpPr/>
                <p:nvPr/>
              </p:nvSpPr>
              <p:spPr>
                <a:xfrm>
                  <a:off x="5797713" y="3694596"/>
                  <a:ext cx="488253" cy="554063"/>
                </a:xfrm>
                <a:custGeom>
                  <a:avLst/>
                  <a:gdLst/>
                  <a:ahLst/>
                  <a:cxnLst/>
                  <a:rect l="l" t="t" r="r" b="b"/>
                  <a:pathLst>
                    <a:path w="488253" h="554063" extrusionOk="0">
                      <a:moveTo>
                        <a:pt x="339401" y="387005"/>
                      </a:moveTo>
                      <a:cubicBezTo>
                        <a:pt x="339401" y="387005"/>
                        <a:pt x="413680" y="485033"/>
                        <a:pt x="383951" y="531726"/>
                      </a:cubicBezTo>
                      <a:cubicBezTo>
                        <a:pt x="354222" y="578419"/>
                        <a:pt x="214677" y="557430"/>
                        <a:pt x="105110" y="415863"/>
                      </a:cubicBezTo>
                      <a:cubicBezTo>
                        <a:pt x="47902" y="341952"/>
                        <a:pt x="-31655" y="160617"/>
                        <a:pt x="13130" y="115712"/>
                      </a:cubicBezTo>
                      <a:cubicBezTo>
                        <a:pt x="59401" y="69313"/>
                        <a:pt x="172458" y="175297"/>
                        <a:pt x="172458" y="175297"/>
                      </a:cubicBezTo>
                      <a:cubicBezTo>
                        <a:pt x="172458" y="175297"/>
                        <a:pt x="77029" y="47366"/>
                        <a:pt x="121847" y="6594"/>
                      </a:cubicBezTo>
                      <a:cubicBezTo>
                        <a:pt x="155407" y="-23926"/>
                        <a:pt x="293659" y="56099"/>
                        <a:pt x="374515" y="152011"/>
                      </a:cubicBezTo>
                      <a:cubicBezTo>
                        <a:pt x="452866" y="244956"/>
                        <a:pt x="517515" y="372800"/>
                        <a:pt x="474491" y="430772"/>
                      </a:cubicBezTo>
                      <a:cubicBezTo>
                        <a:pt x="431013" y="489359"/>
                        <a:pt x="339401" y="387005"/>
                        <a:pt x="339401" y="387005"/>
                      </a:cubicBezTo>
                      <a:close/>
                    </a:path>
                  </a:pathLst>
                </a:custGeom>
                <a:solidFill>
                  <a:srgbClr val="E4BE9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9" name="Google Shape;3339;p17"/>
                <p:cNvSpPr/>
                <p:nvPr/>
              </p:nvSpPr>
              <p:spPr>
                <a:xfrm>
                  <a:off x="6137087" y="4081621"/>
                  <a:ext cx="90721" cy="106379"/>
                </a:xfrm>
                <a:custGeom>
                  <a:avLst/>
                  <a:gdLst/>
                  <a:ahLst/>
                  <a:cxnLst/>
                  <a:rect l="l" t="t" r="r" b="b"/>
                  <a:pathLst>
                    <a:path w="90721" h="106379" extrusionOk="0">
                      <a:moveTo>
                        <a:pt x="0" y="0"/>
                      </a:moveTo>
                      <a:cubicBezTo>
                        <a:pt x="0" y="0"/>
                        <a:pt x="43894" y="58246"/>
                        <a:pt x="50390" y="106380"/>
                      </a:cubicBezTo>
                      <a:cubicBezTo>
                        <a:pt x="50410" y="105824"/>
                        <a:pt x="50638" y="105535"/>
                        <a:pt x="50638" y="104966"/>
                      </a:cubicBezTo>
                      <a:cubicBezTo>
                        <a:pt x="50645" y="94787"/>
                        <a:pt x="49145" y="77802"/>
                        <a:pt x="56739" y="70656"/>
                      </a:cubicBezTo>
                      <a:cubicBezTo>
                        <a:pt x="63430" y="64361"/>
                        <a:pt x="78157" y="61796"/>
                        <a:pt x="89536" y="60684"/>
                      </a:cubicBezTo>
                      <a:cubicBezTo>
                        <a:pt x="89924" y="60651"/>
                        <a:pt x="90326" y="60295"/>
                        <a:pt x="90721" y="60222"/>
                      </a:cubicBezTo>
                      <a:cubicBezTo>
                        <a:pt x="47792" y="52647"/>
                        <a:pt x="0" y="0"/>
                        <a:pt x="0" y="0"/>
                      </a:cubicBezTo>
                      <a:close/>
                    </a:path>
                  </a:pathLst>
                </a:custGeom>
                <a:solidFill>
                  <a:srgbClr val="D07A4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0" name="Google Shape;3340;p17"/>
                <p:cNvSpPr/>
                <p:nvPr/>
              </p:nvSpPr>
              <p:spPr>
                <a:xfrm>
                  <a:off x="5885692" y="3774257"/>
                  <a:ext cx="84478" cy="95663"/>
                </a:xfrm>
                <a:custGeom>
                  <a:avLst/>
                  <a:gdLst/>
                  <a:ahLst/>
                  <a:cxnLst/>
                  <a:rect l="l" t="t" r="r" b="b"/>
                  <a:pathLst>
                    <a:path w="84478" h="95663" extrusionOk="0">
                      <a:moveTo>
                        <a:pt x="0" y="36681"/>
                      </a:moveTo>
                      <a:cubicBezTo>
                        <a:pt x="42976" y="57034"/>
                        <a:pt x="84479" y="95664"/>
                        <a:pt x="84479" y="95664"/>
                      </a:cubicBezTo>
                      <a:cubicBezTo>
                        <a:pt x="84479" y="95664"/>
                        <a:pt x="48213" y="46901"/>
                        <a:pt x="30921" y="0"/>
                      </a:cubicBezTo>
                      <a:cubicBezTo>
                        <a:pt x="30921" y="114"/>
                        <a:pt x="30914" y="248"/>
                        <a:pt x="30914" y="355"/>
                      </a:cubicBezTo>
                      <a:cubicBezTo>
                        <a:pt x="30995" y="9537"/>
                        <a:pt x="31504" y="25811"/>
                        <a:pt x="25798" y="30298"/>
                      </a:cubicBezTo>
                      <a:cubicBezTo>
                        <a:pt x="19891" y="34953"/>
                        <a:pt x="6891" y="35670"/>
                        <a:pt x="355" y="36560"/>
                      </a:cubicBezTo>
                      <a:cubicBezTo>
                        <a:pt x="201" y="36587"/>
                        <a:pt x="154" y="36654"/>
                        <a:pt x="0" y="36681"/>
                      </a:cubicBezTo>
                      <a:close/>
                    </a:path>
                  </a:pathLst>
                </a:custGeom>
                <a:solidFill>
                  <a:srgbClr val="AF4B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1" name="Google Shape;3341;p17"/>
                <p:cNvSpPr/>
                <p:nvPr/>
              </p:nvSpPr>
              <p:spPr>
                <a:xfrm>
                  <a:off x="5835422" y="3892755"/>
                  <a:ext cx="259219" cy="313334"/>
                </a:xfrm>
                <a:custGeom>
                  <a:avLst/>
                  <a:gdLst/>
                  <a:ahLst/>
                  <a:cxnLst/>
                  <a:rect l="l" t="t" r="r" b="b"/>
                  <a:pathLst>
                    <a:path w="259219" h="313334" extrusionOk="0">
                      <a:moveTo>
                        <a:pt x="14272" y="10793"/>
                      </a:moveTo>
                      <a:cubicBezTo>
                        <a:pt x="46860" y="-14710"/>
                        <a:pt x="101497" y="821"/>
                        <a:pt x="188186" y="102619"/>
                      </a:cubicBezTo>
                      <a:cubicBezTo>
                        <a:pt x="249151" y="174213"/>
                        <a:pt x="278291" y="281791"/>
                        <a:pt x="245709" y="307301"/>
                      </a:cubicBezTo>
                      <a:cubicBezTo>
                        <a:pt x="213120" y="332804"/>
                        <a:pt x="115641" y="273647"/>
                        <a:pt x="55554" y="201317"/>
                      </a:cubicBezTo>
                      <a:cubicBezTo>
                        <a:pt x="8913" y="145174"/>
                        <a:pt x="-18317" y="36303"/>
                        <a:pt x="14272" y="10793"/>
                      </a:cubicBezTo>
                      <a:close/>
                    </a:path>
                  </a:pathLst>
                </a:custGeom>
                <a:solidFill>
                  <a:srgbClr val="ECD2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2" name="Google Shape;3342;p17"/>
                <p:cNvSpPr/>
                <p:nvPr/>
              </p:nvSpPr>
              <p:spPr>
                <a:xfrm>
                  <a:off x="5884961" y="4002906"/>
                  <a:ext cx="198335" cy="200180"/>
                </a:xfrm>
                <a:custGeom>
                  <a:avLst/>
                  <a:gdLst/>
                  <a:ahLst/>
                  <a:cxnLst/>
                  <a:rect l="l" t="t" r="r" b="b"/>
                  <a:pathLst>
                    <a:path w="198335" h="200180" extrusionOk="0">
                      <a:moveTo>
                        <a:pt x="10857" y="6854"/>
                      </a:moveTo>
                      <a:cubicBezTo>
                        <a:pt x="35730" y="-9387"/>
                        <a:pt x="77501" y="585"/>
                        <a:pt x="143864" y="65655"/>
                      </a:cubicBezTo>
                      <a:cubicBezTo>
                        <a:pt x="190538" y="111418"/>
                        <a:pt x="212926" y="180112"/>
                        <a:pt x="188053" y="196353"/>
                      </a:cubicBezTo>
                      <a:cubicBezTo>
                        <a:pt x="163179" y="212594"/>
                        <a:pt x="88625" y="174727"/>
                        <a:pt x="42622" y="128496"/>
                      </a:cubicBezTo>
                      <a:cubicBezTo>
                        <a:pt x="6918" y="92606"/>
                        <a:pt x="-14017" y="23094"/>
                        <a:pt x="10857" y="6854"/>
                      </a:cubicBezTo>
                      <a:close/>
                    </a:path>
                  </a:pathLst>
                </a:custGeom>
                <a:solidFill>
                  <a:srgbClr val="F0DE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3" name="Google Shape;3343;p17"/>
                <p:cNvSpPr/>
                <p:nvPr/>
              </p:nvSpPr>
              <p:spPr>
                <a:xfrm>
                  <a:off x="5907549" y="3694601"/>
                  <a:ext cx="378405" cy="430532"/>
                </a:xfrm>
                <a:custGeom>
                  <a:avLst/>
                  <a:gdLst/>
                  <a:ahLst/>
                  <a:cxnLst/>
                  <a:rect l="l" t="t" r="r" b="b"/>
                  <a:pathLst>
                    <a:path w="378405" h="430532" extrusionOk="0">
                      <a:moveTo>
                        <a:pt x="2" y="37303"/>
                      </a:moveTo>
                      <a:cubicBezTo>
                        <a:pt x="-346" y="82389"/>
                        <a:pt x="41184" y="144707"/>
                        <a:pt x="55282" y="164745"/>
                      </a:cubicBezTo>
                      <a:lnTo>
                        <a:pt x="62621" y="175320"/>
                      </a:lnTo>
                      <a:lnTo>
                        <a:pt x="364809" y="430532"/>
                      </a:lnTo>
                      <a:cubicBezTo>
                        <a:pt x="407511" y="372460"/>
                        <a:pt x="342882" y="244844"/>
                        <a:pt x="264625" y="152013"/>
                      </a:cubicBezTo>
                      <a:cubicBezTo>
                        <a:pt x="183769" y="56102"/>
                        <a:pt x="45530" y="-23930"/>
                        <a:pt x="11970" y="6596"/>
                      </a:cubicBezTo>
                      <a:cubicBezTo>
                        <a:pt x="3572" y="14237"/>
                        <a:pt x="96" y="24946"/>
                        <a:pt x="2" y="37303"/>
                      </a:cubicBezTo>
                      <a:close/>
                    </a:path>
                  </a:pathLst>
                </a:custGeom>
                <a:solidFill>
                  <a:srgbClr val="B6735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4" name="Google Shape;3344;p17"/>
                <p:cNvSpPr/>
                <p:nvPr/>
              </p:nvSpPr>
              <p:spPr>
                <a:xfrm>
                  <a:off x="5961075" y="3802879"/>
                  <a:ext cx="318211" cy="332324"/>
                </a:xfrm>
                <a:custGeom>
                  <a:avLst/>
                  <a:gdLst/>
                  <a:ahLst/>
                  <a:cxnLst/>
                  <a:rect l="l" t="t" r="r" b="b"/>
                  <a:pathLst>
                    <a:path w="318211" h="332324" extrusionOk="0">
                      <a:moveTo>
                        <a:pt x="10187" y="9337"/>
                      </a:moveTo>
                      <a:cubicBezTo>
                        <a:pt x="45013" y="-25260"/>
                        <a:pt x="139230" y="42998"/>
                        <a:pt x="201642" y="104251"/>
                      </a:cubicBezTo>
                      <a:cubicBezTo>
                        <a:pt x="259654" y="161191"/>
                        <a:pt x="343128" y="266097"/>
                        <a:pt x="311129" y="322489"/>
                      </a:cubicBezTo>
                      <a:cubicBezTo>
                        <a:pt x="295477" y="350068"/>
                        <a:pt x="222477" y="323439"/>
                        <a:pt x="116794" y="194015"/>
                      </a:cubicBezTo>
                      <a:cubicBezTo>
                        <a:pt x="103547" y="177787"/>
                        <a:pt x="68286" y="136579"/>
                        <a:pt x="44089" y="108578"/>
                      </a:cubicBezTo>
                      <a:cubicBezTo>
                        <a:pt x="13060" y="72680"/>
                        <a:pt x="-16019" y="35376"/>
                        <a:pt x="10187" y="9337"/>
                      </a:cubicBezTo>
                      <a:close/>
                    </a:path>
                  </a:pathLst>
                </a:custGeom>
                <a:solidFill>
                  <a:srgbClr val="D7A37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345" name="Google Shape;3345;p17"/>
              <p:cNvGrpSpPr/>
              <p:nvPr/>
            </p:nvGrpSpPr>
            <p:grpSpPr>
              <a:xfrm>
                <a:off x="5998503" y="3918403"/>
                <a:ext cx="93594" cy="95794"/>
                <a:chOff x="5998503" y="3918403"/>
                <a:chExt cx="93594" cy="95794"/>
              </a:xfrm>
            </p:grpSpPr>
            <p:grpSp>
              <p:nvGrpSpPr>
                <p:cNvPr id="3346" name="Google Shape;3346;p17"/>
                <p:cNvGrpSpPr/>
                <p:nvPr/>
              </p:nvGrpSpPr>
              <p:grpSpPr>
                <a:xfrm>
                  <a:off x="5998503" y="3931253"/>
                  <a:ext cx="72932" cy="82944"/>
                  <a:chOff x="5998503" y="3931253"/>
                  <a:chExt cx="72932" cy="82944"/>
                </a:xfrm>
              </p:grpSpPr>
              <p:sp>
                <p:nvSpPr>
                  <p:cNvPr id="3347" name="Google Shape;3347;p17"/>
                  <p:cNvSpPr/>
                  <p:nvPr/>
                </p:nvSpPr>
                <p:spPr>
                  <a:xfrm>
                    <a:off x="5998503" y="3931253"/>
                    <a:ext cx="72932" cy="82944"/>
                  </a:xfrm>
                  <a:custGeom>
                    <a:avLst/>
                    <a:gdLst/>
                    <a:ahLst/>
                    <a:cxnLst/>
                    <a:rect l="l" t="t" r="r" b="b"/>
                    <a:pathLst>
                      <a:path w="72932" h="82944" extrusionOk="0">
                        <a:moveTo>
                          <a:pt x="3874" y="1019"/>
                        </a:moveTo>
                        <a:cubicBezTo>
                          <a:pt x="13753" y="-3803"/>
                          <a:pt x="24844" y="8728"/>
                          <a:pt x="47969" y="33514"/>
                        </a:cubicBezTo>
                        <a:cubicBezTo>
                          <a:pt x="64230" y="50947"/>
                          <a:pt x="79708" y="77174"/>
                          <a:pt x="69836" y="82002"/>
                        </a:cubicBezTo>
                        <a:cubicBezTo>
                          <a:pt x="59958" y="86831"/>
                          <a:pt x="35091" y="72425"/>
                          <a:pt x="19941" y="54269"/>
                        </a:cubicBezTo>
                        <a:cubicBezTo>
                          <a:pt x="4316" y="35544"/>
                          <a:pt x="-5997" y="5848"/>
                          <a:pt x="3874" y="1019"/>
                        </a:cubicBezTo>
                        <a:close/>
                      </a:path>
                    </a:pathLst>
                  </a:custGeom>
                  <a:solidFill>
                    <a:srgbClr val="F0DE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8" name="Google Shape;3348;p17"/>
                  <p:cNvSpPr/>
                  <p:nvPr/>
                </p:nvSpPr>
                <p:spPr>
                  <a:xfrm>
                    <a:off x="6000765" y="3937092"/>
                    <a:ext cx="66850" cy="72622"/>
                  </a:xfrm>
                  <a:custGeom>
                    <a:avLst/>
                    <a:gdLst/>
                    <a:ahLst/>
                    <a:cxnLst/>
                    <a:rect l="l" t="t" r="r" b="b"/>
                    <a:pathLst>
                      <a:path w="66850" h="72622" extrusionOk="0">
                        <a:moveTo>
                          <a:pt x="1814" y="927"/>
                        </a:moveTo>
                        <a:cubicBezTo>
                          <a:pt x="10004" y="-3607"/>
                          <a:pt x="23359" y="8803"/>
                          <a:pt x="42205" y="31386"/>
                        </a:cubicBezTo>
                        <a:cubicBezTo>
                          <a:pt x="55459" y="47272"/>
                          <a:pt x="72939" y="67377"/>
                          <a:pt x="64748" y="71904"/>
                        </a:cubicBezTo>
                        <a:cubicBezTo>
                          <a:pt x="56564" y="76432"/>
                          <a:pt x="38401" y="58704"/>
                          <a:pt x="25368" y="42684"/>
                        </a:cubicBezTo>
                        <a:cubicBezTo>
                          <a:pt x="15248" y="30254"/>
                          <a:pt x="-6377" y="5454"/>
                          <a:pt x="1814" y="927"/>
                        </a:cubicBezTo>
                        <a:close/>
                      </a:path>
                    </a:pathLst>
                  </a:custGeom>
                  <a:solidFill>
                    <a:srgbClr val="1B06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349" name="Google Shape;3349;p17"/>
                <p:cNvGrpSpPr/>
                <p:nvPr/>
              </p:nvGrpSpPr>
              <p:grpSpPr>
                <a:xfrm>
                  <a:off x="6032701" y="3918403"/>
                  <a:ext cx="59396" cy="71758"/>
                  <a:chOff x="6032701" y="3918403"/>
                  <a:chExt cx="59396" cy="71758"/>
                </a:xfrm>
              </p:grpSpPr>
              <p:sp>
                <p:nvSpPr>
                  <p:cNvPr id="3350" name="Google Shape;3350;p17"/>
                  <p:cNvSpPr/>
                  <p:nvPr/>
                </p:nvSpPr>
                <p:spPr>
                  <a:xfrm>
                    <a:off x="6032701" y="3918403"/>
                    <a:ext cx="59396" cy="71758"/>
                  </a:xfrm>
                  <a:custGeom>
                    <a:avLst/>
                    <a:gdLst/>
                    <a:ahLst/>
                    <a:cxnLst/>
                    <a:rect l="l" t="t" r="r" b="b"/>
                    <a:pathLst>
                      <a:path w="59396" h="71758" extrusionOk="0">
                        <a:moveTo>
                          <a:pt x="55964" y="70964"/>
                        </a:moveTo>
                        <a:cubicBezTo>
                          <a:pt x="47626" y="74901"/>
                          <a:pt x="38645" y="64018"/>
                          <a:pt x="19893" y="42460"/>
                        </a:cubicBezTo>
                        <a:cubicBezTo>
                          <a:pt x="6713" y="27304"/>
                          <a:pt x="-5624" y="4660"/>
                          <a:pt x="2714" y="722"/>
                        </a:cubicBezTo>
                        <a:cubicBezTo>
                          <a:pt x="11059" y="-3216"/>
                          <a:pt x="31486" y="9509"/>
                          <a:pt x="43728" y="25261"/>
                        </a:cubicBezTo>
                        <a:cubicBezTo>
                          <a:pt x="56353" y="41515"/>
                          <a:pt x="64309" y="67018"/>
                          <a:pt x="55964" y="70964"/>
                        </a:cubicBezTo>
                        <a:close/>
                      </a:path>
                    </a:pathLst>
                  </a:custGeom>
                  <a:solidFill>
                    <a:srgbClr val="F0DE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1" name="Google Shape;3351;p17"/>
                  <p:cNvSpPr/>
                  <p:nvPr/>
                </p:nvSpPr>
                <p:spPr>
                  <a:xfrm>
                    <a:off x="6035843" y="3922247"/>
                    <a:ext cx="54371" cy="62942"/>
                  </a:xfrm>
                  <a:custGeom>
                    <a:avLst/>
                    <a:gdLst/>
                    <a:ahLst/>
                    <a:cxnLst/>
                    <a:rect l="l" t="t" r="r" b="b"/>
                    <a:pathLst>
                      <a:path w="54371" h="62942" extrusionOk="0">
                        <a:moveTo>
                          <a:pt x="52782" y="62217"/>
                        </a:moveTo>
                        <a:cubicBezTo>
                          <a:pt x="45850" y="65934"/>
                          <a:pt x="34987" y="55118"/>
                          <a:pt x="19758" y="35515"/>
                        </a:cubicBezTo>
                        <a:cubicBezTo>
                          <a:pt x="9049" y="21731"/>
                          <a:pt x="-5089" y="4279"/>
                          <a:pt x="1836" y="561"/>
                        </a:cubicBezTo>
                        <a:cubicBezTo>
                          <a:pt x="8768" y="-3156"/>
                          <a:pt x="23528" y="12288"/>
                          <a:pt x="34050" y="26178"/>
                        </a:cubicBezTo>
                        <a:cubicBezTo>
                          <a:pt x="42214" y="36961"/>
                          <a:pt x="59714" y="58499"/>
                          <a:pt x="52782" y="62217"/>
                        </a:cubicBezTo>
                        <a:close/>
                      </a:path>
                    </a:pathLst>
                  </a:custGeom>
                  <a:solidFill>
                    <a:srgbClr val="1B06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grpSp>
          <p:nvGrpSpPr>
            <p:cNvPr id="3352" name="Google Shape;3352;p17"/>
            <p:cNvGrpSpPr/>
            <p:nvPr/>
          </p:nvGrpSpPr>
          <p:grpSpPr>
            <a:xfrm>
              <a:off x="707778" y="254528"/>
              <a:ext cx="423645" cy="403772"/>
              <a:chOff x="2391618" y="2222229"/>
              <a:chExt cx="565690" cy="539226"/>
            </a:xfrm>
          </p:grpSpPr>
          <p:grpSp>
            <p:nvGrpSpPr>
              <p:cNvPr id="3353" name="Google Shape;3353;p17"/>
              <p:cNvGrpSpPr/>
              <p:nvPr/>
            </p:nvGrpSpPr>
            <p:grpSpPr>
              <a:xfrm>
                <a:off x="2391618" y="2222229"/>
                <a:ext cx="565690" cy="539226"/>
                <a:chOff x="2391618" y="2222229"/>
                <a:chExt cx="565690" cy="539226"/>
              </a:xfrm>
            </p:grpSpPr>
            <p:sp>
              <p:nvSpPr>
                <p:cNvPr id="3354" name="Google Shape;3354;p17"/>
                <p:cNvSpPr/>
                <p:nvPr/>
              </p:nvSpPr>
              <p:spPr>
                <a:xfrm>
                  <a:off x="2391618" y="2222556"/>
                  <a:ext cx="565690" cy="538899"/>
                </a:xfrm>
                <a:custGeom>
                  <a:avLst/>
                  <a:gdLst/>
                  <a:ahLst/>
                  <a:cxnLst/>
                  <a:rect l="l" t="t" r="r" b="b"/>
                  <a:pathLst>
                    <a:path w="565690" h="538899" extrusionOk="0">
                      <a:moveTo>
                        <a:pt x="475234" y="71318"/>
                      </a:moveTo>
                      <a:cubicBezTo>
                        <a:pt x="498072" y="87512"/>
                        <a:pt x="511453" y="84424"/>
                        <a:pt x="543740" y="106478"/>
                      </a:cubicBezTo>
                      <a:cubicBezTo>
                        <a:pt x="576028" y="128526"/>
                        <a:pt x="595544" y="215523"/>
                        <a:pt x="431581" y="392894"/>
                      </a:cubicBezTo>
                      <a:cubicBezTo>
                        <a:pt x="295084" y="540555"/>
                        <a:pt x="176924" y="565355"/>
                        <a:pt x="120567" y="515454"/>
                      </a:cubicBezTo>
                      <a:cubicBezTo>
                        <a:pt x="99055" y="496406"/>
                        <a:pt x="103964" y="472819"/>
                        <a:pt x="90751" y="462029"/>
                      </a:cubicBezTo>
                      <a:cubicBezTo>
                        <a:pt x="77544" y="451233"/>
                        <a:pt x="53219" y="457114"/>
                        <a:pt x="29424" y="430693"/>
                      </a:cubicBezTo>
                      <a:cubicBezTo>
                        <a:pt x="-20002" y="375842"/>
                        <a:pt x="-21683" y="256939"/>
                        <a:pt x="139969" y="123664"/>
                      </a:cubicBezTo>
                      <a:cubicBezTo>
                        <a:pt x="283123" y="5638"/>
                        <a:pt x="416144" y="-14441"/>
                        <a:pt x="440683" y="8136"/>
                      </a:cubicBezTo>
                      <a:cubicBezTo>
                        <a:pt x="469240" y="34402"/>
                        <a:pt x="461612" y="61654"/>
                        <a:pt x="475234" y="71318"/>
                      </a:cubicBezTo>
                      <a:close/>
                    </a:path>
                  </a:pathLst>
                </a:custGeom>
                <a:solidFill>
                  <a:srgbClr val="CB4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5" name="Google Shape;3355;p17"/>
                <p:cNvSpPr/>
                <p:nvPr/>
              </p:nvSpPr>
              <p:spPr>
                <a:xfrm>
                  <a:off x="2514268" y="2222229"/>
                  <a:ext cx="442757" cy="432218"/>
                </a:xfrm>
                <a:custGeom>
                  <a:avLst/>
                  <a:gdLst/>
                  <a:ahLst/>
                  <a:cxnLst/>
                  <a:rect l="l" t="t" r="r" b="b"/>
                  <a:pathLst>
                    <a:path w="442757" h="432218" extrusionOk="0">
                      <a:moveTo>
                        <a:pt x="280548" y="64"/>
                      </a:moveTo>
                      <a:cubicBezTo>
                        <a:pt x="226073" y="1718"/>
                        <a:pt x="124422" y="35144"/>
                        <a:pt x="17058" y="123662"/>
                      </a:cubicBezTo>
                      <a:cubicBezTo>
                        <a:pt x="11004" y="128651"/>
                        <a:pt x="5599" y="133614"/>
                        <a:pt x="0" y="138563"/>
                      </a:cubicBezTo>
                      <a:cubicBezTo>
                        <a:pt x="0" y="138563"/>
                        <a:pt x="15491" y="266046"/>
                        <a:pt x="101350" y="344069"/>
                      </a:cubicBezTo>
                      <a:cubicBezTo>
                        <a:pt x="176453" y="412314"/>
                        <a:pt x="268955" y="432218"/>
                        <a:pt x="268955" y="432218"/>
                      </a:cubicBezTo>
                      <a:cubicBezTo>
                        <a:pt x="282029" y="419989"/>
                        <a:pt x="295175" y="407539"/>
                        <a:pt x="308643" y="392972"/>
                      </a:cubicBezTo>
                      <a:cubicBezTo>
                        <a:pt x="472606" y="215595"/>
                        <a:pt x="453097" y="128544"/>
                        <a:pt x="420809" y="106490"/>
                      </a:cubicBezTo>
                      <a:cubicBezTo>
                        <a:pt x="388522" y="84443"/>
                        <a:pt x="375100" y="87537"/>
                        <a:pt x="352269" y="71336"/>
                      </a:cubicBezTo>
                      <a:cubicBezTo>
                        <a:pt x="338641" y="61672"/>
                        <a:pt x="346282" y="34441"/>
                        <a:pt x="317725" y="8174"/>
                      </a:cubicBezTo>
                      <a:cubicBezTo>
                        <a:pt x="311590" y="2535"/>
                        <a:pt x="298705" y="-485"/>
                        <a:pt x="280548" y="64"/>
                      </a:cubicBezTo>
                      <a:close/>
                    </a:path>
                  </a:pathLst>
                </a:custGeom>
                <a:solidFill>
                  <a:srgbClr val="A8373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6" name="Google Shape;3356;p17"/>
                <p:cNvSpPr/>
                <p:nvPr/>
              </p:nvSpPr>
              <p:spPr>
                <a:xfrm>
                  <a:off x="2404535" y="2239603"/>
                  <a:ext cx="539951" cy="503552"/>
                </a:xfrm>
                <a:custGeom>
                  <a:avLst/>
                  <a:gdLst/>
                  <a:ahLst/>
                  <a:cxnLst/>
                  <a:rect l="l" t="t" r="r" b="b"/>
                  <a:pathLst>
                    <a:path w="539951" h="503552" extrusionOk="0">
                      <a:moveTo>
                        <a:pt x="167684" y="355051"/>
                      </a:moveTo>
                      <a:cubicBezTo>
                        <a:pt x="167684" y="355051"/>
                        <a:pt x="75168" y="436094"/>
                        <a:pt x="26486" y="409747"/>
                      </a:cubicBezTo>
                      <a:cubicBezTo>
                        <a:pt x="-22196" y="383407"/>
                        <a:pt x="-11153" y="242724"/>
                        <a:pt x="122290" y="123399"/>
                      </a:cubicBezTo>
                      <a:cubicBezTo>
                        <a:pt x="191969" y="61094"/>
                        <a:pt x="367203" y="-31113"/>
                        <a:pt x="415168" y="10376"/>
                      </a:cubicBezTo>
                      <a:cubicBezTo>
                        <a:pt x="464735" y="53245"/>
                        <a:pt x="367029" y="173528"/>
                        <a:pt x="367029" y="173528"/>
                      </a:cubicBezTo>
                      <a:cubicBezTo>
                        <a:pt x="367029" y="173528"/>
                        <a:pt x="487874" y="69272"/>
                        <a:pt x="531721" y="111090"/>
                      </a:cubicBezTo>
                      <a:cubicBezTo>
                        <a:pt x="564544" y="142392"/>
                        <a:pt x="494518" y="285975"/>
                        <a:pt x="404573" y="373428"/>
                      </a:cubicBezTo>
                      <a:cubicBezTo>
                        <a:pt x="317422" y="458168"/>
                        <a:pt x="194480" y="531711"/>
                        <a:pt x="133602" y="492907"/>
                      </a:cubicBezTo>
                      <a:cubicBezTo>
                        <a:pt x="72081" y="453688"/>
                        <a:pt x="167684" y="355051"/>
                        <a:pt x="167684" y="355051"/>
                      </a:cubicBezTo>
                      <a:close/>
                    </a:path>
                  </a:pathLst>
                </a:custGeom>
                <a:solidFill>
                  <a:srgbClr val="E4BE9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7" name="Google Shape;3357;p17"/>
                <p:cNvSpPr/>
                <p:nvPr/>
              </p:nvSpPr>
              <p:spPr>
                <a:xfrm>
                  <a:off x="2469657" y="2594627"/>
                  <a:ext cx="102541" cy="94766"/>
                </a:xfrm>
                <a:custGeom>
                  <a:avLst/>
                  <a:gdLst/>
                  <a:ahLst/>
                  <a:cxnLst/>
                  <a:rect l="l" t="t" r="r" b="b"/>
                  <a:pathLst>
                    <a:path w="102541" h="94766" extrusionOk="0">
                      <a:moveTo>
                        <a:pt x="102542" y="0"/>
                      </a:moveTo>
                      <a:cubicBezTo>
                        <a:pt x="102542" y="0"/>
                        <a:pt x="47551" y="47912"/>
                        <a:pt x="0" y="57804"/>
                      </a:cubicBezTo>
                      <a:cubicBezTo>
                        <a:pt x="556" y="57784"/>
                        <a:pt x="857" y="57992"/>
                        <a:pt x="1433" y="57952"/>
                      </a:cubicBezTo>
                      <a:cubicBezTo>
                        <a:pt x="11580" y="57242"/>
                        <a:pt x="28423" y="54543"/>
                        <a:pt x="36085" y="61608"/>
                      </a:cubicBezTo>
                      <a:cubicBezTo>
                        <a:pt x="42842" y="67837"/>
                        <a:pt x="46439" y="82343"/>
                        <a:pt x="48354" y="93615"/>
                      </a:cubicBezTo>
                      <a:cubicBezTo>
                        <a:pt x="48421" y="94003"/>
                        <a:pt x="48803" y="94378"/>
                        <a:pt x="48897" y="94766"/>
                      </a:cubicBezTo>
                      <a:cubicBezTo>
                        <a:pt x="53417" y="51408"/>
                        <a:pt x="102542" y="0"/>
                        <a:pt x="102542" y="0"/>
                      </a:cubicBezTo>
                      <a:close/>
                    </a:path>
                  </a:pathLst>
                </a:custGeom>
                <a:solidFill>
                  <a:srgbClr val="D07A4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8" name="Google Shape;3358;p17"/>
                <p:cNvSpPr/>
                <p:nvPr/>
              </p:nvSpPr>
              <p:spPr>
                <a:xfrm>
                  <a:off x="2771537" y="2324687"/>
                  <a:ext cx="91625" cy="88444"/>
                </a:xfrm>
                <a:custGeom>
                  <a:avLst/>
                  <a:gdLst/>
                  <a:ahLst/>
                  <a:cxnLst/>
                  <a:rect l="l" t="t" r="r" b="b"/>
                  <a:pathLst>
                    <a:path w="91625" h="88444" extrusionOk="0">
                      <a:moveTo>
                        <a:pt x="52848" y="0"/>
                      </a:moveTo>
                      <a:cubicBezTo>
                        <a:pt x="35589" y="44309"/>
                        <a:pt x="0" y="88444"/>
                        <a:pt x="0" y="88444"/>
                      </a:cubicBezTo>
                      <a:cubicBezTo>
                        <a:pt x="0" y="88444"/>
                        <a:pt x="46064" y="48810"/>
                        <a:pt x="91625" y="28236"/>
                      </a:cubicBezTo>
                      <a:cubicBezTo>
                        <a:pt x="91518" y="28249"/>
                        <a:pt x="91378" y="28249"/>
                        <a:pt x="91270" y="28262"/>
                      </a:cubicBezTo>
                      <a:cubicBezTo>
                        <a:pt x="82115" y="28993"/>
                        <a:pt x="65921" y="30654"/>
                        <a:pt x="61039" y="25282"/>
                      </a:cubicBezTo>
                      <a:cubicBezTo>
                        <a:pt x="55983" y="19717"/>
                        <a:pt x="54342" y="6798"/>
                        <a:pt x="52989" y="342"/>
                      </a:cubicBezTo>
                      <a:cubicBezTo>
                        <a:pt x="52955" y="194"/>
                        <a:pt x="52882" y="147"/>
                        <a:pt x="52848" y="0"/>
                      </a:cubicBezTo>
                      <a:close/>
                    </a:path>
                  </a:pathLst>
                </a:custGeom>
                <a:solidFill>
                  <a:srgbClr val="AF4B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9" name="Google Shape;3359;p17"/>
                <p:cNvSpPr/>
                <p:nvPr/>
              </p:nvSpPr>
              <p:spPr>
                <a:xfrm>
                  <a:off x="2442489" y="2283818"/>
                  <a:ext cx="300110" cy="274380"/>
                </a:xfrm>
                <a:custGeom>
                  <a:avLst/>
                  <a:gdLst/>
                  <a:ahLst/>
                  <a:cxnLst/>
                  <a:rect l="l" t="t" r="r" b="b"/>
                  <a:pathLst>
                    <a:path w="300110" h="274380" extrusionOk="0">
                      <a:moveTo>
                        <a:pt x="286961" y="11522"/>
                      </a:moveTo>
                      <a:cubicBezTo>
                        <a:pt x="314715" y="42222"/>
                        <a:pt x="303095" y="97823"/>
                        <a:pt x="207699" y="191511"/>
                      </a:cubicBezTo>
                      <a:cubicBezTo>
                        <a:pt x="140606" y="257399"/>
                        <a:pt x="35359" y="294086"/>
                        <a:pt x="7612" y="263393"/>
                      </a:cubicBezTo>
                      <a:cubicBezTo>
                        <a:pt x="-20142" y="232692"/>
                        <a:pt x="31956" y="131269"/>
                        <a:pt x="99847" y="66205"/>
                      </a:cubicBezTo>
                      <a:cubicBezTo>
                        <a:pt x="152541" y="15701"/>
                        <a:pt x="259208" y="-19172"/>
                        <a:pt x="286961" y="11522"/>
                      </a:cubicBezTo>
                      <a:close/>
                    </a:path>
                  </a:pathLst>
                </a:custGeom>
                <a:solidFill>
                  <a:srgbClr val="ECD2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0" name="Google Shape;3360;p17"/>
                <p:cNvSpPr/>
                <p:nvPr/>
              </p:nvSpPr>
              <p:spPr>
                <a:xfrm>
                  <a:off x="2445265" y="2339799"/>
                  <a:ext cx="190187" cy="207911"/>
                </a:xfrm>
                <a:custGeom>
                  <a:avLst/>
                  <a:gdLst/>
                  <a:ahLst/>
                  <a:cxnLst/>
                  <a:rect l="l" t="t" r="r" b="b"/>
                  <a:pathLst>
                    <a:path w="190187" h="207911" extrusionOk="0">
                      <a:moveTo>
                        <a:pt x="181517" y="9079"/>
                      </a:moveTo>
                      <a:cubicBezTo>
                        <a:pt x="199479" y="32741"/>
                        <a:pt x="192494" y="75114"/>
                        <a:pt x="132285" y="145918"/>
                      </a:cubicBezTo>
                      <a:cubicBezTo>
                        <a:pt x="89952" y="195719"/>
                        <a:pt x="23019" y="222923"/>
                        <a:pt x="5050" y="199261"/>
                      </a:cubicBezTo>
                      <a:cubicBezTo>
                        <a:pt x="-12912" y="175600"/>
                        <a:pt x="19577" y="98548"/>
                        <a:pt x="62433" y="49390"/>
                      </a:cubicBezTo>
                      <a:cubicBezTo>
                        <a:pt x="95698" y="11229"/>
                        <a:pt x="163555" y="-14582"/>
                        <a:pt x="181517" y="9079"/>
                      </a:cubicBezTo>
                      <a:close/>
                    </a:path>
                  </a:pathLst>
                </a:custGeom>
                <a:solidFill>
                  <a:srgbClr val="F0DE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1" name="Google Shape;3361;p17"/>
                <p:cNvSpPr/>
                <p:nvPr/>
              </p:nvSpPr>
              <p:spPr>
                <a:xfrm>
                  <a:off x="2538385" y="2340760"/>
                  <a:ext cx="406094" cy="402383"/>
                </a:xfrm>
                <a:custGeom>
                  <a:avLst/>
                  <a:gdLst/>
                  <a:ahLst/>
                  <a:cxnLst/>
                  <a:rect l="l" t="t" r="r" b="b"/>
                  <a:pathLst>
                    <a:path w="406094" h="402383" extrusionOk="0">
                      <a:moveTo>
                        <a:pt x="366381" y="128"/>
                      </a:moveTo>
                      <a:cubicBezTo>
                        <a:pt x="321388" y="2974"/>
                        <a:pt x="262171" y="48817"/>
                        <a:pt x="243184" y="64294"/>
                      </a:cubicBezTo>
                      <a:lnTo>
                        <a:pt x="233152" y="72372"/>
                      </a:lnTo>
                      <a:lnTo>
                        <a:pt x="0" y="391885"/>
                      </a:lnTo>
                      <a:cubicBezTo>
                        <a:pt x="60952" y="430367"/>
                        <a:pt x="183666" y="356851"/>
                        <a:pt x="270717" y="272218"/>
                      </a:cubicBezTo>
                      <a:cubicBezTo>
                        <a:pt x="360654" y="184765"/>
                        <a:pt x="430688" y="41202"/>
                        <a:pt x="397864" y="9893"/>
                      </a:cubicBezTo>
                      <a:cubicBezTo>
                        <a:pt x="389640" y="2050"/>
                        <a:pt x="378717" y="-649"/>
                        <a:pt x="366381" y="128"/>
                      </a:cubicBezTo>
                      <a:close/>
                    </a:path>
                  </a:pathLst>
                </a:custGeom>
                <a:solidFill>
                  <a:srgbClr val="B6735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2" name="Google Shape;3362;p17"/>
                <p:cNvSpPr/>
                <p:nvPr/>
              </p:nvSpPr>
              <p:spPr>
                <a:xfrm>
                  <a:off x="2526831" y="2401552"/>
                  <a:ext cx="313579" cy="336158"/>
                </a:xfrm>
                <a:custGeom>
                  <a:avLst/>
                  <a:gdLst/>
                  <a:ahLst/>
                  <a:cxnLst/>
                  <a:rect l="l" t="t" r="r" b="b"/>
                  <a:pathLst>
                    <a:path w="313579" h="336158" extrusionOk="0">
                      <a:moveTo>
                        <a:pt x="302342" y="8579"/>
                      </a:moveTo>
                      <a:cubicBezTo>
                        <a:pt x="339324" y="40860"/>
                        <a:pt x="277917" y="139685"/>
                        <a:pt x="221238" y="206275"/>
                      </a:cubicBezTo>
                      <a:cubicBezTo>
                        <a:pt x="168551" y="268178"/>
                        <a:pt x="69826" y="358879"/>
                        <a:pt x="11306" y="330958"/>
                      </a:cubicBezTo>
                      <a:cubicBezTo>
                        <a:pt x="-17312" y="317303"/>
                        <a:pt x="4073" y="242595"/>
                        <a:pt x="125682" y="128011"/>
                      </a:cubicBezTo>
                      <a:cubicBezTo>
                        <a:pt x="140931" y="113639"/>
                        <a:pt x="179541" y="75552"/>
                        <a:pt x="205754" y="49426"/>
                      </a:cubicBezTo>
                      <a:cubicBezTo>
                        <a:pt x="239361" y="15939"/>
                        <a:pt x="274508" y="-15719"/>
                        <a:pt x="302342" y="8579"/>
                      </a:cubicBezTo>
                      <a:close/>
                    </a:path>
                  </a:pathLst>
                </a:custGeom>
                <a:solidFill>
                  <a:srgbClr val="D7A37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363" name="Google Shape;3363;p17"/>
              <p:cNvGrpSpPr/>
              <p:nvPr/>
            </p:nvGrpSpPr>
            <p:grpSpPr>
              <a:xfrm>
                <a:off x="2634208" y="2446379"/>
                <a:ext cx="93883" cy="96327"/>
                <a:chOff x="2634208" y="2446379"/>
                <a:chExt cx="93883" cy="96327"/>
              </a:xfrm>
            </p:grpSpPr>
            <p:grpSp>
              <p:nvGrpSpPr>
                <p:cNvPr id="3364" name="Google Shape;3364;p17"/>
                <p:cNvGrpSpPr/>
                <p:nvPr/>
              </p:nvGrpSpPr>
              <p:grpSpPr>
                <a:xfrm>
                  <a:off x="2634208" y="2446379"/>
                  <a:ext cx="78762" cy="77533"/>
                  <a:chOff x="2634208" y="2446379"/>
                  <a:chExt cx="78762" cy="77533"/>
                </a:xfrm>
              </p:grpSpPr>
              <p:sp>
                <p:nvSpPr>
                  <p:cNvPr id="3365" name="Google Shape;3365;p17"/>
                  <p:cNvSpPr/>
                  <p:nvPr/>
                </p:nvSpPr>
                <p:spPr>
                  <a:xfrm>
                    <a:off x="2634208" y="2446379"/>
                    <a:ext cx="78762" cy="77533"/>
                  </a:xfrm>
                  <a:custGeom>
                    <a:avLst/>
                    <a:gdLst/>
                    <a:ahLst/>
                    <a:cxnLst/>
                    <a:rect l="l" t="t" r="r" b="b"/>
                    <a:pathLst>
                      <a:path w="78762" h="77533" extrusionOk="0">
                        <a:moveTo>
                          <a:pt x="77414" y="3299"/>
                        </a:moveTo>
                        <a:cubicBezTo>
                          <a:pt x="82926" y="12809"/>
                          <a:pt x="71213" y="24757"/>
                          <a:pt x="48127" y="49584"/>
                        </a:cubicBezTo>
                        <a:cubicBezTo>
                          <a:pt x="31886" y="67044"/>
                          <a:pt x="6825" y="84336"/>
                          <a:pt x="1313" y="74833"/>
                        </a:cubicBezTo>
                        <a:cubicBezTo>
                          <a:pt x="-4205" y="65323"/>
                          <a:pt x="8399" y="39498"/>
                          <a:pt x="25437" y="23103"/>
                        </a:cubicBezTo>
                        <a:cubicBezTo>
                          <a:pt x="43011" y="6186"/>
                          <a:pt x="71903" y="-6204"/>
                          <a:pt x="77414" y="3299"/>
                        </a:cubicBezTo>
                        <a:close/>
                      </a:path>
                    </a:pathLst>
                  </a:custGeom>
                  <a:solidFill>
                    <a:srgbClr val="F0DE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6" name="Google Shape;3366;p17"/>
                  <p:cNvSpPr/>
                  <p:nvPr/>
                </p:nvSpPr>
                <p:spPr>
                  <a:xfrm>
                    <a:off x="2638618" y="2448705"/>
                    <a:ext cx="68496" cy="71230"/>
                  </a:xfrm>
                  <a:custGeom>
                    <a:avLst/>
                    <a:gdLst/>
                    <a:ahLst/>
                    <a:cxnLst/>
                    <a:rect l="l" t="t" r="r" b="b"/>
                    <a:pathLst>
                      <a:path w="68496" h="71230" extrusionOk="0">
                        <a:moveTo>
                          <a:pt x="67292" y="1583"/>
                        </a:moveTo>
                        <a:cubicBezTo>
                          <a:pt x="72388" y="9425"/>
                          <a:pt x="60963" y="23624"/>
                          <a:pt x="39766" y="44023"/>
                        </a:cubicBezTo>
                        <a:cubicBezTo>
                          <a:pt x="24858" y="58376"/>
                          <a:pt x="6052" y="77235"/>
                          <a:pt x="949" y="69386"/>
                        </a:cubicBezTo>
                        <a:cubicBezTo>
                          <a:pt x="-4148" y="61544"/>
                          <a:pt x="12247" y="42168"/>
                          <a:pt x="27302" y="28030"/>
                        </a:cubicBezTo>
                        <a:cubicBezTo>
                          <a:pt x="38989" y="17060"/>
                          <a:pt x="62195" y="-6266"/>
                          <a:pt x="67292" y="1583"/>
                        </a:cubicBezTo>
                        <a:close/>
                      </a:path>
                    </a:pathLst>
                  </a:custGeom>
                  <a:solidFill>
                    <a:srgbClr val="1B06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367" name="Google Shape;3367;p17"/>
                <p:cNvGrpSpPr/>
                <p:nvPr/>
              </p:nvGrpSpPr>
              <p:grpSpPr>
                <a:xfrm>
                  <a:off x="2659733" y="2479339"/>
                  <a:ext cx="68358" cy="63367"/>
                  <a:chOff x="2659733" y="2479339"/>
                  <a:chExt cx="68358" cy="63367"/>
                </a:xfrm>
              </p:grpSpPr>
              <p:sp>
                <p:nvSpPr>
                  <p:cNvPr id="3368" name="Google Shape;3368;p17"/>
                  <p:cNvSpPr/>
                  <p:nvPr/>
                </p:nvSpPr>
                <p:spPr>
                  <a:xfrm>
                    <a:off x="2659733" y="2479339"/>
                    <a:ext cx="68358" cy="63367"/>
                  </a:xfrm>
                  <a:custGeom>
                    <a:avLst/>
                    <a:gdLst/>
                    <a:ahLst/>
                    <a:cxnLst/>
                    <a:rect l="l" t="t" r="r" b="b"/>
                    <a:pathLst>
                      <a:path w="68358" h="63367" extrusionOk="0">
                        <a:moveTo>
                          <a:pt x="1058" y="60458"/>
                        </a:moveTo>
                        <a:cubicBezTo>
                          <a:pt x="-3463" y="52414"/>
                          <a:pt x="6757" y="42690"/>
                          <a:pt x="26929" y="22457"/>
                        </a:cubicBezTo>
                        <a:cubicBezTo>
                          <a:pt x="41114" y="8232"/>
                          <a:pt x="62827" y="-5678"/>
                          <a:pt x="67347" y="2365"/>
                        </a:cubicBezTo>
                        <a:cubicBezTo>
                          <a:pt x="71868" y="10402"/>
                          <a:pt x="60623" y="31686"/>
                          <a:pt x="45775" y="45007"/>
                        </a:cubicBezTo>
                        <a:cubicBezTo>
                          <a:pt x="30459" y="58756"/>
                          <a:pt x="5578" y="68494"/>
                          <a:pt x="1058" y="60458"/>
                        </a:cubicBezTo>
                        <a:close/>
                      </a:path>
                    </a:pathLst>
                  </a:custGeom>
                  <a:solidFill>
                    <a:srgbClr val="F0DE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9" name="Google Shape;3369;p17"/>
                  <p:cNvSpPr/>
                  <p:nvPr/>
                </p:nvSpPr>
                <p:spPr>
                  <a:xfrm>
                    <a:off x="2664730" y="2482608"/>
                    <a:ext cx="59578" cy="58183"/>
                  </a:xfrm>
                  <a:custGeom>
                    <a:avLst/>
                    <a:gdLst/>
                    <a:ahLst/>
                    <a:cxnLst/>
                    <a:rect l="l" t="t" r="r" b="b"/>
                    <a:pathLst>
                      <a:path w="59578" h="58183" extrusionOk="0">
                        <a:moveTo>
                          <a:pt x="950" y="56801"/>
                        </a:moveTo>
                        <a:cubicBezTo>
                          <a:pt x="-3250" y="50150"/>
                          <a:pt x="6770" y="38544"/>
                          <a:pt x="25241" y="21968"/>
                        </a:cubicBezTo>
                        <a:cubicBezTo>
                          <a:pt x="38227" y="10308"/>
                          <a:pt x="54635" y="-5035"/>
                          <a:pt x="58834" y="1608"/>
                        </a:cubicBezTo>
                        <a:cubicBezTo>
                          <a:pt x="63033" y="8259"/>
                          <a:pt x="48674" y="24078"/>
                          <a:pt x="35568" y="35557"/>
                        </a:cubicBezTo>
                        <a:cubicBezTo>
                          <a:pt x="25388" y="44471"/>
                          <a:pt x="5142" y="63444"/>
                          <a:pt x="950" y="56801"/>
                        </a:cubicBezTo>
                        <a:close/>
                      </a:path>
                    </a:pathLst>
                  </a:custGeom>
                  <a:solidFill>
                    <a:srgbClr val="1B06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grpSp>
          <p:nvGrpSpPr>
            <p:cNvPr id="3370" name="Google Shape;3370;p17"/>
            <p:cNvGrpSpPr/>
            <p:nvPr/>
          </p:nvGrpSpPr>
          <p:grpSpPr>
            <a:xfrm>
              <a:off x="0" y="1049314"/>
              <a:ext cx="1053128" cy="892611"/>
              <a:chOff x="3186513" y="1665710"/>
              <a:chExt cx="1406233" cy="1192055"/>
            </a:xfrm>
          </p:grpSpPr>
          <p:grpSp>
            <p:nvGrpSpPr>
              <p:cNvPr id="3371" name="Google Shape;3371;p17"/>
              <p:cNvGrpSpPr/>
              <p:nvPr/>
            </p:nvGrpSpPr>
            <p:grpSpPr>
              <a:xfrm>
                <a:off x="3186513" y="2160063"/>
                <a:ext cx="971150" cy="479378"/>
                <a:chOff x="3186513" y="2160063"/>
                <a:chExt cx="971150" cy="479378"/>
              </a:xfrm>
            </p:grpSpPr>
            <p:grpSp>
              <p:nvGrpSpPr>
                <p:cNvPr id="3372" name="Google Shape;3372;p17"/>
                <p:cNvGrpSpPr/>
                <p:nvPr/>
              </p:nvGrpSpPr>
              <p:grpSpPr>
                <a:xfrm>
                  <a:off x="3186513" y="2160063"/>
                  <a:ext cx="848757" cy="479378"/>
                  <a:chOff x="3186513" y="2160063"/>
                  <a:chExt cx="848757" cy="479378"/>
                </a:xfrm>
              </p:grpSpPr>
              <p:sp>
                <p:nvSpPr>
                  <p:cNvPr id="3373" name="Google Shape;3373;p17"/>
                  <p:cNvSpPr/>
                  <p:nvPr/>
                </p:nvSpPr>
                <p:spPr>
                  <a:xfrm>
                    <a:off x="3186539" y="2160109"/>
                    <a:ext cx="848731" cy="479332"/>
                  </a:xfrm>
                  <a:custGeom>
                    <a:avLst/>
                    <a:gdLst/>
                    <a:ahLst/>
                    <a:cxnLst/>
                    <a:rect l="l" t="t" r="r" b="b"/>
                    <a:pathLst>
                      <a:path w="848731" h="479332" extrusionOk="0">
                        <a:moveTo>
                          <a:pt x="848731" y="348620"/>
                        </a:moveTo>
                        <a:cubicBezTo>
                          <a:pt x="848731" y="348620"/>
                          <a:pt x="803853" y="399043"/>
                          <a:pt x="723573" y="434988"/>
                        </a:cubicBezTo>
                        <a:cubicBezTo>
                          <a:pt x="636783" y="473852"/>
                          <a:pt x="508912" y="497239"/>
                          <a:pt x="359938" y="462078"/>
                        </a:cubicBezTo>
                        <a:cubicBezTo>
                          <a:pt x="145384" y="411440"/>
                          <a:pt x="0" y="92670"/>
                          <a:pt x="0" y="92670"/>
                        </a:cubicBezTo>
                        <a:cubicBezTo>
                          <a:pt x="0" y="92670"/>
                          <a:pt x="99039" y="47296"/>
                          <a:pt x="214480" y="20795"/>
                        </a:cubicBezTo>
                        <a:cubicBezTo>
                          <a:pt x="307431" y="-549"/>
                          <a:pt x="413911" y="-6161"/>
                          <a:pt x="465721" y="7220"/>
                        </a:cubicBezTo>
                        <a:cubicBezTo>
                          <a:pt x="538005" y="25872"/>
                          <a:pt x="644632" y="74829"/>
                          <a:pt x="714833" y="145666"/>
                        </a:cubicBezTo>
                        <a:cubicBezTo>
                          <a:pt x="803879" y="235516"/>
                          <a:pt x="848731" y="348620"/>
                          <a:pt x="848731" y="348620"/>
                        </a:cubicBezTo>
                        <a:close/>
                      </a:path>
                    </a:pathLst>
                  </a:custGeom>
                  <a:solidFill>
                    <a:srgbClr val="693C1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4" name="Google Shape;3374;p17"/>
                  <p:cNvSpPr/>
                  <p:nvPr/>
                </p:nvSpPr>
                <p:spPr>
                  <a:xfrm>
                    <a:off x="3186513" y="2160063"/>
                    <a:ext cx="674480" cy="479256"/>
                  </a:xfrm>
                  <a:custGeom>
                    <a:avLst/>
                    <a:gdLst/>
                    <a:ahLst/>
                    <a:cxnLst/>
                    <a:rect l="l" t="t" r="r" b="b"/>
                    <a:pathLst>
                      <a:path w="674480" h="479256" extrusionOk="0">
                        <a:moveTo>
                          <a:pt x="465735" y="7205"/>
                        </a:moveTo>
                        <a:cubicBezTo>
                          <a:pt x="413918" y="-6170"/>
                          <a:pt x="307445" y="-524"/>
                          <a:pt x="214493" y="20820"/>
                        </a:cubicBezTo>
                        <a:cubicBezTo>
                          <a:pt x="99053" y="47321"/>
                          <a:pt x="0" y="92702"/>
                          <a:pt x="0" y="92702"/>
                        </a:cubicBezTo>
                        <a:cubicBezTo>
                          <a:pt x="0" y="92702"/>
                          <a:pt x="145384" y="411459"/>
                          <a:pt x="359945" y="462097"/>
                        </a:cubicBezTo>
                        <a:cubicBezTo>
                          <a:pt x="480984" y="490660"/>
                          <a:pt x="587645" y="480340"/>
                          <a:pt x="670108" y="454710"/>
                        </a:cubicBezTo>
                        <a:cubicBezTo>
                          <a:pt x="677804" y="392606"/>
                          <a:pt x="678158" y="310504"/>
                          <a:pt x="647485" y="232976"/>
                        </a:cubicBezTo>
                        <a:cubicBezTo>
                          <a:pt x="611615" y="142336"/>
                          <a:pt x="539458" y="64239"/>
                          <a:pt x="483429" y="12449"/>
                        </a:cubicBezTo>
                        <a:cubicBezTo>
                          <a:pt x="477462" y="10654"/>
                          <a:pt x="471320" y="8645"/>
                          <a:pt x="465735" y="7205"/>
                        </a:cubicBezTo>
                        <a:close/>
                      </a:path>
                    </a:pathLst>
                  </a:custGeom>
                  <a:solidFill>
                    <a:srgbClr val="8C68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5" name="Google Shape;3375;p17"/>
                  <p:cNvSpPr/>
                  <p:nvPr/>
                </p:nvSpPr>
                <p:spPr>
                  <a:xfrm>
                    <a:off x="3186513" y="2177669"/>
                    <a:ext cx="511763" cy="461274"/>
                  </a:xfrm>
                  <a:custGeom>
                    <a:avLst/>
                    <a:gdLst/>
                    <a:ahLst/>
                    <a:cxnLst/>
                    <a:rect l="l" t="t" r="r" b="b"/>
                    <a:pathLst>
                      <a:path w="511763" h="461274" extrusionOk="0">
                        <a:moveTo>
                          <a:pt x="232348" y="0"/>
                        </a:moveTo>
                        <a:cubicBezTo>
                          <a:pt x="226435" y="1212"/>
                          <a:pt x="220320" y="1875"/>
                          <a:pt x="214493" y="3215"/>
                        </a:cubicBezTo>
                        <a:cubicBezTo>
                          <a:pt x="99053" y="29716"/>
                          <a:pt x="0" y="75097"/>
                          <a:pt x="0" y="75097"/>
                        </a:cubicBezTo>
                        <a:cubicBezTo>
                          <a:pt x="0" y="75097"/>
                          <a:pt x="145384" y="393853"/>
                          <a:pt x="359945" y="444491"/>
                        </a:cubicBezTo>
                        <a:cubicBezTo>
                          <a:pt x="409571" y="456204"/>
                          <a:pt x="456599" y="460966"/>
                          <a:pt x="500808" y="461274"/>
                        </a:cubicBezTo>
                        <a:cubicBezTo>
                          <a:pt x="512421" y="399237"/>
                          <a:pt x="521195" y="310291"/>
                          <a:pt x="492450" y="249775"/>
                        </a:cubicBezTo>
                        <a:cubicBezTo>
                          <a:pt x="436133" y="131220"/>
                          <a:pt x="316915" y="47048"/>
                          <a:pt x="232348" y="0"/>
                        </a:cubicBezTo>
                        <a:close/>
                      </a:path>
                    </a:pathLst>
                  </a:custGeom>
                  <a:solidFill>
                    <a:srgbClr val="9F81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6" name="Google Shape;3376;p17"/>
                  <p:cNvSpPr/>
                  <p:nvPr/>
                </p:nvSpPr>
                <p:spPr>
                  <a:xfrm>
                    <a:off x="3242060" y="2272210"/>
                    <a:ext cx="400102" cy="284396"/>
                  </a:xfrm>
                  <a:custGeom>
                    <a:avLst/>
                    <a:gdLst/>
                    <a:ahLst/>
                    <a:cxnLst/>
                    <a:rect l="l" t="t" r="r" b="b"/>
                    <a:pathLst>
                      <a:path w="400102" h="284396" extrusionOk="0">
                        <a:moveTo>
                          <a:pt x="0" y="3775"/>
                        </a:moveTo>
                        <a:cubicBezTo>
                          <a:pt x="0" y="3775"/>
                          <a:pt x="92556" y="158609"/>
                          <a:pt x="185246" y="224027"/>
                        </a:cubicBezTo>
                        <a:cubicBezTo>
                          <a:pt x="277937" y="289453"/>
                          <a:pt x="329512" y="301716"/>
                          <a:pt x="370145" y="260735"/>
                        </a:cubicBezTo>
                        <a:cubicBezTo>
                          <a:pt x="425471" y="204927"/>
                          <a:pt x="403330" y="112016"/>
                          <a:pt x="310639" y="46590"/>
                        </a:cubicBezTo>
                        <a:cubicBezTo>
                          <a:pt x="217943" y="-18829"/>
                          <a:pt x="0" y="3775"/>
                          <a:pt x="0" y="3775"/>
                        </a:cubicBezTo>
                        <a:close/>
                      </a:path>
                    </a:pathLst>
                  </a:custGeom>
                  <a:solidFill>
                    <a:srgbClr val="A88C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7" name="Google Shape;3377;p17"/>
                  <p:cNvSpPr/>
                  <p:nvPr/>
                </p:nvSpPr>
                <p:spPr>
                  <a:xfrm>
                    <a:off x="3230889" y="2334224"/>
                    <a:ext cx="291558" cy="266491"/>
                  </a:xfrm>
                  <a:custGeom>
                    <a:avLst/>
                    <a:gdLst/>
                    <a:ahLst/>
                    <a:cxnLst/>
                    <a:rect l="l" t="t" r="r" b="b"/>
                    <a:pathLst>
                      <a:path w="291558" h="266491" extrusionOk="0">
                        <a:moveTo>
                          <a:pt x="0" y="0"/>
                        </a:moveTo>
                        <a:cubicBezTo>
                          <a:pt x="36179" y="60905"/>
                          <a:pt x="92442" y="143047"/>
                          <a:pt x="165737" y="205968"/>
                        </a:cubicBezTo>
                        <a:cubicBezTo>
                          <a:pt x="229167" y="247792"/>
                          <a:pt x="291559" y="266491"/>
                          <a:pt x="291559" y="266491"/>
                        </a:cubicBezTo>
                        <a:cubicBezTo>
                          <a:pt x="291559" y="266491"/>
                          <a:pt x="198212" y="218498"/>
                          <a:pt x="129177" y="145927"/>
                        </a:cubicBezTo>
                        <a:cubicBezTo>
                          <a:pt x="60999" y="74246"/>
                          <a:pt x="2398" y="2920"/>
                          <a:pt x="0" y="0"/>
                        </a:cubicBezTo>
                        <a:close/>
                      </a:path>
                    </a:pathLst>
                  </a:custGeom>
                  <a:solidFill>
                    <a:srgbClr val="D4BC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378" name="Google Shape;3378;p17"/>
                <p:cNvGrpSpPr/>
                <p:nvPr/>
              </p:nvGrpSpPr>
              <p:grpSpPr>
                <a:xfrm>
                  <a:off x="3242060" y="2230269"/>
                  <a:ext cx="915603" cy="367057"/>
                  <a:chOff x="3242060" y="2230269"/>
                  <a:chExt cx="915603" cy="367057"/>
                </a:xfrm>
              </p:grpSpPr>
              <p:sp>
                <p:nvSpPr>
                  <p:cNvPr id="3379" name="Google Shape;3379;p17"/>
                  <p:cNvSpPr/>
                  <p:nvPr/>
                </p:nvSpPr>
                <p:spPr>
                  <a:xfrm>
                    <a:off x="3256613" y="2274625"/>
                    <a:ext cx="901050" cy="264461"/>
                  </a:xfrm>
                  <a:custGeom>
                    <a:avLst/>
                    <a:gdLst/>
                    <a:ahLst/>
                    <a:cxnLst/>
                    <a:rect l="l" t="t" r="r" b="b"/>
                    <a:pathLst>
                      <a:path w="901050" h="264461" extrusionOk="0">
                        <a:moveTo>
                          <a:pt x="0" y="0"/>
                        </a:moveTo>
                        <a:cubicBezTo>
                          <a:pt x="0" y="0"/>
                          <a:pt x="138118" y="76650"/>
                          <a:pt x="387437" y="151124"/>
                        </a:cubicBezTo>
                        <a:cubicBezTo>
                          <a:pt x="636749" y="225604"/>
                          <a:pt x="899503" y="264461"/>
                          <a:pt x="899503" y="264461"/>
                        </a:cubicBezTo>
                        <a:cubicBezTo>
                          <a:pt x="899503" y="264461"/>
                          <a:pt x="901968" y="256867"/>
                          <a:pt x="900675" y="250545"/>
                        </a:cubicBezTo>
                        <a:cubicBezTo>
                          <a:pt x="899389" y="244223"/>
                          <a:pt x="891185" y="235898"/>
                          <a:pt x="891185" y="235898"/>
                        </a:cubicBezTo>
                        <a:cubicBezTo>
                          <a:pt x="891185" y="235898"/>
                          <a:pt x="639408" y="203945"/>
                          <a:pt x="390531" y="136082"/>
                        </a:cubicBezTo>
                        <a:cubicBezTo>
                          <a:pt x="151639" y="70951"/>
                          <a:pt x="0" y="0"/>
                          <a:pt x="0"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0" name="Google Shape;3380;p17"/>
                  <p:cNvSpPr/>
                  <p:nvPr/>
                </p:nvSpPr>
                <p:spPr>
                  <a:xfrm>
                    <a:off x="3706314" y="2475470"/>
                    <a:ext cx="153534" cy="121856"/>
                  </a:xfrm>
                  <a:custGeom>
                    <a:avLst/>
                    <a:gdLst/>
                    <a:ahLst/>
                    <a:cxnLst/>
                    <a:rect l="l" t="t" r="r" b="b"/>
                    <a:pathLst>
                      <a:path w="153534" h="121856" extrusionOk="0">
                        <a:moveTo>
                          <a:pt x="153535" y="2639"/>
                        </a:moveTo>
                        <a:cubicBezTo>
                          <a:pt x="153535" y="2639"/>
                          <a:pt x="142498" y="42280"/>
                          <a:pt x="104116" y="72083"/>
                        </a:cubicBezTo>
                        <a:cubicBezTo>
                          <a:pt x="65727" y="101886"/>
                          <a:pt x="0" y="121857"/>
                          <a:pt x="0" y="121857"/>
                        </a:cubicBezTo>
                        <a:cubicBezTo>
                          <a:pt x="0" y="121857"/>
                          <a:pt x="61829" y="94338"/>
                          <a:pt x="96354" y="63872"/>
                        </a:cubicBezTo>
                        <a:cubicBezTo>
                          <a:pt x="130878" y="33413"/>
                          <a:pt x="138084" y="0"/>
                          <a:pt x="138084" y="0"/>
                        </a:cubicBezTo>
                        <a:lnTo>
                          <a:pt x="153535" y="2639"/>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1" name="Google Shape;3381;p17"/>
                  <p:cNvSpPr/>
                  <p:nvPr/>
                </p:nvSpPr>
                <p:spPr>
                  <a:xfrm>
                    <a:off x="3339739" y="2245432"/>
                    <a:ext cx="136731" cy="119070"/>
                  </a:xfrm>
                  <a:custGeom>
                    <a:avLst/>
                    <a:gdLst/>
                    <a:ahLst/>
                    <a:cxnLst/>
                    <a:rect l="l" t="t" r="r" b="b"/>
                    <a:pathLst>
                      <a:path w="136731" h="119070" extrusionOk="0">
                        <a:moveTo>
                          <a:pt x="112387" y="110860"/>
                        </a:moveTo>
                        <a:cubicBezTo>
                          <a:pt x="112387" y="110860"/>
                          <a:pt x="106634" y="90942"/>
                          <a:pt x="78539" y="63229"/>
                        </a:cubicBezTo>
                        <a:cubicBezTo>
                          <a:pt x="50444" y="35516"/>
                          <a:pt x="0" y="0"/>
                          <a:pt x="0" y="0"/>
                        </a:cubicBezTo>
                        <a:cubicBezTo>
                          <a:pt x="0" y="0"/>
                          <a:pt x="50075" y="25664"/>
                          <a:pt x="84258" y="55427"/>
                        </a:cubicBezTo>
                        <a:cubicBezTo>
                          <a:pt x="118441" y="85196"/>
                          <a:pt x="136731" y="119071"/>
                          <a:pt x="136731" y="119071"/>
                        </a:cubicBezTo>
                        <a:lnTo>
                          <a:pt x="112387" y="11086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2" name="Google Shape;3382;p17"/>
                  <p:cNvSpPr/>
                  <p:nvPr/>
                </p:nvSpPr>
                <p:spPr>
                  <a:xfrm>
                    <a:off x="3325139" y="2364355"/>
                    <a:ext cx="146228" cy="27584"/>
                  </a:xfrm>
                  <a:custGeom>
                    <a:avLst/>
                    <a:gdLst/>
                    <a:ahLst/>
                    <a:cxnLst/>
                    <a:rect l="l" t="t" r="r" b="b"/>
                    <a:pathLst>
                      <a:path w="146228" h="27584" extrusionOk="0">
                        <a:moveTo>
                          <a:pt x="146228" y="7990"/>
                        </a:moveTo>
                        <a:cubicBezTo>
                          <a:pt x="146228" y="7990"/>
                          <a:pt x="110056" y="21385"/>
                          <a:pt x="73503" y="25731"/>
                        </a:cubicBezTo>
                        <a:cubicBezTo>
                          <a:pt x="36942" y="30084"/>
                          <a:pt x="0" y="25403"/>
                          <a:pt x="0" y="25403"/>
                        </a:cubicBezTo>
                        <a:cubicBezTo>
                          <a:pt x="0" y="25403"/>
                          <a:pt x="41362" y="22737"/>
                          <a:pt x="72431" y="16388"/>
                        </a:cubicBezTo>
                        <a:cubicBezTo>
                          <a:pt x="103493" y="10039"/>
                          <a:pt x="124261" y="0"/>
                          <a:pt x="124261" y="0"/>
                        </a:cubicBezTo>
                        <a:lnTo>
                          <a:pt x="146228" y="799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3" name="Google Shape;3383;p17"/>
                  <p:cNvSpPr/>
                  <p:nvPr/>
                </p:nvSpPr>
                <p:spPr>
                  <a:xfrm>
                    <a:off x="3455180" y="2429962"/>
                    <a:ext cx="240706" cy="94813"/>
                  </a:xfrm>
                  <a:custGeom>
                    <a:avLst/>
                    <a:gdLst/>
                    <a:ahLst/>
                    <a:cxnLst/>
                    <a:rect l="l" t="t" r="r" b="b"/>
                    <a:pathLst>
                      <a:path w="240706" h="94813" extrusionOk="0">
                        <a:moveTo>
                          <a:pt x="240706" y="3985"/>
                        </a:moveTo>
                        <a:cubicBezTo>
                          <a:pt x="240706" y="3985"/>
                          <a:pt x="202786" y="45387"/>
                          <a:pt x="143864" y="68392"/>
                        </a:cubicBezTo>
                        <a:cubicBezTo>
                          <a:pt x="84941" y="91398"/>
                          <a:pt x="0" y="94813"/>
                          <a:pt x="0" y="94813"/>
                        </a:cubicBezTo>
                        <a:cubicBezTo>
                          <a:pt x="0" y="94813"/>
                          <a:pt x="84452" y="80695"/>
                          <a:pt x="138526" y="56511"/>
                        </a:cubicBezTo>
                        <a:cubicBezTo>
                          <a:pt x="192593" y="32328"/>
                          <a:pt x="224211" y="0"/>
                          <a:pt x="224211" y="0"/>
                        </a:cubicBezTo>
                        <a:lnTo>
                          <a:pt x="240706" y="3985"/>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4" name="Google Shape;3384;p17"/>
                  <p:cNvSpPr/>
                  <p:nvPr/>
                </p:nvSpPr>
                <p:spPr>
                  <a:xfrm>
                    <a:off x="3517223" y="2239478"/>
                    <a:ext cx="191957" cy="195171"/>
                  </a:xfrm>
                  <a:custGeom>
                    <a:avLst/>
                    <a:gdLst/>
                    <a:ahLst/>
                    <a:cxnLst/>
                    <a:rect l="l" t="t" r="r" b="b"/>
                    <a:pathLst>
                      <a:path w="191957" h="195171" extrusionOk="0">
                        <a:moveTo>
                          <a:pt x="0" y="0"/>
                        </a:moveTo>
                        <a:cubicBezTo>
                          <a:pt x="0" y="0"/>
                          <a:pt x="60463" y="27117"/>
                          <a:pt x="109996" y="76295"/>
                        </a:cubicBezTo>
                        <a:cubicBezTo>
                          <a:pt x="159529" y="125467"/>
                          <a:pt x="191957" y="195172"/>
                          <a:pt x="191957" y="195172"/>
                        </a:cubicBezTo>
                        <a:lnTo>
                          <a:pt x="169139" y="189439"/>
                        </a:lnTo>
                        <a:cubicBezTo>
                          <a:pt x="169139" y="189439"/>
                          <a:pt x="137676" y="131648"/>
                          <a:pt x="95389" y="84285"/>
                        </a:cubicBezTo>
                        <a:cubicBezTo>
                          <a:pt x="53103" y="36929"/>
                          <a:pt x="0" y="0"/>
                          <a:pt x="0"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5" name="Google Shape;3385;p17"/>
                  <p:cNvSpPr/>
                  <p:nvPr/>
                </p:nvSpPr>
                <p:spPr>
                  <a:xfrm>
                    <a:off x="3734449" y="2240971"/>
                    <a:ext cx="129866" cy="233781"/>
                  </a:xfrm>
                  <a:custGeom>
                    <a:avLst/>
                    <a:gdLst/>
                    <a:ahLst/>
                    <a:cxnLst/>
                    <a:rect l="l" t="t" r="r" b="b"/>
                    <a:pathLst>
                      <a:path w="129866" h="233781" extrusionOk="0">
                        <a:moveTo>
                          <a:pt x="129867" y="233782"/>
                        </a:moveTo>
                        <a:cubicBezTo>
                          <a:pt x="129867" y="233782"/>
                          <a:pt x="123471" y="184175"/>
                          <a:pt x="91003" y="125728"/>
                        </a:cubicBezTo>
                        <a:cubicBezTo>
                          <a:pt x="58541" y="67281"/>
                          <a:pt x="0" y="0"/>
                          <a:pt x="0" y="0"/>
                        </a:cubicBezTo>
                        <a:cubicBezTo>
                          <a:pt x="0" y="0"/>
                          <a:pt x="50069" y="73094"/>
                          <a:pt x="77320" y="130470"/>
                        </a:cubicBezTo>
                        <a:cubicBezTo>
                          <a:pt x="104571" y="187838"/>
                          <a:pt x="108991" y="229495"/>
                          <a:pt x="108991" y="229495"/>
                        </a:cubicBezTo>
                        <a:lnTo>
                          <a:pt x="129867" y="233782"/>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6" name="Google Shape;3386;p17"/>
                  <p:cNvSpPr/>
                  <p:nvPr/>
                </p:nvSpPr>
                <p:spPr>
                  <a:xfrm>
                    <a:off x="3242060" y="2275985"/>
                    <a:ext cx="915603" cy="263101"/>
                  </a:xfrm>
                  <a:custGeom>
                    <a:avLst/>
                    <a:gdLst/>
                    <a:ahLst/>
                    <a:cxnLst/>
                    <a:rect l="l" t="t" r="r" b="b"/>
                    <a:pathLst>
                      <a:path w="915603" h="263101" extrusionOk="0">
                        <a:moveTo>
                          <a:pt x="0" y="0"/>
                        </a:moveTo>
                        <a:cubicBezTo>
                          <a:pt x="0" y="0"/>
                          <a:pt x="138118" y="76650"/>
                          <a:pt x="387430" y="151130"/>
                        </a:cubicBezTo>
                        <a:cubicBezTo>
                          <a:pt x="636749" y="225604"/>
                          <a:pt x="914056" y="263102"/>
                          <a:pt x="914056" y="263102"/>
                        </a:cubicBezTo>
                        <a:cubicBezTo>
                          <a:pt x="914056" y="263102"/>
                          <a:pt x="916521" y="255507"/>
                          <a:pt x="915228" y="249185"/>
                        </a:cubicBezTo>
                        <a:cubicBezTo>
                          <a:pt x="913942" y="242863"/>
                          <a:pt x="908893" y="237820"/>
                          <a:pt x="908893" y="237820"/>
                        </a:cubicBezTo>
                        <a:cubicBezTo>
                          <a:pt x="908893" y="237820"/>
                          <a:pt x="639408" y="203945"/>
                          <a:pt x="390531" y="136088"/>
                        </a:cubicBezTo>
                        <a:cubicBezTo>
                          <a:pt x="151639" y="70951"/>
                          <a:pt x="0" y="0"/>
                          <a:pt x="0"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7" name="Google Shape;3387;p17"/>
                  <p:cNvSpPr/>
                  <p:nvPr/>
                </p:nvSpPr>
                <p:spPr>
                  <a:xfrm>
                    <a:off x="3333029" y="2243912"/>
                    <a:ext cx="140923" cy="122553"/>
                  </a:xfrm>
                  <a:custGeom>
                    <a:avLst/>
                    <a:gdLst/>
                    <a:ahLst/>
                    <a:cxnLst/>
                    <a:rect l="l" t="t" r="r" b="b"/>
                    <a:pathLst>
                      <a:path w="140923" h="122553" extrusionOk="0">
                        <a:moveTo>
                          <a:pt x="113103" y="114704"/>
                        </a:moveTo>
                        <a:cubicBezTo>
                          <a:pt x="113103" y="114704"/>
                          <a:pt x="106627" y="90942"/>
                          <a:pt x="78532" y="63229"/>
                        </a:cubicBezTo>
                        <a:cubicBezTo>
                          <a:pt x="50437" y="35515"/>
                          <a:pt x="0" y="0"/>
                          <a:pt x="0" y="0"/>
                        </a:cubicBezTo>
                        <a:cubicBezTo>
                          <a:pt x="0" y="0"/>
                          <a:pt x="50069" y="25664"/>
                          <a:pt x="84252" y="55433"/>
                        </a:cubicBezTo>
                        <a:cubicBezTo>
                          <a:pt x="118434" y="85196"/>
                          <a:pt x="140924" y="122553"/>
                          <a:pt x="140924" y="122553"/>
                        </a:cubicBezTo>
                        <a:lnTo>
                          <a:pt x="113103" y="114704"/>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8" name="Google Shape;3388;p17"/>
                  <p:cNvSpPr/>
                  <p:nvPr/>
                </p:nvSpPr>
                <p:spPr>
                  <a:xfrm>
                    <a:off x="3313406" y="2360330"/>
                    <a:ext cx="150353" cy="28815"/>
                  </a:xfrm>
                  <a:custGeom>
                    <a:avLst/>
                    <a:gdLst/>
                    <a:ahLst/>
                    <a:cxnLst/>
                    <a:rect l="l" t="t" r="r" b="b"/>
                    <a:pathLst>
                      <a:path w="150353" h="28815" extrusionOk="0">
                        <a:moveTo>
                          <a:pt x="150354" y="9249"/>
                        </a:moveTo>
                        <a:cubicBezTo>
                          <a:pt x="150354" y="9249"/>
                          <a:pt x="110096" y="23300"/>
                          <a:pt x="73496" y="27285"/>
                        </a:cubicBezTo>
                        <a:cubicBezTo>
                          <a:pt x="36895" y="31270"/>
                          <a:pt x="0" y="26213"/>
                          <a:pt x="0" y="26213"/>
                        </a:cubicBezTo>
                        <a:cubicBezTo>
                          <a:pt x="0" y="26213"/>
                          <a:pt x="41389" y="23963"/>
                          <a:pt x="72518" y="17929"/>
                        </a:cubicBezTo>
                        <a:cubicBezTo>
                          <a:pt x="103647" y="11888"/>
                          <a:pt x="128386" y="0"/>
                          <a:pt x="128386" y="0"/>
                        </a:cubicBezTo>
                        <a:lnTo>
                          <a:pt x="150354" y="9249"/>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9" name="Google Shape;3389;p17"/>
                  <p:cNvSpPr/>
                  <p:nvPr/>
                </p:nvSpPr>
                <p:spPr>
                  <a:xfrm>
                    <a:off x="3435751" y="2432420"/>
                    <a:ext cx="249948" cy="91022"/>
                  </a:xfrm>
                  <a:custGeom>
                    <a:avLst/>
                    <a:gdLst/>
                    <a:ahLst/>
                    <a:cxnLst/>
                    <a:rect l="l" t="t" r="r" b="b"/>
                    <a:pathLst>
                      <a:path w="249948" h="91022" extrusionOk="0">
                        <a:moveTo>
                          <a:pt x="249949" y="5351"/>
                        </a:moveTo>
                        <a:cubicBezTo>
                          <a:pt x="249949" y="5351"/>
                          <a:pt x="204468" y="49064"/>
                          <a:pt x="144741" y="69892"/>
                        </a:cubicBezTo>
                        <a:cubicBezTo>
                          <a:pt x="85008" y="90721"/>
                          <a:pt x="0" y="91022"/>
                          <a:pt x="0" y="91022"/>
                        </a:cubicBezTo>
                        <a:cubicBezTo>
                          <a:pt x="0" y="91022"/>
                          <a:pt x="84921" y="80012"/>
                          <a:pt x="139839" y="57824"/>
                        </a:cubicBezTo>
                        <a:cubicBezTo>
                          <a:pt x="194763" y="35636"/>
                          <a:pt x="231029" y="0"/>
                          <a:pt x="231029" y="0"/>
                        </a:cubicBezTo>
                        <a:lnTo>
                          <a:pt x="249949" y="535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0" name="Google Shape;3390;p17"/>
                  <p:cNvSpPr/>
                  <p:nvPr/>
                </p:nvSpPr>
                <p:spPr>
                  <a:xfrm>
                    <a:off x="3507894" y="2234341"/>
                    <a:ext cx="196028" cy="201393"/>
                  </a:xfrm>
                  <a:custGeom>
                    <a:avLst/>
                    <a:gdLst/>
                    <a:ahLst/>
                    <a:cxnLst/>
                    <a:rect l="l" t="t" r="r" b="b"/>
                    <a:pathLst>
                      <a:path w="196028" h="201393" extrusionOk="0">
                        <a:moveTo>
                          <a:pt x="0" y="0"/>
                        </a:moveTo>
                        <a:cubicBezTo>
                          <a:pt x="0" y="0"/>
                          <a:pt x="60456" y="27124"/>
                          <a:pt x="109996" y="76295"/>
                        </a:cubicBezTo>
                        <a:cubicBezTo>
                          <a:pt x="159529" y="125467"/>
                          <a:pt x="196029" y="201394"/>
                          <a:pt x="196029" y="201394"/>
                        </a:cubicBezTo>
                        <a:cubicBezTo>
                          <a:pt x="196029" y="201394"/>
                          <a:pt x="172876" y="194422"/>
                          <a:pt x="171102" y="193082"/>
                        </a:cubicBezTo>
                        <a:cubicBezTo>
                          <a:pt x="169327" y="191743"/>
                          <a:pt x="137676" y="131648"/>
                          <a:pt x="95389" y="84285"/>
                        </a:cubicBezTo>
                        <a:cubicBezTo>
                          <a:pt x="53103" y="36929"/>
                          <a:pt x="0" y="0"/>
                          <a:pt x="0"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1" name="Google Shape;3391;p17"/>
                  <p:cNvSpPr/>
                  <p:nvPr/>
                </p:nvSpPr>
                <p:spPr>
                  <a:xfrm>
                    <a:off x="3725013" y="2230269"/>
                    <a:ext cx="133269" cy="240317"/>
                  </a:xfrm>
                  <a:custGeom>
                    <a:avLst/>
                    <a:gdLst/>
                    <a:ahLst/>
                    <a:cxnLst/>
                    <a:rect l="l" t="t" r="r" b="b"/>
                    <a:pathLst>
                      <a:path w="133269" h="240317" extrusionOk="0">
                        <a:moveTo>
                          <a:pt x="133269" y="240318"/>
                        </a:moveTo>
                        <a:cubicBezTo>
                          <a:pt x="133269" y="240318"/>
                          <a:pt x="123471" y="184175"/>
                          <a:pt x="91009" y="125728"/>
                        </a:cubicBezTo>
                        <a:cubicBezTo>
                          <a:pt x="58541" y="67281"/>
                          <a:pt x="0" y="0"/>
                          <a:pt x="0" y="0"/>
                        </a:cubicBezTo>
                        <a:cubicBezTo>
                          <a:pt x="0" y="0"/>
                          <a:pt x="50076" y="73094"/>
                          <a:pt x="77320" y="130470"/>
                        </a:cubicBezTo>
                        <a:cubicBezTo>
                          <a:pt x="104571" y="187838"/>
                          <a:pt x="110083" y="237532"/>
                          <a:pt x="110083" y="237532"/>
                        </a:cubicBezTo>
                        <a:lnTo>
                          <a:pt x="133269" y="240318"/>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2" name="Google Shape;3392;p17"/>
                  <p:cNvSpPr/>
                  <p:nvPr/>
                </p:nvSpPr>
                <p:spPr>
                  <a:xfrm>
                    <a:off x="3694728" y="2476508"/>
                    <a:ext cx="162020" cy="119492"/>
                  </a:xfrm>
                  <a:custGeom>
                    <a:avLst/>
                    <a:gdLst/>
                    <a:ahLst/>
                    <a:cxnLst/>
                    <a:rect l="l" t="t" r="r" b="b"/>
                    <a:pathLst>
                      <a:path w="162020" h="119492" extrusionOk="0">
                        <a:moveTo>
                          <a:pt x="162020" y="1072"/>
                        </a:moveTo>
                        <a:cubicBezTo>
                          <a:pt x="162020" y="1072"/>
                          <a:pt x="146155" y="46834"/>
                          <a:pt x="106386" y="74762"/>
                        </a:cubicBezTo>
                        <a:cubicBezTo>
                          <a:pt x="66618" y="102696"/>
                          <a:pt x="0" y="119493"/>
                          <a:pt x="0" y="119493"/>
                        </a:cubicBezTo>
                        <a:cubicBezTo>
                          <a:pt x="0" y="119493"/>
                          <a:pt x="63082" y="94967"/>
                          <a:pt x="99026" y="66196"/>
                        </a:cubicBezTo>
                        <a:cubicBezTo>
                          <a:pt x="134970" y="37418"/>
                          <a:pt x="144942" y="0"/>
                          <a:pt x="144942" y="0"/>
                        </a:cubicBezTo>
                        <a:lnTo>
                          <a:pt x="162020" y="107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3393" name="Google Shape;3393;p17"/>
              <p:cNvGrpSpPr/>
              <p:nvPr/>
            </p:nvGrpSpPr>
            <p:grpSpPr>
              <a:xfrm>
                <a:off x="3792257" y="1665710"/>
                <a:ext cx="538087" cy="993612"/>
                <a:chOff x="3792257" y="1665710"/>
                <a:chExt cx="538087" cy="993612"/>
              </a:xfrm>
            </p:grpSpPr>
            <p:grpSp>
              <p:nvGrpSpPr>
                <p:cNvPr id="3394" name="Google Shape;3394;p17"/>
                <p:cNvGrpSpPr/>
                <p:nvPr/>
              </p:nvGrpSpPr>
              <p:grpSpPr>
                <a:xfrm>
                  <a:off x="3792257" y="1665710"/>
                  <a:ext cx="487522" cy="774233"/>
                  <a:chOff x="3792257" y="1665710"/>
                  <a:chExt cx="487522" cy="774233"/>
                </a:xfrm>
              </p:grpSpPr>
              <p:grpSp>
                <p:nvGrpSpPr>
                  <p:cNvPr id="3395" name="Google Shape;3395;p17"/>
                  <p:cNvGrpSpPr/>
                  <p:nvPr/>
                </p:nvGrpSpPr>
                <p:grpSpPr>
                  <a:xfrm>
                    <a:off x="3792257" y="1665710"/>
                    <a:ext cx="487522" cy="756436"/>
                    <a:chOff x="3792257" y="1665710"/>
                    <a:chExt cx="487522" cy="756436"/>
                  </a:xfrm>
                </p:grpSpPr>
                <p:sp>
                  <p:nvSpPr>
                    <p:cNvPr id="3396" name="Google Shape;3396;p17"/>
                    <p:cNvSpPr/>
                    <p:nvPr/>
                  </p:nvSpPr>
                  <p:spPr>
                    <a:xfrm>
                      <a:off x="3792257" y="1665710"/>
                      <a:ext cx="487522" cy="756436"/>
                    </a:xfrm>
                    <a:custGeom>
                      <a:avLst/>
                      <a:gdLst/>
                      <a:ahLst/>
                      <a:cxnLst/>
                      <a:rect l="l" t="t" r="r" b="b"/>
                      <a:pathLst>
                        <a:path w="487522" h="756436" extrusionOk="0">
                          <a:moveTo>
                            <a:pt x="410994" y="756436"/>
                          </a:moveTo>
                          <a:cubicBezTo>
                            <a:pt x="410994" y="756436"/>
                            <a:pt x="156143" y="737483"/>
                            <a:pt x="23879" y="465031"/>
                          </a:cubicBezTo>
                          <a:cubicBezTo>
                            <a:pt x="-49838" y="313184"/>
                            <a:pt x="70659" y="0"/>
                            <a:pt x="70659" y="0"/>
                          </a:cubicBezTo>
                          <a:cubicBezTo>
                            <a:pt x="70659" y="0"/>
                            <a:pt x="386415" y="161196"/>
                            <a:pt x="459683" y="325052"/>
                          </a:cubicBezTo>
                          <a:cubicBezTo>
                            <a:pt x="543620" y="512743"/>
                            <a:pt x="410994" y="756436"/>
                            <a:pt x="410994" y="756436"/>
                          </a:cubicBezTo>
                          <a:close/>
                        </a:path>
                      </a:pathLst>
                    </a:custGeom>
                    <a:solidFill>
                      <a:srgbClr val="6E3D1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7" name="Google Shape;3397;p17"/>
                    <p:cNvSpPr/>
                    <p:nvPr/>
                  </p:nvSpPr>
                  <p:spPr>
                    <a:xfrm>
                      <a:off x="3792280" y="1665730"/>
                      <a:ext cx="302356" cy="562838"/>
                    </a:xfrm>
                    <a:custGeom>
                      <a:avLst/>
                      <a:gdLst/>
                      <a:ahLst/>
                      <a:cxnLst/>
                      <a:rect l="l" t="t" r="r" b="b"/>
                      <a:pathLst>
                        <a:path w="302356" h="562838" extrusionOk="0">
                          <a:moveTo>
                            <a:pt x="70630" y="0"/>
                          </a:moveTo>
                          <a:cubicBezTo>
                            <a:pt x="70630" y="0"/>
                            <a:pt x="-49834" y="313151"/>
                            <a:pt x="23883" y="464998"/>
                          </a:cubicBezTo>
                          <a:cubicBezTo>
                            <a:pt x="41979" y="502282"/>
                            <a:pt x="62439" y="534449"/>
                            <a:pt x="84159" y="562838"/>
                          </a:cubicBezTo>
                          <a:cubicBezTo>
                            <a:pt x="155772" y="556750"/>
                            <a:pt x="257517" y="531602"/>
                            <a:pt x="289316" y="440526"/>
                          </a:cubicBezTo>
                          <a:cubicBezTo>
                            <a:pt x="333444" y="314135"/>
                            <a:pt x="256466" y="165041"/>
                            <a:pt x="194208" y="72578"/>
                          </a:cubicBezTo>
                          <a:cubicBezTo>
                            <a:pt x="125561" y="28550"/>
                            <a:pt x="70630" y="0"/>
                            <a:pt x="70630" y="0"/>
                          </a:cubicBezTo>
                          <a:close/>
                        </a:path>
                      </a:pathLst>
                    </a:custGeom>
                    <a:solidFill>
                      <a:srgbClr val="89652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8" name="Google Shape;3398;p17"/>
                    <p:cNvSpPr/>
                    <p:nvPr/>
                  </p:nvSpPr>
                  <p:spPr>
                    <a:xfrm>
                      <a:off x="3792263" y="1670251"/>
                      <a:ext cx="192606" cy="436910"/>
                    </a:xfrm>
                    <a:custGeom>
                      <a:avLst/>
                      <a:gdLst/>
                      <a:ahLst/>
                      <a:cxnLst/>
                      <a:rect l="l" t="t" r="r" b="b"/>
                      <a:pathLst>
                        <a:path w="192606" h="436910" extrusionOk="0">
                          <a:moveTo>
                            <a:pt x="69140" y="0"/>
                          </a:moveTo>
                          <a:cubicBezTo>
                            <a:pt x="64733" y="11586"/>
                            <a:pt x="-21642" y="241262"/>
                            <a:pt x="5141" y="398909"/>
                          </a:cubicBezTo>
                          <a:cubicBezTo>
                            <a:pt x="49108" y="425055"/>
                            <a:pt x="102874" y="448737"/>
                            <a:pt x="133400" y="430440"/>
                          </a:cubicBezTo>
                          <a:cubicBezTo>
                            <a:pt x="190755" y="396043"/>
                            <a:pt x="216312" y="337529"/>
                            <a:pt x="164723" y="213435"/>
                          </a:cubicBezTo>
                          <a:cubicBezTo>
                            <a:pt x="133038" y="137234"/>
                            <a:pt x="97456" y="60061"/>
                            <a:pt x="69140" y="0"/>
                          </a:cubicBezTo>
                          <a:close/>
                        </a:path>
                      </a:pathLst>
                    </a:custGeom>
                    <a:solidFill>
                      <a:srgbClr val="9679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9" name="Google Shape;3399;p17"/>
                    <p:cNvSpPr/>
                    <p:nvPr/>
                  </p:nvSpPr>
                  <p:spPr>
                    <a:xfrm>
                      <a:off x="3837602" y="1747571"/>
                      <a:ext cx="88220" cy="327949"/>
                    </a:xfrm>
                    <a:custGeom>
                      <a:avLst/>
                      <a:gdLst/>
                      <a:ahLst/>
                      <a:cxnLst/>
                      <a:rect l="l" t="t" r="r" b="b"/>
                      <a:pathLst>
                        <a:path w="88220" h="327949" extrusionOk="0">
                          <a:moveTo>
                            <a:pt x="35842" y="0"/>
                          </a:moveTo>
                          <a:cubicBezTo>
                            <a:pt x="35842" y="0"/>
                            <a:pt x="-51805" y="325112"/>
                            <a:pt x="47020" y="327932"/>
                          </a:cubicBezTo>
                          <a:cubicBezTo>
                            <a:pt x="145845" y="330751"/>
                            <a:pt x="35842" y="0"/>
                            <a:pt x="35842" y="0"/>
                          </a:cubicBezTo>
                          <a:close/>
                        </a:path>
                      </a:pathLst>
                    </a:custGeom>
                    <a:solidFill>
                      <a:srgbClr val="AC904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0" name="Google Shape;3400;p17"/>
                    <p:cNvSpPr/>
                    <p:nvPr/>
                  </p:nvSpPr>
                  <p:spPr>
                    <a:xfrm>
                      <a:off x="3817020" y="1722429"/>
                      <a:ext cx="47235" cy="304618"/>
                    </a:xfrm>
                    <a:custGeom>
                      <a:avLst/>
                      <a:gdLst/>
                      <a:ahLst/>
                      <a:cxnLst/>
                      <a:rect l="l" t="t" r="r" b="b"/>
                      <a:pathLst>
                        <a:path w="47235" h="304618" extrusionOk="0">
                          <a:moveTo>
                            <a:pt x="47236" y="0"/>
                          </a:moveTo>
                          <a:cubicBezTo>
                            <a:pt x="47236" y="0"/>
                            <a:pt x="20340" y="73563"/>
                            <a:pt x="7287" y="156977"/>
                          </a:cubicBezTo>
                          <a:cubicBezTo>
                            <a:pt x="-5766" y="240392"/>
                            <a:pt x="2699" y="304619"/>
                            <a:pt x="2699" y="304619"/>
                          </a:cubicBezTo>
                          <a:cubicBezTo>
                            <a:pt x="2699" y="304619"/>
                            <a:pt x="6289" y="242354"/>
                            <a:pt x="19342" y="158939"/>
                          </a:cubicBezTo>
                          <a:cubicBezTo>
                            <a:pt x="32388" y="75525"/>
                            <a:pt x="47236" y="0"/>
                            <a:pt x="47236"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401" name="Google Shape;3401;p17"/>
                  <p:cNvGrpSpPr/>
                  <p:nvPr/>
                </p:nvGrpSpPr>
                <p:grpSpPr>
                  <a:xfrm>
                    <a:off x="3837447" y="1754522"/>
                    <a:ext cx="393504" cy="685421"/>
                    <a:chOff x="3837447" y="1754522"/>
                    <a:chExt cx="393504" cy="685421"/>
                  </a:xfrm>
                </p:grpSpPr>
                <p:sp>
                  <p:nvSpPr>
                    <p:cNvPr id="3402" name="Google Shape;3402;p17"/>
                    <p:cNvSpPr/>
                    <p:nvPr/>
                  </p:nvSpPr>
                  <p:spPr>
                    <a:xfrm>
                      <a:off x="3900227" y="1754522"/>
                      <a:ext cx="311302" cy="685421"/>
                    </a:xfrm>
                    <a:custGeom>
                      <a:avLst/>
                      <a:gdLst/>
                      <a:ahLst/>
                      <a:cxnLst/>
                      <a:rect l="l" t="t" r="r" b="b"/>
                      <a:pathLst>
                        <a:path w="311302" h="685421" extrusionOk="0">
                          <a:moveTo>
                            <a:pt x="287875" y="685351"/>
                          </a:moveTo>
                          <a:lnTo>
                            <a:pt x="311302" y="673805"/>
                          </a:lnTo>
                          <a:cubicBezTo>
                            <a:pt x="311302" y="673805"/>
                            <a:pt x="295343" y="646520"/>
                            <a:pt x="234933" y="516660"/>
                          </a:cubicBezTo>
                          <a:cubicBezTo>
                            <a:pt x="186599" y="412766"/>
                            <a:pt x="122881" y="274025"/>
                            <a:pt x="80622" y="174437"/>
                          </a:cubicBezTo>
                          <a:cubicBezTo>
                            <a:pt x="57771" y="120584"/>
                            <a:pt x="0" y="0"/>
                            <a:pt x="0" y="0"/>
                          </a:cubicBezTo>
                          <a:cubicBezTo>
                            <a:pt x="0" y="0"/>
                            <a:pt x="41838" y="94237"/>
                            <a:pt x="78231" y="175749"/>
                          </a:cubicBezTo>
                          <a:cubicBezTo>
                            <a:pt x="122138" y="274092"/>
                            <a:pt x="166460" y="405030"/>
                            <a:pt x="215511" y="519480"/>
                          </a:cubicBezTo>
                          <a:cubicBezTo>
                            <a:pt x="290300" y="693984"/>
                            <a:pt x="287875" y="685351"/>
                            <a:pt x="287875" y="685351"/>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3" name="Google Shape;3403;p17"/>
                    <p:cNvSpPr/>
                    <p:nvPr/>
                  </p:nvSpPr>
                  <p:spPr>
                    <a:xfrm>
                      <a:off x="3994297" y="1825627"/>
                      <a:ext cx="36359" cy="174892"/>
                    </a:xfrm>
                    <a:custGeom>
                      <a:avLst/>
                      <a:gdLst/>
                      <a:ahLst/>
                      <a:cxnLst/>
                      <a:rect l="l" t="t" r="r" b="b"/>
                      <a:pathLst>
                        <a:path w="36359" h="174892" extrusionOk="0">
                          <a:moveTo>
                            <a:pt x="0" y="149771"/>
                          </a:moveTo>
                          <a:cubicBezTo>
                            <a:pt x="0" y="149771"/>
                            <a:pt x="2317" y="121535"/>
                            <a:pt x="11412" y="84091"/>
                          </a:cubicBezTo>
                          <a:cubicBezTo>
                            <a:pt x="20500" y="46647"/>
                            <a:pt x="36360" y="0"/>
                            <a:pt x="36360" y="0"/>
                          </a:cubicBezTo>
                          <a:cubicBezTo>
                            <a:pt x="36360" y="0"/>
                            <a:pt x="26327" y="47644"/>
                            <a:pt x="20159" y="91291"/>
                          </a:cubicBezTo>
                          <a:cubicBezTo>
                            <a:pt x="13984" y="134943"/>
                            <a:pt x="10146" y="174892"/>
                            <a:pt x="10146" y="174892"/>
                          </a:cubicBezTo>
                          <a:lnTo>
                            <a:pt x="0" y="149771"/>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4" name="Google Shape;3404;p17"/>
                    <p:cNvSpPr/>
                    <p:nvPr/>
                  </p:nvSpPr>
                  <p:spPr>
                    <a:xfrm>
                      <a:off x="4064511" y="1945066"/>
                      <a:ext cx="76978" cy="229106"/>
                    </a:xfrm>
                    <a:custGeom>
                      <a:avLst/>
                      <a:gdLst/>
                      <a:ahLst/>
                      <a:cxnLst/>
                      <a:rect l="l" t="t" r="r" b="b"/>
                      <a:pathLst>
                        <a:path w="76978" h="229106" extrusionOk="0">
                          <a:moveTo>
                            <a:pt x="0" y="199023"/>
                          </a:moveTo>
                          <a:cubicBezTo>
                            <a:pt x="0" y="199023"/>
                            <a:pt x="12430" y="149496"/>
                            <a:pt x="22161" y="112219"/>
                          </a:cubicBezTo>
                          <a:cubicBezTo>
                            <a:pt x="39467" y="45930"/>
                            <a:pt x="76978" y="0"/>
                            <a:pt x="76978" y="0"/>
                          </a:cubicBezTo>
                          <a:cubicBezTo>
                            <a:pt x="76978" y="0"/>
                            <a:pt x="55594" y="53109"/>
                            <a:pt x="39018" y="112615"/>
                          </a:cubicBezTo>
                          <a:cubicBezTo>
                            <a:pt x="27191" y="155082"/>
                            <a:pt x="15886" y="229107"/>
                            <a:pt x="15886" y="229107"/>
                          </a:cubicBezTo>
                          <a:lnTo>
                            <a:pt x="0" y="199023"/>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5" name="Google Shape;3405;p17"/>
                    <p:cNvSpPr/>
                    <p:nvPr/>
                  </p:nvSpPr>
                  <p:spPr>
                    <a:xfrm>
                      <a:off x="4152667" y="2120869"/>
                      <a:ext cx="78284" cy="240907"/>
                    </a:xfrm>
                    <a:custGeom>
                      <a:avLst/>
                      <a:gdLst/>
                      <a:ahLst/>
                      <a:cxnLst/>
                      <a:rect l="l" t="t" r="r" b="b"/>
                      <a:pathLst>
                        <a:path w="78284" h="240907" extrusionOk="0">
                          <a:moveTo>
                            <a:pt x="0" y="208894"/>
                          </a:moveTo>
                          <a:cubicBezTo>
                            <a:pt x="0" y="208894"/>
                            <a:pt x="10387" y="167853"/>
                            <a:pt x="19690" y="130476"/>
                          </a:cubicBezTo>
                          <a:cubicBezTo>
                            <a:pt x="36232" y="64006"/>
                            <a:pt x="78284" y="0"/>
                            <a:pt x="78284" y="0"/>
                          </a:cubicBezTo>
                          <a:cubicBezTo>
                            <a:pt x="78284" y="0"/>
                            <a:pt x="53130" y="75076"/>
                            <a:pt x="37297" y="134762"/>
                          </a:cubicBezTo>
                          <a:cubicBezTo>
                            <a:pt x="26005" y="177364"/>
                            <a:pt x="15136" y="240907"/>
                            <a:pt x="15136" y="240907"/>
                          </a:cubicBezTo>
                          <a:lnTo>
                            <a:pt x="0" y="20889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6" name="Google Shape;3406;p17"/>
                    <p:cNvSpPr/>
                    <p:nvPr/>
                  </p:nvSpPr>
                  <p:spPr>
                    <a:xfrm>
                      <a:off x="3837447" y="1903048"/>
                      <a:ext cx="158845" cy="101095"/>
                    </a:xfrm>
                    <a:custGeom>
                      <a:avLst/>
                      <a:gdLst/>
                      <a:ahLst/>
                      <a:cxnLst/>
                      <a:rect l="l" t="t" r="r" b="b"/>
                      <a:pathLst>
                        <a:path w="158845" h="101095" extrusionOk="0">
                          <a:moveTo>
                            <a:pt x="158846" y="101095"/>
                          </a:moveTo>
                          <a:cubicBezTo>
                            <a:pt x="158846" y="101095"/>
                            <a:pt x="128078" y="76067"/>
                            <a:pt x="88364" y="50792"/>
                          </a:cubicBezTo>
                          <a:cubicBezTo>
                            <a:pt x="48656" y="25523"/>
                            <a:pt x="0" y="0"/>
                            <a:pt x="0" y="0"/>
                          </a:cubicBezTo>
                          <a:cubicBezTo>
                            <a:pt x="0" y="0"/>
                            <a:pt x="58494" y="19315"/>
                            <a:pt x="93608" y="39507"/>
                          </a:cubicBezTo>
                          <a:cubicBezTo>
                            <a:pt x="124194" y="57094"/>
                            <a:pt x="149001" y="73636"/>
                            <a:pt x="149001" y="73636"/>
                          </a:cubicBezTo>
                          <a:lnTo>
                            <a:pt x="158846" y="101095"/>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7" name="Google Shape;3407;p17"/>
                    <p:cNvSpPr/>
                    <p:nvPr/>
                  </p:nvSpPr>
                  <p:spPr>
                    <a:xfrm>
                      <a:off x="3857103" y="2100376"/>
                      <a:ext cx="206048" cy="54729"/>
                    </a:xfrm>
                    <a:custGeom>
                      <a:avLst/>
                      <a:gdLst/>
                      <a:ahLst/>
                      <a:cxnLst/>
                      <a:rect l="l" t="t" r="r" b="b"/>
                      <a:pathLst>
                        <a:path w="206048" h="54729" extrusionOk="0">
                          <a:moveTo>
                            <a:pt x="206048" y="54730"/>
                          </a:moveTo>
                          <a:cubicBezTo>
                            <a:pt x="206048" y="54730"/>
                            <a:pt x="153957" y="34029"/>
                            <a:pt x="109467" y="21511"/>
                          </a:cubicBezTo>
                          <a:cubicBezTo>
                            <a:pt x="75786" y="12035"/>
                            <a:pt x="0" y="4393"/>
                            <a:pt x="0" y="4393"/>
                          </a:cubicBezTo>
                          <a:cubicBezTo>
                            <a:pt x="0" y="4393"/>
                            <a:pt x="46620" y="-5338"/>
                            <a:pt x="110244" y="4166"/>
                          </a:cubicBezTo>
                          <a:cubicBezTo>
                            <a:pt x="144500" y="9282"/>
                            <a:pt x="194468" y="22918"/>
                            <a:pt x="194468" y="22918"/>
                          </a:cubicBezTo>
                          <a:lnTo>
                            <a:pt x="206048" y="5473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8" name="Google Shape;3408;p17"/>
                    <p:cNvSpPr/>
                    <p:nvPr/>
                  </p:nvSpPr>
                  <p:spPr>
                    <a:xfrm>
                      <a:off x="3988510" y="2287732"/>
                      <a:ext cx="162167" cy="70944"/>
                    </a:xfrm>
                    <a:custGeom>
                      <a:avLst/>
                      <a:gdLst/>
                      <a:ahLst/>
                      <a:cxnLst/>
                      <a:rect l="l" t="t" r="r" b="b"/>
                      <a:pathLst>
                        <a:path w="162167" h="70944" extrusionOk="0">
                          <a:moveTo>
                            <a:pt x="162168" y="70944"/>
                          </a:moveTo>
                          <a:cubicBezTo>
                            <a:pt x="162168" y="70944"/>
                            <a:pt x="140984" y="52058"/>
                            <a:pt x="84272" y="27378"/>
                          </a:cubicBezTo>
                          <a:cubicBezTo>
                            <a:pt x="62961" y="18109"/>
                            <a:pt x="0" y="0"/>
                            <a:pt x="0" y="0"/>
                          </a:cubicBezTo>
                          <a:cubicBezTo>
                            <a:pt x="0" y="0"/>
                            <a:pt x="69779" y="9611"/>
                            <a:pt x="88471" y="14600"/>
                          </a:cubicBezTo>
                          <a:cubicBezTo>
                            <a:pt x="115896" y="21920"/>
                            <a:pt x="147132" y="32549"/>
                            <a:pt x="147132" y="32549"/>
                          </a:cubicBezTo>
                          <a:lnTo>
                            <a:pt x="162168" y="7094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3409" name="Google Shape;3409;p17"/>
                <p:cNvGrpSpPr/>
                <p:nvPr/>
              </p:nvGrpSpPr>
              <p:grpSpPr>
                <a:xfrm>
                  <a:off x="3833267" y="1738181"/>
                  <a:ext cx="497077" cy="921141"/>
                  <a:chOff x="3833267" y="1738181"/>
                  <a:chExt cx="497077" cy="921141"/>
                </a:xfrm>
              </p:grpSpPr>
              <p:sp>
                <p:nvSpPr>
                  <p:cNvPr id="3410" name="Google Shape;3410;p17"/>
                  <p:cNvSpPr/>
                  <p:nvPr/>
                </p:nvSpPr>
                <p:spPr>
                  <a:xfrm>
                    <a:off x="3893020" y="1738181"/>
                    <a:ext cx="437324" cy="921141"/>
                  </a:xfrm>
                  <a:custGeom>
                    <a:avLst/>
                    <a:gdLst/>
                    <a:ahLst/>
                    <a:cxnLst/>
                    <a:rect l="l" t="t" r="r" b="b"/>
                    <a:pathLst>
                      <a:path w="437324" h="921141" extrusionOk="0">
                        <a:moveTo>
                          <a:pt x="392607" y="921142"/>
                        </a:moveTo>
                        <a:cubicBezTo>
                          <a:pt x="392607" y="921142"/>
                          <a:pt x="402084" y="909542"/>
                          <a:pt x="413268" y="902075"/>
                        </a:cubicBezTo>
                        <a:cubicBezTo>
                          <a:pt x="424446" y="894607"/>
                          <a:pt x="437325" y="891272"/>
                          <a:pt x="437325" y="891272"/>
                        </a:cubicBezTo>
                        <a:cubicBezTo>
                          <a:pt x="437325" y="891272"/>
                          <a:pt x="339290" y="738521"/>
                          <a:pt x="233694" y="515254"/>
                        </a:cubicBezTo>
                        <a:cubicBezTo>
                          <a:pt x="128099" y="291987"/>
                          <a:pt x="0" y="0"/>
                          <a:pt x="0" y="0"/>
                        </a:cubicBezTo>
                        <a:cubicBezTo>
                          <a:pt x="0" y="0"/>
                          <a:pt x="108435" y="290809"/>
                          <a:pt x="208091" y="516520"/>
                        </a:cubicBezTo>
                        <a:cubicBezTo>
                          <a:pt x="307739" y="742231"/>
                          <a:pt x="392607" y="921142"/>
                          <a:pt x="392607" y="921142"/>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1" name="Google Shape;3411;p17"/>
                  <p:cNvSpPr/>
                  <p:nvPr/>
                </p:nvSpPr>
                <p:spPr>
                  <a:xfrm>
                    <a:off x="3992810" y="1813023"/>
                    <a:ext cx="38850" cy="174430"/>
                  </a:xfrm>
                  <a:custGeom>
                    <a:avLst/>
                    <a:gdLst/>
                    <a:ahLst/>
                    <a:cxnLst/>
                    <a:rect l="l" t="t" r="r" b="b"/>
                    <a:pathLst>
                      <a:path w="38850" h="174430" extrusionOk="0">
                        <a:moveTo>
                          <a:pt x="0" y="149141"/>
                        </a:moveTo>
                        <a:cubicBezTo>
                          <a:pt x="0" y="149141"/>
                          <a:pt x="2793" y="120946"/>
                          <a:pt x="12504" y="83662"/>
                        </a:cubicBezTo>
                        <a:cubicBezTo>
                          <a:pt x="22221" y="46378"/>
                          <a:pt x="38851" y="0"/>
                          <a:pt x="38851" y="0"/>
                        </a:cubicBezTo>
                        <a:cubicBezTo>
                          <a:pt x="38851" y="0"/>
                          <a:pt x="28028" y="47470"/>
                          <a:pt x="21130" y="91009"/>
                        </a:cubicBezTo>
                        <a:cubicBezTo>
                          <a:pt x="14232" y="134548"/>
                          <a:pt x="9731" y="174430"/>
                          <a:pt x="9731" y="174430"/>
                        </a:cubicBezTo>
                        <a:lnTo>
                          <a:pt x="0" y="14914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2" name="Google Shape;3412;p17"/>
                  <p:cNvSpPr/>
                  <p:nvPr/>
                </p:nvSpPr>
                <p:spPr>
                  <a:xfrm>
                    <a:off x="4063955" y="1933513"/>
                    <a:ext cx="82503" cy="227311"/>
                  </a:xfrm>
                  <a:custGeom>
                    <a:avLst/>
                    <a:gdLst/>
                    <a:ahLst/>
                    <a:cxnLst/>
                    <a:rect l="l" t="t" r="r" b="b"/>
                    <a:pathLst>
                      <a:path w="82503" h="227311" extrusionOk="0">
                        <a:moveTo>
                          <a:pt x="0" y="196792"/>
                        </a:moveTo>
                        <a:cubicBezTo>
                          <a:pt x="0" y="196792"/>
                          <a:pt x="13810" y="147635"/>
                          <a:pt x="24579" y="110639"/>
                        </a:cubicBezTo>
                        <a:cubicBezTo>
                          <a:pt x="43726" y="44865"/>
                          <a:pt x="82504" y="0"/>
                          <a:pt x="82504" y="0"/>
                        </a:cubicBezTo>
                        <a:cubicBezTo>
                          <a:pt x="82504" y="0"/>
                          <a:pt x="59646" y="52493"/>
                          <a:pt x="41423" y="111509"/>
                        </a:cubicBezTo>
                        <a:cubicBezTo>
                          <a:pt x="28410" y="153629"/>
                          <a:pt x="15042" y="227312"/>
                          <a:pt x="15042" y="227312"/>
                        </a:cubicBezTo>
                        <a:lnTo>
                          <a:pt x="0" y="19679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3" name="Google Shape;3413;p17"/>
                  <p:cNvSpPr/>
                  <p:nvPr/>
                </p:nvSpPr>
                <p:spPr>
                  <a:xfrm>
                    <a:off x="4149653" y="2104468"/>
                    <a:ext cx="88122" cy="238241"/>
                  </a:xfrm>
                  <a:custGeom>
                    <a:avLst/>
                    <a:gdLst/>
                    <a:ahLst/>
                    <a:cxnLst/>
                    <a:rect l="l" t="t" r="r" b="b"/>
                    <a:pathLst>
                      <a:path w="88122" h="238241" extrusionOk="0">
                        <a:moveTo>
                          <a:pt x="0" y="205392"/>
                        </a:moveTo>
                        <a:cubicBezTo>
                          <a:pt x="0" y="205392"/>
                          <a:pt x="12008" y="164786"/>
                          <a:pt x="22771" y="127790"/>
                        </a:cubicBezTo>
                        <a:cubicBezTo>
                          <a:pt x="41918" y="62010"/>
                          <a:pt x="88123" y="0"/>
                          <a:pt x="88123" y="0"/>
                        </a:cubicBezTo>
                        <a:cubicBezTo>
                          <a:pt x="88123" y="0"/>
                          <a:pt x="59619" y="73965"/>
                          <a:pt x="41389" y="132981"/>
                        </a:cubicBezTo>
                        <a:cubicBezTo>
                          <a:pt x="28383" y="175107"/>
                          <a:pt x="15337" y="238242"/>
                          <a:pt x="15337" y="238242"/>
                        </a:cubicBezTo>
                        <a:lnTo>
                          <a:pt x="0" y="20539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4" name="Google Shape;3414;p17"/>
                  <p:cNvSpPr/>
                  <p:nvPr/>
                </p:nvSpPr>
                <p:spPr>
                  <a:xfrm>
                    <a:off x="3833267" y="1902009"/>
                    <a:ext cx="159548" cy="93420"/>
                  </a:xfrm>
                  <a:custGeom>
                    <a:avLst/>
                    <a:gdLst/>
                    <a:ahLst/>
                    <a:cxnLst/>
                    <a:rect l="l" t="t" r="r" b="b"/>
                    <a:pathLst>
                      <a:path w="159548" h="93420" extrusionOk="0">
                        <a:moveTo>
                          <a:pt x="159549" y="93420"/>
                        </a:moveTo>
                        <a:cubicBezTo>
                          <a:pt x="159549" y="93420"/>
                          <a:pt x="128447" y="69893"/>
                          <a:pt x="88558" y="46533"/>
                        </a:cubicBezTo>
                        <a:cubicBezTo>
                          <a:pt x="48669" y="23179"/>
                          <a:pt x="0" y="0"/>
                          <a:pt x="0" y="0"/>
                        </a:cubicBezTo>
                        <a:cubicBezTo>
                          <a:pt x="0" y="0"/>
                          <a:pt x="58085" y="16522"/>
                          <a:pt x="93273" y="35020"/>
                        </a:cubicBezTo>
                        <a:cubicBezTo>
                          <a:pt x="123926" y="51140"/>
                          <a:pt x="148867" y="66484"/>
                          <a:pt x="148867" y="66484"/>
                        </a:cubicBezTo>
                        <a:lnTo>
                          <a:pt x="159549" y="9342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5" name="Google Shape;3415;p17"/>
                  <p:cNvSpPr/>
                  <p:nvPr/>
                </p:nvSpPr>
                <p:spPr>
                  <a:xfrm>
                    <a:off x="3846347" y="2098108"/>
                    <a:ext cx="208164" cy="48030"/>
                  </a:xfrm>
                  <a:custGeom>
                    <a:avLst/>
                    <a:gdLst/>
                    <a:ahLst/>
                    <a:cxnLst/>
                    <a:rect l="l" t="t" r="r" b="b"/>
                    <a:pathLst>
                      <a:path w="208164" h="48030" extrusionOk="0">
                        <a:moveTo>
                          <a:pt x="208164" y="48031"/>
                        </a:moveTo>
                        <a:cubicBezTo>
                          <a:pt x="208164" y="48031"/>
                          <a:pt x="155169" y="29767"/>
                          <a:pt x="110137" y="19326"/>
                        </a:cubicBezTo>
                        <a:cubicBezTo>
                          <a:pt x="76061" y="11423"/>
                          <a:pt x="0" y="7304"/>
                          <a:pt x="0" y="7304"/>
                        </a:cubicBezTo>
                        <a:cubicBezTo>
                          <a:pt x="0" y="7304"/>
                          <a:pt x="46117" y="-4577"/>
                          <a:pt x="110110" y="1967"/>
                        </a:cubicBezTo>
                        <a:cubicBezTo>
                          <a:pt x="144567" y="5489"/>
                          <a:pt x="195118" y="16794"/>
                          <a:pt x="195118" y="16794"/>
                        </a:cubicBezTo>
                        <a:lnTo>
                          <a:pt x="208164" y="4803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6" name="Google Shape;3416;p17"/>
                  <p:cNvSpPr/>
                  <p:nvPr/>
                </p:nvSpPr>
                <p:spPr>
                  <a:xfrm>
                    <a:off x="3979750" y="2286928"/>
                    <a:ext cx="162482" cy="58433"/>
                  </a:xfrm>
                  <a:custGeom>
                    <a:avLst/>
                    <a:gdLst/>
                    <a:ahLst/>
                    <a:cxnLst/>
                    <a:rect l="l" t="t" r="r" b="b"/>
                    <a:pathLst>
                      <a:path w="162482" h="58433" extrusionOk="0">
                        <a:moveTo>
                          <a:pt x="162482" y="58434"/>
                        </a:moveTo>
                        <a:cubicBezTo>
                          <a:pt x="162482" y="58434"/>
                          <a:pt x="140649" y="41222"/>
                          <a:pt x="83836" y="20916"/>
                        </a:cubicBezTo>
                        <a:cubicBezTo>
                          <a:pt x="62485" y="13287"/>
                          <a:pt x="0" y="0"/>
                          <a:pt x="0" y="0"/>
                        </a:cubicBezTo>
                        <a:cubicBezTo>
                          <a:pt x="0" y="0"/>
                          <a:pt x="68600" y="4313"/>
                          <a:pt x="87125" y="7869"/>
                        </a:cubicBezTo>
                        <a:cubicBezTo>
                          <a:pt x="114309" y="13093"/>
                          <a:pt x="145418" y="21324"/>
                          <a:pt x="145418" y="21324"/>
                        </a:cubicBezTo>
                        <a:lnTo>
                          <a:pt x="162482" y="58434"/>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3417" name="Google Shape;3417;p17"/>
              <p:cNvGrpSpPr/>
              <p:nvPr/>
            </p:nvGrpSpPr>
            <p:grpSpPr>
              <a:xfrm>
                <a:off x="3861864" y="2151457"/>
                <a:ext cx="730882" cy="706308"/>
                <a:chOff x="3861864" y="2151457"/>
                <a:chExt cx="730882" cy="706308"/>
              </a:xfrm>
            </p:grpSpPr>
            <p:sp>
              <p:nvSpPr>
                <p:cNvPr id="3418" name="Google Shape;3418;p17"/>
                <p:cNvSpPr/>
                <p:nvPr/>
              </p:nvSpPr>
              <p:spPr>
                <a:xfrm>
                  <a:off x="3861873" y="2151457"/>
                  <a:ext cx="730873" cy="706308"/>
                </a:xfrm>
                <a:custGeom>
                  <a:avLst/>
                  <a:gdLst/>
                  <a:ahLst/>
                  <a:cxnLst/>
                  <a:rect l="l" t="t" r="r" b="b"/>
                  <a:pathLst>
                    <a:path w="730873" h="706308" extrusionOk="0">
                      <a:moveTo>
                        <a:pt x="1084" y="299381"/>
                      </a:moveTo>
                      <a:cubicBezTo>
                        <a:pt x="7747" y="193209"/>
                        <a:pt x="102179" y="68064"/>
                        <a:pt x="196825" y="29949"/>
                      </a:cubicBezTo>
                      <a:cubicBezTo>
                        <a:pt x="291477" y="-8165"/>
                        <a:pt x="371054" y="-5700"/>
                        <a:pt x="463054" y="14030"/>
                      </a:cubicBezTo>
                      <a:cubicBezTo>
                        <a:pt x="555048" y="33760"/>
                        <a:pt x="645474" y="82717"/>
                        <a:pt x="691947" y="193524"/>
                      </a:cubicBezTo>
                      <a:cubicBezTo>
                        <a:pt x="738412" y="304323"/>
                        <a:pt x="750849" y="420139"/>
                        <a:pt x="686890" y="522339"/>
                      </a:cubicBezTo>
                      <a:cubicBezTo>
                        <a:pt x="626528" y="618773"/>
                        <a:pt x="577604" y="660276"/>
                        <a:pt x="463938" y="690796"/>
                      </a:cubicBezTo>
                      <a:cubicBezTo>
                        <a:pt x="388052" y="711169"/>
                        <a:pt x="262505" y="730591"/>
                        <a:pt x="131118" y="615974"/>
                      </a:cubicBezTo>
                      <a:cubicBezTo>
                        <a:pt x="80044" y="571417"/>
                        <a:pt x="-10945" y="491096"/>
                        <a:pt x="1084" y="299381"/>
                      </a:cubicBezTo>
                      <a:close/>
                    </a:path>
                  </a:pathLst>
                </a:custGeom>
                <a:solidFill>
                  <a:srgbClr val="A422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9" name="Google Shape;3419;p17"/>
                <p:cNvSpPr/>
                <p:nvPr/>
              </p:nvSpPr>
              <p:spPr>
                <a:xfrm>
                  <a:off x="3861893" y="2154395"/>
                  <a:ext cx="626826" cy="656251"/>
                </a:xfrm>
                <a:custGeom>
                  <a:avLst/>
                  <a:gdLst/>
                  <a:ahLst/>
                  <a:cxnLst/>
                  <a:rect l="l" t="t" r="r" b="b"/>
                  <a:pathLst>
                    <a:path w="626826" h="656251" extrusionOk="0">
                      <a:moveTo>
                        <a:pt x="509989" y="86838"/>
                      </a:moveTo>
                      <a:cubicBezTo>
                        <a:pt x="439172" y="28980"/>
                        <a:pt x="352376" y="-555"/>
                        <a:pt x="298342" y="8"/>
                      </a:cubicBezTo>
                      <a:cubicBezTo>
                        <a:pt x="298235" y="21"/>
                        <a:pt x="298121" y="41"/>
                        <a:pt x="298014" y="55"/>
                      </a:cubicBezTo>
                      <a:cubicBezTo>
                        <a:pt x="265412" y="4180"/>
                        <a:pt x="232160" y="12746"/>
                        <a:pt x="196785" y="26991"/>
                      </a:cubicBezTo>
                      <a:cubicBezTo>
                        <a:pt x="102132" y="65105"/>
                        <a:pt x="7748" y="190317"/>
                        <a:pt x="1084" y="296489"/>
                      </a:cubicBezTo>
                      <a:cubicBezTo>
                        <a:pt x="-10944" y="488205"/>
                        <a:pt x="80011" y="568425"/>
                        <a:pt x="131091" y="612982"/>
                      </a:cubicBezTo>
                      <a:cubicBezTo>
                        <a:pt x="140488" y="621179"/>
                        <a:pt x="149857" y="628566"/>
                        <a:pt x="159173" y="635445"/>
                      </a:cubicBezTo>
                      <a:cubicBezTo>
                        <a:pt x="291826" y="676914"/>
                        <a:pt x="508382" y="675555"/>
                        <a:pt x="599746" y="447800"/>
                      </a:cubicBezTo>
                      <a:cubicBezTo>
                        <a:pt x="665875" y="282941"/>
                        <a:pt x="601199" y="161365"/>
                        <a:pt x="509989" y="86838"/>
                      </a:cubicBezTo>
                      <a:close/>
                    </a:path>
                  </a:pathLst>
                </a:custGeom>
                <a:solidFill>
                  <a:srgbClr val="BA3D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0" name="Google Shape;3420;p17"/>
                <p:cNvSpPr/>
                <p:nvPr/>
              </p:nvSpPr>
              <p:spPr>
                <a:xfrm>
                  <a:off x="3861864" y="2199265"/>
                  <a:ext cx="567820" cy="580799"/>
                </a:xfrm>
                <a:custGeom>
                  <a:avLst/>
                  <a:gdLst/>
                  <a:ahLst/>
                  <a:cxnLst/>
                  <a:rect l="l" t="t" r="r" b="b"/>
                  <a:pathLst>
                    <a:path w="567820" h="580799" extrusionOk="0">
                      <a:moveTo>
                        <a:pt x="459788" y="67271"/>
                      </a:moveTo>
                      <a:cubicBezTo>
                        <a:pt x="370272" y="1697"/>
                        <a:pt x="247157" y="-16044"/>
                        <a:pt x="180800" y="14516"/>
                      </a:cubicBezTo>
                      <a:cubicBezTo>
                        <a:pt x="145760" y="30650"/>
                        <a:pt x="117484" y="45511"/>
                        <a:pt x="92068" y="59783"/>
                      </a:cubicBezTo>
                      <a:cubicBezTo>
                        <a:pt x="49051" y="107266"/>
                        <a:pt x="15599" y="167421"/>
                        <a:pt x="4702" y="224897"/>
                      </a:cubicBezTo>
                      <a:cubicBezTo>
                        <a:pt x="4287" y="227074"/>
                        <a:pt x="3718" y="229264"/>
                        <a:pt x="3369" y="231427"/>
                      </a:cubicBezTo>
                      <a:cubicBezTo>
                        <a:pt x="2285" y="238225"/>
                        <a:pt x="1528" y="244949"/>
                        <a:pt x="1112" y="251619"/>
                      </a:cubicBezTo>
                      <a:cubicBezTo>
                        <a:pt x="362" y="263601"/>
                        <a:pt x="-19" y="275046"/>
                        <a:pt x="1" y="286171"/>
                      </a:cubicBezTo>
                      <a:cubicBezTo>
                        <a:pt x="135" y="390367"/>
                        <a:pt x="32496" y="457574"/>
                        <a:pt x="68433" y="503885"/>
                      </a:cubicBezTo>
                      <a:cubicBezTo>
                        <a:pt x="109548" y="531184"/>
                        <a:pt x="162497" y="554992"/>
                        <a:pt x="231170" y="572767"/>
                      </a:cubicBezTo>
                      <a:cubicBezTo>
                        <a:pt x="423181" y="622467"/>
                        <a:pt x="591530" y="433135"/>
                        <a:pt x="565069" y="236772"/>
                      </a:cubicBezTo>
                      <a:cubicBezTo>
                        <a:pt x="555144" y="163135"/>
                        <a:pt x="513494" y="106610"/>
                        <a:pt x="459788" y="67271"/>
                      </a:cubicBezTo>
                      <a:close/>
                    </a:path>
                  </a:pathLst>
                </a:custGeom>
                <a:solidFill>
                  <a:srgbClr val="CF58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1" name="Google Shape;3421;p17"/>
                <p:cNvSpPr/>
                <p:nvPr/>
              </p:nvSpPr>
              <p:spPr>
                <a:xfrm>
                  <a:off x="3864013" y="2286153"/>
                  <a:ext cx="108213" cy="411904"/>
                </a:xfrm>
                <a:custGeom>
                  <a:avLst/>
                  <a:gdLst/>
                  <a:ahLst/>
                  <a:cxnLst/>
                  <a:rect l="l" t="t" r="r" b="b"/>
                  <a:pathLst>
                    <a:path w="108213" h="411904" extrusionOk="0">
                      <a:moveTo>
                        <a:pt x="107828" y="411237"/>
                      </a:moveTo>
                      <a:cubicBezTo>
                        <a:pt x="101003" y="420560"/>
                        <a:pt x="10108" y="330964"/>
                        <a:pt x="678" y="223586"/>
                      </a:cubicBezTo>
                      <a:cubicBezTo>
                        <a:pt x="-8564" y="118352"/>
                        <a:pt x="79512" y="-6451"/>
                        <a:pt x="90027" y="259"/>
                      </a:cubicBezTo>
                      <a:cubicBezTo>
                        <a:pt x="100869" y="7184"/>
                        <a:pt x="12365" y="101402"/>
                        <a:pt x="22136" y="218115"/>
                      </a:cubicBezTo>
                      <a:cubicBezTo>
                        <a:pt x="31841" y="333897"/>
                        <a:pt x="114525" y="402089"/>
                        <a:pt x="107828" y="411237"/>
                      </a:cubicBezTo>
                      <a:close/>
                    </a:path>
                  </a:pathLst>
                </a:custGeom>
                <a:solidFill>
                  <a:srgbClr val="FFA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2" name="Google Shape;3422;p17"/>
                <p:cNvSpPr/>
                <p:nvPr/>
              </p:nvSpPr>
              <p:spPr>
                <a:xfrm>
                  <a:off x="3905343" y="2223566"/>
                  <a:ext cx="474075" cy="519655"/>
                </a:xfrm>
                <a:custGeom>
                  <a:avLst/>
                  <a:gdLst/>
                  <a:ahLst/>
                  <a:cxnLst/>
                  <a:rect l="l" t="t" r="r" b="b"/>
                  <a:pathLst>
                    <a:path w="474075" h="519655" extrusionOk="0">
                      <a:moveTo>
                        <a:pt x="445958" y="258989"/>
                      </a:moveTo>
                      <a:cubicBezTo>
                        <a:pt x="461248" y="260677"/>
                        <a:pt x="542834" y="108321"/>
                        <a:pt x="330437" y="19562"/>
                      </a:cubicBezTo>
                      <a:cubicBezTo>
                        <a:pt x="239549" y="-18419"/>
                        <a:pt x="124563" y="-7415"/>
                        <a:pt x="44960" y="109305"/>
                      </a:cubicBezTo>
                      <a:cubicBezTo>
                        <a:pt x="-51789" y="251153"/>
                        <a:pt x="9585" y="457971"/>
                        <a:pt x="209994" y="512038"/>
                      </a:cubicBezTo>
                      <a:cubicBezTo>
                        <a:pt x="395160" y="562000"/>
                        <a:pt x="474516" y="350125"/>
                        <a:pt x="437064" y="342363"/>
                      </a:cubicBezTo>
                      <a:cubicBezTo>
                        <a:pt x="414508" y="337682"/>
                        <a:pt x="364500" y="413261"/>
                        <a:pt x="288847" y="405391"/>
                      </a:cubicBezTo>
                      <a:cubicBezTo>
                        <a:pt x="245958" y="400931"/>
                        <a:pt x="150930" y="333864"/>
                        <a:pt x="178295" y="248200"/>
                      </a:cubicBezTo>
                      <a:cubicBezTo>
                        <a:pt x="203276" y="169996"/>
                        <a:pt x="275734" y="135793"/>
                        <a:pt x="331717" y="160251"/>
                      </a:cubicBezTo>
                      <a:cubicBezTo>
                        <a:pt x="389045" y="185292"/>
                        <a:pt x="426844" y="256879"/>
                        <a:pt x="445958" y="258989"/>
                      </a:cubicBezTo>
                      <a:close/>
                    </a:path>
                  </a:pathLst>
                </a:custGeom>
                <a:solidFill>
                  <a:srgbClr val="E573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3" name="Google Shape;3423;p17"/>
                <p:cNvSpPr/>
                <p:nvPr/>
              </p:nvSpPr>
              <p:spPr>
                <a:xfrm>
                  <a:off x="4244443" y="2614951"/>
                  <a:ext cx="71746" cy="52693"/>
                </a:xfrm>
                <a:custGeom>
                  <a:avLst/>
                  <a:gdLst/>
                  <a:ahLst/>
                  <a:cxnLst/>
                  <a:rect l="l" t="t" r="r" b="b"/>
                  <a:pathLst>
                    <a:path w="71746" h="52693" extrusionOk="0">
                      <a:moveTo>
                        <a:pt x="71684" y="5508"/>
                      </a:moveTo>
                      <a:cubicBezTo>
                        <a:pt x="70632" y="-14798"/>
                        <a:pt x="338" y="26404"/>
                        <a:pt x="3" y="42370"/>
                      </a:cubicBezTo>
                      <a:cubicBezTo>
                        <a:pt x="-305" y="57251"/>
                        <a:pt x="21863" y="52657"/>
                        <a:pt x="29900" y="49235"/>
                      </a:cubicBezTo>
                      <a:cubicBezTo>
                        <a:pt x="54057" y="38928"/>
                        <a:pt x="72977" y="30382"/>
                        <a:pt x="71684" y="5508"/>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4" name="Google Shape;3424;p17"/>
                <p:cNvSpPr/>
                <p:nvPr/>
              </p:nvSpPr>
              <p:spPr>
                <a:xfrm>
                  <a:off x="4062987" y="2608176"/>
                  <a:ext cx="175201" cy="90668"/>
                </a:xfrm>
                <a:custGeom>
                  <a:avLst/>
                  <a:gdLst/>
                  <a:ahLst/>
                  <a:cxnLst/>
                  <a:rect l="l" t="t" r="r" b="b"/>
                  <a:pathLst>
                    <a:path w="175201" h="90668" extrusionOk="0">
                      <a:moveTo>
                        <a:pt x="70" y="56304"/>
                      </a:moveTo>
                      <a:cubicBezTo>
                        <a:pt x="3733" y="40907"/>
                        <a:pt x="13257" y="47537"/>
                        <a:pt x="26832" y="30560"/>
                      </a:cubicBezTo>
                      <a:cubicBezTo>
                        <a:pt x="40401" y="13582"/>
                        <a:pt x="32686" y="47"/>
                        <a:pt x="46563" y="0"/>
                      </a:cubicBezTo>
                      <a:cubicBezTo>
                        <a:pt x="65556" y="-60"/>
                        <a:pt x="63353" y="19235"/>
                        <a:pt x="110662" y="36996"/>
                      </a:cubicBezTo>
                      <a:cubicBezTo>
                        <a:pt x="124037" y="42012"/>
                        <a:pt x="172974" y="39206"/>
                        <a:pt x="175137" y="59566"/>
                      </a:cubicBezTo>
                      <a:cubicBezTo>
                        <a:pt x="176483" y="72210"/>
                        <a:pt x="156679" y="80762"/>
                        <a:pt x="137659" y="85089"/>
                      </a:cubicBezTo>
                      <a:cubicBezTo>
                        <a:pt x="49884" y="105047"/>
                        <a:pt x="-2180" y="65774"/>
                        <a:pt x="70" y="56304"/>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5" name="Google Shape;3425;p17"/>
                <p:cNvSpPr/>
                <p:nvPr/>
              </p:nvSpPr>
              <p:spPr>
                <a:xfrm>
                  <a:off x="3924272" y="2279073"/>
                  <a:ext cx="217625" cy="369671"/>
                </a:xfrm>
                <a:custGeom>
                  <a:avLst/>
                  <a:gdLst/>
                  <a:ahLst/>
                  <a:cxnLst/>
                  <a:rect l="l" t="t" r="r" b="b"/>
                  <a:pathLst>
                    <a:path w="217625" h="369671" extrusionOk="0">
                      <a:moveTo>
                        <a:pt x="32" y="198955"/>
                      </a:moveTo>
                      <a:cubicBezTo>
                        <a:pt x="-1756" y="109895"/>
                        <a:pt x="72289" y="-28417"/>
                        <a:pt x="180784" y="5143"/>
                      </a:cubicBezTo>
                      <a:cubicBezTo>
                        <a:pt x="207238" y="13327"/>
                        <a:pt x="218389" y="28007"/>
                        <a:pt x="217586" y="64722"/>
                      </a:cubicBezTo>
                      <a:cubicBezTo>
                        <a:pt x="217050" y="89019"/>
                        <a:pt x="153700" y="135184"/>
                        <a:pt x="135497" y="184904"/>
                      </a:cubicBezTo>
                      <a:cubicBezTo>
                        <a:pt x="108079" y="259826"/>
                        <a:pt x="180429" y="287546"/>
                        <a:pt x="145563" y="344728"/>
                      </a:cubicBezTo>
                      <a:cubicBezTo>
                        <a:pt x="125163" y="378181"/>
                        <a:pt x="97979" y="370914"/>
                        <a:pt x="82897" y="363038"/>
                      </a:cubicBezTo>
                      <a:cubicBezTo>
                        <a:pt x="48165" y="344909"/>
                        <a:pt x="1907" y="292141"/>
                        <a:pt x="32" y="198955"/>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6" name="Google Shape;3426;p17"/>
                <p:cNvSpPr/>
                <p:nvPr/>
              </p:nvSpPr>
              <p:spPr>
                <a:xfrm>
                  <a:off x="4146974" y="2268965"/>
                  <a:ext cx="202162" cy="154752"/>
                </a:xfrm>
                <a:custGeom>
                  <a:avLst/>
                  <a:gdLst/>
                  <a:ahLst/>
                  <a:cxnLst/>
                  <a:rect l="l" t="t" r="r" b="b"/>
                  <a:pathLst>
                    <a:path w="202162" h="154752" extrusionOk="0">
                      <a:moveTo>
                        <a:pt x="235" y="12076"/>
                      </a:moveTo>
                      <a:cubicBezTo>
                        <a:pt x="-2417" y="30339"/>
                        <a:pt x="18170" y="28772"/>
                        <a:pt x="22805" y="52373"/>
                      </a:cubicBezTo>
                      <a:cubicBezTo>
                        <a:pt x="26528" y="71360"/>
                        <a:pt x="18659" y="91800"/>
                        <a:pt x="37820" y="93816"/>
                      </a:cubicBezTo>
                      <a:cubicBezTo>
                        <a:pt x="61113" y="96261"/>
                        <a:pt x="73168" y="86061"/>
                        <a:pt x="118756" y="107244"/>
                      </a:cubicBezTo>
                      <a:cubicBezTo>
                        <a:pt x="172026" y="131997"/>
                        <a:pt x="179755" y="157574"/>
                        <a:pt x="194797" y="154500"/>
                      </a:cubicBezTo>
                      <a:cubicBezTo>
                        <a:pt x="212980" y="150790"/>
                        <a:pt x="197181" y="84045"/>
                        <a:pt x="150877" y="45864"/>
                      </a:cubicBezTo>
                      <a:cubicBezTo>
                        <a:pt x="109052" y="11373"/>
                        <a:pt x="4461" y="-17051"/>
                        <a:pt x="235" y="12076"/>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7" name="Google Shape;3427;p17"/>
                <p:cNvSpPr/>
                <p:nvPr/>
              </p:nvSpPr>
              <p:spPr>
                <a:xfrm>
                  <a:off x="4014530" y="2372834"/>
                  <a:ext cx="92542" cy="203717"/>
                </a:xfrm>
                <a:custGeom>
                  <a:avLst/>
                  <a:gdLst/>
                  <a:ahLst/>
                  <a:cxnLst/>
                  <a:rect l="l" t="t" r="r" b="b"/>
                  <a:pathLst>
                    <a:path w="92542" h="203717" extrusionOk="0">
                      <a:moveTo>
                        <a:pt x="35254" y="203717"/>
                      </a:moveTo>
                      <a:cubicBezTo>
                        <a:pt x="35254" y="203717"/>
                        <a:pt x="-12357" y="164552"/>
                        <a:pt x="3080" y="98276"/>
                      </a:cubicBezTo>
                      <a:cubicBezTo>
                        <a:pt x="21725" y="18237"/>
                        <a:pt x="92542" y="0"/>
                        <a:pt x="92542" y="0"/>
                      </a:cubicBezTo>
                      <a:cubicBezTo>
                        <a:pt x="92542" y="0"/>
                        <a:pt x="39573" y="51656"/>
                        <a:pt x="25255" y="102582"/>
                      </a:cubicBezTo>
                      <a:cubicBezTo>
                        <a:pt x="10929" y="153515"/>
                        <a:pt x="35254" y="203717"/>
                        <a:pt x="35254" y="203717"/>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8" name="Google Shape;3428;p17"/>
                <p:cNvSpPr/>
                <p:nvPr/>
              </p:nvSpPr>
              <p:spPr>
                <a:xfrm>
                  <a:off x="4194371" y="2340207"/>
                  <a:ext cx="122975" cy="59008"/>
                </a:xfrm>
                <a:custGeom>
                  <a:avLst/>
                  <a:gdLst/>
                  <a:ahLst/>
                  <a:cxnLst/>
                  <a:rect l="l" t="t" r="r" b="b"/>
                  <a:pathLst>
                    <a:path w="122975" h="59008" extrusionOk="0">
                      <a:moveTo>
                        <a:pt x="0" y="7211"/>
                      </a:moveTo>
                      <a:cubicBezTo>
                        <a:pt x="0" y="7211"/>
                        <a:pt x="43552" y="-7650"/>
                        <a:pt x="74300" y="5296"/>
                      </a:cubicBezTo>
                      <a:cubicBezTo>
                        <a:pt x="105040" y="18248"/>
                        <a:pt x="122975" y="59008"/>
                        <a:pt x="122975" y="59008"/>
                      </a:cubicBezTo>
                      <a:cubicBezTo>
                        <a:pt x="122975" y="59008"/>
                        <a:pt x="101269" y="36813"/>
                        <a:pt x="70529" y="23861"/>
                      </a:cubicBezTo>
                      <a:cubicBezTo>
                        <a:pt x="39789" y="10915"/>
                        <a:pt x="0" y="7211"/>
                        <a:pt x="0" y="7211"/>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9" name="Google Shape;3429;p17"/>
                <p:cNvSpPr/>
                <p:nvPr/>
              </p:nvSpPr>
              <p:spPr>
                <a:xfrm>
                  <a:off x="4111271" y="2634943"/>
                  <a:ext cx="114013" cy="42298"/>
                </a:xfrm>
                <a:custGeom>
                  <a:avLst/>
                  <a:gdLst/>
                  <a:ahLst/>
                  <a:cxnLst/>
                  <a:rect l="l" t="t" r="r" b="b"/>
                  <a:pathLst>
                    <a:path w="114013" h="42298" extrusionOk="0">
                      <a:moveTo>
                        <a:pt x="1466" y="4208"/>
                      </a:moveTo>
                      <a:cubicBezTo>
                        <a:pt x="10802" y="-9722"/>
                        <a:pt x="25389" y="14374"/>
                        <a:pt x="59103" y="26603"/>
                      </a:cubicBezTo>
                      <a:cubicBezTo>
                        <a:pt x="80507" y="34366"/>
                        <a:pt x="114014" y="31968"/>
                        <a:pt x="114014" y="31968"/>
                      </a:cubicBezTo>
                      <a:cubicBezTo>
                        <a:pt x="114014" y="31968"/>
                        <a:pt x="85115" y="46588"/>
                        <a:pt x="58741" y="41043"/>
                      </a:cubicBezTo>
                      <a:cubicBezTo>
                        <a:pt x="29287" y="34855"/>
                        <a:pt x="-7870" y="18138"/>
                        <a:pt x="1466" y="4208"/>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0" name="Google Shape;3430;p17"/>
                <p:cNvSpPr/>
                <p:nvPr/>
              </p:nvSpPr>
              <p:spPr>
                <a:xfrm>
                  <a:off x="4117315" y="2430804"/>
                  <a:ext cx="192826" cy="173454"/>
                </a:xfrm>
                <a:custGeom>
                  <a:avLst/>
                  <a:gdLst/>
                  <a:ahLst/>
                  <a:cxnLst/>
                  <a:rect l="l" t="t" r="r" b="b"/>
                  <a:pathLst>
                    <a:path w="192826" h="173454" extrusionOk="0">
                      <a:moveTo>
                        <a:pt x="499" y="90522"/>
                      </a:moveTo>
                      <a:cubicBezTo>
                        <a:pt x="-5119" y="47807"/>
                        <a:pt x="37542" y="11675"/>
                        <a:pt x="84637" y="2607"/>
                      </a:cubicBezTo>
                      <a:cubicBezTo>
                        <a:pt x="167790" y="-13413"/>
                        <a:pt x="186710" y="47907"/>
                        <a:pt x="192329" y="90623"/>
                      </a:cubicBezTo>
                      <a:cubicBezTo>
                        <a:pt x="197948" y="133331"/>
                        <a:pt x="155066" y="173481"/>
                        <a:pt x="107107" y="173454"/>
                      </a:cubicBezTo>
                      <a:cubicBezTo>
                        <a:pt x="59154" y="173428"/>
                        <a:pt x="6119" y="133231"/>
                        <a:pt x="499" y="90522"/>
                      </a:cubicBezTo>
                      <a:close/>
                    </a:path>
                  </a:pathLst>
                </a:custGeom>
                <a:solidFill>
                  <a:srgbClr val="DF7B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1" name="Google Shape;3431;p17"/>
                <p:cNvSpPr/>
                <p:nvPr/>
              </p:nvSpPr>
              <p:spPr>
                <a:xfrm>
                  <a:off x="4150865" y="2457926"/>
                  <a:ext cx="128867" cy="121811"/>
                </a:xfrm>
                <a:custGeom>
                  <a:avLst/>
                  <a:gdLst/>
                  <a:ahLst/>
                  <a:cxnLst/>
                  <a:rect l="l" t="t" r="r" b="b"/>
                  <a:pathLst>
                    <a:path w="128867" h="121811" extrusionOk="0">
                      <a:moveTo>
                        <a:pt x="67140" y="2656"/>
                      </a:moveTo>
                      <a:cubicBezTo>
                        <a:pt x="98550" y="9989"/>
                        <a:pt x="130677" y="35004"/>
                        <a:pt x="128788" y="64760"/>
                      </a:cubicBezTo>
                      <a:cubicBezTo>
                        <a:pt x="126906" y="94522"/>
                        <a:pt x="91766" y="123910"/>
                        <a:pt x="59592" y="121693"/>
                      </a:cubicBezTo>
                      <a:cubicBezTo>
                        <a:pt x="27412" y="119469"/>
                        <a:pt x="-1802" y="85642"/>
                        <a:pt x="87" y="55879"/>
                      </a:cubicBezTo>
                      <a:cubicBezTo>
                        <a:pt x="1976" y="26123"/>
                        <a:pt x="12135" y="-10183"/>
                        <a:pt x="67140" y="2656"/>
                      </a:cubicBezTo>
                      <a:close/>
                    </a:path>
                  </a:pathLst>
                </a:custGeom>
                <a:solidFill>
                  <a:srgbClr val="C568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2" name="Google Shape;3432;p17"/>
                <p:cNvSpPr/>
                <p:nvPr/>
              </p:nvSpPr>
              <p:spPr>
                <a:xfrm>
                  <a:off x="4192676" y="2479637"/>
                  <a:ext cx="65720" cy="66159"/>
                </a:xfrm>
                <a:custGeom>
                  <a:avLst/>
                  <a:gdLst/>
                  <a:ahLst/>
                  <a:cxnLst/>
                  <a:rect l="l" t="t" r="r" b="b"/>
                  <a:pathLst>
                    <a:path w="65720" h="66159" extrusionOk="0">
                      <a:moveTo>
                        <a:pt x="6918" y="13406"/>
                      </a:moveTo>
                      <a:cubicBezTo>
                        <a:pt x="18056" y="-1281"/>
                        <a:pt x="38703" y="-4375"/>
                        <a:pt x="53029" y="6488"/>
                      </a:cubicBezTo>
                      <a:cubicBezTo>
                        <a:pt x="67354" y="17358"/>
                        <a:pt x="69939" y="38072"/>
                        <a:pt x="58802" y="52759"/>
                      </a:cubicBezTo>
                      <a:cubicBezTo>
                        <a:pt x="47664" y="67440"/>
                        <a:pt x="27023" y="70534"/>
                        <a:pt x="12691" y="59671"/>
                      </a:cubicBezTo>
                      <a:cubicBezTo>
                        <a:pt x="-1634" y="48801"/>
                        <a:pt x="-4219" y="28087"/>
                        <a:pt x="6918" y="13406"/>
                      </a:cubicBezTo>
                      <a:close/>
                    </a:path>
                  </a:pathLst>
                </a:custGeom>
                <a:solidFill>
                  <a:srgbClr val="8C3A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3" name="Google Shape;3433;p17"/>
                <p:cNvSpPr/>
                <p:nvPr/>
              </p:nvSpPr>
              <p:spPr>
                <a:xfrm>
                  <a:off x="4210579" y="2494246"/>
                  <a:ext cx="36904" cy="36946"/>
                </a:xfrm>
                <a:custGeom>
                  <a:avLst/>
                  <a:gdLst/>
                  <a:ahLst/>
                  <a:cxnLst/>
                  <a:rect l="l" t="t" r="r" b="b"/>
                  <a:pathLst>
                    <a:path w="36904" h="36946" extrusionOk="0">
                      <a:moveTo>
                        <a:pt x="3776" y="7342"/>
                      </a:moveTo>
                      <a:cubicBezTo>
                        <a:pt x="9951" y="-801"/>
                        <a:pt x="21530" y="-2415"/>
                        <a:pt x="29634" y="3733"/>
                      </a:cubicBezTo>
                      <a:cubicBezTo>
                        <a:pt x="37738" y="9881"/>
                        <a:pt x="39305" y="21460"/>
                        <a:pt x="33130" y="29604"/>
                      </a:cubicBezTo>
                      <a:cubicBezTo>
                        <a:pt x="26955" y="37748"/>
                        <a:pt x="15376" y="39362"/>
                        <a:pt x="7272" y="33214"/>
                      </a:cubicBezTo>
                      <a:cubicBezTo>
                        <a:pt x="-838" y="27073"/>
                        <a:pt x="-2399" y="15486"/>
                        <a:pt x="3776" y="7342"/>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434" name="Google Shape;3434;p17"/>
                <p:cNvGrpSpPr/>
                <p:nvPr/>
              </p:nvGrpSpPr>
              <p:grpSpPr>
                <a:xfrm>
                  <a:off x="3906637" y="2180986"/>
                  <a:ext cx="603017" cy="631242"/>
                  <a:chOff x="3906637" y="2180986"/>
                  <a:chExt cx="603017" cy="631242"/>
                </a:xfrm>
              </p:grpSpPr>
              <p:sp>
                <p:nvSpPr>
                  <p:cNvPr id="3435" name="Google Shape;3435;p17"/>
                  <p:cNvSpPr/>
                  <p:nvPr/>
                </p:nvSpPr>
                <p:spPr>
                  <a:xfrm>
                    <a:off x="4465067" y="2416322"/>
                    <a:ext cx="44587" cy="19848"/>
                  </a:xfrm>
                  <a:custGeom>
                    <a:avLst/>
                    <a:gdLst/>
                    <a:ahLst/>
                    <a:cxnLst/>
                    <a:rect l="l" t="t" r="r" b="b"/>
                    <a:pathLst>
                      <a:path w="44587" h="19848" extrusionOk="0">
                        <a:moveTo>
                          <a:pt x="41322" y="560"/>
                        </a:moveTo>
                        <a:cubicBezTo>
                          <a:pt x="39996" y="-56"/>
                          <a:pt x="38483" y="-210"/>
                          <a:pt x="36996" y="332"/>
                        </a:cubicBezTo>
                        <a:cubicBezTo>
                          <a:pt x="34853" y="1082"/>
                          <a:pt x="32522" y="1759"/>
                          <a:pt x="30486" y="2790"/>
                        </a:cubicBezTo>
                        <a:cubicBezTo>
                          <a:pt x="26729" y="4699"/>
                          <a:pt x="23179" y="7184"/>
                          <a:pt x="19496" y="9253"/>
                        </a:cubicBezTo>
                        <a:cubicBezTo>
                          <a:pt x="13033" y="12876"/>
                          <a:pt x="6530" y="16352"/>
                          <a:pt x="0" y="19848"/>
                        </a:cubicBezTo>
                        <a:cubicBezTo>
                          <a:pt x="7253" y="18348"/>
                          <a:pt x="14533" y="16727"/>
                          <a:pt x="21820" y="15368"/>
                        </a:cubicBezTo>
                        <a:cubicBezTo>
                          <a:pt x="25972" y="14591"/>
                          <a:pt x="30299" y="14249"/>
                          <a:pt x="34411" y="13305"/>
                        </a:cubicBezTo>
                        <a:cubicBezTo>
                          <a:pt x="36627" y="12796"/>
                          <a:pt x="38744" y="11899"/>
                          <a:pt x="40867" y="11102"/>
                        </a:cubicBezTo>
                        <a:cubicBezTo>
                          <a:pt x="43834" y="10023"/>
                          <a:pt x="45314" y="6755"/>
                          <a:pt x="44236" y="3788"/>
                        </a:cubicBezTo>
                        <a:cubicBezTo>
                          <a:pt x="43700" y="2308"/>
                          <a:pt x="42642" y="1183"/>
                          <a:pt x="41322" y="56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6" name="Google Shape;3436;p17"/>
                  <p:cNvSpPr/>
                  <p:nvPr/>
                </p:nvSpPr>
                <p:spPr>
                  <a:xfrm>
                    <a:off x="4450461" y="2478000"/>
                    <a:ext cx="38654" cy="11732"/>
                  </a:xfrm>
                  <a:custGeom>
                    <a:avLst/>
                    <a:gdLst/>
                    <a:ahLst/>
                    <a:cxnLst/>
                    <a:rect l="l" t="t" r="r" b="b"/>
                    <a:pathLst>
                      <a:path w="38654" h="11732" extrusionOk="0">
                        <a:moveTo>
                          <a:pt x="36520" y="1193"/>
                        </a:moveTo>
                        <a:cubicBezTo>
                          <a:pt x="35382" y="276"/>
                          <a:pt x="33888" y="-126"/>
                          <a:pt x="32321" y="35"/>
                        </a:cubicBezTo>
                        <a:cubicBezTo>
                          <a:pt x="16194" y="4616"/>
                          <a:pt x="13153" y="5553"/>
                          <a:pt x="16207" y="4642"/>
                        </a:cubicBezTo>
                        <a:cubicBezTo>
                          <a:pt x="20936" y="3236"/>
                          <a:pt x="25677" y="1729"/>
                          <a:pt x="30352" y="142"/>
                        </a:cubicBezTo>
                        <a:cubicBezTo>
                          <a:pt x="30928" y="-53"/>
                          <a:pt x="29173" y="296"/>
                          <a:pt x="28570" y="390"/>
                        </a:cubicBezTo>
                        <a:cubicBezTo>
                          <a:pt x="26950" y="631"/>
                          <a:pt x="25490" y="1120"/>
                          <a:pt x="23963" y="1682"/>
                        </a:cubicBezTo>
                        <a:cubicBezTo>
                          <a:pt x="20025" y="3122"/>
                          <a:pt x="15980" y="4428"/>
                          <a:pt x="11968" y="5640"/>
                        </a:cubicBezTo>
                        <a:cubicBezTo>
                          <a:pt x="10294" y="6143"/>
                          <a:pt x="5271" y="7495"/>
                          <a:pt x="6965" y="7067"/>
                        </a:cubicBezTo>
                        <a:cubicBezTo>
                          <a:pt x="10053" y="6290"/>
                          <a:pt x="0" y="9176"/>
                          <a:pt x="0" y="9176"/>
                        </a:cubicBezTo>
                        <a:cubicBezTo>
                          <a:pt x="0" y="9176"/>
                          <a:pt x="21652" y="10650"/>
                          <a:pt x="16730" y="10261"/>
                        </a:cubicBezTo>
                        <a:cubicBezTo>
                          <a:pt x="15317" y="10154"/>
                          <a:pt x="13917" y="10194"/>
                          <a:pt x="12497" y="10101"/>
                        </a:cubicBezTo>
                        <a:cubicBezTo>
                          <a:pt x="16676" y="10449"/>
                          <a:pt x="20822" y="10857"/>
                          <a:pt x="24974" y="11440"/>
                        </a:cubicBezTo>
                        <a:cubicBezTo>
                          <a:pt x="26588" y="11668"/>
                          <a:pt x="28075" y="11802"/>
                          <a:pt x="29716" y="11694"/>
                        </a:cubicBezTo>
                        <a:cubicBezTo>
                          <a:pt x="30319" y="11661"/>
                          <a:pt x="32120" y="11688"/>
                          <a:pt x="31517" y="11614"/>
                        </a:cubicBezTo>
                        <a:cubicBezTo>
                          <a:pt x="26615" y="11045"/>
                          <a:pt x="31491" y="11581"/>
                          <a:pt x="33460" y="11346"/>
                        </a:cubicBezTo>
                        <a:cubicBezTo>
                          <a:pt x="36594" y="11018"/>
                          <a:pt x="38958" y="8245"/>
                          <a:pt x="38623" y="5111"/>
                        </a:cubicBezTo>
                        <a:cubicBezTo>
                          <a:pt x="38462" y="3544"/>
                          <a:pt x="37659" y="2111"/>
                          <a:pt x="36520" y="119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7" name="Google Shape;3437;p17"/>
                  <p:cNvSpPr/>
                  <p:nvPr/>
                </p:nvSpPr>
                <p:spPr>
                  <a:xfrm>
                    <a:off x="4406272" y="2512627"/>
                    <a:ext cx="30912" cy="12436"/>
                  </a:xfrm>
                  <a:custGeom>
                    <a:avLst/>
                    <a:gdLst/>
                    <a:ahLst/>
                    <a:cxnLst/>
                    <a:rect l="l" t="t" r="r" b="b"/>
                    <a:pathLst>
                      <a:path w="30912" h="12436" extrusionOk="0">
                        <a:moveTo>
                          <a:pt x="29836" y="3414"/>
                        </a:moveTo>
                        <a:cubicBezTo>
                          <a:pt x="28993" y="2222"/>
                          <a:pt x="27774" y="1372"/>
                          <a:pt x="26220" y="1110"/>
                        </a:cubicBezTo>
                        <a:cubicBezTo>
                          <a:pt x="18290" y="1519"/>
                          <a:pt x="19636" y="1378"/>
                          <a:pt x="18270" y="1459"/>
                        </a:cubicBezTo>
                        <a:cubicBezTo>
                          <a:pt x="18819" y="1298"/>
                          <a:pt x="19650" y="1452"/>
                          <a:pt x="19750" y="843"/>
                        </a:cubicBezTo>
                        <a:cubicBezTo>
                          <a:pt x="20119" y="-1341"/>
                          <a:pt x="15297" y="1385"/>
                          <a:pt x="13087" y="1593"/>
                        </a:cubicBezTo>
                        <a:cubicBezTo>
                          <a:pt x="10903" y="1800"/>
                          <a:pt x="6911" y="-169"/>
                          <a:pt x="6543" y="1994"/>
                        </a:cubicBezTo>
                        <a:cubicBezTo>
                          <a:pt x="6182" y="4144"/>
                          <a:pt x="0" y="2403"/>
                          <a:pt x="0" y="2403"/>
                        </a:cubicBezTo>
                        <a:cubicBezTo>
                          <a:pt x="0" y="2403"/>
                          <a:pt x="2766" y="3602"/>
                          <a:pt x="6041" y="4955"/>
                        </a:cubicBezTo>
                        <a:cubicBezTo>
                          <a:pt x="5679" y="7118"/>
                          <a:pt x="10113" y="6756"/>
                          <a:pt x="12109" y="7667"/>
                        </a:cubicBezTo>
                        <a:cubicBezTo>
                          <a:pt x="14125" y="8591"/>
                          <a:pt x="17734" y="12657"/>
                          <a:pt x="18103" y="10473"/>
                        </a:cubicBezTo>
                        <a:cubicBezTo>
                          <a:pt x="18478" y="8263"/>
                          <a:pt x="18049" y="10500"/>
                          <a:pt x="24217" y="12355"/>
                        </a:cubicBezTo>
                        <a:cubicBezTo>
                          <a:pt x="27325" y="12884"/>
                          <a:pt x="30305" y="10761"/>
                          <a:pt x="30834" y="7654"/>
                        </a:cubicBezTo>
                        <a:cubicBezTo>
                          <a:pt x="31095" y="6100"/>
                          <a:pt x="30687" y="4606"/>
                          <a:pt x="29836" y="341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8" name="Google Shape;3438;p17"/>
                  <p:cNvSpPr/>
                  <p:nvPr/>
                </p:nvSpPr>
                <p:spPr>
                  <a:xfrm>
                    <a:off x="4445686" y="2601352"/>
                    <a:ext cx="28165" cy="17105"/>
                  </a:xfrm>
                  <a:custGeom>
                    <a:avLst/>
                    <a:gdLst/>
                    <a:ahLst/>
                    <a:cxnLst/>
                    <a:rect l="l" t="t" r="r" b="b"/>
                    <a:pathLst>
                      <a:path w="28165" h="17105" extrusionOk="0">
                        <a:moveTo>
                          <a:pt x="24954" y="6302"/>
                        </a:moveTo>
                        <a:cubicBezTo>
                          <a:pt x="12470" y="3168"/>
                          <a:pt x="10180" y="2585"/>
                          <a:pt x="12557" y="3141"/>
                        </a:cubicBezTo>
                        <a:cubicBezTo>
                          <a:pt x="16261" y="4005"/>
                          <a:pt x="19877" y="4889"/>
                          <a:pt x="23614" y="5579"/>
                        </a:cubicBezTo>
                        <a:cubicBezTo>
                          <a:pt x="24070" y="5666"/>
                          <a:pt x="22885" y="5184"/>
                          <a:pt x="22462" y="4996"/>
                        </a:cubicBezTo>
                        <a:cubicBezTo>
                          <a:pt x="21291" y="4480"/>
                          <a:pt x="20139" y="4360"/>
                          <a:pt x="18886" y="4166"/>
                        </a:cubicBezTo>
                        <a:cubicBezTo>
                          <a:pt x="15685" y="3677"/>
                          <a:pt x="12524" y="2893"/>
                          <a:pt x="9369" y="2176"/>
                        </a:cubicBezTo>
                        <a:cubicBezTo>
                          <a:pt x="8057" y="1875"/>
                          <a:pt x="4085" y="944"/>
                          <a:pt x="5378" y="1319"/>
                        </a:cubicBezTo>
                        <a:cubicBezTo>
                          <a:pt x="7722" y="2009"/>
                          <a:pt x="0" y="0"/>
                          <a:pt x="0" y="0"/>
                        </a:cubicBezTo>
                        <a:cubicBezTo>
                          <a:pt x="0" y="0"/>
                          <a:pt x="1821" y="1480"/>
                          <a:pt x="4279" y="3536"/>
                        </a:cubicBezTo>
                        <a:cubicBezTo>
                          <a:pt x="4186" y="3462"/>
                          <a:pt x="4588" y="3764"/>
                          <a:pt x="4554" y="3744"/>
                        </a:cubicBezTo>
                        <a:cubicBezTo>
                          <a:pt x="4186" y="3489"/>
                          <a:pt x="6362" y="5445"/>
                          <a:pt x="7293" y="6255"/>
                        </a:cubicBezTo>
                        <a:cubicBezTo>
                          <a:pt x="9731" y="8372"/>
                          <a:pt x="12256" y="10474"/>
                          <a:pt x="14540" y="12765"/>
                        </a:cubicBezTo>
                        <a:cubicBezTo>
                          <a:pt x="15430" y="13669"/>
                          <a:pt x="16140" y="14473"/>
                          <a:pt x="17252" y="15116"/>
                        </a:cubicBezTo>
                        <a:cubicBezTo>
                          <a:pt x="17654" y="15350"/>
                          <a:pt x="18833" y="16087"/>
                          <a:pt x="18498" y="15772"/>
                        </a:cubicBezTo>
                        <a:cubicBezTo>
                          <a:pt x="15738" y="13153"/>
                          <a:pt x="18478" y="15832"/>
                          <a:pt x="19837" y="16495"/>
                        </a:cubicBezTo>
                        <a:cubicBezTo>
                          <a:pt x="22643" y="17922"/>
                          <a:pt x="26139" y="16756"/>
                          <a:pt x="27566" y="13944"/>
                        </a:cubicBezTo>
                        <a:cubicBezTo>
                          <a:pt x="28999" y="11138"/>
                          <a:pt x="27760" y="7729"/>
                          <a:pt x="24954" y="630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9" name="Google Shape;3439;p17"/>
                  <p:cNvSpPr/>
                  <p:nvPr/>
                </p:nvSpPr>
                <p:spPr>
                  <a:xfrm>
                    <a:off x="4480344" y="2654909"/>
                    <a:ext cx="26446" cy="19049"/>
                  </a:xfrm>
                  <a:custGeom>
                    <a:avLst/>
                    <a:gdLst/>
                    <a:ahLst/>
                    <a:cxnLst/>
                    <a:rect l="l" t="t" r="r" b="b"/>
                    <a:pathLst>
                      <a:path w="26446" h="19049" extrusionOk="0">
                        <a:moveTo>
                          <a:pt x="23856" y="8519"/>
                        </a:moveTo>
                        <a:cubicBezTo>
                          <a:pt x="11955" y="4253"/>
                          <a:pt x="9611" y="3456"/>
                          <a:pt x="11881" y="4226"/>
                        </a:cubicBezTo>
                        <a:cubicBezTo>
                          <a:pt x="15424" y="5432"/>
                          <a:pt x="18993" y="6677"/>
                          <a:pt x="22590" y="7709"/>
                        </a:cubicBezTo>
                        <a:cubicBezTo>
                          <a:pt x="23025" y="7829"/>
                          <a:pt x="21813" y="7180"/>
                          <a:pt x="21418" y="6958"/>
                        </a:cubicBezTo>
                        <a:cubicBezTo>
                          <a:pt x="20319" y="6336"/>
                          <a:pt x="19255" y="6162"/>
                          <a:pt x="18049" y="5853"/>
                        </a:cubicBezTo>
                        <a:cubicBezTo>
                          <a:pt x="14968" y="5076"/>
                          <a:pt x="11921" y="3992"/>
                          <a:pt x="8907" y="2987"/>
                        </a:cubicBezTo>
                        <a:cubicBezTo>
                          <a:pt x="7655" y="2565"/>
                          <a:pt x="3965" y="1266"/>
                          <a:pt x="5197" y="1761"/>
                        </a:cubicBezTo>
                        <a:cubicBezTo>
                          <a:pt x="7421" y="2659"/>
                          <a:pt x="0" y="0"/>
                          <a:pt x="0" y="0"/>
                        </a:cubicBezTo>
                        <a:cubicBezTo>
                          <a:pt x="0" y="0"/>
                          <a:pt x="1574" y="1614"/>
                          <a:pt x="3750" y="3858"/>
                        </a:cubicBezTo>
                        <a:cubicBezTo>
                          <a:pt x="2793" y="2947"/>
                          <a:pt x="5559" y="5820"/>
                          <a:pt x="6463" y="6784"/>
                        </a:cubicBezTo>
                        <a:cubicBezTo>
                          <a:pt x="8626" y="9115"/>
                          <a:pt x="10742" y="11526"/>
                          <a:pt x="12732" y="14011"/>
                        </a:cubicBezTo>
                        <a:cubicBezTo>
                          <a:pt x="13515" y="14982"/>
                          <a:pt x="14218" y="15893"/>
                          <a:pt x="15236" y="16636"/>
                        </a:cubicBezTo>
                        <a:cubicBezTo>
                          <a:pt x="15605" y="16904"/>
                          <a:pt x="16710" y="17728"/>
                          <a:pt x="16415" y="17379"/>
                        </a:cubicBezTo>
                        <a:cubicBezTo>
                          <a:pt x="13991" y="14533"/>
                          <a:pt x="16328" y="17346"/>
                          <a:pt x="17587" y="18130"/>
                        </a:cubicBezTo>
                        <a:cubicBezTo>
                          <a:pt x="20239" y="19831"/>
                          <a:pt x="23822" y="19114"/>
                          <a:pt x="25523" y="16462"/>
                        </a:cubicBezTo>
                        <a:cubicBezTo>
                          <a:pt x="27231" y="13810"/>
                          <a:pt x="26508" y="10227"/>
                          <a:pt x="23856" y="851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0" name="Google Shape;3440;p17"/>
                  <p:cNvSpPr/>
                  <p:nvPr/>
                </p:nvSpPr>
                <p:spPr>
                  <a:xfrm>
                    <a:off x="4431313" y="2655874"/>
                    <a:ext cx="26602" cy="20074"/>
                  </a:xfrm>
                  <a:custGeom>
                    <a:avLst/>
                    <a:gdLst/>
                    <a:ahLst/>
                    <a:cxnLst/>
                    <a:rect l="l" t="t" r="r" b="b"/>
                    <a:pathLst>
                      <a:path w="26602" h="20074" extrusionOk="0">
                        <a:moveTo>
                          <a:pt x="24103" y="9724"/>
                        </a:moveTo>
                        <a:cubicBezTo>
                          <a:pt x="16830" y="6798"/>
                          <a:pt x="18143" y="7347"/>
                          <a:pt x="16857" y="6838"/>
                        </a:cubicBezTo>
                        <a:cubicBezTo>
                          <a:pt x="17440" y="6938"/>
                          <a:pt x="18143" y="7300"/>
                          <a:pt x="18498" y="6778"/>
                        </a:cubicBezTo>
                        <a:cubicBezTo>
                          <a:pt x="19750" y="4969"/>
                          <a:pt x="14252" y="5331"/>
                          <a:pt x="12176" y="4594"/>
                        </a:cubicBezTo>
                        <a:cubicBezTo>
                          <a:pt x="10126" y="3864"/>
                          <a:pt x="7327" y="502"/>
                          <a:pt x="6088" y="2297"/>
                        </a:cubicBezTo>
                        <a:cubicBezTo>
                          <a:pt x="4862" y="4079"/>
                          <a:pt x="0" y="0"/>
                          <a:pt x="0" y="0"/>
                        </a:cubicBezTo>
                        <a:cubicBezTo>
                          <a:pt x="0" y="0"/>
                          <a:pt x="1996" y="2183"/>
                          <a:pt x="4367" y="4762"/>
                        </a:cubicBezTo>
                        <a:cubicBezTo>
                          <a:pt x="3128" y="6557"/>
                          <a:pt x="7340" y="8023"/>
                          <a:pt x="8753" y="9684"/>
                        </a:cubicBezTo>
                        <a:cubicBezTo>
                          <a:pt x="10180" y="11358"/>
                          <a:pt x="11593" y="16629"/>
                          <a:pt x="12839" y="14814"/>
                        </a:cubicBezTo>
                        <a:cubicBezTo>
                          <a:pt x="14098" y="12986"/>
                          <a:pt x="12859" y="14774"/>
                          <a:pt x="17627" y="19027"/>
                        </a:cubicBezTo>
                        <a:cubicBezTo>
                          <a:pt x="20219" y="20815"/>
                          <a:pt x="23815" y="20279"/>
                          <a:pt x="25610" y="17681"/>
                        </a:cubicBezTo>
                        <a:cubicBezTo>
                          <a:pt x="27399" y="15082"/>
                          <a:pt x="26695" y="11513"/>
                          <a:pt x="24103" y="972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1" name="Google Shape;3441;p17"/>
                  <p:cNvSpPr/>
                  <p:nvPr/>
                </p:nvSpPr>
                <p:spPr>
                  <a:xfrm>
                    <a:off x="4356907" y="2628884"/>
                    <a:ext cx="26095" cy="27481"/>
                  </a:xfrm>
                  <a:custGeom>
                    <a:avLst/>
                    <a:gdLst/>
                    <a:ahLst/>
                    <a:cxnLst/>
                    <a:rect l="l" t="t" r="r" b="b"/>
                    <a:pathLst>
                      <a:path w="26095" h="27481" extrusionOk="0">
                        <a:moveTo>
                          <a:pt x="22041" y="15122"/>
                        </a:moveTo>
                        <a:cubicBezTo>
                          <a:pt x="23126" y="15785"/>
                          <a:pt x="19924" y="13709"/>
                          <a:pt x="18860" y="13006"/>
                        </a:cubicBezTo>
                        <a:cubicBezTo>
                          <a:pt x="17788" y="12296"/>
                          <a:pt x="16690" y="11673"/>
                          <a:pt x="15611" y="10977"/>
                        </a:cubicBezTo>
                        <a:cubicBezTo>
                          <a:pt x="12410" y="8894"/>
                          <a:pt x="9242" y="6563"/>
                          <a:pt x="6128" y="4360"/>
                        </a:cubicBezTo>
                        <a:cubicBezTo>
                          <a:pt x="5090" y="3623"/>
                          <a:pt x="2090" y="1460"/>
                          <a:pt x="3107" y="2217"/>
                        </a:cubicBezTo>
                        <a:cubicBezTo>
                          <a:pt x="6161" y="4474"/>
                          <a:pt x="0" y="0"/>
                          <a:pt x="0" y="0"/>
                        </a:cubicBezTo>
                        <a:cubicBezTo>
                          <a:pt x="0" y="0"/>
                          <a:pt x="10086" y="16140"/>
                          <a:pt x="8110" y="12832"/>
                        </a:cubicBezTo>
                        <a:cubicBezTo>
                          <a:pt x="6824" y="10662"/>
                          <a:pt x="5324" y="8586"/>
                          <a:pt x="3938" y="6476"/>
                        </a:cubicBezTo>
                        <a:cubicBezTo>
                          <a:pt x="4608" y="7554"/>
                          <a:pt x="5297" y="8660"/>
                          <a:pt x="5960" y="9744"/>
                        </a:cubicBezTo>
                        <a:cubicBezTo>
                          <a:pt x="7956" y="13033"/>
                          <a:pt x="9791" y="16428"/>
                          <a:pt x="11707" y="19764"/>
                        </a:cubicBezTo>
                        <a:cubicBezTo>
                          <a:pt x="12343" y="20862"/>
                          <a:pt x="14225" y="24090"/>
                          <a:pt x="13629" y="22965"/>
                        </a:cubicBezTo>
                        <a:cubicBezTo>
                          <a:pt x="11834" y="19549"/>
                          <a:pt x="13676" y="22931"/>
                          <a:pt x="16228" y="25657"/>
                        </a:cubicBezTo>
                        <a:cubicBezTo>
                          <a:pt x="18384" y="27954"/>
                          <a:pt x="21974" y="28115"/>
                          <a:pt x="24271" y="25952"/>
                        </a:cubicBezTo>
                        <a:cubicBezTo>
                          <a:pt x="26568" y="23795"/>
                          <a:pt x="26729" y="20212"/>
                          <a:pt x="24566" y="17915"/>
                        </a:cubicBezTo>
                        <a:cubicBezTo>
                          <a:pt x="12256" y="8974"/>
                          <a:pt x="9061" y="6824"/>
                          <a:pt x="12202" y="8968"/>
                        </a:cubicBezTo>
                        <a:cubicBezTo>
                          <a:pt x="15384" y="11144"/>
                          <a:pt x="18752" y="13113"/>
                          <a:pt x="22041" y="1512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2" name="Google Shape;3442;p17"/>
                  <p:cNvSpPr/>
                  <p:nvPr/>
                </p:nvSpPr>
                <p:spPr>
                  <a:xfrm>
                    <a:off x="4398945" y="2733160"/>
                    <a:ext cx="27071" cy="30679"/>
                  </a:xfrm>
                  <a:custGeom>
                    <a:avLst/>
                    <a:gdLst/>
                    <a:ahLst/>
                    <a:cxnLst/>
                    <a:rect l="l" t="t" r="r" b="b"/>
                    <a:pathLst>
                      <a:path w="27071" h="30679" extrusionOk="0">
                        <a:moveTo>
                          <a:pt x="0" y="0"/>
                        </a:moveTo>
                        <a:cubicBezTo>
                          <a:pt x="0" y="0"/>
                          <a:pt x="1105" y="1956"/>
                          <a:pt x="2063" y="3596"/>
                        </a:cubicBezTo>
                        <a:cubicBezTo>
                          <a:pt x="1339" y="2398"/>
                          <a:pt x="3496" y="5887"/>
                          <a:pt x="4192" y="7099"/>
                        </a:cubicBezTo>
                        <a:cubicBezTo>
                          <a:pt x="4300" y="7273"/>
                          <a:pt x="4407" y="7454"/>
                          <a:pt x="4514" y="7628"/>
                        </a:cubicBezTo>
                        <a:cubicBezTo>
                          <a:pt x="5110" y="8666"/>
                          <a:pt x="5686" y="9811"/>
                          <a:pt x="6275" y="10850"/>
                        </a:cubicBezTo>
                        <a:cubicBezTo>
                          <a:pt x="8358" y="14526"/>
                          <a:pt x="10247" y="18196"/>
                          <a:pt x="12249" y="21913"/>
                        </a:cubicBezTo>
                        <a:cubicBezTo>
                          <a:pt x="12912" y="23139"/>
                          <a:pt x="15029" y="26829"/>
                          <a:pt x="14406" y="25577"/>
                        </a:cubicBezTo>
                        <a:cubicBezTo>
                          <a:pt x="12524" y="21786"/>
                          <a:pt x="14312" y="25543"/>
                          <a:pt x="16978" y="28684"/>
                        </a:cubicBezTo>
                        <a:cubicBezTo>
                          <a:pt x="19020" y="31089"/>
                          <a:pt x="22664" y="31350"/>
                          <a:pt x="25061" y="29307"/>
                        </a:cubicBezTo>
                        <a:cubicBezTo>
                          <a:pt x="27465" y="27264"/>
                          <a:pt x="27753" y="23782"/>
                          <a:pt x="25711" y="21384"/>
                        </a:cubicBezTo>
                        <a:cubicBezTo>
                          <a:pt x="12845" y="10682"/>
                          <a:pt x="9564" y="8023"/>
                          <a:pt x="12845" y="10608"/>
                        </a:cubicBezTo>
                        <a:cubicBezTo>
                          <a:pt x="16167" y="13227"/>
                          <a:pt x="19603" y="15738"/>
                          <a:pt x="23045" y="18203"/>
                        </a:cubicBezTo>
                        <a:cubicBezTo>
                          <a:pt x="24184" y="19013"/>
                          <a:pt x="20909" y="16448"/>
                          <a:pt x="19797" y="15598"/>
                        </a:cubicBezTo>
                        <a:cubicBezTo>
                          <a:pt x="18679" y="14734"/>
                          <a:pt x="17446" y="13950"/>
                          <a:pt x="16321" y="13100"/>
                        </a:cubicBezTo>
                        <a:cubicBezTo>
                          <a:pt x="12966" y="10575"/>
                          <a:pt x="9751" y="7862"/>
                          <a:pt x="6490" y="5210"/>
                        </a:cubicBezTo>
                        <a:cubicBezTo>
                          <a:pt x="5411" y="4333"/>
                          <a:pt x="2183" y="1708"/>
                          <a:pt x="3248" y="2605"/>
                        </a:cubicBezTo>
                        <a:cubicBezTo>
                          <a:pt x="6443" y="5304"/>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3" name="Google Shape;3443;p17"/>
                  <p:cNvSpPr/>
                  <p:nvPr/>
                </p:nvSpPr>
                <p:spPr>
                  <a:xfrm>
                    <a:off x="4260245" y="2777376"/>
                    <a:ext cx="16705" cy="32845"/>
                  </a:xfrm>
                  <a:custGeom>
                    <a:avLst/>
                    <a:gdLst/>
                    <a:ahLst/>
                    <a:cxnLst/>
                    <a:rect l="l" t="t" r="r" b="b"/>
                    <a:pathLst>
                      <a:path w="16705" h="32845" extrusionOk="0">
                        <a:moveTo>
                          <a:pt x="0" y="0"/>
                        </a:moveTo>
                        <a:cubicBezTo>
                          <a:pt x="0" y="0"/>
                          <a:pt x="3322" y="17734"/>
                          <a:pt x="2806" y="14459"/>
                        </a:cubicBezTo>
                        <a:cubicBezTo>
                          <a:pt x="2304" y="11258"/>
                          <a:pt x="1581" y="8084"/>
                          <a:pt x="1239" y="4862"/>
                        </a:cubicBezTo>
                        <a:cubicBezTo>
                          <a:pt x="1072" y="3215"/>
                          <a:pt x="1895" y="8057"/>
                          <a:pt x="2230" y="9671"/>
                        </a:cubicBezTo>
                        <a:cubicBezTo>
                          <a:pt x="2853" y="12631"/>
                          <a:pt x="3576" y="16335"/>
                          <a:pt x="3891" y="19342"/>
                        </a:cubicBezTo>
                        <a:cubicBezTo>
                          <a:pt x="4065" y="20969"/>
                          <a:pt x="4594" y="25838"/>
                          <a:pt x="4233" y="24244"/>
                        </a:cubicBezTo>
                        <a:cubicBezTo>
                          <a:pt x="3509" y="21016"/>
                          <a:pt x="4280" y="24304"/>
                          <a:pt x="5619" y="28925"/>
                        </a:cubicBezTo>
                        <a:cubicBezTo>
                          <a:pt x="6583" y="31926"/>
                          <a:pt x="9718" y="33527"/>
                          <a:pt x="12718" y="32569"/>
                        </a:cubicBezTo>
                        <a:cubicBezTo>
                          <a:pt x="15725" y="31604"/>
                          <a:pt x="17393" y="28376"/>
                          <a:pt x="16435" y="25376"/>
                        </a:cubicBezTo>
                        <a:cubicBezTo>
                          <a:pt x="8197" y="12671"/>
                          <a:pt x="6295" y="9885"/>
                          <a:pt x="8251" y="12638"/>
                        </a:cubicBezTo>
                        <a:cubicBezTo>
                          <a:pt x="10240" y="15451"/>
                          <a:pt x="12383" y="18190"/>
                          <a:pt x="14794" y="20654"/>
                        </a:cubicBezTo>
                        <a:cubicBezTo>
                          <a:pt x="16020" y="21900"/>
                          <a:pt x="12812" y="17788"/>
                          <a:pt x="11814" y="16361"/>
                        </a:cubicBezTo>
                        <a:cubicBezTo>
                          <a:pt x="9631" y="13234"/>
                          <a:pt x="8191" y="11091"/>
                          <a:pt x="5967" y="8003"/>
                        </a:cubicBezTo>
                        <a:cubicBezTo>
                          <a:pt x="4990" y="6650"/>
                          <a:pt x="2297" y="2532"/>
                          <a:pt x="3027" y="4038"/>
                        </a:cubicBezTo>
                        <a:cubicBezTo>
                          <a:pt x="4507" y="7072"/>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4" name="Google Shape;3444;p17"/>
                  <p:cNvSpPr/>
                  <p:nvPr/>
                </p:nvSpPr>
                <p:spPr>
                  <a:xfrm>
                    <a:off x="4178277" y="2699540"/>
                    <a:ext cx="16349" cy="53441"/>
                  </a:xfrm>
                  <a:custGeom>
                    <a:avLst/>
                    <a:gdLst/>
                    <a:ahLst/>
                    <a:cxnLst/>
                    <a:rect l="l" t="t" r="r" b="b"/>
                    <a:pathLst>
                      <a:path w="16349" h="53441" extrusionOk="0">
                        <a:moveTo>
                          <a:pt x="0" y="0"/>
                        </a:moveTo>
                        <a:cubicBezTo>
                          <a:pt x="864" y="8700"/>
                          <a:pt x="1701" y="17353"/>
                          <a:pt x="2424" y="26066"/>
                        </a:cubicBezTo>
                        <a:cubicBezTo>
                          <a:pt x="2833" y="31028"/>
                          <a:pt x="2913" y="36152"/>
                          <a:pt x="3496" y="41095"/>
                        </a:cubicBezTo>
                        <a:cubicBezTo>
                          <a:pt x="3817" y="43773"/>
                          <a:pt x="4554" y="46412"/>
                          <a:pt x="5164" y="49031"/>
                        </a:cubicBezTo>
                        <a:cubicBezTo>
                          <a:pt x="5860" y="52111"/>
                          <a:pt x="8860" y="53993"/>
                          <a:pt x="11941" y="53297"/>
                        </a:cubicBezTo>
                        <a:cubicBezTo>
                          <a:pt x="15015" y="52607"/>
                          <a:pt x="16897" y="49600"/>
                          <a:pt x="16207" y="46526"/>
                        </a:cubicBezTo>
                        <a:cubicBezTo>
                          <a:pt x="15638" y="43894"/>
                          <a:pt x="15236" y="41168"/>
                          <a:pt x="14379" y="38610"/>
                        </a:cubicBezTo>
                        <a:cubicBezTo>
                          <a:pt x="12792" y="33895"/>
                          <a:pt x="10588" y="29354"/>
                          <a:pt x="8834" y="24686"/>
                        </a:cubicBezTo>
                        <a:cubicBezTo>
                          <a:pt x="5760" y="16502"/>
                          <a:pt x="2933" y="8231"/>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5" name="Google Shape;3445;p17"/>
                  <p:cNvSpPr/>
                  <p:nvPr/>
                </p:nvSpPr>
                <p:spPr>
                  <a:xfrm>
                    <a:off x="4127553" y="2694664"/>
                    <a:ext cx="11664" cy="43545"/>
                  </a:xfrm>
                  <a:custGeom>
                    <a:avLst/>
                    <a:gdLst/>
                    <a:ahLst/>
                    <a:cxnLst/>
                    <a:rect l="l" t="t" r="r" b="b"/>
                    <a:pathLst>
                      <a:path w="11664" h="43545" extrusionOk="0">
                        <a:moveTo>
                          <a:pt x="8142" y="0"/>
                        </a:moveTo>
                        <a:cubicBezTo>
                          <a:pt x="6649" y="6644"/>
                          <a:pt x="5256" y="13314"/>
                          <a:pt x="3622" y="19924"/>
                        </a:cubicBezTo>
                        <a:cubicBezTo>
                          <a:pt x="2691" y="23688"/>
                          <a:pt x="1318" y="27439"/>
                          <a:pt x="554" y="31236"/>
                        </a:cubicBezTo>
                        <a:cubicBezTo>
                          <a:pt x="146" y="33279"/>
                          <a:pt x="126" y="35422"/>
                          <a:pt x="12" y="37498"/>
                        </a:cubicBezTo>
                        <a:cubicBezTo>
                          <a:pt x="-189" y="40639"/>
                          <a:pt x="2148" y="43331"/>
                          <a:pt x="5296" y="43532"/>
                        </a:cubicBezTo>
                        <a:cubicBezTo>
                          <a:pt x="8444" y="43740"/>
                          <a:pt x="11129" y="41396"/>
                          <a:pt x="11337" y="38248"/>
                        </a:cubicBezTo>
                        <a:cubicBezTo>
                          <a:pt x="11498" y="36179"/>
                          <a:pt x="11766" y="34022"/>
                          <a:pt x="11625" y="31939"/>
                        </a:cubicBezTo>
                        <a:cubicBezTo>
                          <a:pt x="11357" y="28075"/>
                          <a:pt x="10553" y="24211"/>
                          <a:pt x="10118" y="20353"/>
                        </a:cubicBezTo>
                        <a:cubicBezTo>
                          <a:pt x="9348" y="13589"/>
                          <a:pt x="8772" y="6778"/>
                          <a:pt x="8142"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6" name="Google Shape;3446;p17"/>
                  <p:cNvSpPr/>
                  <p:nvPr/>
                </p:nvSpPr>
                <p:spPr>
                  <a:xfrm>
                    <a:off x="4145853" y="2756674"/>
                    <a:ext cx="11552" cy="55554"/>
                  </a:xfrm>
                  <a:custGeom>
                    <a:avLst/>
                    <a:gdLst/>
                    <a:ahLst/>
                    <a:cxnLst/>
                    <a:rect l="l" t="t" r="r" b="b"/>
                    <a:pathLst>
                      <a:path w="11552" h="55554" extrusionOk="0">
                        <a:moveTo>
                          <a:pt x="5046" y="0"/>
                        </a:moveTo>
                        <a:cubicBezTo>
                          <a:pt x="4135" y="8860"/>
                          <a:pt x="3231" y="17701"/>
                          <a:pt x="2173" y="26541"/>
                        </a:cubicBezTo>
                        <a:cubicBezTo>
                          <a:pt x="1570" y="31584"/>
                          <a:pt x="559" y="36621"/>
                          <a:pt x="130" y="41677"/>
                        </a:cubicBezTo>
                        <a:cubicBezTo>
                          <a:pt x="-104" y="44416"/>
                          <a:pt x="36" y="47182"/>
                          <a:pt x="103" y="49928"/>
                        </a:cubicBezTo>
                        <a:cubicBezTo>
                          <a:pt x="157" y="53082"/>
                          <a:pt x="2843" y="55607"/>
                          <a:pt x="5997" y="55554"/>
                        </a:cubicBezTo>
                        <a:cubicBezTo>
                          <a:pt x="9145" y="55500"/>
                          <a:pt x="11602" y="52908"/>
                          <a:pt x="11549" y="49754"/>
                        </a:cubicBezTo>
                        <a:cubicBezTo>
                          <a:pt x="11529" y="47015"/>
                          <a:pt x="11643" y="44189"/>
                          <a:pt x="11314" y="41456"/>
                        </a:cubicBezTo>
                        <a:cubicBezTo>
                          <a:pt x="10719" y="36426"/>
                          <a:pt x="9607" y="31390"/>
                          <a:pt x="8830" y="26374"/>
                        </a:cubicBezTo>
                        <a:cubicBezTo>
                          <a:pt x="7477" y="17567"/>
                          <a:pt x="6251" y="8820"/>
                          <a:pt x="5046"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7" name="Google Shape;3447;p17"/>
                  <p:cNvSpPr/>
                  <p:nvPr/>
                </p:nvSpPr>
                <p:spPr>
                  <a:xfrm>
                    <a:off x="3962517" y="2689266"/>
                    <a:ext cx="34672" cy="38292"/>
                  </a:xfrm>
                  <a:custGeom>
                    <a:avLst/>
                    <a:gdLst/>
                    <a:ahLst/>
                    <a:cxnLst/>
                    <a:rect l="l" t="t" r="r" b="b"/>
                    <a:pathLst>
                      <a:path w="34672" h="38292" extrusionOk="0">
                        <a:moveTo>
                          <a:pt x="34672" y="0"/>
                        </a:moveTo>
                        <a:cubicBezTo>
                          <a:pt x="28738" y="5070"/>
                          <a:pt x="22818" y="10213"/>
                          <a:pt x="16791" y="15163"/>
                        </a:cubicBezTo>
                        <a:cubicBezTo>
                          <a:pt x="13355" y="17989"/>
                          <a:pt x="9618" y="20500"/>
                          <a:pt x="6296" y="23454"/>
                        </a:cubicBezTo>
                        <a:cubicBezTo>
                          <a:pt x="4501" y="25048"/>
                          <a:pt x="2988" y="26936"/>
                          <a:pt x="1414" y="28745"/>
                        </a:cubicBezTo>
                        <a:cubicBezTo>
                          <a:pt x="-682" y="31095"/>
                          <a:pt x="-401" y="34739"/>
                          <a:pt x="1949" y="36835"/>
                        </a:cubicBezTo>
                        <a:cubicBezTo>
                          <a:pt x="4307" y="38931"/>
                          <a:pt x="7877" y="38750"/>
                          <a:pt x="9973" y="36393"/>
                        </a:cubicBezTo>
                        <a:cubicBezTo>
                          <a:pt x="11587" y="34625"/>
                          <a:pt x="13295" y="32930"/>
                          <a:pt x="14674" y="30962"/>
                        </a:cubicBezTo>
                        <a:cubicBezTo>
                          <a:pt x="17219" y="27331"/>
                          <a:pt x="19349" y="23253"/>
                          <a:pt x="21760" y="19516"/>
                        </a:cubicBezTo>
                        <a:cubicBezTo>
                          <a:pt x="25986" y="12952"/>
                          <a:pt x="30326" y="6476"/>
                          <a:pt x="34672"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8" name="Google Shape;3448;p17"/>
                  <p:cNvSpPr/>
                  <p:nvPr/>
                </p:nvSpPr>
                <p:spPr>
                  <a:xfrm>
                    <a:off x="3979936" y="2629607"/>
                    <a:ext cx="25805" cy="29005"/>
                  </a:xfrm>
                  <a:custGeom>
                    <a:avLst/>
                    <a:gdLst/>
                    <a:ahLst/>
                    <a:cxnLst/>
                    <a:rect l="l" t="t" r="r" b="b"/>
                    <a:pathLst>
                      <a:path w="25805" h="29005" extrusionOk="0">
                        <a:moveTo>
                          <a:pt x="25806" y="0"/>
                        </a:moveTo>
                        <a:cubicBezTo>
                          <a:pt x="25806" y="0"/>
                          <a:pt x="9652" y="12852"/>
                          <a:pt x="13684" y="9664"/>
                        </a:cubicBezTo>
                        <a:cubicBezTo>
                          <a:pt x="17019" y="7039"/>
                          <a:pt x="20274" y="4407"/>
                          <a:pt x="23669" y="1862"/>
                        </a:cubicBezTo>
                        <a:cubicBezTo>
                          <a:pt x="24500" y="1239"/>
                          <a:pt x="22189" y="3235"/>
                          <a:pt x="21392" y="3904"/>
                        </a:cubicBezTo>
                        <a:cubicBezTo>
                          <a:pt x="19329" y="5646"/>
                          <a:pt x="18278" y="6523"/>
                          <a:pt x="16121" y="8177"/>
                        </a:cubicBezTo>
                        <a:cubicBezTo>
                          <a:pt x="12712" y="10789"/>
                          <a:pt x="9069" y="12952"/>
                          <a:pt x="5567" y="15404"/>
                        </a:cubicBezTo>
                        <a:cubicBezTo>
                          <a:pt x="4435" y="16187"/>
                          <a:pt x="3490" y="17192"/>
                          <a:pt x="2566" y="18203"/>
                        </a:cubicBezTo>
                        <a:cubicBezTo>
                          <a:pt x="1930" y="18906"/>
                          <a:pt x="2412" y="18531"/>
                          <a:pt x="1870" y="19127"/>
                        </a:cubicBezTo>
                        <a:cubicBezTo>
                          <a:pt x="1803" y="19201"/>
                          <a:pt x="1488" y="19395"/>
                          <a:pt x="1568" y="19335"/>
                        </a:cubicBezTo>
                        <a:cubicBezTo>
                          <a:pt x="-602" y="21619"/>
                          <a:pt x="-508" y="25302"/>
                          <a:pt x="1776" y="27472"/>
                        </a:cubicBezTo>
                        <a:cubicBezTo>
                          <a:pt x="4066" y="29642"/>
                          <a:pt x="7656" y="29475"/>
                          <a:pt x="9826" y="27191"/>
                        </a:cubicBezTo>
                        <a:cubicBezTo>
                          <a:pt x="17789" y="13555"/>
                          <a:pt x="19992" y="9919"/>
                          <a:pt x="17782" y="13642"/>
                        </a:cubicBezTo>
                        <a:cubicBezTo>
                          <a:pt x="15103" y="18136"/>
                          <a:pt x="12592" y="22637"/>
                          <a:pt x="9987" y="27164"/>
                        </a:cubicBezTo>
                        <a:cubicBezTo>
                          <a:pt x="9846" y="27405"/>
                          <a:pt x="10281" y="26722"/>
                          <a:pt x="10476" y="26521"/>
                        </a:cubicBezTo>
                        <a:cubicBezTo>
                          <a:pt x="10683" y="26313"/>
                          <a:pt x="11400" y="25644"/>
                          <a:pt x="11567" y="25463"/>
                        </a:cubicBezTo>
                        <a:cubicBezTo>
                          <a:pt x="12679" y="24257"/>
                          <a:pt x="13496" y="23012"/>
                          <a:pt x="14246" y="21552"/>
                        </a:cubicBezTo>
                        <a:cubicBezTo>
                          <a:pt x="16550" y="17058"/>
                          <a:pt x="19095" y="12772"/>
                          <a:pt x="21506" y="8345"/>
                        </a:cubicBezTo>
                        <a:cubicBezTo>
                          <a:pt x="22049" y="7354"/>
                          <a:pt x="22544" y="6322"/>
                          <a:pt x="23073" y="5324"/>
                        </a:cubicBezTo>
                        <a:cubicBezTo>
                          <a:pt x="23562" y="4393"/>
                          <a:pt x="25163" y="1674"/>
                          <a:pt x="24587" y="2558"/>
                        </a:cubicBezTo>
                        <a:cubicBezTo>
                          <a:pt x="22243" y="6202"/>
                          <a:pt x="25806" y="0"/>
                          <a:pt x="25806"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9" name="Google Shape;3449;p17"/>
                  <p:cNvSpPr/>
                  <p:nvPr/>
                </p:nvSpPr>
                <p:spPr>
                  <a:xfrm>
                    <a:off x="3929232" y="2619133"/>
                    <a:ext cx="24833" cy="18682"/>
                  </a:xfrm>
                  <a:custGeom>
                    <a:avLst/>
                    <a:gdLst/>
                    <a:ahLst/>
                    <a:cxnLst/>
                    <a:rect l="l" t="t" r="r" b="b"/>
                    <a:pathLst>
                      <a:path w="24833" h="18682" extrusionOk="0">
                        <a:moveTo>
                          <a:pt x="24834" y="0"/>
                        </a:moveTo>
                        <a:cubicBezTo>
                          <a:pt x="24834" y="0"/>
                          <a:pt x="12136" y="4789"/>
                          <a:pt x="15424" y="3603"/>
                        </a:cubicBezTo>
                        <a:cubicBezTo>
                          <a:pt x="17815" y="2739"/>
                          <a:pt x="20233" y="1808"/>
                          <a:pt x="22677" y="1118"/>
                        </a:cubicBezTo>
                        <a:cubicBezTo>
                          <a:pt x="23414" y="911"/>
                          <a:pt x="21277" y="1808"/>
                          <a:pt x="20588" y="2150"/>
                        </a:cubicBezTo>
                        <a:cubicBezTo>
                          <a:pt x="19958" y="2464"/>
                          <a:pt x="19308" y="2860"/>
                          <a:pt x="18665" y="3154"/>
                        </a:cubicBezTo>
                        <a:cubicBezTo>
                          <a:pt x="15859" y="4467"/>
                          <a:pt x="12892" y="5659"/>
                          <a:pt x="9865" y="6349"/>
                        </a:cubicBezTo>
                        <a:cubicBezTo>
                          <a:pt x="8546" y="6644"/>
                          <a:pt x="7300" y="6844"/>
                          <a:pt x="6021" y="7206"/>
                        </a:cubicBezTo>
                        <a:cubicBezTo>
                          <a:pt x="2873" y="7052"/>
                          <a:pt x="154" y="9497"/>
                          <a:pt x="7" y="12651"/>
                        </a:cubicBezTo>
                        <a:cubicBezTo>
                          <a:pt x="-147" y="15799"/>
                          <a:pt x="2304" y="18518"/>
                          <a:pt x="5452" y="18665"/>
                        </a:cubicBezTo>
                        <a:cubicBezTo>
                          <a:pt x="15123" y="9309"/>
                          <a:pt x="17795" y="6791"/>
                          <a:pt x="15143" y="9336"/>
                        </a:cubicBezTo>
                        <a:cubicBezTo>
                          <a:pt x="12008" y="12336"/>
                          <a:pt x="8894" y="15404"/>
                          <a:pt x="6028" y="18672"/>
                        </a:cubicBezTo>
                        <a:cubicBezTo>
                          <a:pt x="5988" y="18719"/>
                          <a:pt x="7206" y="18605"/>
                          <a:pt x="8137" y="18377"/>
                        </a:cubicBezTo>
                        <a:cubicBezTo>
                          <a:pt x="9664" y="18002"/>
                          <a:pt x="10984" y="17386"/>
                          <a:pt x="12236" y="16415"/>
                        </a:cubicBezTo>
                        <a:cubicBezTo>
                          <a:pt x="15437" y="13930"/>
                          <a:pt x="18585" y="9014"/>
                          <a:pt x="20916" y="5733"/>
                        </a:cubicBezTo>
                        <a:cubicBezTo>
                          <a:pt x="21338" y="5150"/>
                          <a:pt x="21739" y="4507"/>
                          <a:pt x="22155" y="3918"/>
                        </a:cubicBezTo>
                        <a:cubicBezTo>
                          <a:pt x="22597" y="3275"/>
                          <a:pt x="24077" y="1533"/>
                          <a:pt x="23454" y="2002"/>
                        </a:cubicBezTo>
                        <a:cubicBezTo>
                          <a:pt x="20541" y="4233"/>
                          <a:pt x="24834" y="0"/>
                          <a:pt x="24834"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0" name="Google Shape;3450;p17"/>
                  <p:cNvSpPr/>
                  <p:nvPr/>
                </p:nvSpPr>
                <p:spPr>
                  <a:xfrm>
                    <a:off x="3906637" y="2552160"/>
                    <a:ext cx="29319" cy="26027"/>
                  </a:xfrm>
                  <a:custGeom>
                    <a:avLst/>
                    <a:gdLst/>
                    <a:ahLst/>
                    <a:cxnLst/>
                    <a:rect l="l" t="t" r="r" b="b"/>
                    <a:pathLst>
                      <a:path w="29319" h="26027" extrusionOk="0">
                        <a:moveTo>
                          <a:pt x="29320" y="0"/>
                        </a:moveTo>
                        <a:cubicBezTo>
                          <a:pt x="29320" y="0"/>
                          <a:pt x="11117" y="10742"/>
                          <a:pt x="15657" y="8063"/>
                        </a:cubicBezTo>
                        <a:cubicBezTo>
                          <a:pt x="18617" y="6315"/>
                          <a:pt x="21544" y="4480"/>
                          <a:pt x="24498" y="2726"/>
                        </a:cubicBezTo>
                        <a:cubicBezTo>
                          <a:pt x="23279" y="3422"/>
                          <a:pt x="21437" y="4434"/>
                          <a:pt x="20205" y="5130"/>
                        </a:cubicBezTo>
                        <a:cubicBezTo>
                          <a:pt x="16059" y="7461"/>
                          <a:pt x="11967" y="9805"/>
                          <a:pt x="7687" y="11881"/>
                        </a:cubicBezTo>
                        <a:cubicBezTo>
                          <a:pt x="6194" y="12604"/>
                          <a:pt x="4921" y="13408"/>
                          <a:pt x="3676" y="14493"/>
                        </a:cubicBezTo>
                        <a:cubicBezTo>
                          <a:pt x="3281" y="14841"/>
                          <a:pt x="2973" y="15196"/>
                          <a:pt x="2584" y="15551"/>
                        </a:cubicBezTo>
                        <a:cubicBezTo>
                          <a:pt x="2410" y="15705"/>
                          <a:pt x="1780" y="16080"/>
                          <a:pt x="1975" y="15966"/>
                        </a:cubicBezTo>
                        <a:cubicBezTo>
                          <a:pt x="6529" y="13301"/>
                          <a:pt x="1941" y="16026"/>
                          <a:pt x="1908" y="16053"/>
                        </a:cubicBezTo>
                        <a:cubicBezTo>
                          <a:pt x="-450" y="18150"/>
                          <a:pt x="-644" y="21759"/>
                          <a:pt x="1446" y="24123"/>
                        </a:cubicBezTo>
                        <a:cubicBezTo>
                          <a:pt x="3542" y="26481"/>
                          <a:pt x="7152" y="26668"/>
                          <a:pt x="9516" y="24579"/>
                        </a:cubicBezTo>
                        <a:cubicBezTo>
                          <a:pt x="9375" y="24753"/>
                          <a:pt x="9944" y="24311"/>
                          <a:pt x="10119" y="24170"/>
                        </a:cubicBezTo>
                        <a:cubicBezTo>
                          <a:pt x="10219" y="24077"/>
                          <a:pt x="10219" y="23983"/>
                          <a:pt x="10326" y="23889"/>
                        </a:cubicBezTo>
                        <a:cubicBezTo>
                          <a:pt x="10795" y="23487"/>
                          <a:pt x="11358" y="23119"/>
                          <a:pt x="11813" y="22697"/>
                        </a:cubicBezTo>
                        <a:cubicBezTo>
                          <a:pt x="13186" y="21445"/>
                          <a:pt x="14150" y="19971"/>
                          <a:pt x="15189" y="18438"/>
                        </a:cubicBezTo>
                        <a:cubicBezTo>
                          <a:pt x="18028" y="14225"/>
                          <a:pt x="21162" y="10200"/>
                          <a:pt x="24317" y="6215"/>
                        </a:cubicBezTo>
                        <a:cubicBezTo>
                          <a:pt x="24832" y="5552"/>
                          <a:pt x="25422" y="4916"/>
                          <a:pt x="25944" y="4259"/>
                        </a:cubicBezTo>
                        <a:cubicBezTo>
                          <a:pt x="26493" y="3563"/>
                          <a:pt x="28107" y="1446"/>
                          <a:pt x="27552" y="2136"/>
                        </a:cubicBezTo>
                        <a:cubicBezTo>
                          <a:pt x="24839" y="5505"/>
                          <a:pt x="29320" y="0"/>
                          <a:pt x="2932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1" name="Google Shape;3451;p17"/>
                  <p:cNvSpPr/>
                  <p:nvPr/>
                </p:nvSpPr>
                <p:spPr>
                  <a:xfrm>
                    <a:off x="3965055" y="2414878"/>
                    <a:ext cx="31143" cy="12126"/>
                  </a:xfrm>
                  <a:custGeom>
                    <a:avLst/>
                    <a:gdLst/>
                    <a:ahLst/>
                    <a:cxnLst/>
                    <a:rect l="l" t="t" r="r" b="b"/>
                    <a:pathLst>
                      <a:path w="31143" h="12126" extrusionOk="0">
                        <a:moveTo>
                          <a:pt x="31144" y="11942"/>
                        </a:moveTo>
                        <a:cubicBezTo>
                          <a:pt x="31144" y="11942"/>
                          <a:pt x="29000" y="10824"/>
                          <a:pt x="26007" y="9351"/>
                        </a:cubicBezTo>
                        <a:cubicBezTo>
                          <a:pt x="27286" y="9920"/>
                          <a:pt x="23449" y="8125"/>
                          <a:pt x="22203" y="7482"/>
                        </a:cubicBezTo>
                        <a:cubicBezTo>
                          <a:pt x="19209" y="5942"/>
                          <a:pt x="16316" y="4328"/>
                          <a:pt x="13443" y="2580"/>
                        </a:cubicBezTo>
                        <a:cubicBezTo>
                          <a:pt x="12318" y="1896"/>
                          <a:pt x="11259" y="1213"/>
                          <a:pt x="9987" y="825"/>
                        </a:cubicBezTo>
                        <a:cubicBezTo>
                          <a:pt x="9525" y="691"/>
                          <a:pt x="8206" y="282"/>
                          <a:pt x="8621" y="517"/>
                        </a:cubicBezTo>
                        <a:cubicBezTo>
                          <a:pt x="12063" y="2479"/>
                          <a:pt x="8540" y="517"/>
                          <a:pt x="7007" y="162"/>
                        </a:cubicBezTo>
                        <a:cubicBezTo>
                          <a:pt x="3946" y="-588"/>
                          <a:pt x="919" y="1341"/>
                          <a:pt x="162" y="4401"/>
                        </a:cubicBezTo>
                        <a:cubicBezTo>
                          <a:pt x="-588" y="7469"/>
                          <a:pt x="1341" y="10496"/>
                          <a:pt x="4402" y="11246"/>
                        </a:cubicBezTo>
                        <a:cubicBezTo>
                          <a:pt x="17803" y="11601"/>
                          <a:pt x="20287" y="11668"/>
                          <a:pt x="17742" y="11641"/>
                        </a:cubicBezTo>
                        <a:cubicBezTo>
                          <a:pt x="13784" y="11601"/>
                          <a:pt x="9813" y="11480"/>
                          <a:pt x="5861" y="11621"/>
                        </a:cubicBezTo>
                        <a:cubicBezTo>
                          <a:pt x="5379" y="11641"/>
                          <a:pt x="6839" y="11909"/>
                          <a:pt x="7315" y="12003"/>
                        </a:cubicBezTo>
                        <a:cubicBezTo>
                          <a:pt x="8621" y="12251"/>
                          <a:pt x="9793" y="12063"/>
                          <a:pt x="11105" y="11976"/>
                        </a:cubicBezTo>
                        <a:cubicBezTo>
                          <a:pt x="14461" y="11762"/>
                          <a:pt x="17776" y="11735"/>
                          <a:pt x="21138" y="11755"/>
                        </a:cubicBezTo>
                        <a:cubicBezTo>
                          <a:pt x="22538" y="11762"/>
                          <a:pt x="26764" y="12003"/>
                          <a:pt x="25371" y="11916"/>
                        </a:cubicBezTo>
                        <a:cubicBezTo>
                          <a:pt x="22826" y="11755"/>
                          <a:pt x="31144" y="11942"/>
                          <a:pt x="31144" y="1194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2" name="Google Shape;3452;p17"/>
                  <p:cNvSpPr/>
                  <p:nvPr/>
                </p:nvSpPr>
                <p:spPr>
                  <a:xfrm>
                    <a:off x="3948837" y="2375228"/>
                    <a:ext cx="32727" cy="14351"/>
                  </a:xfrm>
                  <a:custGeom>
                    <a:avLst/>
                    <a:gdLst/>
                    <a:ahLst/>
                    <a:cxnLst/>
                    <a:rect l="l" t="t" r="r" b="b"/>
                    <a:pathLst>
                      <a:path w="32727" h="14351" extrusionOk="0">
                        <a:moveTo>
                          <a:pt x="32728" y="14095"/>
                        </a:moveTo>
                        <a:cubicBezTo>
                          <a:pt x="32728" y="14095"/>
                          <a:pt x="29714" y="12373"/>
                          <a:pt x="26205" y="10451"/>
                        </a:cubicBezTo>
                        <a:cubicBezTo>
                          <a:pt x="26252" y="10371"/>
                          <a:pt x="26426" y="10605"/>
                          <a:pt x="26459" y="10498"/>
                        </a:cubicBezTo>
                        <a:cubicBezTo>
                          <a:pt x="27163" y="8194"/>
                          <a:pt x="22193" y="8228"/>
                          <a:pt x="20117" y="6995"/>
                        </a:cubicBezTo>
                        <a:cubicBezTo>
                          <a:pt x="18027" y="5757"/>
                          <a:pt x="14612" y="827"/>
                          <a:pt x="13902" y="3151"/>
                        </a:cubicBezTo>
                        <a:cubicBezTo>
                          <a:pt x="13179" y="5489"/>
                          <a:pt x="13909" y="3078"/>
                          <a:pt x="7399" y="245"/>
                        </a:cubicBezTo>
                        <a:cubicBezTo>
                          <a:pt x="4378" y="-680"/>
                          <a:pt x="1184" y="1102"/>
                          <a:pt x="253" y="4116"/>
                        </a:cubicBezTo>
                        <a:cubicBezTo>
                          <a:pt x="-671" y="7130"/>
                          <a:pt x="1016" y="10257"/>
                          <a:pt x="4030" y="11188"/>
                        </a:cubicBezTo>
                        <a:cubicBezTo>
                          <a:pt x="12670" y="12039"/>
                          <a:pt x="11116" y="11918"/>
                          <a:pt x="12650" y="12065"/>
                        </a:cubicBezTo>
                        <a:cubicBezTo>
                          <a:pt x="12033" y="12146"/>
                          <a:pt x="11183" y="11898"/>
                          <a:pt x="10982" y="12541"/>
                        </a:cubicBezTo>
                        <a:cubicBezTo>
                          <a:pt x="10265" y="14865"/>
                          <a:pt x="15858" y="12708"/>
                          <a:pt x="18282" y="12856"/>
                        </a:cubicBezTo>
                        <a:cubicBezTo>
                          <a:pt x="20693" y="13003"/>
                          <a:pt x="24832" y="15736"/>
                          <a:pt x="25542" y="13432"/>
                        </a:cubicBezTo>
                        <a:cubicBezTo>
                          <a:pt x="26245" y="11141"/>
                          <a:pt x="32728" y="14095"/>
                          <a:pt x="32728" y="14095"/>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3" name="Google Shape;3453;p17"/>
                  <p:cNvSpPr/>
                  <p:nvPr/>
                </p:nvSpPr>
                <p:spPr>
                  <a:xfrm>
                    <a:off x="3983293" y="2350575"/>
                    <a:ext cx="24317" cy="18749"/>
                  </a:xfrm>
                  <a:custGeom>
                    <a:avLst/>
                    <a:gdLst/>
                    <a:ahLst/>
                    <a:cxnLst/>
                    <a:rect l="l" t="t" r="r" b="b"/>
                    <a:pathLst>
                      <a:path w="24317" h="18749" extrusionOk="0">
                        <a:moveTo>
                          <a:pt x="10099" y="1732"/>
                        </a:moveTo>
                        <a:cubicBezTo>
                          <a:pt x="12169" y="4511"/>
                          <a:pt x="10146" y="1819"/>
                          <a:pt x="9014" y="1056"/>
                        </a:cubicBezTo>
                        <a:cubicBezTo>
                          <a:pt x="6436" y="-759"/>
                          <a:pt x="2846" y="-183"/>
                          <a:pt x="1031" y="2395"/>
                        </a:cubicBezTo>
                        <a:cubicBezTo>
                          <a:pt x="-784" y="4973"/>
                          <a:pt x="-134" y="8469"/>
                          <a:pt x="2444" y="10284"/>
                        </a:cubicBezTo>
                        <a:cubicBezTo>
                          <a:pt x="13381" y="14504"/>
                          <a:pt x="15517" y="15314"/>
                          <a:pt x="13428" y="14557"/>
                        </a:cubicBezTo>
                        <a:cubicBezTo>
                          <a:pt x="10166" y="13365"/>
                          <a:pt x="6864" y="12146"/>
                          <a:pt x="3549" y="11128"/>
                        </a:cubicBezTo>
                        <a:cubicBezTo>
                          <a:pt x="3147" y="11001"/>
                          <a:pt x="4206" y="11677"/>
                          <a:pt x="4560" y="11892"/>
                        </a:cubicBezTo>
                        <a:cubicBezTo>
                          <a:pt x="4895" y="12099"/>
                          <a:pt x="5270" y="12260"/>
                          <a:pt x="5625" y="12407"/>
                        </a:cubicBezTo>
                        <a:cubicBezTo>
                          <a:pt x="5853" y="12501"/>
                          <a:pt x="7407" y="12876"/>
                          <a:pt x="7681" y="12950"/>
                        </a:cubicBezTo>
                        <a:cubicBezTo>
                          <a:pt x="10528" y="13727"/>
                          <a:pt x="13367" y="14752"/>
                          <a:pt x="16147" y="15749"/>
                        </a:cubicBezTo>
                        <a:cubicBezTo>
                          <a:pt x="17299" y="16165"/>
                          <a:pt x="20661" y="17504"/>
                          <a:pt x="19536" y="17015"/>
                        </a:cubicBezTo>
                        <a:cubicBezTo>
                          <a:pt x="17499" y="16131"/>
                          <a:pt x="24311" y="18750"/>
                          <a:pt x="24317" y="18750"/>
                        </a:cubicBezTo>
                        <a:cubicBezTo>
                          <a:pt x="24317" y="18750"/>
                          <a:pt x="22904" y="17162"/>
                          <a:pt x="20982" y="14919"/>
                        </a:cubicBezTo>
                        <a:cubicBezTo>
                          <a:pt x="20902" y="14832"/>
                          <a:pt x="20862" y="14705"/>
                          <a:pt x="20775" y="14617"/>
                        </a:cubicBezTo>
                        <a:cubicBezTo>
                          <a:pt x="20995" y="14818"/>
                          <a:pt x="19388" y="12870"/>
                          <a:pt x="18685" y="12019"/>
                        </a:cubicBezTo>
                        <a:cubicBezTo>
                          <a:pt x="16816" y="9735"/>
                          <a:pt x="14954" y="7431"/>
                          <a:pt x="13267" y="5007"/>
                        </a:cubicBezTo>
                        <a:cubicBezTo>
                          <a:pt x="12604" y="4049"/>
                          <a:pt x="12028" y="3232"/>
                          <a:pt x="11110" y="2495"/>
                        </a:cubicBezTo>
                        <a:cubicBezTo>
                          <a:pt x="10782" y="2234"/>
                          <a:pt x="9844" y="1397"/>
                          <a:pt x="10099" y="173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4" name="Google Shape;3454;p17"/>
                  <p:cNvSpPr/>
                  <p:nvPr/>
                </p:nvSpPr>
                <p:spPr>
                  <a:xfrm>
                    <a:off x="4088436" y="2393743"/>
                    <a:ext cx="30503" cy="31155"/>
                  </a:xfrm>
                  <a:custGeom>
                    <a:avLst/>
                    <a:gdLst/>
                    <a:ahLst/>
                    <a:cxnLst/>
                    <a:rect l="l" t="t" r="r" b="b"/>
                    <a:pathLst>
                      <a:path w="30503" h="31155" extrusionOk="0">
                        <a:moveTo>
                          <a:pt x="9876" y="1728"/>
                        </a:moveTo>
                        <a:cubicBezTo>
                          <a:pt x="7679" y="-529"/>
                          <a:pt x="3956" y="-583"/>
                          <a:pt x="1699" y="1614"/>
                        </a:cubicBezTo>
                        <a:cubicBezTo>
                          <a:pt x="-565" y="3817"/>
                          <a:pt x="-552" y="7447"/>
                          <a:pt x="1652" y="9711"/>
                        </a:cubicBezTo>
                        <a:cubicBezTo>
                          <a:pt x="16084" y="20420"/>
                          <a:pt x="19734" y="22938"/>
                          <a:pt x="16064" y="20353"/>
                        </a:cubicBezTo>
                        <a:cubicBezTo>
                          <a:pt x="12354" y="17734"/>
                          <a:pt x="8550" y="15363"/>
                          <a:pt x="4732" y="12912"/>
                        </a:cubicBezTo>
                        <a:cubicBezTo>
                          <a:pt x="3467" y="12102"/>
                          <a:pt x="7157" y="14693"/>
                          <a:pt x="8396" y="15544"/>
                        </a:cubicBezTo>
                        <a:cubicBezTo>
                          <a:pt x="9642" y="16401"/>
                          <a:pt x="10941" y="17145"/>
                          <a:pt x="12193" y="17995"/>
                        </a:cubicBezTo>
                        <a:cubicBezTo>
                          <a:pt x="15930" y="20520"/>
                          <a:pt x="19600" y="23146"/>
                          <a:pt x="23250" y="25798"/>
                        </a:cubicBezTo>
                        <a:cubicBezTo>
                          <a:pt x="24463" y="26682"/>
                          <a:pt x="28106" y="29334"/>
                          <a:pt x="26907" y="28430"/>
                        </a:cubicBezTo>
                        <a:cubicBezTo>
                          <a:pt x="23324" y="25724"/>
                          <a:pt x="30503" y="31155"/>
                          <a:pt x="30503" y="31155"/>
                        </a:cubicBezTo>
                        <a:cubicBezTo>
                          <a:pt x="30503" y="31155"/>
                          <a:pt x="29097" y="29140"/>
                          <a:pt x="27932" y="27465"/>
                        </a:cubicBezTo>
                        <a:cubicBezTo>
                          <a:pt x="27061" y="26246"/>
                          <a:pt x="26237" y="24987"/>
                          <a:pt x="25360" y="23775"/>
                        </a:cubicBezTo>
                        <a:cubicBezTo>
                          <a:pt x="24509" y="22536"/>
                          <a:pt x="23706" y="21237"/>
                          <a:pt x="22862" y="19991"/>
                        </a:cubicBezTo>
                        <a:cubicBezTo>
                          <a:pt x="20317" y="16247"/>
                          <a:pt x="17993" y="12423"/>
                          <a:pt x="15528" y="8626"/>
                        </a:cubicBezTo>
                        <a:cubicBezTo>
                          <a:pt x="14711" y="7367"/>
                          <a:pt x="12180" y="3650"/>
                          <a:pt x="12957" y="4936"/>
                        </a:cubicBezTo>
                        <a:cubicBezTo>
                          <a:pt x="15307" y="8820"/>
                          <a:pt x="12970" y="4909"/>
                          <a:pt x="9876" y="1728"/>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5" name="Google Shape;3455;p17"/>
                  <p:cNvSpPr/>
                  <p:nvPr/>
                </p:nvSpPr>
                <p:spPr>
                  <a:xfrm>
                    <a:off x="4121335" y="2395926"/>
                    <a:ext cx="23676" cy="29018"/>
                  </a:xfrm>
                  <a:custGeom>
                    <a:avLst/>
                    <a:gdLst/>
                    <a:ahLst/>
                    <a:cxnLst/>
                    <a:rect l="l" t="t" r="r" b="b"/>
                    <a:pathLst>
                      <a:path w="23676" h="29018" extrusionOk="0">
                        <a:moveTo>
                          <a:pt x="10343" y="2223"/>
                        </a:moveTo>
                        <a:cubicBezTo>
                          <a:pt x="8427" y="-282"/>
                          <a:pt x="4784" y="-730"/>
                          <a:pt x="2279" y="1185"/>
                        </a:cubicBezTo>
                        <a:cubicBezTo>
                          <a:pt x="-219" y="3107"/>
                          <a:pt x="-768" y="6677"/>
                          <a:pt x="1154" y="9182"/>
                        </a:cubicBezTo>
                        <a:cubicBezTo>
                          <a:pt x="7711" y="14988"/>
                          <a:pt x="6438" y="13903"/>
                          <a:pt x="7731" y="15042"/>
                        </a:cubicBezTo>
                        <a:cubicBezTo>
                          <a:pt x="7275" y="14881"/>
                          <a:pt x="6800" y="14225"/>
                          <a:pt x="6351" y="14566"/>
                        </a:cubicBezTo>
                        <a:cubicBezTo>
                          <a:pt x="4342" y="16107"/>
                          <a:pt x="10316" y="17593"/>
                          <a:pt x="12265" y="19201"/>
                        </a:cubicBezTo>
                        <a:cubicBezTo>
                          <a:pt x="14200" y="20795"/>
                          <a:pt x="15982" y="25637"/>
                          <a:pt x="17971" y="24110"/>
                        </a:cubicBezTo>
                        <a:cubicBezTo>
                          <a:pt x="19946" y="22596"/>
                          <a:pt x="23677" y="29019"/>
                          <a:pt x="23677" y="29019"/>
                        </a:cubicBezTo>
                        <a:cubicBezTo>
                          <a:pt x="23677" y="29019"/>
                          <a:pt x="22170" y="25952"/>
                          <a:pt x="20362" y="22295"/>
                        </a:cubicBezTo>
                        <a:cubicBezTo>
                          <a:pt x="20322" y="22328"/>
                          <a:pt x="20308" y="22201"/>
                          <a:pt x="20268" y="22228"/>
                        </a:cubicBezTo>
                        <a:cubicBezTo>
                          <a:pt x="22076" y="20688"/>
                          <a:pt x="18138" y="17734"/>
                          <a:pt x="17114" y="15484"/>
                        </a:cubicBezTo>
                        <a:cubicBezTo>
                          <a:pt x="16075" y="13180"/>
                          <a:pt x="16109" y="7019"/>
                          <a:pt x="14100" y="8552"/>
                        </a:cubicBezTo>
                        <a:cubicBezTo>
                          <a:pt x="12084" y="10106"/>
                          <a:pt x="14187" y="8546"/>
                          <a:pt x="10343" y="222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6" name="Google Shape;3456;p17"/>
                  <p:cNvSpPr/>
                  <p:nvPr/>
                </p:nvSpPr>
                <p:spPr>
                  <a:xfrm>
                    <a:off x="4060059" y="2215552"/>
                    <a:ext cx="27416" cy="29538"/>
                  </a:xfrm>
                  <a:custGeom>
                    <a:avLst/>
                    <a:gdLst/>
                    <a:ahLst/>
                    <a:cxnLst/>
                    <a:rect l="l" t="t" r="r" b="b"/>
                    <a:pathLst>
                      <a:path w="27416" h="29538" extrusionOk="0">
                        <a:moveTo>
                          <a:pt x="9924" y="1912"/>
                        </a:moveTo>
                        <a:cubicBezTo>
                          <a:pt x="7801" y="-419"/>
                          <a:pt x="4191" y="-673"/>
                          <a:pt x="1860" y="1450"/>
                        </a:cubicBezTo>
                        <a:cubicBezTo>
                          <a:pt x="-471" y="3573"/>
                          <a:pt x="-631" y="7256"/>
                          <a:pt x="1492" y="9587"/>
                        </a:cubicBezTo>
                        <a:cubicBezTo>
                          <a:pt x="14444" y="19573"/>
                          <a:pt x="16896" y="21394"/>
                          <a:pt x="14411" y="19526"/>
                        </a:cubicBezTo>
                        <a:cubicBezTo>
                          <a:pt x="10553" y="16633"/>
                          <a:pt x="6722" y="13719"/>
                          <a:pt x="2758" y="10980"/>
                        </a:cubicBezTo>
                        <a:cubicBezTo>
                          <a:pt x="2269" y="10645"/>
                          <a:pt x="3514" y="11884"/>
                          <a:pt x="3930" y="12306"/>
                        </a:cubicBezTo>
                        <a:cubicBezTo>
                          <a:pt x="5055" y="13438"/>
                          <a:pt x="6374" y="14295"/>
                          <a:pt x="7707" y="15166"/>
                        </a:cubicBezTo>
                        <a:cubicBezTo>
                          <a:pt x="11123" y="17416"/>
                          <a:pt x="14464" y="19760"/>
                          <a:pt x="17746" y="22205"/>
                        </a:cubicBezTo>
                        <a:cubicBezTo>
                          <a:pt x="19119" y="23223"/>
                          <a:pt x="23117" y="26357"/>
                          <a:pt x="21798" y="25279"/>
                        </a:cubicBezTo>
                        <a:cubicBezTo>
                          <a:pt x="19400" y="23310"/>
                          <a:pt x="27417" y="29538"/>
                          <a:pt x="27417" y="29538"/>
                        </a:cubicBezTo>
                        <a:cubicBezTo>
                          <a:pt x="27417" y="29538"/>
                          <a:pt x="25877" y="26986"/>
                          <a:pt x="23700" y="23531"/>
                        </a:cubicBezTo>
                        <a:cubicBezTo>
                          <a:pt x="24658" y="24944"/>
                          <a:pt x="21932" y="20651"/>
                          <a:pt x="21048" y="19191"/>
                        </a:cubicBezTo>
                        <a:cubicBezTo>
                          <a:pt x="18918" y="15702"/>
                          <a:pt x="16802" y="12186"/>
                          <a:pt x="14886" y="8576"/>
                        </a:cubicBezTo>
                        <a:cubicBezTo>
                          <a:pt x="14136" y="7169"/>
                          <a:pt x="13386" y="5857"/>
                          <a:pt x="12362" y="4631"/>
                        </a:cubicBezTo>
                        <a:cubicBezTo>
                          <a:pt x="11980" y="4176"/>
                          <a:pt x="10901" y="2789"/>
                          <a:pt x="11189" y="3305"/>
                        </a:cubicBezTo>
                        <a:cubicBezTo>
                          <a:pt x="13547" y="7504"/>
                          <a:pt x="11250" y="3325"/>
                          <a:pt x="9924" y="191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7" name="Google Shape;3457;p17"/>
                  <p:cNvSpPr/>
                  <p:nvPr/>
                </p:nvSpPr>
                <p:spPr>
                  <a:xfrm>
                    <a:off x="4096808" y="2239928"/>
                    <a:ext cx="25406" cy="31073"/>
                  </a:xfrm>
                  <a:custGeom>
                    <a:avLst/>
                    <a:gdLst/>
                    <a:ahLst/>
                    <a:cxnLst/>
                    <a:rect l="l" t="t" r="r" b="b"/>
                    <a:pathLst>
                      <a:path w="25406" h="31073" extrusionOk="0">
                        <a:moveTo>
                          <a:pt x="7565" y="280"/>
                        </a:moveTo>
                        <a:cubicBezTo>
                          <a:pt x="6185" y="-196"/>
                          <a:pt x="4665" y="-55"/>
                          <a:pt x="3245" y="628"/>
                        </a:cubicBezTo>
                        <a:cubicBezTo>
                          <a:pt x="406" y="2001"/>
                          <a:pt x="-807" y="5336"/>
                          <a:pt x="566" y="8176"/>
                        </a:cubicBezTo>
                        <a:cubicBezTo>
                          <a:pt x="13117" y="19715"/>
                          <a:pt x="17390" y="23445"/>
                          <a:pt x="13124" y="19728"/>
                        </a:cubicBezTo>
                        <a:cubicBezTo>
                          <a:pt x="9367" y="16454"/>
                          <a:pt x="5656" y="13145"/>
                          <a:pt x="1598" y="10258"/>
                        </a:cubicBezTo>
                        <a:cubicBezTo>
                          <a:pt x="961" y="9810"/>
                          <a:pt x="2187" y="11698"/>
                          <a:pt x="2622" y="12348"/>
                        </a:cubicBezTo>
                        <a:cubicBezTo>
                          <a:pt x="3051" y="12984"/>
                          <a:pt x="3680" y="13534"/>
                          <a:pt x="4190" y="14109"/>
                        </a:cubicBezTo>
                        <a:cubicBezTo>
                          <a:pt x="4906" y="14927"/>
                          <a:pt x="6480" y="16554"/>
                          <a:pt x="7270" y="17318"/>
                        </a:cubicBezTo>
                        <a:cubicBezTo>
                          <a:pt x="11094" y="21014"/>
                          <a:pt x="15193" y="24463"/>
                          <a:pt x="19560" y="27511"/>
                        </a:cubicBezTo>
                        <a:cubicBezTo>
                          <a:pt x="21006" y="28522"/>
                          <a:pt x="22453" y="29386"/>
                          <a:pt x="23980" y="30283"/>
                        </a:cubicBezTo>
                        <a:cubicBezTo>
                          <a:pt x="24342" y="30498"/>
                          <a:pt x="24703" y="30759"/>
                          <a:pt x="25065" y="30960"/>
                        </a:cubicBezTo>
                        <a:cubicBezTo>
                          <a:pt x="25179" y="31020"/>
                          <a:pt x="25273" y="31000"/>
                          <a:pt x="25406" y="31074"/>
                        </a:cubicBezTo>
                        <a:cubicBezTo>
                          <a:pt x="25219" y="30899"/>
                          <a:pt x="25433" y="30973"/>
                          <a:pt x="25293" y="30846"/>
                        </a:cubicBezTo>
                        <a:cubicBezTo>
                          <a:pt x="25145" y="30672"/>
                          <a:pt x="24958" y="30504"/>
                          <a:pt x="24810" y="30337"/>
                        </a:cubicBezTo>
                        <a:cubicBezTo>
                          <a:pt x="24482" y="29935"/>
                          <a:pt x="24234" y="29627"/>
                          <a:pt x="23920" y="29218"/>
                        </a:cubicBezTo>
                        <a:cubicBezTo>
                          <a:pt x="23016" y="28066"/>
                          <a:pt x="22192" y="26895"/>
                          <a:pt x="21368" y="25689"/>
                        </a:cubicBezTo>
                        <a:cubicBezTo>
                          <a:pt x="18582" y="21610"/>
                          <a:pt x="16091" y="17123"/>
                          <a:pt x="14436" y="12455"/>
                        </a:cubicBezTo>
                        <a:cubicBezTo>
                          <a:pt x="13780" y="10607"/>
                          <a:pt x="13445" y="8738"/>
                          <a:pt x="12688" y="6923"/>
                        </a:cubicBezTo>
                        <a:cubicBezTo>
                          <a:pt x="12434" y="6314"/>
                          <a:pt x="11463" y="4492"/>
                          <a:pt x="11771" y="5068"/>
                        </a:cubicBezTo>
                        <a:cubicBezTo>
                          <a:pt x="13947" y="9107"/>
                          <a:pt x="11798" y="5095"/>
                          <a:pt x="10860" y="3213"/>
                        </a:cubicBezTo>
                        <a:cubicBezTo>
                          <a:pt x="10170" y="1793"/>
                          <a:pt x="8945" y="762"/>
                          <a:pt x="7565" y="28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8" name="Google Shape;3458;p17"/>
                  <p:cNvSpPr/>
                  <p:nvPr/>
                </p:nvSpPr>
                <p:spPr>
                  <a:xfrm>
                    <a:off x="4172359" y="2252237"/>
                    <a:ext cx="12182" cy="34457"/>
                  </a:xfrm>
                  <a:custGeom>
                    <a:avLst/>
                    <a:gdLst/>
                    <a:ahLst/>
                    <a:cxnLst/>
                    <a:rect l="l" t="t" r="r" b="b"/>
                    <a:pathLst>
                      <a:path w="12182" h="34457" extrusionOk="0">
                        <a:moveTo>
                          <a:pt x="9501" y="1339"/>
                        </a:moveTo>
                        <a:cubicBezTo>
                          <a:pt x="8389" y="388"/>
                          <a:pt x="6849" y="-108"/>
                          <a:pt x="5275" y="20"/>
                        </a:cubicBezTo>
                        <a:cubicBezTo>
                          <a:pt x="2134" y="267"/>
                          <a:pt x="-230" y="3040"/>
                          <a:pt x="18" y="6188"/>
                        </a:cubicBezTo>
                        <a:cubicBezTo>
                          <a:pt x="2415" y="14687"/>
                          <a:pt x="1987" y="13160"/>
                          <a:pt x="2422" y="14680"/>
                        </a:cubicBezTo>
                        <a:cubicBezTo>
                          <a:pt x="2121" y="14184"/>
                          <a:pt x="2060" y="13287"/>
                          <a:pt x="1411" y="13334"/>
                        </a:cubicBezTo>
                        <a:cubicBezTo>
                          <a:pt x="-1060" y="13535"/>
                          <a:pt x="3018" y="17995"/>
                          <a:pt x="3782" y="20352"/>
                        </a:cubicBezTo>
                        <a:cubicBezTo>
                          <a:pt x="4532" y="22697"/>
                          <a:pt x="3534" y="27586"/>
                          <a:pt x="5985" y="27391"/>
                        </a:cubicBezTo>
                        <a:cubicBezTo>
                          <a:pt x="8423" y="27197"/>
                          <a:pt x="8028" y="34457"/>
                          <a:pt x="8028" y="34457"/>
                        </a:cubicBezTo>
                        <a:cubicBezTo>
                          <a:pt x="8028" y="34457"/>
                          <a:pt x="8450" y="31115"/>
                          <a:pt x="8919" y="27157"/>
                        </a:cubicBezTo>
                        <a:cubicBezTo>
                          <a:pt x="11376" y="26963"/>
                          <a:pt x="9602" y="22261"/>
                          <a:pt x="9977" y="19830"/>
                        </a:cubicBezTo>
                        <a:cubicBezTo>
                          <a:pt x="10358" y="17379"/>
                          <a:pt x="13761" y="12363"/>
                          <a:pt x="11289" y="12557"/>
                        </a:cubicBezTo>
                        <a:cubicBezTo>
                          <a:pt x="8798" y="12758"/>
                          <a:pt x="11222" y="12530"/>
                          <a:pt x="11443" y="5277"/>
                        </a:cubicBezTo>
                        <a:cubicBezTo>
                          <a:pt x="11316" y="3703"/>
                          <a:pt x="10613" y="2283"/>
                          <a:pt x="9501" y="133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9" name="Google Shape;3459;p17"/>
                  <p:cNvSpPr/>
                  <p:nvPr/>
                </p:nvSpPr>
                <p:spPr>
                  <a:xfrm>
                    <a:off x="4249670" y="2388402"/>
                    <a:ext cx="34214" cy="34541"/>
                  </a:xfrm>
                  <a:custGeom>
                    <a:avLst/>
                    <a:gdLst/>
                    <a:ahLst/>
                    <a:cxnLst/>
                    <a:rect l="l" t="t" r="r" b="b"/>
                    <a:pathLst>
                      <a:path w="34214" h="34541" extrusionOk="0">
                        <a:moveTo>
                          <a:pt x="32515" y="1611"/>
                        </a:moveTo>
                        <a:cubicBezTo>
                          <a:pt x="30278" y="-606"/>
                          <a:pt x="26668" y="-505"/>
                          <a:pt x="24452" y="1731"/>
                        </a:cubicBezTo>
                        <a:cubicBezTo>
                          <a:pt x="22864" y="3292"/>
                          <a:pt x="21116" y="4819"/>
                          <a:pt x="19757" y="6587"/>
                        </a:cubicBezTo>
                        <a:cubicBezTo>
                          <a:pt x="17232" y="9862"/>
                          <a:pt x="15149" y="13565"/>
                          <a:pt x="12765" y="16948"/>
                        </a:cubicBezTo>
                        <a:cubicBezTo>
                          <a:pt x="8579" y="22888"/>
                          <a:pt x="4306" y="28688"/>
                          <a:pt x="0" y="34541"/>
                        </a:cubicBezTo>
                        <a:cubicBezTo>
                          <a:pt x="5813" y="30181"/>
                          <a:pt x="11533" y="25748"/>
                          <a:pt x="17433" y="21508"/>
                        </a:cubicBezTo>
                        <a:cubicBezTo>
                          <a:pt x="20795" y="19091"/>
                          <a:pt x="24438" y="17041"/>
                          <a:pt x="27687" y="14490"/>
                        </a:cubicBezTo>
                        <a:cubicBezTo>
                          <a:pt x="29441" y="13110"/>
                          <a:pt x="31022" y="11369"/>
                          <a:pt x="32569" y="9775"/>
                        </a:cubicBezTo>
                        <a:cubicBezTo>
                          <a:pt x="34786" y="7531"/>
                          <a:pt x="34759" y="3834"/>
                          <a:pt x="32515" y="161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60" name="Google Shape;3460;p17"/>
                  <p:cNvSpPr/>
                  <p:nvPr/>
                </p:nvSpPr>
                <p:spPr>
                  <a:xfrm>
                    <a:off x="4279937" y="2180986"/>
                    <a:ext cx="12326" cy="28923"/>
                  </a:xfrm>
                  <a:custGeom>
                    <a:avLst/>
                    <a:gdLst/>
                    <a:ahLst/>
                    <a:cxnLst/>
                    <a:rect l="l" t="t" r="r" b="b"/>
                    <a:pathLst>
                      <a:path w="12326" h="28923" extrusionOk="0">
                        <a:moveTo>
                          <a:pt x="8738" y="413"/>
                        </a:moveTo>
                        <a:cubicBezTo>
                          <a:pt x="5818" y="-766"/>
                          <a:pt x="2436" y="667"/>
                          <a:pt x="1257" y="3587"/>
                        </a:cubicBezTo>
                        <a:cubicBezTo>
                          <a:pt x="1250" y="3842"/>
                          <a:pt x="1217" y="3594"/>
                          <a:pt x="1210" y="3842"/>
                        </a:cubicBezTo>
                        <a:cubicBezTo>
                          <a:pt x="1170" y="3882"/>
                          <a:pt x="1069" y="4143"/>
                          <a:pt x="1023" y="4284"/>
                        </a:cubicBezTo>
                        <a:cubicBezTo>
                          <a:pt x="915" y="4545"/>
                          <a:pt x="808" y="4793"/>
                          <a:pt x="714" y="5068"/>
                        </a:cubicBezTo>
                        <a:cubicBezTo>
                          <a:pt x="587" y="5429"/>
                          <a:pt x="400" y="5824"/>
                          <a:pt x="293" y="6193"/>
                        </a:cubicBezTo>
                        <a:cubicBezTo>
                          <a:pt x="-143" y="7720"/>
                          <a:pt x="18" y="9113"/>
                          <a:pt x="85" y="10680"/>
                        </a:cubicBezTo>
                        <a:cubicBezTo>
                          <a:pt x="252" y="14698"/>
                          <a:pt x="299" y="18656"/>
                          <a:pt x="413" y="22681"/>
                        </a:cubicBezTo>
                        <a:cubicBezTo>
                          <a:pt x="433" y="23324"/>
                          <a:pt x="493" y="23994"/>
                          <a:pt x="520" y="24644"/>
                        </a:cubicBezTo>
                        <a:cubicBezTo>
                          <a:pt x="540" y="25327"/>
                          <a:pt x="507" y="27383"/>
                          <a:pt x="554" y="26700"/>
                        </a:cubicBezTo>
                        <a:cubicBezTo>
                          <a:pt x="768" y="23210"/>
                          <a:pt x="607" y="28923"/>
                          <a:pt x="607" y="28923"/>
                        </a:cubicBezTo>
                        <a:cubicBezTo>
                          <a:pt x="607" y="28923"/>
                          <a:pt x="8148" y="14939"/>
                          <a:pt x="6260" y="18409"/>
                        </a:cubicBezTo>
                        <a:cubicBezTo>
                          <a:pt x="5021" y="20679"/>
                          <a:pt x="3742" y="22862"/>
                          <a:pt x="2483" y="25119"/>
                        </a:cubicBezTo>
                        <a:cubicBezTo>
                          <a:pt x="2945" y="24168"/>
                          <a:pt x="3668" y="22701"/>
                          <a:pt x="4164" y="21750"/>
                        </a:cubicBezTo>
                        <a:cubicBezTo>
                          <a:pt x="5845" y="18522"/>
                          <a:pt x="7613" y="15448"/>
                          <a:pt x="9736" y="12488"/>
                        </a:cubicBezTo>
                        <a:cubicBezTo>
                          <a:pt x="10600" y="11289"/>
                          <a:pt x="11156" y="10218"/>
                          <a:pt x="11631" y="8845"/>
                        </a:cubicBezTo>
                        <a:cubicBezTo>
                          <a:pt x="11698" y="8637"/>
                          <a:pt x="11725" y="8456"/>
                          <a:pt x="11792" y="8249"/>
                        </a:cubicBezTo>
                        <a:cubicBezTo>
                          <a:pt x="11832" y="8135"/>
                          <a:pt x="11966" y="7800"/>
                          <a:pt x="11912" y="7901"/>
                        </a:cubicBezTo>
                        <a:cubicBezTo>
                          <a:pt x="13091" y="4974"/>
                          <a:pt x="11665" y="1598"/>
                          <a:pt x="8738" y="41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61" name="Google Shape;3461;p17"/>
                  <p:cNvSpPr/>
                  <p:nvPr/>
                </p:nvSpPr>
                <p:spPr>
                  <a:xfrm>
                    <a:off x="4299712" y="2227070"/>
                    <a:ext cx="21851" cy="51479"/>
                  </a:xfrm>
                  <a:custGeom>
                    <a:avLst/>
                    <a:gdLst/>
                    <a:ahLst/>
                    <a:cxnLst/>
                    <a:rect l="l" t="t" r="r" b="b"/>
                    <a:pathLst>
                      <a:path w="21851" h="51479" extrusionOk="0">
                        <a:moveTo>
                          <a:pt x="18049" y="326"/>
                        </a:moveTo>
                        <a:cubicBezTo>
                          <a:pt x="15076" y="-719"/>
                          <a:pt x="11821" y="828"/>
                          <a:pt x="10776" y="3802"/>
                        </a:cubicBezTo>
                        <a:cubicBezTo>
                          <a:pt x="8037" y="11598"/>
                          <a:pt x="6871" y="19507"/>
                          <a:pt x="5211" y="27584"/>
                        </a:cubicBezTo>
                        <a:cubicBezTo>
                          <a:pt x="3570" y="35580"/>
                          <a:pt x="1748" y="43503"/>
                          <a:pt x="0" y="51480"/>
                        </a:cubicBezTo>
                        <a:cubicBezTo>
                          <a:pt x="3630" y="44166"/>
                          <a:pt x="7200" y="36866"/>
                          <a:pt x="10937" y="29600"/>
                        </a:cubicBezTo>
                        <a:cubicBezTo>
                          <a:pt x="14707" y="22273"/>
                          <a:pt x="18772" y="15395"/>
                          <a:pt x="21525" y="7606"/>
                        </a:cubicBezTo>
                        <a:cubicBezTo>
                          <a:pt x="22570" y="4633"/>
                          <a:pt x="21023" y="1377"/>
                          <a:pt x="18049" y="32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62" name="Google Shape;3462;p17"/>
                  <p:cNvSpPr/>
                  <p:nvPr/>
                </p:nvSpPr>
                <p:spPr>
                  <a:xfrm>
                    <a:off x="4256756" y="2256383"/>
                    <a:ext cx="20517" cy="35575"/>
                  </a:xfrm>
                  <a:custGeom>
                    <a:avLst/>
                    <a:gdLst/>
                    <a:ahLst/>
                    <a:cxnLst/>
                    <a:rect l="l" t="t" r="r" b="b"/>
                    <a:pathLst>
                      <a:path w="20517" h="35575" extrusionOk="0">
                        <a:moveTo>
                          <a:pt x="17386" y="602"/>
                        </a:moveTo>
                        <a:cubicBezTo>
                          <a:pt x="14560" y="-798"/>
                          <a:pt x="11050" y="321"/>
                          <a:pt x="9651" y="3147"/>
                        </a:cubicBezTo>
                        <a:cubicBezTo>
                          <a:pt x="4809" y="19375"/>
                          <a:pt x="3992" y="22489"/>
                          <a:pt x="4876" y="19395"/>
                        </a:cubicBezTo>
                        <a:cubicBezTo>
                          <a:pt x="6242" y="14600"/>
                          <a:pt x="7555" y="9771"/>
                          <a:pt x="8740" y="4922"/>
                        </a:cubicBezTo>
                        <a:cubicBezTo>
                          <a:pt x="8887" y="4326"/>
                          <a:pt x="8244" y="6114"/>
                          <a:pt x="7990" y="6677"/>
                        </a:cubicBezTo>
                        <a:cubicBezTo>
                          <a:pt x="7320" y="8190"/>
                          <a:pt x="7072" y="9623"/>
                          <a:pt x="6718" y="11224"/>
                        </a:cubicBezTo>
                        <a:cubicBezTo>
                          <a:pt x="5807" y="15356"/>
                          <a:pt x="4608" y="19475"/>
                          <a:pt x="3462" y="23547"/>
                        </a:cubicBezTo>
                        <a:cubicBezTo>
                          <a:pt x="2987" y="25255"/>
                          <a:pt x="1540" y="30285"/>
                          <a:pt x="2096" y="28604"/>
                        </a:cubicBezTo>
                        <a:cubicBezTo>
                          <a:pt x="3108" y="25550"/>
                          <a:pt x="0" y="35575"/>
                          <a:pt x="0" y="35575"/>
                        </a:cubicBezTo>
                        <a:cubicBezTo>
                          <a:pt x="0" y="35575"/>
                          <a:pt x="1808" y="33124"/>
                          <a:pt x="4306" y="29702"/>
                        </a:cubicBezTo>
                        <a:cubicBezTo>
                          <a:pt x="3309" y="31162"/>
                          <a:pt x="6456" y="26882"/>
                          <a:pt x="7521" y="25469"/>
                        </a:cubicBezTo>
                        <a:cubicBezTo>
                          <a:pt x="10066" y="22087"/>
                          <a:pt x="12584" y="18799"/>
                          <a:pt x="15317" y="15571"/>
                        </a:cubicBezTo>
                        <a:cubicBezTo>
                          <a:pt x="16382" y="14318"/>
                          <a:pt x="17460" y="13153"/>
                          <a:pt x="18250" y="11699"/>
                        </a:cubicBezTo>
                        <a:cubicBezTo>
                          <a:pt x="18545" y="11164"/>
                          <a:pt x="19482" y="9543"/>
                          <a:pt x="19094" y="10019"/>
                        </a:cubicBezTo>
                        <a:cubicBezTo>
                          <a:pt x="15960" y="13903"/>
                          <a:pt x="19047" y="9985"/>
                          <a:pt x="19911" y="8177"/>
                        </a:cubicBezTo>
                        <a:cubicBezTo>
                          <a:pt x="21311" y="5351"/>
                          <a:pt x="20212" y="2002"/>
                          <a:pt x="17386" y="60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463" name="Google Shape;3463;p17"/>
                <p:cNvSpPr/>
                <p:nvPr/>
              </p:nvSpPr>
              <p:spPr>
                <a:xfrm>
                  <a:off x="4229273" y="2466848"/>
                  <a:ext cx="132021" cy="59521"/>
                </a:xfrm>
                <a:custGeom>
                  <a:avLst/>
                  <a:gdLst/>
                  <a:ahLst/>
                  <a:cxnLst/>
                  <a:rect l="l" t="t" r="r" b="b"/>
                  <a:pathLst>
                    <a:path w="132021" h="59521" extrusionOk="0">
                      <a:moveTo>
                        <a:pt x="37" y="44432"/>
                      </a:moveTo>
                      <a:cubicBezTo>
                        <a:pt x="1423" y="35659"/>
                        <a:pt x="27014" y="51143"/>
                        <a:pt x="58411" y="42992"/>
                      </a:cubicBezTo>
                      <a:cubicBezTo>
                        <a:pt x="93772" y="33810"/>
                        <a:pt x="108265" y="9352"/>
                        <a:pt x="113884" y="217"/>
                      </a:cubicBezTo>
                      <a:cubicBezTo>
                        <a:pt x="114935" y="-1491"/>
                        <a:pt x="133339" y="7376"/>
                        <a:pt x="131946" y="9928"/>
                      </a:cubicBezTo>
                      <a:cubicBezTo>
                        <a:pt x="112799" y="44901"/>
                        <a:pt x="79748" y="55697"/>
                        <a:pt x="59228" y="58416"/>
                      </a:cubicBezTo>
                      <a:cubicBezTo>
                        <a:pt x="23478" y="63164"/>
                        <a:pt x="-1088" y="51504"/>
                        <a:pt x="37" y="44432"/>
                      </a:cubicBezTo>
                      <a:close/>
                    </a:path>
                  </a:pathLst>
                </a:custGeom>
                <a:solidFill>
                  <a:srgbClr val="000000">
                    <a:alpha val="1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64" name="Google Shape;3464;p17"/>
                <p:cNvSpPr/>
                <p:nvPr/>
              </p:nvSpPr>
              <p:spPr>
                <a:xfrm>
                  <a:off x="4226093" y="2405275"/>
                  <a:ext cx="126517" cy="111594"/>
                </a:xfrm>
                <a:custGeom>
                  <a:avLst/>
                  <a:gdLst/>
                  <a:ahLst/>
                  <a:cxnLst/>
                  <a:rect l="l" t="t" r="r" b="b"/>
                  <a:pathLst>
                    <a:path w="126517" h="111594" extrusionOk="0">
                      <a:moveTo>
                        <a:pt x="237" y="109354"/>
                      </a:moveTo>
                      <a:cubicBezTo>
                        <a:pt x="-3808" y="101451"/>
                        <a:pt x="44961" y="80950"/>
                        <a:pt x="70940" y="61535"/>
                      </a:cubicBezTo>
                      <a:cubicBezTo>
                        <a:pt x="100207" y="39662"/>
                        <a:pt x="104379" y="11547"/>
                        <a:pt x="106127" y="965"/>
                      </a:cubicBezTo>
                      <a:cubicBezTo>
                        <a:pt x="106456" y="-1017"/>
                        <a:pt x="126842" y="228"/>
                        <a:pt x="126514" y="3122"/>
                      </a:cubicBezTo>
                      <a:cubicBezTo>
                        <a:pt x="122020" y="42742"/>
                        <a:pt x="95499" y="65232"/>
                        <a:pt x="77537" y="75512"/>
                      </a:cubicBezTo>
                      <a:cubicBezTo>
                        <a:pt x="46234" y="93421"/>
                        <a:pt x="5374" y="119406"/>
                        <a:pt x="237" y="109354"/>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00 DO NOT REMOVE · SlidesMania">
  <p:cSld name="CUSTOM_20">
    <p:spTree>
      <p:nvGrpSpPr>
        <p:cNvPr id="1" name="Shape 3465"/>
        <p:cNvGrpSpPr/>
        <p:nvPr/>
      </p:nvGrpSpPr>
      <p:grpSpPr>
        <a:xfrm>
          <a:off x="0" y="0"/>
          <a:ext cx="0" cy="0"/>
          <a:chOff x="0" y="0"/>
          <a:chExt cx="0" cy="0"/>
        </a:xfrm>
      </p:grpSpPr>
      <p:grpSp>
        <p:nvGrpSpPr>
          <p:cNvPr id="3466" name="Google Shape;3466;p18"/>
          <p:cNvGrpSpPr/>
          <p:nvPr/>
        </p:nvGrpSpPr>
        <p:grpSpPr>
          <a:xfrm>
            <a:off x="0" y="0"/>
            <a:ext cx="12192000" cy="6858000"/>
            <a:chOff x="0" y="0"/>
            <a:chExt cx="12192000" cy="6858000"/>
          </a:xfrm>
        </p:grpSpPr>
        <p:sp>
          <p:nvSpPr>
            <p:cNvPr id="3467" name="Google Shape;3467;p18"/>
            <p:cNvSpPr/>
            <p:nvPr/>
          </p:nvSpPr>
          <p:spPr>
            <a:xfrm>
              <a:off x="0" y="0"/>
              <a:ext cx="12192000" cy="685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18"/>
            <p:cNvSpPr txBox="1"/>
            <p:nvPr/>
          </p:nvSpPr>
          <p:spPr>
            <a:xfrm>
              <a:off x="463500" y="2858044"/>
              <a:ext cx="8956500" cy="3830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3600" b="1">
                  <a:solidFill>
                    <a:srgbClr val="3F3F3F"/>
                  </a:solidFill>
                  <a:latin typeface="Poppins"/>
                  <a:ea typeface="Poppins"/>
                  <a:cs typeface="Poppins"/>
                  <a:sym typeface="Poppins"/>
                </a:rPr>
                <a:t>Free </a:t>
              </a:r>
              <a:r>
                <a:rPr lang="en" sz="3600">
                  <a:solidFill>
                    <a:srgbClr val="3F3F3F"/>
                  </a:solidFill>
                  <a:latin typeface="Poppins"/>
                  <a:ea typeface="Poppins"/>
                  <a:cs typeface="Poppins"/>
                  <a:sym typeface="Poppins"/>
                </a:rPr>
                <a:t>themes and templates for </a:t>
              </a:r>
              <a:r>
                <a:rPr lang="en" sz="3600" b="1">
                  <a:solidFill>
                    <a:srgbClr val="3F3F3F"/>
                  </a:solidFill>
                  <a:latin typeface="Poppins"/>
                  <a:ea typeface="Poppins"/>
                  <a:cs typeface="Poppins"/>
                  <a:sym typeface="Poppins"/>
                </a:rPr>
                <a:t>Google Slides</a:t>
              </a:r>
              <a:r>
                <a:rPr lang="en" sz="3600">
                  <a:solidFill>
                    <a:srgbClr val="3F3F3F"/>
                  </a:solidFill>
                  <a:latin typeface="Poppins"/>
                  <a:ea typeface="Poppins"/>
                  <a:cs typeface="Poppins"/>
                  <a:sym typeface="Poppins"/>
                </a:rPr>
                <a:t> or </a:t>
              </a:r>
              <a:r>
                <a:rPr lang="en" sz="3600" b="1">
                  <a:solidFill>
                    <a:srgbClr val="3F3F3F"/>
                  </a:solidFill>
                  <a:latin typeface="Poppins"/>
                  <a:ea typeface="Poppins"/>
                  <a:cs typeface="Poppins"/>
                  <a:sym typeface="Poppins"/>
                </a:rPr>
                <a:t>PowerPoint</a:t>
              </a:r>
              <a:endParaRPr sz="3600" b="1">
                <a:solidFill>
                  <a:srgbClr val="3F3F3F"/>
                </a:solidFill>
                <a:latin typeface="Poppins"/>
                <a:ea typeface="Poppins"/>
                <a:cs typeface="Poppins"/>
                <a:sym typeface="Poppins"/>
              </a:endParaRPr>
            </a:p>
            <a:p>
              <a:pPr marL="0" marR="0" lvl="0" indent="0" algn="l" rtl="0">
                <a:spcBef>
                  <a:spcPts val="0"/>
                </a:spcBef>
                <a:spcAft>
                  <a:spcPts val="0"/>
                </a:spcAft>
                <a:buNone/>
              </a:pPr>
              <a:endParaRPr sz="3600" b="1">
                <a:solidFill>
                  <a:srgbClr val="3F3F3F"/>
                </a:solidFill>
                <a:latin typeface="Poppins"/>
                <a:ea typeface="Poppins"/>
                <a:cs typeface="Poppins"/>
                <a:sym typeface="Poppins"/>
              </a:endParaRPr>
            </a:p>
            <a:p>
              <a:pPr marL="0" marR="0" lvl="0" indent="0" algn="l" rtl="0">
                <a:spcBef>
                  <a:spcPts val="0"/>
                </a:spcBef>
                <a:spcAft>
                  <a:spcPts val="0"/>
                </a:spcAft>
                <a:buNone/>
              </a:pPr>
              <a:endParaRPr sz="3600" b="1">
                <a:solidFill>
                  <a:srgbClr val="3F3F3F"/>
                </a:solidFill>
                <a:latin typeface="Poppins"/>
                <a:ea typeface="Poppins"/>
                <a:cs typeface="Poppins"/>
                <a:sym typeface="Poppins"/>
              </a:endParaRPr>
            </a:p>
            <a:p>
              <a:pPr marL="0" marR="0" lvl="0" indent="0" algn="l" rtl="0">
                <a:spcBef>
                  <a:spcPts val="0"/>
                </a:spcBef>
                <a:spcAft>
                  <a:spcPts val="0"/>
                </a:spcAft>
                <a:buNone/>
              </a:pPr>
              <a:r>
                <a:rPr lang="en" sz="3000" b="1">
                  <a:solidFill>
                    <a:srgbClr val="FFCB25"/>
                  </a:solidFill>
                  <a:latin typeface="Poppins"/>
                  <a:ea typeface="Poppins"/>
                  <a:cs typeface="Poppins"/>
                  <a:sym typeface="Poppins"/>
                </a:rPr>
                <a:t>NOT to be sold as is or modified!</a:t>
              </a:r>
              <a:endParaRPr sz="3000" b="1">
                <a:solidFill>
                  <a:srgbClr val="FFCB25"/>
                </a:solidFill>
                <a:latin typeface="Poppins"/>
                <a:ea typeface="Poppins"/>
                <a:cs typeface="Poppins"/>
                <a:sym typeface="Poppins"/>
              </a:endParaRPr>
            </a:p>
            <a:p>
              <a:pPr marL="0" lvl="0" indent="0" algn="l" rtl="0">
                <a:spcBef>
                  <a:spcPts val="0"/>
                </a:spcBef>
                <a:spcAft>
                  <a:spcPts val="0"/>
                </a:spcAft>
                <a:buNone/>
              </a:pPr>
              <a:r>
                <a:rPr lang="en" sz="2700">
                  <a:solidFill>
                    <a:srgbClr val="3F3F3F"/>
                  </a:solidFill>
                  <a:latin typeface="Poppins"/>
                  <a:ea typeface="Poppins"/>
                  <a:cs typeface="Poppins"/>
                  <a:sym typeface="Poppins"/>
                </a:rPr>
                <a:t>Read </a:t>
              </a:r>
              <a:r>
                <a:rPr lang="en" sz="2700" u="sng">
                  <a:solidFill>
                    <a:srgbClr val="3F3F3F"/>
                  </a:solidFill>
                  <a:latin typeface="Poppins"/>
                  <a:ea typeface="Poppins"/>
                  <a:cs typeface="Poppins"/>
                  <a:sym typeface="Poppins"/>
                  <a:hlinkClick r:id="rId2">
                    <a:extLst>
                      <a:ext uri="{A12FA001-AC4F-418D-AE19-62706E023703}">
                        <ahyp:hlinkClr xmlns:ahyp="http://schemas.microsoft.com/office/drawing/2018/hyperlinkcolor" val="tx"/>
                      </a:ext>
                    </a:extLst>
                  </a:hlinkClick>
                </a:rPr>
                <a:t>FAQ</a:t>
              </a:r>
              <a:r>
                <a:rPr lang="en" sz="4400" b="1">
                  <a:solidFill>
                    <a:srgbClr val="FFCB25"/>
                  </a:solidFill>
                  <a:latin typeface="Poppins"/>
                  <a:ea typeface="Poppins"/>
                  <a:cs typeface="Poppins"/>
                  <a:sym typeface="Poppins"/>
                </a:rPr>
                <a:t> </a:t>
              </a:r>
              <a:r>
                <a:rPr lang="en" sz="2700">
                  <a:solidFill>
                    <a:srgbClr val="3F3F3F"/>
                  </a:solidFill>
                  <a:latin typeface="Poppins"/>
                  <a:ea typeface="Poppins"/>
                  <a:cs typeface="Poppins"/>
                  <a:sym typeface="Poppins"/>
                </a:rPr>
                <a:t>on slidesmania.com</a:t>
              </a:r>
              <a:endParaRPr sz="2700">
                <a:solidFill>
                  <a:srgbClr val="3F3F3F"/>
                </a:solidFill>
                <a:latin typeface="Poppins"/>
                <a:ea typeface="Poppins"/>
                <a:cs typeface="Poppins"/>
                <a:sym typeface="Poppins"/>
              </a:endParaRPr>
            </a:p>
            <a:p>
              <a:pPr marL="0" lvl="0" indent="0" algn="l" rtl="0">
                <a:spcBef>
                  <a:spcPts val="0"/>
                </a:spcBef>
                <a:spcAft>
                  <a:spcPts val="0"/>
                </a:spcAft>
                <a:buNone/>
              </a:pPr>
              <a:r>
                <a:rPr lang="en" sz="2000">
                  <a:solidFill>
                    <a:srgbClr val="3F3F3F"/>
                  </a:solidFill>
                  <a:latin typeface="Poppins"/>
                  <a:ea typeface="Poppins"/>
                  <a:cs typeface="Poppins"/>
                  <a:sym typeface="Poppins"/>
                </a:rPr>
                <a:t>Do not remove the slidesmania.com text on the sides.</a:t>
              </a:r>
              <a:endParaRPr sz="2000">
                <a:solidFill>
                  <a:srgbClr val="3F3F3F"/>
                </a:solidFill>
                <a:latin typeface="Poppins"/>
                <a:ea typeface="Poppins"/>
                <a:cs typeface="Poppins"/>
                <a:sym typeface="Poppins"/>
              </a:endParaRPr>
            </a:p>
          </p:txBody>
        </p:sp>
        <p:cxnSp>
          <p:nvCxnSpPr>
            <p:cNvPr id="3469" name="Google Shape;3469;p18"/>
            <p:cNvCxnSpPr/>
            <p:nvPr/>
          </p:nvCxnSpPr>
          <p:spPr>
            <a:xfrm>
              <a:off x="10423367" y="5688858"/>
              <a:ext cx="1495200" cy="12900"/>
            </a:xfrm>
            <a:prstGeom prst="straightConnector1">
              <a:avLst/>
            </a:prstGeom>
            <a:noFill/>
            <a:ln w="38100" cap="flat" cmpd="sng">
              <a:solidFill>
                <a:srgbClr val="FFCB25"/>
              </a:solidFill>
              <a:prstDash val="solid"/>
              <a:round/>
              <a:headEnd type="none" w="med" len="med"/>
              <a:tailEnd type="none" w="med" len="med"/>
            </a:ln>
          </p:spPr>
        </p:cxnSp>
        <p:pic>
          <p:nvPicPr>
            <p:cNvPr id="3470" name="Google Shape;3470;p18">
              <a:hlinkClick r:id="rId3"/>
            </p:cNvPr>
            <p:cNvPicPr preferRelativeResize="0"/>
            <p:nvPr/>
          </p:nvPicPr>
          <p:blipFill>
            <a:blip r:embed="rId4">
              <a:alphaModFix/>
            </a:blip>
            <a:stretch>
              <a:fillRect/>
            </a:stretch>
          </p:blipFill>
          <p:spPr>
            <a:xfrm>
              <a:off x="8982558" y="5912306"/>
              <a:ext cx="713232" cy="637863"/>
            </a:xfrm>
            <a:prstGeom prst="rect">
              <a:avLst/>
            </a:prstGeom>
            <a:noFill/>
            <a:ln>
              <a:noFill/>
            </a:ln>
          </p:spPr>
        </p:pic>
        <p:pic>
          <p:nvPicPr>
            <p:cNvPr id="3471" name="Google Shape;3471;p18">
              <a:hlinkClick r:id="rId5"/>
            </p:cNvPr>
            <p:cNvPicPr preferRelativeResize="0"/>
            <p:nvPr/>
          </p:nvPicPr>
          <p:blipFill>
            <a:blip r:embed="rId6">
              <a:alphaModFix/>
            </a:blip>
            <a:stretch>
              <a:fillRect/>
            </a:stretch>
          </p:blipFill>
          <p:spPr>
            <a:xfrm>
              <a:off x="9764428" y="5916798"/>
              <a:ext cx="708660" cy="628879"/>
            </a:xfrm>
            <a:prstGeom prst="rect">
              <a:avLst/>
            </a:prstGeom>
            <a:noFill/>
            <a:ln>
              <a:noFill/>
            </a:ln>
          </p:spPr>
        </p:pic>
        <p:pic>
          <p:nvPicPr>
            <p:cNvPr id="3472" name="Google Shape;3472;p18">
              <a:hlinkClick r:id="rId7"/>
            </p:cNvPr>
            <p:cNvPicPr preferRelativeResize="0"/>
            <p:nvPr/>
          </p:nvPicPr>
          <p:blipFill>
            <a:blip r:embed="rId8">
              <a:alphaModFix/>
            </a:blip>
            <a:stretch>
              <a:fillRect/>
            </a:stretch>
          </p:blipFill>
          <p:spPr>
            <a:xfrm>
              <a:off x="10541715" y="5905569"/>
              <a:ext cx="612648" cy="624387"/>
            </a:xfrm>
            <a:prstGeom prst="rect">
              <a:avLst/>
            </a:prstGeom>
            <a:noFill/>
            <a:ln>
              <a:noFill/>
            </a:ln>
          </p:spPr>
        </p:pic>
        <p:pic>
          <p:nvPicPr>
            <p:cNvPr id="3473" name="Google Shape;3473;p18">
              <a:hlinkClick r:id="rId9"/>
            </p:cNvPr>
            <p:cNvPicPr preferRelativeResize="0"/>
            <p:nvPr/>
          </p:nvPicPr>
          <p:blipFill>
            <a:blip r:embed="rId10">
              <a:alphaModFix/>
            </a:blip>
            <a:stretch>
              <a:fillRect/>
            </a:stretch>
          </p:blipFill>
          <p:spPr>
            <a:xfrm>
              <a:off x="11219049" y="5916799"/>
              <a:ext cx="699516" cy="601927"/>
            </a:xfrm>
            <a:prstGeom prst="rect">
              <a:avLst/>
            </a:prstGeom>
            <a:noFill/>
            <a:ln>
              <a:noFill/>
            </a:ln>
          </p:spPr>
        </p:pic>
        <p:sp>
          <p:nvSpPr>
            <p:cNvPr id="3474" name="Google Shape;3474;p18"/>
            <p:cNvSpPr txBox="1"/>
            <p:nvPr/>
          </p:nvSpPr>
          <p:spPr>
            <a:xfrm>
              <a:off x="7072500" y="4813375"/>
              <a:ext cx="4915500" cy="1001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400" b="1">
                  <a:solidFill>
                    <a:srgbClr val="252525"/>
                  </a:solidFill>
                  <a:latin typeface="Homemade Apple"/>
                  <a:ea typeface="Homemade Apple"/>
                  <a:cs typeface="Homemade Apple"/>
                  <a:sym typeface="Homemade Apple"/>
                </a:rPr>
                <a:t>Sharing is caring!</a:t>
              </a:r>
              <a:endParaRPr sz="2400" b="1">
                <a:solidFill>
                  <a:srgbClr val="252525"/>
                </a:solidFill>
                <a:latin typeface="Homemade Apple"/>
                <a:ea typeface="Homemade Apple"/>
                <a:cs typeface="Homemade Apple"/>
                <a:sym typeface="Homemade Apple"/>
              </a:endParaRPr>
            </a:p>
          </p:txBody>
        </p:sp>
      </p:grpSp>
      <p:pic>
        <p:nvPicPr>
          <p:cNvPr id="3475" name="Google Shape;3475;p18"/>
          <p:cNvPicPr preferRelativeResize="0"/>
          <p:nvPr/>
        </p:nvPicPr>
        <p:blipFill rotWithShape="1">
          <a:blip r:embed="rId11">
            <a:alphaModFix/>
          </a:blip>
          <a:srcRect t="16256" b="20906"/>
          <a:stretch/>
        </p:blipFill>
        <p:spPr>
          <a:xfrm>
            <a:off x="125075" y="493725"/>
            <a:ext cx="8239800" cy="207112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1">
  <p:cSld name="ONE_COLUMN_TEXT_1">
    <p:spTree>
      <p:nvGrpSpPr>
        <p:cNvPr id="1" name="Shape 3476"/>
        <p:cNvGrpSpPr/>
        <p:nvPr/>
      </p:nvGrpSpPr>
      <p:grpSpPr>
        <a:xfrm>
          <a:off x="0" y="0"/>
          <a:ext cx="0" cy="0"/>
          <a:chOff x="0" y="0"/>
          <a:chExt cx="0" cy="0"/>
        </a:xfrm>
      </p:grpSpPr>
      <p:sp>
        <p:nvSpPr>
          <p:cNvPr id="3477" name="Google Shape;3477;p19"/>
          <p:cNvSpPr/>
          <p:nvPr/>
        </p:nvSpPr>
        <p:spPr>
          <a:xfrm>
            <a:off x="-1904600" y="4002219"/>
            <a:ext cx="8388627" cy="2855781"/>
          </a:xfrm>
          <a:custGeom>
            <a:avLst/>
            <a:gdLst/>
            <a:ahLst/>
            <a:cxnLst/>
            <a:rect l="l" t="t" r="r" b="b"/>
            <a:pathLst>
              <a:path w="29571" h="10067" extrusionOk="0">
                <a:moveTo>
                  <a:pt x="10181" y="0"/>
                </a:moveTo>
                <a:cubicBezTo>
                  <a:pt x="5410" y="0"/>
                  <a:pt x="2293" y="2806"/>
                  <a:pt x="0" y="10066"/>
                </a:cubicBezTo>
                <a:lnTo>
                  <a:pt x="29570" y="10066"/>
                </a:lnTo>
                <a:cubicBezTo>
                  <a:pt x="16901" y="4324"/>
                  <a:pt x="15443" y="0"/>
                  <a:pt x="10181"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78" name="Google Shape;3478;p19"/>
          <p:cNvSpPr/>
          <p:nvPr/>
        </p:nvSpPr>
        <p:spPr>
          <a:xfrm rot="10800000">
            <a:off x="2575723" y="-12"/>
            <a:ext cx="11467708" cy="3904083"/>
          </a:xfrm>
          <a:custGeom>
            <a:avLst/>
            <a:gdLst/>
            <a:ahLst/>
            <a:cxnLst/>
            <a:rect l="l" t="t" r="r" b="b"/>
            <a:pathLst>
              <a:path w="29571" h="10067" extrusionOk="0">
                <a:moveTo>
                  <a:pt x="10181" y="0"/>
                </a:moveTo>
                <a:cubicBezTo>
                  <a:pt x="5410" y="0"/>
                  <a:pt x="2293" y="2806"/>
                  <a:pt x="0" y="10066"/>
                </a:cubicBezTo>
                <a:lnTo>
                  <a:pt x="29570" y="10066"/>
                </a:lnTo>
                <a:cubicBezTo>
                  <a:pt x="16901" y="4324"/>
                  <a:pt x="15443" y="0"/>
                  <a:pt x="10181"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79" name="Google Shape;3479;p19"/>
          <p:cNvSpPr/>
          <p:nvPr/>
        </p:nvSpPr>
        <p:spPr>
          <a:xfrm rot="10800000" flipH="1">
            <a:off x="33" y="5861909"/>
            <a:ext cx="3238465" cy="996091"/>
          </a:xfrm>
          <a:custGeom>
            <a:avLst/>
            <a:gdLst/>
            <a:ahLst/>
            <a:cxnLst/>
            <a:rect l="l" t="t" r="r" b="b"/>
            <a:pathLst>
              <a:path w="37492" h="14542" extrusionOk="0">
                <a:moveTo>
                  <a:pt x="1" y="0"/>
                </a:moveTo>
                <a:lnTo>
                  <a:pt x="1" y="10099"/>
                </a:lnTo>
                <a:cubicBezTo>
                  <a:pt x="1128" y="12447"/>
                  <a:pt x="3160" y="14542"/>
                  <a:pt x="5531" y="14542"/>
                </a:cubicBezTo>
                <a:cubicBezTo>
                  <a:pt x="5928" y="14542"/>
                  <a:pt x="6335" y="14483"/>
                  <a:pt x="6748" y="14357"/>
                </a:cubicBezTo>
                <a:cubicBezTo>
                  <a:pt x="10645" y="13167"/>
                  <a:pt x="12048" y="9013"/>
                  <a:pt x="15247" y="7703"/>
                </a:cubicBezTo>
                <a:cubicBezTo>
                  <a:pt x="15945" y="7416"/>
                  <a:pt x="16655" y="7304"/>
                  <a:pt x="17363" y="7304"/>
                </a:cubicBezTo>
                <a:cubicBezTo>
                  <a:pt x="18715" y="7304"/>
                  <a:pt x="20059" y="7714"/>
                  <a:pt x="21285" y="8101"/>
                </a:cubicBezTo>
                <a:cubicBezTo>
                  <a:pt x="23881" y="8921"/>
                  <a:pt x="26534" y="9688"/>
                  <a:pt x="28911" y="9688"/>
                </a:cubicBezTo>
                <a:cubicBezTo>
                  <a:pt x="29383" y="9688"/>
                  <a:pt x="29844" y="9657"/>
                  <a:pt x="30292" y="9591"/>
                </a:cubicBezTo>
                <a:cubicBezTo>
                  <a:pt x="33807" y="9073"/>
                  <a:pt x="35663" y="7594"/>
                  <a:pt x="36880" y="4367"/>
                </a:cubicBezTo>
                <a:cubicBezTo>
                  <a:pt x="37388" y="3014"/>
                  <a:pt x="37492" y="1545"/>
                  <a:pt x="37393" y="0"/>
                </a:cubicBezTo>
                <a:close/>
              </a:path>
            </a:pathLst>
          </a:custGeom>
          <a:solidFill>
            <a:schemeClr val="accent2">
              <a:alpha val="488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80" name="Google Shape;3480;p19"/>
          <p:cNvSpPr/>
          <p:nvPr/>
        </p:nvSpPr>
        <p:spPr>
          <a:xfrm flipH="1">
            <a:off x="7721548" y="0"/>
            <a:ext cx="4470452" cy="1733952"/>
          </a:xfrm>
          <a:custGeom>
            <a:avLst/>
            <a:gdLst/>
            <a:ahLst/>
            <a:cxnLst/>
            <a:rect l="l" t="t" r="r" b="b"/>
            <a:pathLst>
              <a:path w="37492" h="14542" extrusionOk="0">
                <a:moveTo>
                  <a:pt x="1" y="0"/>
                </a:moveTo>
                <a:lnTo>
                  <a:pt x="1" y="10099"/>
                </a:lnTo>
                <a:cubicBezTo>
                  <a:pt x="1128" y="12447"/>
                  <a:pt x="3160" y="14542"/>
                  <a:pt x="5531" y="14542"/>
                </a:cubicBezTo>
                <a:cubicBezTo>
                  <a:pt x="5928" y="14542"/>
                  <a:pt x="6335" y="14483"/>
                  <a:pt x="6748" y="14357"/>
                </a:cubicBezTo>
                <a:cubicBezTo>
                  <a:pt x="10645" y="13167"/>
                  <a:pt x="12048" y="9013"/>
                  <a:pt x="15247" y="7703"/>
                </a:cubicBezTo>
                <a:cubicBezTo>
                  <a:pt x="15945" y="7416"/>
                  <a:pt x="16655" y="7304"/>
                  <a:pt x="17363" y="7304"/>
                </a:cubicBezTo>
                <a:cubicBezTo>
                  <a:pt x="18715" y="7304"/>
                  <a:pt x="20059" y="7714"/>
                  <a:pt x="21285" y="8101"/>
                </a:cubicBezTo>
                <a:cubicBezTo>
                  <a:pt x="23881" y="8921"/>
                  <a:pt x="26534" y="9688"/>
                  <a:pt x="28911" y="9688"/>
                </a:cubicBezTo>
                <a:cubicBezTo>
                  <a:pt x="29383" y="9688"/>
                  <a:pt x="29844" y="9657"/>
                  <a:pt x="30292" y="9591"/>
                </a:cubicBezTo>
                <a:cubicBezTo>
                  <a:pt x="33807" y="9073"/>
                  <a:pt x="35663" y="7594"/>
                  <a:pt x="36880" y="4367"/>
                </a:cubicBezTo>
                <a:cubicBezTo>
                  <a:pt x="37388" y="3014"/>
                  <a:pt x="37492" y="1545"/>
                  <a:pt x="37393" y="0"/>
                </a:cubicBezTo>
                <a:close/>
              </a:path>
            </a:pathLst>
          </a:custGeom>
          <a:solidFill>
            <a:schemeClr val="accent1">
              <a:alpha val="446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81" name="Google Shape;3481;p19"/>
          <p:cNvSpPr/>
          <p:nvPr/>
        </p:nvSpPr>
        <p:spPr>
          <a:xfrm>
            <a:off x="698600" y="723900"/>
            <a:ext cx="10833300" cy="5414700"/>
          </a:xfrm>
          <a:prstGeom prst="roundRect">
            <a:avLst>
              <a:gd name="adj" fmla="val 50000"/>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82" name="Google Shape;3482;p19"/>
          <p:cNvSpPr txBox="1">
            <a:spLocks noGrp="1"/>
          </p:cNvSpPr>
          <p:nvPr>
            <p:ph type="title"/>
          </p:nvPr>
        </p:nvSpPr>
        <p:spPr>
          <a:xfrm>
            <a:off x="2501900" y="1554967"/>
            <a:ext cx="7188000" cy="987600"/>
          </a:xfrm>
          <a:prstGeom prst="rect">
            <a:avLst/>
          </a:prstGeom>
        </p:spPr>
        <p:txBody>
          <a:bodyPr spcFirstLastPara="1" wrap="square" lIns="121900" tIns="121900" rIns="121900" bIns="121900" anchor="b" anchorCtr="0">
            <a:noAutofit/>
          </a:bodyPr>
          <a:lstStyle>
            <a:lvl1pPr lvl="0" rtl="0">
              <a:spcBef>
                <a:spcPts val="0"/>
              </a:spcBef>
              <a:spcAft>
                <a:spcPts val="0"/>
              </a:spcAft>
              <a:buSzPts val="4500"/>
              <a:buNone/>
              <a:defRPr/>
            </a:lvl1pPr>
            <a:lvl2pPr lvl="1" rtl="0">
              <a:spcBef>
                <a:spcPts val="0"/>
              </a:spcBef>
              <a:spcAft>
                <a:spcPts val="0"/>
              </a:spcAft>
              <a:buSzPts val="4500"/>
              <a:buNone/>
              <a:defRPr/>
            </a:lvl2pPr>
            <a:lvl3pPr lvl="2" rtl="0">
              <a:spcBef>
                <a:spcPts val="0"/>
              </a:spcBef>
              <a:spcAft>
                <a:spcPts val="0"/>
              </a:spcAft>
              <a:buSzPts val="4500"/>
              <a:buNone/>
              <a:defRPr/>
            </a:lvl3pPr>
            <a:lvl4pPr lvl="3" rtl="0">
              <a:spcBef>
                <a:spcPts val="0"/>
              </a:spcBef>
              <a:spcAft>
                <a:spcPts val="0"/>
              </a:spcAft>
              <a:buSzPts val="4500"/>
              <a:buNone/>
              <a:defRPr/>
            </a:lvl4pPr>
            <a:lvl5pPr lvl="4" rtl="0">
              <a:spcBef>
                <a:spcPts val="0"/>
              </a:spcBef>
              <a:spcAft>
                <a:spcPts val="0"/>
              </a:spcAft>
              <a:buSzPts val="4500"/>
              <a:buNone/>
              <a:defRPr/>
            </a:lvl5pPr>
            <a:lvl6pPr lvl="5" rtl="0">
              <a:spcBef>
                <a:spcPts val="0"/>
              </a:spcBef>
              <a:spcAft>
                <a:spcPts val="0"/>
              </a:spcAft>
              <a:buSzPts val="4500"/>
              <a:buNone/>
              <a:defRPr/>
            </a:lvl6pPr>
            <a:lvl7pPr lvl="6" rtl="0">
              <a:spcBef>
                <a:spcPts val="0"/>
              </a:spcBef>
              <a:spcAft>
                <a:spcPts val="0"/>
              </a:spcAft>
              <a:buSzPts val="4500"/>
              <a:buNone/>
              <a:defRPr/>
            </a:lvl7pPr>
            <a:lvl8pPr lvl="7" rtl="0">
              <a:spcBef>
                <a:spcPts val="0"/>
              </a:spcBef>
              <a:spcAft>
                <a:spcPts val="0"/>
              </a:spcAft>
              <a:buSzPts val="4500"/>
              <a:buNone/>
              <a:defRPr/>
            </a:lvl8pPr>
            <a:lvl9pPr lvl="8" rtl="0">
              <a:spcBef>
                <a:spcPts val="0"/>
              </a:spcBef>
              <a:spcAft>
                <a:spcPts val="0"/>
              </a:spcAft>
              <a:buSzPts val="4500"/>
              <a:buNone/>
              <a:defRPr/>
            </a:lvl9pPr>
          </a:lstStyle>
          <a:p>
            <a:endParaRPr/>
          </a:p>
        </p:txBody>
      </p:sp>
      <p:sp>
        <p:nvSpPr>
          <p:cNvPr id="3483" name="Google Shape;3483;p19"/>
          <p:cNvSpPr txBox="1">
            <a:spLocks noGrp="1"/>
          </p:cNvSpPr>
          <p:nvPr>
            <p:ph type="body" idx="1"/>
          </p:nvPr>
        </p:nvSpPr>
        <p:spPr>
          <a:xfrm>
            <a:off x="2501900" y="2498233"/>
            <a:ext cx="7188000" cy="2804700"/>
          </a:xfrm>
          <a:prstGeom prst="rect">
            <a:avLst/>
          </a:prstGeom>
        </p:spPr>
        <p:txBody>
          <a:bodyPr spcFirstLastPara="1" wrap="square" lIns="121900" tIns="121900" rIns="121900" bIns="121900" anchor="t" anchorCtr="0">
            <a:noAutofit/>
          </a:bodyPr>
          <a:lstStyle>
            <a:lvl1pPr marL="457200" lvl="0" indent="-311150" rtl="0">
              <a:spcBef>
                <a:spcPts val="0"/>
              </a:spcBef>
              <a:spcAft>
                <a:spcPts val="0"/>
              </a:spcAft>
              <a:buSzPts val="1300"/>
              <a:buFont typeface="Open Sans Medium"/>
              <a:buChar char="●"/>
              <a:defRPr/>
            </a:lvl1pPr>
            <a:lvl2pPr marL="914400" lvl="1" indent="-349250" rtl="0">
              <a:spcBef>
                <a:spcPts val="2100"/>
              </a:spcBef>
              <a:spcAft>
                <a:spcPts val="0"/>
              </a:spcAft>
              <a:buSzPts val="1900"/>
              <a:buFont typeface="Open Sans Medium"/>
              <a:buChar char="○"/>
              <a:defRPr/>
            </a:lvl2pPr>
            <a:lvl3pPr marL="1371600" lvl="2" indent="-349250" rtl="0">
              <a:spcBef>
                <a:spcPts val="2100"/>
              </a:spcBef>
              <a:spcAft>
                <a:spcPts val="0"/>
              </a:spcAft>
              <a:buSzPts val="1900"/>
              <a:buFont typeface="Open Sans Medium"/>
              <a:buChar char="■"/>
              <a:defRPr/>
            </a:lvl3pPr>
            <a:lvl4pPr marL="1828800" lvl="3" indent="-349250" rtl="0">
              <a:spcBef>
                <a:spcPts val="2100"/>
              </a:spcBef>
              <a:spcAft>
                <a:spcPts val="0"/>
              </a:spcAft>
              <a:buSzPts val="1900"/>
              <a:buFont typeface="Open Sans Medium"/>
              <a:buChar char="●"/>
              <a:defRPr/>
            </a:lvl4pPr>
            <a:lvl5pPr marL="2286000" lvl="4" indent="-349250" rtl="0">
              <a:spcBef>
                <a:spcPts val="2100"/>
              </a:spcBef>
              <a:spcAft>
                <a:spcPts val="0"/>
              </a:spcAft>
              <a:buSzPts val="1900"/>
              <a:buFont typeface="Open Sans Medium"/>
              <a:buChar char="○"/>
              <a:defRPr/>
            </a:lvl5pPr>
            <a:lvl6pPr marL="2743200" lvl="5" indent="-349250" rtl="0">
              <a:spcBef>
                <a:spcPts val="2100"/>
              </a:spcBef>
              <a:spcAft>
                <a:spcPts val="0"/>
              </a:spcAft>
              <a:buSzPts val="1900"/>
              <a:buFont typeface="Open Sans Medium"/>
              <a:buChar char="■"/>
              <a:defRPr/>
            </a:lvl6pPr>
            <a:lvl7pPr marL="3200400" lvl="6" indent="-349250" rtl="0">
              <a:spcBef>
                <a:spcPts val="2100"/>
              </a:spcBef>
              <a:spcAft>
                <a:spcPts val="0"/>
              </a:spcAft>
              <a:buSzPts val="1900"/>
              <a:buFont typeface="Open Sans Medium"/>
              <a:buChar char="●"/>
              <a:defRPr/>
            </a:lvl7pPr>
            <a:lvl8pPr marL="3657600" lvl="7" indent="-349250" rtl="0">
              <a:spcBef>
                <a:spcPts val="2100"/>
              </a:spcBef>
              <a:spcAft>
                <a:spcPts val="0"/>
              </a:spcAft>
              <a:buSzPts val="1900"/>
              <a:buFont typeface="Open Sans Medium"/>
              <a:buChar char="○"/>
              <a:defRPr/>
            </a:lvl8pPr>
            <a:lvl9pPr marL="4114800" lvl="8" indent="-349250" rtl="0">
              <a:spcBef>
                <a:spcPts val="2100"/>
              </a:spcBef>
              <a:spcAft>
                <a:spcPts val="2100"/>
              </a:spcAft>
              <a:buSzPts val="1900"/>
              <a:buFont typeface="Open Sans Medium"/>
              <a:buChar char="■"/>
              <a:defRPr/>
            </a:lvl9pPr>
          </a:lstStyle>
          <a:p>
            <a:endParaRPr/>
          </a:p>
        </p:txBody>
      </p:sp>
      <p:sp>
        <p:nvSpPr>
          <p:cNvPr id="3484" name="Google Shape;3484;p19"/>
          <p:cNvSpPr/>
          <p:nvPr/>
        </p:nvSpPr>
        <p:spPr>
          <a:xfrm>
            <a:off x="11155067" y="2498239"/>
            <a:ext cx="1278900" cy="1278900"/>
          </a:xfrm>
          <a:prstGeom prst="ellipse">
            <a:avLst/>
          </a:prstGeom>
          <a:solidFill>
            <a:schemeClr val="accent1">
              <a:alpha val="446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85" name="Google Shape;3485;p19"/>
          <p:cNvSpPr/>
          <p:nvPr/>
        </p:nvSpPr>
        <p:spPr>
          <a:xfrm>
            <a:off x="595600" y="566773"/>
            <a:ext cx="1278900" cy="1278900"/>
          </a:xfrm>
          <a:prstGeom prst="ellipse">
            <a:avLst/>
          </a:prstGeom>
          <a:solidFill>
            <a:schemeClr val="accent2">
              <a:alpha val="488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1">
  <p:cSld name="CAPTION_ONLY_1">
    <p:spTree>
      <p:nvGrpSpPr>
        <p:cNvPr id="1" name="Shape 3486"/>
        <p:cNvGrpSpPr/>
        <p:nvPr/>
      </p:nvGrpSpPr>
      <p:grpSpPr>
        <a:xfrm>
          <a:off x="0" y="0"/>
          <a:ext cx="0" cy="0"/>
          <a:chOff x="0" y="0"/>
          <a:chExt cx="0" cy="0"/>
        </a:xfrm>
      </p:grpSpPr>
      <p:sp>
        <p:nvSpPr>
          <p:cNvPr id="3487" name="Google Shape;3487;p20"/>
          <p:cNvSpPr txBox="1">
            <a:spLocks noGrp="1"/>
          </p:cNvSpPr>
          <p:nvPr>
            <p:ph type="title"/>
          </p:nvPr>
        </p:nvSpPr>
        <p:spPr>
          <a:xfrm>
            <a:off x="1697333" y="4702833"/>
            <a:ext cx="4063500" cy="12723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4500"/>
              <a:buNone/>
              <a:defRPr sz="3200"/>
            </a:lvl1pPr>
            <a:lvl2pPr lvl="1" algn="ctr" rtl="0">
              <a:spcBef>
                <a:spcPts val="0"/>
              </a:spcBef>
              <a:spcAft>
                <a:spcPts val="0"/>
              </a:spcAft>
              <a:buSzPts val="4500"/>
              <a:buNone/>
              <a:defRPr/>
            </a:lvl2pPr>
            <a:lvl3pPr lvl="2" algn="ctr" rtl="0">
              <a:spcBef>
                <a:spcPts val="0"/>
              </a:spcBef>
              <a:spcAft>
                <a:spcPts val="0"/>
              </a:spcAft>
              <a:buSzPts val="4500"/>
              <a:buNone/>
              <a:defRPr/>
            </a:lvl3pPr>
            <a:lvl4pPr lvl="3" algn="ctr" rtl="0">
              <a:spcBef>
                <a:spcPts val="0"/>
              </a:spcBef>
              <a:spcAft>
                <a:spcPts val="0"/>
              </a:spcAft>
              <a:buSzPts val="4500"/>
              <a:buNone/>
              <a:defRPr/>
            </a:lvl4pPr>
            <a:lvl5pPr lvl="4" algn="ctr" rtl="0">
              <a:spcBef>
                <a:spcPts val="0"/>
              </a:spcBef>
              <a:spcAft>
                <a:spcPts val="0"/>
              </a:spcAft>
              <a:buSzPts val="4500"/>
              <a:buNone/>
              <a:defRPr/>
            </a:lvl5pPr>
            <a:lvl6pPr lvl="5" algn="ctr" rtl="0">
              <a:spcBef>
                <a:spcPts val="0"/>
              </a:spcBef>
              <a:spcAft>
                <a:spcPts val="0"/>
              </a:spcAft>
              <a:buSzPts val="4500"/>
              <a:buNone/>
              <a:defRPr/>
            </a:lvl6pPr>
            <a:lvl7pPr lvl="6" algn="ctr" rtl="0">
              <a:spcBef>
                <a:spcPts val="0"/>
              </a:spcBef>
              <a:spcAft>
                <a:spcPts val="0"/>
              </a:spcAft>
              <a:buSzPts val="4500"/>
              <a:buNone/>
              <a:defRPr/>
            </a:lvl7pPr>
            <a:lvl8pPr lvl="7" algn="ctr" rtl="0">
              <a:spcBef>
                <a:spcPts val="0"/>
              </a:spcBef>
              <a:spcAft>
                <a:spcPts val="0"/>
              </a:spcAft>
              <a:buSzPts val="4500"/>
              <a:buNone/>
              <a:defRPr/>
            </a:lvl8pPr>
            <a:lvl9pPr lvl="8" algn="ctr" rtl="0">
              <a:spcBef>
                <a:spcPts val="0"/>
              </a:spcBef>
              <a:spcAft>
                <a:spcPts val="0"/>
              </a:spcAft>
              <a:buSzPts val="4500"/>
              <a:buNone/>
              <a:defRPr/>
            </a:lvl9pPr>
          </a:lstStyle>
          <a:p>
            <a:endParaRPr/>
          </a:p>
        </p:txBody>
      </p:sp>
      <p:grpSp>
        <p:nvGrpSpPr>
          <p:cNvPr id="3488" name="Google Shape;3488;p20"/>
          <p:cNvGrpSpPr/>
          <p:nvPr/>
        </p:nvGrpSpPr>
        <p:grpSpPr>
          <a:xfrm>
            <a:off x="7563002" y="-60"/>
            <a:ext cx="4629097" cy="1504925"/>
            <a:chOff x="5672394" y="-45"/>
            <a:chExt cx="3471909" cy="1128722"/>
          </a:xfrm>
        </p:grpSpPr>
        <p:sp>
          <p:nvSpPr>
            <p:cNvPr id="3489" name="Google Shape;3489;p20"/>
            <p:cNvSpPr/>
            <p:nvPr/>
          </p:nvSpPr>
          <p:spPr>
            <a:xfrm rot="10800000">
              <a:off x="5672394" y="-28"/>
              <a:ext cx="3471769" cy="1128705"/>
            </a:xfrm>
            <a:custGeom>
              <a:avLst/>
              <a:gdLst/>
              <a:ahLst/>
              <a:cxnLst/>
              <a:rect l="l" t="t" r="r" b="b"/>
              <a:pathLst>
                <a:path w="85155" h="27683" extrusionOk="0">
                  <a:moveTo>
                    <a:pt x="24" y="1"/>
                  </a:moveTo>
                  <a:lnTo>
                    <a:pt x="1" y="27683"/>
                  </a:lnTo>
                  <a:lnTo>
                    <a:pt x="85154" y="27683"/>
                  </a:lnTo>
                  <a:cubicBezTo>
                    <a:pt x="81689" y="23277"/>
                    <a:pt x="78153" y="18813"/>
                    <a:pt x="73593" y="15562"/>
                  </a:cubicBezTo>
                  <a:cubicBezTo>
                    <a:pt x="70012" y="13016"/>
                    <a:pt x="65664" y="11288"/>
                    <a:pt x="61333" y="11288"/>
                  </a:cubicBezTo>
                  <a:cubicBezTo>
                    <a:pt x="60134" y="11288"/>
                    <a:pt x="58937" y="11421"/>
                    <a:pt x="57758" y="11705"/>
                  </a:cubicBezTo>
                  <a:cubicBezTo>
                    <a:pt x="54422" y="12512"/>
                    <a:pt x="51323" y="14479"/>
                    <a:pt x="47895" y="14479"/>
                  </a:cubicBezTo>
                  <a:cubicBezTo>
                    <a:pt x="47884" y="14479"/>
                    <a:pt x="47874" y="14479"/>
                    <a:pt x="47864" y="14479"/>
                  </a:cubicBezTo>
                  <a:cubicBezTo>
                    <a:pt x="40863" y="14455"/>
                    <a:pt x="36005" y="6418"/>
                    <a:pt x="29028" y="5954"/>
                  </a:cubicBezTo>
                  <a:cubicBezTo>
                    <a:pt x="28807" y="5939"/>
                    <a:pt x="28588" y="5932"/>
                    <a:pt x="28369" y="5932"/>
                  </a:cubicBezTo>
                  <a:cubicBezTo>
                    <a:pt x="24082" y="5932"/>
                    <a:pt x="20179" y="8697"/>
                    <a:pt x="15919" y="9490"/>
                  </a:cubicBezTo>
                  <a:cubicBezTo>
                    <a:pt x="15260" y="9612"/>
                    <a:pt x="14609" y="9670"/>
                    <a:pt x="13967" y="9670"/>
                  </a:cubicBezTo>
                  <a:cubicBezTo>
                    <a:pt x="8159" y="9670"/>
                    <a:pt x="3155" y="4922"/>
                    <a:pt x="24" y="1"/>
                  </a:cubicBezTo>
                  <a:close/>
                </a:path>
              </a:pathLst>
            </a:custGeom>
            <a:solidFill>
              <a:schemeClr val="lt2">
                <a:alpha val="506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90" name="Google Shape;3490;p20"/>
            <p:cNvSpPr/>
            <p:nvPr/>
          </p:nvSpPr>
          <p:spPr>
            <a:xfrm rot="10800000" flipH="1">
              <a:off x="6194145" y="-45"/>
              <a:ext cx="2950158" cy="741076"/>
            </a:xfrm>
            <a:custGeom>
              <a:avLst/>
              <a:gdLst/>
              <a:ahLst/>
              <a:cxnLst/>
              <a:rect l="l" t="t" r="r" b="b"/>
              <a:pathLst>
                <a:path w="136613" h="34317" extrusionOk="0">
                  <a:moveTo>
                    <a:pt x="130454" y="1"/>
                  </a:moveTo>
                  <a:cubicBezTo>
                    <a:pt x="123279" y="1"/>
                    <a:pt x="116079" y="2986"/>
                    <a:pt x="111193" y="8278"/>
                  </a:cubicBezTo>
                  <a:cubicBezTo>
                    <a:pt x="106847" y="12993"/>
                    <a:pt x="103478" y="19803"/>
                    <a:pt x="97132" y="20708"/>
                  </a:cubicBezTo>
                  <a:cubicBezTo>
                    <a:pt x="96665" y="20775"/>
                    <a:pt x="96201" y="20806"/>
                    <a:pt x="95741" y="20806"/>
                  </a:cubicBezTo>
                  <a:cubicBezTo>
                    <a:pt x="90211" y="20806"/>
                    <a:pt x="85124" y="16362"/>
                    <a:pt x="79460" y="16362"/>
                  </a:cubicBezTo>
                  <a:cubicBezTo>
                    <a:pt x="79453" y="16362"/>
                    <a:pt x="79446" y="16362"/>
                    <a:pt x="79439" y="16362"/>
                  </a:cubicBezTo>
                  <a:cubicBezTo>
                    <a:pt x="69533" y="16386"/>
                    <a:pt x="63520" y="29543"/>
                    <a:pt x="53614" y="29757"/>
                  </a:cubicBezTo>
                  <a:cubicBezTo>
                    <a:pt x="53538" y="29758"/>
                    <a:pt x="53461" y="29759"/>
                    <a:pt x="53385" y="29759"/>
                  </a:cubicBezTo>
                  <a:cubicBezTo>
                    <a:pt x="47007" y="29759"/>
                    <a:pt x="42046" y="24386"/>
                    <a:pt x="36446" y="21268"/>
                  </a:cubicBezTo>
                  <a:cubicBezTo>
                    <a:pt x="32619" y="19136"/>
                    <a:pt x="28233" y="18045"/>
                    <a:pt x="23849" y="18045"/>
                  </a:cubicBezTo>
                  <a:cubicBezTo>
                    <a:pt x="20936" y="18045"/>
                    <a:pt x="18024" y="18527"/>
                    <a:pt x="15276" y="19506"/>
                  </a:cubicBezTo>
                  <a:cubicBezTo>
                    <a:pt x="8406" y="21958"/>
                    <a:pt x="2691" y="27471"/>
                    <a:pt x="1" y="34257"/>
                  </a:cubicBezTo>
                  <a:lnTo>
                    <a:pt x="136613" y="34317"/>
                  </a:lnTo>
                  <a:lnTo>
                    <a:pt x="136613" y="765"/>
                  </a:lnTo>
                  <a:cubicBezTo>
                    <a:pt x="134600" y="250"/>
                    <a:pt x="132528" y="1"/>
                    <a:pt x="130454" y="1"/>
                  </a:cubicBezTo>
                  <a:close/>
                </a:path>
              </a:pathLst>
            </a:custGeom>
            <a:solidFill>
              <a:schemeClr val="lt2">
                <a:alpha val="506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02 Intro">
  <p:cSld name="CUSTOM_1">
    <p:spTree>
      <p:nvGrpSpPr>
        <p:cNvPr id="1" name="Shape 420"/>
        <p:cNvGrpSpPr/>
        <p:nvPr/>
      </p:nvGrpSpPr>
      <p:grpSpPr>
        <a:xfrm>
          <a:off x="0" y="0"/>
          <a:ext cx="0" cy="0"/>
          <a:chOff x="0" y="0"/>
          <a:chExt cx="0" cy="0"/>
        </a:xfrm>
      </p:grpSpPr>
      <p:sp>
        <p:nvSpPr>
          <p:cNvPr id="421" name="Google Shape;421;p3"/>
          <p:cNvSpPr/>
          <p:nvPr/>
        </p:nvSpPr>
        <p:spPr>
          <a:xfrm>
            <a:off x="1019176" y="812875"/>
            <a:ext cx="4790894" cy="5567498"/>
          </a:xfrm>
          <a:custGeom>
            <a:avLst/>
            <a:gdLst/>
            <a:ahLst/>
            <a:cxnLst/>
            <a:rect l="l" t="t" r="r" b="b"/>
            <a:pathLst>
              <a:path w="6474181" h="8127734" extrusionOk="0">
                <a:moveTo>
                  <a:pt x="1905766" y="7897656"/>
                </a:moveTo>
                <a:cubicBezTo>
                  <a:pt x="416059" y="6466718"/>
                  <a:pt x="-665877" y="2494684"/>
                  <a:pt x="477875" y="768216"/>
                </a:cubicBezTo>
                <a:cubicBezTo>
                  <a:pt x="1621620" y="-958252"/>
                  <a:pt x="4075947" y="548867"/>
                  <a:pt x="6004493" y="2114011"/>
                </a:cubicBezTo>
                <a:cubicBezTo>
                  <a:pt x="7933037" y="3679162"/>
                  <a:pt x="3395438" y="9328661"/>
                  <a:pt x="1905766" y="78976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2" name="Google Shape;422;p3"/>
          <p:cNvSpPr/>
          <p:nvPr/>
        </p:nvSpPr>
        <p:spPr>
          <a:xfrm>
            <a:off x="0" y="0"/>
            <a:ext cx="1707178" cy="1553475"/>
          </a:xfrm>
          <a:custGeom>
            <a:avLst/>
            <a:gdLst/>
            <a:ahLst/>
            <a:cxnLst/>
            <a:rect l="l" t="t" r="r" b="b"/>
            <a:pathLst>
              <a:path w="1707178" h="1553475" extrusionOk="0">
                <a:moveTo>
                  <a:pt x="0" y="0"/>
                </a:moveTo>
                <a:lnTo>
                  <a:pt x="0" y="1501231"/>
                </a:lnTo>
                <a:cubicBezTo>
                  <a:pt x="111032" y="1538950"/>
                  <a:pt x="225786" y="1557568"/>
                  <a:pt x="342817" y="1552719"/>
                </a:cubicBezTo>
                <a:cubicBezTo>
                  <a:pt x="1157835" y="1518938"/>
                  <a:pt x="1536385" y="928099"/>
                  <a:pt x="1702155" y="37463"/>
                </a:cubicBezTo>
                <a:cubicBezTo>
                  <a:pt x="1704473" y="25009"/>
                  <a:pt x="1706060" y="12488"/>
                  <a:pt x="1707178" y="0"/>
                </a:cubicBezTo>
                <a:lnTo>
                  <a:pt x="0"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3" name="Google Shape;423;p3"/>
          <p:cNvSpPr/>
          <p:nvPr/>
        </p:nvSpPr>
        <p:spPr>
          <a:xfrm>
            <a:off x="8152218" y="3131989"/>
            <a:ext cx="4039782" cy="3726011"/>
          </a:xfrm>
          <a:custGeom>
            <a:avLst/>
            <a:gdLst/>
            <a:ahLst/>
            <a:cxnLst/>
            <a:rect l="l" t="t" r="r" b="b"/>
            <a:pathLst>
              <a:path w="4039782" h="3726011" extrusionOk="0">
                <a:moveTo>
                  <a:pt x="1826739" y="61"/>
                </a:moveTo>
                <a:cubicBezTo>
                  <a:pt x="1284602" y="3725"/>
                  <a:pt x="812491" y="171973"/>
                  <a:pt x="464843" y="577700"/>
                </a:cubicBezTo>
                <a:cubicBezTo>
                  <a:pt x="-160032" y="1306959"/>
                  <a:pt x="-101960" y="2569126"/>
                  <a:pt x="325821" y="3726011"/>
                </a:cubicBezTo>
                <a:lnTo>
                  <a:pt x="4039783" y="3726011"/>
                </a:lnTo>
                <a:lnTo>
                  <a:pt x="4039783" y="596747"/>
                </a:lnTo>
                <a:cubicBezTo>
                  <a:pt x="3263905" y="239750"/>
                  <a:pt x="2492514" y="-4439"/>
                  <a:pt x="1826739" y="6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4" name="Google Shape;424;p3"/>
          <p:cNvSpPr txBox="1">
            <a:spLocks noGrp="1"/>
          </p:cNvSpPr>
          <p:nvPr>
            <p:ph type="title"/>
          </p:nvPr>
        </p:nvSpPr>
        <p:spPr>
          <a:xfrm>
            <a:off x="6072725" y="1583975"/>
            <a:ext cx="5322600" cy="1324800"/>
          </a:xfrm>
          <a:prstGeom prst="rect">
            <a:avLst/>
          </a:prstGeom>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chemeClr val="dk1"/>
              </a:buClr>
              <a:buSzPts val="7000"/>
              <a:buFont typeface="Aldrich"/>
              <a:buNone/>
              <a:defRPr sz="7000"/>
            </a:lvl1pPr>
            <a:lvl2pPr lvl="1"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425" name="Google Shape;425;p3"/>
          <p:cNvSpPr txBox="1">
            <a:spLocks noGrp="1"/>
          </p:cNvSpPr>
          <p:nvPr>
            <p:ph type="body" idx="1"/>
          </p:nvPr>
        </p:nvSpPr>
        <p:spPr>
          <a:xfrm>
            <a:off x="6072700" y="2988275"/>
            <a:ext cx="5322600" cy="2235900"/>
          </a:xfrm>
          <a:prstGeom prst="rect">
            <a:avLst/>
          </a:prstGeom>
        </p:spPr>
        <p:txBody>
          <a:bodyPr spcFirstLastPara="1" wrap="square" lIns="121900" tIns="121900" rIns="121900" bIns="121900" anchor="t" anchorCtr="0">
            <a:noAutofit/>
          </a:bodyPr>
          <a:lstStyle>
            <a:lvl1pPr marL="457200" lvl="0" indent="-349250" algn="r">
              <a:spcBef>
                <a:spcPts val="0"/>
              </a:spcBef>
              <a:spcAft>
                <a:spcPts val="0"/>
              </a:spcAft>
              <a:buSzPts val="1900"/>
              <a:buChar char="●"/>
              <a:defRPr/>
            </a:lvl1pPr>
            <a:lvl2pPr marL="914400" lvl="1" indent="-349250" algn="r">
              <a:spcBef>
                <a:spcPts val="0"/>
              </a:spcBef>
              <a:spcAft>
                <a:spcPts val="0"/>
              </a:spcAft>
              <a:buSzPts val="1900"/>
              <a:buChar char="○"/>
              <a:defRPr/>
            </a:lvl2pPr>
            <a:lvl3pPr marL="1371600" lvl="2" indent="-349250" algn="r">
              <a:spcBef>
                <a:spcPts val="2100"/>
              </a:spcBef>
              <a:spcAft>
                <a:spcPts val="0"/>
              </a:spcAft>
              <a:buSzPts val="1900"/>
              <a:buChar char="■"/>
              <a:defRPr/>
            </a:lvl3pPr>
            <a:lvl4pPr marL="1828800" lvl="3" indent="-349250" algn="r">
              <a:spcBef>
                <a:spcPts val="2100"/>
              </a:spcBef>
              <a:spcAft>
                <a:spcPts val="0"/>
              </a:spcAft>
              <a:buSzPts val="1900"/>
              <a:buChar char="●"/>
              <a:defRPr/>
            </a:lvl4pPr>
            <a:lvl5pPr marL="2286000" lvl="4" indent="-349250" algn="r">
              <a:spcBef>
                <a:spcPts val="2100"/>
              </a:spcBef>
              <a:spcAft>
                <a:spcPts val="0"/>
              </a:spcAft>
              <a:buSzPts val="1900"/>
              <a:buChar char="○"/>
              <a:defRPr/>
            </a:lvl5pPr>
            <a:lvl6pPr marL="2743200" lvl="5" indent="-349250" algn="r">
              <a:spcBef>
                <a:spcPts val="2100"/>
              </a:spcBef>
              <a:spcAft>
                <a:spcPts val="0"/>
              </a:spcAft>
              <a:buSzPts val="1900"/>
              <a:buChar char="■"/>
              <a:defRPr/>
            </a:lvl6pPr>
            <a:lvl7pPr marL="3200400" lvl="6" indent="-349250" algn="r">
              <a:spcBef>
                <a:spcPts val="2100"/>
              </a:spcBef>
              <a:spcAft>
                <a:spcPts val="0"/>
              </a:spcAft>
              <a:buSzPts val="1900"/>
              <a:buChar char="●"/>
              <a:defRPr/>
            </a:lvl7pPr>
            <a:lvl8pPr marL="3657600" lvl="7" indent="-349250" algn="r">
              <a:spcBef>
                <a:spcPts val="2100"/>
              </a:spcBef>
              <a:spcAft>
                <a:spcPts val="0"/>
              </a:spcAft>
              <a:buSzPts val="1900"/>
              <a:buChar char="○"/>
              <a:defRPr/>
            </a:lvl8pPr>
            <a:lvl9pPr marL="4114800" lvl="8" indent="-349250" algn="r">
              <a:spcBef>
                <a:spcPts val="2100"/>
              </a:spcBef>
              <a:spcAft>
                <a:spcPts val="2100"/>
              </a:spcAft>
              <a:buSzPts val="1900"/>
              <a:buChar char="■"/>
              <a:defRPr/>
            </a:lvl9pPr>
          </a:lstStyle>
          <a:p>
            <a:endParaRPr/>
          </a:p>
        </p:txBody>
      </p:sp>
      <p:sp>
        <p:nvSpPr>
          <p:cNvPr id="426" name="Google Shape;426;p3"/>
          <p:cNvSpPr>
            <a:spLocks noGrp="1"/>
          </p:cNvSpPr>
          <p:nvPr>
            <p:ph type="pic" idx="2"/>
          </p:nvPr>
        </p:nvSpPr>
        <p:spPr>
          <a:xfrm>
            <a:off x="923925" y="1176300"/>
            <a:ext cx="4619700" cy="4619700"/>
          </a:xfrm>
          <a:prstGeom prst="roundRect">
            <a:avLst>
              <a:gd name="adj" fmla="val 16667"/>
            </a:avLst>
          </a:prstGeom>
          <a:noFill/>
          <a:ln w="3810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sp>
      <p:grpSp>
        <p:nvGrpSpPr>
          <p:cNvPr id="427" name="Google Shape;427;p3"/>
          <p:cNvGrpSpPr/>
          <p:nvPr/>
        </p:nvGrpSpPr>
        <p:grpSpPr>
          <a:xfrm>
            <a:off x="176736" y="129045"/>
            <a:ext cx="1352877" cy="808760"/>
            <a:chOff x="1704351" y="200665"/>
            <a:chExt cx="1104750" cy="660428"/>
          </a:xfrm>
        </p:grpSpPr>
        <p:grpSp>
          <p:nvGrpSpPr>
            <p:cNvPr id="428" name="Google Shape;428;p3"/>
            <p:cNvGrpSpPr/>
            <p:nvPr/>
          </p:nvGrpSpPr>
          <p:grpSpPr>
            <a:xfrm>
              <a:off x="1870454" y="371640"/>
              <a:ext cx="938647" cy="450705"/>
              <a:chOff x="1870454" y="371640"/>
              <a:chExt cx="938647" cy="450705"/>
            </a:xfrm>
          </p:grpSpPr>
          <p:grpSp>
            <p:nvGrpSpPr>
              <p:cNvPr id="429" name="Google Shape;429;p3"/>
              <p:cNvGrpSpPr/>
              <p:nvPr/>
            </p:nvGrpSpPr>
            <p:grpSpPr>
              <a:xfrm>
                <a:off x="2080686" y="391438"/>
                <a:ext cx="728415" cy="430907"/>
                <a:chOff x="2080686" y="391438"/>
                <a:chExt cx="728415" cy="430907"/>
              </a:xfrm>
            </p:grpSpPr>
            <p:grpSp>
              <p:nvGrpSpPr>
                <p:cNvPr id="430" name="Google Shape;430;p3"/>
                <p:cNvGrpSpPr/>
                <p:nvPr/>
              </p:nvGrpSpPr>
              <p:grpSpPr>
                <a:xfrm>
                  <a:off x="2090269" y="391438"/>
                  <a:ext cx="718832" cy="430907"/>
                  <a:chOff x="2090269" y="391438"/>
                  <a:chExt cx="718832" cy="430907"/>
                </a:xfrm>
              </p:grpSpPr>
              <p:sp>
                <p:nvSpPr>
                  <p:cNvPr id="431" name="Google Shape;431;p3"/>
                  <p:cNvSpPr/>
                  <p:nvPr/>
                </p:nvSpPr>
                <p:spPr>
                  <a:xfrm>
                    <a:off x="2090269" y="391438"/>
                    <a:ext cx="718832" cy="430907"/>
                  </a:xfrm>
                  <a:custGeom>
                    <a:avLst/>
                    <a:gdLst/>
                    <a:ahLst/>
                    <a:cxnLst/>
                    <a:rect l="l" t="t" r="r" b="b"/>
                    <a:pathLst>
                      <a:path w="718832" h="430907" extrusionOk="0">
                        <a:moveTo>
                          <a:pt x="0" y="86891"/>
                        </a:moveTo>
                        <a:cubicBezTo>
                          <a:pt x="0" y="86891"/>
                          <a:pt x="184149" y="-65177"/>
                          <a:pt x="449589" y="33033"/>
                        </a:cubicBezTo>
                        <a:cubicBezTo>
                          <a:pt x="597525" y="87771"/>
                          <a:pt x="718832" y="376939"/>
                          <a:pt x="718832" y="376939"/>
                        </a:cubicBezTo>
                        <a:cubicBezTo>
                          <a:pt x="718832" y="376939"/>
                          <a:pt x="401603" y="472462"/>
                          <a:pt x="246193" y="409340"/>
                        </a:cubicBezTo>
                        <a:cubicBezTo>
                          <a:pt x="68175" y="337036"/>
                          <a:pt x="0" y="86891"/>
                          <a:pt x="0" y="86891"/>
                        </a:cubicBezTo>
                        <a:close/>
                      </a:path>
                    </a:pathLst>
                  </a:custGeom>
                  <a:solidFill>
                    <a:srgbClr val="6E3D1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2" name="Google Shape;432;p3"/>
                  <p:cNvSpPr/>
                  <p:nvPr/>
                </p:nvSpPr>
                <p:spPr>
                  <a:xfrm>
                    <a:off x="2363847" y="397496"/>
                    <a:ext cx="445247" cy="401856"/>
                  </a:xfrm>
                  <a:custGeom>
                    <a:avLst/>
                    <a:gdLst/>
                    <a:ahLst/>
                    <a:cxnLst/>
                    <a:rect l="l" t="t" r="r" b="b"/>
                    <a:pathLst>
                      <a:path w="445247" h="401856" extrusionOk="0">
                        <a:moveTo>
                          <a:pt x="445248" y="370868"/>
                        </a:moveTo>
                        <a:cubicBezTo>
                          <a:pt x="445248" y="370868"/>
                          <a:pt x="323940" y="81739"/>
                          <a:pt x="176004" y="27003"/>
                        </a:cubicBezTo>
                        <a:cubicBezTo>
                          <a:pt x="139678" y="13563"/>
                          <a:pt x="105073" y="5097"/>
                          <a:pt x="72063" y="0"/>
                        </a:cubicBezTo>
                        <a:cubicBezTo>
                          <a:pt x="27700" y="50426"/>
                          <a:pt x="-24659" y="133201"/>
                          <a:pt x="12805" y="215199"/>
                        </a:cubicBezTo>
                        <a:cubicBezTo>
                          <a:pt x="64789" y="328990"/>
                          <a:pt x="213154" y="379755"/>
                          <a:pt x="314952" y="401856"/>
                        </a:cubicBezTo>
                        <a:cubicBezTo>
                          <a:pt x="389727" y="387142"/>
                          <a:pt x="445248" y="370868"/>
                          <a:pt x="445248" y="370868"/>
                        </a:cubicBezTo>
                        <a:close/>
                      </a:path>
                    </a:pathLst>
                  </a:custGeom>
                  <a:solidFill>
                    <a:srgbClr val="89652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3" name="Google Shape;433;p3"/>
                  <p:cNvSpPr/>
                  <p:nvPr/>
                </p:nvSpPr>
                <p:spPr>
                  <a:xfrm>
                    <a:off x="2480459" y="453889"/>
                    <a:ext cx="326727" cy="310449"/>
                  </a:xfrm>
                  <a:custGeom>
                    <a:avLst/>
                    <a:gdLst/>
                    <a:ahLst/>
                    <a:cxnLst/>
                    <a:rect l="l" t="t" r="r" b="b"/>
                    <a:pathLst>
                      <a:path w="326727" h="310449" extrusionOk="0">
                        <a:moveTo>
                          <a:pt x="326727" y="310449"/>
                        </a:moveTo>
                        <a:cubicBezTo>
                          <a:pt x="322200" y="299787"/>
                          <a:pt x="231901" y="89005"/>
                          <a:pt x="111866" y="0"/>
                        </a:cubicBezTo>
                        <a:cubicBezTo>
                          <a:pt x="65299" y="10805"/>
                          <a:pt x="13710" y="29611"/>
                          <a:pt x="4964" y="61698"/>
                        </a:cubicBezTo>
                        <a:cubicBezTo>
                          <a:pt x="-11471" y="121992"/>
                          <a:pt x="9136" y="177991"/>
                          <a:pt x="124202" y="228320"/>
                        </a:cubicBezTo>
                        <a:cubicBezTo>
                          <a:pt x="194858" y="259222"/>
                          <a:pt x="268776" y="288261"/>
                          <a:pt x="326727" y="310449"/>
                        </a:cubicBezTo>
                        <a:close/>
                      </a:path>
                    </a:pathLst>
                  </a:custGeom>
                  <a:solidFill>
                    <a:srgbClr val="9679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4" name="Google Shape;434;p3"/>
                  <p:cNvSpPr/>
                  <p:nvPr/>
                </p:nvSpPr>
                <p:spPr>
                  <a:xfrm>
                    <a:off x="2518873" y="496946"/>
                    <a:ext cx="230174" cy="223030"/>
                  </a:xfrm>
                  <a:custGeom>
                    <a:avLst/>
                    <a:gdLst/>
                    <a:ahLst/>
                    <a:cxnLst/>
                    <a:rect l="l" t="t" r="r" b="b"/>
                    <a:pathLst>
                      <a:path w="230174" h="223030" extrusionOk="0">
                        <a:moveTo>
                          <a:pt x="230174" y="223030"/>
                        </a:moveTo>
                        <a:cubicBezTo>
                          <a:pt x="230174" y="223030"/>
                          <a:pt x="79003" y="-52941"/>
                          <a:pt x="10524" y="9082"/>
                        </a:cubicBezTo>
                        <a:cubicBezTo>
                          <a:pt x="-57956" y="71105"/>
                          <a:pt x="230174" y="223030"/>
                          <a:pt x="230174" y="223030"/>
                        </a:cubicBezTo>
                        <a:close/>
                      </a:path>
                    </a:pathLst>
                  </a:custGeom>
                  <a:solidFill>
                    <a:srgbClr val="AC904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5" name="Google Shape;435;p3"/>
                  <p:cNvSpPr/>
                  <p:nvPr/>
                </p:nvSpPr>
                <p:spPr>
                  <a:xfrm>
                    <a:off x="2604513" y="496730"/>
                    <a:ext cx="166996" cy="234262"/>
                  </a:xfrm>
                  <a:custGeom>
                    <a:avLst/>
                    <a:gdLst/>
                    <a:ahLst/>
                    <a:cxnLst/>
                    <a:rect l="l" t="t" r="r" b="b"/>
                    <a:pathLst>
                      <a:path w="166996" h="234262" extrusionOk="0">
                        <a:moveTo>
                          <a:pt x="166996" y="234262"/>
                        </a:moveTo>
                        <a:cubicBezTo>
                          <a:pt x="166996" y="234262"/>
                          <a:pt x="137555" y="167248"/>
                          <a:pt x="92402" y="102545"/>
                        </a:cubicBezTo>
                        <a:cubicBezTo>
                          <a:pt x="47249" y="37842"/>
                          <a:pt x="0" y="0"/>
                          <a:pt x="0" y="0"/>
                        </a:cubicBezTo>
                        <a:cubicBezTo>
                          <a:pt x="0" y="0"/>
                          <a:pt x="37853" y="44316"/>
                          <a:pt x="83006" y="109019"/>
                        </a:cubicBezTo>
                        <a:cubicBezTo>
                          <a:pt x="128159" y="173719"/>
                          <a:pt x="166996" y="234262"/>
                          <a:pt x="166996" y="234262"/>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36" name="Google Shape;436;p3"/>
                <p:cNvGrpSpPr/>
                <p:nvPr/>
              </p:nvGrpSpPr>
              <p:grpSpPr>
                <a:xfrm>
                  <a:off x="2080686" y="430086"/>
                  <a:ext cx="645804" cy="338933"/>
                  <a:chOff x="2080686" y="430086"/>
                  <a:chExt cx="645804" cy="338933"/>
                </a:xfrm>
              </p:grpSpPr>
              <p:sp>
                <p:nvSpPr>
                  <p:cNvPr id="437" name="Google Shape;437;p3"/>
                  <p:cNvSpPr/>
                  <p:nvPr/>
                </p:nvSpPr>
                <p:spPr>
                  <a:xfrm>
                    <a:off x="2080686" y="456519"/>
                    <a:ext cx="645804" cy="276093"/>
                  </a:xfrm>
                  <a:custGeom>
                    <a:avLst/>
                    <a:gdLst/>
                    <a:ahLst/>
                    <a:cxnLst/>
                    <a:rect l="l" t="t" r="r" b="b"/>
                    <a:pathLst>
                      <a:path w="645804" h="276093" extrusionOk="0">
                        <a:moveTo>
                          <a:pt x="8335" y="51"/>
                        </a:moveTo>
                        <a:lnTo>
                          <a:pt x="0" y="22994"/>
                        </a:lnTo>
                        <a:cubicBezTo>
                          <a:pt x="0" y="22994"/>
                          <a:pt x="28416" y="31073"/>
                          <a:pt x="153160" y="79583"/>
                        </a:cubicBezTo>
                        <a:cubicBezTo>
                          <a:pt x="252956" y="118393"/>
                          <a:pt x="385676" y="170754"/>
                          <a:pt x="478594" y="210589"/>
                        </a:cubicBezTo>
                        <a:cubicBezTo>
                          <a:pt x="528837" y="232133"/>
                          <a:pt x="645805" y="276094"/>
                          <a:pt x="645805" y="276094"/>
                        </a:cubicBezTo>
                        <a:cubicBezTo>
                          <a:pt x="645805" y="276094"/>
                          <a:pt x="556630" y="239594"/>
                          <a:pt x="479357" y="208156"/>
                        </a:cubicBezTo>
                        <a:cubicBezTo>
                          <a:pt x="386138" y="170228"/>
                          <a:pt x="271548" y="110582"/>
                          <a:pt x="164432" y="65117"/>
                        </a:cubicBezTo>
                        <a:cubicBezTo>
                          <a:pt x="1115" y="-4201"/>
                          <a:pt x="8335" y="51"/>
                          <a:pt x="8335" y="51"/>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8" name="Google Shape;438;p3"/>
                  <p:cNvSpPr/>
                  <p:nvPr/>
                </p:nvSpPr>
                <p:spPr>
                  <a:xfrm>
                    <a:off x="2497083" y="634109"/>
                    <a:ext cx="95449" cy="134910"/>
                  </a:xfrm>
                  <a:custGeom>
                    <a:avLst/>
                    <a:gdLst/>
                    <a:ahLst/>
                    <a:cxnLst/>
                    <a:rect l="l" t="t" r="r" b="b"/>
                    <a:pathLst>
                      <a:path w="95449" h="134910" extrusionOk="0">
                        <a:moveTo>
                          <a:pt x="23092" y="10377"/>
                        </a:moveTo>
                        <a:cubicBezTo>
                          <a:pt x="23092" y="10377"/>
                          <a:pt x="39789" y="30923"/>
                          <a:pt x="57878" y="62058"/>
                        </a:cubicBezTo>
                        <a:cubicBezTo>
                          <a:pt x="75967" y="93186"/>
                          <a:pt x="95449" y="134910"/>
                          <a:pt x="95449" y="134910"/>
                        </a:cubicBezTo>
                        <a:cubicBezTo>
                          <a:pt x="95449" y="134910"/>
                          <a:pt x="71393" y="96287"/>
                          <a:pt x="47323" y="62855"/>
                        </a:cubicBezTo>
                        <a:cubicBezTo>
                          <a:pt x="23253" y="29425"/>
                          <a:pt x="0" y="0"/>
                          <a:pt x="0" y="0"/>
                        </a:cubicBezTo>
                        <a:lnTo>
                          <a:pt x="23092" y="10377"/>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9" name="Google Shape;439;p3"/>
                  <p:cNvSpPr/>
                  <p:nvPr/>
                </p:nvSpPr>
                <p:spPr>
                  <a:xfrm>
                    <a:off x="2333529" y="566112"/>
                    <a:ext cx="106988" cy="194040"/>
                  </a:xfrm>
                  <a:custGeom>
                    <a:avLst/>
                    <a:gdLst/>
                    <a:ahLst/>
                    <a:cxnLst/>
                    <a:rect l="l" t="t" r="r" b="b"/>
                    <a:pathLst>
                      <a:path w="106988" h="194040" extrusionOk="0">
                        <a:moveTo>
                          <a:pt x="30171" y="10012"/>
                        </a:moveTo>
                        <a:cubicBezTo>
                          <a:pt x="30171" y="10012"/>
                          <a:pt x="53819" y="51458"/>
                          <a:pt x="71373" y="82897"/>
                        </a:cubicBezTo>
                        <a:cubicBezTo>
                          <a:pt x="102582" y="138795"/>
                          <a:pt x="106989" y="194041"/>
                          <a:pt x="106989" y="194041"/>
                        </a:cubicBezTo>
                        <a:cubicBezTo>
                          <a:pt x="106989" y="194041"/>
                          <a:pt x="87058" y="144387"/>
                          <a:pt x="59746" y="93531"/>
                        </a:cubicBezTo>
                        <a:cubicBezTo>
                          <a:pt x="40251" y="57238"/>
                          <a:pt x="0" y="0"/>
                          <a:pt x="0" y="0"/>
                        </a:cubicBezTo>
                        <a:lnTo>
                          <a:pt x="30171" y="10012"/>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0" name="Google Shape;440;p3"/>
                  <p:cNvSpPr/>
                  <p:nvPr/>
                </p:nvSpPr>
                <p:spPr>
                  <a:xfrm>
                    <a:off x="2153224" y="496114"/>
                    <a:ext cx="113238" cy="203327"/>
                  </a:xfrm>
                  <a:custGeom>
                    <a:avLst/>
                    <a:gdLst/>
                    <a:ahLst/>
                    <a:cxnLst/>
                    <a:rect l="l" t="t" r="r" b="b"/>
                    <a:pathLst>
                      <a:path w="113238" h="203327" extrusionOk="0">
                        <a:moveTo>
                          <a:pt x="30917" y="11800"/>
                        </a:moveTo>
                        <a:cubicBezTo>
                          <a:pt x="30917" y="11800"/>
                          <a:pt x="50459" y="46200"/>
                          <a:pt x="68360" y="77431"/>
                        </a:cubicBezTo>
                        <a:cubicBezTo>
                          <a:pt x="100199" y="132961"/>
                          <a:pt x="113239" y="203328"/>
                          <a:pt x="113239" y="203328"/>
                        </a:cubicBezTo>
                        <a:cubicBezTo>
                          <a:pt x="113239" y="203328"/>
                          <a:pt x="81648" y="136423"/>
                          <a:pt x="53713" y="85927"/>
                        </a:cubicBezTo>
                        <a:cubicBezTo>
                          <a:pt x="33776" y="49889"/>
                          <a:pt x="0" y="0"/>
                          <a:pt x="0" y="0"/>
                        </a:cubicBezTo>
                        <a:lnTo>
                          <a:pt x="30917" y="1180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1" name="Google Shape;441;p3"/>
                  <p:cNvSpPr/>
                  <p:nvPr/>
                </p:nvSpPr>
                <p:spPr>
                  <a:xfrm>
                    <a:off x="2500237" y="591829"/>
                    <a:ext cx="172528" cy="46710"/>
                  </a:xfrm>
                  <a:custGeom>
                    <a:avLst/>
                    <a:gdLst/>
                    <a:ahLst/>
                    <a:cxnLst/>
                    <a:rect l="l" t="t" r="r" b="b"/>
                    <a:pathLst>
                      <a:path w="172528" h="46710" extrusionOk="0">
                        <a:moveTo>
                          <a:pt x="0" y="34559"/>
                        </a:moveTo>
                        <a:cubicBezTo>
                          <a:pt x="0" y="34559"/>
                          <a:pt x="36935" y="31538"/>
                          <a:pt x="80072" y="22899"/>
                        </a:cubicBezTo>
                        <a:cubicBezTo>
                          <a:pt x="123203" y="14259"/>
                          <a:pt x="172528" y="0"/>
                          <a:pt x="172528" y="0"/>
                        </a:cubicBezTo>
                        <a:cubicBezTo>
                          <a:pt x="172528" y="0"/>
                          <a:pt x="120578" y="24810"/>
                          <a:pt x="83843" y="33902"/>
                        </a:cubicBezTo>
                        <a:cubicBezTo>
                          <a:pt x="51823" y="41824"/>
                          <a:pt x="24398" y="46710"/>
                          <a:pt x="24398" y="46710"/>
                        </a:cubicBezTo>
                        <a:lnTo>
                          <a:pt x="0" y="34559"/>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2" name="Google Shape;442;p3"/>
                  <p:cNvSpPr/>
                  <p:nvPr/>
                </p:nvSpPr>
                <p:spPr>
                  <a:xfrm>
                    <a:off x="2357492" y="468490"/>
                    <a:ext cx="171537" cy="113289"/>
                  </a:xfrm>
                  <a:custGeom>
                    <a:avLst/>
                    <a:gdLst/>
                    <a:ahLst/>
                    <a:cxnLst/>
                    <a:rect l="l" t="t" r="r" b="b"/>
                    <a:pathLst>
                      <a:path w="171537" h="113289" extrusionOk="0">
                        <a:moveTo>
                          <a:pt x="0" y="99327"/>
                        </a:moveTo>
                        <a:cubicBezTo>
                          <a:pt x="0" y="99327"/>
                          <a:pt x="48528" y="79597"/>
                          <a:pt x="86636" y="59259"/>
                        </a:cubicBezTo>
                        <a:cubicBezTo>
                          <a:pt x="115474" y="43864"/>
                          <a:pt x="171537" y="0"/>
                          <a:pt x="171537" y="0"/>
                        </a:cubicBezTo>
                        <a:cubicBezTo>
                          <a:pt x="171537" y="0"/>
                          <a:pt x="146389" y="36716"/>
                          <a:pt x="97325" y="71459"/>
                        </a:cubicBezTo>
                        <a:cubicBezTo>
                          <a:pt x="70911" y="90165"/>
                          <a:pt x="28383" y="113290"/>
                          <a:pt x="28383" y="113290"/>
                        </a:cubicBezTo>
                        <a:lnTo>
                          <a:pt x="0" y="99327"/>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3" name="Google Shape;443;p3"/>
                  <p:cNvSpPr/>
                  <p:nvPr/>
                </p:nvSpPr>
                <p:spPr>
                  <a:xfrm>
                    <a:off x="2166784" y="430086"/>
                    <a:ext cx="155265" cy="73213"/>
                  </a:xfrm>
                  <a:custGeom>
                    <a:avLst/>
                    <a:gdLst/>
                    <a:ahLst/>
                    <a:cxnLst/>
                    <a:rect l="l" t="t" r="r" b="b"/>
                    <a:pathLst>
                      <a:path w="155265" h="73213" extrusionOk="0">
                        <a:moveTo>
                          <a:pt x="0" y="57040"/>
                        </a:moveTo>
                        <a:cubicBezTo>
                          <a:pt x="0" y="57040"/>
                          <a:pt x="26504" y="56076"/>
                          <a:pt x="80718" y="36038"/>
                        </a:cubicBezTo>
                        <a:cubicBezTo>
                          <a:pt x="101091" y="28508"/>
                          <a:pt x="155265" y="0"/>
                          <a:pt x="155265" y="0"/>
                        </a:cubicBezTo>
                        <a:cubicBezTo>
                          <a:pt x="155265" y="0"/>
                          <a:pt x="101982" y="38651"/>
                          <a:pt x="86150" y="47375"/>
                        </a:cubicBezTo>
                        <a:cubicBezTo>
                          <a:pt x="62917" y="60178"/>
                          <a:pt x="34976" y="73214"/>
                          <a:pt x="34976" y="73214"/>
                        </a:cubicBezTo>
                        <a:lnTo>
                          <a:pt x="0" y="5704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44" name="Google Shape;444;p3"/>
              <p:cNvGrpSpPr/>
              <p:nvPr/>
            </p:nvGrpSpPr>
            <p:grpSpPr>
              <a:xfrm>
                <a:off x="1870454" y="371640"/>
                <a:ext cx="871466" cy="406534"/>
                <a:chOff x="1870454" y="371640"/>
                <a:chExt cx="871466" cy="406534"/>
              </a:xfrm>
            </p:grpSpPr>
            <p:sp>
              <p:nvSpPr>
                <p:cNvPr id="445" name="Google Shape;445;p3"/>
                <p:cNvSpPr/>
                <p:nvPr/>
              </p:nvSpPr>
              <p:spPr>
                <a:xfrm>
                  <a:off x="1870454" y="371640"/>
                  <a:ext cx="871466" cy="367335"/>
                </a:xfrm>
                <a:custGeom>
                  <a:avLst/>
                  <a:gdLst/>
                  <a:ahLst/>
                  <a:cxnLst/>
                  <a:rect l="l" t="t" r="r" b="b"/>
                  <a:pathLst>
                    <a:path w="871466" h="367335" extrusionOk="0">
                      <a:moveTo>
                        <a:pt x="10844" y="0"/>
                      </a:moveTo>
                      <a:cubicBezTo>
                        <a:pt x="10844" y="0"/>
                        <a:pt x="11951" y="13954"/>
                        <a:pt x="9241" y="26222"/>
                      </a:cubicBezTo>
                      <a:cubicBezTo>
                        <a:pt x="6530" y="38489"/>
                        <a:pt x="0" y="49070"/>
                        <a:pt x="0" y="49070"/>
                      </a:cubicBezTo>
                      <a:cubicBezTo>
                        <a:pt x="0" y="49070"/>
                        <a:pt x="164926" y="88686"/>
                        <a:pt x="380564" y="170971"/>
                      </a:cubicBezTo>
                      <a:cubicBezTo>
                        <a:pt x="596203" y="253256"/>
                        <a:pt x="871467" y="367336"/>
                        <a:pt x="871467" y="367336"/>
                      </a:cubicBezTo>
                      <a:cubicBezTo>
                        <a:pt x="871467" y="367336"/>
                        <a:pt x="610227" y="241328"/>
                        <a:pt x="397013" y="153551"/>
                      </a:cubicBezTo>
                      <a:cubicBezTo>
                        <a:pt x="183804" y="65775"/>
                        <a:pt x="10844" y="0"/>
                        <a:pt x="10844"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6" name="Google Shape;446;p3"/>
                <p:cNvSpPr/>
                <p:nvPr/>
              </p:nvSpPr>
              <p:spPr>
                <a:xfrm>
                  <a:off x="2506814" y="641690"/>
                  <a:ext cx="93192" cy="136484"/>
                </a:xfrm>
                <a:custGeom>
                  <a:avLst/>
                  <a:gdLst/>
                  <a:ahLst/>
                  <a:cxnLst/>
                  <a:rect l="l" t="t" r="r" b="b"/>
                  <a:pathLst>
                    <a:path w="93192" h="136484" extrusionOk="0">
                      <a:moveTo>
                        <a:pt x="22925" y="10761"/>
                      </a:moveTo>
                      <a:cubicBezTo>
                        <a:pt x="22925" y="10761"/>
                        <a:pt x="39273" y="31579"/>
                        <a:pt x="56840" y="63009"/>
                      </a:cubicBezTo>
                      <a:cubicBezTo>
                        <a:pt x="74407" y="94446"/>
                        <a:pt x="93192" y="136485"/>
                        <a:pt x="93192" y="136485"/>
                      </a:cubicBezTo>
                      <a:cubicBezTo>
                        <a:pt x="93192" y="136485"/>
                        <a:pt x="69786" y="97467"/>
                        <a:pt x="46271" y="63639"/>
                      </a:cubicBezTo>
                      <a:cubicBezTo>
                        <a:pt x="22764" y="29811"/>
                        <a:pt x="0" y="0"/>
                        <a:pt x="0" y="0"/>
                      </a:cubicBezTo>
                      <a:lnTo>
                        <a:pt x="22925" y="1076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7" name="Google Shape;447;p3"/>
                <p:cNvSpPr/>
                <p:nvPr/>
              </p:nvSpPr>
              <p:spPr>
                <a:xfrm>
                  <a:off x="2343106" y="574210"/>
                  <a:ext cx="101530" cy="196945"/>
                </a:xfrm>
                <a:custGeom>
                  <a:avLst/>
                  <a:gdLst/>
                  <a:ahLst/>
                  <a:cxnLst/>
                  <a:rect l="l" t="t" r="r" b="b"/>
                  <a:pathLst>
                    <a:path w="101530" h="196945" extrusionOk="0">
                      <a:moveTo>
                        <a:pt x="29883" y="10850"/>
                      </a:moveTo>
                      <a:cubicBezTo>
                        <a:pt x="29883" y="10850"/>
                        <a:pt x="52366" y="52941"/>
                        <a:pt x="69035" y="84858"/>
                      </a:cubicBezTo>
                      <a:cubicBezTo>
                        <a:pt x="98664" y="141606"/>
                        <a:pt x="101531" y="196946"/>
                        <a:pt x="101531" y="196946"/>
                      </a:cubicBezTo>
                      <a:cubicBezTo>
                        <a:pt x="101531" y="196946"/>
                        <a:pt x="82993" y="146763"/>
                        <a:pt x="57114" y="95163"/>
                      </a:cubicBezTo>
                      <a:cubicBezTo>
                        <a:pt x="38643" y="58339"/>
                        <a:pt x="0" y="0"/>
                        <a:pt x="0" y="0"/>
                      </a:cubicBezTo>
                      <a:lnTo>
                        <a:pt x="29883" y="1085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8" name="Google Shape;448;p3"/>
                <p:cNvSpPr/>
                <p:nvPr/>
              </p:nvSpPr>
              <p:spPr>
                <a:xfrm>
                  <a:off x="2167455" y="507154"/>
                  <a:ext cx="105007" cy="207771"/>
                </a:xfrm>
                <a:custGeom>
                  <a:avLst/>
                  <a:gdLst/>
                  <a:ahLst/>
                  <a:cxnLst/>
                  <a:rect l="l" t="t" r="r" b="b"/>
                  <a:pathLst>
                    <a:path w="105007" h="207771" extrusionOk="0">
                      <a:moveTo>
                        <a:pt x="31599" y="12235"/>
                      </a:moveTo>
                      <a:cubicBezTo>
                        <a:pt x="31599" y="12235"/>
                        <a:pt x="49762" y="47390"/>
                        <a:pt x="66432" y="79307"/>
                      </a:cubicBezTo>
                      <a:cubicBezTo>
                        <a:pt x="96067" y="136057"/>
                        <a:pt x="105008" y="207772"/>
                        <a:pt x="105008" y="207772"/>
                      </a:cubicBezTo>
                      <a:cubicBezTo>
                        <a:pt x="105008" y="207772"/>
                        <a:pt x="76390" y="139444"/>
                        <a:pt x="50512" y="87847"/>
                      </a:cubicBezTo>
                      <a:cubicBezTo>
                        <a:pt x="32041" y="51023"/>
                        <a:pt x="0" y="0"/>
                        <a:pt x="0" y="0"/>
                      </a:cubicBezTo>
                      <a:lnTo>
                        <a:pt x="31599" y="12235"/>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9" name="Google Shape;449;p3"/>
                <p:cNvSpPr/>
                <p:nvPr/>
              </p:nvSpPr>
              <p:spPr>
                <a:xfrm>
                  <a:off x="2508213" y="589828"/>
                  <a:ext cx="168041" cy="51449"/>
                </a:xfrm>
                <a:custGeom>
                  <a:avLst/>
                  <a:gdLst/>
                  <a:ahLst/>
                  <a:cxnLst/>
                  <a:rect l="l" t="t" r="r" b="b"/>
                  <a:pathLst>
                    <a:path w="168041" h="51449" extrusionOk="0">
                      <a:moveTo>
                        <a:pt x="0" y="40193"/>
                      </a:moveTo>
                      <a:cubicBezTo>
                        <a:pt x="0" y="40193"/>
                        <a:pt x="36199" y="35941"/>
                        <a:pt x="78211" y="25892"/>
                      </a:cubicBezTo>
                      <a:cubicBezTo>
                        <a:pt x="120216" y="15844"/>
                        <a:pt x="168041" y="0"/>
                        <a:pt x="168041" y="0"/>
                      </a:cubicBezTo>
                      <a:cubicBezTo>
                        <a:pt x="168041" y="0"/>
                        <a:pt x="118173" y="26424"/>
                        <a:pt x="82477" y="36706"/>
                      </a:cubicBezTo>
                      <a:cubicBezTo>
                        <a:pt x="51375" y="45665"/>
                        <a:pt x="24633" y="51450"/>
                        <a:pt x="24633" y="51450"/>
                      </a:cubicBezTo>
                      <a:lnTo>
                        <a:pt x="0" y="40193"/>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0" name="Google Shape;450;p3"/>
                <p:cNvSpPr/>
                <p:nvPr/>
              </p:nvSpPr>
              <p:spPr>
                <a:xfrm>
                  <a:off x="2369118" y="461095"/>
                  <a:ext cx="166741" cy="119809"/>
                </a:xfrm>
                <a:custGeom>
                  <a:avLst/>
                  <a:gdLst/>
                  <a:ahLst/>
                  <a:cxnLst/>
                  <a:rect l="l" t="t" r="r" b="b"/>
                  <a:pathLst>
                    <a:path w="166741" h="119809" extrusionOk="0">
                      <a:moveTo>
                        <a:pt x="0" y="107179"/>
                      </a:moveTo>
                      <a:cubicBezTo>
                        <a:pt x="0" y="107179"/>
                        <a:pt x="47557" y="85218"/>
                        <a:pt x="84680" y="63134"/>
                      </a:cubicBezTo>
                      <a:cubicBezTo>
                        <a:pt x="112782" y="46418"/>
                        <a:pt x="166742" y="0"/>
                        <a:pt x="166742" y="0"/>
                      </a:cubicBezTo>
                      <a:cubicBezTo>
                        <a:pt x="166742" y="0"/>
                        <a:pt x="143328" y="37843"/>
                        <a:pt x="95932" y="74825"/>
                      </a:cubicBezTo>
                      <a:cubicBezTo>
                        <a:pt x="70408" y="94737"/>
                        <a:pt x="29006" y="119809"/>
                        <a:pt x="29006" y="119809"/>
                      </a:cubicBezTo>
                      <a:lnTo>
                        <a:pt x="0" y="107179"/>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1" name="Google Shape;451;p3"/>
                <p:cNvSpPr/>
                <p:nvPr/>
              </p:nvSpPr>
              <p:spPr>
                <a:xfrm>
                  <a:off x="2181093" y="424958"/>
                  <a:ext cx="147386" cy="79676"/>
                </a:xfrm>
                <a:custGeom>
                  <a:avLst/>
                  <a:gdLst/>
                  <a:ahLst/>
                  <a:cxnLst/>
                  <a:rect l="l" t="t" r="r" b="b"/>
                  <a:pathLst>
                    <a:path w="147386" h="79676" extrusionOk="0">
                      <a:moveTo>
                        <a:pt x="0" y="65687"/>
                      </a:moveTo>
                      <a:cubicBezTo>
                        <a:pt x="0" y="65687"/>
                        <a:pt x="25857" y="63175"/>
                        <a:pt x="77306" y="40119"/>
                      </a:cubicBezTo>
                      <a:cubicBezTo>
                        <a:pt x="96641" y="31455"/>
                        <a:pt x="147386" y="0"/>
                        <a:pt x="147386" y="0"/>
                      </a:cubicBezTo>
                      <a:cubicBezTo>
                        <a:pt x="147386" y="0"/>
                        <a:pt x="98329" y="41463"/>
                        <a:pt x="83528" y="51045"/>
                      </a:cubicBezTo>
                      <a:cubicBezTo>
                        <a:pt x="61815" y="65107"/>
                        <a:pt x="35515" y="79676"/>
                        <a:pt x="35515" y="79676"/>
                      </a:cubicBezTo>
                      <a:lnTo>
                        <a:pt x="0" y="65687"/>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52" name="Google Shape;452;p3"/>
            <p:cNvGrpSpPr/>
            <p:nvPr/>
          </p:nvGrpSpPr>
          <p:grpSpPr>
            <a:xfrm>
              <a:off x="1704351" y="200665"/>
              <a:ext cx="688800" cy="660428"/>
              <a:chOff x="1704351" y="200665"/>
              <a:chExt cx="688800" cy="660428"/>
            </a:xfrm>
          </p:grpSpPr>
          <p:sp>
            <p:nvSpPr>
              <p:cNvPr id="453" name="Google Shape;453;p3"/>
              <p:cNvSpPr/>
              <p:nvPr/>
            </p:nvSpPr>
            <p:spPr>
              <a:xfrm>
                <a:off x="1704351" y="200665"/>
                <a:ext cx="688800" cy="660428"/>
              </a:xfrm>
              <a:custGeom>
                <a:avLst/>
                <a:gdLst/>
                <a:ahLst/>
                <a:cxnLst/>
                <a:rect l="l" t="t" r="r" b="b"/>
                <a:pathLst>
                  <a:path w="688800" h="660428" extrusionOk="0">
                    <a:moveTo>
                      <a:pt x="2740" y="357583"/>
                    </a:moveTo>
                    <a:cubicBezTo>
                      <a:pt x="-13671" y="259535"/>
                      <a:pt x="45788" y="125636"/>
                      <a:pt x="123873" y="70909"/>
                    </a:cubicBezTo>
                    <a:cubicBezTo>
                      <a:pt x="201959" y="16183"/>
                      <a:pt x="274914" y="1579"/>
                      <a:pt x="362825" y="63"/>
                    </a:cubicBezTo>
                    <a:cubicBezTo>
                      <a:pt x="450736" y="-1452"/>
                      <a:pt x="543413" y="23971"/>
                      <a:pt x="609160" y="114989"/>
                    </a:cubicBezTo>
                    <a:cubicBezTo>
                      <a:pt x="674913" y="206007"/>
                      <a:pt x="710750" y="308793"/>
                      <a:pt x="674163" y="415351"/>
                    </a:cubicBezTo>
                    <a:cubicBezTo>
                      <a:pt x="639639" y="515908"/>
                      <a:pt x="603889" y="564041"/>
                      <a:pt x="506892" y="615878"/>
                    </a:cubicBezTo>
                    <a:cubicBezTo>
                      <a:pt x="442129" y="650483"/>
                      <a:pt x="331966" y="694745"/>
                      <a:pt x="188117" y="618229"/>
                    </a:cubicBezTo>
                    <a:cubicBezTo>
                      <a:pt x="132190" y="588480"/>
                      <a:pt x="32374" y="534634"/>
                      <a:pt x="2740" y="357583"/>
                    </a:cubicBezTo>
                    <a:close/>
                  </a:path>
                </a:pathLst>
              </a:custGeom>
              <a:solidFill>
                <a:srgbClr val="A422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4" name="Google Shape;454;p3"/>
              <p:cNvSpPr/>
              <p:nvPr/>
            </p:nvSpPr>
            <p:spPr>
              <a:xfrm>
                <a:off x="1704375" y="220469"/>
                <a:ext cx="584205" cy="614046"/>
              </a:xfrm>
              <a:custGeom>
                <a:avLst/>
                <a:gdLst/>
                <a:ahLst/>
                <a:cxnLst/>
                <a:rect l="l" t="t" r="r" b="b"/>
                <a:pathLst>
                  <a:path w="584205" h="614046" extrusionOk="0">
                    <a:moveTo>
                      <a:pt x="421575" y="39271"/>
                    </a:moveTo>
                    <a:cubicBezTo>
                      <a:pt x="344871" y="1597"/>
                      <a:pt x="259615" y="-6914"/>
                      <a:pt x="210550" y="5035"/>
                    </a:cubicBezTo>
                    <a:cubicBezTo>
                      <a:pt x="210455" y="5070"/>
                      <a:pt x="210359" y="5110"/>
                      <a:pt x="210264" y="5144"/>
                    </a:cubicBezTo>
                    <a:cubicBezTo>
                      <a:pt x="181463" y="15800"/>
                      <a:pt x="153009" y="30639"/>
                      <a:pt x="123823" y="51094"/>
                    </a:cubicBezTo>
                    <a:cubicBezTo>
                      <a:pt x="45737" y="105821"/>
                      <a:pt x="-13670" y="239774"/>
                      <a:pt x="2741" y="337822"/>
                    </a:cubicBezTo>
                    <a:cubicBezTo>
                      <a:pt x="32375" y="514871"/>
                      <a:pt x="132149" y="568630"/>
                      <a:pt x="188075" y="598379"/>
                    </a:cubicBezTo>
                    <a:cubicBezTo>
                      <a:pt x="198359" y="603851"/>
                      <a:pt x="208453" y="608592"/>
                      <a:pt x="218389" y="612878"/>
                    </a:cubicBezTo>
                    <a:cubicBezTo>
                      <a:pt x="347908" y="622543"/>
                      <a:pt x="544734" y="575468"/>
                      <a:pt x="579681" y="348823"/>
                    </a:cubicBezTo>
                    <a:cubicBezTo>
                      <a:pt x="604976" y="184764"/>
                      <a:pt x="520376" y="87797"/>
                      <a:pt x="421575" y="39271"/>
                    </a:cubicBezTo>
                    <a:close/>
                  </a:path>
                </a:pathLst>
              </a:custGeom>
              <a:solidFill>
                <a:srgbClr val="BA3D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5" name="Google Shape;455;p3"/>
              <p:cNvSpPr/>
              <p:nvPr/>
            </p:nvSpPr>
            <p:spPr>
              <a:xfrm>
                <a:off x="1704535" y="267449"/>
                <a:ext cx="531563" cy="534529"/>
              </a:xfrm>
              <a:custGeom>
                <a:avLst/>
                <a:gdLst/>
                <a:ahLst/>
                <a:cxnLst/>
                <a:rect l="l" t="t" r="r" b="b"/>
                <a:pathLst>
                  <a:path w="531563" h="534529" extrusionOk="0">
                    <a:moveTo>
                      <a:pt x="381051" y="25948"/>
                    </a:moveTo>
                    <a:cubicBezTo>
                      <a:pt x="285696" y="-14788"/>
                      <a:pt x="169876" y="-4874"/>
                      <a:pt x="115948" y="36987"/>
                    </a:cubicBezTo>
                    <a:cubicBezTo>
                      <a:pt x="87467" y="59095"/>
                      <a:pt x="64876" y="78602"/>
                      <a:pt x="44764" y="96974"/>
                    </a:cubicBezTo>
                    <a:cubicBezTo>
                      <a:pt x="15663" y="149298"/>
                      <a:pt x="-2056" y="211138"/>
                      <a:pt x="191" y="265755"/>
                    </a:cubicBezTo>
                    <a:cubicBezTo>
                      <a:pt x="277" y="267825"/>
                      <a:pt x="221" y="269938"/>
                      <a:pt x="364" y="271985"/>
                    </a:cubicBezTo>
                    <a:cubicBezTo>
                      <a:pt x="811" y="278398"/>
                      <a:pt x="1551" y="284682"/>
                      <a:pt x="2582" y="290841"/>
                    </a:cubicBezTo>
                    <a:cubicBezTo>
                      <a:pt x="4435" y="301907"/>
                      <a:pt x="6513" y="312400"/>
                      <a:pt x="8885" y="322527"/>
                    </a:cubicBezTo>
                    <a:cubicBezTo>
                      <a:pt x="31064" y="417332"/>
                      <a:pt x="74747" y="471661"/>
                      <a:pt x="117255" y="506205"/>
                    </a:cubicBezTo>
                    <a:cubicBezTo>
                      <a:pt x="160459" y="522352"/>
                      <a:pt x="213694" y="532813"/>
                      <a:pt x="279963" y="534454"/>
                    </a:cubicBezTo>
                    <a:cubicBezTo>
                      <a:pt x="465257" y="539049"/>
                      <a:pt x="578416" y="331079"/>
                      <a:pt x="512763" y="157945"/>
                    </a:cubicBezTo>
                    <a:cubicBezTo>
                      <a:pt x="488144" y="93019"/>
                      <a:pt x="438264" y="50389"/>
                      <a:pt x="381051" y="25948"/>
                    </a:cubicBezTo>
                    <a:close/>
                  </a:path>
                </a:pathLst>
              </a:custGeom>
              <a:solidFill>
                <a:srgbClr val="CF58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6" name="Google Shape;456;p3"/>
              <p:cNvSpPr/>
              <p:nvPr/>
            </p:nvSpPr>
            <p:spPr>
              <a:xfrm>
                <a:off x="1711787" y="389227"/>
                <a:ext cx="146739" cy="371426"/>
              </a:xfrm>
              <a:custGeom>
                <a:avLst/>
                <a:gdLst/>
                <a:ahLst/>
                <a:cxnLst/>
                <a:rect l="l" t="t" r="r" b="b"/>
                <a:pathLst>
                  <a:path w="146739" h="371426" extrusionOk="0">
                    <a:moveTo>
                      <a:pt x="146600" y="370390"/>
                    </a:moveTo>
                    <a:cubicBezTo>
                      <a:pt x="142363" y="380322"/>
                      <a:pt x="40659" y="318010"/>
                      <a:pt x="9349" y="222274"/>
                    </a:cubicBezTo>
                    <a:cubicBezTo>
                      <a:pt x="-21338" y="128438"/>
                      <a:pt x="32409" y="-3803"/>
                      <a:pt x="43401" y="84"/>
                    </a:cubicBezTo>
                    <a:cubicBezTo>
                      <a:pt x="54735" y="4091"/>
                      <a:pt x="-5878" y="108585"/>
                      <a:pt x="27725" y="212749"/>
                    </a:cubicBezTo>
                    <a:cubicBezTo>
                      <a:pt x="61061" y="316082"/>
                      <a:pt x="150758" y="360645"/>
                      <a:pt x="146600" y="370390"/>
                    </a:cubicBezTo>
                    <a:close/>
                  </a:path>
                </a:pathLst>
              </a:custGeom>
              <a:solidFill>
                <a:srgbClr val="FFA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7" name="Google Shape;457;p3"/>
              <p:cNvSpPr/>
              <p:nvPr/>
            </p:nvSpPr>
            <p:spPr>
              <a:xfrm>
                <a:off x="1745183" y="286858"/>
                <a:ext cx="436270" cy="477310"/>
              </a:xfrm>
              <a:custGeom>
                <a:avLst/>
                <a:gdLst/>
                <a:ahLst/>
                <a:cxnLst/>
                <a:rect l="l" t="t" r="r" b="b"/>
                <a:pathLst>
                  <a:path w="436270" h="477310" extrusionOk="0">
                    <a:moveTo>
                      <a:pt x="413115" y="196889"/>
                    </a:moveTo>
                    <a:cubicBezTo>
                      <a:pt x="427393" y="195188"/>
                      <a:pt x="469402" y="39241"/>
                      <a:pt x="257290" y="3416"/>
                    </a:cubicBezTo>
                    <a:cubicBezTo>
                      <a:pt x="166518" y="-11915"/>
                      <a:pt x="64190" y="22441"/>
                      <a:pt x="16440" y="145528"/>
                    </a:cubicBezTo>
                    <a:cubicBezTo>
                      <a:pt x="-41595" y="295123"/>
                      <a:pt x="58045" y="470382"/>
                      <a:pt x="251908" y="477173"/>
                    </a:cubicBezTo>
                    <a:cubicBezTo>
                      <a:pt x="431025" y="483448"/>
                      <a:pt x="458406" y="273802"/>
                      <a:pt x="422672" y="274661"/>
                    </a:cubicBezTo>
                    <a:cubicBezTo>
                      <a:pt x="401153" y="275178"/>
                      <a:pt x="371633" y="354556"/>
                      <a:pt x="301103" y="363408"/>
                    </a:cubicBezTo>
                    <a:cubicBezTo>
                      <a:pt x="261120" y="368425"/>
                      <a:pt x="160431" y="327495"/>
                      <a:pt x="167206" y="243730"/>
                    </a:cubicBezTo>
                    <a:cubicBezTo>
                      <a:pt x="173390" y="167260"/>
                      <a:pt x="232103" y="120790"/>
                      <a:pt x="288232" y="131200"/>
                    </a:cubicBezTo>
                    <a:cubicBezTo>
                      <a:pt x="345715" y="141861"/>
                      <a:pt x="395275" y="199014"/>
                      <a:pt x="413115" y="196889"/>
                    </a:cubicBezTo>
                    <a:close/>
                  </a:path>
                </a:pathLst>
              </a:custGeom>
              <a:solidFill>
                <a:srgbClr val="E573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8" name="Google Shape;458;p3"/>
              <p:cNvSpPr/>
              <p:nvPr/>
            </p:nvSpPr>
            <p:spPr>
              <a:xfrm>
                <a:off x="2097914" y="612895"/>
                <a:ext cx="59050" cy="59785"/>
              </a:xfrm>
              <a:custGeom>
                <a:avLst/>
                <a:gdLst/>
                <a:ahLst/>
                <a:cxnLst/>
                <a:rect l="l" t="t" r="r" b="b"/>
                <a:pathLst>
                  <a:path w="59050" h="59785" extrusionOk="0">
                    <a:moveTo>
                      <a:pt x="57566" y="3818"/>
                    </a:moveTo>
                    <a:cubicBezTo>
                      <a:pt x="52310" y="-14443"/>
                      <a:pt x="-2954" y="37944"/>
                      <a:pt x="124" y="52548"/>
                    </a:cubicBezTo>
                    <a:cubicBezTo>
                      <a:pt x="2992" y="66154"/>
                      <a:pt x="22199" y="57286"/>
                      <a:pt x="28787" y="52463"/>
                    </a:cubicBezTo>
                    <a:cubicBezTo>
                      <a:pt x="48593" y="37972"/>
                      <a:pt x="64004" y="26189"/>
                      <a:pt x="57566" y="3818"/>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9" name="Google Shape;459;p3"/>
              <p:cNvSpPr/>
              <p:nvPr/>
            </p:nvSpPr>
            <p:spPr>
              <a:xfrm>
                <a:off x="1934450" y="648671"/>
                <a:ext cx="160626" cy="78283"/>
              </a:xfrm>
              <a:custGeom>
                <a:avLst/>
                <a:gdLst/>
                <a:ahLst/>
                <a:cxnLst/>
                <a:rect l="l" t="t" r="r" b="b"/>
                <a:pathLst>
                  <a:path w="160626" h="78283" extrusionOk="0">
                    <a:moveTo>
                      <a:pt x="0" y="61681"/>
                    </a:moveTo>
                    <a:cubicBezTo>
                      <a:pt x="74" y="46893"/>
                      <a:pt x="10144" y="50918"/>
                      <a:pt x="18905" y="32588"/>
                    </a:cubicBezTo>
                    <a:cubicBezTo>
                      <a:pt x="27666" y="14260"/>
                      <a:pt x="17779" y="3573"/>
                      <a:pt x="30398" y="594"/>
                    </a:cubicBezTo>
                    <a:cubicBezTo>
                      <a:pt x="47673" y="-3484"/>
                      <a:pt x="49750" y="14545"/>
                      <a:pt x="96576" y="20697"/>
                    </a:cubicBezTo>
                    <a:cubicBezTo>
                      <a:pt x="109810" y="22435"/>
                      <a:pt x="153761" y="9520"/>
                      <a:pt x="160040" y="27598"/>
                    </a:cubicBezTo>
                    <a:cubicBezTo>
                      <a:pt x="163938" y="38816"/>
                      <a:pt x="147724" y="50791"/>
                      <a:pt x="131326" y="58754"/>
                    </a:cubicBezTo>
                    <a:cubicBezTo>
                      <a:pt x="55656" y="95508"/>
                      <a:pt x="-46" y="70782"/>
                      <a:pt x="0" y="61681"/>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0" name="Google Shape;460;p3"/>
              <p:cNvSpPr/>
              <p:nvPr/>
            </p:nvSpPr>
            <p:spPr>
              <a:xfrm>
                <a:off x="1763365" y="355052"/>
                <a:ext cx="175240" cy="348670"/>
              </a:xfrm>
              <a:custGeom>
                <a:avLst/>
                <a:gdLst/>
                <a:ahLst/>
                <a:cxnLst/>
                <a:rect l="l" t="t" r="r" b="b"/>
                <a:pathLst>
                  <a:path w="175240" h="348670" extrusionOk="0">
                    <a:moveTo>
                      <a:pt x="5322" y="214965"/>
                    </a:moveTo>
                    <a:cubicBezTo>
                      <a:pt x="-15161" y="134276"/>
                      <a:pt x="22959" y="-7291"/>
                      <a:pt x="128818" y="293"/>
                    </a:cubicBezTo>
                    <a:cubicBezTo>
                      <a:pt x="154629" y="2141"/>
                      <a:pt x="167883" y="13142"/>
                      <a:pt x="174922" y="46732"/>
                    </a:cubicBezTo>
                    <a:cubicBezTo>
                      <a:pt x="179580" y="68957"/>
                      <a:pt x="131688" y="124390"/>
                      <a:pt x="125650" y="173500"/>
                    </a:cubicBezTo>
                    <a:cubicBezTo>
                      <a:pt x="116552" y="247495"/>
                      <a:pt x="188275" y="257415"/>
                      <a:pt x="168642" y="316838"/>
                    </a:cubicBezTo>
                    <a:cubicBezTo>
                      <a:pt x="157155" y="351603"/>
                      <a:pt x="130875" y="350746"/>
                      <a:pt x="115476" y="346774"/>
                    </a:cubicBezTo>
                    <a:cubicBezTo>
                      <a:pt x="80025" y="337619"/>
                      <a:pt x="26752" y="299388"/>
                      <a:pt x="5322" y="214965"/>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1" name="Google Shape;461;p3"/>
              <p:cNvSpPr/>
              <p:nvPr/>
            </p:nvSpPr>
            <p:spPr>
              <a:xfrm>
                <a:off x="1929837" y="324219"/>
                <a:ext cx="211630" cy="108787"/>
              </a:xfrm>
              <a:custGeom>
                <a:avLst/>
                <a:gdLst/>
                <a:ahLst/>
                <a:cxnLst/>
                <a:rect l="l" t="t" r="r" b="b"/>
                <a:pathLst>
                  <a:path w="211630" h="108787" extrusionOk="0">
                    <a:moveTo>
                      <a:pt x="39" y="19311"/>
                    </a:moveTo>
                    <a:cubicBezTo>
                      <a:pt x="1495" y="36497"/>
                      <a:pt x="19901" y="30712"/>
                      <a:pt x="29111" y="51212"/>
                    </a:cubicBezTo>
                    <a:cubicBezTo>
                      <a:pt x="36522" y="67707"/>
                      <a:pt x="33684" y="87978"/>
                      <a:pt x="51554" y="85753"/>
                    </a:cubicBezTo>
                    <a:cubicBezTo>
                      <a:pt x="73272" y="83048"/>
                      <a:pt x="82085" y="71215"/>
                      <a:pt x="128066" y="80845"/>
                    </a:cubicBezTo>
                    <a:cubicBezTo>
                      <a:pt x="181791" y="92099"/>
                      <a:pt x="194240" y="113742"/>
                      <a:pt x="207285" y="107762"/>
                    </a:cubicBezTo>
                    <a:cubicBezTo>
                      <a:pt x="223048" y="100537"/>
                      <a:pt x="194539" y="43128"/>
                      <a:pt x="144307" y="18174"/>
                    </a:cubicBezTo>
                    <a:cubicBezTo>
                      <a:pt x="98938" y="-4364"/>
                      <a:pt x="-2282" y="-8098"/>
                      <a:pt x="39" y="19311"/>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2" name="Google Shape;462;p3"/>
              <p:cNvSpPr/>
              <p:nvPr/>
            </p:nvSpPr>
            <p:spPr>
              <a:xfrm>
                <a:off x="1852149" y="435577"/>
                <a:ext cx="60624" cy="197552"/>
              </a:xfrm>
              <a:custGeom>
                <a:avLst/>
                <a:gdLst/>
                <a:ahLst/>
                <a:cxnLst/>
                <a:rect l="l" t="t" r="r" b="b"/>
                <a:pathLst>
                  <a:path w="60624" h="197552" extrusionOk="0">
                    <a:moveTo>
                      <a:pt x="51604" y="197553"/>
                    </a:moveTo>
                    <a:cubicBezTo>
                      <a:pt x="51604" y="197553"/>
                      <a:pt x="-23" y="171985"/>
                      <a:pt x="0" y="108391"/>
                    </a:cubicBezTo>
                    <a:cubicBezTo>
                      <a:pt x="27" y="31591"/>
                      <a:pt x="60625" y="0"/>
                      <a:pt x="60625" y="0"/>
                    </a:cubicBezTo>
                    <a:cubicBezTo>
                      <a:pt x="60625" y="0"/>
                      <a:pt x="23349" y="58230"/>
                      <a:pt x="21093" y="107618"/>
                    </a:cubicBezTo>
                    <a:cubicBezTo>
                      <a:pt x="18838" y="157007"/>
                      <a:pt x="51604" y="197553"/>
                      <a:pt x="51604" y="197553"/>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3" name="Google Shape;463;p3"/>
              <p:cNvSpPr/>
              <p:nvPr/>
            </p:nvSpPr>
            <p:spPr>
              <a:xfrm>
                <a:off x="1986855" y="375699"/>
                <a:ext cx="122896" cy="39378"/>
              </a:xfrm>
              <a:custGeom>
                <a:avLst/>
                <a:gdLst/>
                <a:ahLst/>
                <a:cxnLst/>
                <a:rect l="l" t="t" r="r" b="b"/>
                <a:pathLst>
                  <a:path w="122896" h="39378" extrusionOk="0">
                    <a:moveTo>
                      <a:pt x="0" y="18266"/>
                    </a:moveTo>
                    <a:cubicBezTo>
                      <a:pt x="0" y="18266"/>
                      <a:pt x="36499" y="-4484"/>
                      <a:pt x="67222" y="794"/>
                    </a:cubicBezTo>
                    <a:cubicBezTo>
                      <a:pt x="97947" y="6073"/>
                      <a:pt x="122897" y="39379"/>
                      <a:pt x="122897" y="39379"/>
                    </a:cubicBezTo>
                    <a:cubicBezTo>
                      <a:pt x="122897" y="39379"/>
                      <a:pt x="98446" y="23770"/>
                      <a:pt x="67722" y="18492"/>
                    </a:cubicBezTo>
                    <a:cubicBezTo>
                      <a:pt x="36998" y="13213"/>
                      <a:pt x="0" y="18266"/>
                      <a:pt x="0" y="18266"/>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4" name="Google Shape;464;p3"/>
              <p:cNvSpPr/>
              <p:nvPr/>
            </p:nvSpPr>
            <p:spPr>
              <a:xfrm>
                <a:off x="1973752" y="671287"/>
                <a:ext cx="108875" cy="26936"/>
              </a:xfrm>
              <a:custGeom>
                <a:avLst/>
                <a:gdLst/>
                <a:ahLst/>
                <a:cxnLst/>
                <a:rect l="l" t="t" r="r" b="b"/>
                <a:pathLst>
                  <a:path w="108875" h="26936" extrusionOk="0">
                    <a:moveTo>
                      <a:pt x="553" y="5498"/>
                    </a:moveTo>
                    <a:cubicBezTo>
                      <a:pt x="6100" y="-9160"/>
                      <a:pt x="24479" y="9684"/>
                      <a:pt x="57758" y="13682"/>
                    </a:cubicBezTo>
                    <a:cubicBezTo>
                      <a:pt x="78880" y="16214"/>
                      <a:pt x="108875" y="6938"/>
                      <a:pt x="108875" y="6938"/>
                    </a:cubicBezTo>
                    <a:cubicBezTo>
                      <a:pt x="108875" y="6938"/>
                      <a:pt x="85661" y="26360"/>
                      <a:pt x="60487" y="26902"/>
                    </a:cubicBezTo>
                    <a:cubicBezTo>
                      <a:pt x="32364" y="27505"/>
                      <a:pt x="-4995" y="20151"/>
                      <a:pt x="553" y="5498"/>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5" name="Google Shape;465;p3"/>
              <p:cNvSpPr/>
              <p:nvPr/>
            </p:nvSpPr>
            <p:spPr>
              <a:xfrm>
                <a:off x="1950521" y="460540"/>
                <a:ext cx="181591" cy="163082"/>
              </a:xfrm>
              <a:custGeom>
                <a:avLst/>
                <a:gdLst/>
                <a:ahLst/>
                <a:cxnLst/>
                <a:rect l="l" t="t" r="r" b="b"/>
                <a:pathLst>
                  <a:path w="181591" h="163082" extrusionOk="0">
                    <a:moveTo>
                      <a:pt x="3464" y="107920"/>
                    </a:moveTo>
                    <a:cubicBezTo>
                      <a:pt x="-10691" y="70231"/>
                      <a:pt x="20493" y="28315"/>
                      <a:pt x="61436" y="10090"/>
                    </a:cubicBezTo>
                    <a:cubicBezTo>
                      <a:pt x="133736" y="-22094"/>
                      <a:pt x="163936" y="29719"/>
                      <a:pt x="178091" y="67407"/>
                    </a:cubicBezTo>
                    <a:cubicBezTo>
                      <a:pt x="192246" y="105095"/>
                      <a:pt x="161713" y="150714"/>
                      <a:pt x="118056" y="160842"/>
                    </a:cubicBezTo>
                    <a:cubicBezTo>
                      <a:pt x="74399" y="170970"/>
                      <a:pt x="17619" y="145608"/>
                      <a:pt x="3464" y="107920"/>
                    </a:cubicBezTo>
                    <a:close/>
                  </a:path>
                </a:pathLst>
              </a:custGeom>
              <a:solidFill>
                <a:srgbClr val="DF7B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6" name="Google Shape;466;p3"/>
              <p:cNvSpPr/>
              <p:nvPr/>
            </p:nvSpPr>
            <p:spPr>
              <a:xfrm>
                <a:off x="1980902" y="491965"/>
                <a:ext cx="121213" cy="110546"/>
              </a:xfrm>
              <a:custGeom>
                <a:avLst/>
                <a:gdLst/>
                <a:ahLst/>
                <a:cxnLst/>
                <a:rect l="l" t="t" r="r" b="b"/>
                <a:pathLst>
                  <a:path w="121213" h="110546" extrusionOk="0">
                    <a:moveTo>
                      <a:pt x="51423" y="0"/>
                    </a:moveTo>
                    <a:cubicBezTo>
                      <a:pt x="81564" y="24"/>
                      <a:pt x="116102" y="15990"/>
                      <a:pt x="120683" y="43477"/>
                    </a:cubicBezTo>
                    <a:cubicBezTo>
                      <a:pt x="125264" y="70964"/>
                      <a:pt x="99504" y="105156"/>
                      <a:pt x="69747" y="109946"/>
                    </a:cubicBezTo>
                    <a:cubicBezTo>
                      <a:pt x="39990" y="114736"/>
                      <a:pt x="6237" y="90124"/>
                      <a:pt x="1656" y="62638"/>
                    </a:cubicBezTo>
                    <a:cubicBezTo>
                      <a:pt x="-2925" y="35151"/>
                      <a:pt x="-1363" y="-43"/>
                      <a:pt x="51423" y="0"/>
                    </a:cubicBezTo>
                    <a:close/>
                  </a:path>
                </a:pathLst>
              </a:custGeom>
              <a:solidFill>
                <a:srgbClr val="C568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7" name="Google Shape;467;p3"/>
              <p:cNvSpPr/>
              <p:nvPr/>
            </p:nvSpPr>
            <p:spPr>
              <a:xfrm>
                <a:off x="2019651" y="506754"/>
                <a:ext cx="61126" cy="62139"/>
              </a:xfrm>
              <a:custGeom>
                <a:avLst/>
                <a:gdLst/>
                <a:ahLst/>
                <a:cxnLst/>
                <a:rect l="l" t="t" r="r" b="b"/>
                <a:pathLst>
                  <a:path w="61126" h="62139" extrusionOk="0">
                    <a:moveTo>
                      <a:pt x="2784" y="18652"/>
                    </a:moveTo>
                    <a:cubicBezTo>
                      <a:pt x="9814" y="2927"/>
                      <a:pt x="27949" y="-4260"/>
                      <a:pt x="43292" y="2598"/>
                    </a:cubicBezTo>
                    <a:cubicBezTo>
                      <a:pt x="58634" y="9457"/>
                      <a:pt x="65372" y="27764"/>
                      <a:pt x="58342" y="43489"/>
                    </a:cubicBezTo>
                    <a:cubicBezTo>
                      <a:pt x="51313" y="59213"/>
                      <a:pt x="33177" y="66400"/>
                      <a:pt x="17835" y="59542"/>
                    </a:cubicBezTo>
                    <a:cubicBezTo>
                      <a:pt x="2494" y="52683"/>
                      <a:pt x="-4245" y="34376"/>
                      <a:pt x="2784" y="18652"/>
                    </a:cubicBezTo>
                    <a:close/>
                  </a:path>
                </a:pathLst>
              </a:custGeom>
              <a:solidFill>
                <a:srgbClr val="8C3A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8" name="Google Shape;468;p3"/>
              <p:cNvSpPr/>
              <p:nvPr/>
            </p:nvSpPr>
            <p:spPr>
              <a:xfrm>
                <a:off x="2036165" y="519803"/>
                <a:ext cx="34461" cy="34567"/>
              </a:xfrm>
              <a:custGeom>
                <a:avLst/>
                <a:gdLst/>
                <a:ahLst/>
                <a:cxnLst/>
                <a:rect l="l" t="t" r="r" b="b"/>
                <a:pathLst>
                  <a:path w="34461" h="34567" extrusionOk="0">
                    <a:moveTo>
                      <a:pt x="1516" y="10259"/>
                    </a:moveTo>
                    <a:cubicBezTo>
                      <a:pt x="5414" y="1540"/>
                      <a:pt x="15609" y="-2383"/>
                      <a:pt x="24288" y="1497"/>
                    </a:cubicBezTo>
                    <a:cubicBezTo>
                      <a:pt x="32967" y="5377"/>
                      <a:pt x="36842" y="15590"/>
                      <a:pt x="32945" y="24308"/>
                    </a:cubicBezTo>
                    <a:cubicBezTo>
                      <a:pt x="29047" y="33028"/>
                      <a:pt x="18852" y="36951"/>
                      <a:pt x="10173" y="33070"/>
                    </a:cubicBezTo>
                    <a:cubicBezTo>
                      <a:pt x="1494" y="29191"/>
                      <a:pt x="-2381" y="18977"/>
                      <a:pt x="1516" y="10259"/>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69" name="Google Shape;469;p3"/>
              <p:cNvGrpSpPr/>
              <p:nvPr/>
            </p:nvGrpSpPr>
            <p:grpSpPr>
              <a:xfrm>
                <a:off x="1770344" y="222826"/>
                <a:ext cx="568932" cy="603375"/>
                <a:chOff x="1770344" y="222826"/>
                <a:chExt cx="568932" cy="603375"/>
              </a:xfrm>
            </p:grpSpPr>
            <p:sp>
              <p:nvSpPr>
                <p:cNvPr id="470" name="Google Shape;470;p3"/>
                <p:cNvSpPr/>
                <p:nvPr/>
              </p:nvSpPr>
              <p:spPr>
                <a:xfrm>
                  <a:off x="2252036" y="391019"/>
                  <a:ext cx="37742" cy="26427"/>
                </a:xfrm>
                <a:custGeom>
                  <a:avLst/>
                  <a:gdLst/>
                  <a:ahLst/>
                  <a:cxnLst/>
                  <a:rect l="l" t="t" r="r" b="b"/>
                  <a:pathLst>
                    <a:path w="37742" h="26427" extrusionOk="0">
                      <a:moveTo>
                        <a:pt x="33526" y="125"/>
                      </a:moveTo>
                      <a:cubicBezTo>
                        <a:pt x="32187" y="-159"/>
                        <a:pt x="30781" y="26"/>
                        <a:pt x="29542" y="829"/>
                      </a:cubicBezTo>
                      <a:cubicBezTo>
                        <a:pt x="27753" y="1965"/>
                        <a:pt x="25771" y="3079"/>
                        <a:pt x="24137" y="4447"/>
                      </a:cubicBezTo>
                      <a:cubicBezTo>
                        <a:pt x="21123" y="6981"/>
                        <a:pt x="18417" y="9993"/>
                        <a:pt x="15504" y="12654"/>
                      </a:cubicBezTo>
                      <a:cubicBezTo>
                        <a:pt x="10387" y="17322"/>
                        <a:pt x="5204" y="21861"/>
                        <a:pt x="0" y="26428"/>
                      </a:cubicBezTo>
                      <a:cubicBezTo>
                        <a:pt x="6289" y="23524"/>
                        <a:pt x="12571" y="20507"/>
                        <a:pt x="18913" y="17728"/>
                      </a:cubicBezTo>
                      <a:cubicBezTo>
                        <a:pt x="22530" y="16143"/>
                        <a:pt x="26394" y="14918"/>
                        <a:pt x="29930" y="13190"/>
                      </a:cubicBezTo>
                      <a:cubicBezTo>
                        <a:pt x="31845" y="12255"/>
                        <a:pt x="33580" y="10988"/>
                        <a:pt x="35348" y="9812"/>
                      </a:cubicBezTo>
                      <a:cubicBezTo>
                        <a:pt x="37819" y="8207"/>
                        <a:pt x="38469" y="4917"/>
                        <a:pt x="36868" y="2446"/>
                      </a:cubicBezTo>
                      <a:cubicBezTo>
                        <a:pt x="36065" y="1211"/>
                        <a:pt x="34859" y="409"/>
                        <a:pt x="33526" y="125"/>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1" name="Google Shape;471;p3"/>
                <p:cNvSpPr/>
                <p:nvPr/>
              </p:nvSpPr>
              <p:spPr>
                <a:xfrm>
                  <a:off x="2249538" y="451478"/>
                  <a:ext cx="34582" cy="15489"/>
                </a:xfrm>
                <a:custGeom>
                  <a:avLst/>
                  <a:gdLst/>
                  <a:ahLst/>
                  <a:cxnLst/>
                  <a:rect l="l" t="t" r="r" b="b"/>
                  <a:pathLst>
                    <a:path w="34582" h="15489" extrusionOk="0">
                      <a:moveTo>
                        <a:pt x="31551" y="489"/>
                      </a:moveTo>
                      <a:cubicBezTo>
                        <a:pt x="30319" y="-107"/>
                        <a:pt x="28872" y="-155"/>
                        <a:pt x="27479" y="327"/>
                      </a:cubicBezTo>
                      <a:cubicBezTo>
                        <a:pt x="13770" y="7905"/>
                        <a:pt x="11205" y="9402"/>
                        <a:pt x="13790" y="7930"/>
                      </a:cubicBezTo>
                      <a:cubicBezTo>
                        <a:pt x="17801" y="5648"/>
                        <a:pt x="21793" y="3272"/>
                        <a:pt x="25711" y="839"/>
                      </a:cubicBezTo>
                      <a:cubicBezTo>
                        <a:pt x="26193" y="540"/>
                        <a:pt x="24673" y="1230"/>
                        <a:pt x="24144" y="1439"/>
                      </a:cubicBezTo>
                      <a:cubicBezTo>
                        <a:pt x="22717" y="2000"/>
                        <a:pt x="21498" y="2759"/>
                        <a:pt x="20226" y="3590"/>
                      </a:cubicBezTo>
                      <a:cubicBezTo>
                        <a:pt x="16944" y="5733"/>
                        <a:pt x="13542" y="7782"/>
                        <a:pt x="10146" y="9732"/>
                      </a:cubicBezTo>
                      <a:cubicBezTo>
                        <a:pt x="8727" y="10547"/>
                        <a:pt x="4440" y="12840"/>
                        <a:pt x="5894" y="12092"/>
                      </a:cubicBezTo>
                      <a:cubicBezTo>
                        <a:pt x="8539" y="10731"/>
                        <a:pt x="0" y="15490"/>
                        <a:pt x="0" y="15489"/>
                      </a:cubicBezTo>
                      <a:cubicBezTo>
                        <a:pt x="0" y="15489"/>
                        <a:pt x="20018" y="12245"/>
                        <a:pt x="15457" y="12935"/>
                      </a:cubicBezTo>
                      <a:cubicBezTo>
                        <a:pt x="14145" y="13133"/>
                        <a:pt x="12879" y="13465"/>
                        <a:pt x="11573" y="13683"/>
                      </a:cubicBezTo>
                      <a:cubicBezTo>
                        <a:pt x="15444" y="13113"/>
                        <a:pt x="19308" y="12608"/>
                        <a:pt x="23213" y="12261"/>
                      </a:cubicBezTo>
                      <a:cubicBezTo>
                        <a:pt x="24726" y="12127"/>
                        <a:pt x="26113" y="11932"/>
                        <a:pt x="27579" y="11492"/>
                      </a:cubicBezTo>
                      <a:cubicBezTo>
                        <a:pt x="28122" y="11328"/>
                        <a:pt x="29763" y="10971"/>
                        <a:pt x="29200" y="11034"/>
                      </a:cubicBezTo>
                      <a:cubicBezTo>
                        <a:pt x="24612" y="11551"/>
                        <a:pt x="29167" y="11013"/>
                        <a:pt x="30915" y="10380"/>
                      </a:cubicBezTo>
                      <a:cubicBezTo>
                        <a:pt x="33701" y="9415"/>
                        <a:pt x="35261" y="6395"/>
                        <a:pt x="34297" y="3610"/>
                      </a:cubicBezTo>
                      <a:cubicBezTo>
                        <a:pt x="33815" y="2218"/>
                        <a:pt x="32776" y="1086"/>
                        <a:pt x="31551" y="48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2" name="Google Shape;472;p3"/>
                <p:cNvSpPr/>
                <p:nvPr/>
              </p:nvSpPr>
              <p:spPr>
                <a:xfrm>
                  <a:off x="2215215" y="494932"/>
                  <a:ext cx="29183" cy="10982"/>
                </a:xfrm>
                <a:custGeom>
                  <a:avLst/>
                  <a:gdLst/>
                  <a:ahLst/>
                  <a:cxnLst/>
                  <a:rect l="l" t="t" r="r" b="b"/>
                  <a:pathLst>
                    <a:path w="29183" h="10982" extrusionOk="0">
                      <a:moveTo>
                        <a:pt x="27372" y="1345"/>
                      </a:moveTo>
                      <a:cubicBezTo>
                        <a:pt x="26347" y="440"/>
                        <a:pt x="25061" y="-80"/>
                        <a:pt x="23588" y="10"/>
                      </a:cubicBezTo>
                      <a:cubicBezTo>
                        <a:pt x="16455" y="2066"/>
                        <a:pt x="17654" y="1652"/>
                        <a:pt x="16422" y="2013"/>
                      </a:cubicBezTo>
                      <a:cubicBezTo>
                        <a:pt x="16891" y="1748"/>
                        <a:pt x="17681" y="1716"/>
                        <a:pt x="17641" y="1138"/>
                      </a:cubicBezTo>
                      <a:cubicBezTo>
                        <a:pt x="17520" y="-930"/>
                        <a:pt x="13703" y="2575"/>
                        <a:pt x="11740" y="3231"/>
                      </a:cubicBezTo>
                      <a:cubicBezTo>
                        <a:pt x="9791" y="3880"/>
                        <a:pt x="5740" y="2937"/>
                        <a:pt x="5867" y="4983"/>
                      </a:cubicBezTo>
                      <a:cubicBezTo>
                        <a:pt x="5994" y="7015"/>
                        <a:pt x="0" y="6737"/>
                        <a:pt x="0" y="6737"/>
                      </a:cubicBezTo>
                      <a:cubicBezTo>
                        <a:pt x="0" y="6737"/>
                        <a:pt x="2766" y="7246"/>
                        <a:pt x="6034" y="7780"/>
                      </a:cubicBezTo>
                      <a:cubicBezTo>
                        <a:pt x="6161" y="9828"/>
                        <a:pt x="10120" y="8559"/>
                        <a:pt x="12129" y="8967"/>
                      </a:cubicBezTo>
                      <a:cubicBezTo>
                        <a:pt x="14165" y="9379"/>
                        <a:pt x="18310" y="12320"/>
                        <a:pt x="18183" y="10252"/>
                      </a:cubicBezTo>
                      <a:cubicBezTo>
                        <a:pt x="18056" y="8165"/>
                        <a:pt x="18143" y="10291"/>
                        <a:pt x="24150" y="10671"/>
                      </a:cubicBezTo>
                      <a:cubicBezTo>
                        <a:pt x="27090" y="10492"/>
                        <a:pt x="29354" y="7932"/>
                        <a:pt x="29173" y="4990"/>
                      </a:cubicBezTo>
                      <a:cubicBezTo>
                        <a:pt x="29080" y="3519"/>
                        <a:pt x="28396" y="2250"/>
                        <a:pt x="27372" y="1345"/>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3" name="Google Shape;473;p3"/>
                <p:cNvSpPr/>
                <p:nvPr/>
              </p:nvSpPr>
              <p:spPr>
                <a:xfrm>
                  <a:off x="2269355" y="571571"/>
                  <a:ext cx="28198" cy="11295"/>
                </a:xfrm>
                <a:custGeom>
                  <a:avLst/>
                  <a:gdLst/>
                  <a:ahLst/>
                  <a:cxnLst/>
                  <a:rect l="l" t="t" r="r" b="b"/>
                  <a:pathLst>
                    <a:path w="28198" h="11295" extrusionOk="0">
                      <a:moveTo>
                        <a:pt x="24050" y="784"/>
                      </a:moveTo>
                      <a:cubicBezTo>
                        <a:pt x="12028" y="570"/>
                        <a:pt x="9812" y="524"/>
                        <a:pt x="12095" y="528"/>
                      </a:cubicBezTo>
                      <a:cubicBezTo>
                        <a:pt x="15651" y="534"/>
                        <a:pt x="19127" y="574"/>
                        <a:pt x="22677" y="408"/>
                      </a:cubicBezTo>
                      <a:cubicBezTo>
                        <a:pt x="23112" y="388"/>
                        <a:pt x="21934" y="201"/>
                        <a:pt x="21505" y="121"/>
                      </a:cubicBezTo>
                      <a:cubicBezTo>
                        <a:pt x="20326" y="-101"/>
                        <a:pt x="19255" y="34"/>
                        <a:pt x="18076" y="124"/>
                      </a:cubicBezTo>
                      <a:cubicBezTo>
                        <a:pt x="15062" y="355"/>
                        <a:pt x="12015" y="314"/>
                        <a:pt x="8994" y="324"/>
                      </a:cubicBezTo>
                      <a:cubicBezTo>
                        <a:pt x="7735" y="328"/>
                        <a:pt x="3918" y="321"/>
                        <a:pt x="5177" y="392"/>
                      </a:cubicBezTo>
                      <a:cubicBezTo>
                        <a:pt x="7454" y="521"/>
                        <a:pt x="0" y="326"/>
                        <a:pt x="0" y="327"/>
                      </a:cubicBezTo>
                      <a:cubicBezTo>
                        <a:pt x="0" y="327"/>
                        <a:pt x="1976" y="1291"/>
                        <a:pt x="4648" y="2639"/>
                      </a:cubicBezTo>
                      <a:cubicBezTo>
                        <a:pt x="4547" y="2595"/>
                        <a:pt x="4976" y="2786"/>
                        <a:pt x="4943" y="2772"/>
                      </a:cubicBezTo>
                      <a:cubicBezTo>
                        <a:pt x="4554" y="2616"/>
                        <a:pt x="6945" y="3940"/>
                        <a:pt x="7963" y="4478"/>
                      </a:cubicBezTo>
                      <a:cubicBezTo>
                        <a:pt x="10635" y="5891"/>
                        <a:pt x="13374" y="7267"/>
                        <a:pt x="15939" y="8871"/>
                      </a:cubicBezTo>
                      <a:cubicBezTo>
                        <a:pt x="16944" y="9500"/>
                        <a:pt x="17761" y="10084"/>
                        <a:pt x="18906" y="10435"/>
                      </a:cubicBezTo>
                      <a:cubicBezTo>
                        <a:pt x="19322" y="10561"/>
                        <a:pt x="20554" y="10985"/>
                        <a:pt x="20179" y="10766"/>
                      </a:cubicBezTo>
                      <a:cubicBezTo>
                        <a:pt x="17112" y="8971"/>
                        <a:pt x="20172" y="10830"/>
                        <a:pt x="21552" y="11143"/>
                      </a:cubicBezTo>
                      <a:cubicBezTo>
                        <a:pt x="24412" y="11847"/>
                        <a:pt x="27345" y="10048"/>
                        <a:pt x="28048" y="7187"/>
                      </a:cubicBezTo>
                      <a:cubicBezTo>
                        <a:pt x="28751" y="4325"/>
                        <a:pt x="26910" y="1489"/>
                        <a:pt x="24050" y="78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 name="Google Shape;474;p3"/>
                <p:cNvSpPr/>
                <p:nvPr/>
              </p:nvSpPr>
              <p:spPr>
                <a:xfrm>
                  <a:off x="2312245" y="613313"/>
                  <a:ext cx="27031" cy="13091"/>
                </a:xfrm>
                <a:custGeom>
                  <a:avLst/>
                  <a:gdLst/>
                  <a:ahLst/>
                  <a:cxnLst/>
                  <a:rect l="l" t="t" r="r" b="b"/>
                  <a:pathLst>
                    <a:path w="27031" h="13091" extrusionOk="0">
                      <a:moveTo>
                        <a:pt x="23521" y="2705"/>
                      </a:moveTo>
                      <a:cubicBezTo>
                        <a:pt x="11781" y="1341"/>
                        <a:pt x="9477" y="1108"/>
                        <a:pt x="11707" y="1330"/>
                      </a:cubicBezTo>
                      <a:cubicBezTo>
                        <a:pt x="15189" y="1676"/>
                        <a:pt x="18705" y="2055"/>
                        <a:pt x="22195" y="2230"/>
                      </a:cubicBezTo>
                      <a:cubicBezTo>
                        <a:pt x="22617" y="2252"/>
                        <a:pt x="21371" y="1919"/>
                        <a:pt x="20962" y="1800"/>
                      </a:cubicBezTo>
                      <a:cubicBezTo>
                        <a:pt x="19831" y="1465"/>
                        <a:pt x="18833" y="1531"/>
                        <a:pt x="17667" y="1508"/>
                      </a:cubicBezTo>
                      <a:cubicBezTo>
                        <a:pt x="14694" y="1449"/>
                        <a:pt x="11693" y="1109"/>
                        <a:pt x="8740" y="830"/>
                      </a:cubicBezTo>
                      <a:cubicBezTo>
                        <a:pt x="7508" y="714"/>
                        <a:pt x="3878" y="314"/>
                        <a:pt x="5097" y="504"/>
                      </a:cubicBezTo>
                      <a:cubicBezTo>
                        <a:pt x="7313" y="850"/>
                        <a:pt x="0" y="0"/>
                        <a:pt x="0" y="0"/>
                      </a:cubicBezTo>
                      <a:cubicBezTo>
                        <a:pt x="0" y="0"/>
                        <a:pt x="1775" y="1132"/>
                        <a:pt x="4226" y="2718"/>
                      </a:cubicBezTo>
                      <a:cubicBezTo>
                        <a:pt x="3161" y="2091"/>
                        <a:pt x="6289" y="4117"/>
                        <a:pt x="7313" y="4808"/>
                      </a:cubicBezTo>
                      <a:cubicBezTo>
                        <a:pt x="9778" y="6467"/>
                        <a:pt x="12216" y="8218"/>
                        <a:pt x="14553" y="10055"/>
                      </a:cubicBezTo>
                      <a:cubicBezTo>
                        <a:pt x="15471" y="10777"/>
                        <a:pt x="16301" y="11455"/>
                        <a:pt x="17393" y="11914"/>
                      </a:cubicBezTo>
                      <a:cubicBezTo>
                        <a:pt x="17781" y="12079"/>
                        <a:pt x="18960" y="12597"/>
                        <a:pt x="18618" y="12345"/>
                      </a:cubicBezTo>
                      <a:cubicBezTo>
                        <a:pt x="15806" y="10268"/>
                        <a:pt x="18531" y="12333"/>
                        <a:pt x="19844" y="12775"/>
                      </a:cubicBezTo>
                      <a:cubicBezTo>
                        <a:pt x="22617" y="13767"/>
                        <a:pt x="25724" y="12352"/>
                        <a:pt x="26715" y="9577"/>
                      </a:cubicBezTo>
                      <a:cubicBezTo>
                        <a:pt x="27707" y="6802"/>
                        <a:pt x="26293" y="3696"/>
                        <a:pt x="23521" y="2705"/>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5" name="Google Shape;475;p3"/>
                <p:cNvSpPr/>
                <p:nvPr/>
              </p:nvSpPr>
              <p:spPr>
                <a:xfrm>
                  <a:off x="2267815" y="624567"/>
                  <a:ext cx="27422" cy="13973"/>
                </a:xfrm>
                <a:custGeom>
                  <a:avLst/>
                  <a:gdLst/>
                  <a:ahLst/>
                  <a:cxnLst/>
                  <a:rect l="l" t="t" r="r" b="b"/>
                  <a:pathLst>
                    <a:path w="27422" h="13973" extrusionOk="0">
                      <a:moveTo>
                        <a:pt x="23996" y="3748"/>
                      </a:moveTo>
                      <a:cubicBezTo>
                        <a:pt x="16763" y="2628"/>
                        <a:pt x="18076" y="2850"/>
                        <a:pt x="16797" y="2657"/>
                      </a:cubicBezTo>
                      <a:cubicBezTo>
                        <a:pt x="17346" y="2622"/>
                        <a:pt x="18063" y="2803"/>
                        <a:pt x="18277" y="2255"/>
                      </a:cubicBezTo>
                      <a:cubicBezTo>
                        <a:pt x="19034" y="342"/>
                        <a:pt x="14104" y="1834"/>
                        <a:pt x="12062" y="1605"/>
                      </a:cubicBezTo>
                      <a:cubicBezTo>
                        <a:pt x="10039" y="1378"/>
                        <a:pt x="6778" y="-1091"/>
                        <a:pt x="6027" y="803"/>
                      </a:cubicBezTo>
                      <a:cubicBezTo>
                        <a:pt x="5291" y="2682"/>
                        <a:pt x="0" y="0"/>
                        <a:pt x="0" y="0"/>
                      </a:cubicBezTo>
                      <a:cubicBezTo>
                        <a:pt x="0" y="0"/>
                        <a:pt x="2284" y="1564"/>
                        <a:pt x="4983" y="3410"/>
                      </a:cubicBezTo>
                      <a:cubicBezTo>
                        <a:pt x="4239" y="5304"/>
                        <a:pt x="8385" y="5751"/>
                        <a:pt x="10019" y="6964"/>
                      </a:cubicBezTo>
                      <a:cubicBezTo>
                        <a:pt x="11673" y="8188"/>
                        <a:pt x="14071" y="12682"/>
                        <a:pt x="14828" y="10768"/>
                      </a:cubicBezTo>
                      <a:cubicBezTo>
                        <a:pt x="15585" y="8837"/>
                        <a:pt x="14834" y="10725"/>
                        <a:pt x="20072" y="13587"/>
                      </a:cubicBezTo>
                      <a:cubicBezTo>
                        <a:pt x="22818" y="14667"/>
                        <a:pt x="25979" y="13417"/>
                        <a:pt x="27057" y="10675"/>
                      </a:cubicBezTo>
                      <a:cubicBezTo>
                        <a:pt x="28135" y="7932"/>
                        <a:pt x="26742" y="4827"/>
                        <a:pt x="23996" y="3748"/>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6" name="Google Shape;476;p3"/>
                <p:cNvSpPr/>
                <p:nvPr/>
              </p:nvSpPr>
              <p:spPr>
                <a:xfrm>
                  <a:off x="2194380" y="615755"/>
                  <a:ext cx="28497" cy="20827"/>
                </a:xfrm>
                <a:custGeom>
                  <a:avLst/>
                  <a:gdLst/>
                  <a:ahLst/>
                  <a:cxnLst/>
                  <a:rect l="l" t="t" r="r" b="b"/>
                  <a:pathLst>
                    <a:path w="28497" h="20827" extrusionOk="0">
                      <a:moveTo>
                        <a:pt x="23260" y="9098"/>
                      </a:moveTo>
                      <a:cubicBezTo>
                        <a:pt x="24391" y="9472"/>
                        <a:pt x="21036" y="8256"/>
                        <a:pt x="19918" y="7840"/>
                      </a:cubicBezTo>
                      <a:cubicBezTo>
                        <a:pt x="18793" y="7421"/>
                        <a:pt x="17667" y="7091"/>
                        <a:pt x="16536" y="6682"/>
                      </a:cubicBezTo>
                      <a:cubicBezTo>
                        <a:pt x="13174" y="5467"/>
                        <a:pt x="9805" y="4016"/>
                        <a:pt x="6496" y="2668"/>
                      </a:cubicBezTo>
                      <a:cubicBezTo>
                        <a:pt x="5398" y="2221"/>
                        <a:pt x="2210" y="885"/>
                        <a:pt x="3295" y="1356"/>
                      </a:cubicBezTo>
                      <a:cubicBezTo>
                        <a:pt x="6557" y="2767"/>
                        <a:pt x="0" y="0"/>
                        <a:pt x="0" y="0"/>
                      </a:cubicBezTo>
                      <a:cubicBezTo>
                        <a:pt x="0" y="0"/>
                        <a:pt x="12598" y="12556"/>
                        <a:pt x="10099" y="9958"/>
                      </a:cubicBezTo>
                      <a:cubicBezTo>
                        <a:pt x="8465" y="8256"/>
                        <a:pt x="6664" y="6688"/>
                        <a:pt x="4956" y="5056"/>
                      </a:cubicBezTo>
                      <a:cubicBezTo>
                        <a:pt x="5793" y="5900"/>
                        <a:pt x="6650" y="6756"/>
                        <a:pt x="7488" y="7605"/>
                      </a:cubicBezTo>
                      <a:cubicBezTo>
                        <a:pt x="9999" y="10175"/>
                        <a:pt x="12390" y="12881"/>
                        <a:pt x="14834" y="15507"/>
                      </a:cubicBezTo>
                      <a:cubicBezTo>
                        <a:pt x="15651" y="16376"/>
                        <a:pt x="18042" y="18911"/>
                        <a:pt x="17266" y="18012"/>
                      </a:cubicBezTo>
                      <a:cubicBezTo>
                        <a:pt x="14908" y="15290"/>
                        <a:pt x="17299" y="17974"/>
                        <a:pt x="20199" y="19916"/>
                      </a:cubicBezTo>
                      <a:cubicBezTo>
                        <a:pt x="22650" y="21551"/>
                        <a:pt x="25952" y="20936"/>
                        <a:pt x="27586" y="18484"/>
                      </a:cubicBezTo>
                      <a:cubicBezTo>
                        <a:pt x="29220" y="16033"/>
                        <a:pt x="28604" y="12736"/>
                        <a:pt x="26153" y="11101"/>
                      </a:cubicBezTo>
                      <a:cubicBezTo>
                        <a:pt x="13060" y="5571"/>
                        <a:pt x="9698" y="4291"/>
                        <a:pt x="13006" y="5577"/>
                      </a:cubicBezTo>
                      <a:cubicBezTo>
                        <a:pt x="16361" y="6882"/>
                        <a:pt x="19844" y="7966"/>
                        <a:pt x="23260" y="9098"/>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7" name="Google Shape;477;p3"/>
                <p:cNvSpPr/>
                <p:nvPr/>
              </p:nvSpPr>
              <p:spPr>
                <a:xfrm>
                  <a:off x="2254715" y="701766"/>
                  <a:ext cx="30076" cy="23553"/>
                </a:xfrm>
                <a:custGeom>
                  <a:avLst/>
                  <a:gdLst/>
                  <a:ahLst/>
                  <a:cxnLst/>
                  <a:rect l="l" t="t" r="r" b="b"/>
                  <a:pathLst>
                    <a:path w="30076" h="23553" extrusionOk="0">
                      <a:moveTo>
                        <a:pt x="0" y="0"/>
                      </a:moveTo>
                      <a:cubicBezTo>
                        <a:pt x="0" y="0"/>
                        <a:pt x="1420" y="1547"/>
                        <a:pt x="2639" y="2840"/>
                      </a:cubicBezTo>
                      <a:cubicBezTo>
                        <a:pt x="1735" y="1902"/>
                        <a:pt x="4434" y="4621"/>
                        <a:pt x="5324" y="5572"/>
                      </a:cubicBezTo>
                      <a:cubicBezTo>
                        <a:pt x="5458" y="5713"/>
                        <a:pt x="5592" y="5853"/>
                        <a:pt x="5726" y="5987"/>
                      </a:cubicBezTo>
                      <a:cubicBezTo>
                        <a:pt x="6490" y="6811"/>
                        <a:pt x="7253" y="7729"/>
                        <a:pt x="8010" y="8552"/>
                      </a:cubicBezTo>
                      <a:cubicBezTo>
                        <a:pt x="10689" y="11452"/>
                        <a:pt x="13180" y="14399"/>
                        <a:pt x="15792" y="17353"/>
                      </a:cubicBezTo>
                      <a:cubicBezTo>
                        <a:pt x="16656" y="18330"/>
                        <a:pt x="19355" y="21237"/>
                        <a:pt x="18525" y="20232"/>
                      </a:cubicBezTo>
                      <a:cubicBezTo>
                        <a:pt x="16013" y="17179"/>
                        <a:pt x="18431" y="20226"/>
                        <a:pt x="21525" y="22516"/>
                      </a:cubicBezTo>
                      <a:cubicBezTo>
                        <a:pt x="23896" y="24271"/>
                        <a:pt x="27265" y="23742"/>
                        <a:pt x="29019" y="21371"/>
                      </a:cubicBezTo>
                      <a:cubicBezTo>
                        <a:pt x="30774" y="19000"/>
                        <a:pt x="30298" y="15772"/>
                        <a:pt x="27928" y="14024"/>
                      </a:cubicBezTo>
                      <a:cubicBezTo>
                        <a:pt x="13957" y="7005"/>
                        <a:pt x="10401" y="5277"/>
                        <a:pt x="13937" y="6938"/>
                      </a:cubicBezTo>
                      <a:cubicBezTo>
                        <a:pt x="17513" y="8619"/>
                        <a:pt x="21177" y="10180"/>
                        <a:pt x="24827" y="11693"/>
                      </a:cubicBezTo>
                      <a:cubicBezTo>
                        <a:pt x="26039" y="12189"/>
                        <a:pt x="22516" y="10548"/>
                        <a:pt x="21324" y="10006"/>
                      </a:cubicBezTo>
                      <a:cubicBezTo>
                        <a:pt x="20119" y="9463"/>
                        <a:pt x="18839" y="9008"/>
                        <a:pt x="17634" y="8472"/>
                      </a:cubicBezTo>
                      <a:cubicBezTo>
                        <a:pt x="14044" y="6885"/>
                        <a:pt x="10541" y="5090"/>
                        <a:pt x="7012" y="3375"/>
                      </a:cubicBezTo>
                      <a:cubicBezTo>
                        <a:pt x="5840" y="2800"/>
                        <a:pt x="2351" y="1092"/>
                        <a:pt x="3509" y="1688"/>
                      </a:cubicBezTo>
                      <a:cubicBezTo>
                        <a:pt x="6985" y="3469"/>
                        <a:pt x="7"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8" name="Google Shape;478;p3"/>
                <p:cNvSpPr/>
                <p:nvPr/>
              </p:nvSpPr>
              <p:spPr>
                <a:xfrm>
                  <a:off x="2137826" y="771370"/>
                  <a:ext cx="21085" cy="27718"/>
                </a:xfrm>
                <a:custGeom>
                  <a:avLst/>
                  <a:gdLst/>
                  <a:ahLst/>
                  <a:cxnLst/>
                  <a:rect l="l" t="t" r="r" b="b"/>
                  <a:pathLst>
                    <a:path w="21085" h="27718" extrusionOk="0">
                      <a:moveTo>
                        <a:pt x="0" y="0"/>
                      </a:moveTo>
                      <a:cubicBezTo>
                        <a:pt x="0" y="0"/>
                        <a:pt x="6780" y="15437"/>
                        <a:pt x="5621" y="12571"/>
                      </a:cubicBezTo>
                      <a:cubicBezTo>
                        <a:pt x="4486" y="9765"/>
                        <a:pt x="3152" y="7025"/>
                        <a:pt x="2163" y="4166"/>
                      </a:cubicBezTo>
                      <a:cubicBezTo>
                        <a:pt x="1658" y="2706"/>
                        <a:pt x="3434" y="6932"/>
                        <a:pt x="4083" y="8331"/>
                      </a:cubicBezTo>
                      <a:cubicBezTo>
                        <a:pt x="5271" y="10896"/>
                        <a:pt x="6713" y="14118"/>
                        <a:pt x="7640" y="16783"/>
                      </a:cubicBezTo>
                      <a:cubicBezTo>
                        <a:pt x="8141" y="18230"/>
                        <a:pt x="9654" y="22550"/>
                        <a:pt x="8991" y="21177"/>
                      </a:cubicBezTo>
                      <a:cubicBezTo>
                        <a:pt x="7644" y="18391"/>
                        <a:pt x="9041" y="21224"/>
                        <a:pt x="11241" y="25142"/>
                      </a:cubicBezTo>
                      <a:cubicBezTo>
                        <a:pt x="12752" y="27673"/>
                        <a:pt x="15946" y="28463"/>
                        <a:pt x="18476" y="26957"/>
                      </a:cubicBezTo>
                      <a:cubicBezTo>
                        <a:pt x="21005" y="25443"/>
                        <a:pt x="21844" y="22155"/>
                        <a:pt x="20334" y="19623"/>
                      </a:cubicBezTo>
                      <a:cubicBezTo>
                        <a:pt x="10150" y="9805"/>
                        <a:pt x="7827" y="7668"/>
                        <a:pt x="10189" y="9765"/>
                      </a:cubicBezTo>
                      <a:cubicBezTo>
                        <a:pt x="12596" y="11901"/>
                        <a:pt x="15128" y="13937"/>
                        <a:pt x="17842" y="15665"/>
                      </a:cubicBezTo>
                      <a:cubicBezTo>
                        <a:pt x="19217" y="16542"/>
                        <a:pt x="15431" y="13482"/>
                        <a:pt x="14219" y="12390"/>
                      </a:cubicBezTo>
                      <a:cubicBezTo>
                        <a:pt x="11573" y="10006"/>
                        <a:pt x="9805" y="8365"/>
                        <a:pt x="7127" y="6028"/>
                      </a:cubicBezTo>
                      <a:cubicBezTo>
                        <a:pt x="5949" y="4996"/>
                        <a:pt x="2627" y="1822"/>
                        <a:pt x="3612" y="3034"/>
                      </a:cubicBezTo>
                      <a:cubicBezTo>
                        <a:pt x="5602" y="5485"/>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9" name="Google Shape;479;p3"/>
                <p:cNvSpPr/>
                <p:nvPr/>
              </p:nvSpPr>
              <p:spPr>
                <a:xfrm>
                  <a:off x="2046742" y="717873"/>
                  <a:ext cx="25140" cy="46528"/>
                </a:xfrm>
                <a:custGeom>
                  <a:avLst/>
                  <a:gdLst/>
                  <a:ahLst/>
                  <a:cxnLst/>
                  <a:rect l="l" t="t" r="r" b="b"/>
                  <a:pathLst>
                    <a:path w="25140" h="46528" extrusionOk="0">
                      <a:moveTo>
                        <a:pt x="0" y="0"/>
                      </a:moveTo>
                      <a:cubicBezTo>
                        <a:pt x="2631" y="7735"/>
                        <a:pt x="5224" y="15437"/>
                        <a:pt x="7725" y="23213"/>
                      </a:cubicBezTo>
                      <a:cubicBezTo>
                        <a:pt x="9151" y="27646"/>
                        <a:pt x="10308" y="32294"/>
                        <a:pt x="11886" y="36668"/>
                      </a:cubicBezTo>
                      <a:cubicBezTo>
                        <a:pt x="12742" y="39038"/>
                        <a:pt x="13969" y="41289"/>
                        <a:pt x="15084" y="43539"/>
                      </a:cubicBezTo>
                      <a:cubicBezTo>
                        <a:pt x="16365" y="46198"/>
                        <a:pt x="19498" y="47269"/>
                        <a:pt x="22152" y="45990"/>
                      </a:cubicBezTo>
                      <a:cubicBezTo>
                        <a:pt x="24806" y="44711"/>
                        <a:pt x="25883" y="41577"/>
                        <a:pt x="24602" y="38924"/>
                      </a:cubicBezTo>
                      <a:cubicBezTo>
                        <a:pt x="23530" y="36647"/>
                        <a:pt x="22586" y="34250"/>
                        <a:pt x="21261" y="32107"/>
                      </a:cubicBezTo>
                      <a:cubicBezTo>
                        <a:pt x="18819" y="28149"/>
                        <a:pt x="15852" y="24478"/>
                        <a:pt x="13269" y="20607"/>
                      </a:cubicBezTo>
                      <a:cubicBezTo>
                        <a:pt x="8738" y="13810"/>
                        <a:pt x="4417" y="6878"/>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0" name="Google Shape;480;p3"/>
                <p:cNvSpPr/>
                <p:nvPr/>
              </p:nvSpPr>
              <p:spPr>
                <a:xfrm>
                  <a:off x="2006642" y="722454"/>
                  <a:ext cx="11387" cy="40296"/>
                </a:xfrm>
                <a:custGeom>
                  <a:avLst/>
                  <a:gdLst/>
                  <a:ahLst/>
                  <a:cxnLst/>
                  <a:rect l="l" t="t" r="r" b="b"/>
                  <a:pathLst>
                    <a:path w="11387" h="40296" extrusionOk="0">
                      <a:moveTo>
                        <a:pt x="313" y="0"/>
                      </a:moveTo>
                      <a:cubicBezTo>
                        <a:pt x="360" y="6362"/>
                        <a:pt x="503" y="12725"/>
                        <a:pt x="414" y="19087"/>
                      </a:cubicBezTo>
                      <a:cubicBezTo>
                        <a:pt x="363" y="22717"/>
                        <a:pt x="-94" y="26414"/>
                        <a:pt x="18" y="30037"/>
                      </a:cubicBezTo>
                      <a:cubicBezTo>
                        <a:pt x="78" y="31986"/>
                        <a:pt x="510" y="33935"/>
                        <a:pt x="849" y="35850"/>
                      </a:cubicBezTo>
                      <a:cubicBezTo>
                        <a:pt x="1330" y="38757"/>
                        <a:pt x="4031" y="40706"/>
                        <a:pt x="6937" y="40224"/>
                      </a:cubicBezTo>
                      <a:cubicBezTo>
                        <a:pt x="9844" y="39748"/>
                        <a:pt x="11796" y="37043"/>
                        <a:pt x="11315" y="34136"/>
                      </a:cubicBezTo>
                      <a:cubicBezTo>
                        <a:pt x="11022" y="32221"/>
                        <a:pt x="10813" y="30198"/>
                        <a:pt x="10242" y="28336"/>
                      </a:cubicBezTo>
                      <a:cubicBezTo>
                        <a:pt x="9183" y="24874"/>
                        <a:pt x="7631" y="21525"/>
                        <a:pt x="6415" y="18103"/>
                      </a:cubicBezTo>
                      <a:cubicBezTo>
                        <a:pt x="4283" y="12109"/>
                        <a:pt x="2317" y="6034"/>
                        <a:pt x="313"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1" name="Google Shape;481;p3"/>
                <p:cNvSpPr/>
                <p:nvPr/>
              </p:nvSpPr>
              <p:spPr>
                <a:xfrm>
                  <a:off x="2033917" y="775677"/>
                  <a:ext cx="16617" cy="50524"/>
                </a:xfrm>
                <a:custGeom>
                  <a:avLst/>
                  <a:gdLst/>
                  <a:ahLst/>
                  <a:cxnLst/>
                  <a:rect l="l" t="t" r="r" b="b"/>
                  <a:pathLst>
                    <a:path w="16617" h="50524" extrusionOk="0">
                      <a:moveTo>
                        <a:pt x="0" y="0"/>
                      </a:moveTo>
                      <a:cubicBezTo>
                        <a:pt x="1044" y="8258"/>
                        <a:pt x="2098" y="16495"/>
                        <a:pt x="3006" y="24766"/>
                      </a:cubicBezTo>
                      <a:cubicBezTo>
                        <a:pt x="3523" y="29481"/>
                        <a:pt x="3667" y="34283"/>
                        <a:pt x="4346" y="38971"/>
                      </a:cubicBezTo>
                      <a:cubicBezTo>
                        <a:pt x="4714" y="41516"/>
                        <a:pt x="5428" y="44008"/>
                        <a:pt x="6073" y="46492"/>
                      </a:cubicBezTo>
                      <a:cubicBezTo>
                        <a:pt x="6789" y="49345"/>
                        <a:pt x="9765" y="51080"/>
                        <a:pt x="12623" y="50363"/>
                      </a:cubicBezTo>
                      <a:cubicBezTo>
                        <a:pt x="15482" y="49647"/>
                        <a:pt x="17169" y="46774"/>
                        <a:pt x="16454" y="43914"/>
                      </a:cubicBezTo>
                      <a:cubicBezTo>
                        <a:pt x="15854" y="41423"/>
                        <a:pt x="15358" y="38824"/>
                        <a:pt x="14485" y="36406"/>
                      </a:cubicBezTo>
                      <a:cubicBezTo>
                        <a:pt x="12875" y="31953"/>
                        <a:pt x="10794" y="27606"/>
                        <a:pt x="9030" y="23199"/>
                      </a:cubicBezTo>
                      <a:cubicBezTo>
                        <a:pt x="5935" y="15477"/>
                        <a:pt x="2967" y="7776"/>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2" name="Google Shape;482;p3"/>
                <p:cNvSpPr/>
                <p:nvPr/>
              </p:nvSpPr>
              <p:spPr>
                <a:xfrm>
                  <a:off x="1854918" y="746858"/>
                  <a:ext cx="24824" cy="41114"/>
                </a:xfrm>
                <a:custGeom>
                  <a:avLst/>
                  <a:gdLst/>
                  <a:ahLst/>
                  <a:cxnLst/>
                  <a:rect l="l" t="t" r="r" b="b"/>
                  <a:pathLst>
                    <a:path w="24824" h="41114" extrusionOk="0">
                      <a:moveTo>
                        <a:pt x="24824" y="0"/>
                      </a:moveTo>
                      <a:cubicBezTo>
                        <a:pt x="20496" y="5867"/>
                        <a:pt x="16196" y="11801"/>
                        <a:pt x="11758" y="17587"/>
                      </a:cubicBezTo>
                      <a:cubicBezTo>
                        <a:pt x="9228" y="20882"/>
                        <a:pt x="6355" y="23963"/>
                        <a:pt x="3961" y="27352"/>
                      </a:cubicBezTo>
                      <a:cubicBezTo>
                        <a:pt x="2666" y="29187"/>
                        <a:pt x="1687" y="31229"/>
                        <a:pt x="636" y="33198"/>
                      </a:cubicBezTo>
                      <a:cubicBezTo>
                        <a:pt x="-775" y="35790"/>
                        <a:pt x="249" y="39045"/>
                        <a:pt x="2836" y="40458"/>
                      </a:cubicBezTo>
                      <a:cubicBezTo>
                        <a:pt x="5423" y="41865"/>
                        <a:pt x="8635" y="40940"/>
                        <a:pt x="10046" y="38355"/>
                      </a:cubicBezTo>
                      <a:cubicBezTo>
                        <a:pt x="11138" y="36400"/>
                        <a:pt x="12334" y="34498"/>
                        <a:pt x="13173" y="32415"/>
                      </a:cubicBezTo>
                      <a:cubicBezTo>
                        <a:pt x="14725" y="28571"/>
                        <a:pt x="15800" y="24405"/>
                        <a:pt x="17202" y="20494"/>
                      </a:cubicBezTo>
                      <a:cubicBezTo>
                        <a:pt x="19662" y="13629"/>
                        <a:pt x="22236" y="6818"/>
                        <a:pt x="24824"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3" name="Google Shape;483;p3"/>
                <p:cNvSpPr/>
                <p:nvPr/>
              </p:nvSpPr>
              <p:spPr>
                <a:xfrm>
                  <a:off x="1856196" y="690742"/>
                  <a:ext cx="18700" cy="30811"/>
                </a:xfrm>
                <a:custGeom>
                  <a:avLst/>
                  <a:gdLst/>
                  <a:ahLst/>
                  <a:cxnLst/>
                  <a:rect l="l" t="t" r="r" b="b"/>
                  <a:pathLst>
                    <a:path w="18700" h="30811" extrusionOk="0">
                      <a:moveTo>
                        <a:pt x="18700" y="0"/>
                      </a:moveTo>
                      <a:cubicBezTo>
                        <a:pt x="18700" y="0"/>
                        <a:pt x="6716" y="15122"/>
                        <a:pt x="9716" y="11365"/>
                      </a:cubicBezTo>
                      <a:cubicBezTo>
                        <a:pt x="12192" y="8264"/>
                        <a:pt x="14595" y="5184"/>
                        <a:pt x="17149" y="2150"/>
                      </a:cubicBezTo>
                      <a:cubicBezTo>
                        <a:pt x="17775" y="1406"/>
                        <a:pt x="16092" y="3710"/>
                        <a:pt x="15510" y="4494"/>
                      </a:cubicBezTo>
                      <a:cubicBezTo>
                        <a:pt x="14000" y="6510"/>
                        <a:pt x="13227" y="7534"/>
                        <a:pt x="11617" y="9497"/>
                      </a:cubicBezTo>
                      <a:cubicBezTo>
                        <a:pt x="9070" y="12598"/>
                        <a:pt x="6208" y="15337"/>
                        <a:pt x="3538" y="18304"/>
                      </a:cubicBezTo>
                      <a:cubicBezTo>
                        <a:pt x="2677" y="19261"/>
                        <a:pt x="2029" y="20380"/>
                        <a:pt x="1403" y="21492"/>
                      </a:cubicBezTo>
                      <a:cubicBezTo>
                        <a:pt x="969" y="22268"/>
                        <a:pt x="1332" y="21820"/>
                        <a:pt x="962" y="22476"/>
                      </a:cubicBezTo>
                      <a:cubicBezTo>
                        <a:pt x="916" y="22556"/>
                        <a:pt x="674" y="22804"/>
                        <a:pt x="731" y="22731"/>
                      </a:cubicBezTo>
                      <a:cubicBezTo>
                        <a:pt x="-760" y="25269"/>
                        <a:pt x="104" y="28604"/>
                        <a:pt x="2646" y="30091"/>
                      </a:cubicBezTo>
                      <a:cubicBezTo>
                        <a:pt x="5187" y="31584"/>
                        <a:pt x="8419" y="30673"/>
                        <a:pt x="9910" y="28135"/>
                      </a:cubicBezTo>
                      <a:cubicBezTo>
                        <a:pt x="14275" y="14037"/>
                        <a:pt x="15510" y="10260"/>
                        <a:pt x="14283" y="14118"/>
                      </a:cubicBezTo>
                      <a:cubicBezTo>
                        <a:pt x="12801" y="18772"/>
                        <a:pt x="11467" y="23400"/>
                        <a:pt x="10053" y="28082"/>
                      </a:cubicBezTo>
                      <a:cubicBezTo>
                        <a:pt x="9978" y="28323"/>
                        <a:pt x="10229" y="27613"/>
                        <a:pt x="10361" y="27392"/>
                      </a:cubicBezTo>
                      <a:cubicBezTo>
                        <a:pt x="10503" y="27151"/>
                        <a:pt x="11019" y="26394"/>
                        <a:pt x="11132" y="26193"/>
                      </a:cubicBezTo>
                      <a:cubicBezTo>
                        <a:pt x="11889" y="24860"/>
                        <a:pt x="12367" y="23554"/>
                        <a:pt x="12742" y="22067"/>
                      </a:cubicBezTo>
                      <a:cubicBezTo>
                        <a:pt x="13889" y="17493"/>
                        <a:pt x="15294" y="13053"/>
                        <a:pt x="16554" y="8506"/>
                      </a:cubicBezTo>
                      <a:cubicBezTo>
                        <a:pt x="16836" y="7494"/>
                        <a:pt x="17071" y="6449"/>
                        <a:pt x="17340" y="5425"/>
                      </a:cubicBezTo>
                      <a:cubicBezTo>
                        <a:pt x="17590" y="4474"/>
                        <a:pt x="18467" y="1661"/>
                        <a:pt x="18136" y="2592"/>
                      </a:cubicBezTo>
                      <a:cubicBezTo>
                        <a:pt x="16773" y="6403"/>
                        <a:pt x="18700" y="0"/>
                        <a:pt x="1870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4" name="Google Shape;484;p3"/>
                <p:cNvSpPr/>
                <p:nvPr/>
              </p:nvSpPr>
              <p:spPr>
                <a:xfrm>
                  <a:off x="1805635" y="692149"/>
                  <a:ext cx="20006" cy="21182"/>
                </a:xfrm>
                <a:custGeom>
                  <a:avLst/>
                  <a:gdLst/>
                  <a:ahLst/>
                  <a:cxnLst/>
                  <a:rect l="l" t="t" r="r" b="b"/>
                  <a:pathLst>
                    <a:path w="20006" h="21182" extrusionOk="0">
                      <a:moveTo>
                        <a:pt x="20006" y="0"/>
                      </a:moveTo>
                      <a:cubicBezTo>
                        <a:pt x="20006" y="0"/>
                        <a:pt x="9463" y="7046"/>
                        <a:pt x="12208" y="5271"/>
                      </a:cubicBezTo>
                      <a:cubicBezTo>
                        <a:pt x="14198" y="3985"/>
                        <a:pt x="16204" y="2619"/>
                        <a:pt x="18281" y="1480"/>
                      </a:cubicBezTo>
                      <a:cubicBezTo>
                        <a:pt x="18910" y="1132"/>
                        <a:pt x="17154" y="2398"/>
                        <a:pt x="16600" y="2860"/>
                      </a:cubicBezTo>
                      <a:cubicBezTo>
                        <a:pt x="16091" y="3275"/>
                        <a:pt x="15581" y="3771"/>
                        <a:pt x="15062" y="4179"/>
                      </a:cubicBezTo>
                      <a:cubicBezTo>
                        <a:pt x="12786" y="5967"/>
                        <a:pt x="10340" y="7682"/>
                        <a:pt x="7726" y="8948"/>
                      </a:cubicBezTo>
                      <a:cubicBezTo>
                        <a:pt x="6590" y="9497"/>
                        <a:pt x="5498" y="9945"/>
                        <a:pt x="4411" y="10541"/>
                      </a:cubicBezTo>
                      <a:cubicBezTo>
                        <a:pt x="1512" y="11071"/>
                        <a:pt x="-444" y="13870"/>
                        <a:pt x="87" y="16770"/>
                      </a:cubicBezTo>
                      <a:cubicBezTo>
                        <a:pt x="618" y="19670"/>
                        <a:pt x="3419" y="21625"/>
                        <a:pt x="6317" y="21096"/>
                      </a:cubicBezTo>
                      <a:cubicBezTo>
                        <a:pt x="13141" y="10535"/>
                        <a:pt x="15038" y="7675"/>
                        <a:pt x="13162" y="10548"/>
                      </a:cubicBezTo>
                      <a:cubicBezTo>
                        <a:pt x="10945" y="13944"/>
                        <a:pt x="8761" y="17399"/>
                        <a:pt x="6845" y="20976"/>
                      </a:cubicBezTo>
                      <a:cubicBezTo>
                        <a:pt x="6814" y="21029"/>
                        <a:pt x="7904" y="20668"/>
                        <a:pt x="8700" y="20266"/>
                      </a:cubicBezTo>
                      <a:cubicBezTo>
                        <a:pt x="10014" y="19596"/>
                        <a:pt x="11081" y="18759"/>
                        <a:pt x="12017" y="17607"/>
                      </a:cubicBezTo>
                      <a:cubicBezTo>
                        <a:pt x="14402" y="14674"/>
                        <a:pt x="16227" y="9530"/>
                        <a:pt x="17657" y="6048"/>
                      </a:cubicBezTo>
                      <a:cubicBezTo>
                        <a:pt x="17914" y="5425"/>
                        <a:pt x="18146" y="4762"/>
                        <a:pt x="18396" y="4132"/>
                      </a:cubicBezTo>
                      <a:cubicBezTo>
                        <a:pt x="18665" y="3456"/>
                        <a:pt x="19641" y="1554"/>
                        <a:pt x="19179" y="2116"/>
                      </a:cubicBezTo>
                      <a:cubicBezTo>
                        <a:pt x="16996" y="4768"/>
                        <a:pt x="20006" y="0"/>
                        <a:pt x="20006"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5" name="Google Shape;485;p3"/>
                <p:cNvSpPr/>
                <p:nvPr/>
              </p:nvSpPr>
              <p:spPr>
                <a:xfrm>
                  <a:off x="1772454" y="635023"/>
                  <a:ext cx="22526" cy="28832"/>
                </a:xfrm>
                <a:custGeom>
                  <a:avLst/>
                  <a:gdLst/>
                  <a:ahLst/>
                  <a:cxnLst/>
                  <a:rect l="l" t="t" r="r" b="b"/>
                  <a:pathLst>
                    <a:path w="22526" h="28832" extrusionOk="0">
                      <a:moveTo>
                        <a:pt x="22527" y="0"/>
                      </a:moveTo>
                      <a:cubicBezTo>
                        <a:pt x="22527" y="0"/>
                        <a:pt x="8236" y="13632"/>
                        <a:pt x="11801" y="10231"/>
                      </a:cubicBezTo>
                      <a:cubicBezTo>
                        <a:pt x="14122" y="8017"/>
                        <a:pt x="16401" y="5723"/>
                        <a:pt x="18714" y="3501"/>
                      </a:cubicBezTo>
                      <a:cubicBezTo>
                        <a:pt x="17755" y="4391"/>
                        <a:pt x="16292" y="5707"/>
                        <a:pt x="15318" y="6597"/>
                      </a:cubicBezTo>
                      <a:cubicBezTo>
                        <a:pt x="12039" y="9600"/>
                        <a:pt x="8808" y="12596"/>
                        <a:pt x="5352" y="15394"/>
                      </a:cubicBezTo>
                      <a:cubicBezTo>
                        <a:pt x="4146" y="16369"/>
                        <a:pt x="3156" y="17367"/>
                        <a:pt x="2252" y="18622"/>
                      </a:cubicBezTo>
                      <a:cubicBezTo>
                        <a:pt x="1966" y="19020"/>
                        <a:pt x="1761" y="19413"/>
                        <a:pt x="1482" y="19815"/>
                      </a:cubicBezTo>
                      <a:cubicBezTo>
                        <a:pt x="1359" y="19993"/>
                        <a:pt x="863" y="20468"/>
                        <a:pt x="1021" y="20319"/>
                      </a:cubicBezTo>
                      <a:cubicBezTo>
                        <a:pt x="4597" y="16931"/>
                        <a:pt x="1001" y="20383"/>
                        <a:pt x="977" y="20417"/>
                      </a:cubicBezTo>
                      <a:cubicBezTo>
                        <a:pt x="-730" y="22820"/>
                        <a:pt x="-137" y="26149"/>
                        <a:pt x="2265" y="27856"/>
                      </a:cubicBezTo>
                      <a:cubicBezTo>
                        <a:pt x="4668" y="29562"/>
                        <a:pt x="7997" y="28970"/>
                        <a:pt x="9704" y="26567"/>
                      </a:cubicBezTo>
                      <a:cubicBezTo>
                        <a:pt x="9614" y="26755"/>
                        <a:pt x="10042" y="26231"/>
                        <a:pt x="10165" y="26064"/>
                      </a:cubicBezTo>
                      <a:cubicBezTo>
                        <a:pt x="10242" y="25959"/>
                        <a:pt x="10221" y="25872"/>
                        <a:pt x="10298" y="25768"/>
                      </a:cubicBezTo>
                      <a:cubicBezTo>
                        <a:pt x="10641" y="25302"/>
                        <a:pt x="11070" y="24844"/>
                        <a:pt x="11398" y="24367"/>
                      </a:cubicBezTo>
                      <a:cubicBezTo>
                        <a:pt x="12380" y="22933"/>
                        <a:pt x="12951" y="21392"/>
                        <a:pt x="13568" y="19776"/>
                      </a:cubicBezTo>
                      <a:cubicBezTo>
                        <a:pt x="15263" y="15336"/>
                        <a:pt x="17264" y="11012"/>
                        <a:pt x="19288" y="6716"/>
                      </a:cubicBezTo>
                      <a:cubicBezTo>
                        <a:pt x="19622" y="6006"/>
                        <a:pt x="20020" y="5300"/>
                        <a:pt x="20356" y="4591"/>
                      </a:cubicBezTo>
                      <a:cubicBezTo>
                        <a:pt x="20713" y="3839"/>
                        <a:pt x="21731" y="1574"/>
                        <a:pt x="21370" y="2323"/>
                      </a:cubicBezTo>
                      <a:cubicBezTo>
                        <a:pt x="19614" y="5961"/>
                        <a:pt x="22526" y="1"/>
                        <a:pt x="22527"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6" name="Google Shape;486;p3"/>
                <p:cNvSpPr/>
                <p:nvPr/>
              </p:nvSpPr>
              <p:spPr>
                <a:xfrm>
                  <a:off x="1793491" y="502489"/>
                  <a:ext cx="29796" cy="10828"/>
                </a:xfrm>
                <a:custGeom>
                  <a:avLst/>
                  <a:gdLst/>
                  <a:ahLst/>
                  <a:cxnLst/>
                  <a:rect l="l" t="t" r="r" b="b"/>
                  <a:pathLst>
                    <a:path w="29796" h="10828" extrusionOk="0">
                      <a:moveTo>
                        <a:pt x="29797" y="5699"/>
                      </a:moveTo>
                      <a:cubicBezTo>
                        <a:pt x="29797" y="5699"/>
                        <a:pt x="27605" y="5135"/>
                        <a:pt x="24568" y="4426"/>
                      </a:cubicBezTo>
                      <a:cubicBezTo>
                        <a:pt x="25854" y="4674"/>
                        <a:pt x="21980" y="3850"/>
                        <a:pt x="20710" y="3529"/>
                      </a:cubicBezTo>
                      <a:cubicBezTo>
                        <a:pt x="17662" y="2760"/>
                        <a:pt x="14688" y="1905"/>
                        <a:pt x="11701" y="922"/>
                      </a:cubicBezTo>
                      <a:cubicBezTo>
                        <a:pt x="10531" y="537"/>
                        <a:pt x="9424" y="141"/>
                        <a:pt x="8182" y="59"/>
                      </a:cubicBezTo>
                      <a:cubicBezTo>
                        <a:pt x="7733" y="29"/>
                        <a:pt x="6446" y="-62"/>
                        <a:pt x="6877" y="67"/>
                      </a:cubicBezTo>
                      <a:cubicBezTo>
                        <a:pt x="10423" y="1122"/>
                        <a:pt x="6802" y="78"/>
                        <a:pt x="5331" y="86"/>
                      </a:cubicBezTo>
                      <a:cubicBezTo>
                        <a:pt x="2384" y="49"/>
                        <a:pt x="37" y="2446"/>
                        <a:pt x="0" y="5393"/>
                      </a:cubicBezTo>
                      <a:cubicBezTo>
                        <a:pt x="-36" y="8339"/>
                        <a:pt x="2361" y="10687"/>
                        <a:pt x="5308" y="10724"/>
                      </a:cubicBezTo>
                      <a:cubicBezTo>
                        <a:pt x="17577" y="8207"/>
                        <a:pt x="19851" y="7747"/>
                        <a:pt x="17530" y="8260"/>
                      </a:cubicBezTo>
                      <a:cubicBezTo>
                        <a:pt x="13918" y="9060"/>
                        <a:pt x="10282" y="9793"/>
                        <a:pt x="6711" y="10759"/>
                      </a:cubicBezTo>
                      <a:cubicBezTo>
                        <a:pt x="6277" y="10877"/>
                        <a:pt x="7665" y="10813"/>
                        <a:pt x="8115" y="10795"/>
                      </a:cubicBezTo>
                      <a:cubicBezTo>
                        <a:pt x="9359" y="10745"/>
                        <a:pt x="10381" y="10325"/>
                        <a:pt x="11561" y="9969"/>
                      </a:cubicBezTo>
                      <a:cubicBezTo>
                        <a:pt x="14571" y="9061"/>
                        <a:pt x="17581" y="8336"/>
                        <a:pt x="20646" y="7642"/>
                      </a:cubicBezTo>
                      <a:cubicBezTo>
                        <a:pt x="21923" y="7353"/>
                        <a:pt x="25822" y="6678"/>
                        <a:pt x="24530" y="6894"/>
                      </a:cubicBezTo>
                      <a:cubicBezTo>
                        <a:pt x="22185" y="7285"/>
                        <a:pt x="29797" y="5699"/>
                        <a:pt x="29797" y="569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7" name="Google Shape;487;p3"/>
                <p:cNvSpPr/>
                <p:nvPr/>
              </p:nvSpPr>
              <p:spPr>
                <a:xfrm>
                  <a:off x="1770344" y="469898"/>
                  <a:ext cx="31680" cy="11257"/>
                </a:xfrm>
                <a:custGeom>
                  <a:avLst/>
                  <a:gdLst/>
                  <a:ahLst/>
                  <a:cxnLst/>
                  <a:rect l="l" t="t" r="r" b="b"/>
                  <a:pathLst>
                    <a:path w="31680" h="11257" extrusionOk="0">
                      <a:moveTo>
                        <a:pt x="31681" y="7252"/>
                      </a:moveTo>
                      <a:cubicBezTo>
                        <a:pt x="31681" y="7252"/>
                        <a:pt x="28578" y="6324"/>
                        <a:pt x="24973" y="5318"/>
                      </a:cubicBezTo>
                      <a:cubicBezTo>
                        <a:pt x="24998" y="5236"/>
                        <a:pt x="25207" y="5415"/>
                        <a:pt x="25214" y="5308"/>
                      </a:cubicBezTo>
                      <a:cubicBezTo>
                        <a:pt x="25371" y="3061"/>
                        <a:pt x="20851" y="4143"/>
                        <a:pt x="18704" y="3463"/>
                      </a:cubicBezTo>
                      <a:cubicBezTo>
                        <a:pt x="16539" y="2776"/>
                        <a:pt x="12385" y="-989"/>
                        <a:pt x="12228" y="1277"/>
                      </a:cubicBezTo>
                      <a:cubicBezTo>
                        <a:pt x="12068" y="3561"/>
                        <a:pt x="12221" y="1214"/>
                        <a:pt x="5694" y="13"/>
                      </a:cubicBezTo>
                      <a:cubicBezTo>
                        <a:pt x="2754" y="-192"/>
                        <a:pt x="218" y="2105"/>
                        <a:pt x="13" y="5045"/>
                      </a:cubicBezTo>
                      <a:cubicBezTo>
                        <a:pt x="-192" y="7984"/>
                        <a:pt x="2008" y="10477"/>
                        <a:pt x="4947" y="10681"/>
                      </a:cubicBezTo>
                      <a:cubicBezTo>
                        <a:pt x="12989" y="9629"/>
                        <a:pt x="11554" y="9849"/>
                        <a:pt x="12977" y="9657"/>
                      </a:cubicBezTo>
                      <a:cubicBezTo>
                        <a:pt x="12434" y="9862"/>
                        <a:pt x="11604" y="9814"/>
                        <a:pt x="11561" y="10444"/>
                      </a:cubicBezTo>
                      <a:cubicBezTo>
                        <a:pt x="11403" y="12709"/>
                        <a:pt x="16036" y="9566"/>
                        <a:pt x="18275" y="9186"/>
                      </a:cubicBezTo>
                      <a:cubicBezTo>
                        <a:pt x="20495" y="8810"/>
                        <a:pt x="24843" y="10417"/>
                        <a:pt x="25000" y="8170"/>
                      </a:cubicBezTo>
                      <a:cubicBezTo>
                        <a:pt x="25155" y="5936"/>
                        <a:pt x="31681" y="7252"/>
                        <a:pt x="31681" y="725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8" name="Google Shape;488;p3"/>
                <p:cNvSpPr/>
                <p:nvPr/>
              </p:nvSpPr>
              <p:spPr>
                <a:xfrm>
                  <a:off x="1796454" y="440172"/>
                  <a:ext cx="25043" cy="13265"/>
                </a:xfrm>
                <a:custGeom>
                  <a:avLst/>
                  <a:gdLst/>
                  <a:ahLst/>
                  <a:cxnLst/>
                  <a:rect l="l" t="t" r="r" b="b"/>
                  <a:pathLst>
                    <a:path w="25043" h="13265" extrusionOk="0">
                      <a:moveTo>
                        <a:pt x="8500" y="783"/>
                      </a:moveTo>
                      <a:cubicBezTo>
                        <a:pt x="10977" y="2875"/>
                        <a:pt x="8565" y="852"/>
                        <a:pt x="7371" y="396"/>
                      </a:cubicBezTo>
                      <a:cubicBezTo>
                        <a:pt x="4640" y="-711"/>
                        <a:pt x="1497" y="579"/>
                        <a:pt x="390" y="3309"/>
                      </a:cubicBezTo>
                      <a:cubicBezTo>
                        <a:pt x="-717" y="6040"/>
                        <a:pt x="617" y="9085"/>
                        <a:pt x="3347" y="10192"/>
                      </a:cubicBezTo>
                      <a:cubicBezTo>
                        <a:pt x="14195" y="11713"/>
                        <a:pt x="16307" y="12003"/>
                        <a:pt x="14244" y="11751"/>
                      </a:cubicBezTo>
                      <a:cubicBezTo>
                        <a:pt x="11026" y="11358"/>
                        <a:pt x="7765" y="10945"/>
                        <a:pt x="4530" y="10721"/>
                      </a:cubicBezTo>
                      <a:cubicBezTo>
                        <a:pt x="4140" y="10694"/>
                        <a:pt x="5245" y="11081"/>
                        <a:pt x="5615" y="11206"/>
                      </a:cubicBezTo>
                      <a:cubicBezTo>
                        <a:pt x="5958" y="11321"/>
                        <a:pt x="6333" y="11390"/>
                        <a:pt x="6689" y="11449"/>
                      </a:cubicBezTo>
                      <a:cubicBezTo>
                        <a:pt x="6920" y="11487"/>
                        <a:pt x="8412" y="11499"/>
                        <a:pt x="8674" y="11508"/>
                      </a:cubicBezTo>
                      <a:cubicBezTo>
                        <a:pt x="11432" y="11609"/>
                        <a:pt x="14235" y="11942"/>
                        <a:pt x="16974" y="12261"/>
                      </a:cubicBezTo>
                      <a:cubicBezTo>
                        <a:pt x="18113" y="12394"/>
                        <a:pt x="21457" y="12903"/>
                        <a:pt x="20329" y="12696"/>
                      </a:cubicBezTo>
                      <a:cubicBezTo>
                        <a:pt x="18285" y="12321"/>
                        <a:pt x="25044" y="13266"/>
                        <a:pt x="25044" y="13266"/>
                      </a:cubicBezTo>
                      <a:cubicBezTo>
                        <a:pt x="25044" y="13266"/>
                        <a:pt x="23426" y="12119"/>
                        <a:pt x="21200" y="10483"/>
                      </a:cubicBezTo>
                      <a:cubicBezTo>
                        <a:pt x="21106" y="10419"/>
                        <a:pt x="21043" y="10315"/>
                        <a:pt x="20948" y="10252"/>
                      </a:cubicBezTo>
                      <a:cubicBezTo>
                        <a:pt x="21193" y="10389"/>
                        <a:pt x="19316" y="8957"/>
                        <a:pt x="18496" y="8328"/>
                      </a:cubicBezTo>
                      <a:cubicBezTo>
                        <a:pt x="16308" y="6649"/>
                        <a:pt x="14130" y="4942"/>
                        <a:pt x="12081" y="3093"/>
                      </a:cubicBezTo>
                      <a:cubicBezTo>
                        <a:pt x="11273" y="2365"/>
                        <a:pt x="10579" y="1743"/>
                        <a:pt x="9584" y="1267"/>
                      </a:cubicBezTo>
                      <a:cubicBezTo>
                        <a:pt x="9232" y="1099"/>
                        <a:pt x="8201" y="530"/>
                        <a:pt x="8500" y="78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9" name="Google Shape;489;p3"/>
                <p:cNvSpPr/>
                <p:nvPr/>
              </p:nvSpPr>
              <p:spPr>
                <a:xfrm>
                  <a:off x="1901297" y="457199"/>
                  <a:ext cx="33297" cy="23254"/>
                </a:xfrm>
                <a:custGeom>
                  <a:avLst/>
                  <a:gdLst/>
                  <a:ahLst/>
                  <a:cxnLst/>
                  <a:rect l="l" t="t" r="r" b="b"/>
                  <a:pathLst>
                    <a:path w="33297" h="23254" extrusionOk="0">
                      <a:moveTo>
                        <a:pt x="8298" y="839"/>
                      </a:moveTo>
                      <a:cubicBezTo>
                        <a:pt x="5817" y="-750"/>
                        <a:pt x="2416" y="-13"/>
                        <a:pt x="827" y="2468"/>
                      </a:cubicBezTo>
                      <a:cubicBezTo>
                        <a:pt x="-763" y="4950"/>
                        <a:pt x="18" y="8252"/>
                        <a:pt x="2499" y="9842"/>
                      </a:cubicBezTo>
                      <a:cubicBezTo>
                        <a:pt x="17903" y="16539"/>
                        <a:pt x="21761" y="18056"/>
                        <a:pt x="17871" y="16476"/>
                      </a:cubicBezTo>
                      <a:cubicBezTo>
                        <a:pt x="13943" y="14882"/>
                        <a:pt x="9976" y="13529"/>
                        <a:pt x="5982" y="12108"/>
                      </a:cubicBezTo>
                      <a:cubicBezTo>
                        <a:pt x="4659" y="11638"/>
                        <a:pt x="8565" y="13216"/>
                        <a:pt x="9871" y="13729"/>
                      </a:cubicBezTo>
                      <a:cubicBezTo>
                        <a:pt x="11189" y="14245"/>
                        <a:pt x="12528" y="14646"/>
                        <a:pt x="13849" y="15152"/>
                      </a:cubicBezTo>
                      <a:cubicBezTo>
                        <a:pt x="17785" y="16658"/>
                        <a:pt x="21681" y="18277"/>
                        <a:pt x="25562" y="19915"/>
                      </a:cubicBezTo>
                      <a:cubicBezTo>
                        <a:pt x="26854" y="20460"/>
                        <a:pt x="30733" y="22105"/>
                        <a:pt x="29452" y="21536"/>
                      </a:cubicBezTo>
                      <a:cubicBezTo>
                        <a:pt x="25616" y="19832"/>
                        <a:pt x="33298" y="23255"/>
                        <a:pt x="33298" y="23255"/>
                      </a:cubicBezTo>
                      <a:cubicBezTo>
                        <a:pt x="33298" y="23255"/>
                        <a:pt x="31595" y="21716"/>
                        <a:pt x="30179" y="20441"/>
                      </a:cubicBezTo>
                      <a:cubicBezTo>
                        <a:pt x="29128" y="19516"/>
                        <a:pt x="28113" y="18547"/>
                        <a:pt x="27059" y="17626"/>
                      </a:cubicBezTo>
                      <a:cubicBezTo>
                        <a:pt x="26023" y="16680"/>
                        <a:pt x="25014" y="15665"/>
                        <a:pt x="23984" y="14713"/>
                      </a:cubicBezTo>
                      <a:cubicBezTo>
                        <a:pt x="20874" y="11841"/>
                        <a:pt x="17950" y="8853"/>
                        <a:pt x="14900" y="5920"/>
                      </a:cubicBezTo>
                      <a:cubicBezTo>
                        <a:pt x="13888" y="4947"/>
                        <a:pt x="10800" y="2101"/>
                        <a:pt x="11781" y="3106"/>
                      </a:cubicBezTo>
                      <a:cubicBezTo>
                        <a:pt x="14742" y="6140"/>
                        <a:pt x="11787" y="3080"/>
                        <a:pt x="8298" y="83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0" name="Google Shape;490;p3"/>
                <p:cNvSpPr/>
                <p:nvPr/>
              </p:nvSpPr>
              <p:spPr>
                <a:xfrm>
                  <a:off x="1931731" y="452209"/>
                  <a:ext cx="26607" cy="22769"/>
                </a:xfrm>
                <a:custGeom>
                  <a:avLst/>
                  <a:gdLst/>
                  <a:ahLst/>
                  <a:cxnLst/>
                  <a:rect l="l" t="t" r="r" b="b"/>
                  <a:pathLst>
                    <a:path w="26607" h="22769" extrusionOk="0">
                      <a:moveTo>
                        <a:pt x="8801" y="1203"/>
                      </a:moveTo>
                      <a:cubicBezTo>
                        <a:pt x="6525" y="-669"/>
                        <a:pt x="3115" y="-311"/>
                        <a:pt x="1243" y="1965"/>
                      </a:cubicBezTo>
                      <a:cubicBezTo>
                        <a:pt x="-629" y="4240"/>
                        <a:pt x="-369" y="7607"/>
                        <a:pt x="1906" y="9478"/>
                      </a:cubicBezTo>
                      <a:cubicBezTo>
                        <a:pt x="9103" y="13379"/>
                        <a:pt x="7720" y="12660"/>
                        <a:pt x="9136" y="13420"/>
                      </a:cubicBezTo>
                      <a:cubicBezTo>
                        <a:pt x="8688" y="13374"/>
                        <a:pt x="8112" y="12878"/>
                        <a:pt x="7777" y="13286"/>
                      </a:cubicBezTo>
                      <a:cubicBezTo>
                        <a:pt x="6276" y="15109"/>
                        <a:pt x="12027" y="15201"/>
                        <a:pt x="14142" y="16249"/>
                      </a:cubicBezTo>
                      <a:cubicBezTo>
                        <a:pt x="16241" y="17290"/>
                        <a:pt x="18886" y="21318"/>
                        <a:pt x="20375" y="19510"/>
                      </a:cubicBezTo>
                      <a:cubicBezTo>
                        <a:pt x="21854" y="17711"/>
                        <a:pt x="26608" y="22769"/>
                        <a:pt x="26608" y="22769"/>
                      </a:cubicBezTo>
                      <a:cubicBezTo>
                        <a:pt x="26608" y="22769"/>
                        <a:pt x="24584" y="20295"/>
                        <a:pt x="22167" y="17353"/>
                      </a:cubicBezTo>
                      <a:cubicBezTo>
                        <a:pt x="22136" y="17390"/>
                        <a:pt x="22099" y="17277"/>
                        <a:pt x="22069" y="17309"/>
                      </a:cubicBezTo>
                      <a:cubicBezTo>
                        <a:pt x="23385" y="15523"/>
                        <a:pt x="19177" y="13673"/>
                        <a:pt x="17770" y="11838"/>
                      </a:cubicBezTo>
                      <a:cubicBezTo>
                        <a:pt x="16334" y="9965"/>
                        <a:pt x="15061" y="4346"/>
                        <a:pt x="13560" y="6170"/>
                      </a:cubicBezTo>
                      <a:cubicBezTo>
                        <a:pt x="12049" y="8006"/>
                        <a:pt x="13633" y="6144"/>
                        <a:pt x="8801" y="120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1" name="Google Shape;491;p3"/>
                <p:cNvSpPr/>
                <p:nvPr/>
              </p:nvSpPr>
              <p:spPr>
                <a:xfrm>
                  <a:off x="1837755" y="301039"/>
                  <a:ext cx="30140" cy="22412"/>
                </a:xfrm>
                <a:custGeom>
                  <a:avLst/>
                  <a:gdLst/>
                  <a:ahLst/>
                  <a:cxnLst/>
                  <a:rect l="l" t="t" r="r" b="b"/>
                  <a:pathLst>
                    <a:path w="30140" h="22412" extrusionOk="0">
                      <a:moveTo>
                        <a:pt x="8374" y="968"/>
                      </a:moveTo>
                      <a:cubicBezTo>
                        <a:pt x="5948" y="-704"/>
                        <a:pt x="2609" y="-169"/>
                        <a:pt x="936" y="2257"/>
                      </a:cubicBezTo>
                      <a:cubicBezTo>
                        <a:pt x="-737" y="4683"/>
                        <a:pt x="-102" y="8067"/>
                        <a:pt x="2323" y="9740"/>
                      </a:cubicBezTo>
                      <a:cubicBezTo>
                        <a:pt x="16226" y="16086"/>
                        <a:pt x="18838" y="17224"/>
                        <a:pt x="16183" y="16054"/>
                      </a:cubicBezTo>
                      <a:cubicBezTo>
                        <a:pt x="12062" y="14237"/>
                        <a:pt x="7957" y="12397"/>
                        <a:pt x="3769" y="10741"/>
                      </a:cubicBezTo>
                      <a:cubicBezTo>
                        <a:pt x="3254" y="10537"/>
                        <a:pt x="4647" y="11404"/>
                        <a:pt x="5116" y="11698"/>
                      </a:cubicBezTo>
                      <a:cubicBezTo>
                        <a:pt x="6383" y="12493"/>
                        <a:pt x="7765" y="12992"/>
                        <a:pt x="9159" y="13505"/>
                      </a:cubicBezTo>
                      <a:cubicBezTo>
                        <a:pt x="12746" y="14825"/>
                        <a:pt x="16284" y="16255"/>
                        <a:pt x="19787" y="17784"/>
                      </a:cubicBezTo>
                      <a:cubicBezTo>
                        <a:pt x="21250" y="18421"/>
                        <a:pt x="25557" y="20430"/>
                        <a:pt x="24126" y="19723"/>
                      </a:cubicBezTo>
                      <a:cubicBezTo>
                        <a:pt x="21523" y="18438"/>
                        <a:pt x="30141" y="22412"/>
                        <a:pt x="30141" y="22412"/>
                      </a:cubicBezTo>
                      <a:cubicBezTo>
                        <a:pt x="30141" y="22412"/>
                        <a:pt x="28197" y="20414"/>
                        <a:pt x="25490" y="17730"/>
                      </a:cubicBezTo>
                      <a:cubicBezTo>
                        <a:pt x="26659" y="18816"/>
                        <a:pt x="23268" y="15485"/>
                        <a:pt x="22152" y="14345"/>
                      </a:cubicBezTo>
                      <a:cubicBezTo>
                        <a:pt x="19479" y="11614"/>
                        <a:pt x="16806" y="8866"/>
                        <a:pt x="14296" y="5982"/>
                      </a:cubicBezTo>
                      <a:cubicBezTo>
                        <a:pt x="13322" y="4862"/>
                        <a:pt x="12361" y="3828"/>
                        <a:pt x="11167" y="2926"/>
                      </a:cubicBezTo>
                      <a:cubicBezTo>
                        <a:pt x="10725" y="2593"/>
                        <a:pt x="9446" y="1561"/>
                        <a:pt x="9820" y="1969"/>
                      </a:cubicBezTo>
                      <a:cubicBezTo>
                        <a:pt x="12857" y="5295"/>
                        <a:pt x="9878" y="1975"/>
                        <a:pt x="8374" y="968"/>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2" name="Google Shape;492;p3"/>
                <p:cNvSpPr/>
                <p:nvPr/>
              </p:nvSpPr>
              <p:spPr>
                <a:xfrm>
                  <a:off x="1876375" y="315405"/>
                  <a:ext cx="28629" cy="24279"/>
                </a:xfrm>
                <a:custGeom>
                  <a:avLst/>
                  <a:gdLst/>
                  <a:ahLst/>
                  <a:cxnLst/>
                  <a:rect l="l" t="t" r="r" b="b"/>
                  <a:pathLst>
                    <a:path w="28629" h="24279" extrusionOk="0">
                      <a:moveTo>
                        <a:pt x="5871" y="27"/>
                      </a:moveTo>
                      <a:cubicBezTo>
                        <a:pt x="4513" y="-118"/>
                        <a:pt x="3154" y="331"/>
                        <a:pt x="2008" y="1258"/>
                      </a:cubicBezTo>
                      <a:cubicBezTo>
                        <a:pt x="-285" y="3109"/>
                        <a:pt x="-683" y="6398"/>
                        <a:pt x="1169" y="8691"/>
                      </a:cubicBezTo>
                      <a:cubicBezTo>
                        <a:pt x="15037" y="16541"/>
                        <a:pt x="19717" y="19033"/>
                        <a:pt x="15047" y="16551"/>
                      </a:cubicBezTo>
                      <a:cubicBezTo>
                        <a:pt x="10934" y="14366"/>
                        <a:pt x="6857" y="12138"/>
                        <a:pt x="2548" y="10372"/>
                      </a:cubicBezTo>
                      <a:cubicBezTo>
                        <a:pt x="1871" y="10095"/>
                        <a:pt x="3392" y="11554"/>
                        <a:pt x="3926" y="12053"/>
                      </a:cubicBezTo>
                      <a:cubicBezTo>
                        <a:pt x="4450" y="12543"/>
                        <a:pt x="5137" y="12912"/>
                        <a:pt x="5721" y="13329"/>
                      </a:cubicBezTo>
                      <a:cubicBezTo>
                        <a:pt x="6549" y="13919"/>
                        <a:pt x="8324" y="15069"/>
                        <a:pt x="9204" y="15596"/>
                      </a:cubicBezTo>
                      <a:cubicBezTo>
                        <a:pt x="13467" y="18149"/>
                        <a:pt x="17933" y="20420"/>
                        <a:pt x="22547" y="22270"/>
                      </a:cubicBezTo>
                      <a:cubicBezTo>
                        <a:pt x="24081" y="22886"/>
                        <a:pt x="25583" y="23366"/>
                        <a:pt x="27161" y="23860"/>
                      </a:cubicBezTo>
                      <a:cubicBezTo>
                        <a:pt x="27532" y="23976"/>
                        <a:pt x="27917" y="24140"/>
                        <a:pt x="28289" y="24246"/>
                      </a:cubicBezTo>
                      <a:cubicBezTo>
                        <a:pt x="28408" y="24279"/>
                        <a:pt x="28489" y="24239"/>
                        <a:pt x="28629" y="24279"/>
                      </a:cubicBezTo>
                      <a:cubicBezTo>
                        <a:pt x="28420" y="24160"/>
                        <a:pt x="28631" y="24182"/>
                        <a:pt x="28476" y="24093"/>
                      </a:cubicBezTo>
                      <a:cubicBezTo>
                        <a:pt x="28304" y="23967"/>
                        <a:pt x="28096" y="23857"/>
                        <a:pt x="27929" y="23730"/>
                      </a:cubicBezTo>
                      <a:cubicBezTo>
                        <a:pt x="27546" y="23438"/>
                        <a:pt x="27254" y="23210"/>
                        <a:pt x="26877" y="22905"/>
                      </a:cubicBezTo>
                      <a:cubicBezTo>
                        <a:pt x="25817" y="22049"/>
                        <a:pt x="24816" y="21157"/>
                        <a:pt x="23813" y="20234"/>
                      </a:cubicBezTo>
                      <a:cubicBezTo>
                        <a:pt x="20413" y="17107"/>
                        <a:pt x="17196" y="13548"/>
                        <a:pt x="14700" y="9653"/>
                      </a:cubicBezTo>
                      <a:cubicBezTo>
                        <a:pt x="13710" y="8107"/>
                        <a:pt x="13008" y="6477"/>
                        <a:pt x="11936" y="4986"/>
                      </a:cubicBezTo>
                      <a:cubicBezTo>
                        <a:pt x="11578" y="4488"/>
                        <a:pt x="10305" y="3032"/>
                        <a:pt x="10711" y="3492"/>
                      </a:cubicBezTo>
                      <a:cubicBezTo>
                        <a:pt x="13547" y="6707"/>
                        <a:pt x="10742" y="3510"/>
                        <a:pt x="9486" y="1998"/>
                      </a:cubicBezTo>
                      <a:cubicBezTo>
                        <a:pt x="8560" y="851"/>
                        <a:pt x="7229" y="171"/>
                        <a:pt x="5871" y="27"/>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3" name="Google Shape;493;p3"/>
                <p:cNvSpPr/>
                <p:nvPr/>
              </p:nvSpPr>
              <p:spPr>
                <a:xfrm>
                  <a:off x="1947747" y="310622"/>
                  <a:ext cx="13664" cy="31027"/>
                </a:xfrm>
                <a:custGeom>
                  <a:avLst/>
                  <a:gdLst/>
                  <a:ahLst/>
                  <a:cxnLst/>
                  <a:rect l="l" t="t" r="r" b="b"/>
                  <a:pathLst>
                    <a:path w="13664" h="31027" extrusionOk="0">
                      <a:moveTo>
                        <a:pt x="7854" y="571"/>
                      </a:moveTo>
                      <a:cubicBezTo>
                        <a:pt x="6642" y="-56"/>
                        <a:pt x="5135" y="-180"/>
                        <a:pt x="3731" y="266"/>
                      </a:cubicBezTo>
                      <a:cubicBezTo>
                        <a:pt x="923" y="1159"/>
                        <a:pt x="-642" y="4184"/>
                        <a:pt x="251" y="6992"/>
                      </a:cubicBezTo>
                      <a:cubicBezTo>
                        <a:pt x="4230" y="14221"/>
                        <a:pt x="3519" y="12924"/>
                        <a:pt x="4238" y="14217"/>
                      </a:cubicBezTo>
                      <a:cubicBezTo>
                        <a:pt x="3855" y="13825"/>
                        <a:pt x="3615" y="13021"/>
                        <a:pt x="3034" y="13206"/>
                      </a:cubicBezTo>
                      <a:cubicBezTo>
                        <a:pt x="825" y="13908"/>
                        <a:pt x="5481" y="17104"/>
                        <a:pt x="6673" y="19092"/>
                      </a:cubicBezTo>
                      <a:cubicBezTo>
                        <a:pt x="7856" y="21064"/>
                        <a:pt x="7978" y="25729"/>
                        <a:pt x="10170" y="25032"/>
                      </a:cubicBezTo>
                      <a:cubicBezTo>
                        <a:pt x="12348" y="24340"/>
                        <a:pt x="13524" y="31028"/>
                        <a:pt x="13524" y="31027"/>
                      </a:cubicBezTo>
                      <a:cubicBezTo>
                        <a:pt x="13524" y="31027"/>
                        <a:pt x="13200" y="27898"/>
                        <a:pt x="12792" y="24193"/>
                      </a:cubicBezTo>
                      <a:cubicBezTo>
                        <a:pt x="14984" y="23497"/>
                        <a:pt x="12377" y="19598"/>
                        <a:pt x="12204" y="17305"/>
                      </a:cubicBezTo>
                      <a:cubicBezTo>
                        <a:pt x="12030" y="14994"/>
                        <a:pt x="14067" y="9704"/>
                        <a:pt x="11857" y="10406"/>
                      </a:cubicBezTo>
                      <a:cubicBezTo>
                        <a:pt x="9631" y="11113"/>
                        <a:pt x="11788" y="10394"/>
                        <a:pt x="10457" y="3746"/>
                      </a:cubicBezTo>
                      <a:cubicBezTo>
                        <a:pt x="10011" y="2342"/>
                        <a:pt x="9067" y="1199"/>
                        <a:pt x="7854" y="57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4" name="Google Shape;494;p3"/>
                <p:cNvSpPr/>
                <p:nvPr/>
              </p:nvSpPr>
              <p:spPr>
                <a:xfrm>
                  <a:off x="2053177" y="413373"/>
                  <a:ext cx="25185" cy="37628"/>
                </a:xfrm>
                <a:custGeom>
                  <a:avLst/>
                  <a:gdLst/>
                  <a:ahLst/>
                  <a:cxnLst/>
                  <a:rect l="l" t="t" r="r" b="b"/>
                  <a:pathLst>
                    <a:path w="25185" h="37628" extrusionOk="0">
                      <a:moveTo>
                        <a:pt x="22627" y="774"/>
                      </a:moveTo>
                      <a:cubicBezTo>
                        <a:pt x="20119" y="-772"/>
                        <a:pt x="16855" y="81"/>
                        <a:pt x="15309" y="2590"/>
                      </a:cubicBezTo>
                      <a:cubicBezTo>
                        <a:pt x="14199" y="4346"/>
                        <a:pt x="12927" y="6103"/>
                        <a:pt x="12062" y="8000"/>
                      </a:cubicBezTo>
                      <a:cubicBezTo>
                        <a:pt x="10460" y="11515"/>
                        <a:pt x="9349" y="15329"/>
                        <a:pt x="7893" y="18914"/>
                      </a:cubicBezTo>
                      <a:cubicBezTo>
                        <a:pt x="5339" y="25204"/>
                        <a:pt x="2680" y="31391"/>
                        <a:pt x="0" y="37628"/>
                      </a:cubicBezTo>
                      <a:cubicBezTo>
                        <a:pt x="4367" y="32431"/>
                        <a:pt x="8635" y="27181"/>
                        <a:pt x="13106" y="22073"/>
                      </a:cubicBezTo>
                      <a:cubicBezTo>
                        <a:pt x="15655" y="19161"/>
                        <a:pt x="18536" y="16524"/>
                        <a:pt x="20955" y="13514"/>
                      </a:cubicBezTo>
                      <a:cubicBezTo>
                        <a:pt x="22261" y="11889"/>
                        <a:pt x="23329" y="9972"/>
                        <a:pt x="24399" y="8192"/>
                      </a:cubicBezTo>
                      <a:cubicBezTo>
                        <a:pt x="25945" y="5683"/>
                        <a:pt x="25136" y="2320"/>
                        <a:pt x="22627" y="77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5" name="Google Shape;495;p3"/>
                <p:cNvSpPr/>
                <p:nvPr/>
              </p:nvSpPr>
              <p:spPr>
                <a:xfrm>
                  <a:off x="2031079" y="222826"/>
                  <a:ext cx="11008" cy="27730"/>
                </a:xfrm>
                <a:custGeom>
                  <a:avLst/>
                  <a:gdLst/>
                  <a:ahLst/>
                  <a:cxnLst/>
                  <a:rect l="l" t="t" r="r" b="b"/>
                  <a:pathLst>
                    <a:path w="11008" h="27730" extrusionOk="0">
                      <a:moveTo>
                        <a:pt x="6471" y="65"/>
                      </a:moveTo>
                      <a:cubicBezTo>
                        <a:pt x="3560" y="-392"/>
                        <a:pt x="788" y="1626"/>
                        <a:pt x="331" y="4537"/>
                      </a:cubicBezTo>
                      <a:cubicBezTo>
                        <a:pt x="379" y="4770"/>
                        <a:pt x="296" y="4552"/>
                        <a:pt x="342" y="4778"/>
                      </a:cubicBezTo>
                      <a:cubicBezTo>
                        <a:pt x="318" y="4821"/>
                        <a:pt x="283" y="5083"/>
                        <a:pt x="264" y="5217"/>
                      </a:cubicBezTo>
                      <a:cubicBezTo>
                        <a:pt x="226" y="5481"/>
                        <a:pt x="182" y="5730"/>
                        <a:pt x="152" y="5995"/>
                      </a:cubicBezTo>
                      <a:cubicBezTo>
                        <a:pt x="112" y="6353"/>
                        <a:pt x="25" y="6753"/>
                        <a:pt x="8" y="7113"/>
                      </a:cubicBezTo>
                      <a:cubicBezTo>
                        <a:pt x="-63" y="8592"/>
                        <a:pt x="375" y="9828"/>
                        <a:pt x="766" y="11238"/>
                      </a:cubicBezTo>
                      <a:cubicBezTo>
                        <a:pt x="1771" y="14859"/>
                        <a:pt x="2650" y="18457"/>
                        <a:pt x="3605" y="22091"/>
                      </a:cubicBezTo>
                      <a:cubicBezTo>
                        <a:pt x="3759" y="22675"/>
                        <a:pt x="3960" y="23274"/>
                        <a:pt x="4117" y="23858"/>
                      </a:cubicBezTo>
                      <a:cubicBezTo>
                        <a:pt x="4282" y="24474"/>
                        <a:pt x="4690" y="26353"/>
                        <a:pt x="4585" y="25723"/>
                      </a:cubicBezTo>
                      <a:cubicBezTo>
                        <a:pt x="4044" y="22500"/>
                        <a:pt x="5106" y="27731"/>
                        <a:pt x="5106" y="27731"/>
                      </a:cubicBezTo>
                      <a:cubicBezTo>
                        <a:pt x="5106" y="27731"/>
                        <a:pt x="9011" y="13405"/>
                        <a:pt x="8025" y="16968"/>
                      </a:cubicBezTo>
                      <a:cubicBezTo>
                        <a:pt x="7380" y="19298"/>
                        <a:pt x="6673" y="21551"/>
                        <a:pt x="6003" y="23873"/>
                      </a:cubicBezTo>
                      <a:cubicBezTo>
                        <a:pt x="6227" y="22909"/>
                        <a:pt x="6572" y="21420"/>
                        <a:pt x="6822" y="20453"/>
                      </a:cubicBezTo>
                      <a:cubicBezTo>
                        <a:pt x="7673" y="17156"/>
                        <a:pt x="8631" y="13985"/>
                        <a:pt x="9936" y="10842"/>
                      </a:cubicBezTo>
                      <a:cubicBezTo>
                        <a:pt x="10465" y="9567"/>
                        <a:pt x="10749" y="8476"/>
                        <a:pt x="10887" y="7126"/>
                      </a:cubicBezTo>
                      <a:cubicBezTo>
                        <a:pt x="10907" y="6922"/>
                        <a:pt x="10889" y="6749"/>
                        <a:pt x="10910" y="6545"/>
                      </a:cubicBezTo>
                      <a:cubicBezTo>
                        <a:pt x="10921" y="6438"/>
                        <a:pt x="10972" y="6102"/>
                        <a:pt x="10944" y="6205"/>
                      </a:cubicBezTo>
                      <a:cubicBezTo>
                        <a:pt x="11400" y="3294"/>
                        <a:pt x="9382" y="521"/>
                        <a:pt x="6471" y="65"/>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6" name="Google Shape;496;p3"/>
                <p:cNvSpPr/>
                <p:nvPr/>
              </p:nvSpPr>
              <p:spPr>
                <a:xfrm>
                  <a:off x="2067442" y="258567"/>
                  <a:ext cx="11056" cy="50413"/>
                </a:xfrm>
                <a:custGeom>
                  <a:avLst/>
                  <a:gdLst/>
                  <a:ahLst/>
                  <a:cxnLst/>
                  <a:rect l="l" t="t" r="r" b="b"/>
                  <a:pathLst>
                    <a:path w="11056" h="50413" extrusionOk="0">
                      <a:moveTo>
                        <a:pt x="6320" y="33"/>
                      </a:moveTo>
                      <a:cubicBezTo>
                        <a:pt x="3392" y="-291"/>
                        <a:pt x="756" y="1807"/>
                        <a:pt x="431" y="4736"/>
                      </a:cubicBezTo>
                      <a:cubicBezTo>
                        <a:pt x="-410" y="12413"/>
                        <a:pt x="204" y="19856"/>
                        <a:pt x="404" y="27558"/>
                      </a:cubicBezTo>
                      <a:cubicBezTo>
                        <a:pt x="602" y="35188"/>
                        <a:pt x="623" y="42782"/>
                        <a:pt x="717" y="50413"/>
                      </a:cubicBezTo>
                      <a:cubicBezTo>
                        <a:pt x="2477" y="42987"/>
                        <a:pt x="4178" y="35586"/>
                        <a:pt x="6040" y="28184"/>
                      </a:cubicBezTo>
                      <a:cubicBezTo>
                        <a:pt x="7920" y="20714"/>
                        <a:pt x="10165" y="13596"/>
                        <a:pt x="11023" y="5921"/>
                      </a:cubicBezTo>
                      <a:cubicBezTo>
                        <a:pt x="11347" y="2993"/>
                        <a:pt x="9249" y="358"/>
                        <a:pt x="6320" y="3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7" name="Google Shape;497;p3"/>
                <p:cNvSpPr/>
                <p:nvPr/>
              </p:nvSpPr>
              <p:spPr>
                <a:xfrm>
                  <a:off x="2031900" y="294618"/>
                  <a:ext cx="12471" cy="35658"/>
                </a:xfrm>
                <a:custGeom>
                  <a:avLst/>
                  <a:gdLst/>
                  <a:ahLst/>
                  <a:cxnLst/>
                  <a:rect l="l" t="t" r="r" b="b"/>
                  <a:pathLst>
                    <a:path w="12471" h="35658" extrusionOk="0">
                      <a:moveTo>
                        <a:pt x="8423" y="144"/>
                      </a:moveTo>
                      <a:cubicBezTo>
                        <a:pt x="5555" y="-531"/>
                        <a:pt x="2597" y="1232"/>
                        <a:pt x="1922" y="4100"/>
                      </a:cubicBezTo>
                      <a:cubicBezTo>
                        <a:pt x="946" y="19892"/>
                        <a:pt x="863" y="22902"/>
                        <a:pt x="1011" y="19901"/>
                      </a:cubicBezTo>
                      <a:cubicBezTo>
                        <a:pt x="1240" y="15246"/>
                        <a:pt x="1413" y="10569"/>
                        <a:pt x="1469" y="5908"/>
                      </a:cubicBezTo>
                      <a:cubicBezTo>
                        <a:pt x="1475" y="5335"/>
                        <a:pt x="1266" y="7099"/>
                        <a:pt x="1157" y="7662"/>
                      </a:cubicBezTo>
                      <a:cubicBezTo>
                        <a:pt x="866" y="9180"/>
                        <a:pt x="944" y="10536"/>
                        <a:pt x="962" y="12070"/>
                      </a:cubicBezTo>
                      <a:cubicBezTo>
                        <a:pt x="1007" y="16027"/>
                        <a:pt x="786" y="20029"/>
                        <a:pt x="607" y="23980"/>
                      </a:cubicBezTo>
                      <a:cubicBezTo>
                        <a:pt x="532" y="25630"/>
                        <a:pt x="281" y="30516"/>
                        <a:pt x="432" y="28871"/>
                      </a:cubicBezTo>
                      <a:cubicBezTo>
                        <a:pt x="705" y="25878"/>
                        <a:pt x="0" y="35658"/>
                        <a:pt x="0" y="35658"/>
                      </a:cubicBezTo>
                      <a:cubicBezTo>
                        <a:pt x="0" y="35658"/>
                        <a:pt x="1127" y="33047"/>
                        <a:pt x="2679" y="29402"/>
                      </a:cubicBezTo>
                      <a:cubicBezTo>
                        <a:pt x="2080" y="30941"/>
                        <a:pt x="4037" y="26376"/>
                        <a:pt x="4706" y="24866"/>
                      </a:cubicBezTo>
                      <a:cubicBezTo>
                        <a:pt x="6308" y="21250"/>
                        <a:pt x="7903" y="17726"/>
                        <a:pt x="9708" y="14206"/>
                      </a:cubicBezTo>
                      <a:cubicBezTo>
                        <a:pt x="10409" y="12841"/>
                        <a:pt x="11144" y="11553"/>
                        <a:pt x="11560" y="10065"/>
                      </a:cubicBezTo>
                      <a:cubicBezTo>
                        <a:pt x="11714" y="9512"/>
                        <a:pt x="12219" y="7838"/>
                        <a:pt x="11969" y="8355"/>
                      </a:cubicBezTo>
                      <a:cubicBezTo>
                        <a:pt x="9940" y="12551"/>
                        <a:pt x="11920" y="8333"/>
                        <a:pt x="12324" y="6502"/>
                      </a:cubicBezTo>
                      <a:cubicBezTo>
                        <a:pt x="12999" y="3634"/>
                        <a:pt x="11292" y="819"/>
                        <a:pt x="8423" y="14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98" name="Google Shape;498;p3"/>
              <p:cNvSpPr/>
              <p:nvPr/>
            </p:nvSpPr>
            <p:spPr>
              <a:xfrm>
                <a:off x="2053332" y="470946"/>
                <a:ext cx="112794" cy="71984"/>
              </a:xfrm>
              <a:custGeom>
                <a:avLst/>
                <a:gdLst/>
                <a:ahLst/>
                <a:cxnLst/>
                <a:rect l="l" t="t" r="r" b="b"/>
                <a:pathLst>
                  <a:path w="112794" h="71984" extrusionOk="0">
                    <a:moveTo>
                      <a:pt x="10" y="64768"/>
                    </a:moveTo>
                    <a:cubicBezTo>
                      <a:pt x="-580" y="56493"/>
                      <a:pt x="25988" y="65167"/>
                      <a:pt x="52839" y="51102"/>
                    </a:cubicBezTo>
                    <a:cubicBezTo>
                      <a:pt x="83082" y="35259"/>
                      <a:pt x="91100" y="9932"/>
                      <a:pt x="94282" y="427"/>
                    </a:cubicBezTo>
                    <a:cubicBezTo>
                      <a:pt x="94876" y="-1349"/>
                      <a:pt x="113504" y="2822"/>
                      <a:pt x="112773" y="5440"/>
                    </a:cubicBezTo>
                    <a:cubicBezTo>
                      <a:pt x="102750" y="41330"/>
                      <a:pt x="74948" y="58149"/>
                      <a:pt x="56849" y="64972"/>
                    </a:cubicBezTo>
                    <a:cubicBezTo>
                      <a:pt x="25312" y="76861"/>
                      <a:pt x="485" y="71444"/>
                      <a:pt x="10" y="64768"/>
                    </a:cubicBezTo>
                    <a:close/>
                  </a:path>
                </a:pathLst>
              </a:custGeom>
              <a:solidFill>
                <a:srgbClr val="000000">
                  <a:alpha val="1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9" name="Google Shape;499;p3"/>
              <p:cNvSpPr/>
              <p:nvPr/>
            </p:nvSpPr>
            <p:spPr>
              <a:xfrm>
                <a:off x="2050852" y="414927"/>
                <a:ext cx="93550" cy="125730"/>
              </a:xfrm>
              <a:custGeom>
                <a:avLst/>
                <a:gdLst/>
                <a:ahLst/>
                <a:cxnLst/>
                <a:rect l="l" t="t" r="r" b="b"/>
                <a:pathLst>
                  <a:path w="93550" h="125730" extrusionOk="0">
                    <a:moveTo>
                      <a:pt x="488" y="124469"/>
                    </a:moveTo>
                    <a:cubicBezTo>
                      <a:pt x="-4865" y="118131"/>
                      <a:pt x="35186" y="89150"/>
                      <a:pt x="54724" y="65976"/>
                    </a:cubicBezTo>
                    <a:cubicBezTo>
                      <a:pt x="76731" y="39875"/>
                      <a:pt x="74577" y="13396"/>
                      <a:pt x="73929" y="3395"/>
                    </a:cubicBezTo>
                    <a:cubicBezTo>
                      <a:pt x="73807" y="1525"/>
                      <a:pt x="92630" y="-1657"/>
                      <a:pt x="92943" y="1042"/>
                    </a:cubicBezTo>
                    <a:cubicBezTo>
                      <a:pt x="97235" y="38058"/>
                      <a:pt x="77857" y="64141"/>
                      <a:pt x="63682" y="77302"/>
                    </a:cubicBezTo>
                    <a:cubicBezTo>
                      <a:pt x="38982" y="100232"/>
                      <a:pt x="7294" y="132529"/>
                      <a:pt x="488" y="124469"/>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500" name="Google Shape;500;p3"/>
          <p:cNvGrpSpPr/>
          <p:nvPr/>
        </p:nvGrpSpPr>
        <p:grpSpPr>
          <a:xfrm>
            <a:off x="8137898" y="5910912"/>
            <a:ext cx="1209938" cy="581378"/>
            <a:chOff x="7263219" y="6260222"/>
            <a:chExt cx="988027" cy="474749"/>
          </a:xfrm>
        </p:grpSpPr>
        <p:grpSp>
          <p:nvGrpSpPr>
            <p:cNvPr id="501" name="Google Shape;501;p3"/>
            <p:cNvGrpSpPr/>
            <p:nvPr/>
          </p:nvGrpSpPr>
          <p:grpSpPr>
            <a:xfrm>
              <a:off x="7386924" y="6260222"/>
              <a:ext cx="864322" cy="474749"/>
              <a:chOff x="7386924" y="6260222"/>
              <a:chExt cx="864322" cy="474749"/>
            </a:xfrm>
          </p:grpSpPr>
          <p:sp>
            <p:nvSpPr>
              <p:cNvPr id="502" name="Google Shape;502;p3"/>
              <p:cNvSpPr/>
              <p:nvPr/>
            </p:nvSpPr>
            <p:spPr>
              <a:xfrm>
                <a:off x="7386924" y="6260222"/>
                <a:ext cx="864255" cy="474682"/>
              </a:xfrm>
              <a:custGeom>
                <a:avLst/>
                <a:gdLst/>
                <a:ahLst/>
                <a:cxnLst/>
                <a:rect l="l" t="t" r="r" b="b"/>
                <a:pathLst>
                  <a:path w="864255" h="474682" extrusionOk="0">
                    <a:moveTo>
                      <a:pt x="0" y="152188"/>
                    </a:moveTo>
                    <a:cubicBezTo>
                      <a:pt x="0" y="152188"/>
                      <a:pt x="41905" y="99079"/>
                      <a:pt x="120095" y="58359"/>
                    </a:cubicBezTo>
                    <a:cubicBezTo>
                      <a:pt x="204615" y="14338"/>
                      <a:pt x="331153" y="-16637"/>
                      <a:pt x="482270" y="9704"/>
                    </a:cubicBezTo>
                    <a:cubicBezTo>
                      <a:pt x="699924" y="47637"/>
                      <a:pt x="864255" y="357928"/>
                      <a:pt x="864255" y="357928"/>
                    </a:cubicBezTo>
                    <a:cubicBezTo>
                      <a:pt x="864255" y="357928"/>
                      <a:pt x="767875" y="409189"/>
                      <a:pt x="653954" y="442535"/>
                    </a:cubicBezTo>
                    <a:cubicBezTo>
                      <a:pt x="562229" y="469391"/>
                      <a:pt x="456044" y="481312"/>
                      <a:pt x="403410" y="470998"/>
                    </a:cubicBezTo>
                    <a:cubicBezTo>
                      <a:pt x="329988" y="456666"/>
                      <a:pt x="220420" y="413991"/>
                      <a:pt x="145987" y="347286"/>
                    </a:cubicBezTo>
                    <a:cubicBezTo>
                      <a:pt x="51576" y="262686"/>
                      <a:pt x="0" y="152188"/>
                      <a:pt x="0" y="152188"/>
                    </a:cubicBezTo>
                    <a:close/>
                  </a:path>
                </a:pathLst>
              </a:custGeom>
              <a:solidFill>
                <a:srgbClr val="693C1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3" name="Google Shape;503;p3"/>
              <p:cNvSpPr/>
              <p:nvPr/>
            </p:nvSpPr>
            <p:spPr>
              <a:xfrm>
                <a:off x="7558147" y="6260298"/>
                <a:ext cx="693099" cy="474673"/>
              </a:xfrm>
              <a:custGeom>
                <a:avLst/>
                <a:gdLst/>
                <a:ahLst/>
                <a:cxnLst/>
                <a:rect l="l" t="t" r="r" b="b"/>
                <a:pathLst>
                  <a:path w="693099" h="474673" extrusionOk="0">
                    <a:moveTo>
                      <a:pt x="232207" y="470989"/>
                    </a:moveTo>
                    <a:cubicBezTo>
                      <a:pt x="284841" y="481303"/>
                      <a:pt x="391019" y="469382"/>
                      <a:pt x="482745" y="442526"/>
                    </a:cubicBezTo>
                    <a:cubicBezTo>
                      <a:pt x="596666" y="409133"/>
                      <a:pt x="693099" y="357859"/>
                      <a:pt x="693099" y="357859"/>
                    </a:cubicBezTo>
                    <a:cubicBezTo>
                      <a:pt x="693099" y="357859"/>
                      <a:pt x="528729" y="47595"/>
                      <a:pt x="311074" y="9654"/>
                    </a:cubicBezTo>
                    <a:cubicBezTo>
                      <a:pt x="188293" y="-11750"/>
                      <a:pt x="82188" y="4906"/>
                      <a:pt x="1211" y="35432"/>
                    </a:cubicBezTo>
                    <a:cubicBezTo>
                      <a:pt x="-2800" y="98011"/>
                      <a:pt x="1707" y="180173"/>
                      <a:pt x="36995" y="255913"/>
                    </a:cubicBezTo>
                    <a:cubicBezTo>
                      <a:pt x="78250" y="344464"/>
                      <a:pt x="155074" y="418322"/>
                      <a:pt x="214191" y="466837"/>
                    </a:cubicBezTo>
                    <a:cubicBezTo>
                      <a:pt x="220266" y="468243"/>
                      <a:pt x="226528" y="469917"/>
                      <a:pt x="232207" y="470989"/>
                    </a:cubicBezTo>
                    <a:close/>
                  </a:path>
                </a:pathLst>
              </a:custGeom>
              <a:solidFill>
                <a:srgbClr val="8C68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4" name="Google Shape;504;p3"/>
              <p:cNvSpPr/>
              <p:nvPr/>
            </p:nvSpPr>
            <p:spPr>
              <a:xfrm>
                <a:off x="7721894" y="6260618"/>
                <a:ext cx="529351" cy="446425"/>
              </a:xfrm>
              <a:custGeom>
                <a:avLst/>
                <a:gdLst/>
                <a:ahLst/>
                <a:cxnLst/>
                <a:rect l="l" t="t" r="r" b="b"/>
                <a:pathLst>
                  <a:path w="529351" h="446425" extrusionOk="0">
                    <a:moveTo>
                      <a:pt x="301330" y="446426"/>
                    </a:moveTo>
                    <a:cubicBezTo>
                      <a:pt x="307170" y="444885"/>
                      <a:pt x="313251" y="443881"/>
                      <a:pt x="318997" y="442206"/>
                    </a:cubicBezTo>
                    <a:cubicBezTo>
                      <a:pt x="432918" y="408814"/>
                      <a:pt x="529352" y="357539"/>
                      <a:pt x="529352" y="357539"/>
                    </a:cubicBezTo>
                    <a:cubicBezTo>
                      <a:pt x="529352" y="357539"/>
                      <a:pt x="364981" y="47275"/>
                      <a:pt x="147326" y="9335"/>
                    </a:cubicBezTo>
                    <a:cubicBezTo>
                      <a:pt x="96983" y="555"/>
                      <a:pt x="49654" y="-1421"/>
                      <a:pt x="5411" y="890"/>
                    </a:cubicBezTo>
                    <a:cubicBezTo>
                      <a:pt x="-2538" y="63643"/>
                      <a:pt x="-6034" y="153152"/>
                      <a:pt x="26307" y="211988"/>
                    </a:cubicBezTo>
                    <a:cubicBezTo>
                      <a:pt x="89676" y="327254"/>
                      <a:pt x="213937" y="404394"/>
                      <a:pt x="301330" y="446426"/>
                    </a:cubicBezTo>
                    <a:close/>
                  </a:path>
                </a:pathLst>
              </a:custGeom>
              <a:solidFill>
                <a:srgbClr val="9F81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5" name="Google Shape;505;p3"/>
              <p:cNvSpPr/>
              <p:nvPr/>
            </p:nvSpPr>
            <p:spPr>
              <a:xfrm>
                <a:off x="7782863" y="6336112"/>
                <a:ext cx="411409" cy="272566"/>
              </a:xfrm>
              <a:custGeom>
                <a:avLst/>
                <a:gdLst/>
                <a:ahLst/>
                <a:cxnLst/>
                <a:rect l="l" t="t" r="r" b="b"/>
                <a:pathLst>
                  <a:path w="411409" h="272566" extrusionOk="0">
                    <a:moveTo>
                      <a:pt x="411410" y="262114"/>
                    </a:moveTo>
                    <a:cubicBezTo>
                      <a:pt x="411410" y="262114"/>
                      <a:pt x="309638" y="112698"/>
                      <a:pt x="213023" y="52750"/>
                    </a:cubicBezTo>
                    <a:cubicBezTo>
                      <a:pt x="116415" y="-7203"/>
                      <a:pt x="64089" y="-16419"/>
                      <a:pt x="25875" y="26986"/>
                    </a:cubicBezTo>
                    <a:cubicBezTo>
                      <a:pt x="-26170" y="86103"/>
                      <a:pt x="1490" y="177742"/>
                      <a:pt x="98098" y="237695"/>
                    </a:cubicBezTo>
                    <a:cubicBezTo>
                      <a:pt x="194713" y="297643"/>
                      <a:pt x="411410" y="262114"/>
                      <a:pt x="411410" y="262114"/>
                    </a:cubicBezTo>
                    <a:close/>
                  </a:path>
                </a:pathLst>
              </a:custGeom>
              <a:solidFill>
                <a:srgbClr val="A88C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6" name="Google Shape;506;p3"/>
              <p:cNvSpPr/>
              <p:nvPr/>
            </p:nvSpPr>
            <p:spPr>
              <a:xfrm>
                <a:off x="7894516" y="6289977"/>
                <a:ext cx="307478" cy="249319"/>
              </a:xfrm>
              <a:custGeom>
                <a:avLst/>
                <a:gdLst/>
                <a:ahLst/>
                <a:cxnLst/>
                <a:rect l="l" t="t" r="r" b="b"/>
                <a:pathLst>
                  <a:path w="307478" h="249319" extrusionOk="0">
                    <a:moveTo>
                      <a:pt x="307478" y="249319"/>
                    </a:moveTo>
                    <a:cubicBezTo>
                      <a:pt x="267670" y="190537"/>
                      <a:pt x="206517" y="111697"/>
                      <a:pt x="129458" y="53096"/>
                    </a:cubicBezTo>
                    <a:cubicBezTo>
                      <a:pt x="63524" y="15015"/>
                      <a:pt x="0" y="0"/>
                      <a:pt x="0" y="0"/>
                    </a:cubicBezTo>
                    <a:cubicBezTo>
                      <a:pt x="0" y="0"/>
                      <a:pt x="96227" y="42481"/>
                      <a:pt x="169588" y="110994"/>
                    </a:cubicBezTo>
                    <a:cubicBezTo>
                      <a:pt x="242046" y="178663"/>
                      <a:pt x="304907" y="246540"/>
                      <a:pt x="307478" y="249319"/>
                    </a:cubicBezTo>
                    <a:close/>
                  </a:path>
                </a:pathLst>
              </a:custGeom>
              <a:solidFill>
                <a:srgbClr val="D4BC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07" name="Google Shape;507;p3"/>
            <p:cNvGrpSpPr/>
            <p:nvPr/>
          </p:nvGrpSpPr>
          <p:grpSpPr>
            <a:xfrm>
              <a:off x="7263219" y="6304270"/>
              <a:ext cx="931053" cy="368322"/>
              <a:chOff x="7263219" y="6304270"/>
              <a:chExt cx="931053" cy="368322"/>
            </a:xfrm>
          </p:grpSpPr>
          <p:sp>
            <p:nvSpPr>
              <p:cNvPr id="508" name="Google Shape;508;p3"/>
              <p:cNvSpPr/>
              <p:nvPr/>
            </p:nvSpPr>
            <p:spPr>
              <a:xfrm>
                <a:off x="7263219" y="6389204"/>
                <a:ext cx="916574" cy="211245"/>
              </a:xfrm>
              <a:custGeom>
                <a:avLst/>
                <a:gdLst/>
                <a:ahLst/>
                <a:cxnLst/>
                <a:rect l="l" t="t" r="r" b="b"/>
                <a:pathLst>
                  <a:path w="916574" h="211245" extrusionOk="0">
                    <a:moveTo>
                      <a:pt x="916574" y="211245"/>
                    </a:moveTo>
                    <a:cubicBezTo>
                      <a:pt x="916574" y="211245"/>
                      <a:pt x="773849" y="142752"/>
                      <a:pt x="520016" y="83026"/>
                    </a:cubicBezTo>
                    <a:cubicBezTo>
                      <a:pt x="266183" y="23300"/>
                      <a:pt x="1011" y="0"/>
                      <a:pt x="1011" y="0"/>
                    </a:cubicBezTo>
                    <a:cubicBezTo>
                      <a:pt x="1011" y="0"/>
                      <a:pt x="-1005" y="7749"/>
                      <a:pt x="656" y="13991"/>
                    </a:cubicBezTo>
                    <a:cubicBezTo>
                      <a:pt x="2324" y="20239"/>
                      <a:pt x="11024" y="28082"/>
                      <a:pt x="11024" y="28082"/>
                    </a:cubicBezTo>
                    <a:cubicBezTo>
                      <a:pt x="11024" y="28082"/>
                      <a:pt x="264803" y="45119"/>
                      <a:pt x="517812" y="98255"/>
                    </a:cubicBezTo>
                    <a:cubicBezTo>
                      <a:pt x="760662" y="149255"/>
                      <a:pt x="916574" y="211245"/>
                      <a:pt x="916574" y="211245"/>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9" name="Google Shape;509;p3"/>
              <p:cNvSpPr/>
              <p:nvPr/>
            </p:nvSpPr>
            <p:spPr>
              <a:xfrm>
                <a:off x="7564234" y="6304270"/>
                <a:ext cx="146536" cy="130100"/>
              </a:xfrm>
              <a:custGeom>
                <a:avLst/>
                <a:gdLst/>
                <a:ahLst/>
                <a:cxnLst/>
                <a:rect l="l" t="t" r="r" b="b"/>
                <a:pathLst>
                  <a:path w="146536" h="130100" extrusionOk="0">
                    <a:moveTo>
                      <a:pt x="0" y="128373"/>
                    </a:moveTo>
                    <a:cubicBezTo>
                      <a:pt x="0" y="128373"/>
                      <a:pt x="8693" y="88062"/>
                      <a:pt x="45327" y="55969"/>
                    </a:cubicBezTo>
                    <a:cubicBezTo>
                      <a:pt x="81961" y="23876"/>
                      <a:pt x="146536" y="0"/>
                      <a:pt x="146536" y="0"/>
                    </a:cubicBezTo>
                    <a:cubicBezTo>
                      <a:pt x="146536" y="0"/>
                      <a:pt x="86308" y="31196"/>
                      <a:pt x="53578" y="63725"/>
                    </a:cubicBezTo>
                    <a:cubicBezTo>
                      <a:pt x="20842" y="96246"/>
                      <a:pt x="15611" y="130101"/>
                      <a:pt x="15611" y="130101"/>
                    </a:cubicBezTo>
                    <a:lnTo>
                      <a:pt x="0" y="128373"/>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0" name="Google Shape;510;p3"/>
              <p:cNvSpPr/>
              <p:nvPr/>
            </p:nvSpPr>
            <p:spPr>
              <a:xfrm>
                <a:off x="7954510" y="6523565"/>
                <a:ext cx="143850" cy="111020"/>
              </a:xfrm>
              <a:custGeom>
                <a:avLst/>
                <a:gdLst/>
                <a:ahLst/>
                <a:cxnLst/>
                <a:rect l="l" t="t" r="r" b="b"/>
                <a:pathLst>
                  <a:path w="143850" h="111020" extrusionOk="0">
                    <a:moveTo>
                      <a:pt x="24847" y="6777"/>
                    </a:moveTo>
                    <a:cubicBezTo>
                      <a:pt x="24847" y="6777"/>
                      <a:pt x="31778" y="26354"/>
                      <a:pt x="61528" y="52419"/>
                    </a:cubicBezTo>
                    <a:cubicBezTo>
                      <a:pt x="91284" y="78478"/>
                      <a:pt x="143851" y="111020"/>
                      <a:pt x="143851" y="111020"/>
                    </a:cubicBezTo>
                    <a:cubicBezTo>
                      <a:pt x="143851" y="111020"/>
                      <a:pt x="92235" y="88317"/>
                      <a:pt x="56271" y="60557"/>
                    </a:cubicBezTo>
                    <a:cubicBezTo>
                      <a:pt x="20313" y="32803"/>
                      <a:pt x="0" y="0"/>
                      <a:pt x="0" y="0"/>
                    </a:cubicBezTo>
                    <a:lnTo>
                      <a:pt x="24847" y="6777"/>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1" name="Google Shape;511;p3"/>
              <p:cNvSpPr/>
              <p:nvPr/>
            </p:nvSpPr>
            <p:spPr>
              <a:xfrm>
                <a:off x="7959151" y="6488865"/>
                <a:ext cx="145257" cy="33246"/>
              </a:xfrm>
              <a:custGeom>
                <a:avLst/>
                <a:gdLst/>
                <a:ahLst/>
                <a:cxnLst/>
                <a:rect l="l" t="t" r="r" b="b"/>
                <a:pathLst>
                  <a:path w="145257" h="33246" extrusionOk="0">
                    <a:moveTo>
                      <a:pt x="0" y="26556"/>
                    </a:moveTo>
                    <a:cubicBezTo>
                      <a:pt x="0" y="26556"/>
                      <a:pt x="35395" y="11012"/>
                      <a:pt x="71708" y="4489"/>
                    </a:cubicBezTo>
                    <a:cubicBezTo>
                      <a:pt x="108027" y="-2028"/>
                      <a:pt x="145257" y="470"/>
                      <a:pt x="145257" y="470"/>
                    </a:cubicBezTo>
                    <a:cubicBezTo>
                      <a:pt x="145257" y="470"/>
                      <a:pt x="104035" y="5587"/>
                      <a:pt x="73335" y="13778"/>
                    </a:cubicBezTo>
                    <a:cubicBezTo>
                      <a:pt x="42628" y="21975"/>
                      <a:pt x="22449" y="33247"/>
                      <a:pt x="22449" y="33247"/>
                    </a:cubicBezTo>
                    <a:lnTo>
                      <a:pt x="0" y="26556"/>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2" name="Google Shape;512;p3"/>
              <p:cNvSpPr/>
              <p:nvPr/>
            </p:nvSpPr>
            <p:spPr>
              <a:xfrm>
                <a:off x="7730888" y="6361960"/>
                <a:ext cx="235422" cy="108154"/>
              </a:xfrm>
              <a:custGeom>
                <a:avLst/>
                <a:gdLst/>
                <a:ahLst/>
                <a:cxnLst/>
                <a:rect l="l" t="t" r="r" b="b"/>
                <a:pathLst>
                  <a:path w="235422" h="108154" extrusionOk="0">
                    <a:moveTo>
                      <a:pt x="0" y="105140"/>
                    </a:moveTo>
                    <a:cubicBezTo>
                      <a:pt x="0" y="105140"/>
                      <a:pt x="35475" y="61474"/>
                      <a:pt x="93065" y="34966"/>
                    </a:cubicBezTo>
                    <a:cubicBezTo>
                      <a:pt x="150648" y="8459"/>
                      <a:pt x="235423" y="0"/>
                      <a:pt x="235423" y="0"/>
                    </a:cubicBezTo>
                    <a:cubicBezTo>
                      <a:pt x="235423" y="0"/>
                      <a:pt x="151767" y="19134"/>
                      <a:pt x="99106" y="46533"/>
                    </a:cubicBezTo>
                    <a:cubicBezTo>
                      <a:pt x="46452" y="73938"/>
                      <a:pt x="16737" y="108154"/>
                      <a:pt x="16737" y="108154"/>
                    </a:cubicBezTo>
                    <a:lnTo>
                      <a:pt x="0" y="10514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3" name="Google Shape;513;p3"/>
              <p:cNvSpPr/>
              <p:nvPr/>
            </p:nvSpPr>
            <p:spPr>
              <a:xfrm>
                <a:off x="7717541" y="6467187"/>
                <a:ext cx="203610" cy="183880"/>
              </a:xfrm>
              <a:custGeom>
                <a:avLst/>
                <a:gdLst/>
                <a:ahLst/>
                <a:cxnLst/>
                <a:rect l="l" t="t" r="r" b="b"/>
                <a:pathLst>
                  <a:path w="203610" h="183880" extrusionOk="0">
                    <a:moveTo>
                      <a:pt x="203610" y="183880"/>
                    </a:moveTo>
                    <a:cubicBezTo>
                      <a:pt x="203610" y="183880"/>
                      <a:pt x="141520" y="160326"/>
                      <a:pt x="89047" y="114068"/>
                    </a:cubicBezTo>
                    <a:cubicBezTo>
                      <a:pt x="36574" y="67810"/>
                      <a:pt x="0" y="0"/>
                      <a:pt x="0" y="0"/>
                    </a:cubicBezTo>
                    <a:lnTo>
                      <a:pt x="23166" y="4380"/>
                    </a:lnTo>
                    <a:cubicBezTo>
                      <a:pt x="23166" y="4380"/>
                      <a:pt x="58072" y="60336"/>
                      <a:pt x="103185" y="105207"/>
                    </a:cubicBezTo>
                    <a:cubicBezTo>
                      <a:pt x="148298" y="150079"/>
                      <a:pt x="203610" y="183880"/>
                      <a:pt x="203610" y="18388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4" name="Google Shape;514;p3"/>
              <p:cNvSpPr/>
              <p:nvPr/>
            </p:nvSpPr>
            <p:spPr>
              <a:xfrm>
                <a:off x="7559968" y="6436266"/>
                <a:ext cx="143783" cy="226180"/>
              </a:xfrm>
              <a:custGeom>
                <a:avLst/>
                <a:gdLst/>
                <a:ahLst/>
                <a:cxnLst/>
                <a:rect l="l" t="t" r="r" b="b"/>
                <a:pathLst>
                  <a:path w="143783" h="226180" extrusionOk="0">
                    <a:moveTo>
                      <a:pt x="0" y="0"/>
                    </a:moveTo>
                    <a:cubicBezTo>
                      <a:pt x="0" y="0"/>
                      <a:pt x="9336" y="49252"/>
                      <a:pt x="45281" y="105797"/>
                    </a:cubicBezTo>
                    <a:cubicBezTo>
                      <a:pt x="81231" y="162342"/>
                      <a:pt x="143784" y="226180"/>
                      <a:pt x="143784" y="226180"/>
                    </a:cubicBezTo>
                    <a:cubicBezTo>
                      <a:pt x="143784" y="226180"/>
                      <a:pt x="89355" y="156026"/>
                      <a:pt x="58695" y="100245"/>
                    </a:cubicBezTo>
                    <a:cubicBezTo>
                      <a:pt x="28028" y="44456"/>
                      <a:pt x="21137" y="3047"/>
                      <a:pt x="21137" y="3047"/>
                    </a:cubicBezTo>
                    <a:lnTo>
                      <a:pt x="0" y="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5" name="Google Shape;515;p3"/>
              <p:cNvSpPr/>
              <p:nvPr/>
            </p:nvSpPr>
            <p:spPr>
              <a:xfrm>
                <a:off x="7263219" y="6389204"/>
                <a:ext cx="931053" cy="209021"/>
              </a:xfrm>
              <a:custGeom>
                <a:avLst/>
                <a:gdLst/>
                <a:ahLst/>
                <a:cxnLst/>
                <a:rect l="l" t="t" r="r" b="b"/>
                <a:pathLst>
                  <a:path w="931053" h="209021" extrusionOk="0">
                    <a:moveTo>
                      <a:pt x="931054" y="209021"/>
                    </a:moveTo>
                    <a:cubicBezTo>
                      <a:pt x="931054" y="209021"/>
                      <a:pt x="788328" y="140522"/>
                      <a:pt x="534495" y="80796"/>
                    </a:cubicBezTo>
                    <a:cubicBezTo>
                      <a:pt x="280662" y="21070"/>
                      <a:pt x="1011" y="0"/>
                      <a:pt x="1011" y="0"/>
                    </a:cubicBezTo>
                    <a:cubicBezTo>
                      <a:pt x="1011" y="0"/>
                      <a:pt x="-1005" y="7749"/>
                      <a:pt x="656" y="13991"/>
                    </a:cubicBezTo>
                    <a:cubicBezTo>
                      <a:pt x="2324" y="20239"/>
                      <a:pt x="7675" y="24987"/>
                      <a:pt x="7675" y="24987"/>
                    </a:cubicBezTo>
                    <a:cubicBezTo>
                      <a:pt x="7675" y="24987"/>
                      <a:pt x="279283" y="42896"/>
                      <a:pt x="532292" y="96025"/>
                    </a:cubicBezTo>
                    <a:cubicBezTo>
                      <a:pt x="775142" y="147025"/>
                      <a:pt x="931054" y="209021"/>
                      <a:pt x="931054" y="209021"/>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6" name="Google Shape;516;p3"/>
              <p:cNvSpPr/>
              <p:nvPr/>
            </p:nvSpPr>
            <p:spPr>
              <a:xfrm>
                <a:off x="7956915" y="6521455"/>
                <a:ext cx="148250" cy="114255"/>
              </a:xfrm>
              <a:custGeom>
                <a:avLst/>
                <a:gdLst/>
                <a:ahLst/>
                <a:cxnLst/>
                <a:rect l="l" t="t" r="r" b="b"/>
                <a:pathLst>
                  <a:path w="148250" h="114255" extrusionOk="0">
                    <a:moveTo>
                      <a:pt x="28296" y="6201"/>
                    </a:moveTo>
                    <a:cubicBezTo>
                      <a:pt x="28296" y="6201"/>
                      <a:pt x="36185" y="29588"/>
                      <a:pt x="65934" y="55647"/>
                    </a:cubicBezTo>
                    <a:cubicBezTo>
                      <a:pt x="95684" y="81713"/>
                      <a:pt x="148251" y="114255"/>
                      <a:pt x="148251" y="114255"/>
                    </a:cubicBezTo>
                    <a:cubicBezTo>
                      <a:pt x="148251" y="114255"/>
                      <a:pt x="96641" y="91545"/>
                      <a:pt x="60677" y="63791"/>
                    </a:cubicBezTo>
                    <a:cubicBezTo>
                      <a:pt x="24713" y="36038"/>
                      <a:pt x="0" y="0"/>
                      <a:pt x="0" y="0"/>
                    </a:cubicBezTo>
                    <a:lnTo>
                      <a:pt x="28296" y="620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7" name="Google Shape;517;p3"/>
              <p:cNvSpPr/>
              <p:nvPr/>
            </p:nvSpPr>
            <p:spPr>
              <a:xfrm>
                <a:off x="7966927" y="6491183"/>
                <a:ext cx="149409" cy="34504"/>
              </a:xfrm>
              <a:custGeom>
                <a:avLst/>
                <a:gdLst/>
                <a:ahLst/>
                <a:cxnLst/>
                <a:rect l="l" t="t" r="r" b="b"/>
                <a:pathLst>
                  <a:path w="149409" h="34504" extrusionOk="0">
                    <a:moveTo>
                      <a:pt x="0" y="26555"/>
                    </a:moveTo>
                    <a:cubicBezTo>
                      <a:pt x="0" y="26555"/>
                      <a:pt x="39447" y="10106"/>
                      <a:pt x="75820" y="3951"/>
                    </a:cubicBezTo>
                    <a:cubicBezTo>
                      <a:pt x="112199" y="-2203"/>
                      <a:pt x="149409" y="670"/>
                      <a:pt x="149409" y="670"/>
                    </a:cubicBezTo>
                    <a:cubicBezTo>
                      <a:pt x="149409" y="670"/>
                      <a:pt x="108141" y="5371"/>
                      <a:pt x="77353" y="13261"/>
                    </a:cubicBezTo>
                    <a:cubicBezTo>
                      <a:pt x="46573" y="21143"/>
                      <a:pt x="22530" y="34504"/>
                      <a:pt x="22530" y="34504"/>
                    </a:cubicBezTo>
                    <a:lnTo>
                      <a:pt x="0" y="26555"/>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8" name="Google Shape;518;p3"/>
              <p:cNvSpPr/>
              <p:nvPr/>
            </p:nvSpPr>
            <p:spPr>
              <a:xfrm>
                <a:off x="7740847" y="6362147"/>
                <a:ext cx="244979" cy="104758"/>
              </a:xfrm>
              <a:custGeom>
                <a:avLst/>
                <a:gdLst/>
                <a:ahLst/>
                <a:cxnLst/>
                <a:rect l="l" t="t" r="r" b="b"/>
                <a:pathLst>
                  <a:path w="244979" h="104758" extrusionOk="0">
                    <a:moveTo>
                      <a:pt x="0" y="100526"/>
                    </a:moveTo>
                    <a:cubicBezTo>
                      <a:pt x="0" y="100526"/>
                      <a:pt x="42910" y="54094"/>
                      <a:pt x="101430" y="29716"/>
                    </a:cubicBezTo>
                    <a:cubicBezTo>
                      <a:pt x="159951" y="5338"/>
                      <a:pt x="244980" y="0"/>
                      <a:pt x="244980" y="0"/>
                    </a:cubicBezTo>
                    <a:cubicBezTo>
                      <a:pt x="244980" y="0"/>
                      <a:pt x="160674" y="16054"/>
                      <a:pt x="107049" y="41503"/>
                    </a:cubicBezTo>
                    <a:cubicBezTo>
                      <a:pt x="53417" y="66953"/>
                      <a:pt x="19248" y="104759"/>
                      <a:pt x="19248" y="104759"/>
                    </a:cubicBezTo>
                    <a:lnTo>
                      <a:pt x="0" y="100526"/>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9" name="Google Shape;519;p3"/>
              <p:cNvSpPr/>
              <p:nvPr/>
            </p:nvSpPr>
            <p:spPr>
              <a:xfrm>
                <a:off x="7722738" y="6465788"/>
                <a:ext cx="208057" cy="189860"/>
              </a:xfrm>
              <a:custGeom>
                <a:avLst/>
                <a:gdLst/>
                <a:ahLst/>
                <a:cxnLst/>
                <a:rect l="l" t="t" r="r" b="b"/>
                <a:pathLst>
                  <a:path w="208057" h="189860" extrusionOk="0">
                    <a:moveTo>
                      <a:pt x="208057" y="189861"/>
                    </a:moveTo>
                    <a:cubicBezTo>
                      <a:pt x="208057" y="189861"/>
                      <a:pt x="145960" y="166313"/>
                      <a:pt x="93494" y="120055"/>
                    </a:cubicBezTo>
                    <a:cubicBezTo>
                      <a:pt x="41021" y="73797"/>
                      <a:pt x="0" y="0"/>
                      <a:pt x="0" y="0"/>
                    </a:cubicBezTo>
                    <a:cubicBezTo>
                      <a:pt x="0" y="0"/>
                      <a:pt x="23575" y="5605"/>
                      <a:pt x="25429" y="6838"/>
                    </a:cubicBezTo>
                    <a:cubicBezTo>
                      <a:pt x="27284" y="8077"/>
                      <a:pt x="62519" y="66316"/>
                      <a:pt x="107632" y="111188"/>
                    </a:cubicBezTo>
                    <a:cubicBezTo>
                      <a:pt x="152738" y="156066"/>
                      <a:pt x="208057" y="189861"/>
                      <a:pt x="208057" y="189861"/>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0" name="Google Shape;520;p3"/>
              <p:cNvSpPr/>
              <p:nvPr/>
            </p:nvSpPr>
            <p:spPr>
              <a:xfrm>
                <a:off x="7566250" y="6440070"/>
                <a:ext cx="147574" cy="232522"/>
              </a:xfrm>
              <a:custGeom>
                <a:avLst/>
                <a:gdLst/>
                <a:ahLst/>
                <a:cxnLst/>
                <a:rect l="l" t="t" r="r" b="b"/>
                <a:pathLst>
                  <a:path w="147574" h="232522" extrusionOk="0">
                    <a:moveTo>
                      <a:pt x="0" y="0"/>
                    </a:moveTo>
                    <a:cubicBezTo>
                      <a:pt x="0" y="0"/>
                      <a:pt x="13126" y="55594"/>
                      <a:pt x="49071" y="112139"/>
                    </a:cubicBezTo>
                    <a:cubicBezTo>
                      <a:pt x="85021" y="168684"/>
                      <a:pt x="147574" y="232522"/>
                      <a:pt x="147574" y="232522"/>
                    </a:cubicBezTo>
                    <a:cubicBezTo>
                      <a:pt x="147574" y="232522"/>
                      <a:pt x="93145" y="162369"/>
                      <a:pt x="62485" y="106587"/>
                    </a:cubicBezTo>
                    <a:cubicBezTo>
                      <a:pt x="31819" y="50805"/>
                      <a:pt x="23360" y="1420"/>
                      <a:pt x="23360" y="1420"/>
                    </a:cubicBezTo>
                    <a:lnTo>
                      <a:pt x="0" y="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1" name="Google Shape;521;p3"/>
              <p:cNvSpPr/>
              <p:nvPr/>
            </p:nvSpPr>
            <p:spPr>
              <a:xfrm>
                <a:off x="7567368" y="6304913"/>
                <a:ext cx="155068" cy="128131"/>
              </a:xfrm>
              <a:custGeom>
                <a:avLst/>
                <a:gdLst/>
                <a:ahLst/>
                <a:cxnLst/>
                <a:rect l="l" t="t" r="r" b="b"/>
                <a:pathLst>
                  <a:path w="155068" h="128131" extrusionOk="0">
                    <a:moveTo>
                      <a:pt x="0" y="128078"/>
                    </a:moveTo>
                    <a:cubicBezTo>
                      <a:pt x="0" y="128078"/>
                      <a:pt x="13160" y="81352"/>
                      <a:pt x="51294" y="51053"/>
                    </a:cubicBezTo>
                    <a:cubicBezTo>
                      <a:pt x="89422" y="20755"/>
                      <a:pt x="155068" y="0"/>
                      <a:pt x="155068" y="0"/>
                    </a:cubicBezTo>
                    <a:cubicBezTo>
                      <a:pt x="155068" y="0"/>
                      <a:pt x="93413" y="28276"/>
                      <a:pt x="59157" y="59191"/>
                    </a:cubicBezTo>
                    <a:cubicBezTo>
                      <a:pt x="24907" y="90111"/>
                      <a:pt x="17145" y="128132"/>
                      <a:pt x="17145" y="128132"/>
                    </a:cubicBezTo>
                    <a:lnTo>
                      <a:pt x="0" y="128078"/>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522" name="Google Shape;522;p3"/>
          <p:cNvGrpSpPr/>
          <p:nvPr/>
        </p:nvGrpSpPr>
        <p:grpSpPr>
          <a:xfrm>
            <a:off x="9347825" y="5478646"/>
            <a:ext cx="854316" cy="839373"/>
            <a:chOff x="7390585" y="3979115"/>
            <a:chExt cx="697629" cy="685426"/>
          </a:xfrm>
        </p:grpSpPr>
        <p:sp>
          <p:nvSpPr>
            <p:cNvPr id="523" name="Google Shape;523;p3"/>
            <p:cNvSpPr/>
            <p:nvPr/>
          </p:nvSpPr>
          <p:spPr>
            <a:xfrm>
              <a:off x="7390585" y="3979115"/>
              <a:ext cx="697629" cy="685426"/>
            </a:xfrm>
            <a:custGeom>
              <a:avLst/>
              <a:gdLst/>
              <a:ahLst/>
              <a:cxnLst/>
              <a:rect l="l" t="t" r="r" b="b"/>
              <a:pathLst>
                <a:path w="697629" h="685426" extrusionOk="0">
                  <a:moveTo>
                    <a:pt x="43226" y="518286"/>
                  </a:moveTo>
                  <a:cubicBezTo>
                    <a:pt x="-13071" y="433519"/>
                    <a:pt x="-13446" y="283547"/>
                    <a:pt x="36663" y="199791"/>
                  </a:cubicBezTo>
                  <a:cubicBezTo>
                    <a:pt x="86772" y="116029"/>
                    <a:pt x="148842" y="71900"/>
                    <a:pt x="230361" y="33759"/>
                  </a:cubicBezTo>
                  <a:cubicBezTo>
                    <a:pt x="311881" y="-4382"/>
                    <a:pt x="409105" y="-19337"/>
                    <a:pt x="508572" y="38246"/>
                  </a:cubicBezTo>
                  <a:cubicBezTo>
                    <a:pt x="608040" y="95836"/>
                    <a:pt x="684470" y="176913"/>
                    <a:pt x="694797" y="291778"/>
                  </a:cubicBezTo>
                  <a:cubicBezTo>
                    <a:pt x="704534" y="400167"/>
                    <a:pt x="691240" y="460087"/>
                    <a:pt x="622252" y="549047"/>
                  </a:cubicBezTo>
                  <a:cubicBezTo>
                    <a:pt x="576188" y="608438"/>
                    <a:pt x="491736" y="695824"/>
                    <a:pt x="325342" y="684412"/>
                  </a:cubicBezTo>
                  <a:cubicBezTo>
                    <a:pt x="260653" y="679979"/>
                    <a:pt x="144877" y="671352"/>
                    <a:pt x="43226" y="518286"/>
                  </a:cubicBezTo>
                  <a:close/>
                </a:path>
              </a:pathLst>
            </a:custGeom>
            <a:solidFill>
              <a:srgbClr val="A422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4" name="Google Shape;524;p3"/>
            <p:cNvSpPr/>
            <p:nvPr/>
          </p:nvSpPr>
          <p:spPr>
            <a:xfrm>
              <a:off x="7390589" y="4043220"/>
              <a:ext cx="600534" cy="621199"/>
            </a:xfrm>
            <a:custGeom>
              <a:avLst/>
              <a:gdLst/>
              <a:ahLst/>
              <a:cxnLst/>
              <a:rect l="l" t="t" r="r" b="b"/>
              <a:pathLst>
                <a:path w="600534" h="621199" extrusionOk="0">
                  <a:moveTo>
                    <a:pt x="309934" y="247"/>
                  </a:moveTo>
                  <a:cubicBezTo>
                    <a:pt x="222515" y="-2914"/>
                    <a:pt x="139288" y="24745"/>
                    <a:pt x="98435" y="56410"/>
                  </a:cubicBezTo>
                  <a:cubicBezTo>
                    <a:pt x="98361" y="56484"/>
                    <a:pt x="98287" y="56557"/>
                    <a:pt x="98214" y="56631"/>
                  </a:cubicBezTo>
                  <a:cubicBezTo>
                    <a:pt x="75751" y="78618"/>
                    <a:pt x="55358" y="104376"/>
                    <a:pt x="36626" y="135679"/>
                  </a:cubicBezTo>
                  <a:cubicBezTo>
                    <a:pt x="-13477" y="219442"/>
                    <a:pt x="-13035" y="369440"/>
                    <a:pt x="43262" y="454207"/>
                  </a:cubicBezTo>
                  <a:cubicBezTo>
                    <a:pt x="144920" y="607280"/>
                    <a:pt x="260616" y="615833"/>
                    <a:pt x="325305" y="620273"/>
                  </a:cubicBezTo>
                  <a:cubicBezTo>
                    <a:pt x="337199" y="621083"/>
                    <a:pt x="348611" y="621304"/>
                    <a:pt x="359688" y="621157"/>
                  </a:cubicBezTo>
                  <a:cubicBezTo>
                    <a:pt x="484760" y="576084"/>
                    <a:pt x="649030" y="449861"/>
                    <a:pt x="587000" y="223467"/>
                  </a:cubicBezTo>
                  <a:cubicBezTo>
                    <a:pt x="542102" y="59591"/>
                    <a:pt x="422536" y="4319"/>
                    <a:pt x="309934" y="247"/>
                  </a:cubicBezTo>
                  <a:close/>
                </a:path>
              </a:pathLst>
            </a:custGeom>
            <a:solidFill>
              <a:srgbClr val="BA3D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5" name="Google Shape;525;p3"/>
            <p:cNvSpPr/>
            <p:nvPr/>
          </p:nvSpPr>
          <p:spPr>
            <a:xfrm>
              <a:off x="7390826" y="4091739"/>
              <a:ext cx="551819" cy="559036"/>
            </a:xfrm>
            <a:custGeom>
              <a:avLst/>
              <a:gdLst/>
              <a:ahLst/>
              <a:cxnLst/>
              <a:rect l="l" t="t" r="r" b="b"/>
              <a:pathLst>
                <a:path w="551819" h="559036" extrusionOk="0">
                  <a:moveTo>
                    <a:pt x="286036" y="42"/>
                  </a:moveTo>
                  <a:cubicBezTo>
                    <a:pt x="179911" y="1810"/>
                    <a:pt x="75823" y="59460"/>
                    <a:pt x="42912" y="121108"/>
                  </a:cubicBezTo>
                  <a:cubicBezTo>
                    <a:pt x="25533" y="153664"/>
                    <a:pt x="12573" y="181330"/>
                    <a:pt x="1456" y="206900"/>
                  </a:cubicBezTo>
                  <a:cubicBezTo>
                    <a:pt x="-3882" y="267953"/>
                    <a:pt x="5394" y="333144"/>
                    <a:pt x="30308" y="383246"/>
                  </a:cubicBezTo>
                  <a:cubicBezTo>
                    <a:pt x="31259" y="385141"/>
                    <a:pt x="32083" y="387144"/>
                    <a:pt x="33074" y="388992"/>
                  </a:cubicBezTo>
                  <a:cubicBezTo>
                    <a:pt x="36174" y="394799"/>
                    <a:pt x="39490" y="400364"/>
                    <a:pt x="43026" y="405689"/>
                  </a:cubicBezTo>
                  <a:cubicBezTo>
                    <a:pt x="49382" y="415253"/>
                    <a:pt x="55704" y="424193"/>
                    <a:pt x="62153" y="432665"/>
                  </a:cubicBezTo>
                  <a:cubicBezTo>
                    <a:pt x="122482" y="511995"/>
                    <a:pt x="185999" y="544516"/>
                    <a:pt x="240153" y="559036"/>
                  </a:cubicBezTo>
                  <a:cubicBezTo>
                    <a:pt x="287275" y="556076"/>
                    <a:pt x="341389" y="543619"/>
                    <a:pt x="404009" y="517466"/>
                  </a:cubicBezTo>
                  <a:cubicBezTo>
                    <a:pt x="579082" y="444352"/>
                    <a:pt x="597941" y="202735"/>
                    <a:pt x="464264" y="68367"/>
                  </a:cubicBezTo>
                  <a:cubicBezTo>
                    <a:pt x="414135" y="17984"/>
                    <a:pt x="349714" y="-1023"/>
                    <a:pt x="286036" y="42"/>
                  </a:cubicBezTo>
                  <a:close/>
                </a:path>
              </a:pathLst>
            </a:custGeom>
            <a:solidFill>
              <a:srgbClr val="CF58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6" name="Google Shape;526;p3"/>
            <p:cNvSpPr/>
            <p:nvPr/>
          </p:nvSpPr>
          <p:spPr>
            <a:xfrm>
              <a:off x="7403140" y="4319429"/>
              <a:ext cx="256175" cy="306110"/>
            </a:xfrm>
            <a:custGeom>
              <a:avLst/>
              <a:gdLst/>
              <a:ahLst/>
              <a:cxnLst/>
              <a:rect l="l" t="t" r="r" b="b"/>
              <a:pathLst>
                <a:path w="256175" h="306110" extrusionOk="0">
                  <a:moveTo>
                    <a:pt x="256175" y="302943"/>
                  </a:moveTo>
                  <a:cubicBezTo>
                    <a:pt x="256369" y="313994"/>
                    <a:pt x="135296" y="298248"/>
                    <a:pt x="66039" y="221866"/>
                  </a:cubicBezTo>
                  <a:cubicBezTo>
                    <a:pt x="-1837" y="146998"/>
                    <a:pt x="-6854" y="970"/>
                    <a:pt x="5040" y="6"/>
                  </a:cubicBezTo>
                  <a:cubicBezTo>
                    <a:pt x="17310" y="-985"/>
                    <a:pt x="4317" y="121990"/>
                    <a:pt x="79233" y="205290"/>
                  </a:cubicBezTo>
                  <a:cubicBezTo>
                    <a:pt x="153553" y="287928"/>
                    <a:pt x="255994" y="292100"/>
                    <a:pt x="256175" y="302943"/>
                  </a:cubicBezTo>
                  <a:close/>
                </a:path>
              </a:pathLst>
            </a:custGeom>
            <a:solidFill>
              <a:srgbClr val="FFA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7" name="Google Shape;527;p3"/>
            <p:cNvSpPr/>
            <p:nvPr/>
          </p:nvSpPr>
          <p:spPr>
            <a:xfrm>
              <a:off x="7431792" y="4112232"/>
              <a:ext cx="472687" cy="478746"/>
            </a:xfrm>
            <a:custGeom>
              <a:avLst/>
              <a:gdLst/>
              <a:ahLst/>
              <a:cxnLst/>
              <a:rect l="l" t="t" r="r" b="b"/>
              <a:pathLst>
                <a:path w="472687" h="478746" extrusionOk="0">
                  <a:moveTo>
                    <a:pt x="392543" y="127049"/>
                  </a:moveTo>
                  <a:cubicBezTo>
                    <a:pt x="405174" y="119495"/>
                    <a:pt x="379283" y="-43785"/>
                    <a:pt x="166102" y="11347"/>
                  </a:cubicBezTo>
                  <a:cubicBezTo>
                    <a:pt x="74872" y="34942"/>
                    <a:pt x="-6400" y="109797"/>
                    <a:pt x="398" y="244767"/>
                  </a:cubicBezTo>
                  <a:cubicBezTo>
                    <a:pt x="8656" y="408810"/>
                    <a:pt x="174982" y="530955"/>
                    <a:pt x="358983" y="456320"/>
                  </a:cubicBezTo>
                  <a:cubicBezTo>
                    <a:pt x="528987" y="387358"/>
                    <a:pt x="466990" y="180004"/>
                    <a:pt x="433959" y="195736"/>
                  </a:cubicBezTo>
                  <a:cubicBezTo>
                    <a:pt x="431983" y="196674"/>
                    <a:pt x="430262" y="198375"/>
                    <a:pt x="428702" y="200713"/>
                  </a:cubicBezTo>
                  <a:cubicBezTo>
                    <a:pt x="414503" y="221903"/>
                    <a:pt x="413465" y="295465"/>
                    <a:pt x="357429" y="329454"/>
                  </a:cubicBezTo>
                  <a:cubicBezTo>
                    <a:pt x="322162" y="350845"/>
                    <a:pt x="210974" y="354663"/>
                    <a:pt x="182309" y="273552"/>
                  </a:cubicBezTo>
                  <a:cubicBezTo>
                    <a:pt x="156143" y="199514"/>
                    <a:pt x="191598" y="131556"/>
                    <a:pt x="248398" y="117834"/>
                  </a:cubicBezTo>
                  <a:cubicBezTo>
                    <a:pt x="306564" y="103783"/>
                    <a:pt x="376758" y="136492"/>
                    <a:pt x="392543" y="127049"/>
                  </a:cubicBezTo>
                  <a:close/>
                </a:path>
              </a:pathLst>
            </a:custGeom>
            <a:solidFill>
              <a:srgbClr val="E573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8" name="Google Shape;528;p3"/>
            <p:cNvSpPr/>
            <p:nvPr/>
          </p:nvSpPr>
          <p:spPr>
            <a:xfrm>
              <a:off x="7842265" y="4362704"/>
              <a:ext cx="42937" cy="75543"/>
            </a:xfrm>
            <a:custGeom>
              <a:avLst/>
              <a:gdLst/>
              <a:ahLst/>
              <a:cxnLst/>
              <a:rect l="l" t="t" r="r" b="b"/>
              <a:pathLst>
                <a:path w="42937" h="75543" extrusionOk="0">
                  <a:moveTo>
                    <a:pt x="34979" y="2011"/>
                  </a:moveTo>
                  <a:cubicBezTo>
                    <a:pt x="22441" y="-12857"/>
                    <a:pt x="-7315" y="59186"/>
                    <a:pt x="1660" y="71549"/>
                  </a:cubicBezTo>
                  <a:cubicBezTo>
                    <a:pt x="10025" y="83061"/>
                    <a:pt x="24270" y="66753"/>
                    <a:pt x="28408" y="59494"/>
                  </a:cubicBezTo>
                  <a:cubicBezTo>
                    <a:pt x="40865" y="37674"/>
                    <a:pt x="50342" y="20227"/>
                    <a:pt x="34979" y="2011"/>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9" name="Google Shape;529;p3"/>
            <p:cNvSpPr/>
            <p:nvPr/>
          </p:nvSpPr>
          <p:spPr>
            <a:xfrm>
              <a:off x="7707982" y="4442065"/>
              <a:ext cx="140193" cy="106375"/>
            </a:xfrm>
            <a:custGeom>
              <a:avLst/>
              <a:gdLst/>
              <a:ahLst/>
              <a:cxnLst/>
              <a:rect l="l" t="t" r="r" b="b"/>
              <a:pathLst>
                <a:path w="140193" h="106375" extrusionOk="0">
                  <a:moveTo>
                    <a:pt x="1830" y="102491"/>
                  </a:moveTo>
                  <a:cubicBezTo>
                    <a:pt x="-4277" y="88641"/>
                    <a:pt x="6813" y="88192"/>
                    <a:pt x="7349" y="67404"/>
                  </a:cubicBezTo>
                  <a:cubicBezTo>
                    <a:pt x="7878" y="46622"/>
                    <a:pt x="-5825" y="40762"/>
                    <a:pt x="4724" y="32705"/>
                  </a:cubicBezTo>
                  <a:cubicBezTo>
                    <a:pt x="19163" y="21682"/>
                    <a:pt x="28633" y="37661"/>
                    <a:pt x="74958" y="23845"/>
                  </a:cubicBezTo>
                  <a:cubicBezTo>
                    <a:pt x="88058" y="19940"/>
                    <a:pt x="123734" y="-10485"/>
                    <a:pt x="137149" y="3780"/>
                  </a:cubicBezTo>
                  <a:cubicBezTo>
                    <a:pt x="145480" y="12641"/>
                    <a:pt x="135334" y="30603"/>
                    <a:pt x="123332" y="44894"/>
                  </a:cubicBezTo>
                  <a:cubicBezTo>
                    <a:pt x="67972" y="110849"/>
                    <a:pt x="5594" y="111016"/>
                    <a:pt x="1830" y="102491"/>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0" name="Google Shape;530;p3"/>
            <p:cNvSpPr/>
            <p:nvPr/>
          </p:nvSpPr>
          <p:spPr>
            <a:xfrm>
              <a:off x="7451042" y="4226305"/>
              <a:ext cx="240811" cy="334880"/>
            </a:xfrm>
            <a:custGeom>
              <a:avLst/>
              <a:gdLst/>
              <a:ahLst/>
              <a:cxnLst/>
              <a:rect l="l" t="t" r="r" b="b"/>
              <a:pathLst>
                <a:path w="240811" h="334880" extrusionOk="0">
                  <a:moveTo>
                    <a:pt x="45241" y="256362"/>
                  </a:moveTo>
                  <a:cubicBezTo>
                    <a:pt x="-7607" y="189510"/>
                    <a:pt x="-31121" y="41299"/>
                    <a:pt x="70965" y="4156"/>
                  </a:cubicBezTo>
                  <a:cubicBezTo>
                    <a:pt x="95859" y="-4899"/>
                    <a:pt x="112843" y="-150"/>
                    <a:pt x="133451" y="28293"/>
                  </a:cubicBezTo>
                  <a:cubicBezTo>
                    <a:pt x="147093" y="47119"/>
                    <a:pt x="125494" y="118927"/>
                    <a:pt x="140369" y="167342"/>
                  </a:cubicBezTo>
                  <a:cubicBezTo>
                    <a:pt x="162778" y="240288"/>
                    <a:pt x="233943" y="219600"/>
                    <a:pt x="240426" y="283331"/>
                  </a:cubicBezTo>
                  <a:cubicBezTo>
                    <a:pt x="244210" y="320622"/>
                    <a:pt x="219297" y="330795"/>
                    <a:pt x="203243" y="333514"/>
                  </a:cubicBezTo>
                  <a:cubicBezTo>
                    <a:pt x="166294" y="339769"/>
                    <a:pt x="100541" y="326301"/>
                    <a:pt x="45241" y="256362"/>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1" name="Google Shape;531;p3"/>
            <p:cNvSpPr/>
            <p:nvPr/>
          </p:nvSpPr>
          <p:spPr>
            <a:xfrm>
              <a:off x="7550992" y="4142263"/>
              <a:ext cx="233627" cy="104470"/>
            </a:xfrm>
            <a:custGeom>
              <a:avLst/>
              <a:gdLst/>
              <a:ahLst/>
              <a:cxnLst/>
              <a:rect l="l" t="t" r="r" b="b"/>
              <a:pathLst>
                <a:path w="233627" h="104470" extrusionOk="0">
                  <a:moveTo>
                    <a:pt x="1307" y="61416"/>
                  </a:moveTo>
                  <a:cubicBezTo>
                    <a:pt x="9846" y="76867"/>
                    <a:pt x="24634" y="63774"/>
                    <a:pt x="41799" y="79084"/>
                  </a:cubicBezTo>
                  <a:cubicBezTo>
                    <a:pt x="55615" y="91400"/>
                    <a:pt x="61435" y="111525"/>
                    <a:pt x="77200" y="101982"/>
                  </a:cubicBezTo>
                  <a:cubicBezTo>
                    <a:pt x="96368" y="90382"/>
                    <a:pt x="99663" y="75641"/>
                    <a:pt x="146651" y="65434"/>
                  </a:cubicBezTo>
                  <a:cubicBezTo>
                    <a:pt x="201562" y="53507"/>
                    <a:pt x="222237" y="68528"/>
                    <a:pt x="231928" y="57492"/>
                  </a:cubicBezTo>
                  <a:cubicBezTo>
                    <a:pt x="243641" y="44157"/>
                    <a:pt x="193017" y="2420"/>
                    <a:pt x="135647" y="83"/>
                  </a:cubicBezTo>
                  <a:cubicBezTo>
                    <a:pt x="83838" y="-2027"/>
                    <a:pt x="-12315" y="36770"/>
                    <a:pt x="1307" y="61416"/>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2" name="Google Shape;532;p3"/>
            <p:cNvSpPr/>
            <p:nvPr/>
          </p:nvSpPr>
          <p:spPr>
            <a:xfrm>
              <a:off x="7551600" y="4296838"/>
              <a:ext cx="97267" cy="188380"/>
            </a:xfrm>
            <a:custGeom>
              <a:avLst/>
              <a:gdLst/>
              <a:ahLst/>
              <a:cxnLst/>
              <a:rect l="l" t="t" r="r" b="b"/>
              <a:pathLst>
                <a:path w="97267" h="188380" extrusionOk="0">
                  <a:moveTo>
                    <a:pt x="97267" y="188381"/>
                  </a:moveTo>
                  <a:cubicBezTo>
                    <a:pt x="97267" y="188381"/>
                    <a:pt x="38344" y="186057"/>
                    <a:pt x="11796" y="126619"/>
                  </a:cubicBezTo>
                  <a:cubicBezTo>
                    <a:pt x="-20257" y="54837"/>
                    <a:pt x="23168" y="0"/>
                    <a:pt x="23168" y="0"/>
                  </a:cubicBezTo>
                  <a:cubicBezTo>
                    <a:pt x="23168" y="0"/>
                    <a:pt x="12660" y="69987"/>
                    <a:pt x="31185" y="117082"/>
                  </a:cubicBezTo>
                  <a:cubicBezTo>
                    <a:pt x="49710" y="164177"/>
                    <a:pt x="97267" y="188381"/>
                    <a:pt x="97267" y="188381"/>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3" name="Google Shape;533;p3"/>
            <p:cNvSpPr/>
            <p:nvPr/>
          </p:nvSpPr>
          <p:spPr>
            <a:xfrm>
              <a:off x="7626612" y="4180798"/>
              <a:ext cx="123664" cy="46207"/>
            </a:xfrm>
            <a:custGeom>
              <a:avLst/>
              <a:gdLst/>
              <a:ahLst/>
              <a:cxnLst/>
              <a:rect l="l" t="t" r="r" b="b"/>
              <a:pathLst>
                <a:path w="123664" h="46207" extrusionOk="0">
                  <a:moveTo>
                    <a:pt x="0" y="46208"/>
                  </a:moveTo>
                  <a:cubicBezTo>
                    <a:pt x="0" y="46208"/>
                    <a:pt x="24605" y="9701"/>
                    <a:pt x="55520" y="1798"/>
                  </a:cubicBezTo>
                  <a:cubicBezTo>
                    <a:pt x="86435" y="-6104"/>
                    <a:pt x="123665" y="14597"/>
                    <a:pt x="123665" y="14597"/>
                  </a:cubicBezTo>
                  <a:cubicBezTo>
                    <a:pt x="123665" y="14597"/>
                    <a:pt x="94297" y="10224"/>
                    <a:pt x="63383" y="18126"/>
                  </a:cubicBezTo>
                  <a:cubicBezTo>
                    <a:pt x="32468" y="26029"/>
                    <a:pt x="0" y="46208"/>
                    <a:pt x="0" y="46208"/>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4" name="Google Shape;534;p3"/>
            <p:cNvSpPr/>
            <p:nvPr/>
          </p:nvSpPr>
          <p:spPr>
            <a:xfrm>
              <a:off x="7733013" y="4452630"/>
              <a:ext cx="101850" cy="52606"/>
            </a:xfrm>
            <a:custGeom>
              <a:avLst/>
              <a:gdLst/>
              <a:ahLst/>
              <a:cxnLst/>
              <a:rect l="l" t="t" r="r" b="b"/>
              <a:pathLst>
                <a:path w="101850" h="52606" extrusionOk="0">
                  <a:moveTo>
                    <a:pt x="25" y="43907"/>
                  </a:moveTo>
                  <a:cubicBezTo>
                    <a:pt x="-912" y="27894"/>
                    <a:pt x="24129" y="37826"/>
                    <a:pt x="56899" y="27660"/>
                  </a:cubicBezTo>
                  <a:cubicBezTo>
                    <a:pt x="77694" y="21203"/>
                    <a:pt x="101851" y="0"/>
                    <a:pt x="101851" y="0"/>
                  </a:cubicBezTo>
                  <a:cubicBezTo>
                    <a:pt x="101851" y="0"/>
                    <a:pt x="88275" y="27854"/>
                    <a:pt x="64976" y="38871"/>
                  </a:cubicBezTo>
                  <a:cubicBezTo>
                    <a:pt x="38943" y="51187"/>
                    <a:pt x="963" y="59920"/>
                    <a:pt x="25" y="43907"/>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5" name="Google Shape;535;p3"/>
            <p:cNvSpPr/>
            <p:nvPr/>
          </p:nvSpPr>
          <p:spPr>
            <a:xfrm>
              <a:off x="7652136" y="4255380"/>
              <a:ext cx="179961" cy="170594"/>
            </a:xfrm>
            <a:custGeom>
              <a:avLst/>
              <a:gdLst/>
              <a:ahLst/>
              <a:cxnLst/>
              <a:rect l="l" t="t" r="r" b="b"/>
              <a:pathLst>
                <a:path w="179961" h="170594" extrusionOk="0">
                  <a:moveTo>
                    <a:pt x="16655" y="148420"/>
                  </a:moveTo>
                  <a:cubicBezTo>
                    <a:pt x="-12310" y="119113"/>
                    <a:pt x="-684" y="66914"/>
                    <a:pt x="29963" y="32778"/>
                  </a:cubicBezTo>
                  <a:cubicBezTo>
                    <a:pt x="84083" y="-27497"/>
                    <a:pt x="133951" y="8306"/>
                    <a:pt x="162924" y="37607"/>
                  </a:cubicBezTo>
                  <a:cubicBezTo>
                    <a:pt x="191896" y="66914"/>
                    <a:pt x="182419" y="122301"/>
                    <a:pt x="145852" y="150001"/>
                  </a:cubicBezTo>
                  <a:cubicBezTo>
                    <a:pt x="109285" y="177707"/>
                    <a:pt x="45628" y="177727"/>
                    <a:pt x="16655" y="148420"/>
                  </a:cubicBezTo>
                  <a:close/>
                </a:path>
              </a:pathLst>
            </a:custGeom>
            <a:solidFill>
              <a:srgbClr val="DF7B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6" name="Google Shape;536;p3"/>
            <p:cNvSpPr/>
            <p:nvPr/>
          </p:nvSpPr>
          <p:spPr>
            <a:xfrm>
              <a:off x="7675386" y="4291418"/>
              <a:ext cx="125147" cy="111997"/>
            </a:xfrm>
            <a:custGeom>
              <a:avLst/>
              <a:gdLst/>
              <a:ahLst/>
              <a:cxnLst/>
              <a:rect l="l" t="t" r="r" b="b"/>
              <a:pathLst>
                <a:path w="125147" h="111997" extrusionOk="0">
                  <a:moveTo>
                    <a:pt x="34660" y="8172"/>
                  </a:moveTo>
                  <a:cubicBezTo>
                    <a:pt x="62836" y="-4399"/>
                    <a:pt x="101780" y="-3910"/>
                    <a:pt x="117546" y="19865"/>
                  </a:cubicBezTo>
                  <a:cubicBezTo>
                    <a:pt x="133311" y="43641"/>
                    <a:pt x="123519" y="86349"/>
                    <a:pt x="97715" y="103260"/>
                  </a:cubicBezTo>
                  <a:cubicBezTo>
                    <a:pt x="71910" y="120164"/>
                    <a:pt x="30086" y="111270"/>
                    <a:pt x="14321" y="87495"/>
                  </a:cubicBezTo>
                  <a:cubicBezTo>
                    <a:pt x="-1445" y="63726"/>
                    <a:pt x="-14685" y="30179"/>
                    <a:pt x="34660" y="8172"/>
                  </a:cubicBezTo>
                  <a:close/>
                </a:path>
              </a:pathLst>
            </a:custGeom>
            <a:solidFill>
              <a:srgbClr val="C568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7" name="Google Shape;537;p3"/>
            <p:cNvSpPr/>
            <p:nvPr/>
          </p:nvSpPr>
          <p:spPr>
            <a:xfrm>
              <a:off x="7714775" y="4303046"/>
              <a:ext cx="62291" cy="63845"/>
            </a:xfrm>
            <a:custGeom>
              <a:avLst/>
              <a:gdLst/>
              <a:ahLst/>
              <a:cxnLst/>
              <a:rect l="l" t="t" r="r" b="b"/>
              <a:pathLst>
                <a:path w="62291" h="63845" extrusionOk="0">
                  <a:moveTo>
                    <a:pt x="0" y="31926"/>
                  </a:moveTo>
                  <a:cubicBezTo>
                    <a:pt x="0" y="14292"/>
                    <a:pt x="13944" y="0"/>
                    <a:pt x="31149" y="0"/>
                  </a:cubicBezTo>
                  <a:cubicBezTo>
                    <a:pt x="48348" y="0"/>
                    <a:pt x="62291" y="14292"/>
                    <a:pt x="62291" y="31926"/>
                  </a:cubicBezTo>
                  <a:cubicBezTo>
                    <a:pt x="62291" y="49553"/>
                    <a:pt x="48348" y="63845"/>
                    <a:pt x="31149" y="63845"/>
                  </a:cubicBezTo>
                  <a:cubicBezTo>
                    <a:pt x="13944" y="63845"/>
                    <a:pt x="0" y="49553"/>
                    <a:pt x="0" y="31926"/>
                  </a:cubicBezTo>
                  <a:close/>
                </a:path>
              </a:pathLst>
            </a:custGeom>
            <a:solidFill>
              <a:srgbClr val="932D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8" name="Google Shape;538;p3"/>
            <p:cNvSpPr/>
            <p:nvPr/>
          </p:nvSpPr>
          <p:spPr>
            <a:xfrm>
              <a:off x="7730969" y="4315249"/>
              <a:ext cx="35234" cy="35401"/>
            </a:xfrm>
            <a:custGeom>
              <a:avLst/>
              <a:gdLst/>
              <a:ahLst/>
              <a:cxnLst/>
              <a:rect l="l" t="t" r="r" b="b"/>
              <a:pathLst>
                <a:path w="35234" h="35401" extrusionOk="0">
                  <a:moveTo>
                    <a:pt x="0" y="17701"/>
                  </a:moveTo>
                  <a:cubicBezTo>
                    <a:pt x="0" y="7929"/>
                    <a:pt x="7889" y="0"/>
                    <a:pt x="17620" y="0"/>
                  </a:cubicBezTo>
                  <a:cubicBezTo>
                    <a:pt x="27352" y="0"/>
                    <a:pt x="35234" y="7929"/>
                    <a:pt x="35234" y="17701"/>
                  </a:cubicBezTo>
                  <a:cubicBezTo>
                    <a:pt x="35234" y="27479"/>
                    <a:pt x="27352" y="35402"/>
                    <a:pt x="17620" y="35402"/>
                  </a:cubicBezTo>
                  <a:cubicBezTo>
                    <a:pt x="7889" y="35402"/>
                    <a:pt x="0" y="27479"/>
                    <a:pt x="0" y="17701"/>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9" name="Google Shape;539;p3"/>
            <p:cNvSpPr/>
            <p:nvPr/>
          </p:nvSpPr>
          <p:spPr>
            <a:xfrm>
              <a:off x="7884229" y="4099464"/>
              <a:ext cx="26959" cy="38702"/>
            </a:xfrm>
            <a:custGeom>
              <a:avLst/>
              <a:gdLst/>
              <a:ahLst/>
              <a:cxnLst/>
              <a:rect l="l" t="t" r="r" b="b"/>
              <a:pathLst>
                <a:path w="26959" h="38702" extrusionOk="0">
                  <a:moveTo>
                    <a:pt x="20346" y="120"/>
                  </a:moveTo>
                  <a:cubicBezTo>
                    <a:pt x="18980" y="414"/>
                    <a:pt x="17734" y="1171"/>
                    <a:pt x="16917" y="2443"/>
                  </a:cubicBezTo>
                  <a:cubicBezTo>
                    <a:pt x="15719" y="4252"/>
                    <a:pt x="14332" y="6120"/>
                    <a:pt x="13381" y="8076"/>
                  </a:cubicBezTo>
                  <a:cubicBezTo>
                    <a:pt x="11620" y="11706"/>
                    <a:pt x="10348" y="15651"/>
                    <a:pt x="8733" y="19354"/>
                  </a:cubicBezTo>
                  <a:cubicBezTo>
                    <a:pt x="5907" y="25857"/>
                    <a:pt x="2960" y="32260"/>
                    <a:pt x="0" y="38702"/>
                  </a:cubicBezTo>
                  <a:cubicBezTo>
                    <a:pt x="4662" y="33365"/>
                    <a:pt x="9276" y="27920"/>
                    <a:pt x="14044" y="22676"/>
                  </a:cubicBezTo>
                  <a:cubicBezTo>
                    <a:pt x="16764" y="19682"/>
                    <a:pt x="19858" y="16923"/>
                    <a:pt x="22443" y="13829"/>
                  </a:cubicBezTo>
                  <a:cubicBezTo>
                    <a:pt x="23842" y="12155"/>
                    <a:pt x="24934" y="10246"/>
                    <a:pt x="26093" y="8411"/>
                  </a:cubicBezTo>
                  <a:cubicBezTo>
                    <a:pt x="27734" y="5879"/>
                    <a:pt x="26970" y="2530"/>
                    <a:pt x="24439" y="890"/>
                  </a:cubicBezTo>
                  <a:cubicBezTo>
                    <a:pt x="23166" y="73"/>
                    <a:pt x="21713" y="-175"/>
                    <a:pt x="20346" y="12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0" name="Google Shape;540;p3"/>
            <p:cNvSpPr/>
            <p:nvPr/>
          </p:nvSpPr>
          <p:spPr>
            <a:xfrm>
              <a:off x="7902586" y="4158289"/>
              <a:ext cx="28525" cy="27200"/>
            </a:xfrm>
            <a:custGeom>
              <a:avLst/>
              <a:gdLst/>
              <a:ahLst/>
              <a:cxnLst/>
              <a:rect l="l" t="t" r="r" b="b"/>
              <a:pathLst>
                <a:path w="28525" h="27200" extrusionOk="0">
                  <a:moveTo>
                    <a:pt x="23213" y="3"/>
                  </a:moveTo>
                  <a:cubicBezTo>
                    <a:pt x="21820" y="-44"/>
                    <a:pt x="20447" y="519"/>
                    <a:pt x="19348" y="1550"/>
                  </a:cubicBezTo>
                  <a:cubicBezTo>
                    <a:pt x="9698" y="14355"/>
                    <a:pt x="7923" y="16826"/>
                    <a:pt x="9725" y="14375"/>
                  </a:cubicBezTo>
                  <a:cubicBezTo>
                    <a:pt x="12524" y="10564"/>
                    <a:pt x="15263" y="6680"/>
                    <a:pt x="17909" y="2762"/>
                  </a:cubicBezTo>
                  <a:cubicBezTo>
                    <a:pt x="18237" y="2286"/>
                    <a:pt x="17098" y="3566"/>
                    <a:pt x="16690" y="3981"/>
                  </a:cubicBezTo>
                  <a:cubicBezTo>
                    <a:pt x="15598" y="5100"/>
                    <a:pt x="14768" y="6318"/>
                    <a:pt x="13930" y="7631"/>
                  </a:cubicBezTo>
                  <a:cubicBezTo>
                    <a:pt x="11760" y="11000"/>
                    <a:pt x="9430" y="14341"/>
                    <a:pt x="7073" y="17583"/>
                  </a:cubicBezTo>
                  <a:cubicBezTo>
                    <a:pt x="6088" y="18936"/>
                    <a:pt x="3040" y="22867"/>
                    <a:pt x="4085" y="21561"/>
                  </a:cubicBezTo>
                  <a:cubicBezTo>
                    <a:pt x="5994" y="19184"/>
                    <a:pt x="0" y="27201"/>
                    <a:pt x="0" y="27201"/>
                  </a:cubicBezTo>
                  <a:cubicBezTo>
                    <a:pt x="0" y="27201"/>
                    <a:pt x="17353" y="15802"/>
                    <a:pt x="13375" y="18353"/>
                  </a:cubicBezTo>
                  <a:cubicBezTo>
                    <a:pt x="12229" y="19090"/>
                    <a:pt x="11191" y="19927"/>
                    <a:pt x="10059" y="20677"/>
                  </a:cubicBezTo>
                  <a:cubicBezTo>
                    <a:pt x="13442" y="18527"/>
                    <a:pt x="16837" y="16438"/>
                    <a:pt x="20340" y="14482"/>
                  </a:cubicBezTo>
                  <a:cubicBezTo>
                    <a:pt x="21699" y="13725"/>
                    <a:pt x="22911" y="12969"/>
                    <a:pt x="24097" y="11944"/>
                  </a:cubicBezTo>
                  <a:cubicBezTo>
                    <a:pt x="24539" y="11562"/>
                    <a:pt x="25925" y="10544"/>
                    <a:pt x="25429" y="10839"/>
                  </a:cubicBezTo>
                  <a:cubicBezTo>
                    <a:pt x="21358" y="13237"/>
                    <a:pt x="25389" y="10832"/>
                    <a:pt x="26756" y="9506"/>
                  </a:cubicBezTo>
                  <a:cubicBezTo>
                    <a:pt x="28952" y="7443"/>
                    <a:pt x="29153" y="3968"/>
                    <a:pt x="27084" y="1771"/>
                  </a:cubicBezTo>
                  <a:cubicBezTo>
                    <a:pt x="26052" y="673"/>
                    <a:pt x="24612" y="43"/>
                    <a:pt x="23213" y="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1" name="Google Shape;541;p3"/>
            <p:cNvSpPr/>
            <p:nvPr/>
          </p:nvSpPr>
          <p:spPr>
            <a:xfrm>
              <a:off x="7885006" y="4215517"/>
              <a:ext cx="27151" cy="16739"/>
            </a:xfrm>
            <a:custGeom>
              <a:avLst/>
              <a:gdLst/>
              <a:ahLst/>
              <a:cxnLst/>
              <a:rect l="l" t="t" r="r" b="b"/>
              <a:pathLst>
                <a:path w="27151" h="16739" extrusionOk="0">
                  <a:moveTo>
                    <a:pt x="23326" y="264"/>
                  </a:moveTo>
                  <a:cubicBezTo>
                    <a:pt x="21994" y="-151"/>
                    <a:pt x="20574" y="-104"/>
                    <a:pt x="19235" y="599"/>
                  </a:cubicBezTo>
                  <a:cubicBezTo>
                    <a:pt x="13428" y="5502"/>
                    <a:pt x="14379" y="4611"/>
                    <a:pt x="13375" y="5462"/>
                  </a:cubicBezTo>
                  <a:cubicBezTo>
                    <a:pt x="13703" y="5019"/>
                    <a:pt x="14426" y="4658"/>
                    <a:pt x="14151" y="4136"/>
                  </a:cubicBezTo>
                  <a:cubicBezTo>
                    <a:pt x="13167" y="2254"/>
                    <a:pt x="11071" y="7122"/>
                    <a:pt x="9510" y="8556"/>
                  </a:cubicBezTo>
                  <a:cubicBezTo>
                    <a:pt x="7963" y="9975"/>
                    <a:pt x="3784" y="10786"/>
                    <a:pt x="4755" y="12648"/>
                  </a:cubicBezTo>
                  <a:cubicBezTo>
                    <a:pt x="5719" y="14496"/>
                    <a:pt x="0" y="16739"/>
                    <a:pt x="0" y="16739"/>
                  </a:cubicBezTo>
                  <a:cubicBezTo>
                    <a:pt x="0" y="16739"/>
                    <a:pt x="2800" y="16056"/>
                    <a:pt x="6081" y="15192"/>
                  </a:cubicBezTo>
                  <a:cubicBezTo>
                    <a:pt x="7052" y="17054"/>
                    <a:pt x="10220" y="14215"/>
                    <a:pt x="12269" y="13753"/>
                  </a:cubicBezTo>
                  <a:cubicBezTo>
                    <a:pt x="14339" y="13290"/>
                    <a:pt x="19442" y="14309"/>
                    <a:pt x="18464" y="12427"/>
                  </a:cubicBezTo>
                  <a:cubicBezTo>
                    <a:pt x="17473" y="10531"/>
                    <a:pt x="18438" y="12480"/>
                    <a:pt x="24211" y="10323"/>
                  </a:cubicBezTo>
                  <a:cubicBezTo>
                    <a:pt x="26883" y="8930"/>
                    <a:pt x="27927" y="5595"/>
                    <a:pt x="26534" y="2917"/>
                  </a:cubicBezTo>
                  <a:cubicBezTo>
                    <a:pt x="25838" y="1584"/>
                    <a:pt x="24659" y="686"/>
                    <a:pt x="23326" y="26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2" name="Google Shape;542;p3"/>
            <p:cNvSpPr/>
            <p:nvPr/>
          </p:nvSpPr>
          <p:spPr>
            <a:xfrm>
              <a:off x="7964938" y="4265551"/>
              <a:ext cx="29166" cy="11313"/>
            </a:xfrm>
            <a:custGeom>
              <a:avLst/>
              <a:gdLst/>
              <a:ahLst/>
              <a:cxnLst/>
              <a:rect l="l" t="t" r="r" b="b"/>
              <a:pathLst>
                <a:path w="29166" h="11313" extrusionOk="0">
                  <a:moveTo>
                    <a:pt x="22670" y="91"/>
                  </a:moveTo>
                  <a:cubicBezTo>
                    <a:pt x="11338" y="4913"/>
                    <a:pt x="9256" y="5797"/>
                    <a:pt x="11392" y="4846"/>
                  </a:cubicBezTo>
                  <a:cubicBezTo>
                    <a:pt x="14714" y="3366"/>
                    <a:pt x="17982" y="1953"/>
                    <a:pt x="21230" y="312"/>
                  </a:cubicBezTo>
                  <a:cubicBezTo>
                    <a:pt x="21625" y="118"/>
                    <a:pt x="20440" y="433"/>
                    <a:pt x="20011" y="533"/>
                  </a:cubicBezTo>
                  <a:cubicBezTo>
                    <a:pt x="18819" y="821"/>
                    <a:pt x="17875" y="1397"/>
                    <a:pt x="16810" y="1973"/>
                  </a:cubicBezTo>
                  <a:cubicBezTo>
                    <a:pt x="14091" y="3446"/>
                    <a:pt x="11225" y="4678"/>
                    <a:pt x="8405" y="5951"/>
                  </a:cubicBezTo>
                  <a:cubicBezTo>
                    <a:pt x="7233" y="6480"/>
                    <a:pt x="3663" y="8068"/>
                    <a:pt x="4869" y="7612"/>
                  </a:cubicBezTo>
                  <a:cubicBezTo>
                    <a:pt x="7052" y="6782"/>
                    <a:pt x="0" y="9715"/>
                    <a:pt x="0" y="9715"/>
                  </a:cubicBezTo>
                  <a:cubicBezTo>
                    <a:pt x="0" y="9715"/>
                    <a:pt x="2250" y="9788"/>
                    <a:pt x="5311" y="9936"/>
                  </a:cubicBezTo>
                  <a:cubicBezTo>
                    <a:pt x="5197" y="9936"/>
                    <a:pt x="5679" y="9930"/>
                    <a:pt x="5639" y="9936"/>
                  </a:cubicBezTo>
                  <a:cubicBezTo>
                    <a:pt x="5211" y="9950"/>
                    <a:pt x="8003" y="10191"/>
                    <a:pt x="9182" y="10264"/>
                  </a:cubicBezTo>
                  <a:cubicBezTo>
                    <a:pt x="12263" y="10472"/>
                    <a:pt x="15404" y="10613"/>
                    <a:pt x="18464" y="11041"/>
                  </a:cubicBezTo>
                  <a:cubicBezTo>
                    <a:pt x="19670" y="11209"/>
                    <a:pt x="20674" y="11409"/>
                    <a:pt x="21893" y="11262"/>
                  </a:cubicBezTo>
                  <a:cubicBezTo>
                    <a:pt x="22329" y="11209"/>
                    <a:pt x="23662" y="11088"/>
                    <a:pt x="23219" y="11041"/>
                  </a:cubicBezTo>
                  <a:cubicBezTo>
                    <a:pt x="19603" y="10639"/>
                    <a:pt x="23240" y="11101"/>
                    <a:pt x="24659" y="10820"/>
                  </a:cubicBezTo>
                  <a:cubicBezTo>
                    <a:pt x="27626" y="10284"/>
                    <a:pt x="29615" y="7371"/>
                    <a:pt x="29079" y="4404"/>
                  </a:cubicBezTo>
                  <a:cubicBezTo>
                    <a:pt x="28544" y="1437"/>
                    <a:pt x="25637" y="-445"/>
                    <a:pt x="22670" y="9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3" name="Google Shape;543;p3"/>
            <p:cNvSpPr/>
            <p:nvPr/>
          </p:nvSpPr>
          <p:spPr>
            <a:xfrm>
              <a:off x="8022320" y="4288738"/>
              <a:ext cx="28982" cy="11182"/>
            </a:xfrm>
            <a:custGeom>
              <a:avLst/>
              <a:gdLst/>
              <a:ahLst/>
              <a:cxnLst/>
              <a:rect l="l" t="t" r="r" b="b"/>
              <a:pathLst>
                <a:path w="28982" h="11182" extrusionOk="0">
                  <a:moveTo>
                    <a:pt x="23106" y="16"/>
                  </a:moveTo>
                  <a:cubicBezTo>
                    <a:pt x="11566" y="3646"/>
                    <a:pt x="9323" y="4389"/>
                    <a:pt x="11499" y="3660"/>
                  </a:cubicBezTo>
                  <a:cubicBezTo>
                    <a:pt x="14895" y="2534"/>
                    <a:pt x="18337" y="1416"/>
                    <a:pt x="21673" y="124"/>
                  </a:cubicBezTo>
                  <a:cubicBezTo>
                    <a:pt x="22074" y="-31"/>
                    <a:pt x="20775" y="177"/>
                    <a:pt x="20346" y="237"/>
                  </a:cubicBezTo>
                  <a:cubicBezTo>
                    <a:pt x="19148" y="398"/>
                    <a:pt x="18237" y="874"/>
                    <a:pt x="17138" y="1342"/>
                  </a:cubicBezTo>
                  <a:cubicBezTo>
                    <a:pt x="14339" y="2528"/>
                    <a:pt x="11392" y="3459"/>
                    <a:pt x="8512" y="4436"/>
                  </a:cubicBezTo>
                  <a:cubicBezTo>
                    <a:pt x="7313" y="4845"/>
                    <a:pt x="3757" y="5984"/>
                    <a:pt x="4976" y="5655"/>
                  </a:cubicBezTo>
                  <a:cubicBezTo>
                    <a:pt x="7193" y="5052"/>
                    <a:pt x="0" y="7310"/>
                    <a:pt x="0" y="7310"/>
                  </a:cubicBezTo>
                  <a:cubicBezTo>
                    <a:pt x="0" y="7310"/>
                    <a:pt x="2130" y="7631"/>
                    <a:pt x="5090" y="8086"/>
                  </a:cubicBezTo>
                  <a:cubicBezTo>
                    <a:pt x="3831" y="7946"/>
                    <a:pt x="7601" y="8529"/>
                    <a:pt x="8847" y="8749"/>
                  </a:cubicBezTo>
                  <a:cubicBezTo>
                    <a:pt x="11841" y="9272"/>
                    <a:pt x="14855" y="9888"/>
                    <a:pt x="17801" y="10625"/>
                  </a:cubicBezTo>
                  <a:cubicBezTo>
                    <a:pt x="18960" y="10919"/>
                    <a:pt x="20018" y="11207"/>
                    <a:pt x="21230" y="11181"/>
                  </a:cubicBezTo>
                  <a:cubicBezTo>
                    <a:pt x="21666" y="11174"/>
                    <a:pt x="22979" y="11161"/>
                    <a:pt x="22556" y="11067"/>
                  </a:cubicBezTo>
                  <a:cubicBezTo>
                    <a:pt x="19060" y="10303"/>
                    <a:pt x="22469" y="11094"/>
                    <a:pt x="23882" y="10960"/>
                  </a:cubicBezTo>
                  <a:cubicBezTo>
                    <a:pt x="26890" y="10725"/>
                    <a:pt x="29200" y="8106"/>
                    <a:pt x="28966" y="5099"/>
                  </a:cubicBezTo>
                  <a:cubicBezTo>
                    <a:pt x="28738" y="2093"/>
                    <a:pt x="26113" y="-218"/>
                    <a:pt x="23106" y="1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 name="Google Shape;544;p3"/>
            <p:cNvSpPr/>
            <p:nvPr/>
          </p:nvSpPr>
          <p:spPr>
            <a:xfrm>
              <a:off x="7985505" y="4318598"/>
              <a:ext cx="29748" cy="11109"/>
            </a:xfrm>
            <a:custGeom>
              <a:avLst/>
              <a:gdLst/>
              <a:ahLst/>
              <a:cxnLst/>
              <a:rect l="l" t="t" r="r" b="b"/>
              <a:pathLst>
                <a:path w="29748" h="11109" extrusionOk="0">
                  <a:moveTo>
                    <a:pt x="23990" y="6"/>
                  </a:moveTo>
                  <a:cubicBezTo>
                    <a:pt x="16757" y="1982"/>
                    <a:pt x="18083" y="1640"/>
                    <a:pt x="16804" y="1995"/>
                  </a:cubicBezTo>
                  <a:cubicBezTo>
                    <a:pt x="17306" y="1734"/>
                    <a:pt x="18049" y="1600"/>
                    <a:pt x="18023" y="997"/>
                  </a:cubicBezTo>
                  <a:cubicBezTo>
                    <a:pt x="17922" y="-1099"/>
                    <a:pt x="13944" y="2350"/>
                    <a:pt x="11941" y="2993"/>
                  </a:cubicBezTo>
                  <a:cubicBezTo>
                    <a:pt x="9952" y="3622"/>
                    <a:pt x="5874" y="2678"/>
                    <a:pt x="5967" y="4761"/>
                  </a:cubicBezTo>
                  <a:cubicBezTo>
                    <a:pt x="6061" y="6824"/>
                    <a:pt x="0" y="6529"/>
                    <a:pt x="0" y="6529"/>
                  </a:cubicBezTo>
                  <a:cubicBezTo>
                    <a:pt x="0" y="6529"/>
                    <a:pt x="2786" y="7038"/>
                    <a:pt x="6081" y="7634"/>
                  </a:cubicBezTo>
                  <a:cubicBezTo>
                    <a:pt x="6175" y="9717"/>
                    <a:pt x="10240" y="8398"/>
                    <a:pt x="12270" y="8853"/>
                  </a:cubicBezTo>
                  <a:cubicBezTo>
                    <a:pt x="14326" y="9302"/>
                    <a:pt x="18451" y="12503"/>
                    <a:pt x="18350" y="10400"/>
                  </a:cubicBezTo>
                  <a:cubicBezTo>
                    <a:pt x="18257" y="8277"/>
                    <a:pt x="18344" y="10353"/>
                    <a:pt x="24432" y="10842"/>
                  </a:cubicBezTo>
                  <a:cubicBezTo>
                    <a:pt x="27446" y="10701"/>
                    <a:pt x="29876" y="8217"/>
                    <a:pt x="29743" y="5203"/>
                  </a:cubicBezTo>
                  <a:cubicBezTo>
                    <a:pt x="29602" y="2189"/>
                    <a:pt x="27004" y="-135"/>
                    <a:pt x="23990" y="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 name="Google Shape;545;p3"/>
            <p:cNvSpPr/>
            <p:nvPr/>
          </p:nvSpPr>
          <p:spPr>
            <a:xfrm>
              <a:off x="7913195" y="4346320"/>
              <a:ext cx="33580" cy="11501"/>
            </a:xfrm>
            <a:custGeom>
              <a:avLst/>
              <a:gdLst/>
              <a:ahLst/>
              <a:cxnLst/>
              <a:rect l="l" t="t" r="r" b="b"/>
              <a:pathLst>
                <a:path w="33580" h="11501" extrusionOk="0">
                  <a:moveTo>
                    <a:pt x="25544" y="31"/>
                  </a:moveTo>
                  <a:cubicBezTo>
                    <a:pt x="26756" y="-90"/>
                    <a:pt x="23106" y="178"/>
                    <a:pt x="21894" y="258"/>
                  </a:cubicBezTo>
                  <a:cubicBezTo>
                    <a:pt x="20668" y="332"/>
                    <a:pt x="19476" y="500"/>
                    <a:pt x="18243" y="587"/>
                  </a:cubicBezTo>
                  <a:cubicBezTo>
                    <a:pt x="14600" y="854"/>
                    <a:pt x="10843" y="908"/>
                    <a:pt x="7186" y="1029"/>
                  </a:cubicBezTo>
                  <a:cubicBezTo>
                    <a:pt x="5974" y="1069"/>
                    <a:pt x="2438" y="1156"/>
                    <a:pt x="3650" y="1143"/>
                  </a:cubicBezTo>
                  <a:cubicBezTo>
                    <a:pt x="7287" y="1096"/>
                    <a:pt x="0" y="1250"/>
                    <a:pt x="0" y="1250"/>
                  </a:cubicBezTo>
                  <a:cubicBezTo>
                    <a:pt x="0" y="1250"/>
                    <a:pt x="17018" y="7719"/>
                    <a:pt x="13602" y="6333"/>
                  </a:cubicBezTo>
                  <a:cubicBezTo>
                    <a:pt x="11365" y="5429"/>
                    <a:pt x="9022" y="4719"/>
                    <a:pt x="6744" y="3902"/>
                  </a:cubicBezTo>
                  <a:cubicBezTo>
                    <a:pt x="7883" y="4344"/>
                    <a:pt x="9042" y="4786"/>
                    <a:pt x="10173" y="5228"/>
                  </a:cubicBezTo>
                  <a:cubicBezTo>
                    <a:pt x="13596" y="6581"/>
                    <a:pt x="16958" y="8115"/>
                    <a:pt x="20346" y="9541"/>
                  </a:cubicBezTo>
                  <a:cubicBezTo>
                    <a:pt x="21465" y="10017"/>
                    <a:pt x="24766" y="11383"/>
                    <a:pt x="23662" y="10867"/>
                  </a:cubicBezTo>
                  <a:cubicBezTo>
                    <a:pt x="20319" y="9313"/>
                    <a:pt x="23682" y="10820"/>
                    <a:pt x="27198" y="11423"/>
                  </a:cubicBezTo>
                  <a:cubicBezTo>
                    <a:pt x="30178" y="11925"/>
                    <a:pt x="32997" y="9976"/>
                    <a:pt x="33500" y="7003"/>
                  </a:cubicBezTo>
                  <a:cubicBezTo>
                    <a:pt x="34009" y="4022"/>
                    <a:pt x="32053" y="1203"/>
                    <a:pt x="29080" y="700"/>
                  </a:cubicBezTo>
                  <a:cubicBezTo>
                    <a:pt x="14533" y="1002"/>
                    <a:pt x="10856" y="1210"/>
                    <a:pt x="14486" y="1029"/>
                  </a:cubicBezTo>
                  <a:cubicBezTo>
                    <a:pt x="18170" y="848"/>
                    <a:pt x="21873" y="406"/>
                    <a:pt x="25544" y="3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6" name="Google Shape;546;p3"/>
            <p:cNvSpPr/>
            <p:nvPr/>
          </p:nvSpPr>
          <p:spPr>
            <a:xfrm>
              <a:off x="8005517" y="4402742"/>
              <a:ext cx="36175" cy="12175"/>
            </a:xfrm>
            <a:custGeom>
              <a:avLst/>
              <a:gdLst/>
              <a:ahLst/>
              <a:cxnLst/>
              <a:rect l="l" t="t" r="r" b="b"/>
              <a:pathLst>
                <a:path w="36175" h="12175" extrusionOk="0">
                  <a:moveTo>
                    <a:pt x="0" y="0"/>
                  </a:moveTo>
                  <a:cubicBezTo>
                    <a:pt x="0" y="0"/>
                    <a:pt x="1976" y="851"/>
                    <a:pt x="3650" y="1547"/>
                  </a:cubicBezTo>
                  <a:cubicBezTo>
                    <a:pt x="2404" y="1052"/>
                    <a:pt x="6068" y="2465"/>
                    <a:pt x="7293" y="2980"/>
                  </a:cubicBezTo>
                  <a:cubicBezTo>
                    <a:pt x="7481" y="3054"/>
                    <a:pt x="7662" y="3134"/>
                    <a:pt x="7849" y="3208"/>
                  </a:cubicBezTo>
                  <a:cubicBezTo>
                    <a:pt x="8901" y="3650"/>
                    <a:pt x="10005" y="4193"/>
                    <a:pt x="11057" y="4641"/>
                  </a:cubicBezTo>
                  <a:cubicBezTo>
                    <a:pt x="14767" y="6235"/>
                    <a:pt x="18330" y="7943"/>
                    <a:pt x="22000" y="9618"/>
                  </a:cubicBezTo>
                  <a:cubicBezTo>
                    <a:pt x="23219" y="10173"/>
                    <a:pt x="26956" y="11761"/>
                    <a:pt x="25758" y="11164"/>
                  </a:cubicBezTo>
                  <a:cubicBezTo>
                    <a:pt x="22134" y="9363"/>
                    <a:pt x="25671" y="11198"/>
                    <a:pt x="29521" y="12048"/>
                  </a:cubicBezTo>
                  <a:cubicBezTo>
                    <a:pt x="32468" y="12698"/>
                    <a:pt x="35395" y="10796"/>
                    <a:pt x="36044" y="7849"/>
                  </a:cubicBezTo>
                  <a:cubicBezTo>
                    <a:pt x="36687" y="4902"/>
                    <a:pt x="34899" y="2083"/>
                    <a:pt x="31953" y="1433"/>
                  </a:cubicBezTo>
                  <a:cubicBezTo>
                    <a:pt x="15966" y="717"/>
                    <a:pt x="11921" y="589"/>
                    <a:pt x="15919" y="663"/>
                  </a:cubicBezTo>
                  <a:cubicBezTo>
                    <a:pt x="19964" y="737"/>
                    <a:pt x="24036" y="663"/>
                    <a:pt x="28082" y="549"/>
                  </a:cubicBezTo>
                  <a:cubicBezTo>
                    <a:pt x="29421" y="516"/>
                    <a:pt x="25443" y="449"/>
                    <a:pt x="24103" y="442"/>
                  </a:cubicBezTo>
                  <a:cubicBezTo>
                    <a:pt x="22750" y="435"/>
                    <a:pt x="21364" y="549"/>
                    <a:pt x="20011" y="549"/>
                  </a:cubicBezTo>
                  <a:cubicBezTo>
                    <a:pt x="15993" y="563"/>
                    <a:pt x="11974" y="355"/>
                    <a:pt x="7963" y="221"/>
                  </a:cubicBezTo>
                  <a:cubicBezTo>
                    <a:pt x="6623" y="174"/>
                    <a:pt x="2645" y="40"/>
                    <a:pt x="3978" y="107"/>
                  </a:cubicBezTo>
                  <a:cubicBezTo>
                    <a:pt x="7970" y="322"/>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7" name="Google Shape;547;p3"/>
            <p:cNvSpPr/>
            <p:nvPr/>
          </p:nvSpPr>
          <p:spPr>
            <a:xfrm>
              <a:off x="7925357" y="4516615"/>
              <a:ext cx="29518" cy="19792"/>
            </a:xfrm>
            <a:custGeom>
              <a:avLst/>
              <a:gdLst/>
              <a:ahLst/>
              <a:cxnLst/>
              <a:rect l="l" t="t" r="r" b="b"/>
              <a:pathLst>
                <a:path w="29518" h="19792" extrusionOk="0">
                  <a:moveTo>
                    <a:pt x="0" y="0"/>
                  </a:moveTo>
                  <a:cubicBezTo>
                    <a:pt x="0" y="0"/>
                    <a:pt x="12785" y="11593"/>
                    <a:pt x="10508" y="9403"/>
                  </a:cubicBezTo>
                  <a:cubicBezTo>
                    <a:pt x="8271" y="7253"/>
                    <a:pt x="5880" y="5244"/>
                    <a:pt x="3764" y="2987"/>
                  </a:cubicBezTo>
                  <a:cubicBezTo>
                    <a:pt x="2679" y="1835"/>
                    <a:pt x="6108" y="5043"/>
                    <a:pt x="7300" y="6081"/>
                  </a:cubicBezTo>
                  <a:cubicBezTo>
                    <a:pt x="9476" y="7983"/>
                    <a:pt x="12169" y="10388"/>
                    <a:pt x="14151" y="12497"/>
                  </a:cubicBezTo>
                  <a:cubicBezTo>
                    <a:pt x="15223" y="13636"/>
                    <a:pt x="18444" y="17038"/>
                    <a:pt x="17252" y="16034"/>
                  </a:cubicBezTo>
                  <a:cubicBezTo>
                    <a:pt x="14828" y="13991"/>
                    <a:pt x="17312" y="16054"/>
                    <a:pt x="21009" y="18799"/>
                  </a:cubicBezTo>
                  <a:cubicBezTo>
                    <a:pt x="23480" y="20534"/>
                    <a:pt x="26796" y="19938"/>
                    <a:pt x="28523" y="17473"/>
                  </a:cubicBezTo>
                  <a:cubicBezTo>
                    <a:pt x="30258" y="15002"/>
                    <a:pt x="29669" y="11573"/>
                    <a:pt x="27197" y="9845"/>
                  </a:cubicBezTo>
                  <a:cubicBezTo>
                    <a:pt x="13582" y="4923"/>
                    <a:pt x="10521" y="3898"/>
                    <a:pt x="13602" y="4869"/>
                  </a:cubicBezTo>
                  <a:cubicBezTo>
                    <a:pt x="16743" y="5860"/>
                    <a:pt x="19964" y="6711"/>
                    <a:pt x="23219" y="7186"/>
                  </a:cubicBezTo>
                  <a:cubicBezTo>
                    <a:pt x="24874" y="7434"/>
                    <a:pt x="20051" y="6155"/>
                    <a:pt x="18464" y="5639"/>
                  </a:cubicBezTo>
                  <a:cubicBezTo>
                    <a:pt x="14995" y="4521"/>
                    <a:pt x="12658" y="3724"/>
                    <a:pt x="9182" y="2659"/>
                  </a:cubicBezTo>
                  <a:cubicBezTo>
                    <a:pt x="7648" y="2184"/>
                    <a:pt x="3221" y="609"/>
                    <a:pt x="4648" y="1326"/>
                  </a:cubicBezTo>
                  <a:cubicBezTo>
                    <a:pt x="7527" y="2786"/>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8" name="Google Shape;548;p3"/>
            <p:cNvSpPr/>
            <p:nvPr/>
          </p:nvSpPr>
          <p:spPr>
            <a:xfrm>
              <a:off x="7817893" y="4504674"/>
              <a:ext cx="41197" cy="35671"/>
            </a:xfrm>
            <a:custGeom>
              <a:avLst/>
              <a:gdLst/>
              <a:ahLst/>
              <a:cxnLst/>
              <a:rect l="l" t="t" r="r" b="b"/>
              <a:pathLst>
                <a:path w="41197" h="35671" extrusionOk="0">
                  <a:moveTo>
                    <a:pt x="0" y="0"/>
                  </a:moveTo>
                  <a:cubicBezTo>
                    <a:pt x="5693" y="6128"/>
                    <a:pt x="11332" y="12243"/>
                    <a:pt x="16917" y="18464"/>
                  </a:cubicBezTo>
                  <a:cubicBezTo>
                    <a:pt x="20098" y="22014"/>
                    <a:pt x="23126" y="25871"/>
                    <a:pt x="26427" y="29301"/>
                  </a:cubicBezTo>
                  <a:cubicBezTo>
                    <a:pt x="28216" y="31162"/>
                    <a:pt x="30298" y="32743"/>
                    <a:pt x="32287" y="34391"/>
                  </a:cubicBezTo>
                  <a:cubicBezTo>
                    <a:pt x="34591" y="36333"/>
                    <a:pt x="37967" y="36031"/>
                    <a:pt x="39916" y="33728"/>
                  </a:cubicBezTo>
                  <a:cubicBezTo>
                    <a:pt x="41858" y="31417"/>
                    <a:pt x="41557" y="28042"/>
                    <a:pt x="39253" y="26093"/>
                  </a:cubicBezTo>
                  <a:cubicBezTo>
                    <a:pt x="37297" y="24418"/>
                    <a:pt x="35415" y="22570"/>
                    <a:pt x="33279" y="21123"/>
                  </a:cubicBezTo>
                  <a:cubicBezTo>
                    <a:pt x="29348" y="18444"/>
                    <a:pt x="25041" y="16254"/>
                    <a:pt x="21009" y="13716"/>
                  </a:cubicBezTo>
                  <a:cubicBezTo>
                    <a:pt x="13930" y="9255"/>
                    <a:pt x="6999" y="4581"/>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9" name="Google Shape;549;p3"/>
            <p:cNvSpPr/>
            <p:nvPr/>
          </p:nvSpPr>
          <p:spPr>
            <a:xfrm>
              <a:off x="7782625" y="4525576"/>
              <a:ext cx="25448" cy="35728"/>
            </a:xfrm>
            <a:custGeom>
              <a:avLst/>
              <a:gdLst/>
              <a:ahLst/>
              <a:cxnLst/>
              <a:rect l="l" t="t" r="r" b="b"/>
              <a:pathLst>
                <a:path w="25448" h="35728" extrusionOk="0">
                  <a:moveTo>
                    <a:pt x="0" y="0"/>
                  </a:moveTo>
                  <a:cubicBezTo>
                    <a:pt x="2699" y="5921"/>
                    <a:pt x="5498" y="11814"/>
                    <a:pt x="8070" y="17795"/>
                  </a:cubicBezTo>
                  <a:cubicBezTo>
                    <a:pt x="9537" y="21210"/>
                    <a:pt x="10655" y="24854"/>
                    <a:pt x="12269" y="28189"/>
                  </a:cubicBezTo>
                  <a:cubicBezTo>
                    <a:pt x="13140" y="29984"/>
                    <a:pt x="14365" y="31631"/>
                    <a:pt x="15477" y="33279"/>
                  </a:cubicBezTo>
                  <a:cubicBezTo>
                    <a:pt x="17145" y="35790"/>
                    <a:pt x="20480" y="36487"/>
                    <a:pt x="22998" y="34826"/>
                  </a:cubicBezTo>
                  <a:cubicBezTo>
                    <a:pt x="25510" y="33158"/>
                    <a:pt x="26206" y="29823"/>
                    <a:pt x="24545" y="27305"/>
                  </a:cubicBezTo>
                  <a:cubicBezTo>
                    <a:pt x="23467" y="25637"/>
                    <a:pt x="22429" y="23836"/>
                    <a:pt x="21117" y="22329"/>
                  </a:cubicBezTo>
                  <a:cubicBezTo>
                    <a:pt x="18685" y="19536"/>
                    <a:pt x="15832" y="17058"/>
                    <a:pt x="13267" y="14372"/>
                  </a:cubicBezTo>
                  <a:cubicBezTo>
                    <a:pt x="8773" y="9658"/>
                    <a:pt x="4393" y="4802"/>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0" name="Google Shape;550;p3"/>
            <p:cNvSpPr/>
            <p:nvPr/>
          </p:nvSpPr>
          <p:spPr>
            <a:xfrm>
              <a:off x="7830055" y="4564045"/>
              <a:ext cx="34901" cy="42977"/>
            </a:xfrm>
            <a:custGeom>
              <a:avLst/>
              <a:gdLst/>
              <a:ahLst/>
              <a:cxnLst/>
              <a:rect l="l" t="t" r="r" b="b"/>
              <a:pathLst>
                <a:path w="34901" h="42977" extrusionOk="0">
                  <a:moveTo>
                    <a:pt x="0" y="0"/>
                  </a:moveTo>
                  <a:cubicBezTo>
                    <a:pt x="4427" y="7280"/>
                    <a:pt x="8854" y="14540"/>
                    <a:pt x="13160" y="21893"/>
                  </a:cubicBezTo>
                  <a:cubicBezTo>
                    <a:pt x="15611" y="26086"/>
                    <a:pt x="17754" y="30513"/>
                    <a:pt x="20346" y="34611"/>
                  </a:cubicBezTo>
                  <a:cubicBezTo>
                    <a:pt x="21753" y="36835"/>
                    <a:pt x="23460" y="38864"/>
                    <a:pt x="25102" y="40914"/>
                  </a:cubicBezTo>
                  <a:cubicBezTo>
                    <a:pt x="26963" y="43285"/>
                    <a:pt x="30466" y="43659"/>
                    <a:pt x="32837" y="41797"/>
                  </a:cubicBezTo>
                  <a:cubicBezTo>
                    <a:pt x="35208" y="39929"/>
                    <a:pt x="35582" y="36540"/>
                    <a:pt x="33721" y="34169"/>
                  </a:cubicBezTo>
                  <a:cubicBezTo>
                    <a:pt x="32120" y="32087"/>
                    <a:pt x="30573" y="29870"/>
                    <a:pt x="28745" y="27974"/>
                  </a:cubicBezTo>
                  <a:cubicBezTo>
                    <a:pt x="25383" y="24485"/>
                    <a:pt x="21619" y="21291"/>
                    <a:pt x="18136" y="17915"/>
                  </a:cubicBezTo>
                  <a:cubicBezTo>
                    <a:pt x="12015" y="11988"/>
                    <a:pt x="6021" y="6028"/>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1" name="Google Shape;551;p3"/>
            <p:cNvSpPr/>
            <p:nvPr/>
          </p:nvSpPr>
          <p:spPr>
            <a:xfrm>
              <a:off x="7665192" y="4601530"/>
              <a:ext cx="11420" cy="47005"/>
            </a:xfrm>
            <a:custGeom>
              <a:avLst/>
              <a:gdLst/>
              <a:ahLst/>
              <a:cxnLst/>
              <a:rect l="l" t="t" r="r" b="b"/>
              <a:pathLst>
                <a:path w="11420" h="47005" extrusionOk="0">
                  <a:moveTo>
                    <a:pt x="8749" y="0"/>
                  </a:moveTo>
                  <a:cubicBezTo>
                    <a:pt x="7156" y="7287"/>
                    <a:pt x="5615" y="14634"/>
                    <a:pt x="3887" y="21887"/>
                  </a:cubicBezTo>
                  <a:cubicBezTo>
                    <a:pt x="2903" y="26025"/>
                    <a:pt x="1503" y="30104"/>
                    <a:pt x="679" y="34270"/>
                  </a:cubicBezTo>
                  <a:cubicBezTo>
                    <a:pt x="237" y="36527"/>
                    <a:pt x="177" y="38844"/>
                    <a:pt x="16" y="41128"/>
                  </a:cubicBezTo>
                  <a:cubicBezTo>
                    <a:pt x="-218" y="44135"/>
                    <a:pt x="2099" y="46747"/>
                    <a:pt x="5106" y="46988"/>
                  </a:cubicBezTo>
                  <a:cubicBezTo>
                    <a:pt x="8113" y="47223"/>
                    <a:pt x="10725" y="45019"/>
                    <a:pt x="10960" y="42012"/>
                  </a:cubicBezTo>
                  <a:cubicBezTo>
                    <a:pt x="11167" y="39728"/>
                    <a:pt x="11488" y="37451"/>
                    <a:pt x="11408" y="35154"/>
                  </a:cubicBezTo>
                  <a:cubicBezTo>
                    <a:pt x="11247" y="30915"/>
                    <a:pt x="10511" y="26575"/>
                    <a:pt x="10189" y="22329"/>
                  </a:cubicBezTo>
                  <a:cubicBezTo>
                    <a:pt x="9620" y="14888"/>
                    <a:pt x="9178" y="7447"/>
                    <a:pt x="8749"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2" name="Google Shape;552;p3"/>
            <p:cNvSpPr/>
            <p:nvPr/>
          </p:nvSpPr>
          <p:spPr>
            <a:xfrm>
              <a:off x="7638641" y="4551113"/>
              <a:ext cx="11271" cy="34859"/>
            </a:xfrm>
            <a:custGeom>
              <a:avLst/>
              <a:gdLst/>
              <a:ahLst/>
              <a:cxnLst/>
              <a:rect l="l" t="t" r="r" b="b"/>
              <a:pathLst>
                <a:path w="11271" h="34859" extrusionOk="0">
                  <a:moveTo>
                    <a:pt x="7333" y="0"/>
                  </a:moveTo>
                  <a:cubicBezTo>
                    <a:pt x="7333" y="0"/>
                    <a:pt x="2450" y="19134"/>
                    <a:pt x="3682" y="14372"/>
                  </a:cubicBezTo>
                  <a:cubicBezTo>
                    <a:pt x="4701" y="10441"/>
                    <a:pt x="5658" y="6557"/>
                    <a:pt x="6777" y="2652"/>
                  </a:cubicBezTo>
                  <a:cubicBezTo>
                    <a:pt x="7051" y="1695"/>
                    <a:pt x="6442" y="4561"/>
                    <a:pt x="6227" y="5525"/>
                  </a:cubicBezTo>
                  <a:cubicBezTo>
                    <a:pt x="5658" y="8050"/>
                    <a:pt x="5364" y="9323"/>
                    <a:pt x="4681" y="11828"/>
                  </a:cubicBezTo>
                  <a:cubicBezTo>
                    <a:pt x="3595" y="15792"/>
                    <a:pt x="2062" y="19549"/>
                    <a:pt x="810" y="23440"/>
                  </a:cubicBezTo>
                  <a:cubicBezTo>
                    <a:pt x="401" y="24693"/>
                    <a:pt x="260" y="26006"/>
                    <a:pt x="147" y="27311"/>
                  </a:cubicBezTo>
                  <a:cubicBezTo>
                    <a:pt x="59" y="28209"/>
                    <a:pt x="213" y="27647"/>
                    <a:pt x="147" y="28417"/>
                  </a:cubicBezTo>
                  <a:cubicBezTo>
                    <a:pt x="133" y="28510"/>
                    <a:pt x="12" y="28839"/>
                    <a:pt x="32" y="28745"/>
                  </a:cubicBezTo>
                  <a:cubicBezTo>
                    <a:pt x="-296" y="31745"/>
                    <a:pt x="1901" y="34498"/>
                    <a:pt x="4901" y="34826"/>
                  </a:cubicBezTo>
                  <a:cubicBezTo>
                    <a:pt x="7895" y="35161"/>
                    <a:pt x="10534" y="32957"/>
                    <a:pt x="10869" y="29964"/>
                  </a:cubicBezTo>
                  <a:cubicBezTo>
                    <a:pt x="9061" y="14969"/>
                    <a:pt x="8639" y="10917"/>
                    <a:pt x="9101" y="15036"/>
                  </a:cubicBezTo>
                  <a:cubicBezTo>
                    <a:pt x="9663" y="20005"/>
                    <a:pt x="10346" y="24887"/>
                    <a:pt x="10976" y="29850"/>
                  </a:cubicBezTo>
                  <a:cubicBezTo>
                    <a:pt x="11009" y="30111"/>
                    <a:pt x="10949" y="29341"/>
                    <a:pt x="10976" y="29080"/>
                  </a:cubicBezTo>
                  <a:cubicBezTo>
                    <a:pt x="11016" y="28799"/>
                    <a:pt x="11177" y="27874"/>
                    <a:pt x="11204" y="27640"/>
                  </a:cubicBezTo>
                  <a:cubicBezTo>
                    <a:pt x="11351" y="26072"/>
                    <a:pt x="11250" y="24659"/>
                    <a:pt x="10976" y="23106"/>
                  </a:cubicBezTo>
                  <a:cubicBezTo>
                    <a:pt x="10139" y="18357"/>
                    <a:pt x="9596" y="13616"/>
                    <a:pt x="8879" y="8847"/>
                  </a:cubicBezTo>
                  <a:cubicBezTo>
                    <a:pt x="8719" y="7776"/>
                    <a:pt x="8498" y="6704"/>
                    <a:pt x="8324" y="5639"/>
                  </a:cubicBezTo>
                  <a:cubicBezTo>
                    <a:pt x="8163" y="4642"/>
                    <a:pt x="7808" y="1648"/>
                    <a:pt x="7882" y="2652"/>
                  </a:cubicBezTo>
                  <a:cubicBezTo>
                    <a:pt x="8203" y="6784"/>
                    <a:pt x="7333" y="0"/>
                    <a:pt x="7333"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3" name="Google Shape;553;p3"/>
            <p:cNvSpPr/>
            <p:nvPr/>
          </p:nvSpPr>
          <p:spPr>
            <a:xfrm>
              <a:off x="7587973" y="4573006"/>
              <a:ext cx="13089" cy="26376"/>
            </a:xfrm>
            <a:custGeom>
              <a:avLst/>
              <a:gdLst/>
              <a:ahLst/>
              <a:cxnLst/>
              <a:rect l="l" t="t" r="r" b="b"/>
              <a:pathLst>
                <a:path w="13089" h="26376" extrusionOk="0">
                  <a:moveTo>
                    <a:pt x="12560" y="0"/>
                  </a:moveTo>
                  <a:cubicBezTo>
                    <a:pt x="12560" y="0"/>
                    <a:pt x="5649" y="10983"/>
                    <a:pt x="7470" y="8177"/>
                  </a:cubicBezTo>
                  <a:cubicBezTo>
                    <a:pt x="8796" y="6141"/>
                    <a:pt x="10102" y="4032"/>
                    <a:pt x="11562" y="2096"/>
                  </a:cubicBezTo>
                  <a:cubicBezTo>
                    <a:pt x="12004" y="1514"/>
                    <a:pt x="10893" y="3429"/>
                    <a:pt x="10571" y="4085"/>
                  </a:cubicBezTo>
                  <a:cubicBezTo>
                    <a:pt x="10270" y="4695"/>
                    <a:pt x="10002" y="5371"/>
                    <a:pt x="9687" y="5967"/>
                  </a:cubicBezTo>
                  <a:cubicBezTo>
                    <a:pt x="8301" y="8586"/>
                    <a:pt x="6734" y="11211"/>
                    <a:pt x="4818" y="13488"/>
                  </a:cubicBezTo>
                  <a:cubicBezTo>
                    <a:pt x="3988" y="14473"/>
                    <a:pt x="3157" y="15350"/>
                    <a:pt x="2387" y="16361"/>
                  </a:cubicBezTo>
                  <a:cubicBezTo>
                    <a:pt x="-98" y="18069"/>
                    <a:pt x="-754" y="21505"/>
                    <a:pt x="947" y="23989"/>
                  </a:cubicBezTo>
                  <a:cubicBezTo>
                    <a:pt x="2655" y="26474"/>
                    <a:pt x="6091" y="27130"/>
                    <a:pt x="8575" y="25429"/>
                  </a:cubicBezTo>
                  <a:cubicBezTo>
                    <a:pt x="10545" y="12705"/>
                    <a:pt x="11120" y="9242"/>
                    <a:pt x="10571" y="12711"/>
                  </a:cubicBezTo>
                  <a:cubicBezTo>
                    <a:pt x="9915" y="16810"/>
                    <a:pt x="9319" y="20956"/>
                    <a:pt x="9024" y="25095"/>
                  </a:cubicBezTo>
                  <a:cubicBezTo>
                    <a:pt x="9017" y="25161"/>
                    <a:pt x="9881" y="24365"/>
                    <a:pt x="10457" y="23655"/>
                  </a:cubicBezTo>
                  <a:cubicBezTo>
                    <a:pt x="11408" y="22483"/>
                    <a:pt x="12058" y="21257"/>
                    <a:pt x="12447" y="19790"/>
                  </a:cubicBezTo>
                  <a:cubicBezTo>
                    <a:pt x="13451" y="16047"/>
                    <a:pt x="13009" y="10481"/>
                    <a:pt x="12888" y="6630"/>
                  </a:cubicBezTo>
                  <a:cubicBezTo>
                    <a:pt x="12868" y="5940"/>
                    <a:pt x="12808" y="5217"/>
                    <a:pt x="12781" y="4527"/>
                  </a:cubicBezTo>
                  <a:cubicBezTo>
                    <a:pt x="12748" y="3791"/>
                    <a:pt x="12868" y="1601"/>
                    <a:pt x="12667" y="2317"/>
                  </a:cubicBezTo>
                  <a:cubicBezTo>
                    <a:pt x="11736" y="5706"/>
                    <a:pt x="12560" y="0"/>
                    <a:pt x="1256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4" name="Google Shape;554;p3"/>
            <p:cNvSpPr/>
            <p:nvPr/>
          </p:nvSpPr>
          <p:spPr>
            <a:xfrm>
              <a:off x="7536301" y="4532428"/>
              <a:ext cx="11711" cy="34602"/>
            </a:xfrm>
            <a:custGeom>
              <a:avLst/>
              <a:gdLst/>
              <a:ahLst/>
              <a:cxnLst/>
              <a:rect l="l" t="t" r="r" b="b"/>
              <a:pathLst>
                <a:path w="11711" h="34602" extrusionOk="0">
                  <a:moveTo>
                    <a:pt x="11712" y="0"/>
                  </a:moveTo>
                  <a:cubicBezTo>
                    <a:pt x="11712" y="0"/>
                    <a:pt x="4050" y="18712"/>
                    <a:pt x="5965" y="14044"/>
                  </a:cubicBezTo>
                  <a:cubicBezTo>
                    <a:pt x="7211" y="11004"/>
                    <a:pt x="8383" y="7910"/>
                    <a:pt x="9616" y="4862"/>
                  </a:cubicBezTo>
                  <a:cubicBezTo>
                    <a:pt x="9086" y="6095"/>
                    <a:pt x="8270" y="7936"/>
                    <a:pt x="7734" y="9175"/>
                  </a:cubicBezTo>
                  <a:cubicBezTo>
                    <a:pt x="5925" y="13354"/>
                    <a:pt x="4157" y="17500"/>
                    <a:pt x="2094" y="21558"/>
                  </a:cubicBezTo>
                  <a:cubicBezTo>
                    <a:pt x="1378" y="22979"/>
                    <a:pt x="869" y="24325"/>
                    <a:pt x="548" y="25871"/>
                  </a:cubicBezTo>
                  <a:cubicBezTo>
                    <a:pt x="447" y="26360"/>
                    <a:pt x="420" y="26816"/>
                    <a:pt x="326" y="27311"/>
                  </a:cubicBezTo>
                  <a:cubicBezTo>
                    <a:pt x="286" y="27526"/>
                    <a:pt x="18" y="28176"/>
                    <a:pt x="105" y="27974"/>
                  </a:cubicBezTo>
                  <a:cubicBezTo>
                    <a:pt x="2034" y="23313"/>
                    <a:pt x="112" y="28042"/>
                    <a:pt x="105" y="28082"/>
                  </a:cubicBezTo>
                  <a:cubicBezTo>
                    <a:pt x="-484" y="31042"/>
                    <a:pt x="1458" y="33902"/>
                    <a:pt x="4419" y="34498"/>
                  </a:cubicBezTo>
                  <a:cubicBezTo>
                    <a:pt x="7372" y="35087"/>
                    <a:pt x="10238" y="33138"/>
                    <a:pt x="10828" y="30185"/>
                  </a:cubicBezTo>
                  <a:cubicBezTo>
                    <a:pt x="10821" y="30399"/>
                    <a:pt x="11002" y="29729"/>
                    <a:pt x="11049" y="29522"/>
                  </a:cubicBezTo>
                  <a:cubicBezTo>
                    <a:pt x="11075" y="29394"/>
                    <a:pt x="11022" y="29321"/>
                    <a:pt x="11049" y="29187"/>
                  </a:cubicBezTo>
                  <a:cubicBezTo>
                    <a:pt x="11176" y="28611"/>
                    <a:pt x="11384" y="28001"/>
                    <a:pt x="11491" y="27419"/>
                  </a:cubicBezTo>
                  <a:cubicBezTo>
                    <a:pt x="11812" y="25671"/>
                    <a:pt x="11698" y="23990"/>
                    <a:pt x="11605" y="22221"/>
                  </a:cubicBezTo>
                  <a:cubicBezTo>
                    <a:pt x="11330" y="17366"/>
                    <a:pt x="11397" y="12490"/>
                    <a:pt x="11491" y="7628"/>
                  </a:cubicBezTo>
                  <a:cubicBezTo>
                    <a:pt x="11511" y="6824"/>
                    <a:pt x="11585" y="6001"/>
                    <a:pt x="11605" y="5197"/>
                  </a:cubicBezTo>
                  <a:cubicBezTo>
                    <a:pt x="11625" y="4346"/>
                    <a:pt x="11631" y="1801"/>
                    <a:pt x="11605" y="2652"/>
                  </a:cubicBezTo>
                  <a:cubicBezTo>
                    <a:pt x="11484" y="6791"/>
                    <a:pt x="11712" y="0"/>
                    <a:pt x="11712"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5" name="Google Shape;555;p3"/>
            <p:cNvSpPr/>
            <p:nvPr/>
          </p:nvSpPr>
          <p:spPr>
            <a:xfrm>
              <a:off x="7493046" y="4402079"/>
              <a:ext cx="28432" cy="15386"/>
            </a:xfrm>
            <a:custGeom>
              <a:avLst/>
              <a:gdLst/>
              <a:ahLst/>
              <a:cxnLst/>
              <a:rect l="l" t="t" r="r" b="b"/>
              <a:pathLst>
                <a:path w="28432" h="15386" extrusionOk="0">
                  <a:moveTo>
                    <a:pt x="28432" y="0"/>
                  </a:moveTo>
                  <a:cubicBezTo>
                    <a:pt x="28432" y="0"/>
                    <a:pt x="26149" y="389"/>
                    <a:pt x="23014" y="991"/>
                  </a:cubicBezTo>
                  <a:cubicBezTo>
                    <a:pt x="24320" y="690"/>
                    <a:pt x="20355" y="1534"/>
                    <a:pt x="19036" y="1768"/>
                  </a:cubicBezTo>
                  <a:cubicBezTo>
                    <a:pt x="15868" y="2317"/>
                    <a:pt x="12727" y="2766"/>
                    <a:pt x="9526" y="3094"/>
                  </a:cubicBezTo>
                  <a:cubicBezTo>
                    <a:pt x="8274" y="3222"/>
                    <a:pt x="7075" y="3315"/>
                    <a:pt x="5883" y="3757"/>
                  </a:cubicBezTo>
                  <a:cubicBezTo>
                    <a:pt x="5448" y="3918"/>
                    <a:pt x="4209" y="4373"/>
                    <a:pt x="4664" y="4313"/>
                  </a:cubicBezTo>
                  <a:cubicBezTo>
                    <a:pt x="8421" y="3817"/>
                    <a:pt x="4597" y="4353"/>
                    <a:pt x="3224" y="4976"/>
                  </a:cubicBezTo>
                  <a:cubicBezTo>
                    <a:pt x="458" y="6168"/>
                    <a:pt x="-734" y="9390"/>
                    <a:pt x="465" y="12163"/>
                  </a:cubicBezTo>
                  <a:cubicBezTo>
                    <a:pt x="1657" y="14928"/>
                    <a:pt x="4878" y="16121"/>
                    <a:pt x="7651" y="14922"/>
                  </a:cubicBezTo>
                  <a:cubicBezTo>
                    <a:pt x="18065" y="7447"/>
                    <a:pt x="19994" y="6068"/>
                    <a:pt x="18045" y="7514"/>
                  </a:cubicBezTo>
                  <a:cubicBezTo>
                    <a:pt x="14998" y="9772"/>
                    <a:pt x="11910" y="11975"/>
                    <a:pt x="8977" y="14372"/>
                  </a:cubicBezTo>
                  <a:cubicBezTo>
                    <a:pt x="8622" y="14660"/>
                    <a:pt x="9888" y="14024"/>
                    <a:pt x="10303" y="13816"/>
                  </a:cubicBezTo>
                  <a:cubicBezTo>
                    <a:pt x="11441" y="13254"/>
                    <a:pt x="12225" y="12430"/>
                    <a:pt x="13176" y="11607"/>
                  </a:cubicBezTo>
                  <a:cubicBezTo>
                    <a:pt x="15607" y="9497"/>
                    <a:pt x="18119" y="7568"/>
                    <a:pt x="20697" y="5639"/>
                  </a:cubicBezTo>
                  <a:cubicBezTo>
                    <a:pt x="21768" y="4836"/>
                    <a:pt x="25131" y="2572"/>
                    <a:pt x="24012" y="3315"/>
                  </a:cubicBezTo>
                  <a:cubicBezTo>
                    <a:pt x="21983" y="4662"/>
                    <a:pt x="28432" y="0"/>
                    <a:pt x="28432"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6" name="Google Shape;556;p3"/>
            <p:cNvSpPr/>
            <p:nvPr/>
          </p:nvSpPr>
          <p:spPr>
            <a:xfrm>
              <a:off x="7457789" y="4381953"/>
              <a:ext cx="30853" cy="14712"/>
            </a:xfrm>
            <a:custGeom>
              <a:avLst/>
              <a:gdLst/>
              <a:ahLst/>
              <a:cxnLst/>
              <a:rect l="l" t="t" r="r" b="b"/>
              <a:pathLst>
                <a:path w="30853" h="14712" extrusionOk="0">
                  <a:moveTo>
                    <a:pt x="30853" y="0"/>
                  </a:moveTo>
                  <a:cubicBezTo>
                    <a:pt x="30853" y="0"/>
                    <a:pt x="27565" y="429"/>
                    <a:pt x="23781" y="998"/>
                  </a:cubicBezTo>
                  <a:cubicBezTo>
                    <a:pt x="23767" y="911"/>
                    <a:pt x="24035" y="991"/>
                    <a:pt x="24002" y="884"/>
                  </a:cubicBezTo>
                  <a:cubicBezTo>
                    <a:pt x="23205" y="-1279"/>
                    <a:pt x="19434" y="1621"/>
                    <a:pt x="17144" y="1882"/>
                  </a:cubicBezTo>
                  <a:cubicBezTo>
                    <a:pt x="14833" y="2143"/>
                    <a:pt x="9382" y="362"/>
                    <a:pt x="10178" y="2545"/>
                  </a:cubicBezTo>
                  <a:cubicBezTo>
                    <a:pt x="10989" y="4749"/>
                    <a:pt x="10145" y="2485"/>
                    <a:pt x="3548" y="4092"/>
                  </a:cubicBezTo>
                  <a:cubicBezTo>
                    <a:pt x="715" y="5130"/>
                    <a:pt x="-698" y="8338"/>
                    <a:pt x="340" y="11171"/>
                  </a:cubicBezTo>
                  <a:cubicBezTo>
                    <a:pt x="1378" y="13997"/>
                    <a:pt x="4472" y="15411"/>
                    <a:pt x="7306" y="14372"/>
                  </a:cubicBezTo>
                  <a:cubicBezTo>
                    <a:pt x="14384" y="10033"/>
                    <a:pt x="13132" y="10836"/>
                    <a:pt x="14384" y="10059"/>
                  </a:cubicBezTo>
                  <a:cubicBezTo>
                    <a:pt x="13962" y="10481"/>
                    <a:pt x="13166" y="10783"/>
                    <a:pt x="13386" y="11392"/>
                  </a:cubicBezTo>
                  <a:cubicBezTo>
                    <a:pt x="14183" y="13576"/>
                    <a:pt x="17204" y="8700"/>
                    <a:pt x="19133" y="7407"/>
                  </a:cubicBezTo>
                  <a:cubicBezTo>
                    <a:pt x="21055" y="6128"/>
                    <a:pt x="25790" y="5814"/>
                    <a:pt x="24993" y="3650"/>
                  </a:cubicBezTo>
                  <a:cubicBezTo>
                    <a:pt x="24209" y="1500"/>
                    <a:pt x="30853" y="0"/>
                    <a:pt x="30853"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7" name="Google Shape;557;p3"/>
            <p:cNvSpPr/>
            <p:nvPr/>
          </p:nvSpPr>
          <p:spPr>
            <a:xfrm>
              <a:off x="7469733" y="4346853"/>
              <a:ext cx="27200" cy="11069"/>
            </a:xfrm>
            <a:custGeom>
              <a:avLst/>
              <a:gdLst/>
              <a:ahLst/>
              <a:cxnLst/>
              <a:rect l="l" t="t" r="r" b="b"/>
              <a:pathLst>
                <a:path w="27200" h="11069" extrusionOk="0">
                  <a:moveTo>
                    <a:pt x="6526" y="54"/>
                  </a:moveTo>
                  <a:cubicBezTo>
                    <a:pt x="9721" y="971"/>
                    <a:pt x="6620" y="94"/>
                    <a:pt x="5314" y="167"/>
                  </a:cubicBezTo>
                  <a:cubicBezTo>
                    <a:pt x="2300" y="268"/>
                    <a:pt x="-98" y="2786"/>
                    <a:pt x="3" y="5800"/>
                  </a:cubicBezTo>
                  <a:cubicBezTo>
                    <a:pt x="110" y="8821"/>
                    <a:pt x="2628" y="11104"/>
                    <a:pt x="5642" y="10997"/>
                  </a:cubicBezTo>
                  <a:cubicBezTo>
                    <a:pt x="16418" y="7890"/>
                    <a:pt x="18514" y="7280"/>
                    <a:pt x="16478" y="7903"/>
                  </a:cubicBezTo>
                  <a:cubicBezTo>
                    <a:pt x="13311" y="8881"/>
                    <a:pt x="10089" y="9859"/>
                    <a:pt x="6968" y="10997"/>
                  </a:cubicBezTo>
                  <a:cubicBezTo>
                    <a:pt x="6593" y="11138"/>
                    <a:pt x="7792" y="11037"/>
                    <a:pt x="8187" y="10997"/>
                  </a:cubicBezTo>
                  <a:cubicBezTo>
                    <a:pt x="8555" y="10963"/>
                    <a:pt x="8937" y="10870"/>
                    <a:pt x="9292" y="10776"/>
                  </a:cubicBezTo>
                  <a:cubicBezTo>
                    <a:pt x="9527" y="10716"/>
                    <a:pt x="10920" y="10106"/>
                    <a:pt x="11174" y="10006"/>
                  </a:cubicBezTo>
                  <a:cubicBezTo>
                    <a:pt x="13792" y="8948"/>
                    <a:pt x="16552" y="8084"/>
                    <a:pt x="19244" y="7240"/>
                  </a:cubicBezTo>
                  <a:cubicBezTo>
                    <a:pt x="20363" y="6892"/>
                    <a:pt x="23698" y="5967"/>
                    <a:pt x="22559" y="6249"/>
                  </a:cubicBezTo>
                  <a:cubicBezTo>
                    <a:pt x="20497" y="6751"/>
                    <a:pt x="27200" y="4809"/>
                    <a:pt x="27200" y="4809"/>
                  </a:cubicBezTo>
                  <a:cubicBezTo>
                    <a:pt x="27200" y="4809"/>
                    <a:pt x="25211" y="4414"/>
                    <a:pt x="22452" y="3811"/>
                  </a:cubicBezTo>
                  <a:cubicBezTo>
                    <a:pt x="22332" y="3791"/>
                    <a:pt x="22231" y="3724"/>
                    <a:pt x="22117" y="3704"/>
                  </a:cubicBezTo>
                  <a:cubicBezTo>
                    <a:pt x="22405" y="3731"/>
                    <a:pt x="20048" y="3175"/>
                    <a:pt x="19023" y="2927"/>
                  </a:cubicBezTo>
                  <a:cubicBezTo>
                    <a:pt x="16277" y="2271"/>
                    <a:pt x="13525" y="1588"/>
                    <a:pt x="10839" y="717"/>
                  </a:cubicBezTo>
                  <a:cubicBezTo>
                    <a:pt x="9781" y="375"/>
                    <a:pt x="8870" y="80"/>
                    <a:pt x="7745" y="54"/>
                  </a:cubicBezTo>
                  <a:cubicBezTo>
                    <a:pt x="7343" y="40"/>
                    <a:pt x="6144" y="-60"/>
                    <a:pt x="6526" y="5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8" name="Google Shape;558;p3"/>
            <p:cNvSpPr/>
            <p:nvPr/>
          </p:nvSpPr>
          <p:spPr>
            <a:xfrm>
              <a:off x="7574822" y="4319093"/>
              <a:ext cx="39085" cy="11599"/>
            </a:xfrm>
            <a:custGeom>
              <a:avLst/>
              <a:gdLst/>
              <a:ahLst/>
              <a:cxnLst/>
              <a:rect l="l" t="t" r="r" b="b"/>
              <a:pathLst>
                <a:path w="39085" h="11599" extrusionOk="0">
                  <a:moveTo>
                    <a:pt x="6363" y="60"/>
                  </a:moveTo>
                  <a:cubicBezTo>
                    <a:pt x="3376" y="-389"/>
                    <a:pt x="509" y="1721"/>
                    <a:pt x="60" y="4708"/>
                  </a:cubicBezTo>
                  <a:cubicBezTo>
                    <a:pt x="-388" y="7688"/>
                    <a:pt x="1721" y="10447"/>
                    <a:pt x="4702" y="10896"/>
                  </a:cubicBezTo>
                  <a:cubicBezTo>
                    <a:pt x="21893" y="10722"/>
                    <a:pt x="26133" y="10528"/>
                    <a:pt x="21840" y="10675"/>
                  </a:cubicBezTo>
                  <a:cubicBezTo>
                    <a:pt x="17500" y="10829"/>
                    <a:pt x="13234" y="11218"/>
                    <a:pt x="8908" y="11559"/>
                  </a:cubicBezTo>
                  <a:cubicBezTo>
                    <a:pt x="7474" y="11673"/>
                    <a:pt x="11780" y="11519"/>
                    <a:pt x="13214" y="11452"/>
                  </a:cubicBezTo>
                  <a:cubicBezTo>
                    <a:pt x="14661" y="11385"/>
                    <a:pt x="16080" y="11198"/>
                    <a:pt x="17527" y="11117"/>
                  </a:cubicBezTo>
                  <a:cubicBezTo>
                    <a:pt x="21833" y="10883"/>
                    <a:pt x="26153" y="10769"/>
                    <a:pt x="30466" y="10675"/>
                  </a:cubicBezTo>
                  <a:cubicBezTo>
                    <a:pt x="31899" y="10649"/>
                    <a:pt x="36212" y="10562"/>
                    <a:pt x="34772" y="10568"/>
                  </a:cubicBezTo>
                  <a:cubicBezTo>
                    <a:pt x="30479" y="10575"/>
                    <a:pt x="39085" y="10568"/>
                    <a:pt x="39085" y="10568"/>
                  </a:cubicBezTo>
                  <a:cubicBezTo>
                    <a:pt x="39085" y="10568"/>
                    <a:pt x="36855" y="9838"/>
                    <a:pt x="34993" y="9242"/>
                  </a:cubicBezTo>
                  <a:cubicBezTo>
                    <a:pt x="33627" y="8813"/>
                    <a:pt x="32274" y="8331"/>
                    <a:pt x="30908" y="7916"/>
                  </a:cubicBezTo>
                  <a:cubicBezTo>
                    <a:pt x="29542" y="7461"/>
                    <a:pt x="28176" y="6938"/>
                    <a:pt x="26816" y="6476"/>
                  </a:cubicBezTo>
                  <a:cubicBezTo>
                    <a:pt x="22710" y="5090"/>
                    <a:pt x="18726" y="3523"/>
                    <a:pt x="14654" y="2056"/>
                  </a:cubicBezTo>
                  <a:cubicBezTo>
                    <a:pt x="13301" y="1567"/>
                    <a:pt x="9229" y="194"/>
                    <a:pt x="10562" y="723"/>
                  </a:cubicBezTo>
                  <a:cubicBezTo>
                    <a:pt x="14600" y="2324"/>
                    <a:pt x="10555" y="703"/>
                    <a:pt x="6363" y="6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9" name="Google Shape;559;p3"/>
            <p:cNvSpPr/>
            <p:nvPr/>
          </p:nvSpPr>
          <p:spPr>
            <a:xfrm>
              <a:off x="7601217" y="4301716"/>
              <a:ext cx="32594" cy="13409"/>
            </a:xfrm>
            <a:custGeom>
              <a:avLst/>
              <a:gdLst/>
              <a:ahLst/>
              <a:cxnLst/>
              <a:rect l="l" t="t" r="r" b="b"/>
              <a:pathLst>
                <a:path w="32594" h="13409" extrusionOk="0">
                  <a:moveTo>
                    <a:pt x="6945" y="192"/>
                  </a:moveTo>
                  <a:cubicBezTo>
                    <a:pt x="4038" y="-605"/>
                    <a:pt x="997" y="1156"/>
                    <a:pt x="200" y="4063"/>
                  </a:cubicBezTo>
                  <a:cubicBezTo>
                    <a:pt x="-597" y="6969"/>
                    <a:pt x="1051" y="10010"/>
                    <a:pt x="3957" y="10807"/>
                  </a:cubicBezTo>
                  <a:cubicBezTo>
                    <a:pt x="12316" y="11443"/>
                    <a:pt x="10722" y="11350"/>
                    <a:pt x="12362" y="11470"/>
                  </a:cubicBezTo>
                  <a:cubicBezTo>
                    <a:pt x="11921" y="11617"/>
                    <a:pt x="11177" y="11390"/>
                    <a:pt x="11036" y="11912"/>
                  </a:cubicBezTo>
                  <a:cubicBezTo>
                    <a:pt x="10393" y="14243"/>
                    <a:pt x="15805" y="11926"/>
                    <a:pt x="18223" y="12026"/>
                  </a:cubicBezTo>
                  <a:cubicBezTo>
                    <a:pt x="20613" y="12120"/>
                    <a:pt x="24773" y="14778"/>
                    <a:pt x="25409" y="12468"/>
                  </a:cubicBezTo>
                  <a:cubicBezTo>
                    <a:pt x="26038" y="10164"/>
                    <a:pt x="32595" y="12910"/>
                    <a:pt x="32595" y="12910"/>
                  </a:cubicBezTo>
                  <a:cubicBezTo>
                    <a:pt x="32595" y="12910"/>
                    <a:pt x="29669" y="11443"/>
                    <a:pt x="26179" y="9702"/>
                  </a:cubicBezTo>
                  <a:cubicBezTo>
                    <a:pt x="26166" y="9749"/>
                    <a:pt x="26085" y="9662"/>
                    <a:pt x="26072" y="9702"/>
                  </a:cubicBezTo>
                  <a:cubicBezTo>
                    <a:pt x="26554" y="7485"/>
                    <a:pt x="21852" y="7512"/>
                    <a:pt x="19770" y="6387"/>
                  </a:cubicBezTo>
                  <a:cubicBezTo>
                    <a:pt x="17647" y="5235"/>
                    <a:pt x="14104" y="513"/>
                    <a:pt x="13468" y="2844"/>
                  </a:cubicBezTo>
                  <a:cubicBezTo>
                    <a:pt x="12825" y="5195"/>
                    <a:pt x="13521" y="2791"/>
                    <a:pt x="6945" y="19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0" name="Google Shape;560;p3"/>
            <p:cNvSpPr/>
            <p:nvPr/>
          </p:nvSpPr>
          <p:spPr>
            <a:xfrm>
              <a:off x="7450189" y="4199767"/>
              <a:ext cx="35800" cy="11603"/>
            </a:xfrm>
            <a:custGeom>
              <a:avLst/>
              <a:gdLst/>
              <a:ahLst/>
              <a:cxnLst/>
              <a:rect l="l" t="t" r="r" b="b"/>
              <a:pathLst>
                <a:path w="35800" h="11603" extrusionOk="0">
                  <a:moveTo>
                    <a:pt x="6500" y="95"/>
                  </a:moveTo>
                  <a:cubicBezTo>
                    <a:pt x="3540" y="-455"/>
                    <a:pt x="640" y="1441"/>
                    <a:pt x="91" y="4408"/>
                  </a:cubicBezTo>
                  <a:cubicBezTo>
                    <a:pt x="-458" y="7374"/>
                    <a:pt x="1544" y="10268"/>
                    <a:pt x="4511" y="10817"/>
                  </a:cubicBezTo>
                  <a:cubicBezTo>
                    <a:pt x="20156" y="10937"/>
                    <a:pt x="23069" y="10911"/>
                    <a:pt x="20102" y="10931"/>
                  </a:cubicBezTo>
                  <a:cubicBezTo>
                    <a:pt x="15494" y="10951"/>
                    <a:pt x="10887" y="10951"/>
                    <a:pt x="6279" y="11152"/>
                  </a:cubicBezTo>
                  <a:cubicBezTo>
                    <a:pt x="5717" y="11172"/>
                    <a:pt x="7377" y="11400"/>
                    <a:pt x="7940" y="11480"/>
                  </a:cubicBezTo>
                  <a:cubicBezTo>
                    <a:pt x="9454" y="11694"/>
                    <a:pt x="10954" y="11587"/>
                    <a:pt x="12474" y="11480"/>
                  </a:cubicBezTo>
                  <a:cubicBezTo>
                    <a:pt x="16378" y="11219"/>
                    <a:pt x="20283" y="11078"/>
                    <a:pt x="24194" y="11038"/>
                  </a:cubicBezTo>
                  <a:cubicBezTo>
                    <a:pt x="25828" y="11024"/>
                    <a:pt x="30691" y="11105"/>
                    <a:pt x="29056" y="11038"/>
                  </a:cubicBezTo>
                  <a:cubicBezTo>
                    <a:pt x="26090" y="10924"/>
                    <a:pt x="35801" y="11038"/>
                    <a:pt x="35801" y="11038"/>
                  </a:cubicBezTo>
                  <a:cubicBezTo>
                    <a:pt x="35801" y="11038"/>
                    <a:pt x="33149" y="9986"/>
                    <a:pt x="29498" y="8607"/>
                  </a:cubicBezTo>
                  <a:cubicBezTo>
                    <a:pt x="31045" y="9136"/>
                    <a:pt x="26485" y="7435"/>
                    <a:pt x="24964" y="6839"/>
                  </a:cubicBezTo>
                  <a:cubicBezTo>
                    <a:pt x="21328" y="5405"/>
                    <a:pt x="17678" y="3952"/>
                    <a:pt x="14128" y="2305"/>
                  </a:cubicBezTo>
                  <a:cubicBezTo>
                    <a:pt x="12755" y="1668"/>
                    <a:pt x="11423" y="1099"/>
                    <a:pt x="9929" y="758"/>
                  </a:cubicBezTo>
                  <a:cubicBezTo>
                    <a:pt x="9380" y="631"/>
                    <a:pt x="7752" y="202"/>
                    <a:pt x="8275" y="423"/>
                  </a:cubicBezTo>
                  <a:cubicBezTo>
                    <a:pt x="12501" y="2264"/>
                    <a:pt x="8328" y="402"/>
                    <a:pt x="6500" y="95"/>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1" name="Google Shape;561;p3"/>
            <p:cNvSpPr/>
            <p:nvPr/>
          </p:nvSpPr>
          <p:spPr>
            <a:xfrm>
              <a:off x="7492346" y="4197052"/>
              <a:ext cx="35106" cy="14151"/>
            </a:xfrm>
            <a:custGeom>
              <a:avLst/>
              <a:gdLst/>
              <a:ahLst/>
              <a:cxnLst/>
              <a:rect l="l" t="t" r="r" b="b"/>
              <a:pathLst>
                <a:path w="35106" h="14151" extrusionOk="0">
                  <a:moveTo>
                    <a:pt x="3703" y="264"/>
                  </a:moveTo>
                  <a:cubicBezTo>
                    <a:pt x="2377" y="700"/>
                    <a:pt x="1292" y="1684"/>
                    <a:pt x="609" y="3030"/>
                  </a:cubicBezTo>
                  <a:cubicBezTo>
                    <a:pt x="-757" y="5716"/>
                    <a:pt x="241" y="8957"/>
                    <a:pt x="2933" y="10324"/>
                  </a:cubicBezTo>
                  <a:cubicBezTo>
                    <a:pt x="19167" y="11870"/>
                    <a:pt x="24586" y="12246"/>
                    <a:pt x="19187" y="11877"/>
                  </a:cubicBezTo>
                  <a:cubicBezTo>
                    <a:pt x="14426" y="11549"/>
                    <a:pt x="9684" y="11174"/>
                    <a:pt x="4922" y="11321"/>
                  </a:cubicBezTo>
                  <a:cubicBezTo>
                    <a:pt x="4172" y="11348"/>
                    <a:pt x="6208" y="12071"/>
                    <a:pt x="6911" y="12319"/>
                  </a:cubicBezTo>
                  <a:cubicBezTo>
                    <a:pt x="7608" y="12554"/>
                    <a:pt x="8405" y="12614"/>
                    <a:pt x="9122" y="12761"/>
                  </a:cubicBezTo>
                  <a:cubicBezTo>
                    <a:pt x="10146" y="12962"/>
                    <a:pt x="12283" y="13297"/>
                    <a:pt x="13327" y="13424"/>
                  </a:cubicBezTo>
                  <a:cubicBezTo>
                    <a:pt x="18377" y="14027"/>
                    <a:pt x="23501" y="14282"/>
                    <a:pt x="28584" y="14087"/>
                  </a:cubicBezTo>
                  <a:cubicBezTo>
                    <a:pt x="30272" y="14020"/>
                    <a:pt x="31879" y="13839"/>
                    <a:pt x="33560" y="13645"/>
                  </a:cubicBezTo>
                  <a:cubicBezTo>
                    <a:pt x="33955" y="13598"/>
                    <a:pt x="34384" y="13592"/>
                    <a:pt x="34772" y="13532"/>
                  </a:cubicBezTo>
                  <a:cubicBezTo>
                    <a:pt x="34899" y="13518"/>
                    <a:pt x="34960" y="13445"/>
                    <a:pt x="35107" y="13424"/>
                  </a:cubicBezTo>
                  <a:cubicBezTo>
                    <a:pt x="34859" y="13398"/>
                    <a:pt x="35067" y="13330"/>
                    <a:pt x="34886" y="13310"/>
                  </a:cubicBezTo>
                  <a:cubicBezTo>
                    <a:pt x="34672" y="13263"/>
                    <a:pt x="34430" y="13250"/>
                    <a:pt x="34223" y="13203"/>
                  </a:cubicBezTo>
                  <a:cubicBezTo>
                    <a:pt x="33741" y="13089"/>
                    <a:pt x="33373" y="12996"/>
                    <a:pt x="32897" y="12869"/>
                  </a:cubicBezTo>
                  <a:cubicBezTo>
                    <a:pt x="31544" y="12513"/>
                    <a:pt x="30238" y="12098"/>
                    <a:pt x="28912" y="11656"/>
                  </a:cubicBezTo>
                  <a:cubicBezTo>
                    <a:pt x="24432" y="10149"/>
                    <a:pt x="19938" y="8173"/>
                    <a:pt x="15979" y="5575"/>
                  </a:cubicBezTo>
                  <a:cubicBezTo>
                    <a:pt x="14406" y="4544"/>
                    <a:pt x="13073" y="3312"/>
                    <a:pt x="11445" y="2367"/>
                  </a:cubicBezTo>
                  <a:cubicBezTo>
                    <a:pt x="10903" y="2052"/>
                    <a:pt x="9108" y="1222"/>
                    <a:pt x="9677" y="1483"/>
                  </a:cubicBezTo>
                  <a:cubicBezTo>
                    <a:pt x="13669" y="3305"/>
                    <a:pt x="9711" y="1483"/>
                    <a:pt x="7910" y="599"/>
                  </a:cubicBezTo>
                  <a:cubicBezTo>
                    <a:pt x="6563" y="-84"/>
                    <a:pt x="5036" y="-165"/>
                    <a:pt x="3703" y="26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2" name="Google Shape;562;p3"/>
            <p:cNvSpPr/>
            <p:nvPr/>
          </p:nvSpPr>
          <p:spPr>
            <a:xfrm>
              <a:off x="7557022" y="4162704"/>
              <a:ext cx="23828" cy="26100"/>
            </a:xfrm>
            <a:custGeom>
              <a:avLst/>
              <a:gdLst/>
              <a:ahLst/>
              <a:cxnLst/>
              <a:rect l="l" t="t" r="r" b="b"/>
              <a:pathLst>
                <a:path w="23828" h="26100" extrusionOk="0">
                  <a:moveTo>
                    <a:pt x="5805" y="8"/>
                  </a:moveTo>
                  <a:cubicBezTo>
                    <a:pt x="4412" y="-72"/>
                    <a:pt x="2953" y="444"/>
                    <a:pt x="1827" y="1448"/>
                  </a:cubicBezTo>
                  <a:cubicBezTo>
                    <a:pt x="-423" y="3450"/>
                    <a:pt x="-624" y="6933"/>
                    <a:pt x="1385" y="9183"/>
                  </a:cubicBezTo>
                  <a:cubicBezTo>
                    <a:pt x="8123" y="14280"/>
                    <a:pt x="6917" y="13362"/>
                    <a:pt x="8130" y="14273"/>
                  </a:cubicBezTo>
                  <a:cubicBezTo>
                    <a:pt x="7607" y="14066"/>
                    <a:pt x="7051" y="13416"/>
                    <a:pt x="6582" y="13831"/>
                  </a:cubicBezTo>
                  <a:cubicBezTo>
                    <a:pt x="4814" y="15405"/>
                    <a:pt x="10500" y="16450"/>
                    <a:pt x="12443" y="17809"/>
                  </a:cubicBezTo>
                  <a:cubicBezTo>
                    <a:pt x="14371" y="19156"/>
                    <a:pt x="16434" y="23469"/>
                    <a:pt x="18189" y="21901"/>
                  </a:cubicBezTo>
                  <a:cubicBezTo>
                    <a:pt x="19937" y="20341"/>
                    <a:pt x="23828" y="26101"/>
                    <a:pt x="23828" y="26101"/>
                  </a:cubicBezTo>
                  <a:cubicBezTo>
                    <a:pt x="23828" y="26101"/>
                    <a:pt x="22220" y="23315"/>
                    <a:pt x="20292" y="20019"/>
                  </a:cubicBezTo>
                  <a:cubicBezTo>
                    <a:pt x="22046" y="18452"/>
                    <a:pt x="17981" y="15901"/>
                    <a:pt x="16863" y="13831"/>
                  </a:cubicBezTo>
                  <a:cubicBezTo>
                    <a:pt x="15738" y="11742"/>
                    <a:pt x="15429" y="5948"/>
                    <a:pt x="13662" y="7529"/>
                  </a:cubicBezTo>
                  <a:cubicBezTo>
                    <a:pt x="11873" y="9116"/>
                    <a:pt x="13588" y="7543"/>
                    <a:pt x="9569" y="1890"/>
                  </a:cubicBezTo>
                  <a:cubicBezTo>
                    <a:pt x="8565" y="765"/>
                    <a:pt x="7205" y="88"/>
                    <a:pt x="5805" y="8"/>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3" name="Google Shape;563;p3"/>
            <p:cNvSpPr/>
            <p:nvPr/>
          </p:nvSpPr>
          <p:spPr>
            <a:xfrm>
              <a:off x="7711312" y="4208660"/>
              <a:ext cx="11660" cy="43935"/>
            </a:xfrm>
            <a:custGeom>
              <a:avLst/>
              <a:gdLst/>
              <a:ahLst/>
              <a:cxnLst/>
              <a:rect l="l" t="t" r="r" b="b"/>
              <a:pathLst>
                <a:path w="11660" h="43935" extrusionOk="0">
                  <a:moveTo>
                    <a:pt x="6859" y="48"/>
                  </a:moveTo>
                  <a:cubicBezTo>
                    <a:pt x="3865" y="-354"/>
                    <a:pt x="1173" y="1809"/>
                    <a:pt x="778" y="4796"/>
                  </a:cubicBezTo>
                  <a:cubicBezTo>
                    <a:pt x="470" y="6906"/>
                    <a:pt x="14" y="9076"/>
                    <a:pt x="1" y="11212"/>
                  </a:cubicBezTo>
                  <a:cubicBezTo>
                    <a:pt x="-26" y="15164"/>
                    <a:pt x="530" y="19196"/>
                    <a:pt x="664" y="23154"/>
                  </a:cubicBezTo>
                  <a:cubicBezTo>
                    <a:pt x="905" y="30099"/>
                    <a:pt x="1006" y="36990"/>
                    <a:pt x="1106" y="43935"/>
                  </a:cubicBezTo>
                  <a:cubicBezTo>
                    <a:pt x="3015" y="37258"/>
                    <a:pt x="4810" y="30568"/>
                    <a:pt x="6859" y="23924"/>
                  </a:cubicBezTo>
                  <a:cubicBezTo>
                    <a:pt x="8024" y="20140"/>
                    <a:pt x="9612" y="16470"/>
                    <a:pt x="10616" y="12652"/>
                  </a:cubicBezTo>
                  <a:cubicBezTo>
                    <a:pt x="11159" y="10583"/>
                    <a:pt x="11353" y="8346"/>
                    <a:pt x="11614" y="6236"/>
                  </a:cubicBezTo>
                  <a:cubicBezTo>
                    <a:pt x="12009" y="3250"/>
                    <a:pt x="9846" y="443"/>
                    <a:pt x="6859" y="48"/>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4" name="Google Shape;564;p3"/>
            <p:cNvSpPr/>
            <p:nvPr/>
          </p:nvSpPr>
          <p:spPr>
            <a:xfrm>
              <a:off x="7598461" y="4045768"/>
              <a:ext cx="14341" cy="26617"/>
            </a:xfrm>
            <a:custGeom>
              <a:avLst/>
              <a:gdLst/>
              <a:ahLst/>
              <a:cxnLst/>
              <a:rect l="l" t="t" r="r" b="b"/>
              <a:pathLst>
                <a:path w="14341" h="26617" extrusionOk="0">
                  <a:moveTo>
                    <a:pt x="4061" y="190"/>
                  </a:moveTo>
                  <a:cubicBezTo>
                    <a:pt x="1148" y="981"/>
                    <a:pt x="-600" y="4028"/>
                    <a:pt x="190" y="6934"/>
                  </a:cubicBezTo>
                  <a:cubicBezTo>
                    <a:pt x="331" y="7135"/>
                    <a:pt x="163" y="6968"/>
                    <a:pt x="304" y="7155"/>
                  </a:cubicBezTo>
                  <a:cubicBezTo>
                    <a:pt x="297" y="7209"/>
                    <a:pt x="371" y="7463"/>
                    <a:pt x="411" y="7597"/>
                  </a:cubicBezTo>
                  <a:cubicBezTo>
                    <a:pt x="485" y="7865"/>
                    <a:pt x="552" y="8113"/>
                    <a:pt x="632" y="8374"/>
                  </a:cubicBezTo>
                  <a:cubicBezTo>
                    <a:pt x="746" y="8723"/>
                    <a:pt x="833" y="9138"/>
                    <a:pt x="967" y="9479"/>
                  </a:cubicBezTo>
                  <a:cubicBezTo>
                    <a:pt x="1516" y="10892"/>
                    <a:pt x="2440" y="11864"/>
                    <a:pt x="3398" y="13016"/>
                  </a:cubicBezTo>
                  <a:cubicBezTo>
                    <a:pt x="5849" y="15982"/>
                    <a:pt x="8173" y="18976"/>
                    <a:pt x="10584" y="21970"/>
                  </a:cubicBezTo>
                  <a:cubicBezTo>
                    <a:pt x="10973" y="22452"/>
                    <a:pt x="11408" y="22927"/>
                    <a:pt x="11803" y="23410"/>
                  </a:cubicBezTo>
                  <a:cubicBezTo>
                    <a:pt x="12212" y="23919"/>
                    <a:pt x="13377" y="25499"/>
                    <a:pt x="13016" y="24957"/>
                  </a:cubicBezTo>
                  <a:cubicBezTo>
                    <a:pt x="11167" y="22171"/>
                    <a:pt x="14342" y="26618"/>
                    <a:pt x="14342" y="26618"/>
                  </a:cubicBezTo>
                  <a:cubicBezTo>
                    <a:pt x="14342" y="26618"/>
                    <a:pt x="12004" y="11595"/>
                    <a:pt x="12573" y="15339"/>
                  </a:cubicBezTo>
                  <a:cubicBezTo>
                    <a:pt x="12942" y="17784"/>
                    <a:pt x="13223" y="20188"/>
                    <a:pt x="13571" y="22633"/>
                  </a:cubicBezTo>
                  <a:cubicBezTo>
                    <a:pt x="13377" y="21641"/>
                    <a:pt x="13076" y="20108"/>
                    <a:pt x="12908" y="19096"/>
                  </a:cubicBezTo>
                  <a:cubicBezTo>
                    <a:pt x="12326" y="15661"/>
                    <a:pt x="11897" y="12299"/>
                    <a:pt x="11803" y="8816"/>
                  </a:cubicBezTo>
                  <a:cubicBezTo>
                    <a:pt x="11763" y="7403"/>
                    <a:pt x="11569" y="6265"/>
                    <a:pt x="11134" y="4945"/>
                  </a:cubicBezTo>
                  <a:cubicBezTo>
                    <a:pt x="11073" y="4745"/>
                    <a:pt x="10979" y="4590"/>
                    <a:pt x="10912" y="4396"/>
                  </a:cubicBezTo>
                  <a:cubicBezTo>
                    <a:pt x="10879" y="4289"/>
                    <a:pt x="10785" y="3954"/>
                    <a:pt x="10805" y="4061"/>
                  </a:cubicBezTo>
                  <a:cubicBezTo>
                    <a:pt x="10015" y="1148"/>
                    <a:pt x="6974" y="-600"/>
                    <a:pt x="4061" y="19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5" name="Google Shape;565;p3"/>
            <p:cNvSpPr/>
            <p:nvPr/>
          </p:nvSpPr>
          <p:spPr>
            <a:xfrm>
              <a:off x="7647479" y="4063941"/>
              <a:ext cx="19611" cy="49679"/>
            </a:xfrm>
            <a:custGeom>
              <a:avLst/>
              <a:gdLst/>
              <a:ahLst/>
              <a:cxnLst/>
              <a:rect l="l" t="t" r="r" b="b"/>
              <a:pathLst>
                <a:path w="19611" h="49679" extrusionOk="0">
                  <a:moveTo>
                    <a:pt x="3800" y="260"/>
                  </a:moveTo>
                  <a:cubicBezTo>
                    <a:pt x="926" y="1184"/>
                    <a:pt x="-661" y="4245"/>
                    <a:pt x="263" y="7118"/>
                  </a:cubicBezTo>
                  <a:cubicBezTo>
                    <a:pt x="2681" y="14639"/>
                    <a:pt x="6365" y="21343"/>
                    <a:pt x="9773" y="28456"/>
                  </a:cubicBezTo>
                  <a:cubicBezTo>
                    <a:pt x="13142" y="35501"/>
                    <a:pt x="16337" y="42587"/>
                    <a:pt x="19612" y="49679"/>
                  </a:cubicBezTo>
                  <a:cubicBezTo>
                    <a:pt x="18152" y="42004"/>
                    <a:pt x="16652" y="34383"/>
                    <a:pt x="15299" y="26688"/>
                  </a:cubicBezTo>
                  <a:cubicBezTo>
                    <a:pt x="13933" y="18919"/>
                    <a:pt x="13062" y="11331"/>
                    <a:pt x="10657" y="3796"/>
                  </a:cubicBezTo>
                  <a:cubicBezTo>
                    <a:pt x="9733" y="930"/>
                    <a:pt x="6673" y="-657"/>
                    <a:pt x="3800" y="26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6" name="Google Shape;566;p3"/>
            <p:cNvSpPr/>
            <p:nvPr/>
          </p:nvSpPr>
          <p:spPr>
            <a:xfrm>
              <a:off x="7630622" y="4111866"/>
              <a:ext cx="11714" cy="36807"/>
            </a:xfrm>
            <a:custGeom>
              <a:avLst/>
              <a:gdLst/>
              <a:ahLst/>
              <a:cxnLst/>
              <a:rect l="l" t="t" r="r" b="b"/>
              <a:pathLst>
                <a:path w="11714" h="36807" extrusionOk="0">
                  <a:moveTo>
                    <a:pt x="4516" y="100"/>
                  </a:moveTo>
                  <a:cubicBezTo>
                    <a:pt x="1556" y="662"/>
                    <a:pt x="-474" y="3549"/>
                    <a:pt x="96" y="6510"/>
                  </a:cubicBezTo>
                  <a:cubicBezTo>
                    <a:pt x="5775" y="21679"/>
                    <a:pt x="6961" y="24525"/>
                    <a:pt x="5842" y="21658"/>
                  </a:cubicBezTo>
                  <a:cubicBezTo>
                    <a:pt x="4114" y="17211"/>
                    <a:pt x="2319" y="12771"/>
                    <a:pt x="424" y="8391"/>
                  </a:cubicBezTo>
                  <a:cubicBezTo>
                    <a:pt x="189" y="7849"/>
                    <a:pt x="732" y="9590"/>
                    <a:pt x="866" y="10159"/>
                  </a:cubicBezTo>
                  <a:cubicBezTo>
                    <a:pt x="1228" y="11700"/>
                    <a:pt x="1871" y="12932"/>
                    <a:pt x="2527" y="14359"/>
                  </a:cubicBezTo>
                  <a:cubicBezTo>
                    <a:pt x="4221" y="18036"/>
                    <a:pt x="5688" y="21873"/>
                    <a:pt x="7168" y="25637"/>
                  </a:cubicBezTo>
                  <a:cubicBezTo>
                    <a:pt x="7791" y="27211"/>
                    <a:pt x="9592" y="31879"/>
                    <a:pt x="9050" y="30285"/>
                  </a:cubicBezTo>
                  <a:cubicBezTo>
                    <a:pt x="8052" y="27371"/>
                    <a:pt x="11481" y="36808"/>
                    <a:pt x="11481" y="36808"/>
                  </a:cubicBezTo>
                  <a:cubicBezTo>
                    <a:pt x="11481" y="36808"/>
                    <a:pt x="11441" y="33895"/>
                    <a:pt x="11367" y="29843"/>
                  </a:cubicBezTo>
                  <a:cubicBezTo>
                    <a:pt x="11454" y="31530"/>
                    <a:pt x="11374" y="26447"/>
                    <a:pt x="11367" y="24753"/>
                  </a:cubicBezTo>
                  <a:cubicBezTo>
                    <a:pt x="11354" y="20708"/>
                    <a:pt x="11374" y="16743"/>
                    <a:pt x="11588" y="12704"/>
                  </a:cubicBezTo>
                  <a:cubicBezTo>
                    <a:pt x="11675" y="11137"/>
                    <a:pt x="11823" y="9624"/>
                    <a:pt x="11588" y="8056"/>
                  </a:cubicBezTo>
                  <a:cubicBezTo>
                    <a:pt x="11508" y="7480"/>
                    <a:pt x="11280" y="5706"/>
                    <a:pt x="11260" y="6288"/>
                  </a:cubicBezTo>
                  <a:cubicBezTo>
                    <a:pt x="11113" y="11057"/>
                    <a:pt x="11207" y="6288"/>
                    <a:pt x="10818" y="4413"/>
                  </a:cubicBezTo>
                  <a:cubicBezTo>
                    <a:pt x="10249" y="1446"/>
                    <a:pt x="7476" y="-469"/>
                    <a:pt x="4516" y="10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7" name="Google Shape;567;p3"/>
            <p:cNvSpPr/>
            <p:nvPr/>
          </p:nvSpPr>
          <p:spPr>
            <a:xfrm>
              <a:off x="7746594" y="4255749"/>
              <a:ext cx="110649" cy="79380"/>
            </a:xfrm>
            <a:custGeom>
              <a:avLst/>
              <a:gdLst/>
              <a:ahLst/>
              <a:cxnLst/>
              <a:rect l="l" t="t" r="r" b="b"/>
              <a:pathLst>
                <a:path w="110649" h="79380" extrusionOk="0">
                  <a:moveTo>
                    <a:pt x="40" y="73444"/>
                  </a:moveTo>
                  <a:cubicBezTo>
                    <a:pt x="-1192" y="65039"/>
                    <a:pt x="26587" y="71876"/>
                    <a:pt x="52928" y="55475"/>
                  </a:cubicBezTo>
                  <a:cubicBezTo>
                    <a:pt x="82597" y="37004"/>
                    <a:pt x="88852" y="10536"/>
                    <a:pt x="91377" y="597"/>
                  </a:cubicBezTo>
                  <a:cubicBezTo>
                    <a:pt x="91852" y="-1264"/>
                    <a:pt x="111181" y="1576"/>
                    <a:pt x="110638" y="4301"/>
                  </a:cubicBezTo>
                  <a:cubicBezTo>
                    <a:pt x="103137" y="41705"/>
                    <a:pt x="76033" y="60987"/>
                    <a:pt x="58078" y="69331"/>
                  </a:cubicBezTo>
                  <a:cubicBezTo>
                    <a:pt x="26789" y="83865"/>
                    <a:pt x="1037" y="80221"/>
                    <a:pt x="40" y="73444"/>
                  </a:cubicBezTo>
                  <a:close/>
                </a:path>
              </a:pathLst>
            </a:custGeom>
            <a:solidFill>
              <a:srgbClr val="000000">
                <a:alpha val="1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8" name="Google Shape;568;p3"/>
            <p:cNvSpPr/>
            <p:nvPr/>
          </p:nvSpPr>
          <p:spPr>
            <a:xfrm>
              <a:off x="7746209" y="4181664"/>
              <a:ext cx="48746" cy="154656"/>
            </a:xfrm>
            <a:custGeom>
              <a:avLst/>
              <a:gdLst/>
              <a:ahLst/>
              <a:cxnLst/>
              <a:rect l="l" t="t" r="r" b="b"/>
              <a:pathLst>
                <a:path w="48746" h="154656" extrusionOk="0">
                  <a:moveTo>
                    <a:pt x="1423" y="154306"/>
                  </a:moveTo>
                  <a:cubicBezTo>
                    <a:pt x="-6232" y="150623"/>
                    <a:pt x="19090" y="106803"/>
                    <a:pt x="27670" y="76987"/>
                  </a:cubicBezTo>
                  <a:cubicBezTo>
                    <a:pt x="37327" y="43400"/>
                    <a:pt x="24254" y="19557"/>
                    <a:pt x="19472" y="10482"/>
                  </a:cubicBezTo>
                  <a:cubicBezTo>
                    <a:pt x="18575" y="8788"/>
                    <a:pt x="34836" y="-2048"/>
                    <a:pt x="36256" y="343"/>
                  </a:cubicBezTo>
                  <a:cubicBezTo>
                    <a:pt x="55731" y="33139"/>
                    <a:pt x="48518" y="65608"/>
                    <a:pt x="40769" y="83831"/>
                  </a:cubicBezTo>
                  <a:cubicBezTo>
                    <a:pt x="27268" y="115576"/>
                    <a:pt x="11148" y="158995"/>
                    <a:pt x="1423" y="154306"/>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69" name="Google Shape;569;p3"/>
          <p:cNvGrpSpPr/>
          <p:nvPr/>
        </p:nvGrpSpPr>
        <p:grpSpPr>
          <a:xfrm>
            <a:off x="10412703" y="6085244"/>
            <a:ext cx="1141888" cy="528437"/>
            <a:chOff x="8158221" y="3772894"/>
            <a:chExt cx="932458" cy="431518"/>
          </a:xfrm>
        </p:grpSpPr>
        <p:grpSp>
          <p:nvGrpSpPr>
            <p:cNvPr id="570" name="Google Shape;570;p3"/>
            <p:cNvGrpSpPr/>
            <p:nvPr/>
          </p:nvGrpSpPr>
          <p:grpSpPr>
            <a:xfrm>
              <a:off x="8158221" y="3772894"/>
              <a:ext cx="817267" cy="431518"/>
              <a:chOff x="8158221" y="3772894"/>
              <a:chExt cx="817267" cy="431518"/>
            </a:xfrm>
          </p:grpSpPr>
          <p:sp>
            <p:nvSpPr>
              <p:cNvPr id="571" name="Google Shape;571;p3"/>
              <p:cNvSpPr/>
              <p:nvPr/>
            </p:nvSpPr>
            <p:spPr>
              <a:xfrm>
                <a:off x="8158248" y="3772947"/>
                <a:ext cx="817240" cy="431465"/>
              </a:xfrm>
              <a:custGeom>
                <a:avLst/>
                <a:gdLst/>
                <a:ahLst/>
                <a:cxnLst/>
                <a:rect l="l" t="t" r="r" b="b"/>
                <a:pathLst>
                  <a:path w="817240" h="431465" extrusionOk="0">
                    <a:moveTo>
                      <a:pt x="817240" y="227088"/>
                    </a:moveTo>
                    <a:cubicBezTo>
                      <a:pt x="817240" y="227088"/>
                      <a:pt x="787438" y="281852"/>
                      <a:pt x="722675" y="330996"/>
                    </a:cubicBezTo>
                    <a:cubicBezTo>
                      <a:pt x="652756" y="384119"/>
                      <a:pt x="542585" y="431924"/>
                      <a:pt x="401206" y="431462"/>
                    </a:cubicBezTo>
                    <a:cubicBezTo>
                      <a:pt x="197542" y="430799"/>
                      <a:pt x="0" y="174388"/>
                      <a:pt x="0" y="174388"/>
                    </a:cubicBezTo>
                    <a:cubicBezTo>
                      <a:pt x="0" y="174388"/>
                      <a:pt x="79604" y="112833"/>
                      <a:pt x="177919" y="64827"/>
                    </a:cubicBezTo>
                    <a:cubicBezTo>
                      <a:pt x="257148" y="26177"/>
                      <a:pt x="351780" y="-1154"/>
                      <a:pt x="401206" y="38"/>
                    </a:cubicBezTo>
                    <a:cubicBezTo>
                      <a:pt x="470121" y="1698"/>
                      <a:pt x="576340" y="23438"/>
                      <a:pt x="654296" y="72488"/>
                    </a:cubicBezTo>
                    <a:cubicBezTo>
                      <a:pt x="753215" y="134699"/>
                      <a:pt x="817240" y="227088"/>
                      <a:pt x="817240" y="227088"/>
                    </a:cubicBezTo>
                    <a:close/>
                  </a:path>
                </a:pathLst>
              </a:custGeom>
              <a:solidFill>
                <a:srgbClr val="693C1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2" name="Google Shape;572;p3"/>
              <p:cNvSpPr/>
              <p:nvPr/>
            </p:nvSpPr>
            <p:spPr>
              <a:xfrm>
                <a:off x="8158221" y="3772894"/>
                <a:ext cx="678701" cy="431498"/>
              </a:xfrm>
              <a:custGeom>
                <a:avLst/>
                <a:gdLst/>
                <a:ahLst/>
                <a:cxnLst/>
                <a:rect l="l" t="t" r="r" b="b"/>
                <a:pathLst>
                  <a:path w="678701" h="431498" extrusionOk="0">
                    <a:moveTo>
                      <a:pt x="401166" y="37"/>
                    </a:moveTo>
                    <a:cubicBezTo>
                      <a:pt x="351740" y="-1148"/>
                      <a:pt x="257109" y="26210"/>
                      <a:pt x="177946" y="64867"/>
                    </a:cubicBezTo>
                    <a:cubicBezTo>
                      <a:pt x="79631" y="112873"/>
                      <a:pt x="0" y="174434"/>
                      <a:pt x="0" y="174434"/>
                    </a:cubicBezTo>
                    <a:cubicBezTo>
                      <a:pt x="0" y="174434"/>
                      <a:pt x="197502" y="430825"/>
                      <a:pt x="401166" y="431495"/>
                    </a:cubicBezTo>
                    <a:cubicBezTo>
                      <a:pt x="516091" y="431870"/>
                      <a:pt x="609853" y="400259"/>
                      <a:pt x="678701" y="359942"/>
                    </a:cubicBezTo>
                    <a:cubicBezTo>
                      <a:pt x="672673" y="302452"/>
                      <a:pt x="655796" y="228501"/>
                      <a:pt x="611930" y="165158"/>
                    </a:cubicBezTo>
                    <a:cubicBezTo>
                      <a:pt x="560695" y="91107"/>
                      <a:pt x="479457" y="35934"/>
                      <a:pt x="418177" y="1062"/>
                    </a:cubicBezTo>
                    <a:cubicBezTo>
                      <a:pt x="412485" y="687"/>
                      <a:pt x="406524" y="171"/>
                      <a:pt x="401166" y="37"/>
                    </a:cubicBezTo>
                    <a:close/>
                  </a:path>
                </a:pathLst>
              </a:custGeom>
              <a:solidFill>
                <a:srgbClr val="8C68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3" name="Google Shape;573;p3"/>
              <p:cNvSpPr/>
              <p:nvPr/>
            </p:nvSpPr>
            <p:spPr>
              <a:xfrm>
                <a:off x="8158221" y="3831137"/>
                <a:ext cx="531428" cy="373255"/>
              </a:xfrm>
              <a:custGeom>
                <a:avLst/>
                <a:gdLst/>
                <a:ahLst/>
                <a:cxnLst/>
                <a:rect l="l" t="t" r="r" b="b"/>
                <a:pathLst>
                  <a:path w="531428" h="373255" extrusionOk="0">
                    <a:moveTo>
                      <a:pt x="193350" y="0"/>
                    </a:moveTo>
                    <a:cubicBezTo>
                      <a:pt x="188260" y="2324"/>
                      <a:pt x="182902" y="4199"/>
                      <a:pt x="177946" y="6624"/>
                    </a:cubicBezTo>
                    <a:cubicBezTo>
                      <a:pt x="79631" y="54630"/>
                      <a:pt x="0" y="116191"/>
                      <a:pt x="0" y="116191"/>
                    </a:cubicBezTo>
                    <a:cubicBezTo>
                      <a:pt x="0" y="116191"/>
                      <a:pt x="197502" y="372582"/>
                      <a:pt x="401166" y="373252"/>
                    </a:cubicBezTo>
                    <a:cubicBezTo>
                      <a:pt x="448315" y="373406"/>
                      <a:pt x="491579" y="367854"/>
                      <a:pt x="531428" y="358880"/>
                    </a:cubicBezTo>
                    <a:cubicBezTo>
                      <a:pt x="528883" y="300627"/>
                      <a:pt x="518168" y="218753"/>
                      <a:pt x="479659" y="170318"/>
                    </a:cubicBezTo>
                    <a:cubicBezTo>
                      <a:pt x="404180" y="75425"/>
                      <a:pt x="279276" y="24633"/>
                      <a:pt x="193350" y="0"/>
                    </a:cubicBezTo>
                    <a:close/>
                  </a:path>
                </a:pathLst>
              </a:custGeom>
              <a:solidFill>
                <a:srgbClr val="9F81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4" name="Google Shape;574;p3"/>
              <p:cNvSpPr/>
              <p:nvPr/>
            </p:nvSpPr>
            <p:spPr>
              <a:xfrm>
                <a:off x="8213058" y="3917531"/>
                <a:ext cx="401211" cy="227504"/>
              </a:xfrm>
              <a:custGeom>
                <a:avLst/>
                <a:gdLst/>
                <a:ahLst/>
                <a:cxnLst/>
                <a:rect l="l" t="t" r="r" b="b"/>
                <a:pathLst>
                  <a:path w="401211" h="227504" extrusionOk="0">
                    <a:moveTo>
                      <a:pt x="0" y="39066"/>
                    </a:moveTo>
                    <a:cubicBezTo>
                      <a:pt x="0" y="39066"/>
                      <a:pt x="115675" y="159021"/>
                      <a:pt x="212786" y="198487"/>
                    </a:cubicBezTo>
                    <a:cubicBezTo>
                      <a:pt x="309896" y="237954"/>
                      <a:pt x="358853" y="238202"/>
                      <a:pt x="386848" y="192822"/>
                    </a:cubicBezTo>
                    <a:cubicBezTo>
                      <a:pt x="424956" y="131026"/>
                      <a:pt x="385576" y="52058"/>
                      <a:pt x="288465" y="12591"/>
                    </a:cubicBezTo>
                    <a:cubicBezTo>
                      <a:pt x="191355" y="-26882"/>
                      <a:pt x="0" y="39066"/>
                      <a:pt x="0" y="39066"/>
                    </a:cubicBezTo>
                    <a:close/>
                  </a:path>
                </a:pathLst>
              </a:custGeom>
              <a:solidFill>
                <a:srgbClr val="A88C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5" name="Google Shape;575;p3"/>
              <p:cNvSpPr/>
              <p:nvPr/>
            </p:nvSpPr>
            <p:spPr>
              <a:xfrm>
                <a:off x="8215195" y="4011340"/>
                <a:ext cx="318140" cy="178776"/>
              </a:xfrm>
              <a:custGeom>
                <a:avLst/>
                <a:gdLst/>
                <a:ahLst/>
                <a:cxnLst/>
                <a:rect l="l" t="t" r="r" b="b"/>
                <a:pathLst>
                  <a:path w="318140" h="178776" extrusionOk="0">
                    <a:moveTo>
                      <a:pt x="0" y="0"/>
                    </a:moveTo>
                    <a:cubicBezTo>
                      <a:pt x="45294" y="47229"/>
                      <a:pt x="113137" y="109366"/>
                      <a:pt x="192232" y="150648"/>
                    </a:cubicBezTo>
                    <a:cubicBezTo>
                      <a:pt x="258065" y="175006"/>
                      <a:pt x="318141" y="178777"/>
                      <a:pt x="318141" y="178777"/>
                    </a:cubicBezTo>
                    <a:cubicBezTo>
                      <a:pt x="318141" y="178777"/>
                      <a:pt x="224044" y="155129"/>
                      <a:pt x="146757" y="104270"/>
                    </a:cubicBezTo>
                    <a:cubicBezTo>
                      <a:pt x="70408" y="54040"/>
                      <a:pt x="2766" y="2123"/>
                      <a:pt x="0" y="0"/>
                    </a:cubicBezTo>
                    <a:close/>
                  </a:path>
                </a:pathLst>
              </a:custGeom>
              <a:solidFill>
                <a:srgbClr val="D4BC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76" name="Google Shape;576;p3"/>
            <p:cNvGrpSpPr/>
            <p:nvPr/>
          </p:nvGrpSpPr>
          <p:grpSpPr>
            <a:xfrm>
              <a:off x="8213058" y="3814400"/>
              <a:ext cx="877621" cy="335419"/>
              <a:chOff x="8213058" y="3814400"/>
              <a:chExt cx="877621" cy="335419"/>
            </a:xfrm>
          </p:grpSpPr>
          <p:sp>
            <p:nvSpPr>
              <p:cNvPr id="577" name="Google Shape;577;p3"/>
              <p:cNvSpPr/>
              <p:nvPr/>
            </p:nvSpPr>
            <p:spPr>
              <a:xfrm>
                <a:off x="8225864" y="3952324"/>
                <a:ext cx="864815" cy="60389"/>
              </a:xfrm>
              <a:custGeom>
                <a:avLst/>
                <a:gdLst/>
                <a:ahLst/>
                <a:cxnLst/>
                <a:rect l="l" t="t" r="r" b="b"/>
                <a:pathLst>
                  <a:path w="864815" h="60389" extrusionOk="0">
                    <a:moveTo>
                      <a:pt x="0" y="0"/>
                    </a:moveTo>
                    <a:cubicBezTo>
                      <a:pt x="0" y="0"/>
                      <a:pt x="140307" y="40070"/>
                      <a:pt x="380271" y="54911"/>
                    </a:cubicBezTo>
                    <a:cubicBezTo>
                      <a:pt x="620167" y="69752"/>
                      <a:pt x="864751" y="49741"/>
                      <a:pt x="864751" y="49741"/>
                    </a:cubicBezTo>
                    <a:cubicBezTo>
                      <a:pt x="864751" y="49741"/>
                      <a:pt x="865353" y="42387"/>
                      <a:pt x="862876" y="36969"/>
                    </a:cubicBezTo>
                    <a:cubicBezTo>
                      <a:pt x="860398" y="31551"/>
                      <a:pt x="851289" y="25778"/>
                      <a:pt x="851289" y="25778"/>
                    </a:cubicBezTo>
                    <a:cubicBezTo>
                      <a:pt x="851289" y="25778"/>
                      <a:pt x="618024" y="49707"/>
                      <a:pt x="379869" y="40733"/>
                    </a:cubicBezTo>
                    <a:cubicBezTo>
                      <a:pt x="151291" y="32113"/>
                      <a:pt x="0" y="0"/>
                      <a:pt x="0"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8" name="Google Shape;578;p3"/>
              <p:cNvSpPr/>
              <p:nvPr/>
            </p:nvSpPr>
            <p:spPr>
              <a:xfrm>
                <a:off x="8698021" y="4009190"/>
                <a:ext cx="113250" cy="139403"/>
              </a:xfrm>
              <a:custGeom>
                <a:avLst/>
                <a:gdLst/>
                <a:ahLst/>
                <a:cxnLst/>
                <a:rect l="l" t="t" r="r" b="b"/>
                <a:pathLst>
                  <a:path w="113250" h="139403" extrusionOk="0">
                    <a:moveTo>
                      <a:pt x="113251" y="0"/>
                    </a:moveTo>
                    <a:cubicBezTo>
                      <a:pt x="113251" y="0"/>
                      <a:pt x="111577" y="37974"/>
                      <a:pt x="83314" y="72826"/>
                    </a:cubicBezTo>
                    <a:cubicBezTo>
                      <a:pt x="54984" y="107679"/>
                      <a:pt x="0" y="139404"/>
                      <a:pt x="0" y="139404"/>
                    </a:cubicBezTo>
                    <a:cubicBezTo>
                      <a:pt x="0" y="139404"/>
                      <a:pt x="49894" y="101698"/>
                      <a:pt x="74608" y="67067"/>
                    </a:cubicBezTo>
                    <a:cubicBezTo>
                      <a:pt x="99253" y="32428"/>
                      <a:pt x="98785" y="857"/>
                      <a:pt x="98785" y="857"/>
                    </a:cubicBezTo>
                    <a:lnTo>
                      <a:pt x="113251" y="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9" name="Google Shape;579;p3"/>
              <p:cNvSpPr/>
              <p:nvPr/>
            </p:nvSpPr>
            <p:spPr>
              <a:xfrm>
                <a:off x="8294578" y="3908658"/>
                <a:ext cx="147942" cy="78532"/>
              </a:xfrm>
              <a:custGeom>
                <a:avLst/>
                <a:gdLst/>
                <a:ahLst/>
                <a:cxnLst/>
                <a:rect l="l" t="t" r="r" b="b"/>
                <a:pathLst>
                  <a:path w="147942" h="78532" extrusionOk="0">
                    <a:moveTo>
                      <a:pt x="124301" y="76235"/>
                    </a:moveTo>
                    <a:cubicBezTo>
                      <a:pt x="124301" y="76235"/>
                      <a:pt x="114992" y="59525"/>
                      <a:pt x="83849" y="40465"/>
                    </a:cubicBezTo>
                    <a:cubicBezTo>
                      <a:pt x="52774" y="21404"/>
                      <a:pt x="0" y="0"/>
                      <a:pt x="0" y="0"/>
                    </a:cubicBezTo>
                    <a:cubicBezTo>
                      <a:pt x="0" y="0"/>
                      <a:pt x="50430" y="12618"/>
                      <a:pt x="87399" y="32247"/>
                    </a:cubicBezTo>
                    <a:cubicBezTo>
                      <a:pt x="124368" y="51884"/>
                      <a:pt x="147942" y="78532"/>
                      <a:pt x="147942" y="78532"/>
                    </a:cubicBezTo>
                    <a:lnTo>
                      <a:pt x="124301" y="76235"/>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0" name="Google Shape;580;p3"/>
              <p:cNvSpPr/>
              <p:nvPr/>
            </p:nvSpPr>
            <p:spPr>
              <a:xfrm>
                <a:off x="8311656" y="3992722"/>
                <a:ext cx="127918" cy="48863"/>
              </a:xfrm>
              <a:custGeom>
                <a:avLst/>
                <a:gdLst/>
                <a:ahLst/>
                <a:cxnLst/>
                <a:rect l="l" t="t" r="r" b="b"/>
                <a:pathLst>
                  <a:path w="127918" h="48863" extrusionOk="0">
                    <a:moveTo>
                      <a:pt x="127918" y="2599"/>
                    </a:moveTo>
                    <a:cubicBezTo>
                      <a:pt x="127918" y="2599"/>
                      <a:pt x="98182" y="22215"/>
                      <a:pt x="66169" y="33781"/>
                    </a:cubicBezTo>
                    <a:cubicBezTo>
                      <a:pt x="34156" y="45347"/>
                      <a:pt x="0" y="48863"/>
                      <a:pt x="0" y="48863"/>
                    </a:cubicBezTo>
                    <a:cubicBezTo>
                      <a:pt x="0" y="48863"/>
                      <a:pt x="36634" y="37806"/>
                      <a:pt x="63222" y="25590"/>
                    </a:cubicBezTo>
                    <a:cubicBezTo>
                      <a:pt x="89877" y="13381"/>
                      <a:pt x="106486" y="0"/>
                      <a:pt x="106486" y="0"/>
                    </a:cubicBezTo>
                    <a:lnTo>
                      <a:pt x="127918" y="2599"/>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1" name="Google Shape;581;p3"/>
              <p:cNvSpPr/>
              <p:nvPr/>
            </p:nvSpPr>
            <p:spPr>
              <a:xfrm>
                <a:off x="8456919" y="4003632"/>
                <a:ext cx="197569" cy="132230"/>
              </a:xfrm>
              <a:custGeom>
                <a:avLst/>
                <a:gdLst/>
                <a:ahLst/>
                <a:cxnLst/>
                <a:rect l="l" t="t" r="r" b="b"/>
                <a:pathLst>
                  <a:path w="197569" h="132230" extrusionOk="0">
                    <a:moveTo>
                      <a:pt x="197569" y="134"/>
                    </a:moveTo>
                    <a:cubicBezTo>
                      <a:pt x="197569" y="134"/>
                      <a:pt x="172119" y="45320"/>
                      <a:pt x="123899" y="78351"/>
                    </a:cubicBezTo>
                    <a:cubicBezTo>
                      <a:pt x="75679" y="111382"/>
                      <a:pt x="0" y="132231"/>
                      <a:pt x="0" y="132231"/>
                    </a:cubicBezTo>
                    <a:cubicBezTo>
                      <a:pt x="0" y="132231"/>
                      <a:pt x="73000" y="101852"/>
                      <a:pt x="116600" y="68774"/>
                    </a:cubicBezTo>
                    <a:cubicBezTo>
                      <a:pt x="160198" y="35696"/>
                      <a:pt x="181898" y="0"/>
                      <a:pt x="181898" y="0"/>
                    </a:cubicBezTo>
                    <a:lnTo>
                      <a:pt x="197569" y="13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2" name="Google Shape;582;p3"/>
              <p:cNvSpPr/>
              <p:nvPr/>
            </p:nvSpPr>
            <p:spPr>
              <a:xfrm>
                <a:off x="8453034" y="3866164"/>
                <a:ext cx="213575" cy="135452"/>
              </a:xfrm>
              <a:custGeom>
                <a:avLst/>
                <a:gdLst/>
                <a:ahLst/>
                <a:cxnLst/>
                <a:rect l="l" t="t" r="r" b="b"/>
                <a:pathLst>
                  <a:path w="213575" h="135452" extrusionOk="0">
                    <a:moveTo>
                      <a:pt x="0" y="0"/>
                    </a:moveTo>
                    <a:cubicBezTo>
                      <a:pt x="0" y="0"/>
                      <a:pt x="60075" y="11754"/>
                      <a:pt x="114925" y="45635"/>
                    </a:cubicBezTo>
                    <a:cubicBezTo>
                      <a:pt x="169776" y="79517"/>
                      <a:pt x="213576" y="135452"/>
                      <a:pt x="213576" y="135452"/>
                    </a:cubicBezTo>
                    <a:lnTo>
                      <a:pt x="191810" y="135064"/>
                    </a:lnTo>
                    <a:cubicBezTo>
                      <a:pt x="191810" y="135064"/>
                      <a:pt x="151426" y="89650"/>
                      <a:pt x="103473" y="55882"/>
                    </a:cubicBezTo>
                    <a:cubicBezTo>
                      <a:pt x="55521" y="22114"/>
                      <a:pt x="0" y="0"/>
                      <a:pt x="0"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3" name="Google Shape;583;p3"/>
              <p:cNvSpPr/>
              <p:nvPr/>
            </p:nvSpPr>
            <p:spPr>
              <a:xfrm>
                <a:off x="8648796" y="3822055"/>
                <a:ext cx="165757" cy="183692"/>
              </a:xfrm>
              <a:custGeom>
                <a:avLst/>
                <a:gdLst/>
                <a:ahLst/>
                <a:cxnLst/>
                <a:rect l="l" t="t" r="r" b="b"/>
                <a:pathLst>
                  <a:path w="165757" h="183692" extrusionOk="0">
                    <a:moveTo>
                      <a:pt x="165757" y="183184"/>
                    </a:moveTo>
                    <a:cubicBezTo>
                      <a:pt x="165757" y="183184"/>
                      <a:pt x="149617" y="139879"/>
                      <a:pt x="108160" y="94083"/>
                    </a:cubicBezTo>
                    <a:cubicBezTo>
                      <a:pt x="66772" y="48287"/>
                      <a:pt x="0" y="0"/>
                      <a:pt x="0" y="0"/>
                    </a:cubicBezTo>
                    <a:cubicBezTo>
                      <a:pt x="0" y="0"/>
                      <a:pt x="60342" y="55293"/>
                      <a:pt x="96842" y="101216"/>
                    </a:cubicBezTo>
                    <a:cubicBezTo>
                      <a:pt x="133409" y="147139"/>
                      <a:pt x="146067" y="183692"/>
                      <a:pt x="146067" y="183692"/>
                    </a:cubicBezTo>
                    <a:lnTo>
                      <a:pt x="165757" y="18318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4" name="Google Shape;584;p3"/>
              <p:cNvSpPr/>
              <p:nvPr/>
            </p:nvSpPr>
            <p:spPr>
              <a:xfrm>
                <a:off x="8213058" y="3956597"/>
                <a:ext cx="877620" cy="59714"/>
              </a:xfrm>
              <a:custGeom>
                <a:avLst/>
                <a:gdLst/>
                <a:ahLst/>
                <a:cxnLst/>
                <a:rect l="l" t="t" r="r" b="b"/>
                <a:pathLst>
                  <a:path w="877620" h="59714" extrusionOk="0">
                    <a:moveTo>
                      <a:pt x="0" y="0"/>
                    </a:moveTo>
                    <a:cubicBezTo>
                      <a:pt x="0" y="0"/>
                      <a:pt x="140321" y="40070"/>
                      <a:pt x="380217" y="54911"/>
                    </a:cubicBezTo>
                    <a:cubicBezTo>
                      <a:pt x="620180" y="69752"/>
                      <a:pt x="877556" y="45468"/>
                      <a:pt x="877556" y="45468"/>
                    </a:cubicBezTo>
                    <a:cubicBezTo>
                      <a:pt x="877556" y="45468"/>
                      <a:pt x="878159" y="38114"/>
                      <a:pt x="875681" y="32696"/>
                    </a:cubicBezTo>
                    <a:cubicBezTo>
                      <a:pt x="873203" y="27278"/>
                      <a:pt x="867578" y="23795"/>
                      <a:pt x="867578" y="23795"/>
                    </a:cubicBezTo>
                    <a:cubicBezTo>
                      <a:pt x="867578" y="23795"/>
                      <a:pt x="618037" y="49707"/>
                      <a:pt x="379882" y="40733"/>
                    </a:cubicBezTo>
                    <a:cubicBezTo>
                      <a:pt x="151305" y="32113"/>
                      <a:pt x="0" y="0"/>
                      <a:pt x="0"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5" name="Google Shape;585;p3"/>
              <p:cNvSpPr/>
              <p:nvPr/>
            </p:nvSpPr>
            <p:spPr>
              <a:xfrm>
                <a:off x="8288215" y="3908698"/>
                <a:ext cx="152429" cy="80789"/>
              </a:xfrm>
              <a:custGeom>
                <a:avLst/>
                <a:gdLst/>
                <a:ahLst/>
                <a:cxnLst/>
                <a:rect l="l" t="t" r="r" b="b"/>
                <a:pathLst>
                  <a:path w="152429" h="80789" extrusionOk="0">
                    <a:moveTo>
                      <a:pt x="125774" y="79550"/>
                    </a:moveTo>
                    <a:cubicBezTo>
                      <a:pt x="125774" y="79550"/>
                      <a:pt x="114992" y="59519"/>
                      <a:pt x="83917" y="40465"/>
                    </a:cubicBezTo>
                    <a:cubicBezTo>
                      <a:pt x="52774" y="21405"/>
                      <a:pt x="0" y="0"/>
                      <a:pt x="0" y="0"/>
                    </a:cubicBezTo>
                    <a:cubicBezTo>
                      <a:pt x="0" y="0"/>
                      <a:pt x="50430" y="12618"/>
                      <a:pt x="87399" y="32247"/>
                    </a:cubicBezTo>
                    <a:cubicBezTo>
                      <a:pt x="124368" y="51884"/>
                      <a:pt x="152429" y="80789"/>
                      <a:pt x="152429" y="80789"/>
                    </a:cubicBezTo>
                    <a:lnTo>
                      <a:pt x="125774" y="7955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6" name="Google Shape;586;p3"/>
              <p:cNvSpPr/>
              <p:nvPr/>
            </p:nvSpPr>
            <p:spPr>
              <a:xfrm>
                <a:off x="8300404" y="3990693"/>
                <a:ext cx="131734" cy="50450"/>
              </a:xfrm>
              <a:custGeom>
                <a:avLst/>
                <a:gdLst/>
                <a:ahLst/>
                <a:cxnLst/>
                <a:rect l="l" t="t" r="r" b="b"/>
                <a:pathLst>
                  <a:path w="131734" h="50450" extrusionOk="0">
                    <a:moveTo>
                      <a:pt x="131735" y="3723"/>
                    </a:moveTo>
                    <a:cubicBezTo>
                      <a:pt x="131735" y="3723"/>
                      <a:pt x="98449" y="24793"/>
                      <a:pt x="66370" y="36038"/>
                    </a:cubicBezTo>
                    <a:cubicBezTo>
                      <a:pt x="34223" y="47283"/>
                      <a:pt x="0" y="50450"/>
                      <a:pt x="0" y="50450"/>
                    </a:cubicBezTo>
                    <a:cubicBezTo>
                      <a:pt x="0" y="50450"/>
                      <a:pt x="36768" y="39768"/>
                      <a:pt x="63490" y="27820"/>
                    </a:cubicBezTo>
                    <a:cubicBezTo>
                      <a:pt x="90279" y="15872"/>
                      <a:pt x="110036" y="0"/>
                      <a:pt x="110036" y="0"/>
                    </a:cubicBezTo>
                    <a:lnTo>
                      <a:pt x="131735" y="3723"/>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 name="Google Shape;587;p3"/>
              <p:cNvSpPr/>
              <p:nvPr/>
            </p:nvSpPr>
            <p:spPr>
              <a:xfrm>
                <a:off x="8439104" y="4008474"/>
                <a:ext cx="207012" cy="130248"/>
              </a:xfrm>
              <a:custGeom>
                <a:avLst/>
                <a:gdLst/>
                <a:ahLst/>
                <a:cxnLst/>
                <a:rect l="l" t="t" r="r" b="b"/>
                <a:pathLst>
                  <a:path w="207012" h="130248" extrusionOk="0">
                    <a:moveTo>
                      <a:pt x="207013" y="864"/>
                    </a:moveTo>
                    <a:cubicBezTo>
                      <a:pt x="207013" y="864"/>
                      <a:pt x="175201" y="49714"/>
                      <a:pt x="125842" y="80957"/>
                    </a:cubicBezTo>
                    <a:cubicBezTo>
                      <a:pt x="76483" y="112193"/>
                      <a:pt x="0" y="130248"/>
                      <a:pt x="0" y="130248"/>
                    </a:cubicBezTo>
                    <a:cubicBezTo>
                      <a:pt x="0" y="130248"/>
                      <a:pt x="74139" y="102576"/>
                      <a:pt x="118876" y="71118"/>
                    </a:cubicBezTo>
                    <a:cubicBezTo>
                      <a:pt x="163682" y="39661"/>
                      <a:pt x="188863" y="0"/>
                      <a:pt x="188863" y="0"/>
                    </a:cubicBezTo>
                    <a:lnTo>
                      <a:pt x="207013" y="864"/>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 name="Google Shape;588;p3"/>
              <p:cNvSpPr/>
              <p:nvPr/>
            </p:nvSpPr>
            <p:spPr>
              <a:xfrm>
                <a:off x="8443525" y="3863498"/>
                <a:ext cx="218531" cy="140193"/>
              </a:xfrm>
              <a:custGeom>
                <a:avLst/>
                <a:gdLst/>
                <a:ahLst/>
                <a:cxnLst/>
                <a:rect l="l" t="t" r="r" b="b"/>
                <a:pathLst>
                  <a:path w="218531" h="140193" extrusionOk="0">
                    <a:moveTo>
                      <a:pt x="0" y="0"/>
                    </a:moveTo>
                    <a:cubicBezTo>
                      <a:pt x="0" y="0"/>
                      <a:pt x="60074" y="11747"/>
                      <a:pt x="114992" y="45628"/>
                    </a:cubicBezTo>
                    <a:cubicBezTo>
                      <a:pt x="169843" y="79510"/>
                      <a:pt x="218532" y="140194"/>
                      <a:pt x="218532" y="140194"/>
                    </a:cubicBezTo>
                    <a:cubicBezTo>
                      <a:pt x="218532" y="140194"/>
                      <a:pt x="196229" y="138761"/>
                      <a:pt x="194355" y="137930"/>
                    </a:cubicBezTo>
                    <a:cubicBezTo>
                      <a:pt x="192479" y="137093"/>
                      <a:pt x="151425" y="89650"/>
                      <a:pt x="103472" y="55882"/>
                    </a:cubicBezTo>
                    <a:cubicBezTo>
                      <a:pt x="55521" y="22114"/>
                      <a:pt x="0" y="0"/>
                      <a:pt x="0"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9" name="Google Shape;589;p3"/>
              <p:cNvSpPr/>
              <p:nvPr/>
            </p:nvSpPr>
            <p:spPr>
              <a:xfrm>
                <a:off x="8638080" y="3814400"/>
                <a:ext cx="170177" cy="190690"/>
              </a:xfrm>
              <a:custGeom>
                <a:avLst/>
                <a:gdLst/>
                <a:ahLst/>
                <a:cxnLst/>
                <a:rect l="l" t="t" r="r" b="b"/>
                <a:pathLst>
                  <a:path w="170177" h="190690" extrusionOk="0">
                    <a:moveTo>
                      <a:pt x="170178" y="188354"/>
                    </a:moveTo>
                    <a:cubicBezTo>
                      <a:pt x="170178" y="188354"/>
                      <a:pt x="149618" y="139879"/>
                      <a:pt x="108161" y="94083"/>
                    </a:cubicBezTo>
                    <a:cubicBezTo>
                      <a:pt x="66705" y="48287"/>
                      <a:pt x="0" y="0"/>
                      <a:pt x="0" y="0"/>
                    </a:cubicBezTo>
                    <a:cubicBezTo>
                      <a:pt x="0" y="0"/>
                      <a:pt x="60342" y="55286"/>
                      <a:pt x="96843" y="101209"/>
                    </a:cubicBezTo>
                    <a:cubicBezTo>
                      <a:pt x="133410" y="147132"/>
                      <a:pt x="148747" y="190691"/>
                      <a:pt x="148747" y="190691"/>
                    </a:cubicBezTo>
                    <a:lnTo>
                      <a:pt x="170178" y="188354"/>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0" name="Google Shape;590;p3"/>
              <p:cNvSpPr/>
              <p:nvPr/>
            </p:nvSpPr>
            <p:spPr>
              <a:xfrm>
                <a:off x="8687372" y="4009364"/>
                <a:ext cx="120952" cy="140455"/>
              </a:xfrm>
              <a:custGeom>
                <a:avLst/>
                <a:gdLst/>
                <a:ahLst/>
                <a:cxnLst/>
                <a:rect l="l" t="t" r="r" b="b"/>
                <a:pathLst>
                  <a:path w="120952" h="140455" extrusionOk="0">
                    <a:moveTo>
                      <a:pt x="120952" y="0"/>
                    </a:moveTo>
                    <a:cubicBezTo>
                      <a:pt x="120952" y="0"/>
                      <a:pt x="116264" y="44497"/>
                      <a:pt x="86327" y="77950"/>
                    </a:cubicBezTo>
                    <a:cubicBezTo>
                      <a:pt x="56390" y="111403"/>
                      <a:pt x="0" y="140455"/>
                      <a:pt x="0" y="140455"/>
                    </a:cubicBezTo>
                    <a:cubicBezTo>
                      <a:pt x="0" y="140455"/>
                      <a:pt x="51569" y="105187"/>
                      <a:pt x="77889" y="71775"/>
                    </a:cubicBezTo>
                    <a:cubicBezTo>
                      <a:pt x="104209" y="38362"/>
                      <a:pt x="105415" y="2605"/>
                      <a:pt x="105415" y="2605"/>
                    </a:cubicBezTo>
                    <a:lnTo>
                      <a:pt x="120952" y="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591" name="Google Shape;591;p3"/>
          <p:cNvGrpSpPr/>
          <p:nvPr/>
        </p:nvGrpSpPr>
        <p:grpSpPr>
          <a:xfrm>
            <a:off x="10995965" y="5478642"/>
            <a:ext cx="773672" cy="986539"/>
            <a:chOff x="8634509" y="3277547"/>
            <a:chExt cx="631775" cy="805601"/>
          </a:xfrm>
        </p:grpSpPr>
        <p:grpSp>
          <p:nvGrpSpPr>
            <p:cNvPr id="592" name="Google Shape;592;p3"/>
            <p:cNvGrpSpPr/>
            <p:nvPr/>
          </p:nvGrpSpPr>
          <p:grpSpPr>
            <a:xfrm>
              <a:off x="8634509" y="3277547"/>
              <a:ext cx="494227" cy="628608"/>
              <a:chOff x="8634509" y="3277547"/>
              <a:chExt cx="494227" cy="628608"/>
            </a:xfrm>
          </p:grpSpPr>
          <p:grpSp>
            <p:nvGrpSpPr>
              <p:cNvPr id="593" name="Google Shape;593;p3"/>
              <p:cNvGrpSpPr/>
              <p:nvPr/>
            </p:nvGrpSpPr>
            <p:grpSpPr>
              <a:xfrm>
                <a:off x="8634509" y="3277547"/>
                <a:ext cx="494227" cy="611695"/>
                <a:chOff x="8634509" y="3277547"/>
                <a:chExt cx="494227" cy="611695"/>
              </a:xfrm>
            </p:grpSpPr>
            <p:sp>
              <p:nvSpPr>
                <p:cNvPr id="594" name="Google Shape;594;p3"/>
                <p:cNvSpPr/>
                <p:nvPr/>
              </p:nvSpPr>
              <p:spPr>
                <a:xfrm>
                  <a:off x="8634654" y="3277547"/>
                  <a:ext cx="494082" cy="611695"/>
                </a:xfrm>
                <a:custGeom>
                  <a:avLst/>
                  <a:gdLst/>
                  <a:ahLst/>
                  <a:cxnLst/>
                  <a:rect l="l" t="t" r="r" b="b"/>
                  <a:pathLst>
                    <a:path w="494082" h="611695" extrusionOk="0">
                      <a:moveTo>
                        <a:pt x="473909" y="609425"/>
                      </a:moveTo>
                      <a:cubicBezTo>
                        <a:pt x="473909" y="609425"/>
                        <a:pt x="240576" y="645704"/>
                        <a:pt x="64572" y="428223"/>
                      </a:cubicBezTo>
                      <a:cubicBezTo>
                        <a:pt x="-33542" y="307016"/>
                        <a:pt x="9320" y="0"/>
                        <a:pt x="9320" y="0"/>
                      </a:cubicBezTo>
                      <a:cubicBezTo>
                        <a:pt x="9320" y="0"/>
                        <a:pt x="327173" y="78968"/>
                        <a:pt x="427430" y="211071"/>
                      </a:cubicBezTo>
                      <a:cubicBezTo>
                        <a:pt x="542222" y="362396"/>
                        <a:pt x="473909" y="609425"/>
                        <a:pt x="473909" y="609425"/>
                      </a:cubicBezTo>
                      <a:close/>
                    </a:path>
                  </a:pathLst>
                </a:custGeom>
                <a:solidFill>
                  <a:srgbClr val="6E3D1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5" name="Google Shape;595;p3"/>
                <p:cNvSpPr/>
                <p:nvPr/>
              </p:nvSpPr>
              <p:spPr>
                <a:xfrm>
                  <a:off x="8634654" y="3277561"/>
                  <a:ext cx="299495" cy="503620"/>
                </a:xfrm>
                <a:custGeom>
                  <a:avLst/>
                  <a:gdLst/>
                  <a:ahLst/>
                  <a:cxnLst/>
                  <a:rect l="l" t="t" r="r" b="b"/>
                  <a:pathLst>
                    <a:path w="299495" h="503620" extrusionOk="0">
                      <a:moveTo>
                        <a:pt x="9320" y="0"/>
                      </a:moveTo>
                      <a:cubicBezTo>
                        <a:pt x="9320" y="0"/>
                        <a:pt x="-33542" y="306982"/>
                        <a:pt x="64572" y="428196"/>
                      </a:cubicBezTo>
                      <a:cubicBezTo>
                        <a:pt x="88683" y="457953"/>
                        <a:pt x="113798" y="482618"/>
                        <a:pt x="139314" y="503621"/>
                      </a:cubicBezTo>
                      <a:cubicBezTo>
                        <a:pt x="202469" y="483154"/>
                        <a:pt x="288730" y="439233"/>
                        <a:pt x="298307" y="350629"/>
                      </a:cubicBezTo>
                      <a:cubicBezTo>
                        <a:pt x="311567" y="227667"/>
                        <a:pt x="211108" y="109621"/>
                        <a:pt x="135764" y="39447"/>
                      </a:cubicBezTo>
                      <a:cubicBezTo>
                        <a:pt x="64773" y="14205"/>
                        <a:pt x="9320" y="0"/>
                        <a:pt x="9320" y="0"/>
                      </a:cubicBezTo>
                      <a:close/>
                    </a:path>
                  </a:pathLst>
                </a:custGeom>
                <a:solidFill>
                  <a:srgbClr val="89652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6" name="Google Shape;596;p3"/>
                <p:cNvSpPr/>
                <p:nvPr/>
              </p:nvSpPr>
              <p:spPr>
                <a:xfrm>
                  <a:off x="8634509" y="3281948"/>
                  <a:ext cx="192201" cy="387367"/>
                </a:xfrm>
                <a:custGeom>
                  <a:avLst/>
                  <a:gdLst/>
                  <a:ahLst/>
                  <a:cxnLst/>
                  <a:rect l="l" t="t" r="r" b="b"/>
                  <a:pathLst>
                    <a:path w="192201" h="387367" extrusionOk="0">
                      <a:moveTo>
                        <a:pt x="9063" y="0"/>
                      </a:moveTo>
                      <a:cubicBezTo>
                        <a:pt x="7523" y="11345"/>
                        <a:pt x="-22146" y="236085"/>
                        <a:pt x="34982" y="372335"/>
                      </a:cubicBezTo>
                      <a:cubicBezTo>
                        <a:pt x="79987" y="386660"/>
                        <a:pt x="133364" y="396719"/>
                        <a:pt x="157006" y="373862"/>
                      </a:cubicBezTo>
                      <a:cubicBezTo>
                        <a:pt x="201409" y="330918"/>
                        <a:pt x="212124" y="272914"/>
                        <a:pt x="139727" y="172053"/>
                      </a:cubicBezTo>
                      <a:cubicBezTo>
                        <a:pt x="95324" y="110110"/>
                        <a:pt x="47103" y="48120"/>
                        <a:pt x="9063" y="0"/>
                      </a:cubicBezTo>
                      <a:close/>
                    </a:path>
                  </a:pathLst>
                </a:custGeom>
                <a:solidFill>
                  <a:srgbClr val="9679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7" name="Google Shape;597;p3"/>
                <p:cNvSpPr/>
                <p:nvPr/>
              </p:nvSpPr>
              <p:spPr>
                <a:xfrm>
                  <a:off x="8670216" y="3349007"/>
                  <a:ext cx="105332" cy="293495"/>
                </a:xfrm>
                <a:custGeom>
                  <a:avLst/>
                  <a:gdLst/>
                  <a:ahLst/>
                  <a:cxnLst/>
                  <a:rect l="l" t="t" r="r" b="b"/>
                  <a:pathLst>
                    <a:path w="105332" h="293495" extrusionOk="0">
                      <a:moveTo>
                        <a:pt x="413" y="0"/>
                      </a:moveTo>
                      <a:cubicBezTo>
                        <a:pt x="413" y="0"/>
                        <a:pt x="-10437" y="310874"/>
                        <a:pt x="79106" y="292731"/>
                      </a:cubicBezTo>
                      <a:cubicBezTo>
                        <a:pt x="168581" y="274588"/>
                        <a:pt x="413" y="0"/>
                        <a:pt x="413" y="0"/>
                      </a:cubicBezTo>
                      <a:close/>
                    </a:path>
                  </a:pathLst>
                </a:custGeom>
                <a:solidFill>
                  <a:srgbClr val="AC904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8" name="Google Shape;598;p3"/>
                <p:cNvSpPr/>
                <p:nvPr/>
              </p:nvSpPr>
              <p:spPr>
                <a:xfrm>
                  <a:off x="8652042" y="3328306"/>
                  <a:ext cx="28699" cy="283408"/>
                </a:xfrm>
                <a:custGeom>
                  <a:avLst/>
                  <a:gdLst/>
                  <a:ahLst/>
                  <a:cxnLst/>
                  <a:rect l="l" t="t" r="r" b="b"/>
                  <a:pathLst>
                    <a:path w="28699" h="283408" extrusionOk="0">
                      <a:moveTo>
                        <a:pt x="5059" y="0"/>
                      </a:moveTo>
                      <a:cubicBezTo>
                        <a:pt x="5059" y="0"/>
                        <a:pt x="-3782" y="71815"/>
                        <a:pt x="1911" y="149603"/>
                      </a:cubicBezTo>
                      <a:cubicBezTo>
                        <a:pt x="7671" y="227392"/>
                        <a:pt x="28700" y="283408"/>
                        <a:pt x="28700" y="283408"/>
                      </a:cubicBezTo>
                      <a:cubicBezTo>
                        <a:pt x="28700" y="283408"/>
                        <a:pt x="18922" y="226635"/>
                        <a:pt x="13162" y="148847"/>
                      </a:cubicBezTo>
                      <a:cubicBezTo>
                        <a:pt x="7470" y="71058"/>
                        <a:pt x="5059" y="0"/>
                        <a:pt x="5059"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99" name="Google Shape;599;p3"/>
              <p:cNvGrpSpPr/>
              <p:nvPr/>
            </p:nvGrpSpPr>
            <p:grpSpPr>
              <a:xfrm>
                <a:off x="8670762" y="3349650"/>
                <a:ext cx="446507" cy="556505"/>
                <a:chOff x="8670762" y="3349650"/>
                <a:chExt cx="446507" cy="556505"/>
              </a:xfrm>
            </p:grpSpPr>
            <p:sp>
              <p:nvSpPr>
                <p:cNvPr id="600" name="Google Shape;600;p3"/>
                <p:cNvSpPr/>
                <p:nvPr/>
              </p:nvSpPr>
              <p:spPr>
                <a:xfrm>
                  <a:off x="8696145" y="3349650"/>
                  <a:ext cx="421124" cy="556505"/>
                </a:xfrm>
                <a:custGeom>
                  <a:avLst/>
                  <a:gdLst/>
                  <a:ahLst/>
                  <a:cxnLst/>
                  <a:rect l="l" t="t" r="r" b="b"/>
                  <a:pathLst>
                    <a:path w="421124" h="556505" extrusionOk="0">
                      <a:moveTo>
                        <a:pt x="402438" y="556442"/>
                      </a:moveTo>
                      <a:lnTo>
                        <a:pt x="421124" y="541152"/>
                      </a:lnTo>
                      <a:cubicBezTo>
                        <a:pt x="421124" y="541152"/>
                        <a:pt x="401032" y="519936"/>
                        <a:pt x="319526" y="415733"/>
                      </a:cubicBezTo>
                      <a:cubicBezTo>
                        <a:pt x="254295" y="332365"/>
                        <a:pt x="167901" y="220856"/>
                        <a:pt x="109099" y="140093"/>
                      </a:cubicBezTo>
                      <a:cubicBezTo>
                        <a:pt x="77220" y="96414"/>
                        <a:pt x="0" y="0"/>
                        <a:pt x="0" y="0"/>
                      </a:cubicBezTo>
                      <a:cubicBezTo>
                        <a:pt x="0" y="0"/>
                        <a:pt x="57396" y="76047"/>
                        <a:pt x="107156" y="141774"/>
                      </a:cubicBezTo>
                      <a:cubicBezTo>
                        <a:pt x="167298" y="221070"/>
                        <a:pt x="234538" y="329619"/>
                        <a:pt x="302650" y="422336"/>
                      </a:cubicBezTo>
                      <a:cubicBezTo>
                        <a:pt x="406457" y="563702"/>
                        <a:pt x="402438" y="556442"/>
                        <a:pt x="402438" y="556442"/>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1" name="Google Shape;601;p3"/>
                <p:cNvSpPr/>
                <p:nvPr/>
              </p:nvSpPr>
              <p:spPr>
                <a:xfrm>
                  <a:off x="8823507" y="3386338"/>
                  <a:ext cx="17902" cy="162850"/>
                </a:xfrm>
                <a:custGeom>
                  <a:avLst/>
                  <a:gdLst/>
                  <a:ahLst/>
                  <a:cxnLst/>
                  <a:rect l="l" t="t" r="r" b="b"/>
                  <a:pathLst>
                    <a:path w="17902" h="162850" extrusionOk="0">
                      <a:moveTo>
                        <a:pt x="3504" y="142370"/>
                      </a:moveTo>
                      <a:cubicBezTo>
                        <a:pt x="3504" y="142370"/>
                        <a:pt x="-314" y="116479"/>
                        <a:pt x="21" y="80890"/>
                      </a:cubicBezTo>
                      <a:cubicBezTo>
                        <a:pt x="356" y="45294"/>
                        <a:pt x="4910" y="0"/>
                        <a:pt x="4910" y="0"/>
                      </a:cubicBezTo>
                      <a:cubicBezTo>
                        <a:pt x="4910" y="0"/>
                        <a:pt x="5847" y="44972"/>
                        <a:pt x="9397" y="85537"/>
                      </a:cubicBezTo>
                      <a:cubicBezTo>
                        <a:pt x="13013" y="126103"/>
                        <a:pt x="17903" y="162851"/>
                        <a:pt x="17903" y="162851"/>
                      </a:cubicBezTo>
                      <a:lnTo>
                        <a:pt x="3504" y="14237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2" name="Google Shape;602;p3"/>
                <p:cNvSpPr/>
                <p:nvPr/>
              </p:nvSpPr>
              <p:spPr>
                <a:xfrm>
                  <a:off x="8925527" y="3470623"/>
                  <a:ext cx="27592" cy="218933"/>
                </a:xfrm>
                <a:custGeom>
                  <a:avLst/>
                  <a:gdLst/>
                  <a:ahLst/>
                  <a:cxnLst/>
                  <a:rect l="l" t="t" r="r" b="b"/>
                  <a:pathLst>
                    <a:path w="27592" h="218933" extrusionOk="0">
                      <a:moveTo>
                        <a:pt x="0" y="195185"/>
                      </a:moveTo>
                      <a:cubicBezTo>
                        <a:pt x="0" y="195185"/>
                        <a:pt x="804" y="148023"/>
                        <a:pt x="1741" y="112440"/>
                      </a:cubicBezTo>
                      <a:cubicBezTo>
                        <a:pt x="3483" y="49171"/>
                        <a:pt x="27593" y="0"/>
                        <a:pt x="27593" y="0"/>
                      </a:cubicBezTo>
                      <a:cubicBezTo>
                        <a:pt x="27593" y="0"/>
                        <a:pt x="19489" y="52259"/>
                        <a:pt x="17011" y="109272"/>
                      </a:cubicBezTo>
                      <a:cubicBezTo>
                        <a:pt x="15270" y="149958"/>
                        <a:pt x="20561" y="218934"/>
                        <a:pt x="20561" y="218934"/>
                      </a:cubicBezTo>
                      <a:lnTo>
                        <a:pt x="0" y="195185"/>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3" name="Google Shape;603;p3"/>
                <p:cNvSpPr/>
                <p:nvPr/>
              </p:nvSpPr>
              <p:spPr>
                <a:xfrm>
                  <a:off x="9043667" y="3610087"/>
                  <a:ext cx="26722" cy="229984"/>
                </a:xfrm>
                <a:custGeom>
                  <a:avLst/>
                  <a:gdLst/>
                  <a:ahLst/>
                  <a:cxnLst/>
                  <a:rect l="l" t="t" r="r" b="b"/>
                  <a:pathLst>
                    <a:path w="26722" h="229984" extrusionOk="0">
                      <a:moveTo>
                        <a:pt x="0" y="204347"/>
                      </a:moveTo>
                      <a:cubicBezTo>
                        <a:pt x="0" y="204347"/>
                        <a:pt x="804" y="165241"/>
                        <a:pt x="1339" y="129659"/>
                      </a:cubicBezTo>
                      <a:cubicBezTo>
                        <a:pt x="2277" y="66390"/>
                        <a:pt x="26722" y="0"/>
                        <a:pt x="26722" y="0"/>
                      </a:cubicBezTo>
                      <a:cubicBezTo>
                        <a:pt x="26722" y="0"/>
                        <a:pt x="19824" y="72819"/>
                        <a:pt x="18082" y="129840"/>
                      </a:cubicBezTo>
                      <a:cubicBezTo>
                        <a:pt x="16810" y="170533"/>
                        <a:pt x="20360" y="229984"/>
                        <a:pt x="20360" y="229984"/>
                      </a:cubicBezTo>
                      <a:lnTo>
                        <a:pt x="0" y="204347"/>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4" name="Google Shape;604;p3"/>
                <p:cNvSpPr/>
                <p:nvPr/>
              </p:nvSpPr>
              <p:spPr>
                <a:xfrm>
                  <a:off x="8670762" y="3496434"/>
                  <a:ext cx="164083" cy="57723"/>
                </a:xfrm>
                <a:custGeom>
                  <a:avLst/>
                  <a:gdLst/>
                  <a:ahLst/>
                  <a:cxnLst/>
                  <a:rect l="l" t="t" r="r" b="b"/>
                  <a:pathLst>
                    <a:path w="164083" h="57723" extrusionOk="0">
                      <a:moveTo>
                        <a:pt x="164083" y="57724"/>
                      </a:moveTo>
                      <a:cubicBezTo>
                        <a:pt x="164083" y="57724"/>
                        <a:pt x="131133" y="41644"/>
                        <a:pt x="90146" y="27211"/>
                      </a:cubicBezTo>
                      <a:cubicBezTo>
                        <a:pt x="49091" y="12779"/>
                        <a:pt x="0" y="0"/>
                        <a:pt x="0" y="0"/>
                      </a:cubicBezTo>
                      <a:cubicBezTo>
                        <a:pt x="0" y="0"/>
                        <a:pt x="56659" y="5137"/>
                        <a:pt x="92490" y="15960"/>
                      </a:cubicBezTo>
                      <a:cubicBezTo>
                        <a:pt x="123699" y="25389"/>
                        <a:pt x="149483" y="35081"/>
                        <a:pt x="149483" y="35081"/>
                      </a:cubicBezTo>
                      <a:lnTo>
                        <a:pt x="164083" y="5772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5" name="Google Shape;605;p3"/>
                <p:cNvSpPr/>
                <p:nvPr/>
              </p:nvSpPr>
              <p:spPr>
                <a:xfrm>
                  <a:off x="8730636" y="3649185"/>
                  <a:ext cx="195962" cy="26823"/>
                </a:xfrm>
                <a:custGeom>
                  <a:avLst/>
                  <a:gdLst/>
                  <a:ahLst/>
                  <a:cxnLst/>
                  <a:rect l="l" t="t" r="r" b="b"/>
                  <a:pathLst>
                    <a:path w="195962" h="26823" extrusionOk="0">
                      <a:moveTo>
                        <a:pt x="195962" y="26823"/>
                      </a:moveTo>
                      <a:cubicBezTo>
                        <a:pt x="195962" y="26823"/>
                        <a:pt x="144728" y="19095"/>
                        <a:pt x="102066" y="17139"/>
                      </a:cubicBezTo>
                      <a:cubicBezTo>
                        <a:pt x="69786" y="15659"/>
                        <a:pt x="0" y="24646"/>
                        <a:pt x="0" y="24646"/>
                      </a:cubicBezTo>
                      <a:cubicBezTo>
                        <a:pt x="0" y="24646"/>
                        <a:pt x="39915" y="6135"/>
                        <a:pt x="99186" y="1373"/>
                      </a:cubicBezTo>
                      <a:cubicBezTo>
                        <a:pt x="131065" y="-1192"/>
                        <a:pt x="178884" y="623"/>
                        <a:pt x="178884" y="623"/>
                      </a:cubicBezTo>
                      <a:lnTo>
                        <a:pt x="195962" y="26823"/>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6" name="Google Shape;606;p3"/>
                <p:cNvSpPr/>
                <p:nvPr/>
              </p:nvSpPr>
              <p:spPr>
                <a:xfrm>
                  <a:off x="8887152" y="3805547"/>
                  <a:ext cx="160801" cy="35320"/>
                </a:xfrm>
                <a:custGeom>
                  <a:avLst/>
                  <a:gdLst/>
                  <a:ahLst/>
                  <a:cxnLst/>
                  <a:rect l="l" t="t" r="r" b="b"/>
                  <a:pathLst>
                    <a:path w="160801" h="35320" extrusionOk="0">
                      <a:moveTo>
                        <a:pt x="160801" y="35320"/>
                      </a:moveTo>
                      <a:cubicBezTo>
                        <a:pt x="160801" y="35320"/>
                        <a:pt x="137762" y="22757"/>
                        <a:pt x="81572" y="12422"/>
                      </a:cubicBezTo>
                      <a:cubicBezTo>
                        <a:pt x="60477" y="8531"/>
                        <a:pt x="0" y="5417"/>
                        <a:pt x="0" y="5417"/>
                      </a:cubicBezTo>
                      <a:cubicBezTo>
                        <a:pt x="0" y="5417"/>
                        <a:pt x="64829" y="-537"/>
                        <a:pt x="82711" y="39"/>
                      </a:cubicBezTo>
                      <a:cubicBezTo>
                        <a:pt x="108898" y="883"/>
                        <a:pt x="139236" y="3910"/>
                        <a:pt x="139236" y="3910"/>
                      </a:cubicBezTo>
                      <a:lnTo>
                        <a:pt x="160801" y="3532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607" name="Google Shape;607;p3"/>
            <p:cNvGrpSpPr/>
            <p:nvPr/>
          </p:nvGrpSpPr>
          <p:grpSpPr>
            <a:xfrm>
              <a:off x="8666744" y="3336457"/>
              <a:ext cx="599540" cy="746691"/>
              <a:chOff x="8666744" y="3336457"/>
              <a:chExt cx="599540" cy="746691"/>
            </a:xfrm>
          </p:grpSpPr>
          <p:sp>
            <p:nvSpPr>
              <p:cNvPr id="608" name="Google Shape;608;p3"/>
              <p:cNvSpPr/>
              <p:nvPr/>
            </p:nvSpPr>
            <p:spPr>
              <a:xfrm>
                <a:off x="8686234" y="3336457"/>
                <a:ext cx="580050" cy="746691"/>
              </a:xfrm>
              <a:custGeom>
                <a:avLst/>
                <a:gdLst/>
                <a:ahLst/>
                <a:cxnLst/>
                <a:rect l="l" t="t" r="r" b="b"/>
                <a:pathLst>
                  <a:path w="580050" h="746691" extrusionOk="0">
                    <a:moveTo>
                      <a:pt x="546028" y="746692"/>
                    </a:moveTo>
                    <a:cubicBezTo>
                      <a:pt x="546028" y="746692"/>
                      <a:pt x="552122" y="734268"/>
                      <a:pt x="560628" y="725213"/>
                    </a:cubicBezTo>
                    <a:cubicBezTo>
                      <a:pt x="569134" y="716152"/>
                      <a:pt x="580050" y="710459"/>
                      <a:pt x="580050" y="710459"/>
                    </a:cubicBezTo>
                    <a:cubicBezTo>
                      <a:pt x="580050" y="710459"/>
                      <a:pt x="459835" y="593525"/>
                      <a:pt x="318120" y="414722"/>
                    </a:cubicBezTo>
                    <a:cubicBezTo>
                      <a:pt x="176406" y="235925"/>
                      <a:pt x="0" y="0"/>
                      <a:pt x="0" y="0"/>
                    </a:cubicBezTo>
                    <a:cubicBezTo>
                      <a:pt x="0" y="0"/>
                      <a:pt x="158458" y="238985"/>
                      <a:pt x="295349" y="421225"/>
                    </a:cubicBezTo>
                    <a:cubicBezTo>
                      <a:pt x="432242" y="603471"/>
                      <a:pt x="546028" y="746692"/>
                      <a:pt x="546028" y="746692"/>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9" name="Google Shape;609;p3"/>
              <p:cNvSpPr/>
              <p:nvPr/>
            </p:nvSpPr>
            <p:spPr>
              <a:xfrm>
                <a:off x="8820284" y="3374785"/>
                <a:ext cx="16704" cy="163044"/>
              </a:xfrm>
              <a:custGeom>
                <a:avLst/>
                <a:gdLst/>
                <a:ahLst/>
                <a:cxnLst/>
                <a:rect l="l" t="t" r="r" b="b"/>
                <a:pathLst>
                  <a:path w="16704" h="163044" extrusionOk="0">
                    <a:moveTo>
                      <a:pt x="2641" y="142330"/>
                    </a:moveTo>
                    <a:cubicBezTo>
                      <a:pt x="2641" y="142330"/>
                      <a:pt x="-775" y="116378"/>
                      <a:pt x="163" y="80796"/>
                    </a:cubicBezTo>
                    <a:cubicBezTo>
                      <a:pt x="1100" y="45213"/>
                      <a:pt x="6391" y="0"/>
                      <a:pt x="6391" y="0"/>
                    </a:cubicBezTo>
                    <a:cubicBezTo>
                      <a:pt x="6391" y="0"/>
                      <a:pt x="6592" y="44979"/>
                      <a:pt x="9471" y="85598"/>
                    </a:cubicBezTo>
                    <a:cubicBezTo>
                      <a:pt x="12419" y="126223"/>
                      <a:pt x="16705" y="163045"/>
                      <a:pt x="16705" y="163045"/>
                    </a:cubicBezTo>
                    <a:lnTo>
                      <a:pt x="2641" y="14233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0" name="Google Shape;610;p3"/>
              <p:cNvSpPr/>
              <p:nvPr/>
            </p:nvSpPr>
            <p:spPr>
              <a:xfrm>
                <a:off x="8922111" y="3459184"/>
                <a:ext cx="33084" cy="218652"/>
              </a:xfrm>
              <a:custGeom>
                <a:avLst/>
                <a:gdLst/>
                <a:ahLst/>
                <a:cxnLst/>
                <a:rect l="l" t="t" r="r" b="b"/>
                <a:pathLst>
                  <a:path w="33084" h="218652" extrusionOk="0">
                    <a:moveTo>
                      <a:pt x="0" y="194341"/>
                    </a:moveTo>
                    <a:cubicBezTo>
                      <a:pt x="0" y="194341"/>
                      <a:pt x="2144" y="147219"/>
                      <a:pt x="4085" y="111677"/>
                    </a:cubicBezTo>
                    <a:cubicBezTo>
                      <a:pt x="7568" y="48481"/>
                      <a:pt x="33085" y="0"/>
                      <a:pt x="33085" y="0"/>
                    </a:cubicBezTo>
                    <a:cubicBezTo>
                      <a:pt x="33085" y="0"/>
                      <a:pt x="23507" y="52017"/>
                      <a:pt x="19422" y="108938"/>
                    </a:cubicBezTo>
                    <a:cubicBezTo>
                      <a:pt x="16542" y="149557"/>
                      <a:pt x="19958" y="218652"/>
                      <a:pt x="19958" y="218652"/>
                    </a:cubicBezTo>
                    <a:lnTo>
                      <a:pt x="0" y="19434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1" name="Google Shape;611;p3"/>
              <p:cNvSpPr/>
              <p:nvPr/>
            </p:nvSpPr>
            <p:spPr>
              <a:xfrm>
                <a:off x="9036835" y="3593900"/>
                <a:ext cx="36299" cy="229602"/>
              </a:xfrm>
              <a:custGeom>
                <a:avLst/>
                <a:gdLst/>
                <a:ahLst/>
                <a:cxnLst/>
                <a:rect l="l" t="t" r="r" b="b"/>
                <a:pathLst>
                  <a:path w="36299" h="229602" extrusionOk="0">
                    <a:moveTo>
                      <a:pt x="0" y="203255"/>
                    </a:moveTo>
                    <a:cubicBezTo>
                      <a:pt x="0" y="203255"/>
                      <a:pt x="2277" y="164204"/>
                      <a:pt x="4219" y="128661"/>
                    </a:cubicBezTo>
                    <a:cubicBezTo>
                      <a:pt x="7702" y="65466"/>
                      <a:pt x="36299" y="0"/>
                      <a:pt x="36299" y="0"/>
                    </a:cubicBezTo>
                    <a:cubicBezTo>
                      <a:pt x="36299" y="0"/>
                      <a:pt x="26120" y="72518"/>
                      <a:pt x="22034" y="129438"/>
                    </a:cubicBezTo>
                    <a:cubicBezTo>
                      <a:pt x="19154" y="170064"/>
                      <a:pt x="20627" y="229602"/>
                      <a:pt x="20627" y="229602"/>
                    </a:cubicBezTo>
                    <a:lnTo>
                      <a:pt x="0" y="203255"/>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2" name="Google Shape;612;p3"/>
              <p:cNvSpPr/>
              <p:nvPr/>
            </p:nvSpPr>
            <p:spPr>
              <a:xfrm>
                <a:off x="8666744" y="3496374"/>
                <a:ext cx="163145" cy="50671"/>
              </a:xfrm>
              <a:custGeom>
                <a:avLst/>
                <a:gdLst/>
                <a:ahLst/>
                <a:cxnLst/>
                <a:rect l="l" t="t" r="r" b="b"/>
                <a:pathLst>
                  <a:path w="163145" h="50671" extrusionOk="0">
                    <a:moveTo>
                      <a:pt x="163145" y="50671"/>
                    </a:moveTo>
                    <a:cubicBezTo>
                      <a:pt x="163145" y="50671"/>
                      <a:pt x="130262" y="36011"/>
                      <a:pt x="89475" y="23340"/>
                    </a:cubicBezTo>
                    <a:cubicBezTo>
                      <a:pt x="48689" y="10675"/>
                      <a:pt x="0" y="0"/>
                      <a:pt x="0" y="0"/>
                    </a:cubicBezTo>
                    <a:cubicBezTo>
                      <a:pt x="0" y="0"/>
                      <a:pt x="55722" y="2713"/>
                      <a:pt x="91284" y="11995"/>
                    </a:cubicBezTo>
                    <a:cubicBezTo>
                      <a:pt x="122225" y="20085"/>
                      <a:pt x="147876" y="28671"/>
                      <a:pt x="147876" y="28671"/>
                    </a:cubicBezTo>
                    <a:lnTo>
                      <a:pt x="163145" y="5067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3" name="Google Shape;613;p3"/>
              <p:cNvSpPr/>
              <p:nvPr/>
            </p:nvSpPr>
            <p:spPr>
              <a:xfrm>
                <a:off x="8721126" y="3644370"/>
                <a:ext cx="195827" cy="32293"/>
              </a:xfrm>
              <a:custGeom>
                <a:avLst/>
                <a:gdLst/>
                <a:ahLst/>
                <a:cxnLst/>
                <a:rect l="l" t="t" r="r" b="b"/>
                <a:pathLst>
                  <a:path w="195827" h="32293" extrusionOk="0">
                    <a:moveTo>
                      <a:pt x="195828" y="25376"/>
                    </a:moveTo>
                    <a:cubicBezTo>
                      <a:pt x="195828" y="25376"/>
                      <a:pt x="144326" y="20031"/>
                      <a:pt x="101598" y="20058"/>
                    </a:cubicBezTo>
                    <a:cubicBezTo>
                      <a:pt x="69250" y="20085"/>
                      <a:pt x="0" y="32294"/>
                      <a:pt x="0" y="32294"/>
                    </a:cubicBezTo>
                    <a:cubicBezTo>
                      <a:pt x="0" y="32294"/>
                      <a:pt x="38979" y="11948"/>
                      <a:pt x="97914" y="4447"/>
                    </a:cubicBezTo>
                    <a:cubicBezTo>
                      <a:pt x="129659" y="408"/>
                      <a:pt x="177545" y="0"/>
                      <a:pt x="177545" y="0"/>
                    </a:cubicBezTo>
                    <a:lnTo>
                      <a:pt x="195828" y="25376"/>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4" name="Google Shape;614;p3"/>
              <p:cNvSpPr/>
              <p:nvPr/>
            </p:nvSpPr>
            <p:spPr>
              <a:xfrm>
                <a:off x="8879115" y="3800459"/>
                <a:ext cx="158456" cy="30188"/>
              </a:xfrm>
              <a:custGeom>
                <a:avLst/>
                <a:gdLst/>
                <a:ahLst/>
                <a:cxnLst/>
                <a:rect l="l" t="t" r="r" b="b"/>
                <a:pathLst>
                  <a:path w="158456" h="30188" extrusionOk="0">
                    <a:moveTo>
                      <a:pt x="158457" y="30189"/>
                    </a:moveTo>
                    <a:cubicBezTo>
                      <a:pt x="158457" y="30189"/>
                      <a:pt x="135217" y="19272"/>
                      <a:pt x="79831" y="12890"/>
                    </a:cubicBezTo>
                    <a:cubicBezTo>
                      <a:pt x="59002" y="10499"/>
                      <a:pt x="0" y="11610"/>
                      <a:pt x="0" y="11610"/>
                    </a:cubicBezTo>
                    <a:cubicBezTo>
                      <a:pt x="0" y="11610"/>
                      <a:pt x="62619" y="1143"/>
                      <a:pt x="80032" y="466"/>
                    </a:cubicBezTo>
                    <a:cubicBezTo>
                      <a:pt x="105615" y="-525"/>
                      <a:pt x="135351" y="373"/>
                      <a:pt x="135351" y="373"/>
                    </a:cubicBezTo>
                    <a:lnTo>
                      <a:pt x="158457" y="30189"/>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615" name="Google Shape;615;p3"/>
          <p:cNvGrpSpPr/>
          <p:nvPr/>
        </p:nvGrpSpPr>
        <p:grpSpPr>
          <a:xfrm>
            <a:off x="11205510" y="5910873"/>
            <a:ext cx="833873" cy="799512"/>
            <a:chOff x="8805622" y="3630504"/>
            <a:chExt cx="680935" cy="652876"/>
          </a:xfrm>
        </p:grpSpPr>
        <p:sp>
          <p:nvSpPr>
            <p:cNvPr id="616" name="Google Shape;616;p3"/>
            <p:cNvSpPr/>
            <p:nvPr/>
          </p:nvSpPr>
          <p:spPr>
            <a:xfrm>
              <a:off x="8805622" y="3630504"/>
              <a:ext cx="680935" cy="652876"/>
            </a:xfrm>
            <a:custGeom>
              <a:avLst/>
              <a:gdLst/>
              <a:ahLst/>
              <a:cxnLst/>
              <a:rect l="l" t="t" r="r" b="b"/>
              <a:pathLst>
                <a:path w="680935" h="652876" extrusionOk="0">
                  <a:moveTo>
                    <a:pt x="2703" y="353491"/>
                  </a:moveTo>
                  <a:cubicBezTo>
                    <a:pt x="-13505" y="256568"/>
                    <a:pt x="45297" y="124197"/>
                    <a:pt x="122450" y="70096"/>
                  </a:cubicBezTo>
                  <a:cubicBezTo>
                    <a:pt x="199670" y="15996"/>
                    <a:pt x="271799" y="1563"/>
                    <a:pt x="358663" y="63"/>
                  </a:cubicBezTo>
                  <a:cubicBezTo>
                    <a:pt x="445593" y="-1438"/>
                    <a:pt x="537212" y="23697"/>
                    <a:pt x="602175" y="113675"/>
                  </a:cubicBezTo>
                  <a:cubicBezTo>
                    <a:pt x="667205" y="203653"/>
                    <a:pt x="702634" y="305264"/>
                    <a:pt x="666469" y="410598"/>
                  </a:cubicBezTo>
                  <a:cubicBezTo>
                    <a:pt x="632313" y="510006"/>
                    <a:pt x="597018" y="557590"/>
                    <a:pt x="501114" y="608831"/>
                  </a:cubicBezTo>
                  <a:cubicBezTo>
                    <a:pt x="437087" y="643047"/>
                    <a:pt x="328190" y="686800"/>
                    <a:pt x="185940" y="611155"/>
                  </a:cubicBezTo>
                  <a:cubicBezTo>
                    <a:pt x="130687" y="581747"/>
                    <a:pt x="32037" y="528517"/>
                    <a:pt x="2703" y="353491"/>
                  </a:cubicBezTo>
                  <a:close/>
                </a:path>
              </a:pathLst>
            </a:custGeom>
            <a:solidFill>
              <a:srgbClr val="A422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7" name="Google Shape;617;p3"/>
            <p:cNvSpPr/>
            <p:nvPr/>
          </p:nvSpPr>
          <p:spPr>
            <a:xfrm>
              <a:off x="8805666" y="3650080"/>
              <a:ext cx="577529" cy="607020"/>
            </a:xfrm>
            <a:custGeom>
              <a:avLst/>
              <a:gdLst/>
              <a:ahLst/>
              <a:cxnLst/>
              <a:rect l="l" t="t" r="r" b="b"/>
              <a:pathLst>
                <a:path w="577529" h="607020" extrusionOk="0">
                  <a:moveTo>
                    <a:pt x="416750" y="38820"/>
                  </a:moveTo>
                  <a:cubicBezTo>
                    <a:pt x="340937" y="1576"/>
                    <a:pt x="256619" y="-6835"/>
                    <a:pt x="208131" y="4979"/>
                  </a:cubicBezTo>
                  <a:cubicBezTo>
                    <a:pt x="208064" y="5012"/>
                    <a:pt x="207930" y="5053"/>
                    <a:pt x="207863" y="5086"/>
                  </a:cubicBezTo>
                  <a:cubicBezTo>
                    <a:pt x="179399" y="15621"/>
                    <a:pt x="151271" y="30288"/>
                    <a:pt x="122405" y="50507"/>
                  </a:cubicBezTo>
                  <a:cubicBezTo>
                    <a:pt x="45186" y="104614"/>
                    <a:pt x="-13549" y="237033"/>
                    <a:pt x="2725" y="333955"/>
                  </a:cubicBezTo>
                  <a:cubicBezTo>
                    <a:pt x="31992" y="508981"/>
                    <a:pt x="130643" y="562124"/>
                    <a:pt x="185895" y="591532"/>
                  </a:cubicBezTo>
                  <a:cubicBezTo>
                    <a:pt x="196075" y="596944"/>
                    <a:pt x="206054" y="601632"/>
                    <a:pt x="215899" y="605864"/>
                  </a:cubicBezTo>
                  <a:cubicBezTo>
                    <a:pt x="343884" y="615428"/>
                    <a:pt x="538507" y="568889"/>
                    <a:pt x="573065" y="344832"/>
                  </a:cubicBezTo>
                  <a:cubicBezTo>
                    <a:pt x="598045" y="182651"/>
                    <a:pt x="514397" y="86792"/>
                    <a:pt x="416750" y="38820"/>
                  </a:cubicBezTo>
                  <a:close/>
                </a:path>
              </a:pathLst>
            </a:custGeom>
            <a:solidFill>
              <a:srgbClr val="BA3D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8" name="Google Shape;618;p3"/>
            <p:cNvSpPr/>
            <p:nvPr/>
          </p:nvSpPr>
          <p:spPr>
            <a:xfrm>
              <a:off x="8805794" y="3696522"/>
              <a:ext cx="525486" cy="528420"/>
            </a:xfrm>
            <a:custGeom>
              <a:avLst/>
              <a:gdLst/>
              <a:ahLst/>
              <a:cxnLst/>
              <a:rect l="l" t="t" r="r" b="b"/>
              <a:pathLst>
                <a:path w="525486" h="528420" extrusionOk="0">
                  <a:moveTo>
                    <a:pt x="376707" y="25650"/>
                  </a:moveTo>
                  <a:cubicBezTo>
                    <a:pt x="282477" y="-14621"/>
                    <a:pt x="167953" y="-4816"/>
                    <a:pt x="114643" y="36567"/>
                  </a:cubicBezTo>
                  <a:cubicBezTo>
                    <a:pt x="86515" y="58420"/>
                    <a:pt x="64145" y="77701"/>
                    <a:pt x="44255" y="95864"/>
                  </a:cubicBezTo>
                  <a:cubicBezTo>
                    <a:pt x="15524" y="147593"/>
                    <a:pt x="-2023" y="208726"/>
                    <a:pt x="187" y="262719"/>
                  </a:cubicBezTo>
                  <a:cubicBezTo>
                    <a:pt x="321" y="264763"/>
                    <a:pt x="254" y="266852"/>
                    <a:pt x="388" y="268874"/>
                  </a:cubicBezTo>
                  <a:cubicBezTo>
                    <a:pt x="789" y="275217"/>
                    <a:pt x="1526" y="281425"/>
                    <a:pt x="2598" y="287513"/>
                  </a:cubicBezTo>
                  <a:cubicBezTo>
                    <a:pt x="4406" y="298456"/>
                    <a:pt x="6482" y="308830"/>
                    <a:pt x="8827" y="318843"/>
                  </a:cubicBezTo>
                  <a:cubicBezTo>
                    <a:pt x="30726" y="412564"/>
                    <a:pt x="73924" y="466270"/>
                    <a:pt x="115916" y="500419"/>
                  </a:cubicBezTo>
                  <a:cubicBezTo>
                    <a:pt x="158644" y="516378"/>
                    <a:pt x="211285" y="526719"/>
                    <a:pt x="276784" y="528347"/>
                  </a:cubicBezTo>
                  <a:cubicBezTo>
                    <a:pt x="459954" y="532887"/>
                    <a:pt x="571798" y="327295"/>
                    <a:pt x="506902" y="156139"/>
                  </a:cubicBezTo>
                  <a:cubicBezTo>
                    <a:pt x="482591" y="91960"/>
                    <a:pt x="433299" y="49814"/>
                    <a:pt x="376707" y="25650"/>
                  </a:cubicBezTo>
                  <a:close/>
                </a:path>
              </a:pathLst>
            </a:custGeom>
            <a:solidFill>
              <a:srgbClr val="CF58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9" name="Google Shape;619;p3"/>
            <p:cNvSpPr/>
            <p:nvPr/>
          </p:nvSpPr>
          <p:spPr>
            <a:xfrm>
              <a:off x="8813008" y="3816909"/>
              <a:ext cx="145006" cy="367180"/>
            </a:xfrm>
            <a:custGeom>
              <a:avLst/>
              <a:gdLst/>
              <a:ahLst/>
              <a:cxnLst/>
              <a:rect l="l" t="t" r="r" b="b"/>
              <a:pathLst>
                <a:path w="145006" h="367180" extrusionOk="0">
                  <a:moveTo>
                    <a:pt x="144866" y="366156"/>
                  </a:moveTo>
                  <a:cubicBezTo>
                    <a:pt x="140714" y="375974"/>
                    <a:pt x="40188" y="314372"/>
                    <a:pt x="9246" y="219733"/>
                  </a:cubicBezTo>
                  <a:cubicBezTo>
                    <a:pt x="-21092" y="126970"/>
                    <a:pt x="32017" y="-3761"/>
                    <a:pt x="42867" y="83"/>
                  </a:cubicBezTo>
                  <a:cubicBezTo>
                    <a:pt x="54051" y="4041"/>
                    <a:pt x="-5823" y="107340"/>
                    <a:pt x="27396" y="210317"/>
                  </a:cubicBezTo>
                  <a:cubicBezTo>
                    <a:pt x="60346" y="312463"/>
                    <a:pt x="149018" y="356525"/>
                    <a:pt x="144866" y="366156"/>
                  </a:cubicBezTo>
                  <a:close/>
                </a:path>
              </a:pathLst>
            </a:custGeom>
            <a:solidFill>
              <a:srgbClr val="FFA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0" name="Google Shape;620;p3"/>
            <p:cNvSpPr/>
            <p:nvPr/>
          </p:nvSpPr>
          <p:spPr>
            <a:xfrm>
              <a:off x="8846001" y="3715708"/>
              <a:ext cx="431268" cy="471853"/>
            </a:xfrm>
            <a:custGeom>
              <a:avLst/>
              <a:gdLst/>
              <a:ahLst/>
              <a:cxnLst/>
              <a:rect l="l" t="t" r="r" b="b"/>
              <a:pathLst>
                <a:path w="431268" h="471853" extrusionOk="0">
                  <a:moveTo>
                    <a:pt x="408361" y="194637"/>
                  </a:moveTo>
                  <a:cubicBezTo>
                    <a:pt x="422492" y="192956"/>
                    <a:pt x="464016" y="38792"/>
                    <a:pt x="254324" y="3377"/>
                  </a:cubicBezTo>
                  <a:cubicBezTo>
                    <a:pt x="164580" y="-11779"/>
                    <a:pt x="63452" y="22189"/>
                    <a:pt x="16236" y="143865"/>
                  </a:cubicBezTo>
                  <a:cubicBezTo>
                    <a:pt x="-41093" y="291748"/>
                    <a:pt x="57358" y="464999"/>
                    <a:pt x="249034" y="471717"/>
                  </a:cubicBezTo>
                  <a:cubicBezTo>
                    <a:pt x="426109" y="477925"/>
                    <a:pt x="453166" y="270671"/>
                    <a:pt x="417804" y="271522"/>
                  </a:cubicBezTo>
                  <a:cubicBezTo>
                    <a:pt x="396574" y="272031"/>
                    <a:pt x="367374" y="350503"/>
                    <a:pt x="297656" y="359256"/>
                  </a:cubicBezTo>
                  <a:cubicBezTo>
                    <a:pt x="258142" y="364212"/>
                    <a:pt x="158620" y="323754"/>
                    <a:pt x="165318" y="240942"/>
                  </a:cubicBezTo>
                  <a:cubicBezTo>
                    <a:pt x="171412" y="165350"/>
                    <a:pt x="229410" y="119414"/>
                    <a:pt x="284931" y="129701"/>
                  </a:cubicBezTo>
                  <a:cubicBezTo>
                    <a:pt x="341723" y="140242"/>
                    <a:pt x="390747" y="196740"/>
                    <a:pt x="408361" y="194637"/>
                  </a:cubicBezTo>
                  <a:close/>
                </a:path>
              </a:pathLst>
            </a:custGeom>
            <a:solidFill>
              <a:srgbClr val="E573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1" name="Google Shape;621;p3"/>
            <p:cNvSpPr/>
            <p:nvPr/>
          </p:nvSpPr>
          <p:spPr>
            <a:xfrm>
              <a:off x="9194698" y="4038019"/>
              <a:ext cx="58382" cy="59100"/>
            </a:xfrm>
            <a:custGeom>
              <a:avLst/>
              <a:gdLst/>
              <a:ahLst/>
              <a:cxnLst/>
              <a:rect l="l" t="t" r="r" b="b"/>
              <a:pathLst>
                <a:path w="58382" h="59100" extrusionOk="0">
                  <a:moveTo>
                    <a:pt x="56919" y="3773"/>
                  </a:moveTo>
                  <a:cubicBezTo>
                    <a:pt x="51695" y="-14276"/>
                    <a:pt x="-2955" y="37508"/>
                    <a:pt x="125" y="51947"/>
                  </a:cubicBezTo>
                  <a:cubicBezTo>
                    <a:pt x="2939" y="65395"/>
                    <a:pt x="21959" y="56628"/>
                    <a:pt x="28456" y="51860"/>
                  </a:cubicBezTo>
                  <a:cubicBezTo>
                    <a:pt x="48011" y="37534"/>
                    <a:pt x="63281" y="25888"/>
                    <a:pt x="56919" y="3773"/>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2" name="Google Shape;622;p3"/>
            <p:cNvSpPr/>
            <p:nvPr/>
          </p:nvSpPr>
          <p:spPr>
            <a:xfrm>
              <a:off x="9033085" y="4073386"/>
              <a:ext cx="158778" cy="77388"/>
            </a:xfrm>
            <a:custGeom>
              <a:avLst/>
              <a:gdLst/>
              <a:ahLst/>
              <a:cxnLst/>
              <a:rect l="l" t="t" r="r" b="b"/>
              <a:pathLst>
                <a:path w="158778" h="77388" extrusionOk="0">
                  <a:moveTo>
                    <a:pt x="0" y="60977"/>
                  </a:moveTo>
                  <a:cubicBezTo>
                    <a:pt x="67" y="46357"/>
                    <a:pt x="10046" y="50335"/>
                    <a:pt x="18685" y="32212"/>
                  </a:cubicBezTo>
                  <a:cubicBezTo>
                    <a:pt x="27392" y="14096"/>
                    <a:pt x="17614" y="3534"/>
                    <a:pt x="30071" y="588"/>
                  </a:cubicBezTo>
                  <a:cubicBezTo>
                    <a:pt x="47148" y="-3444"/>
                    <a:pt x="49225" y="14377"/>
                    <a:pt x="95503" y="20458"/>
                  </a:cubicBezTo>
                  <a:cubicBezTo>
                    <a:pt x="108562" y="22179"/>
                    <a:pt x="152028" y="9408"/>
                    <a:pt x="158189" y="27283"/>
                  </a:cubicBezTo>
                  <a:cubicBezTo>
                    <a:pt x="162074" y="38373"/>
                    <a:pt x="146067" y="50214"/>
                    <a:pt x="129859" y="58083"/>
                  </a:cubicBezTo>
                  <a:cubicBezTo>
                    <a:pt x="55051" y="94416"/>
                    <a:pt x="0" y="69971"/>
                    <a:pt x="0" y="60977"/>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3" name="Google Shape;623;p3"/>
            <p:cNvSpPr/>
            <p:nvPr/>
          </p:nvSpPr>
          <p:spPr>
            <a:xfrm>
              <a:off x="8863953" y="3783123"/>
              <a:ext cx="173265" cy="344685"/>
            </a:xfrm>
            <a:custGeom>
              <a:avLst/>
              <a:gdLst/>
              <a:ahLst/>
              <a:cxnLst/>
              <a:rect l="l" t="t" r="r" b="b"/>
              <a:pathLst>
                <a:path w="173265" h="344685" extrusionOk="0">
                  <a:moveTo>
                    <a:pt x="5249" y="212506"/>
                  </a:moveTo>
                  <a:cubicBezTo>
                    <a:pt x="-14976" y="132741"/>
                    <a:pt x="22729" y="-7205"/>
                    <a:pt x="127341" y="289"/>
                  </a:cubicBezTo>
                  <a:cubicBezTo>
                    <a:pt x="152857" y="2118"/>
                    <a:pt x="165983" y="12994"/>
                    <a:pt x="172949" y="46199"/>
                  </a:cubicBezTo>
                  <a:cubicBezTo>
                    <a:pt x="177570" y="68173"/>
                    <a:pt x="130220" y="122970"/>
                    <a:pt x="124260" y="171518"/>
                  </a:cubicBezTo>
                  <a:cubicBezTo>
                    <a:pt x="115218" y="244666"/>
                    <a:pt x="186142" y="254471"/>
                    <a:pt x="166720" y="313219"/>
                  </a:cubicBezTo>
                  <a:cubicBezTo>
                    <a:pt x="155402" y="347589"/>
                    <a:pt x="129417" y="346739"/>
                    <a:pt x="114147" y="342808"/>
                  </a:cubicBezTo>
                  <a:cubicBezTo>
                    <a:pt x="79120" y="333759"/>
                    <a:pt x="26480" y="295967"/>
                    <a:pt x="5249" y="212506"/>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4" name="Google Shape;624;p3"/>
            <p:cNvSpPr/>
            <p:nvPr/>
          </p:nvSpPr>
          <p:spPr>
            <a:xfrm>
              <a:off x="9028557" y="3752646"/>
              <a:ext cx="209190" cy="107540"/>
            </a:xfrm>
            <a:custGeom>
              <a:avLst/>
              <a:gdLst/>
              <a:ahLst/>
              <a:cxnLst/>
              <a:rect l="l" t="t" r="r" b="b"/>
              <a:pathLst>
                <a:path w="209190" h="107540" extrusionOk="0">
                  <a:moveTo>
                    <a:pt x="40" y="19086"/>
                  </a:moveTo>
                  <a:cubicBezTo>
                    <a:pt x="1447" y="36077"/>
                    <a:pt x="19664" y="30358"/>
                    <a:pt x="28772" y="50624"/>
                  </a:cubicBezTo>
                  <a:cubicBezTo>
                    <a:pt x="36072" y="66931"/>
                    <a:pt x="33259" y="86970"/>
                    <a:pt x="50940" y="84773"/>
                  </a:cubicBezTo>
                  <a:cubicBezTo>
                    <a:pt x="72437" y="82094"/>
                    <a:pt x="81144" y="70401"/>
                    <a:pt x="126552" y="79918"/>
                  </a:cubicBezTo>
                  <a:cubicBezTo>
                    <a:pt x="179661" y="91042"/>
                    <a:pt x="191984" y="112440"/>
                    <a:pt x="204910" y="106526"/>
                  </a:cubicBezTo>
                  <a:cubicBezTo>
                    <a:pt x="220448" y="99386"/>
                    <a:pt x="192319" y="42634"/>
                    <a:pt x="142626" y="17968"/>
                  </a:cubicBezTo>
                  <a:cubicBezTo>
                    <a:pt x="97753" y="-4314"/>
                    <a:pt x="-2303" y="-8004"/>
                    <a:pt x="40" y="19086"/>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5" name="Google Shape;625;p3"/>
            <p:cNvSpPr/>
            <p:nvPr/>
          </p:nvSpPr>
          <p:spPr>
            <a:xfrm>
              <a:off x="8951713" y="3862728"/>
              <a:ext cx="59940" cy="195292"/>
            </a:xfrm>
            <a:custGeom>
              <a:avLst/>
              <a:gdLst/>
              <a:ahLst/>
              <a:cxnLst/>
              <a:rect l="l" t="t" r="r" b="b"/>
              <a:pathLst>
                <a:path w="59940" h="195292" extrusionOk="0">
                  <a:moveTo>
                    <a:pt x="51033" y="195292"/>
                  </a:moveTo>
                  <a:cubicBezTo>
                    <a:pt x="51033" y="195292"/>
                    <a:pt x="0" y="170017"/>
                    <a:pt x="0" y="107149"/>
                  </a:cubicBezTo>
                  <a:cubicBezTo>
                    <a:pt x="67" y="31229"/>
                    <a:pt x="59940" y="0"/>
                    <a:pt x="59940" y="0"/>
                  </a:cubicBezTo>
                  <a:cubicBezTo>
                    <a:pt x="59940" y="0"/>
                    <a:pt x="23105" y="57563"/>
                    <a:pt x="20895" y="106386"/>
                  </a:cubicBezTo>
                  <a:cubicBezTo>
                    <a:pt x="18619" y="155209"/>
                    <a:pt x="51033" y="195292"/>
                    <a:pt x="51033" y="195292"/>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6" name="Google Shape;626;p3"/>
            <p:cNvSpPr/>
            <p:nvPr/>
          </p:nvSpPr>
          <p:spPr>
            <a:xfrm>
              <a:off x="9084922" y="3803536"/>
              <a:ext cx="121488" cy="38926"/>
            </a:xfrm>
            <a:custGeom>
              <a:avLst/>
              <a:gdLst/>
              <a:ahLst/>
              <a:cxnLst/>
              <a:rect l="l" t="t" r="r" b="b"/>
              <a:pathLst>
                <a:path w="121488" h="38926" extrusionOk="0">
                  <a:moveTo>
                    <a:pt x="0" y="18057"/>
                  </a:moveTo>
                  <a:cubicBezTo>
                    <a:pt x="0" y="18057"/>
                    <a:pt x="36031" y="-4432"/>
                    <a:pt x="66436" y="785"/>
                  </a:cubicBezTo>
                  <a:cubicBezTo>
                    <a:pt x="96775" y="6002"/>
                    <a:pt x="121489" y="38926"/>
                    <a:pt x="121489" y="38926"/>
                  </a:cubicBezTo>
                  <a:cubicBezTo>
                    <a:pt x="121489" y="38926"/>
                    <a:pt x="97311" y="23496"/>
                    <a:pt x="66906" y="18278"/>
                  </a:cubicBezTo>
                  <a:cubicBezTo>
                    <a:pt x="36567" y="13061"/>
                    <a:pt x="0" y="18057"/>
                    <a:pt x="0" y="18057"/>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7" name="Google Shape;627;p3"/>
            <p:cNvSpPr/>
            <p:nvPr/>
          </p:nvSpPr>
          <p:spPr>
            <a:xfrm>
              <a:off x="9071929" y="4095741"/>
              <a:ext cx="107625" cy="26626"/>
            </a:xfrm>
            <a:custGeom>
              <a:avLst/>
              <a:gdLst/>
              <a:ahLst/>
              <a:cxnLst/>
              <a:rect l="l" t="t" r="r" b="b"/>
              <a:pathLst>
                <a:path w="107625" h="26626" extrusionOk="0">
                  <a:moveTo>
                    <a:pt x="536" y="5436"/>
                  </a:moveTo>
                  <a:cubicBezTo>
                    <a:pt x="6027" y="-9057"/>
                    <a:pt x="24244" y="9575"/>
                    <a:pt x="57127" y="13526"/>
                  </a:cubicBezTo>
                  <a:cubicBezTo>
                    <a:pt x="78023" y="16031"/>
                    <a:pt x="107625" y="6862"/>
                    <a:pt x="107625" y="6862"/>
                  </a:cubicBezTo>
                  <a:cubicBezTo>
                    <a:pt x="107625" y="6862"/>
                    <a:pt x="84720" y="26063"/>
                    <a:pt x="59807" y="26593"/>
                  </a:cubicBezTo>
                  <a:cubicBezTo>
                    <a:pt x="32013" y="27189"/>
                    <a:pt x="-4889" y="19922"/>
                    <a:pt x="536" y="5436"/>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8" name="Google Shape;628;p3"/>
            <p:cNvSpPr/>
            <p:nvPr/>
          </p:nvSpPr>
          <p:spPr>
            <a:xfrm>
              <a:off x="9049012" y="3887404"/>
              <a:ext cx="179476" cy="161217"/>
            </a:xfrm>
            <a:custGeom>
              <a:avLst/>
              <a:gdLst/>
              <a:ahLst/>
              <a:cxnLst/>
              <a:rect l="l" t="t" r="r" b="b"/>
              <a:pathLst>
                <a:path w="179476" h="161217" extrusionOk="0">
                  <a:moveTo>
                    <a:pt x="3428" y="106684"/>
                  </a:moveTo>
                  <a:cubicBezTo>
                    <a:pt x="-10569" y="69427"/>
                    <a:pt x="20238" y="27991"/>
                    <a:pt x="60690" y="9975"/>
                  </a:cubicBezTo>
                  <a:cubicBezTo>
                    <a:pt x="132150" y="-21844"/>
                    <a:pt x="162019" y="29384"/>
                    <a:pt x="176016" y="66641"/>
                  </a:cubicBezTo>
                  <a:cubicBezTo>
                    <a:pt x="190014" y="103898"/>
                    <a:pt x="159809" y="148990"/>
                    <a:pt x="116679" y="159003"/>
                  </a:cubicBezTo>
                  <a:cubicBezTo>
                    <a:pt x="73549" y="169015"/>
                    <a:pt x="17358" y="143947"/>
                    <a:pt x="3428" y="106684"/>
                  </a:cubicBezTo>
                  <a:close/>
                </a:path>
              </a:pathLst>
            </a:custGeom>
            <a:solidFill>
              <a:srgbClr val="DF7B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9" name="Google Shape;629;p3"/>
            <p:cNvSpPr/>
            <p:nvPr/>
          </p:nvSpPr>
          <p:spPr>
            <a:xfrm>
              <a:off x="9079019" y="3918469"/>
              <a:ext cx="119817" cy="109283"/>
            </a:xfrm>
            <a:custGeom>
              <a:avLst/>
              <a:gdLst/>
              <a:ahLst/>
              <a:cxnLst/>
              <a:rect l="l" t="t" r="r" b="b"/>
              <a:pathLst>
                <a:path w="119817" h="109283" extrusionOk="0">
                  <a:moveTo>
                    <a:pt x="50841" y="0"/>
                  </a:moveTo>
                  <a:cubicBezTo>
                    <a:pt x="80644" y="27"/>
                    <a:pt x="114801" y="15812"/>
                    <a:pt x="119287" y="42983"/>
                  </a:cubicBezTo>
                  <a:cubicBezTo>
                    <a:pt x="123842" y="70154"/>
                    <a:pt x="98392" y="103955"/>
                    <a:pt x="68924" y="108690"/>
                  </a:cubicBezTo>
                  <a:cubicBezTo>
                    <a:pt x="39523" y="113425"/>
                    <a:pt x="6170" y="89094"/>
                    <a:pt x="1617" y="61923"/>
                  </a:cubicBezTo>
                  <a:cubicBezTo>
                    <a:pt x="-2871" y="34752"/>
                    <a:pt x="-1331" y="-40"/>
                    <a:pt x="50841" y="0"/>
                  </a:cubicBezTo>
                  <a:close/>
                </a:path>
              </a:pathLst>
            </a:custGeom>
            <a:solidFill>
              <a:srgbClr val="C568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0" name="Google Shape;630;p3"/>
            <p:cNvSpPr/>
            <p:nvPr/>
          </p:nvSpPr>
          <p:spPr>
            <a:xfrm>
              <a:off x="9117326" y="3933090"/>
              <a:ext cx="60430" cy="61429"/>
            </a:xfrm>
            <a:custGeom>
              <a:avLst/>
              <a:gdLst/>
              <a:ahLst/>
              <a:cxnLst/>
              <a:rect l="l" t="t" r="r" b="b"/>
              <a:pathLst>
                <a:path w="60430" h="61429" extrusionOk="0">
                  <a:moveTo>
                    <a:pt x="2757" y="18437"/>
                  </a:moveTo>
                  <a:cubicBezTo>
                    <a:pt x="9721" y="2893"/>
                    <a:pt x="27603" y="-4213"/>
                    <a:pt x="42806" y="2571"/>
                  </a:cubicBezTo>
                  <a:cubicBezTo>
                    <a:pt x="57942" y="9349"/>
                    <a:pt x="64640" y="27445"/>
                    <a:pt x="57674" y="42989"/>
                  </a:cubicBezTo>
                  <a:cubicBezTo>
                    <a:pt x="50709" y="58540"/>
                    <a:pt x="32828" y="65639"/>
                    <a:pt x="17625" y="58862"/>
                  </a:cubicBezTo>
                  <a:cubicBezTo>
                    <a:pt x="2489" y="52084"/>
                    <a:pt x="-4209" y="33981"/>
                    <a:pt x="2757" y="18437"/>
                  </a:cubicBezTo>
                  <a:close/>
                </a:path>
              </a:pathLst>
            </a:custGeom>
            <a:solidFill>
              <a:srgbClr val="8C3A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1" name="Google Shape;631;p3"/>
            <p:cNvSpPr/>
            <p:nvPr/>
          </p:nvSpPr>
          <p:spPr>
            <a:xfrm>
              <a:off x="9133642" y="3945991"/>
              <a:ext cx="34064" cy="34173"/>
            </a:xfrm>
            <a:custGeom>
              <a:avLst/>
              <a:gdLst/>
              <a:ahLst/>
              <a:cxnLst/>
              <a:rect l="l" t="t" r="r" b="b"/>
              <a:pathLst>
                <a:path w="34064" h="34173" extrusionOk="0">
                  <a:moveTo>
                    <a:pt x="1509" y="10143"/>
                  </a:moveTo>
                  <a:cubicBezTo>
                    <a:pt x="5326" y="1524"/>
                    <a:pt x="15439" y="-2354"/>
                    <a:pt x="24012" y="1477"/>
                  </a:cubicBezTo>
                  <a:cubicBezTo>
                    <a:pt x="32584" y="5314"/>
                    <a:pt x="36402" y="15414"/>
                    <a:pt x="32584" y="24033"/>
                  </a:cubicBezTo>
                  <a:cubicBezTo>
                    <a:pt x="28699" y="32653"/>
                    <a:pt x="18654" y="36530"/>
                    <a:pt x="10081" y="32693"/>
                  </a:cubicBezTo>
                  <a:cubicBezTo>
                    <a:pt x="1509" y="28855"/>
                    <a:pt x="-2376" y="18762"/>
                    <a:pt x="1509" y="10143"/>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32" name="Google Shape;632;p3"/>
            <p:cNvGrpSpPr/>
            <p:nvPr/>
          </p:nvGrpSpPr>
          <p:grpSpPr>
            <a:xfrm>
              <a:off x="8870864" y="3652411"/>
              <a:ext cx="562439" cy="596473"/>
              <a:chOff x="8870864" y="3652411"/>
              <a:chExt cx="562439" cy="596473"/>
            </a:xfrm>
          </p:grpSpPr>
          <p:sp>
            <p:nvSpPr>
              <p:cNvPr id="633" name="Google Shape;633;p3"/>
              <p:cNvSpPr/>
              <p:nvPr/>
            </p:nvSpPr>
            <p:spPr>
              <a:xfrm>
                <a:off x="9347053" y="3818683"/>
                <a:ext cx="37308" cy="26123"/>
              </a:xfrm>
              <a:custGeom>
                <a:avLst/>
                <a:gdLst/>
                <a:ahLst/>
                <a:cxnLst/>
                <a:rect l="l" t="t" r="r" b="b"/>
                <a:pathLst>
                  <a:path w="37308" h="26123" extrusionOk="0">
                    <a:moveTo>
                      <a:pt x="33151" y="124"/>
                    </a:moveTo>
                    <a:cubicBezTo>
                      <a:pt x="31812" y="-157"/>
                      <a:pt x="30405" y="24"/>
                      <a:pt x="29200" y="814"/>
                    </a:cubicBezTo>
                    <a:cubicBezTo>
                      <a:pt x="27459" y="1939"/>
                      <a:pt x="25449" y="3045"/>
                      <a:pt x="23842" y="4397"/>
                    </a:cubicBezTo>
                    <a:cubicBezTo>
                      <a:pt x="20895" y="6896"/>
                      <a:pt x="18216" y="9876"/>
                      <a:pt x="15336" y="12508"/>
                    </a:cubicBezTo>
                    <a:cubicBezTo>
                      <a:pt x="10246" y="17122"/>
                      <a:pt x="5156" y="21609"/>
                      <a:pt x="0" y="26123"/>
                    </a:cubicBezTo>
                    <a:cubicBezTo>
                      <a:pt x="6228" y="23250"/>
                      <a:pt x="12457" y="20270"/>
                      <a:pt x="18685" y="17524"/>
                    </a:cubicBezTo>
                    <a:cubicBezTo>
                      <a:pt x="22302" y="15957"/>
                      <a:pt x="26119" y="14745"/>
                      <a:pt x="29601" y="13037"/>
                    </a:cubicBezTo>
                    <a:cubicBezTo>
                      <a:pt x="31477" y="12113"/>
                      <a:pt x="33218" y="10860"/>
                      <a:pt x="34960" y="9695"/>
                    </a:cubicBezTo>
                    <a:cubicBezTo>
                      <a:pt x="37370" y="8108"/>
                      <a:pt x="38040" y="4860"/>
                      <a:pt x="36433" y="2415"/>
                    </a:cubicBezTo>
                    <a:cubicBezTo>
                      <a:pt x="35629" y="1196"/>
                      <a:pt x="34490" y="399"/>
                      <a:pt x="33151" y="12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4" name="Google Shape;634;p3"/>
              <p:cNvSpPr/>
              <p:nvPr/>
            </p:nvSpPr>
            <p:spPr>
              <a:xfrm>
                <a:off x="9344575" y="3878445"/>
                <a:ext cx="34195" cy="15317"/>
              </a:xfrm>
              <a:custGeom>
                <a:avLst/>
                <a:gdLst/>
                <a:ahLst/>
                <a:cxnLst/>
                <a:rect l="l" t="t" r="r" b="b"/>
                <a:pathLst>
                  <a:path w="34195" h="15317" extrusionOk="0">
                    <a:moveTo>
                      <a:pt x="31209" y="484"/>
                    </a:moveTo>
                    <a:cubicBezTo>
                      <a:pt x="30004" y="-106"/>
                      <a:pt x="28530" y="-153"/>
                      <a:pt x="27190" y="323"/>
                    </a:cubicBezTo>
                    <a:cubicBezTo>
                      <a:pt x="13595" y="7817"/>
                      <a:pt x="11050" y="9297"/>
                      <a:pt x="13662" y="7844"/>
                    </a:cubicBezTo>
                    <a:cubicBezTo>
                      <a:pt x="17613" y="5587"/>
                      <a:pt x="21565" y="3236"/>
                      <a:pt x="25449" y="832"/>
                    </a:cubicBezTo>
                    <a:cubicBezTo>
                      <a:pt x="25918" y="537"/>
                      <a:pt x="24377" y="1220"/>
                      <a:pt x="23842" y="1428"/>
                    </a:cubicBezTo>
                    <a:cubicBezTo>
                      <a:pt x="22436" y="1977"/>
                      <a:pt x="21230" y="2727"/>
                      <a:pt x="20025" y="3551"/>
                    </a:cubicBezTo>
                    <a:cubicBezTo>
                      <a:pt x="16743" y="5667"/>
                      <a:pt x="13395" y="7696"/>
                      <a:pt x="10046" y="9625"/>
                    </a:cubicBezTo>
                    <a:cubicBezTo>
                      <a:pt x="8639" y="10429"/>
                      <a:pt x="4420" y="12693"/>
                      <a:pt x="5827" y="11956"/>
                    </a:cubicBezTo>
                    <a:cubicBezTo>
                      <a:pt x="8438" y="10610"/>
                      <a:pt x="0" y="15318"/>
                      <a:pt x="0" y="15318"/>
                    </a:cubicBezTo>
                    <a:cubicBezTo>
                      <a:pt x="0" y="15318"/>
                      <a:pt x="19824" y="12110"/>
                      <a:pt x="15269" y="12786"/>
                    </a:cubicBezTo>
                    <a:cubicBezTo>
                      <a:pt x="13997" y="12987"/>
                      <a:pt x="12724" y="13315"/>
                      <a:pt x="11452" y="13530"/>
                    </a:cubicBezTo>
                    <a:cubicBezTo>
                      <a:pt x="15269" y="12967"/>
                      <a:pt x="19087" y="12465"/>
                      <a:pt x="22971" y="12123"/>
                    </a:cubicBezTo>
                    <a:cubicBezTo>
                      <a:pt x="24444" y="11989"/>
                      <a:pt x="25851" y="11795"/>
                      <a:pt x="27258" y="11360"/>
                    </a:cubicBezTo>
                    <a:cubicBezTo>
                      <a:pt x="27793" y="11199"/>
                      <a:pt x="29400" y="10851"/>
                      <a:pt x="28865" y="10911"/>
                    </a:cubicBezTo>
                    <a:cubicBezTo>
                      <a:pt x="24310" y="11420"/>
                      <a:pt x="28865" y="10891"/>
                      <a:pt x="30539" y="10261"/>
                    </a:cubicBezTo>
                    <a:cubicBezTo>
                      <a:pt x="33352" y="9311"/>
                      <a:pt x="34892" y="6323"/>
                      <a:pt x="33888" y="3571"/>
                    </a:cubicBezTo>
                    <a:cubicBezTo>
                      <a:pt x="33419" y="2198"/>
                      <a:pt x="32415" y="1073"/>
                      <a:pt x="31209" y="48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5" name="Google Shape;635;p3"/>
              <p:cNvSpPr/>
              <p:nvPr/>
            </p:nvSpPr>
            <p:spPr>
              <a:xfrm>
                <a:off x="9310620" y="3921406"/>
                <a:ext cx="28877" cy="10856"/>
              </a:xfrm>
              <a:custGeom>
                <a:avLst/>
                <a:gdLst/>
                <a:ahLst/>
                <a:cxnLst/>
                <a:rect l="l" t="t" r="r" b="b"/>
                <a:pathLst>
                  <a:path w="28877" h="10856" extrusionOk="0">
                    <a:moveTo>
                      <a:pt x="27057" y="1329"/>
                    </a:moveTo>
                    <a:cubicBezTo>
                      <a:pt x="26052" y="431"/>
                      <a:pt x="24780" y="-77"/>
                      <a:pt x="23373" y="10"/>
                    </a:cubicBezTo>
                    <a:cubicBezTo>
                      <a:pt x="16275" y="2039"/>
                      <a:pt x="17480" y="1630"/>
                      <a:pt x="16275" y="1985"/>
                    </a:cubicBezTo>
                    <a:cubicBezTo>
                      <a:pt x="16743" y="1724"/>
                      <a:pt x="17480" y="1697"/>
                      <a:pt x="17480" y="1121"/>
                    </a:cubicBezTo>
                    <a:cubicBezTo>
                      <a:pt x="17346" y="-922"/>
                      <a:pt x="13596" y="2541"/>
                      <a:pt x="11653" y="3191"/>
                    </a:cubicBezTo>
                    <a:cubicBezTo>
                      <a:pt x="9711" y="3834"/>
                      <a:pt x="5693" y="2902"/>
                      <a:pt x="5827" y="4925"/>
                    </a:cubicBezTo>
                    <a:cubicBezTo>
                      <a:pt x="5961" y="6935"/>
                      <a:pt x="0" y="6660"/>
                      <a:pt x="0" y="6660"/>
                    </a:cubicBezTo>
                    <a:cubicBezTo>
                      <a:pt x="0" y="6660"/>
                      <a:pt x="2746" y="7162"/>
                      <a:pt x="6028" y="7691"/>
                    </a:cubicBezTo>
                    <a:cubicBezTo>
                      <a:pt x="6095" y="9714"/>
                      <a:pt x="10046" y="8461"/>
                      <a:pt x="12055" y="8863"/>
                    </a:cubicBezTo>
                    <a:cubicBezTo>
                      <a:pt x="14064" y="9272"/>
                      <a:pt x="18149" y="12178"/>
                      <a:pt x="18016" y="10136"/>
                    </a:cubicBezTo>
                    <a:cubicBezTo>
                      <a:pt x="17882" y="8066"/>
                      <a:pt x="17949" y="10169"/>
                      <a:pt x="23910" y="10544"/>
                    </a:cubicBezTo>
                    <a:cubicBezTo>
                      <a:pt x="26789" y="10370"/>
                      <a:pt x="29066" y="7838"/>
                      <a:pt x="28866" y="4932"/>
                    </a:cubicBezTo>
                    <a:cubicBezTo>
                      <a:pt x="28799" y="3479"/>
                      <a:pt x="28128" y="2219"/>
                      <a:pt x="27057" y="132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6" name="Google Shape;636;p3"/>
              <p:cNvSpPr/>
              <p:nvPr/>
            </p:nvSpPr>
            <p:spPr>
              <a:xfrm>
                <a:off x="9364198" y="3997169"/>
                <a:ext cx="27866" cy="11161"/>
              </a:xfrm>
              <a:custGeom>
                <a:avLst/>
                <a:gdLst/>
                <a:ahLst/>
                <a:cxnLst/>
                <a:rect l="l" t="t" r="r" b="b"/>
                <a:pathLst>
                  <a:path w="27866" h="11161" extrusionOk="0">
                    <a:moveTo>
                      <a:pt x="23776" y="770"/>
                    </a:moveTo>
                    <a:cubicBezTo>
                      <a:pt x="11854" y="562"/>
                      <a:pt x="9644" y="516"/>
                      <a:pt x="11921" y="522"/>
                    </a:cubicBezTo>
                    <a:cubicBezTo>
                      <a:pt x="15471" y="529"/>
                      <a:pt x="18887" y="562"/>
                      <a:pt x="22369" y="402"/>
                    </a:cubicBezTo>
                    <a:cubicBezTo>
                      <a:pt x="22838" y="382"/>
                      <a:pt x="21632" y="194"/>
                      <a:pt x="21231" y="121"/>
                    </a:cubicBezTo>
                    <a:cubicBezTo>
                      <a:pt x="20092" y="-101"/>
                      <a:pt x="19020" y="34"/>
                      <a:pt x="17815" y="121"/>
                    </a:cubicBezTo>
                    <a:cubicBezTo>
                      <a:pt x="14868" y="348"/>
                      <a:pt x="11854" y="308"/>
                      <a:pt x="8841" y="321"/>
                    </a:cubicBezTo>
                    <a:cubicBezTo>
                      <a:pt x="7635" y="321"/>
                      <a:pt x="3818" y="315"/>
                      <a:pt x="5090" y="388"/>
                    </a:cubicBezTo>
                    <a:cubicBezTo>
                      <a:pt x="7367" y="516"/>
                      <a:pt x="0" y="321"/>
                      <a:pt x="0" y="321"/>
                    </a:cubicBezTo>
                    <a:cubicBezTo>
                      <a:pt x="0" y="321"/>
                      <a:pt x="1942" y="1273"/>
                      <a:pt x="4555" y="2605"/>
                    </a:cubicBezTo>
                    <a:cubicBezTo>
                      <a:pt x="4487" y="2565"/>
                      <a:pt x="4889" y="2753"/>
                      <a:pt x="4889" y="2739"/>
                    </a:cubicBezTo>
                    <a:cubicBezTo>
                      <a:pt x="4487" y="2585"/>
                      <a:pt x="6831" y="3891"/>
                      <a:pt x="7836" y="4427"/>
                    </a:cubicBezTo>
                    <a:cubicBezTo>
                      <a:pt x="10515" y="5820"/>
                      <a:pt x="13193" y="7180"/>
                      <a:pt x="15738" y="8767"/>
                    </a:cubicBezTo>
                    <a:cubicBezTo>
                      <a:pt x="16743" y="9389"/>
                      <a:pt x="17547" y="9965"/>
                      <a:pt x="18686" y="10314"/>
                    </a:cubicBezTo>
                    <a:cubicBezTo>
                      <a:pt x="19087" y="10441"/>
                      <a:pt x="20293" y="10856"/>
                      <a:pt x="19891" y="10642"/>
                    </a:cubicBezTo>
                    <a:cubicBezTo>
                      <a:pt x="16877" y="8867"/>
                      <a:pt x="19891" y="10702"/>
                      <a:pt x="21298" y="11010"/>
                    </a:cubicBezTo>
                    <a:cubicBezTo>
                      <a:pt x="24110" y="11707"/>
                      <a:pt x="26990" y="9932"/>
                      <a:pt x="27727" y="7099"/>
                    </a:cubicBezTo>
                    <a:cubicBezTo>
                      <a:pt x="28396" y="4273"/>
                      <a:pt x="26588" y="1467"/>
                      <a:pt x="23776" y="77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7" name="Google Shape;637;p3"/>
              <p:cNvSpPr/>
              <p:nvPr/>
            </p:nvSpPr>
            <p:spPr>
              <a:xfrm>
                <a:off x="9406591" y="4038431"/>
                <a:ext cx="26712" cy="12942"/>
              </a:xfrm>
              <a:custGeom>
                <a:avLst/>
                <a:gdLst/>
                <a:ahLst/>
                <a:cxnLst/>
                <a:rect l="l" t="t" r="r" b="b"/>
                <a:pathLst>
                  <a:path w="26712" h="12942" extrusionOk="0">
                    <a:moveTo>
                      <a:pt x="23240" y="2672"/>
                    </a:moveTo>
                    <a:cubicBezTo>
                      <a:pt x="11654" y="1326"/>
                      <a:pt x="9376" y="1098"/>
                      <a:pt x="11587" y="1319"/>
                    </a:cubicBezTo>
                    <a:cubicBezTo>
                      <a:pt x="15003" y="1661"/>
                      <a:pt x="18485" y="2036"/>
                      <a:pt x="21900" y="2203"/>
                    </a:cubicBezTo>
                    <a:cubicBezTo>
                      <a:pt x="22369" y="2230"/>
                      <a:pt x="21097" y="1902"/>
                      <a:pt x="20695" y="1781"/>
                    </a:cubicBezTo>
                    <a:cubicBezTo>
                      <a:pt x="19556" y="1453"/>
                      <a:pt x="18619" y="1514"/>
                      <a:pt x="17414" y="1493"/>
                    </a:cubicBezTo>
                    <a:cubicBezTo>
                      <a:pt x="14533" y="1433"/>
                      <a:pt x="11520" y="1098"/>
                      <a:pt x="8640" y="824"/>
                    </a:cubicBezTo>
                    <a:cubicBezTo>
                      <a:pt x="7435" y="710"/>
                      <a:pt x="3818" y="315"/>
                      <a:pt x="5023" y="502"/>
                    </a:cubicBezTo>
                    <a:cubicBezTo>
                      <a:pt x="7234" y="844"/>
                      <a:pt x="0" y="0"/>
                      <a:pt x="0" y="0"/>
                    </a:cubicBezTo>
                    <a:cubicBezTo>
                      <a:pt x="0" y="0"/>
                      <a:pt x="1741" y="1118"/>
                      <a:pt x="4152" y="2686"/>
                    </a:cubicBezTo>
                    <a:cubicBezTo>
                      <a:pt x="3081" y="2070"/>
                      <a:pt x="6229" y="4072"/>
                      <a:pt x="7234" y="4755"/>
                    </a:cubicBezTo>
                    <a:cubicBezTo>
                      <a:pt x="9644" y="6396"/>
                      <a:pt x="12055" y="8124"/>
                      <a:pt x="14399" y="9939"/>
                    </a:cubicBezTo>
                    <a:cubicBezTo>
                      <a:pt x="15270" y="10655"/>
                      <a:pt x="16074" y="11325"/>
                      <a:pt x="17145" y="11780"/>
                    </a:cubicBezTo>
                    <a:cubicBezTo>
                      <a:pt x="17547" y="11941"/>
                      <a:pt x="18753" y="12457"/>
                      <a:pt x="18351" y="12202"/>
                    </a:cubicBezTo>
                    <a:cubicBezTo>
                      <a:pt x="15605" y="10153"/>
                      <a:pt x="18284" y="12196"/>
                      <a:pt x="19623" y="12631"/>
                    </a:cubicBezTo>
                    <a:cubicBezTo>
                      <a:pt x="22369" y="13609"/>
                      <a:pt x="25383" y="12209"/>
                      <a:pt x="26388" y="9470"/>
                    </a:cubicBezTo>
                    <a:cubicBezTo>
                      <a:pt x="27392" y="6724"/>
                      <a:pt x="25985" y="3657"/>
                      <a:pt x="23240" y="267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8" name="Google Shape;638;p3"/>
              <p:cNvSpPr/>
              <p:nvPr/>
            </p:nvSpPr>
            <p:spPr>
              <a:xfrm>
                <a:off x="9362657" y="4049555"/>
                <a:ext cx="27091" cy="13815"/>
              </a:xfrm>
              <a:custGeom>
                <a:avLst/>
                <a:gdLst/>
                <a:ahLst/>
                <a:cxnLst/>
                <a:rect l="l" t="t" r="r" b="b"/>
                <a:pathLst>
                  <a:path w="27091" h="13815" extrusionOk="0">
                    <a:moveTo>
                      <a:pt x="23709" y="3710"/>
                    </a:moveTo>
                    <a:cubicBezTo>
                      <a:pt x="16542" y="2599"/>
                      <a:pt x="17882" y="2819"/>
                      <a:pt x="16609" y="2632"/>
                    </a:cubicBezTo>
                    <a:cubicBezTo>
                      <a:pt x="17145" y="2592"/>
                      <a:pt x="17815" y="2773"/>
                      <a:pt x="18082" y="2230"/>
                    </a:cubicBezTo>
                    <a:cubicBezTo>
                      <a:pt x="18819" y="341"/>
                      <a:pt x="13930" y="1815"/>
                      <a:pt x="11921" y="1587"/>
                    </a:cubicBezTo>
                    <a:cubicBezTo>
                      <a:pt x="9912" y="1366"/>
                      <a:pt x="6697" y="-1078"/>
                      <a:pt x="5961" y="797"/>
                    </a:cubicBezTo>
                    <a:cubicBezTo>
                      <a:pt x="5224" y="2652"/>
                      <a:pt x="0" y="0"/>
                      <a:pt x="0" y="0"/>
                    </a:cubicBezTo>
                    <a:cubicBezTo>
                      <a:pt x="0" y="0"/>
                      <a:pt x="2277" y="1547"/>
                      <a:pt x="4889" y="3375"/>
                    </a:cubicBezTo>
                    <a:cubicBezTo>
                      <a:pt x="4152" y="5244"/>
                      <a:pt x="8305" y="5686"/>
                      <a:pt x="9912" y="6884"/>
                    </a:cubicBezTo>
                    <a:cubicBezTo>
                      <a:pt x="11519" y="8097"/>
                      <a:pt x="13930" y="12537"/>
                      <a:pt x="14667" y="10648"/>
                    </a:cubicBezTo>
                    <a:cubicBezTo>
                      <a:pt x="15404" y="8740"/>
                      <a:pt x="14667" y="10602"/>
                      <a:pt x="19824" y="13435"/>
                    </a:cubicBezTo>
                    <a:cubicBezTo>
                      <a:pt x="22570" y="14499"/>
                      <a:pt x="25650" y="13267"/>
                      <a:pt x="26722" y="10555"/>
                    </a:cubicBezTo>
                    <a:cubicBezTo>
                      <a:pt x="27794" y="7842"/>
                      <a:pt x="26454" y="4775"/>
                      <a:pt x="23709" y="371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9" name="Google Shape;639;p3"/>
              <p:cNvSpPr/>
              <p:nvPr/>
            </p:nvSpPr>
            <p:spPr>
              <a:xfrm>
                <a:off x="9290059" y="4040848"/>
                <a:ext cx="28154" cy="20587"/>
              </a:xfrm>
              <a:custGeom>
                <a:avLst/>
                <a:gdLst/>
                <a:ahLst/>
                <a:cxnLst/>
                <a:rect l="l" t="t" r="r" b="b"/>
                <a:pathLst>
                  <a:path w="28154" h="20587" extrusionOk="0">
                    <a:moveTo>
                      <a:pt x="22971" y="8995"/>
                    </a:moveTo>
                    <a:cubicBezTo>
                      <a:pt x="24110" y="9363"/>
                      <a:pt x="20761" y="8157"/>
                      <a:pt x="19690" y="7749"/>
                    </a:cubicBezTo>
                    <a:cubicBezTo>
                      <a:pt x="18551" y="7334"/>
                      <a:pt x="17480" y="7005"/>
                      <a:pt x="16341" y="6604"/>
                    </a:cubicBezTo>
                    <a:cubicBezTo>
                      <a:pt x="12992" y="5405"/>
                      <a:pt x="9711" y="3965"/>
                      <a:pt x="6429" y="2632"/>
                    </a:cubicBezTo>
                    <a:cubicBezTo>
                      <a:pt x="5357" y="2190"/>
                      <a:pt x="2210" y="871"/>
                      <a:pt x="3282" y="1340"/>
                    </a:cubicBezTo>
                    <a:cubicBezTo>
                      <a:pt x="6496" y="2733"/>
                      <a:pt x="0" y="0"/>
                      <a:pt x="0" y="0"/>
                    </a:cubicBezTo>
                    <a:cubicBezTo>
                      <a:pt x="0" y="0"/>
                      <a:pt x="12457" y="12410"/>
                      <a:pt x="9979" y="9839"/>
                    </a:cubicBezTo>
                    <a:cubicBezTo>
                      <a:pt x="8372" y="8157"/>
                      <a:pt x="6563" y="6610"/>
                      <a:pt x="4889" y="4996"/>
                    </a:cubicBezTo>
                    <a:cubicBezTo>
                      <a:pt x="5693" y="5827"/>
                      <a:pt x="6563" y="6677"/>
                      <a:pt x="7367" y="7514"/>
                    </a:cubicBezTo>
                    <a:cubicBezTo>
                      <a:pt x="9845" y="10053"/>
                      <a:pt x="12256" y="12732"/>
                      <a:pt x="14667" y="15324"/>
                    </a:cubicBezTo>
                    <a:cubicBezTo>
                      <a:pt x="15470" y="16188"/>
                      <a:pt x="17814" y="18692"/>
                      <a:pt x="17078" y="17801"/>
                    </a:cubicBezTo>
                    <a:cubicBezTo>
                      <a:pt x="14734" y="15109"/>
                      <a:pt x="17078" y="17768"/>
                      <a:pt x="19958" y="19683"/>
                    </a:cubicBezTo>
                    <a:cubicBezTo>
                      <a:pt x="22369" y="21304"/>
                      <a:pt x="25650" y="20695"/>
                      <a:pt x="27258" y="18270"/>
                    </a:cubicBezTo>
                    <a:cubicBezTo>
                      <a:pt x="28865" y="15846"/>
                      <a:pt x="28262" y="12584"/>
                      <a:pt x="25851" y="10970"/>
                    </a:cubicBezTo>
                    <a:cubicBezTo>
                      <a:pt x="12925" y="5505"/>
                      <a:pt x="9577" y="4240"/>
                      <a:pt x="12858" y="5512"/>
                    </a:cubicBezTo>
                    <a:cubicBezTo>
                      <a:pt x="16140" y="6798"/>
                      <a:pt x="19623" y="7876"/>
                      <a:pt x="22971" y="8995"/>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0" name="Google Shape;640;p3"/>
              <p:cNvSpPr/>
              <p:nvPr/>
            </p:nvSpPr>
            <p:spPr>
              <a:xfrm>
                <a:off x="9349731" y="4125877"/>
                <a:ext cx="29715" cy="23280"/>
              </a:xfrm>
              <a:custGeom>
                <a:avLst/>
                <a:gdLst/>
                <a:ahLst/>
                <a:cxnLst/>
                <a:rect l="l" t="t" r="r" b="b"/>
                <a:pathLst>
                  <a:path w="29715" h="23280" extrusionOk="0">
                    <a:moveTo>
                      <a:pt x="0" y="0"/>
                    </a:moveTo>
                    <a:cubicBezTo>
                      <a:pt x="0" y="0"/>
                      <a:pt x="1407" y="1527"/>
                      <a:pt x="2545" y="2799"/>
                    </a:cubicBezTo>
                    <a:cubicBezTo>
                      <a:pt x="1674" y="1875"/>
                      <a:pt x="4353" y="4561"/>
                      <a:pt x="5224" y="5505"/>
                    </a:cubicBezTo>
                    <a:cubicBezTo>
                      <a:pt x="5358" y="5646"/>
                      <a:pt x="5492" y="5780"/>
                      <a:pt x="5626" y="5920"/>
                    </a:cubicBezTo>
                    <a:cubicBezTo>
                      <a:pt x="6363" y="6724"/>
                      <a:pt x="7167" y="7635"/>
                      <a:pt x="7903" y="8452"/>
                    </a:cubicBezTo>
                    <a:cubicBezTo>
                      <a:pt x="10515" y="11318"/>
                      <a:pt x="12993" y="14225"/>
                      <a:pt x="15605" y="17152"/>
                    </a:cubicBezTo>
                    <a:cubicBezTo>
                      <a:pt x="16409" y="18116"/>
                      <a:pt x="19088" y="20996"/>
                      <a:pt x="18284" y="19998"/>
                    </a:cubicBezTo>
                    <a:cubicBezTo>
                      <a:pt x="15805" y="16984"/>
                      <a:pt x="18217" y="19991"/>
                      <a:pt x="21231" y="22255"/>
                    </a:cubicBezTo>
                    <a:cubicBezTo>
                      <a:pt x="23575" y="23989"/>
                      <a:pt x="26923" y="23467"/>
                      <a:pt x="28664" y="21123"/>
                    </a:cubicBezTo>
                    <a:cubicBezTo>
                      <a:pt x="30406" y="18779"/>
                      <a:pt x="29937" y="15591"/>
                      <a:pt x="27593" y="13856"/>
                    </a:cubicBezTo>
                    <a:cubicBezTo>
                      <a:pt x="13797" y="6925"/>
                      <a:pt x="10247" y="5217"/>
                      <a:pt x="13730" y="6858"/>
                    </a:cubicBezTo>
                    <a:cubicBezTo>
                      <a:pt x="17279" y="8519"/>
                      <a:pt x="20895" y="10059"/>
                      <a:pt x="24512" y="11553"/>
                    </a:cubicBezTo>
                    <a:cubicBezTo>
                      <a:pt x="25718" y="12048"/>
                      <a:pt x="22235" y="10421"/>
                      <a:pt x="21030" y="9885"/>
                    </a:cubicBezTo>
                    <a:cubicBezTo>
                      <a:pt x="19892" y="9349"/>
                      <a:pt x="18619" y="8901"/>
                      <a:pt x="17414" y="8372"/>
                    </a:cubicBezTo>
                    <a:cubicBezTo>
                      <a:pt x="13864" y="6797"/>
                      <a:pt x="10381" y="5029"/>
                      <a:pt x="6898" y="3329"/>
                    </a:cubicBezTo>
                    <a:cubicBezTo>
                      <a:pt x="5760" y="2766"/>
                      <a:pt x="2278" y="1078"/>
                      <a:pt x="3416" y="1661"/>
                    </a:cubicBezTo>
                    <a:cubicBezTo>
                      <a:pt x="6898" y="3422"/>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1" name="Google Shape;641;p3"/>
              <p:cNvSpPr/>
              <p:nvPr/>
            </p:nvSpPr>
            <p:spPr>
              <a:xfrm>
                <a:off x="9234136" y="4194685"/>
                <a:ext cx="20858" cy="27397"/>
              </a:xfrm>
              <a:custGeom>
                <a:avLst/>
                <a:gdLst/>
                <a:ahLst/>
                <a:cxnLst/>
                <a:rect l="l" t="t" r="r" b="b"/>
                <a:pathLst>
                  <a:path w="20858" h="27397" extrusionOk="0">
                    <a:moveTo>
                      <a:pt x="0" y="0"/>
                    </a:moveTo>
                    <a:cubicBezTo>
                      <a:pt x="0" y="0"/>
                      <a:pt x="6697" y="15256"/>
                      <a:pt x="5559" y="12423"/>
                    </a:cubicBezTo>
                    <a:cubicBezTo>
                      <a:pt x="4420" y="9651"/>
                      <a:pt x="3148" y="6938"/>
                      <a:pt x="2144" y="4112"/>
                    </a:cubicBezTo>
                    <a:cubicBezTo>
                      <a:pt x="1674" y="2672"/>
                      <a:pt x="3416" y="6851"/>
                      <a:pt x="4019" y="8238"/>
                    </a:cubicBezTo>
                    <a:cubicBezTo>
                      <a:pt x="5224" y="10769"/>
                      <a:pt x="6631" y="13950"/>
                      <a:pt x="7568" y="16589"/>
                    </a:cubicBezTo>
                    <a:cubicBezTo>
                      <a:pt x="8037" y="18016"/>
                      <a:pt x="9577" y="22289"/>
                      <a:pt x="8908" y="20929"/>
                    </a:cubicBezTo>
                    <a:cubicBezTo>
                      <a:pt x="7568" y="18176"/>
                      <a:pt x="8975" y="20976"/>
                      <a:pt x="11118" y="24847"/>
                    </a:cubicBezTo>
                    <a:cubicBezTo>
                      <a:pt x="12591" y="27352"/>
                      <a:pt x="15806" y="28135"/>
                      <a:pt x="18284" y="26642"/>
                    </a:cubicBezTo>
                    <a:cubicBezTo>
                      <a:pt x="20762" y="25148"/>
                      <a:pt x="21633" y="21893"/>
                      <a:pt x="20092" y="19395"/>
                    </a:cubicBezTo>
                    <a:cubicBezTo>
                      <a:pt x="10046" y="9684"/>
                      <a:pt x="7769" y="7574"/>
                      <a:pt x="10113" y="9651"/>
                    </a:cubicBezTo>
                    <a:cubicBezTo>
                      <a:pt x="12458" y="11760"/>
                      <a:pt x="14936" y="13776"/>
                      <a:pt x="17681" y="15484"/>
                    </a:cubicBezTo>
                    <a:cubicBezTo>
                      <a:pt x="19021" y="16355"/>
                      <a:pt x="15270" y="13327"/>
                      <a:pt x="14065" y="12249"/>
                    </a:cubicBezTo>
                    <a:cubicBezTo>
                      <a:pt x="11453" y="9892"/>
                      <a:pt x="9712" y="8271"/>
                      <a:pt x="7032" y="5954"/>
                    </a:cubicBezTo>
                    <a:cubicBezTo>
                      <a:pt x="5894" y="4936"/>
                      <a:pt x="2612" y="1801"/>
                      <a:pt x="3550" y="3000"/>
                    </a:cubicBezTo>
                    <a:cubicBezTo>
                      <a:pt x="5559" y="5425"/>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2" name="Google Shape;642;p3"/>
              <p:cNvSpPr/>
              <p:nvPr/>
            </p:nvSpPr>
            <p:spPr>
              <a:xfrm>
                <a:off x="9144126" y="4141796"/>
                <a:ext cx="24846" cy="45999"/>
              </a:xfrm>
              <a:custGeom>
                <a:avLst/>
                <a:gdLst/>
                <a:ahLst/>
                <a:cxnLst/>
                <a:rect l="l" t="t" r="r" b="b"/>
                <a:pathLst>
                  <a:path w="24846" h="45999" extrusionOk="0">
                    <a:moveTo>
                      <a:pt x="0" y="0"/>
                    </a:moveTo>
                    <a:cubicBezTo>
                      <a:pt x="2612" y="7648"/>
                      <a:pt x="5157" y="15263"/>
                      <a:pt x="7635" y="22951"/>
                    </a:cubicBezTo>
                    <a:cubicBezTo>
                      <a:pt x="9041" y="27331"/>
                      <a:pt x="10180" y="31926"/>
                      <a:pt x="11720" y="36252"/>
                    </a:cubicBezTo>
                    <a:cubicBezTo>
                      <a:pt x="12591" y="38596"/>
                      <a:pt x="13796" y="40813"/>
                      <a:pt x="14868" y="43043"/>
                    </a:cubicBezTo>
                    <a:cubicBezTo>
                      <a:pt x="16141" y="45668"/>
                      <a:pt x="19221" y="46733"/>
                      <a:pt x="21900" y="45467"/>
                    </a:cubicBezTo>
                    <a:cubicBezTo>
                      <a:pt x="24512" y="44195"/>
                      <a:pt x="25583" y="41101"/>
                      <a:pt x="24311" y="38476"/>
                    </a:cubicBezTo>
                    <a:cubicBezTo>
                      <a:pt x="23239" y="36225"/>
                      <a:pt x="22302" y="33861"/>
                      <a:pt x="21030" y="31738"/>
                    </a:cubicBezTo>
                    <a:cubicBezTo>
                      <a:pt x="18552" y="27827"/>
                      <a:pt x="15671" y="24197"/>
                      <a:pt x="13126" y="20366"/>
                    </a:cubicBezTo>
                    <a:cubicBezTo>
                      <a:pt x="8640" y="13649"/>
                      <a:pt x="4353" y="6797"/>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3" name="Google Shape;643;p3"/>
              <p:cNvSpPr/>
              <p:nvPr/>
            </p:nvSpPr>
            <p:spPr>
              <a:xfrm>
                <a:off x="9104454" y="4146323"/>
                <a:ext cx="11278" cy="39840"/>
              </a:xfrm>
              <a:custGeom>
                <a:avLst/>
                <a:gdLst/>
                <a:ahLst/>
                <a:cxnLst/>
                <a:rect l="l" t="t" r="r" b="b"/>
                <a:pathLst>
                  <a:path w="11278" h="39840" extrusionOk="0">
                    <a:moveTo>
                      <a:pt x="292" y="0"/>
                    </a:moveTo>
                    <a:cubicBezTo>
                      <a:pt x="359" y="6289"/>
                      <a:pt x="493" y="12584"/>
                      <a:pt x="426" y="18873"/>
                    </a:cubicBezTo>
                    <a:cubicBezTo>
                      <a:pt x="359" y="22456"/>
                      <a:pt x="-110" y="26113"/>
                      <a:pt x="24" y="29689"/>
                    </a:cubicBezTo>
                    <a:cubicBezTo>
                      <a:pt x="91" y="31618"/>
                      <a:pt x="493" y="33547"/>
                      <a:pt x="828" y="35442"/>
                    </a:cubicBezTo>
                    <a:cubicBezTo>
                      <a:pt x="1297" y="38315"/>
                      <a:pt x="3976" y="40244"/>
                      <a:pt x="6855" y="39768"/>
                    </a:cubicBezTo>
                    <a:cubicBezTo>
                      <a:pt x="9735" y="39293"/>
                      <a:pt x="11677" y="36621"/>
                      <a:pt x="11209" y="33748"/>
                    </a:cubicBezTo>
                    <a:cubicBezTo>
                      <a:pt x="10874" y="31852"/>
                      <a:pt x="10673" y="29856"/>
                      <a:pt x="10137" y="28008"/>
                    </a:cubicBezTo>
                    <a:cubicBezTo>
                      <a:pt x="9066" y="24592"/>
                      <a:pt x="7525" y="21277"/>
                      <a:pt x="6320" y="17902"/>
                    </a:cubicBezTo>
                    <a:cubicBezTo>
                      <a:pt x="4243" y="11975"/>
                      <a:pt x="2302" y="5967"/>
                      <a:pt x="292"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4" name="Google Shape;644;p3"/>
              <p:cNvSpPr/>
              <p:nvPr/>
            </p:nvSpPr>
            <p:spPr>
              <a:xfrm>
                <a:off x="9131401" y="4198937"/>
                <a:ext cx="16448" cy="49947"/>
              </a:xfrm>
              <a:custGeom>
                <a:avLst/>
                <a:gdLst/>
                <a:ahLst/>
                <a:cxnLst/>
                <a:rect l="l" t="t" r="r" b="b"/>
                <a:pathLst>
                  <a:path w="16448" h="49947" extrusionOk="0">
                    <a:moveTo>
                      <a:pt x="0" y="0"/>
                    </a:moveTo>
                    <a:cubicBezTo>
                      <a:pt x="1072" y="8164"/>
                      <a:pt x="2077" y="16308"/>
                      <a:pt x="3014" y="24485"/>
                    </a:cubicBezTo>
                    <a:cubicBezTo>
                      <a:pt x="3483" y="29146"/>
                      <a:pt x="3684" y="33895"/>
                      <a:pt x="4353" y="38529"/>
                    </a:cubicBezTo>
                    <a:cubicBezTo>
                      <a:pt x="4689" y="41047"/>
                      <a:pt x="5425" y="43505"/>
                      <a:pt x="6028" y="45957"/>
                    </a:cubicBezTo>
                    <a:cubicBezTo>
                      <a:pt x="6764" y="48783"/>
                      <a:pt x="9712" y="50497"/>
                      <a:pt x="12524" y="49787"/>
                    </a:cubicBezTo>
                    <a:cubicBezTo>
                      <a:pt x="15337" y="49084"/>
                      <a:pt x="17011" y="46238"/>
                      <a:pt x="16275" y="43412"/>
                    </a:cubicBezTo>
                    <a:cubicBezTo>
                      <a:pt x="15671" y="40947"/>
                      <a:pt x="15203" y="38382"/>
                      <a:pt x="14332" y="35991"/>
                    </a:cubicBezTo>
                    <a:cubicBezTo>
                      <a:pt x="12725" y="31591"/>
                      <a:pt x="10715" y="27291"/>
                      <a:pt x="8974" y="22938"/>
                    </a:cubicBezTo>
                    <a:cubicBezTo>
                      <a:pt x="5894" y="15303"/>
                      <a:pt x="2947" y="7689"/>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5" name="Google Shape;645;p3"/>
              <p:cNvSpPr/>
              <p:nvPr/>
            </p:nvSpPr>
            <p:spPr>
              <a:xfrm>
                <a:off x="8954490" y="4170454"/>
                <a:ext cx="24548" cy="40640"/>
              </a:xfrm>
              <a:custGeom>
                <a:avLst/>
                <a:gdLst/>
                <a:ahLst/>
                <a:cxnLst/>
                <a:rect l="l" t="t" r="r" b="b"/>
                <a:pathLst>
                  <a:path w="24548" h="40640" extrusionOk="0">
                    <a:moveTo>
                      <a:pt x="24548" y="0"/>
                    </a:moveTo>
                    <a:cubicBezTo>
                      <a:pt x="20262" y="5800"/>
                      <a:pt x="15975" y="11667"/>
                      <a:pt x="11623" y="17379"/>
                    </a:cubicBezTo>
                    <a:cubicBezTo>
                      <a:pt x="9078" y="20641"/>
                      <a:pt x="6265" y="23688"/>
                      <a:pt x="3921" y="27037"/>
                    </a:cubicBezTo>
                    <a:cubicBezTo>
                      <a:pt x="2648" y="28845"/>
                      <a:pt x="1644" y="30867"/>
                      <a:pt x="639" y="32816"/>
                    </a:cubicBezTo>
                    <a:cubicBezTo>
                      <a:pt x="-768" y="35375"/>
                      <a:pt x="237" y="38596"/>
                      <a:pt x="2782" y="39989"/>
                    </a:cubicBezTo>
                    <a:cubicBezTo>
                      <a:pt x="5327" y="41382"/>
                      <a:pt x="8541" y="40471"/>
                      <a:pt x="9948" y="37913"/>
                    </a:cubicBezTo>
                    <a:cubicBezTo>
                      <a:pt x="11019" y="35984"/>
                      <a:pt x="12158" y="34102"/>
                      <a:pt x="13029" y="32040"/>
                    </a:cubicBezTo>
                    <a:cubicBezTo>
                      <a:pt x="14569" y="28242"/>
                      <a:pt x="15574" y="24123"/>
                      <a:pt x="16980" y="20252"/>
                    </a:cubicBezTo>
                    <a:cubicBezTo>
                      <a:pt x="19391" y="13468"/>
                      <a:pt x="21936" y="6737"/>
                      <a:pt x="24548"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6" name="Google Shape;646;p3"/>
              <p:cNvSpPr/>
              <p:nvPr/>
            </p:nvSpPr>
            <p:spPr>
              <a:xfrm>
                <a:off x="8955749" y="4114980"/>
                <a:ext cx="18467" cy="30453"/>
              </a:xfrm>
              <a:custGeom>
                <a:avLst/>
                <a:gdLst/>
                <a:ahLst/>
                <a:cxnLst/>
                <a:rect l="l" t="t" r="r" b="b"/>
                <a:pathLst>
                  <a:path w="18467" h="30453" extrusionOk="0">
                    <a:moveTo>
                      <a:pt x="18467" y="0"/>
                    </a:moveTo>
                    <a:cubicBezTo>
                      <a:pt x="18467" y="0"/>
                      <a:pt x="6613" y="14942"/>
                      <a:pt x="9626" y="11231"/>
                    </a:cubicBezTo>
                    <a:cubicBezTo>
                      <a:pt x="12038" y="8170"/>
                      <a:pt x="14449" y="5117"/>
                      <a:pt x="16927" y="2116"/>
                    </a:cubicBezTo>
                    <a:cubicBezTo>
                      <a:pt x="17529" y="1386"/>
                      <a:pt x="15922" y="3663"/>
                      <a:pt x="15320" y="4434"/>
                    </a:cubicBezTo>
                    <a:cubicBezTo>
                      <a:pt x="13846" y="6436"/>
                      <a:pt x="13042" y="7441"/>
                      <a:pt x="11502" y="9383"/>
                    </a:cubicBezTo>
                    <a:cubicBezTo>
                      <a:pt x="8957" y="12443"/>
                      <a:pt x="6144" y="15156"/>
                      <a:pt x="3465" y="18089"/>
                    </a:cubicBezTo>
                    <a:cubicBezTo>
                      <a:pt x="2662" y="19033"/>
                      <a:pt x="1992" y="20139"/>
                      <a:pt x="1389" y="21244"/>
                    </a:cubicBezTo>
                    <a:cubicBezTo>
                      <a:pt x="920" y="22007"/>
                      <a:pt x="1322" y="21565"/>
                      <a:pt x="920" y="22215"/>
                    </a:cubicBezTo>
                    <a:cubicBezTo>
                      <a:pt x="920" y="22295"/>
                      <a:pt x="652" y="22536"/>
                      <a:pt x="719" y="22463"/>
                    </a:cubicBezTo>
                    <a:cubicBezTo>
                      <a:pt x="-754" y="24981"/>
                      <a:pt x="117" y="28269"/>
                      <a:pt x="2595" y="29742"/>
                    </a:cubicBezTo>
                    <a:cubicBezTo>
                      <a:pt x="5140" y="31216"/>
                      <a:pt x="8287" y="30318"/>
                      <a:pt x="9760" y="27807"/>
                    </a:cubicBezTo>
                    <a:cubicBezTo>
                      <a:pt x="14114" y="13877"/>
                      <a:pt x="15320" y="10140"/>
                      <a:pt x="14114" y="13950"/>
                    </a:cubicBezTo>
                    <a:cubicBezTo>
                      <a:pt x="12641" y="18552"/>
                      <a:pt x="11301" y="23132"/>
                      <a:pt x="9894" y="27753"/>
                    </a:cubicBezTo>
                    <a:cubicBezTo>
                      <a:pt x="9827" y="27995"/>
                      <a:pt x="10096" y="27291"/>
                      <a:pt x="10230" y="27070"/>
                    </a:cubicBezTo>
                    <a:cubicBezTo>
                      <a:pt x="10364" y="26836"/>
                      <a:pt x="10899" y="26086"/>
                      <a:pt x="10966" y="25892"/>
                    </a:cubicBezTo>
                    <a:cubicBezTo>
                      <a:pt x="11770" y="24572"/>
                      <a:pt x="12238" y="23280"/>
                      <a:pt x="12574" y="21806"/>
                    </a:cubicBezTo>
                    <a:cubicBezTo>
                      <a:pt x="13712" y="17286"/>
                      <a:pt x="15118" y="12899"/>
                      <a:pt x="16324" y="8405"/>
                    </a:cubicBezTo>
                    <a:cubicBezTo>
                      <a:pt x="16659" y="7400"/>
                      <a:pt x="16860" y="6369"/>
                      <a:pt x="17128" y="5358"/>
                    </a:cubicBezTo>
                    <a:cubicBezTo>
                      <a:pt x="17395" y="4420"/>
                      <a:pt x="18266" y="1634"/>
                      <a:pt x="17932" y="2552"/>
                    </a:cubicBezTo>
                    <a:cubicBezTo>
                      <a:pt x="16592" y="6322"/>
                      <a:pt x="18467" y="0"/>
                      <a:pt x="18467"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7" name="Google Shape;647;p3"/>
              <p:cNvSpPr/>
              <p:nvPr/>
            </p:nvSpPr>
            <p:spPr>
              <a:xfrm>
                <a:off x="8905748" y="4116366"/>
                <a:ext cx="19778" cy="20940"/>
              </a:xfrm>
              <a:custGeom>
                <a:avLst/>
                <a:gdLst/>
                <a:ahLst/>
                <a:cxnLst/>
                <a:rect l="l" t="t" r="r" b="b"/>
                <a:pathLst>
                  <a:path w="19778" h="20940" extrusionOk="0">
                    <a:moveTo>
                      <a:pt x="19779" y="0"/>
                    </a:moveTo>
                    <a:cubicBezTo>
                      <a:pt x="19779" y="0"/>
                      <a:pt x="9331" y="6965"/>
                      <a:pt x="12077" y="5211"/>
                    </a:cubicBezTo>
                    <a:cubicBezTo>
                      <a:pt x="14019" y="3938"/>
                      <a:pt x="16029" y="2592"/>
                      <a:pt x="18104" y="1460"/>
                    </a:cubicBezTo>
                    <a:cubicBezTo>
                      <a:pt x="18707" y="1119"/>
                      <a:pt x="16966" y="2371"/>
                      <a:pt x="16430" y="2827"/>
                    </a:cubicBezTo>
                    <a:cubicBezTo>
                      <a:pt x="15895" y="3242"/>
                      <a:pt x="15425" y="3730"/>
                      <a:pt x="14890" y="4132"/>
                    </a:cubicBezTo>
                    <a:cubicBezTo>
                      <a:pt x="12680" y="5901"/>
                      <a:pt x="10202" y="7595"/>
                      <a:pt x="7657" y="8840"/>
                    </a:cubicBezTo>
                    <a:cubicBezTo>
                      <a:pt x="6518" y="9390"/>
                      <a:pt x="5446" y="9832"/>
                      <a:pt x="4375" y="10421"/>
                    </a:cubicBezTo>
                    <a:cubicBezTo>
                      <a:pt x="1495" y="10944"/>
                      <a:pt x="-447" y="13716"/>
                      <a:pt x="89" y="16576"/>
                    </a:cubicBezTo>
                    <a:cubicBezTo>
                      <a:pt x="625" y="19442"/>
                      <a:pt x="3371" y="21378"/>
                      <a:pt x="6250" y="20855"/>
                    </a:cubicBezTo>
                    <a:cubicBezTo>
                      <a:pt x="13014" y="10415"/>
                      <a:pt x="14890" y="7588"/>
                      <a:pt x="13014" y="10428"/>
                    </a:cubicBezTo>
                    <a:cubicBezTo>
                      <a:pt x="10805" y="13783"/>
                      <a:pt x="8661" y="17199"/>
                      <a:pt x="6786" y="20735"/>
                    </a:cubicBezTo>
                    <a:cubicBezTo>
                      <a:pt x="6719" y="20788"/>
                      <a:pt x="7790" y="20434"/>
                      <a:pt x="8594" y="20032"/>
                    </a:cubicBezTo>
                    <a:cubicBezTo>
                      <a:pt x="9934" y="19375"/>
                      <a:pt x="10939" y="18545"/>
                      <a:pt x="11876" y="17406"/>
                    </a:cubicBezTo>
                    <a:cubicBezTo>
                      <a:pt x="14220" y="14506"/>
                      <a:pt x="16029" y="9416"/>
                      <a:pt x="17435" y="5981"/>
                    </a:cubicBezTo>
                    <a:cubicBezTo>
                      <a:pt x="17703" y="5365"/>
                      <a:pt x="17970" y="4702"/>
                      <a:pt x="18171" y="4086"/>
                    </a:cubicBezTo>
                    <a:cubicBezTo>
                      <a:pt x="18440" y="3416"/>
                      <a:pt x="19443" y="1541"/>
                      <a:pt x="18975" y="2090"/>
                    </a:cubicBezTo>
                    <a:cubicBezTo>
                      <a:pt x="16832" y="4708"/>
                      <a:pt x="19779" y="0"/>
                      <a:pt x="19779"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8" name="Google Shape;648;p3"/>
              <p:cNvSpPr/>
              <p:nvPr/>
            </p:nvSpPr>
            <p:spPr>
              <a:xfrm>
                <a:off x="8872939" y="4059895"/>
                <a:ext cx="22315" cy="28500"/>
              </a:xfrm>
              <a:custGeom>
                <a:avLst/>
                <a:gdLst/>
                <a:ahLst/>
                <a:cxnLst/>
                <a:rect l="l" t="t" r="r" b="b"/>
                <a:pathLst>
                  <a:path w="22315" h="28500" extrusionOk="0">
                    <a:moveTo>
                      <a:pt x="22316" y="0"/>
                    </a:moveTo>
                    <a:cubicBezTo>
                      <a:pt x="22316" y="0"/>
                      <a:pt x="8185" y="13475"/>
                      <a:pt x="11667" y="10113"/>
                    </a:cubicBezTo>
                    <a:cubicBezTo>
                      <a:pt x="13944" y="7923"/>
                      <a:pt x="16222" y="5659"/>
                      <a:pt x="18499" y="3462"/>
                    </a:cubicBezTo>
                    <a:cubicBezTo>
                      <a:pt x="17561" y="4339"/>
                      <a:pt x="16088" y="5639"/>
                      <a:pt x="15150" y="6523"/>
                    </a:cubicBezTo>
                    <a:cubicBezTo>
                      <a:pt x="11936" y="9490"/>
                      <a:pt x="8720" y="12450"/>
                      <a:pt x="5305" y="15216"/>
                    </a:cubicBezTo>
                    <a:cubicBezTo>
                      <a:pt x="4099" y="16180"/>
                      <a:pt x="3162" y="17165"/>
                      <a:pt x="2224" y="18411"/>
                    </a:cubicBezTo>
                    <a:cubicBezTo>
                      <a:pt x="1957" y="18799"/>
                      <a:pt x="1756" y="19188"/>
                      <a:pt x="1487" y="19589"/>
                    </a:cubicBezTo>
                    <a:cubicBezTo>
                      <a:pt x="1353" y="19764"/>
                      <a:pt x="885" y="20232"/>
                      <a:pt x="1019" y="20085"/>
                    </a:cubicBezTo>
                    <a:cubicBezTo>
                      <a:pt x="4568" y="16736"/>
                      <a:pt x="1019" y="20152"/>
                      <a:pt x="952" y="20185"/>
                    </a:cubicBezTo>
                    <a:cubicBezTo>
                      <a:pt x="-722" y="22556"/>
                      <a:pt x="-120" y="25851"/>
                      <a:pt x="2224" y="27539"/>
                    </a:cubicBezTo>
                    <a:cubicBezTo>
                      <a:pt x="4635" y="29220"/>
                      <a:pt x="7917" y="28638"/>
                      <a:pt x="9591" y="26260"/>
                    </a:cubicBezTo>
                    <a:cubicBezTo>
                      <a:pt x="9525" y="26447"/>
                      <a:pt x="9926" y="25931"/>
                      <a:pt x="10060" y="25764"/>
                    </a:cubicBezTo>
                    <a:cubicBezTo>
                      <a:pt x="10127" y="25664"/>
                      <a:pt x="10127" y="25577"/>
                      <a:pt x="10194" y="25470"/>
                    </a:cubicBezTo>
                    <a:cubicBezTo>
                      <a:pt x="10529" y="25014"/>
                      <a:pt x="10931" y="24559"/>
                      <a:pt x="11265" y="24083"/>
                    </a:cubicBezTo>
                    <a:cubicBezTo>
                      <a:pt x="12270" y="22670"/>
                      <a:pt x="12806" y="21143"/>
                      <a:pt x="13409" y="19549"/>
                    </a:cubicBezTo>
                    <a:cubicBezTo>
                      <a:pt x="15083" y="15162"/>
                      <a:pt x="17092" y="10883"/>
                      <a:pt x="19101" y="6637"/>
                    </a:cubicBezTo>
                    <a:cubicBezTo>
                      <a:pt x="19436" y="5934"/>
                      <a:pt x="19838" y="5237"/>
                      <a:pt x="20106" y="4534"/>
                    </a:cubicBezTo>
                    <a:cubicBezTo>
                      <a:pt x="20507" y="3791"/>
                      <a:pt x="21512" y="1554"/>
                      <a:pt x="21111" y="2297"/>
                    </a:cubicBezTo>
                    <a:cubicBezTo>
                      <a:pt x="19436" y="5893"/>
                      <a:pt x="22316" y="0"/>
                      <a:pt x="22316"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9" name="Google Shape;649;p3"/>
              <p:cNvSpPr/>
              <p:nvPr/>
            </p:nvSpPr>
            <p:spPr>
              <a:xfrm>
                <a:off x="8893780" y="3928877"/>
                <a:ext cx="29402" cy="10702"/>
              </a:xfrm>
              <a:custGeom>
                <a:avLst/>
                <a:gdLst/>
                <a:ahLst/>
                <a:cxnLst/>
                <a:rect l="l" t="t" r="r" b="b"/>
                <a:pathLst>
                  <a:path w="29402" h="10702" extrusionOk="0">
                    <a:moveTo>
                      <a:pt x="29402" y="5632"/>
                    </a:moveTo>
                    <a:cubicBezTo>
                      <a:pt x="29402" y="5632"/>
                      <a:pt x="27259" y="5076"/>
                      <a:pt x="24245" y="4373"/>
                    </a:cubicBezTo>
                    <a:cubicBezTo>
                      <a:pt x="25518" y="4621"/>
                      <a:pt x="21700" y="3804"/>
                      <a:pt x="20428" y="3489"/>
                    </a:cubicBezTo>
                    <a:cubicBezTo>
                      <a:pt x="17414" y="2726"/>
                      <a:pt x="14468" y="1882"/>
                      <a:pt x="11521" y="911"/>
                    </a:cubicBezTo>
                    <a:cubicBezTo>
                      <a:pt x="10382" y="529"/>
                      <a:pt x="9311" y="140"/>
                      <a:pt x="8038" y="60"/>
                    </a:cubicBezTo>
                    <a:cubicBezTo>
                      <a:pt x="7636" y="27"/>
                      <a:pt x="6363" y="-60"/>
                      <a:pt x="6766" y="67"/>
                    </a:cubicBezTo>
                    <a:cubicBezTo>
                      <a:pt x="10248" y="1105"/>
                      <a:pt x="6699" y="74"/>
                      <a:pt x="5225" y="80"/>
                    </a:cubicBezTo>
                    <a:cubicBezTo>
                      <a:pt x="2345" y="47"/>
                      <a:pt x="1" y="2418"/>
                      <a:pt x="1" y="5331"/>
                    </a:cubicBezTo>
                    <a:cubicBezTo>
                      <a:pt x="-66" y="8244"/>
                      <a:pt x="2278" y="10562"/>
                      <a:pt x="5225" y="10602"/>
                    </a:cubicBezTo>
                    <a:cubicBezTo>
                      <a:pt x="17347" y="8110"/>
                      <a:pt x="19625" y="7655"/>
                      <a:pt x="17280" y="8164"/>
                    </a:cubicBezTo>
                    <a:cubicBezTo>
                      <a:pt x="13731" y="8954"/>
                      <a:pt x="10114" y="9677"/>
                      <a:pt x="6632" y="10635"/>
                    </a:cubicBezTo>
                    <a:cubicBezTo>
                      <a:pt x="6163" y="10749"/>
                      <a:pt x="7569" y="10689"/>
                      <a:pt x="7971" y="10669"/>
                    </a:cubicBezTo>
                    <a:cubicBezTo>
                      <a:pt x="9244" y="10622"/>
                      <a:pt x="10248" y="10207"/>
                      <a:pt x="11386" y="9852"/>
                    </a:cubicBezTo>
                    <a:cubicBezTo>
                      <a:pt x="14401" y="8954"/>
                      <a:pt x="17347" y="8238"/>
                      <a:pt x="20361" y="7555"/>
                    </a:cubicBezTo>
                    <a:cubicBezTo>
                      <a:pt x="21633" y="7267"/>
                      <a:pt x="25518" y="6604"/>
                      <a:pt x="24245" y="6811"/>
                    </a:cubicBezTo>
                    <a:cubicBezTo>
                      <a:pt x="21902" y="7199"/>
                      <a:pt x="29402" y="5632"/>
                      <a:pt x="29402" y="563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0" name="Google Shape;650;p3"/>
              <p:cNvSpPr/>
              <p:nvPr/>
            </p:nvSpPr>
            <p:spPr>
              <a:xfrm>
                <a:off x="8870864" y="3896657"/>
                <a:ext cx="31289" cy="11128"/>
              </a:xfrm>
              <a:custGeom>
                <a:avLst/>
                <a:gdLst/>
                <a:ahLst/>
                <a:cxnLst/>
                <a:rect l="l" t="t" r="r" b="b"/>
                <a:pathLst>
                  <a:path w="31289" h="11128" extrusionOk="0">
                    <a:moveTo>
                      <a:pt x="31289" y="7172"/>
                    </a:moveTo>
                    <a:cubicBezTo>
                      <a:pt x="31289" y="7172"/>
                      <a:pt x="28276" y="6247"/>
                      <a:pt x="24659" y="5256"/>
                    </a:cubicBezTo>
                    <a:cubicBezTo>
                      <a:pt x="24726" y="5176"/>
                      <a:pt x="24927" y="5350"/>
                      <a:pt x="24927" y="5250"/>
                    </a:cubicBezTo>
                    <a:cubicBezTo>
                      <a:pt x="25061" y="3026"/>
                      <a:pt x="20641" y="4098"/>
                      <a:pt x="18497" y="3421"/>
                    </a:cubicBezTo>
                    <a:cubicBezTo>
                      <a:pt x="16355" y="2745"/>
                      <a:pt x="12269" y="-979"/>
                      <a:pt x="12068" y="1265"/>
                    </a:cubicBezTo>
                    <a:cubicBezTo>
                      <a:pt x="11934" y="3522"/>
                      <a:pt x="12068" y="1198"/>
                      <a:pt x="5639" y="12"/>
                    </a:cubicBezTo>
                    <a:cubicBezTo>
                      <a:pt x="2759" y="-189"/>
                      <a:pt x="214" y="2082"/>
                      <a:pt x="13" y="4988"/>
                    </a:cubicBezTo>
                    <a:cubicBezTo>
                      <a:pt x="-187" y="7895"/>
                      <a:pt x="1955" y="10360"/>
                      <a:pt x="4903" y="10561"/>
                    </a:cubicBezTo>
                    <a:cubicBezTo>
                      <a:pt x="12872" y="9516"/>
                      <a:pt x="11399" y="9737"/>
                      <a:pt x="12805" y="9549"/>
                    </a:cubicBezTo>
                    <a:cubicBezTo>
                      <a:pt x="12269" y="9750"/>
                      <a:pt x="11466" y="9703"/>
                      <a:pt x="11466" y="10326"/>
                    </a:cubicBezTo>
                    <a:cubicBezTo>
                      <a:pt x="11265" y="12563"/>
                      <a:pt x="15885" y="9455"/>
                      <a:pt x="18096" y="9081"/>
                    </a:cubicBezTo>
                    <a:cubicBezTo>
                      <a:pt x="20239" y="8705"/>
                      <a:pt x="24592" y="10299"/>
                      <a:pt x="24726" y="8076"/>
                    </a:cubicBezTo>
                    <a:cubicBezTo>
                      <a:pt x="24860" y="5866"/>
                      <a:pt x="31289" y="7172"/>
                      <a:pt x="31289" y="717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1" name="Google Shape;651;p3"/>
              <p:cNvSpPr/>
              <p:nvPr/>
            </p:nvSpPr>
            <p:spPr>
              <a:xfrm>
                <a:off x="8896685" y="3867271"/>
                <a:ext cx="24756" cy="13117"/>
              </a:xfrm>
              <a:custGeom>
                <a:avLst/>
                <a:gdLst/>
                <a:ahLst/>
                <a:cxnLst/>
                <a:rect l="l" t="t" r="r" b="b"/>
                <a:pathLst>
                  <a:path w="24756" h="13117" extrusionOk="0">
                    <a:moveTo>
                      <a:pt x="8415" y="775"/>
                    </a:moveTo>
                    <a:cubicBezTo>
                      <a:pt x="10827" y="2844"/>
                      <a:pt x="8482" y="842"/>
                      <a:pt x="7277" y="393"/>
                    </a:cubicBezTo>
                    <a:cubicBezTo>
                      <a:pt x="4598" y="-705"/>
                      <a:pt x="1450" y="574"/>
                      <a:pt x="379" y="3273"/>
                    </a:cubicBezTo>
                    <a:cubicBezTo>
                      <a:pt x="-693" y="5972"/>
                      <a:pt x="580" y="8979"/>
                      <a:pt x="3326" y="10077"/>
                    </a:cubicBezTo>
                    <a:cubicBezTo>
                      <a:pt x="14041" y="11578"/>
                      <a:pt x="16117" y="11865"/>
                      <a:pt x="14108" y="11618"/>
                    </a:cubicBezTo>
                    <a:cubicBezTo>
                      <a:pt x="10894" y="11229"/>
                      <a:pt x="7678" y="10821"/>
                      <a:pt x="4464" y="10600"/>
                    </a:cubicBezTo>
                    <a:cubicBezTo>
                      <a:pt x="4062" y="10573"/>
                      <a:pt x="5200" y="10955"/>
                      <a:pt x="5536" y="11075"/>
                    </a:cubicBezTo>
                    <a:cubicBezTo>
                      <a:pt x="5871" y="11189"/>
                      <a:pt x="6272" y="11263"/>
                      <a:pt x="6607" y="11316"/>
                    </a:cubicBezTo>
                    <a:cubicBezTo>
                      <a:pt x="6808" y="11356"/>
                      <a:pt x="8282" y="11370"/>
                      <a:pt x="8549" y="11376"/>
                    </a:cubicBezTo>
                    <a:cubicBezTo>
                      <a:pt x="11295" y="11477"/>
                      <a:pt x="14041" y="11805"/>
                      <a:pt x="16787" y="12120"/>
                    </a:cubicBezTo>
                    <a:cubicBezTo>
                      <a:pt x="17925" y="12254"/>
                      <a:pt x="21207" y="12756"/>
                      <a:pt x="20069" y="12549"/>
                    </a:cubicBezTo>
                    <a:cubicBezTo>
                      <a:pt x="18059" y="12180"/>
                      <a:pt x="24757" y="13118"/>
                      <a:pt x="24757" y="13118"/>
                    </a:cubicBezTo>
                    <a:cubicBezTo>
                      <a:pt x="24757" y="13118"/>
                      <a:pt x="23149" y="11979"/>
                      <a:pt x="20940" y="10365"/>
                    </a:cubicBezTo>
                    <a:cubicBezTo>
                      <a:pt x="20873" y="10299"/>
                      <a:pt x="20806" y="10198"/>
                      <a:pt x="20671" y="10138"/>
                    </a:cubicBezTo>
                    <a:cubicBezTo>
                      <a:pt x="20940" y="10272"/>
                      <a:pt x="19064" y="8852"/>
                      <a:pt x="18261" y="8236"/>
                    </a:cubicBezTo>
                    <a:cubicBezTo>
                      <a:pt x="16117" y="6575"/>
                      <a:pt x="13974" y="4887"/>
                      <a:pt x="11965" y="3058"/>
                    </a:cubicBezTo>
                    <a:cubicBezTo>
                      <a:pt x="11161" y="2342"/>
                      <a:pt x="10424" y="1726"/>
                      <a:pt x="9487" y="1250"/>
                    </a:cubicBezTo>
                    <a:cubicBezTo>
                      <a:pt x="9152" y="1090"/>
                      <a:pt x="8081" y="527"/>
                      <a:pt x="8415" y="775"/>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2" name="Google Shape;652;p3"/>
              <p:cNvSpPr/>
              <p:nvPr/>
            </p:nvSpPr>
            <p:spPr>
              <a:xfrm>
                <a:off x="9000336" y="3884103"/>
                <a:ext cx="32882" cy="22987"/>
              </a:xfrm>
              <a:custGeom>
                <a:avLst/>
                <a:gdLst/>
                <a:ahLst/>
                <a:cxnLst/>
                <a:rect l="l" t="t" r="r" b="b"/>
                <a:pathLst>
                  <a:path w="32882" h="22987" extrusionOk="0">
                    <a:moveTo>
                      <a:pt x="8170" y="826"/>
                    </a:moveTo>
                    <a:cubicBezTo>
                      <a:pt x="5759" y="-741"/>
                      <a:pt x="2344" y="-11"/>
                      <a:pt x="804" y="2440"/>
                    </a:cubicBezTo>
                    <a:cubicBezTo>
                      <a:pt x="-737" y="4892"/>
                      <a:pt x="0" y="8160"/>
                      <a:pt x="2478" y="9727"/>
                    </a:cubicBezTo>
                    <a:cubicBezTo>
                      <a:pt x="17681" y="16351"/>
                      <a:pt x="21498" y="17851"/>
                      <a:pt x="17681" y="16290"/>
                    </a:cubicBezTo>
                    <a:cubicBezTo>
                      <a:pt x="13796" y="14710"/>
                      <a:pt x="9845" y="13377"/>
                      <a:pt x="5894" y="11971"/>
                    </a:cubicBezTo>
                    <a:cubicBezTo>
                      <a:pt x="4621" y="11502"/>
                      <a:pt x="8439" y="13062"/>
                      <a:pt x="9778" y="13571"/>
                    </a:cubicBezTo>
                    <a:cubicBezTo>
                      <a:pt x="11051" y="14080"/>
                      <a:pt x="12390" y="14482"/>
                      <a:pt x="13662" y="14978"/>
                    </a:cubicBezTo>
                    <a:cubicBezTo>
                      <a:pt x="17547" y="16464"/>
                      <a:pt x="21431" y="18065"/>
                      <a:pt x="25249" y="19686"/>
                    </a:cubicBezTo>
                    <a:cubicBezTo>
                      <a:pt x="26521" y="20228"/>
                      <a:pt x="30338" y="21849"/>
                      <a:pt x="29133" y="21286"/>
                    </a:cubicBezTo>
                    <a:cubicBezTo>
                      <a:pt x="25315" y="19605"/>
                      <a:pt x="32883" y="22987"/>
                      <a:pt x="32883" y="22987"/>
                    </a:cubicBezTo>
                    <a:cubicBezTo>
                      <a:pt x="32883" y="22987"/>
                      <a:pt x="31209" y="21467"/>
                      <a:pt x="29802" y="20208"/>
                    </a:cubicBezTo>
                    <a:cubicBezTo>
                      <a:pt x="28798" y="19290"/>
                      <a:pt x="27794" y="18333"/>
                      <a:pt x="26722" y="17422"/>
                    </a:cubicBezTo>
                    <a:cubicBezTo>
                      <a:pt x="25717" y="16491"/>
                      <a:pt x="24712" y="15486"/>
                      <a:pt x="23708" y="14542"/>
                    </a:cubicBezTo>
                    <a:cubicBezTo>
                      <a:pt x="20627" y="11702"/>
                      <a:pt x="17748" y="8749"/>
                      <a:pt x="14734" y="5849"/>
                    </a:cubicBezTo>
                    <a:cubicBezTo>
                      <a:pt x="13729" y="4892"/>
                      <a:pt x="10648" y="2078"/>
                      <a:pt x="11653" y="3070"/>
                    </a:cubicBezTo>
                    <a:cubicBezTo>
                      <a:pt x="14532" y="6070"/>
                      <a:pt x="11653" y="3043"/>
                      <a:pt x="8170" y="82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3" name="Google Shape;653;p3"/>
              <p:cNvSpPr/>
              <p:nvPr/>
            </p:nvSpPr>
            <p:spPr>
              <a:xfrm>
                <a:off x="9030419" y="3879169"/>
                <a:ext cx="26306" cy="22509"/>
              </a:xfrm>
              <a:custGeom>
                <a:avLst/>
                <a:gdLst/>
                <a:ahLst/>
                <a:cxnLst/>
                <a:rect l="l" t="t" r="r" b="b"/>
                <a:pathLst>
                  <a:path w="26306" h="22509" extrusionOk="0">
                    <a:moveTo>
                      <a:pt x="8693" y="1192"/>
                    </a:moveTo>
                    <a:cubicBezTo>
                      <a:pt x="6416" y="-663"/>
                      <a:pt x="3068" y="-308"/>
                      <a:pt x="1192" y="1942"/>
                    </a:cubicBezTo>
                    <a:cubicBezTo>
                      <a:pt x="-615" y="4193"/>
                      <a:pt x="-348" y="7521"/>
                      <a:pt x="1863" y="9370"/>
                    </a:cubicBezTo>
                    <a:cubicBezTo>
                      <a:pt x="8961" y="13227"/>
                      <a:pt x="7622" y="12517"/>
                      <a:pt x="9028" y="13267"/>
                    </a:cubicBezTo>
                    <a:cubicBezTo>
                      <a:pt x="8560" y="13220"/>
                      <a:pt x="8023" y="12732"/>
                      <a:pt x="7689" y="13133"/>
                    </a:cubicBezTo>
                    <a:cubicBezTo>
                      <a:pt x="6215" y="14935"/>
                      <a:pt x="11908" y="15029"/>
                      <a:pt x="13984" y="16067"/>
                    </a:cubicBezTo>
                    <a:cubicBezTo>
                      <a:pt x="16061" y="17091"/>
                      <a:pt x="18672" y="21077"/>
                      <a:pt x="20146" y="19288"/>
                    </a:cubicBezTo>
                    <a:cubicBezTo>
                      <a:pt x="21619" y="17507"/>
                      <a:pt x="26307" y="22510"/>
                      <a:pt x="26307" y="22510"/>
                    </a:cubicBezTo>
                    <a:cubicBezTo>
                      <a:pt x="26307" y="22510"/>
                      <a:pt x="24298" y="20065"/>
                      <a:pt x="21887" y="17152"/>
                    </a:cubicBezTo>
                    <a:cubicBezTo>
                      <a:pt x="21887" y="17192"/>
                      <a:pt x="21820" y="17078"/>
                      <a:pt x="21820" y="17111"/>
                    </a:cubicBezTo>
                    <a:cubicBezTo>
                      <a:pt x="23092" y="15344"/>
                      <a:pt x="18940" y="13515"/>
                      <a:pt x="17534" y="11700"/>
                    </a:cubicBezTo>
                    <a:cubicBezTo>
                      <a:pt x="16128" y="9852"/>
                      <a:pt x="14855" y="4300"/>
                      <a:pt x="13382" y="6101"/>
                    </a:cubicBezTo>
                    <a:cubicBezTo>
                      <a:pt x="11908" y="7916"/>
                      <a:pt x="13449" y="6075"/>
                      <a:pt x="8693" y="119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4" name="Google Shape;654;p3"/>
              <p:cNvSpPr/>
              <p:nvPr/>
            </p:nvSpPr>
            <p:spPr>
              <a:xfrm>
                <a:off x="8937505" y="3729727"/>
                <a:ext cx="29812" cy="22154"/>
              </a:xfrm>
              <a:custGeom>
                <a:avLst/>
                <a:gdLst/>
                <a:ahLst/>
                <a:cxnLst/>
                <a:rect l="l" t="t" r="r" b="b"/>
                <a:pathLst>
                  <a:path w="29812" h="22154" extrusionOk="0">
                    <a:moveTo>
                      <a:pt x="8315" y="958"/>
                    </a:moveTo>
                    <a:cubicBezTo>
                      <a:pt x="5904" y="-696"/>
                      <a:pt x="2555" y="-167"/>
                      <a:pt x="948" y="2230"/>
                    </a:cubicBezTo>
                    <a:cubicBezTo>
                      <a:pt x="-726" y="4634"/>
                      <a:pt x="-124" y="7977"/>
                      <a:pt x="2287" y="9631"/>
                    </a:cubicBezTo>
                    <a:cubicBezTo>
                      <a:pt x="16017" y="15906"/>
                      <a:pt x="18629" y="17031"/>
                      <a:pt x="16017" y="15873"/>
                    </a:cubicBezTo>
                    <a:cubicBezTo>
                      <a:pt x="11932" y="14078"/>
                      <a:pt x="7846" y="12256"/>
                      <a:pt x="3760" y="10622"/>
                    </a:cubicBezTo>
                    <a:cubicBezTo>
                      <a:pt x="3225" y="10421"/>
                      <a:pt x="4564" y="11278"/>
                      <a:pt x="5033" y="11566"/>
                    </a:cubicBezTo>
                    <a:cubicBezTo>
                      <a:pt x="6305" y="12350"/>
                      <a:pt x="7712" y="12845"/>
                      <a:pt x="9052" y="13354"/>
                    </a:cubicBezTo>
                    <a:cubicBezTo>
                      <a:pt x="12601" y="14660"/>
                      <a:pt x="16084" y="16073"/>
                      <a:pt x="19566" y="17581"/>
                    </a:cubicBezTo>
                    <a:cubicBezTo>
                      <a:pt x="21040" y="18210"/>
                      <a:pt x="25259" y="20199"/>
                      <a:pt x="23852" y="19503"/>
                    </a:cubicBezTo>
                    <a:cubicBezTo>
                      <a:pt x="21307" y="18230"/>
                      <a:pt x="29813" y="22155"/>
                      <a:pt x="29813" y="22155"/>
                    </a:cubicBezTo>
                    <a:cubicBezTo>
                      <a:pt x="29813" y="22155"/>
                      <a:pt x="27870" y="20186"/>
                      <a:pt x="25192" y="17527"/>
                    </a:cubicBezTo>
                    <a:cubicBezTo>
                      <a:pt x="26330" y="18605"/>
                      <a:pt x="22982" y="15310"/>
                      <a:pt x="21911" y="14185"/>
                    </a:cubicBezTo>
                    <a:cubicBezTo>
                      <a:pt x="19232" y="11486"/>
                      <a:pt x="16620" y="8767"/>
                      <a:pt x="14142" y="5914"/>
                    </a:cubicBezTo>
                    <a:cubicBezTo>
                      <a:pt x="13204" y="4809"/>
                      <a:pt x="12199" y="3784"/>
                      <a:pt x="11061" y="2893"/>
                    </a:cubicBezTo>
                    <a:cubicBezTo>
                      <a:pt x="10592" y="2565"/>
                      <a:pt x="9320" y="1547"/>
                      <a:pt x="9721" y="1949"/>
                    </a:cubicBezTo>
                    <a:cubicBezTo>
                      <a:pt x="12735" y="5237"/>
                      <a:pt x="9788" y="1956"/>
                      <a:pt x="8315" y="958"/>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5" name="Google Shape;655;p3"/>
              <p:cNvSpPr/>
              <p:nvPr/>
            </p:nvSpPr>
            <p:spPr>
              <a:xfrm>
                <a:off x="8975694" y="3743933"/>
                <a:ext cx="28324" cy="24001"/>
              </a:xfrm>
              <a:custGeom>
                <a:avLst/>
                <a:gdLst/>
                <a:ahLst/>
                <a:cxnLst/>
                <a:rect l="l" t="t" r="r" b="b"/>
                <a:pathLst>
                  <a:path w="28324" h="24001" extrusionOk="0">
                    <a:moveTo>
                      <a:pt x="5822" y="26"/>
                    </a:moveTo>
                    <a:cubicBezTo>
                      <a:pt x="4483" y="-115"/>
                      <a:pt x="3143" y="327"/>
                      <a:pt x="2005" y="1245"/>
                    </a:cubicBezTo>
                    <a:cubicBezTo>
                      <a:pt x="-273" y="3073"/>
                      <a:pt x="-674" y="6321"/>
                      <a:pt x="1134" y="8591"/>
                    </a:cubicBezTo>
                    <a:cubicBezTo>
                      <a:pt x="14863" y="16347"/>
                      <a:pt x="19484" y="18811"/>
                      <a:pt x="14863" y="16360"/>
                    </a:cubicBezTo>
                    <a:cubicBezTo>
                      <a:pt x="10778" y="14197"/>
                      <a:pt x="6759" y="12000"/>
                      <a:pt x="2540" y="10252"/>
                    </a:cubicBezTo>
                    <a:cubicBezTo>
                      <a:pt x="1871" y="9978"/>
                      <a:pt x="3344" y="11418"/>
                      <a:pt x="3880" y="11913"/>
                    </a:cubicBezTo>
                    <a:cubicBezTo>
                      <a:pt x="4415" y="12395"/>
                      <a:pt x="5085" y="12764"/>
                      <a:pt x="5621" y="13172"/>
                    </a:cubicBezTo>
                    <a:cubicBezTo>
                      <a:pt x="6491" y="13755"/>
                      <a:pt x="8233" y="14893"/>
                      <a:pt x="9103" y="15416"/>
                    </a:cubicBezTo>
                    <a:cubicBezTo>
                      <a:pt x="13323" y="17941"/>
                      <a:pt x="17743" y="20184"/>
                      <a:pt x="22297" y="22012"/>
                    </a:cubicBezTo>
                    <a:cubicBezTo>
                      <a:pt x="23771" y="22622"/>
                      <a:pt x="25311" y="23098"/>
                      <a:pt x="26851" y="23587"/>
                    </a:cubicBezTo>
                    <a:cubicBezTo>
                      <a:pt x="27186" y="23700"/>
                      <a:pt x="27588" y="23861"/>
                      <a:pt x="27990" y="23968"/>
                    </a:cubicBezTo>
                    <a:cubicBezTo>
                      <a:pt x="28057" y="24002"/>
                      <a:pt x="28124" y="23962"/>
                      <a:pt x="28324" y="24002"/>
                    </a:cubicBezTo>
                    <a:cubicBezTo>
                      <a:pt x="28057" y="23881"/>
                      <a:pt x="28324" y="23901"/>
                      <a:pt x="28124" y="23814"/>
                    </a:cubicBezTo>
                    <a:cubicBezTo>
                      <a:pt x="27990" y="23694"/>
                      <a:pt x="27789" y="23580"/>
                      <a:pt x="27588" y="23459"/>
                    </a:cubicBezTo>
                    <a:cubicBezTo>
                      <a:pt x="27253" y="23171"/>
                      <a:pt x="26918" y="22944"/>
                      <a:pt x="26583" y="22642"/>
                    </a:cubicBezTo>
                    <a:cubicBezTo>
                      <a:pt x="25512" y="21792"/>
                      <a:pt x="24507" y="20914"/>
                      <a:pt x="23503" y="20003"/>
                    </a:cubicBezTo>
                    <a:cubicBezTo>
                      <a:pt x="20154" y="16909"/>
                      <a:pt x="17006" y="13393"/>
                      <a:pt x="14528" y="9542"/>
                    </a:cubicBezTo>
                    <a:cubicBezTo>
                      <a:pt x="13524" y="8015"/>
                      <a:pt x="12854" y="6401"/>
                      <a:pt x="11782" y="4928"/>
                    </a:cubicBezTo>
                    <a:cubicBezTo>
                      <a:pt x="11447" y="4432"/>
                      <a:pt x="10175" y="2992"/>
                      <a:pt x="10577" y="3448"/>
                    </a:cubicBezTo>
                    <a:cubicBezTo>
                      <a:pt x="13390" y="6629"/>
                      <a:pt x="10643" y="3468"/>
                      <a:pt x="9371" y="1974"/>
                    </a:cubicBezTo>
                    <a:cubicBezTo>
                      <a:pt x="8434" y="843"/>
                      <a:pt x="7162" y="166"/>
                      <a:pt x="5822" y="2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6" name="Google Shape;656;p3"/>
              <p:cNvSpPr/>
              <p:nvPr/>
            </p:nvSpPr>
            <p:spPr>
              <a:xfrm>
                <a:off x="9046237" y="3739202"/>
                <a:ext cx="13516" cy="30674"/>
              </a:xfrm>
              <a:custGeom>
                <a:avLst/>
                <a:gdLst/>
                <a:ahLst/>
                <a:cxnLst/>
                <a:rect l="l" t="t" r="r" b="b"/>
                <a:pathLst>
                  <a:path w="13516" h="30674" extrusionOk="0">
                    <a:moveTo>
                      <a:pt x="7744" y="564"/>
                    </a:moveTo>
                    <a:cubicBezTo>
                      <a:pt x="6538" y="-52"/>
                      <a:pt x="5065" y="-180"/>
                      <a:pt x="3725" y="262"/>
                    </a:cubicBezTo>
                    <a:cubicBezTo>
                      <a:pt x="913" y="1146"/>
                      <a:pt x="-628" y="4133"/>
                      <a:pt x="243" y="6913"/>
                    </a:cubicBezTo>
                    <a:cubicBezTo>
                      <a:pt x="4194" y="14059"/>
                      <a:pt x="3458" y="12780"/>
                      <a:pt x="4194" y="14052"/>
                    </a:cubicBezTo>
                    <a:cubicBezTo>
                      <a:pt x="3792" y="13670"/>
                      <a:pt x="3592" y="12873"/>
                      <a:pt x="2988" y="13054"/>
                    </a:cubicBezTo>
                    <a:cubicBezTo>
                      <a:pt x="846" y="13750"/>
                      <a:pt x="5399" y="16912"/>
                      <a:pt x="6605" y="18874"/>
                    </a:cubicBezTo>
                    <a:cubicBezTo>
                      <a:pt x="7744" y="20823"/>
                      <a:pt x="7877" y="25438"/>
                      <a:pt x="10088" y="24748"/>
                    </a:cubicBezTo>
                    <a:cubicBezTo>
                      <a:pt x="12231" y="24064"/>
                      <a:pt x="13369" y="30675"/>
                      <a:pt x="13369" y="30675"/>
                    </a:cubicBezTo>
                    <a:cubicBezTo>
                      <a:pt x="13369" y="30675"/>
                      <a:pt x="13034" y="27580"/>
                      <a:pt x="12633" y="23917"/>
                    </a:cubicBezTo>
                    <a:cubicBezTo>
                      <a:pt x="14843" y="23227"/>
                      <a:pt x="12231" y="19376"/>
                      <a:pt x="12096" y="17106"/>
                    </a:cubicBezTo>
                    <a:cubicBezTo>
                      <a:pt x="11896" y="14822"/>
                      <a:pt x="13905" y="9592"/>
                      <a:pt x="11695" y="10288"/>
                    </a:cubicBezTo>
                    <a:cubicBezTo>
                      <a:pt x="9551" y="10985"/>
                      <a:pt x="11628" y="10275"/>
                      <a:pt x="10356" y="3705"/>
                    </a:cubicBezTo>
                    <a:cubicBezTo>
                      <a:pt x="9887" y="2318"/>
                      <a:pt x="8949" y="1186"/>
                      <a:pt x="7744" y="56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7" name="Google Shape;657;p3"/>
              <p:cNvSpPr/>
              <p:nvPr/>
            </p:nvSpPr>
            <p:spPr>
              <a:xfrm>
                <a:off x="9150488" y="3840780"/>
                <a:ext cx="24895" cy="37197"/>
              </a:xfrm>
              <a:custGeom>
                <a:avLst/>
                <a:gdLst/>
                <a:ahLst/>
                <a:cxnLst/>
                <a:rect l="l" t="t" r="r" b="b"/>
                <a:pathLst>
                  <a:path w="24895" h="37197" extrusionOk="0">
                    <a:moveTo>
                      <a:pt x="22369" y="764"/>
                    </a:moveTo>
                    <a:cubicBezTo>
                      <a:pt x="19892" y="-763"/>
                      <a:pt x="16610" y="81"/>
                      <a:pt x="15136" y="2559"/>
                    </a:cubicBezTo>
                    <a:cubicBezTo>
                      <a:pt x="13998" y="4294"/>
                      <a:pt x="12725" y="6028"/>
                      <a:pt x="11921" y="7910"/>
                    </a:cubicBezTo>
                    <a:cubicBezTo>
                      <a:pt x="10314" y="11380"/>
                      <a:pt x="9242" y="15150"/>
                      <a:pt x="7769" y="18699"/>
                    </a:cubicBezTo>
                    <a:cubicBezTo>
                      <a:pt x="5224" y="24915"/>
                      <a:pt x="2612" y="31029"/>
                      <a:pt x="0" y="37197"/>
                    </a:cubicBezTo>
                    <a:cubicBezTo>
                      <a:pt x="4286" y="32060"/>
                      <a:pt x="8506" y="26870"/>
                      <a:pt x="12926" y="21820"/>
                    </a:cubicBezTo>
                    <a:cubicBezTo>
                      <a:pt x="15471" y="18941"/>
                      <a:pt x="18284" y="16336"/>
                      <a:pt x="20695" y="13355"/>
                    </a:cubicBezTo>
                    <a:cubicBezTo>
                      <a:pt x="21967" y="11748"/>
                      <a:pt x="23039" y="9859"/>
                      <a:pt x="24111" y="8098"/>
                    </a:cubicBezTo>
                    <a:cubicBezTo>
                      <a:pt x="25651" y="5613"/>
                      <a:pt x="24847" y="2291"/>
                      <a:pt x="22369" y="76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8" name="Google Shape;658;p3"/>
              <p:cNvSpPr/>
              <p:nvPr/>
            </p:nvSpPr>
            <p:spPr>
              <a:xfrm>
                <a:off x="9128647" y="3652411"/>
                <a:ext cx="10858" cy="27414"/>
              </a:xfrm>
              <a:custGeom>
                <a:avLst/>
                <a:gdLst/>
                <a:ahLst/>
                <a:cxnLst/>
                <a:rect l="l" t="t" r="r" b="b"/>
                <a:pathLst>
                  <a:path w="10858" h="27414" extrusionOk="0">
                    <a:moveTo>
                      <a:pt x="6370" y="63"/>
                    </a:moveTo>
                    <a:cubicBezTo>
                      <a:pt x="3490" y="-385"/>
                      <a:pt x="745" y="1610"/>
                      <a:pt x="275" y="4483"/>
                    </a:cubicBezTo>
                    <a:cubicBezTo>
                      <a:pt x="342" y="4718"/>
                      <a:pt x="275" y="4497"/>
                      <a:pt x="342" y="4725"/>
                    </a:cubicBezTo>
                    <a:cubicBezTo>
                      <a:pt x="275" y="4765"/>
                      <a:pt x="275" y="5026"/>
                      <a:pt x="208" y="5160"/>
                    </a:cubicBezTo>
                    <a:cubicBezTo>
                      <a:pt x="208" y="5421"/>
                      <a:pt x="141" y="5662"/>
                      <a:pt x="141" y="5923"/>
                    </a:cubicBezTo>
                    <a:cubicBezTo>
                      <a:pt x="74" y="6278"/>
                      <a:pt x="7" y="6673"/>
                      <a:pt x="7" y="7035"/>
                    </a:cubicBezTo>
                    <a:cubicBezTo>
                      <a:pt x="-59" y="8495"/>
                      <a:pt x="342" y="9714"/>
                      <a:pt x="745" y="11107"/>
                    </a:cubicBezTo>
                    <a:cubicBezTo>
                      <a:pt x="1749" y="14690"/>
                      <a:pt x="2619" y="18246"/>
                      <a:pt x="3557" y="21836"/>
                    </a:cubicBezTo>
                    <a:cubicBezTo>
                      <a:pt x="3691" y="22419"/>
                      <a:pt x="3892" y="23008"/>
                      <a:pt x="4026" y="23584"/>
                    </a:cubicBezTo>
                    <a:cubicBezTo>
                      <a:pt x="4227" y="24193"/>
                      <a:pt x="4629" y="26048"/>
                      <a:pt x="4495" y="25426"/>
                    </a:cubicBezTo>
                    <a:cubicBezTo>
                      <a:pt x="3959" y="22244"/>
                      <a:pt x="5030" y="27415"/>
                      <a:pt x="5030" y="27415"/>
                    </a:cubicBezTo>
                    <a:cubicBezTo>
                      <a:pt x="5030" y="27415"/>
                      <a:pt x="8915" y="13250"/>
                      <a:pt x="7910" y="16773"/>
                    </a:cubicBezTo>
                    <a:cubicBezTo>
                      <a:pt x="7241" y="19076"/>
                      <a:pt x="6571" y="21307"/>
                      <a:pt x="5901" y="23597"/>
                    </a:cubicBezTo>
                    <a:cubicBezTo>
                      <a:pt x="6102" y="22646"/>
                      <a:pt x="6504" y="21173"/>
                      <a:pt x="6704" y="20222"/>
                    </a:cubicBezTo>
                    <a:cubicBezTo>
                      <a:pt x="7575" y="16960"/>
                      <a:pt x="8513" y="13826"/>
                      <a:pt x="9786" y="10718"/>
                    </a:cubicBezTo>
                    <a:cubicBezTo>
                      <a:pt x="10321" y="9459"/>
                      <a:pt x="10589" y="8381"/>
                      <a:pt x="10723" y="7041"/>
                    </a:cubicBezTo>
                    <a:cubicBezTo>
                      <a:pt x="10791" y="6841"/>
                      <a:pt x="10723" y="6673"/>
                      <a:pt x="10791" y="6472"/>
                    </a:cubicBezTo>
                    <a:cubicBezTo>
                      <a:pt x="10791" y="6365"/>
                      <a:pt x="10791" y="6030"/>
                      <a:pt x="10791" y="6131"/>
                    </a:cubicBezTo>
                    <a:cubicBezTo>
                      <a:pt x="11259" y="3257"/>
                      <a:pt x="9249" y="518"/>
                      <a:pt x="6370" y="6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9" name="Google Shape;659;p3"/>
              <p:cNvSpPr/>
              <p:nvPr/>
            </p:nvSpPr>
            <p:spPr>
              <a:xfrm>
                <a:off x="9164563" y="3687742"/>
                <a:ext cx="10941" cy="49840"/>
              </a:xfrm>
              <a:custGeom>
                <a:avLst/>
                <a:gdLst/>
                <a:ahLst/>
                <a:cxnLst/>
                <a:rect l="l" t="t" r="r" b="b"/>
                <a:pathLst>
                  <a:path w="10941" h="49840" extrusionOk="0">
                    <a:moveTo>
                      <a:pt x="6284" y="33"/>
                    </a:moveTo>
                    <a:cubicBezTo>
                      <a:pt x="3338" y="-289"/>
                      <a:pt x="726" y="1788"/>
                      <a:pt x="458" y="4681"/>
                    </a:cubicBezTo>
                    <a:cubicBezTo>
                      <a:pt x="-413" y="12269"/>
                      <a:pt x="190" y="19629"/>
                      <a:pt x="391" y="27244"/>
                    </a:cubicBezTo>
                    <a:cubicBezTo>
                      <a:pt x="592" y="34785"/>
                      <a:pt x="592" y="42293"/>
                      <a:pt x="726" y="49840"/>
                    </a:cubicBezTo>
                    <a:cubicBezTo>
                      <a:pt x="2467" y="42494"/>
                      <a:pt x="4142" y="35180"/>
                      <a:pt x="5949" y="27860"/>
                    </a:cubicBezTo>
                    <a:cubicBezTo>
                      <a:pt x="7825" y="20480"/>
                      <a:pt x="10035" y="13441"/>
                      <a:pt x="10906" y="5853"/>
                    </a:cubicBezTo>
                    <a:cubicBezTo>
                      <a:pt x="11240" y="2960"/>
                      <a:pt x="9164" y="354"/>
                      <a:pt x="6284" y="3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0" name="Google Shape;660;p3"/>
              <p:cNvSpPr/>
              <p:nvPr/>
            </p:nvSpPr>
            <p:spPr>
              <a:xfrm>
                <a:off x="9129458" y="3723382"/>
                <a:ext cx="12311" cy="35250"/>
              </a:xfrm>
              <a:custGeom>
                <a:avLst/>
                <a:gdLst/>
                <a:ahLst/>
                <a:cxnLst/>
                <a:rect l="l" t="t" r="r" b="b"/>
                <a:pathLst>
                  <a:path w="12311" h="35250" extrusionOk="0">
                    <a:moveTo>
                      <a:pt x="8305" y="143"/>
                    </a:moveTo>
                    <a:cubicBezTo>
                      <a:pt x="5492" y="-526"/>
                      <a:pt x="2545" y="1215"/>
                      <a:pt x="1875" y="4054"/>
                    </a:cubicBezTo>
                    <a:cubicBezTo>
                      <a:pt x="938" y="19666"/>
                      <a:pt x="804" y="22639"/>
                      <a:pt x="1005" y="19673"/>
                    </a:cubicBezTo>
                    <a:cubicBezTo>
                      <a:pt x="1206" y="15071"/>
                      <a:pt x="1340" y="10450"/>
                      <a:pt x="1407" y="5843"/>
                    </a:cubicBezTo>
                    <a:cubicBezTo>
                      <a:pt x="1407" y="5273"/>
                      <a:pt x="1206" y="7015"/>
                      <a:pt x="1139" y="7577"/>
                    </a:cubicBezTo>
                    <a:cubicBezTo>
                      <a:pt x="804" y="9077"/>
                      <a:pt x="938" y="10417"/>
                      <a:pt x="938" y="11930"/>
                    </a:cubicBezTo>
                    <a:cubicBezTo>
                      <a:pt x="938" y="15842"/>
                      <a:pt x="737" y="19800"/>
                      <a:pt x="603" y="23704"/>
                    </a:cubicBezTo>
                    <a:cubicBezTo>
                      <a:pt x="469" y="25338"/>
                      <a:pt x="268" y="30167"/>
                      <a:pt x="402" y="28540"/>
                    </a:cubicBezTo>
                    <a:cubicBezTo>
                      <a:pt x="670" y="25580"/>
                      <a:pt x="0" y="35250"/>
                      <a:pt x="0" y="35250"/>
                    </a:cubicBezTo>
                    <a:cubicBezTo>
                      <a:pt x="0" y="35250"/>
                      <a:pt x="1072" y="32672"/>
                      <a:pt x="2612" y="29069"/>
                    </a:cubicBezTo>
                    <a:cubicBezTo>
                      <a:pt x="2010" y="30589"/>
                      <a:pt x="3952" y="26075"/>
                      <a:pt x="4622" y="24581"/>
                    </a:cubicBezTo>
                    <a:cubicBezTo>
                      <a:pt x="6229" y="21005"/>
                      <a:pt x="7769" y="17523"/>
                      <a:pt x="9577" y="14047"/>
                    </a:cubicBezTo>
                    <a:cubicBezTo>
                      <a:pt x="10247" y="12694"/>
                      <a:pt x="10984" y="11422"/>
                      <a:pt x="11386" y="9948"/>
                    </a:cubicBezTo>
                    <a:cubicBezTo>
                      <a:pt x="11587" y="9405"/>
                      <a:pt x="12055" y="7751"/>
                      <a:pt x="11787" y="8261"/>
                    </a:cubicBezTo>
                    <a:cubicBezTo>
                      <a:pt x="9779" y="12406"/>
                      <a:pt x="11787" y="8240"/>
                      <a:pt x="12189" y="6425"/>
                    </a:cubicBezTo>
                    <a:cubicBezTo>
                      <a:pt x="12792" y="3592"/>
                      <a:pt x="11118" y="813"/>
                      <a:pt x="8305" y="14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61" name="Google Shape;661;p3"/>
            <p:cNvSpPr/>
            <p:nvPr/>
          </p:nvSpPr>
          <p:spPr>
            <a:xfrm>
              <a:off x="9150612" y="3897694"/>
              <a:ext cx="111537" cy="71159"/>
            </a:xfrm>
            <a:custGeom>
              <a:avLst/>
              <a:gdLst/>
              <a:ahLst/>
              <a:cxnLst/>
              <a:rect l="l" t="t" r="r" b="b"/>
              <a:pathLst>
                <a:path w="111537" h="71159" extrusionOk="0">
                  <a:moveTo>
                    <a:pt x="10" y="64026"/>
                  </a:moveTo>
                  <a:cubicBezTo>
                    <a:pt x="-592" y="55849"/>
                    <a:pt x="25727" y="64421"/>
                    <a:pt x="52249" y="50518"/>
                  </a:cubicBezTo>
                  <a:cubicBezTo>
                    <a:pt x="82119" y="34853"/>
                    <a:pt x="90089" y="9818"/>
                    <a:pt x="93236" y="422"/>
                  </a:cubicBezTo>
                  <a:cubicBezTo>
                    <a:pt x="93772" y="-1333"/>
                    <a:pt x="112189" y="2786"/>
                    <a:pt x="111520" y="5378"/>
                  </a:cubicBezTo>
                  <a:cubicBezTo>
                    <a:pt x="101608" y="40854"/>
                    <a:pt x="74082" y="57483"/>
                    <a:pt x="56200" y="64227"/>
                  </a:cubicBezTo>
                  <a:cubicBezTo>
                    <a:pt x="25058" y="75981"/>
                    <a:pt x="479" y="70623"/>
                    <a:pt x="10" y="64026"/>
                  </a:cubicBezTo>
                  <a:close/>
                </a:path>
              </a:pathLst>
            </a:custGeom>
            <a:solidFill>
              <a:srgbClr val="000000">
                <a:alpha val="1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2" name="Google Shape;662;p3"/>
            <p:cNvSpPr/>
            <p:nvPr/>
          </p:nvSpPr>
          <p:spPr>
            <a:xfrm>
              <a:off x="9148198" y="3842314"/>
              <a:ext cx="92443" cy="124295"/>
            </a:xfrm>
            <a:custGeom>
              <a:avLst/>
              <a:gdLst/>
              <a:ahLst/>
              <a:cxnLst/>
              <a:rect l="l" t="t" r="r" b="b"/>
              <a:pathLst>
                <a:path w="92443" h="124295" extrusionOk="0">
                  <a:moveTo>
                    <a:pt x="482" y="123050"/>
                  </a:moveTo>
                  <a:cubicBezTo>
                    <a:pt x="-4809" y="116781"/>
                    <a:pt x="34772" y="88130"/>
                    <a:pt x="54060" y="65226"/>
                  </a:cubicBezTo>
                  <a:cubicBezTo>
                    <a:pt x="75826" y="39421"/>
                    <a:pt x="73683" y="13241"/>
                    <a:pt x="73080" y="3356"/>
                  </a:cubicBezTo>
                  <a:cubicBezTo>
                    <a:pt x="72946" y="1508"/>
                    <a:pt x="91565" y="-1640"/>
                    <a:pt x="91832" y="1032"/>
                  </a:cubicBezTo>
                  <a:cubicBezTo>
                    <a:pt x="96119" y="37626"/>
                    <a:pt x="76964" y="63411"/>
                    <a:pt x="62900" y="76417"/>
                  </a:cubicBezTo>
                  <a:cubicBezTo>
                    <a:pt x="38522" y="99087"/>
                    <a:pt x="7179" y="131013"/>
                    <a:pt x="482" y="123050"/>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3491"/>
        <p:cNvGrpSpPr/>
        <p:nvPr/>
      </p:nvGrpSpPr>
      <p:grpSpPr>
        <a:xfrm>
          <a:off x="0" y="0"/>
          <a:ext cx="0" cy="0"/>
          <a:chOff x="0" y="0"/>
          <a:chExt cx="0" cy="0"/>
        </a:xfrm>
      </p:grpSpPr>
      <p:sp>
        <p:nvSpPr>
          <p:cNvPr id="3492" name="Google Shape;3492;p21"/>
          <p:cNvSpPr txBox="1">
            <a:spLocks noGrp="1"/>
          </p:cNvSpPr>
          <p:nvPr>
            <p:ph type="title"/>
          </p:nvPr>
        </p:nvSpPr>
        <p:spPr>
          <a:xfrm>
            <a:off x="853600" y="3238533"/>
            <a:ext cx="5393700" cy="1976400"/>
          </a:xfrm>
          <a:prstGeom prst="rect">
            <a:avLst/>
          </a:prstGeom>
        </p:spPr>
        <p:txBody>
          <a:bodyPr spcFirstLastPara="1" wrap="square" lIns="121900" tIns="121900" rIns="121900" bIns="121900" anchor="b" anchorCtr="0">
            <a:noAutofit/>
          </a:bodyPr>
          <a:lstStyle>
            <a:lvl1pPr lvl="0" rtl="0">
              <a:spcBef>
                <a:spcPts val="0"/>
              </a:spcBef>
              <a:spcAft>
                <a:spcPts val="0"/>
              </a:spcAft>
              <a:buSzPts val="5600"/>
              <a:buNone/>
              <a:defRPr sz="4000">
                <a:solidFill>
                  <a:schemeClr val="accent1"/>
                </a:solidFill>
              </a:defRPr>
            </a:lvl1pPr>
            <a:lvl2pPr lvl="1" algn="ctr" rtl="0">
              <a:spcBef>
                <a:spcPts val="0"/>
              </a:spcBef>
              <a:spcAft>
                <a:spcPts val="0"/>
              </a:spcAft>
              <a:buSzPts val="5600"/>
              <a:buNone/>
              <a:defRPr sz="5600"/>
            </a:lvl2pPr>
            <a:lvl3pPr lvl="2" algn="ctr" rtl="0">
              <a:spcBef>
                <a:spcPts val="0"/>
              </a:spcBef>
              <a:spcAft>
                <a:spcPts val="0"/>
              </a:spcAft>
              <a:buSzPts val="5600"/>
              <a:buNone/>
              <a:defRPr sz="5600"/>
            </a:lvl3pPr>
            <a:lvl4pPr lvl="3" algn="ctr" rtl="0">
              <a:spcBef>
                <a:spcPts val="0"/>
              </a:spcBef>
              <a:spcAft>
                <a:spcPts val="0"/>
              </a:spcAft>
              <a:buSzPts val="5600"/>
              <a:buNone/>
              <a:defRPr sz="5600"/>
            </a:lvl4pPr>
            <a:lvl5pPr lvl="4" algn="ctr" rtl="0">
              <a:spcBef>
                <a:spcPts val="0"/>
              </a:spcBef>
              <a:spcAft>
                <a:spcPts val="0"/>
              </a:spcAft>
              <a:buSzPts val="5600"/>
              <a:buNone/>
              <a:defRPr sz="5600"/>
            </a:lvl5pPr>
            <a:lvl6pPr lvl="5" algn="ctr" rtl="0">
              <a:spcBef>
                <a:spcPts val="0"/>
              </a:spcBef>
              <a:spcAft>
                <a:spcPts val="0"/>
              </a:spcAft>
              <a:buSzPts val="5600"/>
              <a:buNone/>
              <a:defRPr sz="5600"/>
            </a:lvl6pPr>
            <a:lvl7pPr lvl="6" algn="ctr" rtl="0">
              <a:spcBef>
                <a:spcPts val="0"/>
              </a:spcBef>
              <a:spcAft>
                <a:spcPts val="0"/>
              </a:spcAft>
              <a:buSzPts val="5600"/>
              <a:buNone/>
              <a:defRPr sz="5600"/>
            </a:lvl7pPr>
            <a:lvl8pPr lvl="7" algn="ctr" rtl="0">
              <a:spcBef>
                <a:spcPts val="0"/>
              </a:spcBef>
              <a:spcAft>
                <a:spcPts val="0"/>
              </a:spcAft>
              <a:buSzPts val="5600"/>
              <a:buNone/>
              <a:defRPr sz="5600"/>
            </a:lvl8pPr>
            <a:lvl9pPr lvl="8" algn="ctr" rtl="0">
              <a:spcBef>
                <a:spcPts val="0"/>
              </a:spcBef>
              <a:spcAft>
                <a:spcPts val="0"/>
              </a:spcAft>
              <a:buSzPts val="5600"/>
              <a:buNone/>
              <a:defRPr sz="5600"/>
            </a:lvl9pPr>
          </a:lstStyle>
          <a:p>
            <a:endParaRPr/>
          </a:p>
        </p:txBody>
      </p:sp>
      <p:sp>
        <p:nvSpPr>
          <p:cNvPr id="3493" name="Google Shape;3493;p21"/>
          <p:cNvSpPr txBox="1">
            <a:spLocks noGrp="1"/>
          </p:cNvSpPr>
          <p:nvPr>
            <p:ph type="subTitle" idx="1"/>
          </p:nvPr>
        </p:nvSpPr>
        <p:spPr>
          <a:xfrm>
            <a:off x="853600" y="5128533"/>
            <a:ext cx="2947200" cy="16467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494" name="Google Shape;3494;p21"/>
          <p:cNvSpPr txBox="1">
            <a:spLocks noGrp="1"/>
          </p:cNvSpPr>
          <p:nvPr>
            <p:ph type="title" idx="2" hasCustomPrompt="1"/>
          </p:nvPr>
        </p:nvSpPr>
        <p:spPr>
          <a:xfrm>
            <a:off x="8157931" y="1004906"/>
            <a:ext cx="2491200" cy="16323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16000"/>
              <a:buNone/>
              <a:defRPr sz="6400">
                <a:solidFill>
                  <a:schemeClr val="lt1"/>
                </a:solidFill>
              </a:defRPr>
            </a:lvl1pPr>
            <a:lvl2pPr lvl="1" algn="ctr" rtl="0">
              <a:spcBef>
                <a:spcPts val="0"/>
              </a:spcBef>
              <a:spcAft>
                <a:spcPts val="0"/>
              </a:spcAft>
              <a:buSzPts val="16000"/>
              <a:buNone/>
              <a:defRPr sz="16000"/>
            </a:lvl2pPr>
            <a:lvl3pPr lvl="2" algn="ctr" rtl="0">
              <a:spcBef>
                <a:spcPts val="0"/>
              </a:spcBef>
              <a:spcAft>
                <a:spcPts val="0"/>
              </a:spcAft>
              <a:buSzPts val="16000"/>
              <a:buNone/>
              <a:defRPr sz="16000"/>
            </a:lvl3pPr>
            <a:lvl4pPr lvl="3" algn="ctr" rtl="0">
              <a:spcBef>
                <a:spcPts val="0"/>
              </a:spcBef>
              <a:spcAft>
                <a:spcPts val="0"/>
              </a:spcAft>
              <a:buSzPts val="16000"/>
              <a:buNone/>
              <a:defRPr sz="16000"/>
            </a:lvl4pPr>
            <a:lvl5pPr lvl="4" algn="ctr" rtl="0">
              <a:spcBef>
                <a:spcPts val="0"/>
              </a:spcBef>
              <a:spcAft>
                <a:spcPts val="0"/>
              </a:spcAft>
              <a:buSzPts val="16000"/>
              <a:buNone/>
              <a:defRPr sz="16000"/>
            </a:lvl5pPr>
            <a:lvl6pPr lvl="5" algn="ctr" rtl="0">
              <a:spcBef>
                <a:spcPts val="0"/>
              </a:spcBef>
              <a:spcAft>
                <a:spcPts val="0"/>
              </a:spcAft>
              <a:buSzPts val="16000"/>
              <a:buNone/>
              <a:defRPr sz="16000"/>
            </a:lvl6pPr>
            <a:lvl7pPr lvl="6" algn="ctr" rtl="0">
              <a:spcBef>
                <a:spcPts val="0"/>
              </a:spcBef>
              <a:spcAft>
                <a:spcPts val="0"/>
              </a:spcAft>
              <a:buSzPts val="16000"/>
              <a:buNone/>
              <a:defRPr sz="16000"/>
            </a:lvl7pPr>
            <a:lvl8pPr lvl="7" algn="ctr" rtl="0">
              <a:spcBef>
                <a:spcPts val="0"/>
              </a:spcBef>
              <a:spcAft>
                <a:spcPts val="0"/>
              </a:spcAft>
              <a:buSzPts val="16000"/>
              <a:buNone/>
              <a:defRPr sz="16000"/>
            </a:lvl8pPr>
            <a:lvl9pPr lvl="8" algn="ctr" rtl="0">
              <a:spcBef>
                <a:spcPts val="0"/>
              </a:spcBef>
              <a:spcAft>
                <a:spcPts val="0"/>
              </a:spcAft>
              <a:buSzPts val="16000"/>
              <a:buNone/>
              <a:defRPr sz="16000"/>
            </a:lvl9pPr>
          </a:lstStyle>
          <a:p>
            <a:r>
              <a:t>xx%</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3495"/>
        <p:cNvGrpSpPr/>
        <p:nvPr/>
      </p:nvGrpSpPr>
      <p:grpSpPr>
        <a:xfrm>
          <a:off x="0" y="0"/>
          <a:ext cx="0" cy="0"/>
          <a:chOff x="0" y="0"/>
          <a:chExt cx="0" cy="0"/>
        </a:xfrm>
      </p:grpSpPr>
      <p:sp>
        <p:nvSpPr>
          <p:cNvPr id="3496" name="Google Shape;3496;p22"/>
          <p:cNvSpPr txBox="1">
            <a:spLocks noGrp="1"/>
          </p:cNvSpPr>
          <p:nvPr>
            <p:ph type="title"/>
          </p:nvPr>
        </p:nvSpPr>
        <p:spPr>
          <a:xfrm>
            <a:off x="4004800" y="491767"/>
            <a:ext cx="4182000" cy="8364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4500"/>
              <a:buNone/>
              <a:defRPr/>
            </a:lvl1pPr>
            <a:lvl2pPr lvl="1" rtl="0">
              <a:spcBef>
                <a:spcPts val="0"/>
              </a:spcBef>
              <a:spcAft>
                <a:spcPts val="0"/>
              </a:spcAft>
              <a:buSzPts val="4500"/>
              <a:buNone/>
              <a:defRPr/>
            </a:lvl2pPr>
            <a:lvl3pPr lvl="2" rtl="0">
              <a:spcBef>
                <a:spcPts val="0"/>
              </a:spcBef>
              <a:spcAft>
                <a:spcPts val="0"/>
              </a:spcAft>
              <a:buSzPts val="4500"/>
              <a:buNone/>
              <a:defRPr/>
            </a:lvl3pPr>
            <a:lvl4pPr lvl="3" rtl="0">
              <a:spcBef>
                <a:spcPts val="0"/>
              </a:spcBef>
              <a:spcAft>
                <a:spcPts val="0"/>
              </a:spcAft>
              <a:buSzPts val="4500"/>
              <a:buNone/>
              <a:defRPr/>
            </a:lvl4pPr>
            <a:lvl5pPr lvl="4" rtl="0">
              <a:spcBef>
                <a:spcPts val="0"/>
              </a:spcBef>
              <a:spcAft>
                <a:spcPts val="0"/>
              </a:spcAft>
              <a:buSzPts val="4500"/>
              <a:buNone/>
              <a:defRPr/>
            </a:lvl5pPr>
            <a:lvl6pPr lvl="5" rtl="0">
              <a:spcBef>
                <a:spcPts val="0"/>
              </a:spcBef>
              <a:spcAft>
                <a:spcPts val="0"/>
              </a:spcAft>
              <a:buSzPts val="4500"/>
              <a:buNone/>
              <a:defRPr/>
            </a:lvl6pPr>
            <a:lvl7pPr lvl="6" rtl="0">
              <a:spcBef>
                <a:spcPts val="0"/>
              </a:spcBef>
              <a:spcAft>
                <a:spcPts val="0"/>
              </a:spcAft>
              <a:buSzPts val="4500"/>
              <a:buNone/>
              <a:defRPr/>
            </a:lvl7pPr>
            <a:lvl8pPr lvl="7" rtl="0">
              <a:spcBef>
                <a:spcPts val="0"/>
              </a:spcBef>
              <a:spcAft>
                <a:spcPts val="0"/>
              </a:spcAft>
              <a:buSzPts val="4500"/>
              <a:buNone/>
              <a:defRPr/>
            </a:lvl8pPr>
            <a:lvl9pPr lvl="8" rtl="0">
              <a:spcBef>
                <a:spcPts val="0"/>
              </a:spcBef>
              <a:spcAft>
                <a:spcPts val="0"/>
              </a:spcAft>
              <a:buSzPts val="4500"/>
              <a:buNone/>
              <a:defRPr/>
            </a:lvl9pPr>
          </a:lstStyle>
          <a:p>
            <a:endParaRPr/>
          </a:p>
        </p:txBody>
      </p:sp>
      <p:sp>
        <p:nvSpPr>
          <p:cNvPr id="3497" name="Google Shape;3497;p22"/>
          <p:cNvSpPr txBox="1">
            <a:spLocks noGrp="1"/>
          </p:cNvSpPr>
          <p:nvPr>
            <p:ph type="body" idx="1"/>
          </p:nvPr>
        </p:nvSpPr>
        <p:spPr>
          <a:xfrm>
            <a:off x="2950533" y="2622200"/>
            <a:ext cx="6290700" cy="2313300"/>
          </a:xfrm>
          <a:prstGeom prst="rect">
            <a:avLst/>
          </a:prstGeom>
        </p:spPr>
        <p:txBody>
          <a:bodyPr spcFirstLastPara="1" wrap="square" lIns="121900" tIns="121900" rIns="121900" bIns="121900" anchor="t" anchorCtr="0">
            <a:noAutofit/>
          </a:bodyPr>
          <a:lstStyle>
            <a:lvl1pPr marL="457200" lvl="0" indent="-349250" algn="ctr" rtl="0">
              <a:spcBef>
                <a:spcPts val="0"/>
              </a:spcBef>
              <a:spcAft>
                <a:spcPts val="0"/>
              </a:spcAft>
              <a:buSzPts val="1900"/>
              <a:buChar char="●"/>
              <a:defRPr sz="21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3498"/>
        <p:cNvGrpSpPr/>
        <p:nvPr/>
      </p:nvGrpSpPr>
      <p:grpSpPr>
        <a:xfrm>
          <a:off x="0" y="0"/>
          <a:ext cx="0" cy="0"/>
          <a:chOff x="0" y="0"/>
          <a:chExt cx="0" cy="0"/>
        </a:xfrm>
      </p:grpSpPr>
      <p:sp>
        <p:nvSpPr>
          <p:cNvPr id="3499" name="Google Shape;3499;p23"/>
          <p:cNvSpPr txBox="1">
            <a:spLocks noGrp="1"/>
          </p:cNvSpPr>
          <p:nvPr>
            <p:ph type="ctrTitle"/>
          </p:nvPr>
        </p:nvSpPr>
        <p:spPr>
          <a:xfrm>
            <a:off x="3327733" y="746700"/>
            <a:ext cx="7676700" cy="2736900"/>
          </a:xfrm>
          <a:prstGeom prst="rect">
            <a:avLst/>
          </a:prstGeom>
        </p:spPr>
        <p:txBody>
          <a:bodyPr spcFirstLastPara="1" wrap="square" lIns="121900" tIns="121900" rIns="121900" bIns="121900" anchor="b" anchorCtr="0">
            <a:noAutofit/>
          </a:bodyPr>
          <a:lstStyle>
            <a:lvl1pPr lvl="0" algn="r" rtl="0">
              <a:spcBef>
                <a:spcPts val="0"/>
              </a:spcBef>
              <a:spcAft>
                <a:spcPts val="0"/>
              </a:spcAft>
              <a:buSzPts val="6900"/>
              <a:buNone/>
              <a:defRPr sz="6900"/>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3500" name="Google Shape;3500;p23"/>
          <p:cNvSpPr txBox="1">
            <a:spLocks noGrp="1"/>
          </p:cNvSpPr>
          <p:nvPr>
            <p:ph type="subTitle" idx="1"/>
          </p:nvPr>
        </p:nvSpPr>
        <p:spPr>
          <a:xfrm>
            <a:off x="7968900" y="3511267"/>
            <a:ext cx="2989200" cy="1056900"/>
          </a:xfrm>
          <a:prstGeom prst="rect">
            <a:avLst/>
          </a:prstGeom>
        </p:spPr>
        <p:txBody>
          <a:bodyPr spcFirstLastPara="1" wrap="square" lIns="121900" tIns="121900" rIns="121900" bIns="121900" anchor="t" anchorCtr="0">
            <a:noAutofit/>
          </a:bodyPr>
          <a:lstStyle>
            <a:lvl1pPr lvl="0" algn="r" rtl="0">
              <a:lnSpc>
                <a:spcPct val="100000"/>
              </a:lnSpc>
              <a:spcBef>
                <a:spcPts val="0"/>
              </a:spcBef>
              <a:spcAft>
                <a:spcPts val="0"/>
              </a:spcAft>
              <a:buSzPts val="2400"/>
              <a:buNone/>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3501"/>
        <p:cNvGrpSpPr/>
        <p:nvPr/>
      </p:nvGrpSpPr>
      <p:grpSpPr>
        <a:xfrm>
          <a:off x="0" y="0"/>
          <a:ext cx="0" cy="0"/>
          <a:chOff x="0" y="0"/>
          <a:chExt cx="0" cy="0"/>
        </a:xfrm>
      </p:grpSpPr>
      <p:sp>
        <p:nvSpPr>
          <p:cNvPr id="3502" name="Google Shape;3502;p24"/>
          <p:cNvSpPr txBox="1">
            <a:spLocks noGrp="1"/>
          </p:cNvSpPr>
          <p:nvPr>
            <p:ph type="title"/>
          </p:nvPr>
        </p:nvSpPr>
        <p:spPr>
          <a:xfrm>
            <a:off x="4067667" y="501500"/>
            <a:ext cx="4056900" cy="7635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4500"/>
              <a:buNone/>
              <a:defRPr>
                <a:solidFill>
                  <a:schemeClr val="lt1"/>
                </a:solidFill>
              </a:defRPr>
            </a:lvl1pPr>
            <a:lvl2pPr lvl="1" rtl="0">
              <a:spcBef>
                <a:spcPts val="0"/>
              </a:spcBef>
              <a:spcAft>
                <a:spcPts val="0"/>
              </a:spcAft>
              <a:buSzPts val="4500"/>
              <a:buNone/>
              <a:defRPr/>
            </a:lvl2pPr>
            <a:lvl3pPr lvl="2" rtl="0">
              <a:spcBef>
                <a:spcPts val="0"/>
              </a:spcBef>
              <a:spcAft>
                <a:spcPts val="0"/>
              </a:spcAft>
              <a:buSzPts val="4500"/>
              <a:buNone/>
              <a:defRPr/>
            </a:lvl3pPr>
            <a:lvl4pPr lvl="3" rtl="0">
              <a:spcBef>
                <a:spcPts val="0"/>
              </a:spcBef>
              <a:spcAft>
                <a:spcPts val="0"/>
              </a:spcAft>
              <a:buSzPts val="4500"/>
              <a:buNone/>
              <a:defRPr/>
            </a:lvl4pPr>
            <a:lvl5pPr lvl="4" rtl="0">
              <a:spcBef>
                <a:spcPts val="0"/>
              </a:spcBef>
              <a:spcAft>
                <a:spcPts val="0"/>
              </a:spcAft>
              <a:buSzPts val="4500"/>
              <a:buNone/>
              <a:defRPr/>
            </a:lvl5pPr>
            <a:lvl6pPr lvl="5" rtl="0">
              <a:spcBef>
                <a:spcPts val="0"/>
              </a:spcBef>
              <a:spcAft>
                <a:spcPts val="0"/>
              </a:spcAft>
              <a:buSzPts val="4500"/>
              <a:buNone/>
              <a:defRPr/>
            </a:lvl6pPr>
            <a:lvl7pPr lvl="6" rtl="0">
              <a:spcBef>
                <a:spcPts val="0"/>
              </a:spcBef>
              <a:spcAft>
                <a:spcPts val="0"/>
              </a:spcAft>
              <a:buSzPts val="4500"/>
              <a:buNone/>
              <a:defRPr/>
            </a:lvl7pPr>
            <a:lvl8pPr lvl="7" rtl="0">
              <a:spcBef>
                <a:spcPts val="0"/>
              </a:spcBef>
              <a:spcAft>
                <a:spcPts val="0"/>
              </a:spcAft>
              <a:buSzPts val="4500"/>
              <a:buNone/>
              <a:defRPr/>
            </a:lvl8pPr>
            <a:lvl9pPr lvl="8" rtl="0">
              <a:spcBef>
                <a:spcPts val="0"/>
              </a:spcBef>
              <a:spcAft>
                <a:spcPts val="0"/>
              </a:spcAft>
              <a:buSzPts val="45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2">
  <p:cSld name="CUSTOM_2_1_1">
    <p:spTree>
      <p:nvGrpSpPr>
        <p:cNvPr id="1" name="Shape 3503"/>
        <p:cNvGrpSpPr/>
        <p:nvPr/>
      </p:nvGrpSpPr>
      <p:grpSpPr>
        <a:xfrm>
          <a:off x="0" y="0"/>
          <a:ext cx="0" cy="0"/>
          <a:chOff x="0" y="0"/>
          <a:chExt cx="0" cy="0"/>
        </a:xfrm>
      </p:grpSpPr>
      <p:sp>
        <p:nvSpPr>
          <p:cNvPr id="3504" name="Google Shape;3504;p25"/>
          <p:cNvSpPr txBox="1">
            <a:spLocks noGrp="1"/>
          </p:cNvSpPr>
          <p:nvPr>
            <p:ph type="subTitle" idx="1"/>
          </p:nvPr>
        </p:nvSpPr>
        <p:spPr>
          <a:xfrm>
            <a:off x="1449800" y="4743300"/>
            <a:ext cx="3554700" cy="13956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SzPts val="1900"/>
              <a:buNone/>
              <a:defRPr/>
            </a:lvl1pPr>
            <a:lvl2pPr lvl="1" algn="ctr" rtl="0">
              <a:lnSpc>
                <a:spcPct val="100000"/>
              </a:lnSpc>
              <a:spcBef>
                <a:spcPts val="0"/>
              </a:spcBef>
              <a:spcAft>
                <a:spcPts val="0"/>
              </a:spcAft>
              <a:buSzPts val="1900"/>
              <a:buNone/>
              <a:defRPr/>
            </a:lvl2pPr>
            <a:lvl3pPr lvl="2" algn="ctr" rtl="0">
              <a:lnSpc>
                <a:spcPct val="100000"/>
              </a:lnSpc>
              <a:spcBef>
                <a:spcPts val="2100"/>
              </a:spcBef>
              <a:spcAft>
                <a:spcPts val="0"/>
              </a:spcAft>
              <a:buSzPts val="1900"/>
              <a:buNone/>
              <a:defRPr/>
            </a:lvl3pPr>
            <a:lvl4pPr lvl="3" algn="ctr" rtl="0">
              <a:lnSpc>
                <a:spcPct val="100000"/>
              </a:lnSpc>
              <a:spcBef>
                <a:spcPts val="2100"/>
              </a:spcBef>
              <a:spcAft>
                <a:spcPts val="0"/>
              </a:spcAft>
              <a:buSzPts val="1900"/>
              <a:buNone/>
              <a:defRPr/>
            </a:lvl4pPr>
            <a:lvl5pPr lvl="4" algn="ctr" rtl="0">
              <a:lnSpc>
                <a:spcPct val="100000"/>
              </a:lnSpc>
              <a:spcBef>
                <a:spcPts val="2100"/>
              </a:spcBef>
              <a:spcAft>
                <a:spcPts val="0"/>
              </a:spcAft>
              <a:buSzPts val="1900"/>
              <a:buNone/>
              <a:defRPr/>
            </a:lvl5pPr>
            <a:lvl6pPr lvl="5" algn="ctr" rtl="0">
              <a:lnSpc>
                <a:spcPct val="100000"/>
              </a:lnSpc>
              <a:spcBef>
                <a:spcPts val="2100"/>
              </a:spcBef>
              <a:spcAft>
                <a:spcPts val="0"/>
              </a:spcAft>
              <a:buSzPts val="1900"/>
              <a:buNone/>
              <a:defRPr/>
            </a:lvl6pPr>
            <a:lvl7pPr lvl="6" algn="ctr" rtl="0">
              <a:lnSpc>
                <a:spcPct val="100000"/>
              </a:lnSpc>
              <a:spcBef>
                <a:spcPts val="2100"/>
              </a:spcBef>
              <a:spcAft>
                <a:spcPts val="0"/>
              </a:spcAft>
              <a:buSzPts val="1900"/>
              <a:buNone/>
              <a:defRPr/>
            </a:lvl7pPr>
            <a:lvl8pPr lvl="7" algn="ctr" rtl="0">
              <a:lnSpc>
                <a:spcPct val="100000"/>
              </a:lnSpc>
              <a:spcBef>
                <a:spcPts val="2100"/>
              </a:spcBef>
              <a:spcAft>
                <a:spcPts val="0"/>
              </a:spcAft>
              <a:buSzPts val="1900"/>
              <a:buNone/>
              <a:defRPr/>
            </a:lvl8pPr>
            <a:lvl9pPr lvl="8" algn="ctr" rtl="0">
              <a:lnSpc>
                <a:spcPct val="100000"/>
              </a:lnSpc>
              <a:spcBef>
                <a:spcPts val="2100"/>
              </a:spcBef>
              <a:spcAft>
                <a:spcPts val="2100"/>
              </a:spcAft>
              <a:buSzPts val="1900"/>
              <a:buNone/>
              <a:defRPr/>
            </a:lvl9pPr>
          </a:lstStyle>
          <a:p>
            <a:endParaRPr/>
          </a:p>
        </p:txBody>
      </p:sp>
      <p:sp>
        <p:nvSpPr>
          <p:cNvPr id="3505" name="Google Shape;3505;p25"/>
          <p:cNvSpPr txBox="1">
            <a:spLocks noGrp="1"/>
          </p:cNvSpPr>
          <p:nvPr>
            <p:ph type="title"/>
          </p:nvPr>
        </p:nvSpPr>
        <p:spPr>
          <a:xfrm>
            <a:off x="1449800" y="3019300"/>
            <a:ext cx="3554700" cy="1724100"/>
          </a:xfrm>
          <a:prstGeom prst="rect">
            <a:avLst/>
          </a:prstGeom>
        </p:spPr>
        <p:txBody>
          <a:bodyPr spcFirstLastPara="1" wrap="square" lIns="121900" tIns="121900" rIns="121900" bIns="121900" anchor="b" anchorCtr="0">
            <a:noAutofit/>
          </a:bodyPr>
          <a:lstStyle>
            <a:lvl1pPr lvl="0" rtl="0">
              <a:spcBef>
                <a:spcPts val="0"/>
              </a:spcBef>
              <a:spcAft>
                <a:spcPts val="0"/>
              </a:spcAft>
              <a:buSzPts val="4500"/>
              <a:buNone/>
              <a:defRPr/>
            </a:lvl1pPr>
            <a:lvl2pPr lvl="1" rtl="0">
              <a:spcBef>
                <a:spcPts val="0"/>
              </a:spcBef>
              <a:spcAft>
                <a:spcPts val="0"/>
              </a:spcAft>
              <a:buSzPts val="4500"/>
              <a:buNone/>
              <a:defRPr/>
            </a:lvl2pPr>
            <a:lvl3pPr lvl="2" rtl="0">
              <a:spcBef>
                <a:spcPts val="0"/>
              </a:spcBef>
              <a:spcAft>
                <a:spcPts val="0"/>
              </a:spcAft>
              <a:buSzPts val="4500"/>
              <a:buNone/>
              <a:defRPr/>
            </a:lvl3pPr>
            <a:lvl4pPr lvl="3" rtl="0">
              <a:spcBef>
                <a:spcPts val="0"/>
              </a:spcBef>
              <a:spcAft>
                <a:spcPts val="0"/>
              </a:spcAft>
              <a:buSzPts val="4500"/>
              <a:buNone/>
              <a:defRPr/>
            </a:lvl4pPr>
            <a:lvl5pPr lvl="4" rtl="0">
              <a:spcBef>
                <a:spcPts val="0"/>
              </a:spcBef>
              <a:spcAft>
                <a:spcPts val="0"/>
              </a:spcAft>
              <a:buSzPts val="4500"/>
              <a:buNone/>
              <a:defRPr/>
            </a:lvl5pPr>
            <a:lvl6pPr lvl="5" rtl="0">
              <a:spcBef>
                <a:spcPts val="0"/>
              </a:spcBef>
              <a:spcAft>
                <a:spcPts val="0"/>
              </a:spcAft>
              <a:buSzPts val="4500"/>
              <a:buNone/>
              <a:defRPr/>
            </a:lvl6pPr>
            <a:lvl7pPr lvl="6" rtl="0">
              <a:spcBef>
                <a:spcPts val="0"/>
              </a:spcBef>
              <a:spcAft>
                <a:spcPts val="0"/>
              </a:spcAft>
              <a:buSzPts val="4500"/>
              <a:buNone/>
              <a:defRPr/>
            </a:lvl7pPr>
            <a:lvl8pPr lvl="7" rtl="0">
              <a:spcBef>
                <a:spcPts val="0"/>
              </a:spcBef>
              <a:spcAft>
                <a:spcPts val="0"/>
              </a:spcAft>
              <a:buSzPts val="4500"/>
              <a:buNone/>
              <a:defRPr/>
            </a:lvl8pPr>
            <a:lvl9pPr lvl="8" rtl="0">
              <a:spcBef>
                <a:spcPts val="0"/>
              </a:spcBef>
              <a:spcAft>
                <a:spcPts val="0"/>
              </a:spcAft>
              <a:buSzPts val="4500"/>
              <a:buNone/>
              <a:defRPr/>
            </a:lvl9pPr>
          </a:lstStyle>
          <a:p>
            <a:endParaRPr/>
          </a:p>
        </p:txBody>
      </p:sp>
      <p:sp>
        <p:nvSpPr>
          <p:cNvPr id="3506" name="Google Shape;3506;p25"/>
          <p:cNvSpPr/>
          <p:nvPr/>
        </p:nvSpPr>
        <p:spPr>
          <a:xfrm rot="10800000">
            <a:off x="5305836" y="0"/>
            <a:ext cx="6886168" cy="6873134"/>
          </a:xfrm>
          <a:custGeom>
            <a:avLst/>
            <a:gdLst/>
            <a:ahLst/>
            <a:cxnLst/>
            <a:rect l="l" t="t" r="r" b="b"/>
            <a:pathLst>
              <a:path w="31634" h="40931" extrusionOk="0">
                <a:moveTo>
                  <a:pt x="23855" y="1"/>
                </a:moveTo>
                <a:lnTo>
                  <a:pt x="0" y="17"/>
                </a:lnTo>
                <a:lnTo>
                  <a:pt x="0" y="40931"/>
                </a:lnTo>
                <a:lnTo>
                  <a:pt x="31601" y="40931"/>
                </a:lnTo>
                <a:cubicBezTo>
                  <a:pt x="31634" y="34790"/>
                  <a:pt x="29576" y="28659"/>
                  <a:pt x="25935" y="24080"/>
                </a:cubicBezTo>
                <a:cubicBezTo>
                  <a:pt x="25001" y="22900"/>
                  <a:pt x="23959" y="21814"/>
                  <a:pt x="23205" y="20477"/>
                </a:cubicBezTo>
                <a:cubicBezTo>
                  <a:pt x="22452" y="19145"/>
                  <a:pt x="22015" y="17474"/>
                  <a:pt x="22436" y="15968"/>
                </a:cubicBezTo>
                <a:cubicBezTo>
                  <a:pt x="22998" y="13959"/>
                  <a:pt x="24958" y="12567"/>
                  <a:pt x="25040" y="10465"/>
                </a:cubicBezTo>
                <a:cubicBezTo>
                  <a:pt x="25121" y="8134"/>
                  <a:pt x="22867" y="6541"/>
                  <a:pt x="22343" y="4286"/>
                </a:cubicBezTo>
                <a:cubicBezTo>
                  <a:pt x="21977" y="2692"/>
                  <a:pt x="22616" y="874"/>
                  <a:pt x="2385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07" name="Google Shape;3507;p25"/>
          <p:cNvSpPr/>
          <p:nvPr/>
        </p:nvSpPr>
        <p:spPr>
          <a:xfrm rot="-5400000">
            <a:off x="6574197" y="1247828"/>
            <a:ext cx="6861375" cy="4374636"/>
          </a:xfrm>
          <a:custGeom>
            <a:avLst/>
            <a:gdLst/>
            <a:ahLst/>
            <a:cxnLst/>
            <a:rect l="l" t="t" r="r" b="b"/>
            <a:pathLst>
              <a:path w="160735" h="128524" extrusionOk="0">
                <a:moveTo>
                  <a:pt x="131935" y="1"/>
                </a:moveTo>
                <a:cubicBezTo>
                  <a:pt x="130608" y="1"/>
                  <a:pt x="129280" y="147"/>
                  <a:pt x="127969" y="461"/>
                </a:cubicBezTo>
                <a:cubicBezTo>
                  <a:pt x="120492" y="2235"/>
                  <a:pt x="115170" y="8783"/>
                  <a:pt x="109824" y="14450"/>
                </a:cubicBezTo>
                <a:cubicBezTo>
                  <a:pt x="105031" y="19520"/>
                  <a:pt x="98894" y="24438"/>
                  <a:pt x="92241" y="24438"/>
                </a:cubicBezTo>
                <a:cubicBezTo>
                  <a:pt x="91457" y="24438"/>
                  <a:pt x="90666" y="24370"/>
                  <a:pt x="89869" y="24225"/>
                </a:cubicBezTo>
                <a:cubicBezTo>
                  <a:pt x="82820" y="22951"/>
                  <a:pt x="77772" y="16082"/>
                  <a:pt x="70807" y="14415"/>
                </a:cubicBezTo>
                <a:cubicBezTo>
                  <a:pt x="69666" y="14141"/>
                  <a:pt x="68527" y="14016"/>
                  <a:pt x="67394" y="14016"/>
                </a:cubicBezTo>
                <a:cubicBezTo>
                  <a:pt x="61032" y="14016"/>
                  <a:pt x="54850" y="17965"/>
                  <a:pt x="49423" y="21785"/>
                </a:cubicBezTo>
                <a:cubicBezTo>
                  <a:pt x="43880" y="25697"/>
                  <a:pt x="37639" y="29806"/>
                  <a:pt x="31135" y="29806"/>
                </a:cubicBezTo>
                <a:cubicBezTo>
                  <a:pt x="30137" y="29806"/>
                  <a:pt x="29132" y="29709"/>
                  <a:pt x="28123" y="29500"/>
                </a:cubicBezTo>
                <a:cubicBezTo>
                  <a:pt x="22956" y="28428"/>
                  <a:pt x="18789" y="24583"/>
                  <a:pt x="13978" y="22392"/>
                </a:cubicBezTo>
                <a:cubicBezTo>
                  <a:pt x="12122" y="21544"/>
                  <a:pt x="9961" y="21056"/>
                  <a:pt x="7875" y="21056"/>
                </a:cubicBezTo>
                <a:cubicBezTo>
                  <a:pt x="4545" y="21056"/>
                  <a:pt x="1406" y="22300"/>
                  <a:pt x="1" y="25309"/>
                </a:cubicBezTo>
                <a:lnTo>
                  <a:pt x="1" y="128524"/>
                </a:lnTo>
                <a:lnTo>
                  <a:pt x="160735" y="128524"/>
                </a:lnTo>
                <a:lnTo>
                  <a:pt x="160735" y="21820"/>
                </a:lnTo>
                <a:cubicBezTo>
                  <a:pt x="156865" y="16070"/>
                  <a:pt x="152317" y="10212"/>
                  <a:pt x="146971" y="5878"/>
                </a:cubicBezTo>
                <a:cubicBezTo>
                  <a:pt x="142692" y="2411"/>
                  <a:pt x="137317" y="1"/>
                  <a:pt x="131935" y="1"/>
                </a:cubicBezTo>
                <a:close/>
              </a:path>
            </a:pathLst>
          </a:custGeom>
          <a:solidFill>
            <a:schemeClr val="lt2">
              <a:alpha val="506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08" name="Google Shape;3508;p25"/>
          <p:cNvSpPr/>
          <p:nvPr/>
        </p:nvSpPr>
        <p:spPr>
          <a:xfrm rot="-5400000">
            <a:off x="7347182" y="2016796"/>
            <a:ext cx="6857534" cy="2832362"/>
          </a:xfrm>
          <a:custGeom>
            <a:avLst/>
            <a:gdLst/>
            <a:ahLst/>
            <a:cxnLst/>
            <a:rect l="l" t="t" r="r" b="b"/>
            <a:pathLst>
              <a:path w="160890" h="83213" extrusionOk="0">
                <a:moveTo>
                  <a:pt x="86296" y="0"/>
                </a:moveTo>
                <a:cubicBezTo>
                  <a:pt x="78520" y="0"/>
                  <a:pt x="70747" y="4949"/>
                  <a:pt x="65056" y="11061"/>
                </a:cubicBezTo>
                <a:cubicBezTo>
                  <a:pt x="57984" y="18669"/>
                  <a:pt x="52769" y="28159"/>
                  <a:pt x="45233" y="35219"/>
                </a:cubicBezTo>
                <a:cubicBezTo>
                  <a:pt x="41283" y="38911"/>
                  <a:pt x="36209" y="41946"/>
                  <a:pt x="31144" y="41946"/>
                </a:cubicBezTo>
                <a:cubicBezTo>
                  <a:pt x="29889" y="41946"/>
                  <a:pt x="28634" y="41760"/>
                  <a:pt x="27397" y="41351"/>
                </a:cubicBezTo>
                <a:cubicBezTo>
                  <a:pt x="20170" y="38958"/>
                  <a:pt x="16717" y="30349"/>
                  <a:pt x="14002" y="22741"/>
                </a:cubicBezTo>
                <a:cubicBezTo>
                  <a:pt x="11300" y="15145"/>
                  <a:pt x="7383" y="6596"/>
                  <a:pt x="1" y="4882"/>
                </a:cubicBezTo>
                <a:lnTo>
                  <a:pt x="1" y="83213"/>
                </a:lnTo>
                <a:lnTo>
                  <a:pt x="160854" y="83213"/>
                </a:lnTo>
                <a:lnTo>
                  <a:pt x="160890" y="7037"/>
                </a:lnTo>
                <a:lnTo>
                  <a:pt x="160890" y="7037"/>
                </a:lnTo>
                <a:cubicBezTo>
                  <a:pt x="155306" y="13038"/>
                  <a:pt x="149615" y="19122"/>
                  <a:pt x="142650" y="23098"/>
                </a:cubicBezTo>
                <a:cubicBezTo>
                  <a:pt x="138302" y="25573"/>
                  <a:pt x="133332" y="27125"/>
                  <a:pt x="128450" y="27125"/>
                </a:cubicBezTo>
                <a:cubicBezTo>
                  <a:pt x="125512" y="27125"/>
                  <a:pt x="122605" y="26563"/>
                  <a:pt x="119885" y="25301"/>
                </a:cubicBezTo>
                <a:cubicBezTo>
                  <a:pt x="108764" y="20122"/>
                  <a:pt x="103478" y="4894"/>
                  <a:pt x="91929" y="929"/>
                </a:cubicBezTo>
                <a:cubicBezTo>
                  <a:pt x="90071" y="292"/>
                  <a:pt x="88183" y="0"/>
                  <a:pt x="86296" y="0"/>
                </a:cubicBezTo>
                <a:close/>
              </a:path>
            </a:pathLst>
          </a:custGeom>
          <a:solidFill>
            <a:schemeClr val="lt2">
              <a:alpha val="506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09" name="Google Shape;3509;p25"/>
          <p:cNvSpPr/>
          <p:nvPr/>
        </p:nvSpPr>
        <p:spPr>
          <a:xfrm rot="-5400000">
            <a:off x="7686133" y="2330373"/>
            <a:ext cx="6836223" cy="2175711"/>
          </a:xfrm>
          <a:custGeom>
            <a:avLst/>
            <a:gdLst/>
            <a:ahLst/>
            <a:cxnLst/>
            <a:rect l="l" t="t" r="r" b="b"/>
            <a:pathLst>
              <a:path w="160390" h="63921" extrusionOk="0">
                <a:moveTo>
                  <a:pt x="25594" y="1"/>
                </a:moveTo>
                <a:cubicBezTo>
                  <a:pt x="24854" y="1"/>
                  <a:pt x="24109" y="50"/>
                  <a:pt x="23360" y="151"/>
                </a:cubicBezTo>
                <a:cubicBezTo>
                  <a:pt x="17014" y="1020"/>
                  <a:pt x="11549" y="5616"/>
                  <a:pt x="7882" y="11176"/>
                </a:cubicBezTo>
                <a:cubicBezTo>
                  <a:pt x="4215" y="16737"/>
                  <a:pt x="2084" y="23249"/>
                  <a:pt x="0" y="29679"/>
                </a:cubicBezTo>
                <a:lnTo>
                  <a:pt x="24" y="63921"/>
                </a:lnTo>
                <a:lnTo>
                  <a:pt x="160294" y="63921"/>
                </a:lnTo>
                <a:lnTo>
                  <a:pt x="160294" y="59647"/>
                </a:lnTo>
                <a:cubicBezTo>
                  <a:pt x="160389" y="56503"/>
                  <a:pt x="158079" y="53789"/>
                  <a:pt x="155460" y="52301"/>
                </a:cubicBezTo>
                <a:cubicBezTo>
                  <a:pt x="152852" y="50812"/>
                  <a:pt x="149888" y="50193"/>
                  <a:pt x="147149" y="48979"/>
                </a:cubicBezTo>
                <a:cubicBezTo>
                  <a:pt x="139410" y="45550"/>
                  <a:pt x="134303" y="37834"/>
                  <a:pt x="128504" y="31405"/>
                </a:cubicBezTo>
                <a:cubicBezTo>
                  <a:pt x="123628" y="25989"/>
                  <a:pt x="117052" y="21086"/>
                  <a:pt x="110283" y="21086"/>
                </a:cubicBezTo>
                <a:cubicBezTo>
                  <a:pt x="109002" y="21086"/>
                  <a:pt x="107714" y="21261"/>
                  <a:pt x="106430" y="21642"/>
                </a:cubicBezTo>
                <a:cubicBezTo>
                  <a:pt x="98441" y="23999"/>
                  <a:pt x="93952" y="33322"/>
                  <a:pt x="86368" y="36906"/>
                </a:cubicBezTo>
                <a:cubicBezTo>
                  <a:pt x="84111" y="37971"/>
                  <a:pt x="81720" y="38448"/>
                  <a:pt x="79303" y="38448"/>
                </a:cubicBezTo>
                <a:cubicBezTo>
                  <a:pt x="73482" y="38448"/>
                  <a:pt x="67511" y="35682"/>
                  <a:pt x="62901" y="31703"/>
                </a:cubicBezTo>
                <a:cubicBezTo>
                  <a:pt x="56245" y="25952"/>
                  <a:pt x="51637" y="17999"/>
                  <a:pt x="45780" y="11331"/>
                </a:cubicBezTo>
                <a:cubicBezTo>
                  <a:pt x="40448" y="5250"/>
                  <a:pt x="33274" y="1"/>
                  <a:pt x="25594" y="1"/>
                </a:cubicBezTo>
                <a:close/>
              </a:path>
            </a:pathLst>
          </a:custGeom>
          <a:solidFill>
            <a:schemeClr val="lt2">
              <a:alpha val="506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10" name="Google Shape;3510;p25"/>
          <p:cNvSpPr/>
          <p:nvPr/>
        </p:nvSpPr>
        <p:spPr>
          <a:xfrm rot="5400000">
            <a:off x="-1537547" y="1537409"/>
            <a:ext cx="4722361" cy="1647538"/>
          </a:xfrm>
          <a:custGeom>
            <a:avLst/>
            <a:gdLst/>
            <a:ahLst/>
            <a:cxnLst/>
            <a:rect l="l" t="t" r="r" b="b"/>
            <a:pathLst>
              <a:path w="141685" h="55496" extrusionOk="0">
                <a:moveTo>
                  <a:pt x="24" y="1"/>
                </a:moveTo>
                <a:lnTo>
                  <a:pt x="0" y="55495"/>
                </a:lnTo>
                <a:lnTo>
                  <a:pt x="141685" y="55495"/>
                </a:lnTo>
                <a:cubicBezTo>
                  <a:pt x="140553" y="46340"/>
                  <a:pt x="135874" y="37672"/>
                  <a:pt x="128838" y="31707"/>
                </a:cubicBezTo>
                <a:cubicBezTo>
                  <a:pt x="122188" y="26070"/>
                  <a:pt x="113497" y="22900"/>
                  <a:pt x="104784" y="22900"/>
                </a:cubicBezTo>
                <a:cubicBezTo>
                  <a:pt x="104277" y="22900"/>
                  <a:pt x="103770" y="22910"/>
                  <a:pt x="103263" y="22932"/>
                </a:cubicBezTo>
                <a:cubicBezTo>
                  <a:pt x="100036" y="23064"/>
                  <a:pt x="96758" y="23618"/>
                  <a:pt x="93542" y="23618"/>
                </a:cubicBezTo>
                <a:cubicBezTo>
                  <a:pt x="91834" y="23618"/>
                  <a:pt x="90143" y="23462"/>
                  <a:pt x="88487" y="23003"/>
                </a:cubicBezTo>
                <a:cubicBezTo>
                  <a:pt x="76986" y="19836"/>
                  <a:pt x="72247" y="3846"/>
                  <a:pt x="60508" y="1763"/>
                </a:cubicBezTo>
                <a:cubicBezTo>
                  <a:pt x="59680" y="1616"/>
                  <a:pt x="58853" y="1547"/>
                  <a:pt x="58028" y="1547"/>
                </a:cubicBezTo>
                <a:cubicBezTo>
                  <a:pt x="53367" y="1547"/>
                  <a:pt x="48791" y="3731"/>
                  <a:pt x="44815" y="6311"/>
                </a:cubicBezTo>
                <a:cubicBezTo>
                  <a:pt x="40124" y="9347"/>
                  <a:pt x="35767" y="13038"/>
                  <a:pt x="30528" y="14967"/>
                </a:cubicBezTo>
                <a:cubicBezTo>
                  <a:pt x="28164" y="15831"/>
                  <a:pt x="25685" y="16237"/>
                  <a:pt x="23200" y="16237"/>
                </a:cubicBezTo>
                <a:cubicBezTo>
                  <a:pt x="13195" y="16237"/>
                  <a:pt x="3095" y="9662"/>
                  <a:pt x="2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11" name="Google Shape;3511;p25"/>
          <p:cNvSpPr/>
          <p:nvPr/>
        </p:nvSpPr>
        <p:spPr>
          <a:xfrm rot="5400000">
            <a:off x="-771403" y="1366658"/>
            <a:ext cx="2528025" cy="985182"/>
          </a:xfrm>
          <a:custGeom>
            <a:avLst/>
            <a:gdLst/>
            <a:ahLst/>
            <a:cxnLst/>
            <a:rect l="l" t="t" r="r" b="b"/>
            <a:pathLst>
              <a:path w="29571" h="10067" extrusionOk="0">
                <a:moveTo>
                  <a:pt x="10181" y="0"/>
                </a:moveTo>
                <a:cubicBezTo>
                  <a:pt x="5410" y="0"/>
                  <a:pt x="2293" y="2806"/>
                  <a:pt x="0" y="10066"/>
                </a:cubicBezTo>
                <a:lnTo>
                  <a:pt x="29570" y="10066"/>
                </a:lnTo>
                <a:cubicBezTo>
                  <a:pt x="16901" y="4324"/>
                  <a:pt x="15443" y="0"/>
                  <a:pt x="10181" y="0"/>
                </a:cubicBezTo>
                <a:close/>
              </a:path>
            </a:pathLst>
          </a:custGeom>
          <a:solidFill>
            <a:schemeClr val="lt2">
              <a:alpha val="506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12" name="Google Shape;3512;p25"/>
          <p:cNvSpPr/>
          <p:nvPr/>
        </p:nvSpPr>
        <p:spPr>
          <a:xfrm rot="5400000">
            <a:off x="-2282672" y="2282528"/>
            <a:ext cx="5524767" cy="959710"/>
          </a:xfrm>
          <a:custGeom>
            <a:avLst/>
            <a:gdLst/>
            <a:ahLst/>
            <a:cxnLst/>
            <a:rect l="l" t="t" r="r" b="b"/>
            <a:pathLst>
              <a:path w="111634" h="19392" extrusionOk="0">
                <a:moveTo>
                  <a:pt x="17433" y="1"/>
                </a:moveTo>
                <a:cubicBezTo>
                  <a:pt x="14716" y="1"/>
                  <a:pt x="11947" y="743"/>
                  <a:pt x="9561" y="1913"/>
                </a:cubicBezTo>
                <a:cubicBezTo>
                  <a:pt x="5859" y="3735"/>
                  <a:pt x="2906" y="6473"/>
                  <a:pt x="1" y="9164"/>
                </a:cubicBezTo>
                <a:lnTo>
                  <a:pt x="13" y="19392"/>
                </a:lnTo>
                <a:lnTo>
                  <a:pt x="111634" y="19392"/>
                </a:lnTo>
                <a:cubicBezTo>
                  <a:pt x="109729" y="13701"/>
                  <a:pt x="104597" y="8878"/>
                  <a:pt x="98156" y="6747"/>
                </a:cubicBezTo>
                <a:cubicBezTo>
                  <a:pt x="95615" y="5905"/>
                  <a:pt x="92895" y="5490"/>
                  <a:pt x="90173" y="5490"/>
                </a:cubicBezTo>
                <a:cubicBezTo>
                  <a:pt x="86008" y="5490"/>
                  <a:pt x="81839" y="6461"/>
                  <a:pt x="78296" y="8355"/>
                </a:cubicBezTo>
                <a:cubicBezTo>
                  <a:pt x="74544" y="10355"/>
                  <a:pt x="70871" y="13455"/>
                  <a:pt x="66643" y="13455"/>
                </a:cubicBezTo>
                <a:cubicBezTo>
                  <a:pt x="66215" y="13455"/>
                  <a:pt x="65782" y="13423"/>
                  <a:pt x="65342" y="13355"/>
                </a:cubicBezTo>
                <a:cubicBezTo>
                  <a:pt x="60723" y="12643"/>
                  <a:pt x="57607" y="8057"/>
                  <a:pt x="52925" y="8057"/>
                </a:cubicBezTo>
                <a:cubicBezTo>
                  <a:pt x="52912" y="8057"/>
                  <a:pt x="52900" y="8057"/>
                  <a:pt x="52888" y="8057"/>
                </a:cubicBezTo>
                <a:cubicBezTo>
                  <a:pt x="48662" y="8081"/>
                  <a:pt x="45649" y="11855"/>
                  <a:pt x="41494" y="12522"/>
                </a:cubicBezTo>
                <a:cubicBezTo>
                  <a:pt x="41049" y="12593"/>
                  <a:pt x="40607" y="12627"/>
                  <a:pt x="40168" y="12627"/>
                </a:cubicBezTo>
                <a:cubicBezTo>
                  <a:pt x="36587" y="12627"/>
                  <a:pt x="33279" y="10372"/>
                  <a:pt x="30850" y="7986"/>
                </a:cubicBezTo>
                <a:cubicBezTo>
                  <a:pt x="28123" y="5295"/>
                  <a:pt x="25671" y="2151"/>
                  <a:pt x="21849" y="747"/>
                </a:cubicBezTo>
                <a:cubicBezTo>
                  <a:pt x="20443" y="231"/>
                  <a:pt x="18946" y="1"/>
                  <a:pt x="17433" y="1"/>
                </a:cubicBezTo>
                <a:close/>
              </a:path>
            </a:pathLst>
          </a:custGeom>
          <a:solidFill>
            <a:schemeClr val="lt2">
              <a:alpha val="506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13" name="Google Shape;3513;p25"/>
          <p:cNvSpPr/>
          <p:nvPr/>
        </p:nvSpPr>
        <p:spPr>
          <a:xfrm>
            <a:off x="176205" y="6403900"/>
            <a:ext cx="886800" cy="886800"/>
          </a:xfrm>
          <a:prstGeom prst="ellipse">
            <a:avLst/>
          </a:prstGeom>
          <a:solidFill>
            <a:schemeClr val="lt2">
              <a:alpha val="506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5">
  <p:cSld name="CUSTOM_10_1">
    <p:spTree>
      <p:nvGrpSpPr>
        <p:cNvPr id="1" name="Shape 3514"/>
        <p:cNvGrpSpPr/>
        <p:nvPr/>
      </p:nvGrpSpPr>
      <p:grpSpPr>
        <a:xfrm>
          <a:off x="0" y="0"/>
          <a:ext cx="0" cy="0"/>
          <a:chOff x="0" y="0"/>
          <a:chExt cx="0" cy="0"/>
        </a:xfrm>
      </p:grpSpPr>
      <p:sp>
        <p:nvSpPr>
          <p:cNvPr id="3515" name="Google Shape;3515;p26"/>
          <p:cNvSpPr txBox="1">
            <a:spLocks noGrp="1"/>
          </p:cNvSpPr>
          <p:nvPr>
            <p:ph type="title"/>
          </p:nvPr>
        </p:nvSpPr>
        <p:spPr>
          <a:xfrm>
            <a:off x="951033" y="593367"/>
            <a:ext cx="10290000" cy="987600"/>
          </a:xfrm>
          <a:prstGeom prst="rect">
            <a:avLst/>
          </a:prstGeom>
        </p:spPr>
        <p:txBody>
          <a:bodyPr spcFirstLastPara="1" wrap="square" lIns="121900" tIns="121900" rIns="121900" bIns="121900" anchor="t" anchorCtr="0">
            <a:noAutofit/>
          </a:bodyPr>
          <a:lstStyle>
            <a:lvl1pPr lvl="0" rtl="0">
              <a:spcBef>
                <a:spcPts val="0"/>
              </a:spcBef>
              <a:spcAft>
                <a:spcPts val="0"/>
              </a:spcAft>
              <a:buSzPts val="4500"/>
              <a:buNone/>
              <a:defRPr/>
            </a:lvl1pPr>
            <a:lvl2pPr lvl="1" rtl="0">
              <a:spcBef>
                <a:spcPts val="0"/>
              </a:spcBef>
              <a:spcAft>
                <a:spcPts val="0"/>
              </a:spcAft>
              <a:buSzPts val="4500"/>
              <a:buNone/>
              <a:defRPr/>
            </a:lvl2pPr>
            <a:lvl3pPr lvl="2" rtl="0">
              <a:spcBef>
                <a:spcPts val="0"/>
              </a:spcBef>
              <a:spcAft>
                <a:spcPts val="0"/>
              </a:spcAft>
              <a:buSzPts val="4500"/>
              <a:buNone/>
              <a:defRPr/>
            </a:lvl3pPr>
            <a:lvl4pPr lvl="3" rtl="0">
              <a:spcBef>
                <a:spcPts val="0"/>
              </a:spcBef>
              <a:spcAft>
                <a:spcPts val="0"/>
              </a:spcAft>
              <a:buSzPts val="4500"/>
              <a:buNone/>
              <a:defRPr/>
            </a:lvl4pPr>
            <a:lvl5pPr lvl="4" rtl="0">
              <a:spcBef>
                <a:spcPts val="0"/>
              </a:spcBef>
              <a:spcAft>
                <a:spcPts val="0"/>
              </a:spcAft>
              <a:buSzPts val="4500"/>
              <a:buNone/>
              <a:defRPr/>
            </a:lvl5pPr>
            <a:lvl6pPr lvl="5" rtl="0">
              <a:spcBef>
                <a:spcPts val="0"/>
              </a:spcBef>
              <a:spcAft>
                <a:spcPts val="0"/>
              </a:spcAft>
              <a:buSzPts val="4500"/>
              <a:buNone/>
              <a:defRPr/>
            </a:lvl6pPr>
            <a:lvl7pPr lvl="6" rtl="0">
              <a:spcBef>
                <a:spcPts val="0"/>
              </a:spcBef>
              <a:spcAft>
                <a:spcPts val="0"/>
              </a:spcAft>
              <a:buSzPts val="4500"/>
              <a:buNone/>
              <a:defRPr/>
            </a:lvl7pPr>
            <a:lvl8pPr lvl="7" rtl="0">
              <a:spcBef>
                <a:spcPts val="0"/>
              </a:spcBef>
              <a:spcAft>
                <a:spcPts val="0"/>
              </a:spcAft>
              <a:buSzPts val="4500"/>
              <a:buNone/>
              <a:defRPr/>
            </a:lvl8pPr>
            <a:lvl9pPr lvl="8" rtl="0">
              <a:spcBef>
                <a:spcPts val="0"/>
              </a:spcBef>
              <a:spcAft>
                <a:spcPts val="0"/>
              </a:spcAft>
              <a:buSzPts val="4500"/>
              <a:buNone/>
              <a:defRPr/>
            </a:lvl9pPr>
          </a:lstStyle>
          <a:p>
            <a:endParaRPr/>
          </a:p>
        </p:txBody>
      </p:sp>
      <p:sp>
        <p:nvSpPr>
          <p:cNvPr id="3516" name="Google Shape;3516;p26"/>
          <p:cNvSpPr txBox="1">
            <a:spLocks noGrp="1"/>
          </p:cNvSpPr>
          <p:nvPr>
            <p:ph type="body" idx="1"/>
          </p:nvPr>
        </p:nvSpPr>
        <p:spPr>
          <a:xfrm>
            <a:off x="951033" y="1536633"/>
            <a:ext cx="10290000" cy="8748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3517" name="Google Shape;3517;p26"/>
          <p:cNvSpPr/>
          <p:nvPr/>
        </p:nvSpPr>
        <p:spPr>
          <a:xfrm>
            <a:off x="-10" y="5983364"/>
            <a:ext cx="5034972" cy="874628"/>
          </a:xfrm>
          <a:custGeom>
            <a:avLst/>
            <a:gdLst/>
            <a:ahLst/>
            <a:cxnLst/>
            <a:rect l="l" t="t" r="r" b="b"/>
            <a:pathLst>
              <a:path w="111634" h="19392" extrusionOk="0">
                <a:moveTo>
                  <a:pt x="17433" y="1"/>
                </a:moveTo>
                <a:cubicBezTo>
                  <a:pt x="14716" y="1"/>
                  <a:pt x="11947" y="743"/>
                  <a:pt x="9561" y="1913"/>
                </a:cubicBezTo>
                <a:cubicBezTo>
                  <a:pt x="5859" y="3735"/>
                  <a:pt x="2906" y="6473"/>
                  <a:pt x="1" y="9164"/>
                </a:cubicBezTo>
                <a:lnTo>
                  <a:pt x="13" y="19392"/>
                </a:lnTo>
                <a:lnTo>
                  <a:pt x="111634" y="19392"/>
                </a:lnTo>
                <a:cubicBezTo>
                  <a:pt x="109729" y="13701"/>
                  <a:pt x="104597" y="8878"/>
                  <a:pt x="98156" y="6747"/>
                </a:cubicBezTo>
                <a:cubicBezTo>
                  <a:pt x="95615" y="5905"/>
                  <a:pt x="92895" y="5490"/>
                  <a:pt x="90173" y="5490"/>
                </a:cubicBezTo>
                <a:cubicBezTo>
                  <a:pt x="86008" y="5490"/>
                  <a:pt x="81839" y="6461"/>
                  <a:pt x="78296" y="8355"/>
                </a:cubicBezTo>
                <a:cubicBezTo>
                  <a:pt x="74544" y="10355"/>
                  <a:pt x="70871" y="13455"/>
                  <a:pt x="66643" y="13455"/>
                </a:cubicBezTo>
                <a:cubicBezTo>
                  <a:pt x="66215" y="13455"/>
                  <a:pt x="65782" y="13423"/>
                  <a:pt x="65342" y="13355"/>
                </a:cubicBezTo>
                <a:cubicBezTo>
                  <a:pt x="60723" y="12643"/>
                  <a:pt x="57607" y="8057"/>
                  <a:pt x="52925" y="8057"/>
                </a:cubicBezTo>
                <a:cubicBezTo>
                  <a:pt x="52912" y="8057"/>
                  <a:pt x="52900" y="8057"/>
                  <a:pt x="52888" y="8057"/>
                </a:cubicBezTo>
                <a:cubicBezTo>
                  <a:pt x="48662" y="8081"/>
                  <a:pt x="45649" y="11855"/>
                  <a:pt x="41494" y="12522"/>
                </a:cubicBezTo>
                <a:cubicBezTo>
                  <a:pt x="41049" y="12593"/>
                  <a:pt x="40607" y="12627"/>
                  <a:pt x="40168" y="12627"/>
                </a:cubicBezTo>
                <a:cubicBezTo>
                  <a:pt x="36587" y="12627"/>
                  <a:pt x="33279" y="10372"/>
                  <a:pt x="30850" y="7986"/>
                </a:cubicBezTo>
                <a:cubicBezTo>
                  <a:pt x="28123" y="5295"/>
                  <a:pt x="25671" y="2151"/>
                  <a:pt x="21849" y="747"/>
                </a:cubicBezTo>
                <a:cubicBezTo>
                  <a:pt x="20443" y="231"/>
                  <a:pt x="18946" y="1"/>
                  <a:pt x="17433" y="1"/>
                </a:cubicBezTo>
                <a:close/>
              </a:path>
            </a:pathLst>
          </a:custGeom>
          <a:solidFill>
            <a:schemeClr val="accent3">
              <a:alpha val="47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18" name="Google Shape;3518;p26"/>
          <p:cNvSpPr/>
          <p:nvPr/>
        </p:nvSpPr>
        <p:spPr>
          <a:xfrm>
            <a:off x="0" y="5343666"/>
            <a:ext cx="4964810" cy="1514511"/>
          </a:xfrm>
          <a:custGeom>
            <a:avLst/>
            <a:gdLst/>
            <a:ahLst/>
            <a:cxnLst/>
            <a:rect l="l" t="t" r="r" b="b"/>
            <a:pathLst>
              <a:path w="237352" h="72404" extrusionOk="0">
                <a:moveTo>
                  <a:pt x="25265" y="1"/>
                </a:moveTo>
                <a:cubicBezTo>
                  <a:pt x="24946" y="1"/>
                  <a:pt x="24624" y="9"/>
                  <a:pt x="24301" y="25"/>
                </a:cubicBezTo>
                <a:cubicBezTo>
                  <a:pt x="14014" y="549"/>
                  <a:pt x="6358" y="9348"/>
                  <a:pt x="0" y="17432"/>
                </a:cubicBezTo>
                <a:lnTo>
                  <a:pt x="24" y="72403"/>
                </a:lnTo>
                <a:lnTo>
                  <a:pt x="237351" y="72403"/>
                </a:lnTo>
                <a:cubicBezTo>
                  <a:pt x="234172" y="66569"/>
                  <a:pt x="230922" y="60628"/>
                  <a:pt x="226136" y="56020"/>
                </a:cubicBezTo>
                <a:cubicBezTo>
                  <a:pt x="221955" y="51996"/>
                  <a:pt x="216340" y="49080"/>
                  <a:pt x="210615" y="49080"/>
                </a:cubicBezTo>
                <a:cubicBezTo>
                  <a:pt x="209785" y="49080"/>
                  <a:pt x="208952" y="49141"/>
                  <a:pt x="208121" y="49269"/>
                </a:cubicBezTo>
                <a:cubicBezTo>
                  <a:pt x="200930" y="50389"/>
                  <a:pt x="195084" y="56187"/>
                  <a:pt x="187857" y="57104"/>
                </a:cubicBezTo>
                <a:cubicBezTo>
                  <a:pt x="187177" y="57191"/>
                  <a:pt x="186499" y="57233"/>
                  <a:pt x="185824" y="57233"/>
                </a:cubicBezTo>
                <a:cubicBezTo>
                  <a:pt x="179715" y="57233"/>
                  <a:pt x="173869" y="53788"/>
                  <a:pt x="169355" y="49531"/>
                </a:cubicBezTo>
                <a:cubicBezTo>
                  <a:pt x="164330" y="44805"/>
                  <a:pt x="160413" y="39006"/>
                  <a:pt x="155424" y="34256"/>
                </a:cubicBezTo>
                <a:cubicBezTo>
                  <a:pt x="146597" y="25874"/>
                  <a:pt x="134399" y="21415"/>
                  <a:pt x="122252" y="21415"/>
                </a:cubicBezTo>
                <a:cubicBezTo>
                  <a:pt x="115246" y="21415"/>
                  <a:pt x="108257" y="22898"/>
                  <a:pt x="101941" y="25969"/>
                </a:cubicBezTo>
                <a:cubicBezTo>
                  <a:pt x="94274" y="29696"/>
                  <a:pt x="87154" y="35613"/>
                  <a:pt x="78629" y="35827"/>
                </a:cubicBezTo>
                <a:cubicBezTo>
                  <a:pt x="78465" y="35831"/>
                  <a:pt x="78302" y="35833"/>
                  <a:pt x="78140" y="35833"/>
                </a:cubicBezTo>
                <a:cubicBezTo>
                  <a:pt x="67113" y="35833"/>
                  <a:pt x="58547" y="26354"/>
                  <a:pt x="51554" y="17730"/>
                </a:cubicBezTo>
                <a:cubicBezTo>
                  <a:pt x="44662" y="9230"/>
                  <a:pt x="36063" y="1"/>
                  <a:pt x="25265" y="1"/>
                </a:cubicBezTo>
                <a:close/>
              </a:path>
            </a:pathLst>
          </a:custGeom>
          <a:solidFill>
            <a:schemeClr val="accent3">
              <a:alpha val="47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19" name="Google Shape;3519;p26"/>
          <p:cNvSpPr/>
          <p:nvPr/>
        </p:nvSpPr>
        <p:spPr>
          <a:xfrm rot="10800000">
            <a:off x="7227178" y="-61"/>
            <a:ext cx="4964810" cy="1514511"/>
          </a:xfrm>
          <a:custGeom>
            <a:avLst/>
            <a:gdLst/>
            <a:ahLst/>
            <a:cxnLst/>
            <a:rect l="l" t="t" r="r" b="b"/>
            <a:pathLst>
              <a:path w="237352" h="72404" extrusionOk="0">
                <a:moveTo>
                  <a:pt x="25265" y="1"/>
                </a:moveTo>
                <a:cubicBezTo>
                  <a:pt x="24946" y="1"/>
                  <a:pt x="24624" y="9"/>
                  <a:pt x="24301" y="25"/>
                </a:cubicBezTo>
                <a:cubicBezTo>
                  <a:pt x="14014" y="549"/>
                  <a:pt x="6358" y="9348"/>
                  <a:pt x="0" y="17432"/>
                </a:cubicBezTo>
                <a:lnTo>
                  <a:pt x="24" y="72403"/>
                </a:lnTo>
                <a:lnTo>
                  <a:pt x="237351" y="72403"/>
                </a:lnTo>
                <a:cubicBezTo>
                  <a:pt x="234172" y="66569"/>
                  <a:pt x="230922" y="60628"/>
                  <a:pt x="226136" y="56020"/>
                </a:cubicBezTo>
                <a:cubicBezTo>
                  <a:pt x="221955" y="51996"/>
                  <a:pt x="216340" y="49080"/>
                  <a:pt x="210615" y="49080"/>
                </a:cubicBezTo>
                <a:cubicBezTo>
                  <a:pt x="209785" y="49080"/>
                  <a:pt x="208952" y="49141"/>
                  <a:pt x="208121" y="49269"/>
                </a:cubicBezTo>
                <a:cubicBezTo>
                  <a:pt x="200930" y="50389"/>
                  <a:pt x="195084" y="56187"/>
                  <a:pt x="187857" y="57104"/>
                </a:cubicBezTo>
                <a:cubicBezTo>
                  <a:pt x="187177" y="57191"/>
                  <a:pt x="186499" y="57233"/>
                  <a:pt x="185824" y="57233"/>
                </a:cubicBezTo>
                <a:cubicBezTo>
                  <a:pt x="179715" y="57233"/>
                  <a:pt x="173869" y="53788"/>
                  <a:pt x="169355" y="49531"/>
                </a:cubicBezTo>
                <a:cubicBezTo>
                  <a:pt x="164330" y="44805"/>
                  <a:pt x="160413" y="39006"/>
                  <a:pt x="155424" y="34256"/>
                </a:cubicBezTo>
                <a:cubicBezTo>
                  <a:pt x="146597" y="25874"/>
                  <a:pt x="134399" y="21415"/>
                  <a:pt x="122252" y="21415"/>
                </a:cubicBezTo>
                <a:cubicBezTo>
                  <a:pt x="115246" y="21415"/>
                  <a:pt x="108257" y="22898"/>
                  <a:pt x="101941" y="25969"/>
                </a:cubicBezTo>
                <a:cubicBezTo>
                  <a:pt x="94274" y="29696"/>
                  <a:pt x="87154" y="35613"/>
                  <a:pt x="78629" y="35827"/>
                </a:cubicBezTo>
                <a:cubicBezTo>
                  <a:pt x="78465" y="35831"/>
                  <a:pt x="78302" y="35833"/>
                  <a:pt x="78140" y="35833"/>
                </a:cubicBezTo>
                <a:cubicBezTo>
                  <a:pt x="67113" y="35833"/>
                  <a:pt x="58547" y="26354"/>
                  <a:pt x="51554" y="17730"/>
                </a:cubicBezTo>
                <a:cubicBezTo>
                  <a:pt x="44662" y="9230"/>
                  <a:pt x="36063" y="1"/>
                  <a:pt x="25265" y="1"/>
                </a:cubicBezTo>
                <a:close/>
              </a:path>
            </a:pathLst>
          </a:custGeom>
          <a:solidFill>
            <a:schemeClr val="accent1">
              <a:alpha val="446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20" name="Google Shape;3520;p26"/>
          <p:cNvSpPr/>
          <p:nvPr/>
        </p:nvSpPr>
        <p:spPr>
          <a:xfrm rot="10800000">
            <a:off x="7157026" y="125"/>
            <a:ext cx="5034972" cy="874628"/>
          </a:xfrm>
          <a:custGeom>
            <a:avLst/>
            <a:gdLst/>
            <a:ahLst/>
            <a:cxnLst/>
            <a:rect l="l" t="t" r="r" b="b"/>
            <a:pathLst>
              <a:path w="111634" h="19392" extrusionOk="0">
                <a:moveTo>
                  <a:pt x="17433" y="1"/>
                </a:moveTo>
                <a:cubicBezTo>
                  <a:pt x="14716" y="1"/>
                  <a:pt x="11947" y="743"/>
                  <a:pt x="9561" y="1913"/>
                </a:cubicBezTo>
                <a:cubicBezTo>
                  <a:pt x="5859" y="3735"/>
                  <a:pt x="2906" y="6473"/>
                  <a:pt x="1" y="9164"/>
                </a:cubicBezTo>
                <a:lnTo>
                  <a:pt x="13" y="19392"/>
                </a:lnTo>
                <a:lnTo>
                  <a:pt x="111634" y="19392"/>
                </a:lnTo>
                <a:cubicBezTo>
                  <a:pt x="109729" y="13701"/>
                  <a:pt x="104597" y="8878"/>
                  <a:pt x="98156" y="6747"/>
                </a:cubicBezTo>
                <a:cubicBezTo>
                  <a:pt x="95615" y="5905"/>
                  <a:pt x="92895" y="5490"/>
                  <a:pt x="90173" y="5490"/>
                </a:cubicBezTo>
                <a:cubicBezTo>
                  <a:pt x="86008" y="5490"/>
                  <a:pt x="81839" y="6461"/>
                  <a:pt x="78296" y="8355"/>
                </a:cubicBezTo>
                <a:cubicBezTo>
                  <a:pt x="74544" y="10355"/>
                  <a:pt x="70871" y="13455"/>
                  <a:pt x="66643" y="13455"/>
                </a:cubicBezTo>
                <a:cubicBezTo>
                  <a:pt x="66215" y="13455"/>
                  <a:pt x="65782" y="13423"/>
                  <a:pt x="65342" y="13355"/>
                </a:cubicBezTo>
                <a:cubicBezTo>
                  <a:pt x="60723" y="12643"/>
                  <a:pt x="57607" y="8057"/>
                  <a:pt x="52925" y="8057"/>
                </a:cubicBezTo>
                <a:cubicBezTo>
                  <a:pt x="52912" y="8057"/>
                  <a:pt x="52900" y="8057"/>
                  <a:pt x="52888" y="8057"/>
                </a:cubicBezTo>
                <a:cubicBezTo>
                  <a:pt x="48662" y="8081"/>
                  <a:pt x="45649" y="11855"/>
                  <a:pt x="41494" y="12522"/>
                </a:cubicBezTo>
                <a:cubicBezTo>
                  <a:pt x="41049" y="12593"/>
                  <a:pt x="40607" y="12627"/>
                  <a:pt x="40168" y="12627"/>
                </a:cubicBezTo>
                <a:cubicBezTo>
                  <a:pt x="36587" y="12627"/>
                  <a:pt x="33279" y="10372"/>
                  <a:pt x="30850" y="7986"/>
                </a:cubicBezTo>
                <a:cubicBezTo>
                  <a:pt x="28123" y="5295"/>
                  <a:pt x="25671" y="2151"/>
                  <a:pt x="21849" y="747"/>
                </a:cubicBezTo>
                <a:cubicBezTo>
                  <a:pt x="20443" y="231"/>
                  <a:pt x="18946" y="1"/>
                  <a:pt x="17433" y="1"/>
                </a:cubicBezTo>
                <a:close/>
              </a:path>
            </a:pathLst>
          </a:custGeom>
          <a:solidFill>
            <a:schemeClr val="accent1">
              <a:alpha val="446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3521"/>
        <p:cNvGrpSpPr/>
        <p:nvPr/>
      </p:nvGrpSpPr>
      <p:grpSpPr>
        <a:xfrm>
          <a:off x="0" y="0"/>
          <a:ext cx="0" cy="0"/>
          <a:chOff x="0" y="0"/>
          <a:chExt cx="0" cy="0"/>
        </a:xfrm>
      </p:grpSpPr>
      <p:sp>
        <p:nvSpPr>
          <p:cNvPr id="3522" name="Google Shape;3522;p27"/>
          <p:cNvSpPr/>
          <p:nvPr/>
        </p:nvSpPr>
        <p:spPr>
          <a:xfrm>
            <a:off x="0" y="2590800"/>
            <a:ext cx="12192061" cy="4267130"/>
          </a:xfrm>
          <a:custGeom>
            <a:avLst/>
            <a:gdLst/>
            <a:ahLst/>
            <a:cxnLst/>
            <a:rect l="l" t="t" r="r" b="b"/>
            <a:pathLst>
              <a:path w="142852" h="28430" extrusionOk="0">
                <a:moveTo>
                  <a:pt x="21147" y="0"/>
                </a:moveTo>
                <a:cubicBezTo>
                  <a:pt x="13697" y="0"/>
                  <a:pt x="6296" y="1895"/>
                  <a:pt x="0" y="5926"/>
                </a:cubicBezTo>
                <a:lnTo>
                  <a:pt x="0" y="28429"/>
                </a:lnTo>
                <a:lnTo>
                  <a:pt x="142852" y="28429"/>
                </a:lnTo>
                <a:lnTo>
                  <a:pt x="142852" y="12344"/>
                </a:lnTo>
                <a:cubicBezTo>
                  <a:pt x="141208" y="8629"/>
                  <a:pt x="136870" y="7022"/>
                  <a:pt x="132811" y="7022"/>
                </a:cubicBezTo>
                <a:cubicBezTo>
                  <a:pt x="132460" y="7022"/>
                  <a:pt x="132112" y="7034"/>
                  <a:pt x="131767" y="7058"/>
                </a:cubicBezTo>
                <a:cubicBezTo>
                  <a:pt x="127433" y="7355"/>
                  <a:pt x="123278" y="9010"/>
                  <a:pt x="118944" y="9391"/>
                </a:cubicBezTo>
                <a:cubicBezTo>
                  <a:pt x="118253" y="9452"/>
                  <a:pt x="117565" y="9481"/>
                  <a:pt x="116879" y="9481"/>
                </a:cubicBezTo>
                <a:cubicBezTo>
                  <a:pt x="105909" y="9481"/>
                  <a:pt x="95570" y="2116"/>
                  <a:pt x="84530" y="2116"/>
                </a:cubicBezTo>
                <a:cubicBezTo>
                  <a:pt x="84167" y="2116"/>
                  <a:pt x="83804" y="2124"/>
                  <a:pt x="83439" y="2140"/>
                </a:cubicBezTo>
                <a:cubicBezTo>
                  <a:pt x="74022" y="2554"/>
                  <a:pt x="65358" y="8595"/>
                  <a:pt x="56005" y="8595"/>
                </a:cubicBezTo>
                <a:cubicBezTo>
                  <a:pt x="55661" y="8595"/>
                  <a:pt x="55317" y="8587"/>
                  <a:pt x="54972" y="8570"/>
                </a:cubicBezTo>
                <a:cubicBezTo>
                  <a:pt x="48328" y="8236"/>
                  <a:pt x="42315" y="4724"/>
                  <a:pt x="36029" y="2533"/>
                </a:cubicBezTo>
                <a:cubicBezTo>
                  <a:pt x="31264" y="870"/>
                  <a:pt x="26194" y="0"/>
                  <a:pt x="2114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23" name="Google Shape;3523;p27"/>
          <p:cNvSpPr txBox="1">
            <a:spLocks noGrp="1"/>
          </p:cNvSpPr>
          <p:nvPr>
            <p:ph type="title"/>
          </p:nvPr>
        </p:nvSpPr>
        <p:spPr>
          <a:xfrm>
            <a:off x="951033" y="593367"/>
            <a:ext cx="10290000" cy="9876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4500"/>
              <a:buNone/>
              <a:defRPr/>
            </a:lvl1pPr>
            <a:lvl2pPr lvl="1" rtl="0">
              <a:spcBef>
                <a:spcPts val="0"/>
              </a:spcBef>
              <a:spcAft>
                <a:spcPts val="0"/>
              </a:spcAft>
              <a:buSzPts val="4500"/>
              <a:buNone/>
              <a:defRPr/>
            </a:lvl2pPr>
            <a:lvl3pPr lvl="2" rtl="0">
              <a:spcBef>
                <a:spcPts val="0"/>
              </a:spcBef>
              <a:spcAft>
                <a:spcPts val="0"/>
              </a:spcAft>
              <a:buSzPts val="4500"/>
              <a:buNone/>
              <a:defRPr/>
            </a:lvl3pPr>
            <a:lvl4pPr lvl="3" rtl="0">
              <a:spcBef>
                <a:spcPts val="0"/>
              </a:spcBef>
              <a:spcAft>
                <a:spcPts val="0"/>
              </a:spcAft>
              <a:buSzPts val="4500"/>
              <a:buNone/>
              <a:defRPr/>
            </a:lvl4pPr>
            <a:lvl5pPr lvl="4" rtl="0">
              <a:spcBef>
                <a:spcPts val="0"/>
              </a:spcBef>
              <a:spcAft>
                <a:spcPts val="0"/>
              </a:spcAft>
              <a:buSzPts val="4500"/>
              <a:buNone/>
              <a:defRPr/>
            </a:lvl5pPr>
            <a:lvl6pPr lvl="5" rtl="0">
              <a:spcBef>
                <a:spcPts val="0"/>
              </a:spcBef>
              <a:spcAft>
                <a:spcPts val="0"/>
              </a:spcAft>
              <a:buSzPts val="4500"/>
              <a:buNone/>
              <a:defRPr/>
            </a:lvl6pPr>
            <a:lvl7pPr lvl="6" rtl="0">
              <a:spcBef>
                <a:spcPts val="0"/>
              </a:spcBef>
              <a:spcAft>
                <a:spcPts val="0"/>
              </a:spcAft>
              <a:buSzPts val="4500"/>
              <a:buNone/>
              <a:defRPr/>
            </a:lvl7pPr>
            <a:lvl8pPr lvl="7" rtl="0">
              <a:spcBef>
                <a:spcPts val="0"/>
              </a:spcBef>
              <a:spcAft>
                <a:spcPts val="0"/>
              </a:spcAft>
              <a:buSzPts val="4500"/>
              <a:buNone/>
              <a:defRPr/>
            </a:lvl8pPr>
            <a:lvl9pPr lvl="8" rtl="0">
              <a:spcBef>
                <a:spcPts val="0"/>
              </a:spcBef>
              <a:spcAft>
                <a:spcPts val="0"/>
              </a:spcAft>
              <a:buSzPts val="4500"/>
              <a:buNone/>
              <a:defRPr/>
            </a:lvl9pPr>
          </a:lstStyle>
          <a:p>
            <a:endParaRPr/>
          </a:p>
        </p:txBody>
      </p:sp>
      <p:sp>
        <p:nvSpPr>
          <p:cNvPr id="3524" name="Google Shape;3524;p27"/>
          <p:cNvSpPr txBox="1">
            <a:spLocks noGrp="1"/>
          </p:cNvSpPr>
          <p:nvPr>
            <p:ph type="title" idx="2"/>
          </p:nvPr>
        </p:nvSpPr>
        <p:spPr>
          <a:xfrm>
            <a:off x="1816767" y="3889500"/>
            <a:ext cx="3746100" cy="7035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3300"/>
              <a:buNone/>
              <a:defRPr sz="32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3525" name="Google Shape;3525;p27"/>
          <p:cNvSpPr txBox="1">
            <a:spLocks noGrp="1"/>
          </p:cNvSpPr>
          <p:nvPr>
            <p:ph type="subTitle" idx="1"/>
          </p:nvPr>
        </p:nvSpPr>
        <p:spPr>
          <a:xfrm>
            <a:off x="1816767" y="4462231"/>
            <a:ext cx="3746100" cy="13956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2100"/>
              </a:spcBef>
              <a:spcAft>
                <a:spcPts val="0"/>
              </a:spcAft>
              <a:buSzPts val="1900"/>
              <a:buNone/>
              <a:defRPr/>
            </a:lvl3pPr>
            <a:lvl4pPr lvl="3" algn="ctr" rtl="0">
              <a:lnSpc>
                <a:spcPct val="100000"/>
              </a:lnSpc>
              <a:spcBef>
                <a:spcPts val="2100"/>
              </a:spcBef>
              <a:spcAft>
                <a:spcPts val="0"/>
              </a:spcAft>
              <a:buSzPts val="1900"/>
              <a:buNone/>
              <a:defRPr/>
            </a:lvl4pPr>
            <a:lvl5pPr lvl="4" algn="ctr" rtl="0">
              <a:lnSpc>
                <a:spcPct val="100000"/>
              </a:lnSpc>
              <a:spcBef>
                <a:spcPts val="2100"/>
              </a:spcBef>
              <a:spcAft>
                <a:spcPts val="0"/>
              </a:spcAft>
              <a:buSzPts val="1900"/>
              <a:buNone/>
              <a:defRPr/>
            </a:lvl5pPr>
            <a:lvl6pPr lvl="5" algn="ctr" rtl="0">
              <a:lnSpc>
                <a:spcPct val="100000"/>
              </a:lnSpc>
              <a:spcBef>
                <a:spcPts val="2100"/>
              </a:spcBef>
              <a:spcAft>
                <a:spcPts val="0"/>
              </a:spcAft>
              <a:buSzPts val="1900"/>
              <a:buNone/>
              <a:defRPr/>
            </a:lvl6pPr>
            <a:lvl7pPr lvl="6" algn="ctr" rtl="0">
              <a:lnSpc>
                <a:spcPct val="100000"/>
              </a:lnSpc>
              <a:spcBef>
                <a:spcPts val="2100"/>
              </a:spcBef>
              <a:spcAft>
                <a:spcPts val="0"/>
              </a:spcAft>
              <a:buSzPts val="1900"/>
              <a:buNone/>
              <a:defRPr/>
            </a:lvl7pPr>
            <a:lvl8pPr lvl="7" algn="ctr" rtl="0">
              <a:lnSpc>
                <a:spcPct val="100000"/>
              </a:lnSpc>
              <a:spcBef>
                <a:spcPts val="2100"/>
              </a:spcBef>
              <a:spcAft>
                <a:spcPts val="0"/>
              </a:spcAft>
              <a:buSzPts val="1900"/>
              <a:buNone/>
              <a:defRPr/>
            </a:lvl8pPr>
            <a:lvl9pPr lvl="8" algn="ctr" rtl="0">
              <a:lnSpc>
                <a:spcPct val="100000"/>
              </a:lnSpc>
              <a:spcBef>
                <a:spcPts val="2100"/>
              </a:spcBef>
              <a:spcAft>
                <a:spcPts val="2100"/>
              </a:spcAft>
              <a:buSzPts val="1900"/>
              <a:buNone/>
              <a:defRPr/>
            </a:lvl9pPr>
          </a:lstStyle>
          <a:p>
            <a:endParaRPr/>
          </a:p>
        </p:txBody>
      </p:sp>
      <p:sp>
        <p:nvSpPr>
          <p:cNvPr id="3526" name="Google Shape;3526;p27"/>
          <p:cNvSpPr txBox="1">
            <a:spLocks noGrp="1"/>
          </p:cNvSpPr>
          <p:nvPr>
            <p:ph type="title" idx="3"/>
          </p:nvPr>
        </p:nvSpPr>
        <p:spPr>
          <a:xfrm>
            <a:off x="6629300" y="3889500"/>
            <a:ext cx="3746100" cy="7035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3300"/>
              <a:buNone/>
              <a:defRPr sz="32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3527" name="Google Shape;3527;p27"/>
          <p:cNvSpPr txBox="1">
            <a:spLocks noGrp="1"/>
          </p:cNvSpPr>
          <p:nvPr>
            <p:ph type="subTitle" idx="4"/>
          </p:nvPr>
        </p:nvSpPr>
        <p:spPr>
          <a:xfrm>
            <a:off x="6629300" y="4462231"/>
            <a:ext cx="3746100" cy="13956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2100"/>
              </a:spcBef>
              <a:spcAft>
                <a:spcPts val="0"/>
              </a:spcAft>
              <a:buSzPts val="1900"/>
              <a:buNone/>
              <a:defRPr/>
            </a:lvl3pPr>
            <a:lvl4pPr lvl="3" algn="ctr" rtl="0">
              <a:lnSpc>
                <a:spcPct val="100000"/>
              </a:lnSpc>
              <a:spcBef>
                <a:spcPts val="2100"/>
              </a:spcBef>
              <a:spcAft>
                <a:spcPts val="0"/>
              </a:spcAft>
              <a:buSzPts val="1900"/>
              <a:buNone/>
              <a:defRPr/>
            </a:lvl4pPr>
            <a:lvl5pPr lvl="4" algn="ctr" rtl="0">
              <a:lnSpc>
                <a:spcPct val="100000"/>
              </a:lnSpc>
              <a:spcBef>
                <a:spcPts val="2100"/>
              </a:spcBef>
              <a:spcAft>
                <a:spcPts val="0"/>
              </a:spcAft>
              <a:buSzPts val="1900"/>
              <a:buNone/>
              <a:defRPr/>
            </a:lvl5pPr>
            <a:lvl6pPr lvl="5" algn="ctr" rtl="0">
              <a:lnSpc>
                <a:spcPct val="100000"/>
              </a:lnSpc>
              <a:spcBef>
                <a:spcPts val="2100"/>
              </a:spcBef>
              <a:spcAft>
                <a:spcPts val="0"/>
              </a:spcAft>
              <a:buSzPts val="1900"/>
              <a:buNone/>
              <a:defRPr/>
            </a:lvl6pPr>
            <a:lvl7pPr lvl="6" algn="ctr" rtl="0">
              <a:lnSpc>
                <a:spcPct val="100000"/>
              </a:lnSpc>
              <a:spcBef>
                <a:spcPts val="2100"/>
              </a:spcBef>
              <a:spcAft>
                <a:spcPts val="0"/>
              </a:spcAft>
              <a:buSzPts val="1900"/>
              <a:buNone/>
              <a:defRPr/>
            </a:lvl7pPr>
            <a:lvl8pPr lvl="7" algn="ctr" rtl="0">
              <a:lnSpc>
                <a:spcPct val="100000"/>
              </a:lnSpc>
              <a:spcBef>
                <a:spcPts val="2100"/>
              </a:spcBef>
              <a:spcAft>
                <a:spcPts val="0"/>
              </a:spcAft>
              <a:buSzPts val="1900"/>
              <a:buNone/>
              <a:defRPr/>
            </a:lvl8pPr>
            <a:lvl9pPr lvl="8" algn="ctr" rtl="0">
              <a:lnSpc>
                <a:spcPct val="100000"/>
              </a:lnSpc>
              <a:spcBef>
                <a:spcPts val="2100"/>
              </a:spcBef>
              <a:spcAft>
                <a:spcPts val="2100"/>
              </a:spcAft>
              <a:buSzPts val="1900"/>
              <a:buNone/>
              <a:defRPr/>
            </a:lvl9pPr>
          </a:lstStyle>
          <a:p>
            <a:endParaRPr/>
          </a:p>
        </p:txBody>
      </p:sp>
      <p:sp>
        <p:nvSpPr>
          <p:cNvPr id="3528" name="Google Shape;3528;p27"/>
          <p:cNvSpPr/>
          <p:nvPr/>
        </p:nvSpPr>
        <p:spPr>
          <a:xfrm>
            <a:off x="-10" y="5983364"/>
            <a:ext cx="5034972" cy="874628"/>
          </a:xfrm>
          <a:custGeom>
            <a:avLst/>
            <a:gdLst/>
            <a:ahLst/>
            <a:cxnLst/>
            <a:rect l="l" t="t" r="r" b="b"/>
            <a:pathLst>
              <a:path w="111634" h="19392" extrusionOk="0">
                <a:moveTo>
                  <a:pt x="17433" y="1"/>
                </a:moveTo>
                <a:cubicBezTo>
                  <a:pt x="14716" y="1"/>
                  <a:pt x="11947" y="743"/>
                  <a:pt x="9561" y="1913"/>
                </a:cubicBezTo>
                <a:cubicBezTo>
                  <a:pt x="5859" y="3735"/>
                  <a:pt x="2906" y="6473"/>
                  <a:pt x="1" y="9164"/>
                </a:cubicBezTo>
                <a:lnTo>
                  <a:pt x="13" y="19392"/>
                </a:lnTo>
                <a:lnTo>
                  <a:pt x="111634" y="19392"/>
                </a:lnTo>
                <a:cubicBezTo>
                  <a:pt x="109729" y="13701"/>
                  <a:pt x="104597" y="8878"/>
                  <a:pt x="98156" y="6747"/>
                </a:cubicBezTo>
                <a:cubicBezTo>
                  <a:pt x="95615" y="5905"/>
                  <a:pt x="92895" y="5490"/>
                  <a:pt x="90173" y="5490"/>
                </a:cubicBezTo>
                <a:cubicBezTo>
                  <a:pt x="86008" y="5490"/>
                  <a:pt x="81839" y="6461"/>
                  <a:pt x="78296" y="8355"/>
                </a:cubicBezTo>
                <a:cubicBezTo>
                  <a:pt x="74544" y="10355"/>
                  <a:pt x="70871" y="13455"/>
                  <a:pt x="66643" y="13455"/>
                </a:cubicBezTo>
                <a:cubicBezTo>
                  <a:pt x="66215" y="13455"/>
                  <a:pt x="65782" y="13423"/>
                  <a:pt x="65342" y="13355"/>
                </a:cubicBezTo>
                <a:cubicBezTo>
                  <a:pt x="60723" y="12643"/>
                  <a:pt x="57607" y="8057"/>
                  <a:pt x="52925" y="8057"/>
                </a:cubicBezTo>
                <a:cubicBezTo>
                  <a:pt x="52912" y="8057"/>
                  <a:pt x="52900" y="8057"/>
                  <a:pt x="52888" y="8057"/>
                </a:cubicBezTo>
                <a:cubicBezTo>
                  <a:pt x="48662" y="8081"/>
                  <a:pt x="45649" y="11855"/>
                  <a:pt x="41494" y="12522"/>
                </a:cubicBezTo>
                <a:cubicBezTo>
                  <a:pt x="41049" y="12593"/>
                  <a:pt x="40607" y="12627"/>
                  <a:pt x="40168" y="12627"/>
                </a:cubicBezTo>
                <a:cubicBezTo>
                  <a:pt x="36587" y="12627"/>
                  <a:pt x="33279" y="10372"/>
                  <a:pt x="30850" y="7986"/>
                </a:cubicBezTo>
                <a:cubicBezTo>
                  <a:pt x="28123" y="5295"/>
                  <a:pt x="25671" y="2151"/>
                  <a:pt x="21849" y="747"/>
                </a:cubicBezTo>
                <a:cubicBezTo>
                  <a:pt x="20443" y="231"/>
                  <a:pt x="18946" y="1"/>
                  <a:pt x="17433" y="1"/>
                </a:cubicBezTo>
                <a:close/>
              </a:path>
            </a:pathLst>
          </a:custGeom>
          <a:solidFill>
            <a:schemeClr val="accent3">
              <a:alpha val="47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29" name="Google Shape;3529;p27"/>
          <p:cNvSpPr/>
          <p:nvPr/>
        </p:nvSpPr>
        <p:spPr>
          <a:xfrm rot="10800000">
            <a:off x="8630045" y="-61"/>
            <a:ext cx="4964810" cy="1514511"/>
          </a:xfrm>
          <a:custGeom>
            <a:avLst/>
            <a:gdLst/>
            <a:ahLst/>
            <a:cxnLst/>
            <a:rect l="l" t="t" r="r" b="b"/>
            <a:pathLst>
              <a:path w="237352" h="72404" extrusionOk="0">
                <a:moveTo>
                  <a:pt x="25265" y="1"/>
                </a:moveTo>
                <a:cubicBezTo>
                  <a:pt x="24946" y="1"/>
                  <a:pt x="24624" y="9"/>
                  <a:pt x="24301" y="25"/>
                </a:cubicBezTo>
                <a:cubicBezTo>
                  <a:pt x="14014" y="549"/>
                  <a:pt x="6358" y="9348"/>
                  <a:pt x="0" y="17432"/>
                </a:cubicBezTo>
                <a:lnTo>
                  <a:pt x="24" y="72403"/>
                </a:lnTo>
                <a:lnTo>
                  <a:pt x="237351" y="72403"/>
                </a:lnTo>
                <a:cubicBezTo>
                  <a:pt x="234172" y="66569"/>
                  <a:pt x="230922" y="60628"/>
                  <a:pt x="226136" y="56020"/>
                </a:cubicBezTo>
                <a:cubicBezTo>
                  <a:pt x="221955" y="51996"/>
                  <a:pt x="216340" y="49080"/>
                  <a:pt x="210615" y="49080"/>
                </a:cubicBezTo>
                <a:cubicBezTo>
                  <a:pt x="209785" y="49080"/>
                  <a:pt x="208952" y="49141"/>
                  <a:pt x="208121" y="49269"/>
                </a:cubicBezTo>
                <a:cubicBezTo>
                  <a:pt x="200930" y="50389"/>
                  <a:pt x="195084" y="56187"/>
                  <a:pt x="187857" y="57104"/>
                </a:cubicBezTo>
                <a:cubicBezTo>
                  <a:pt x="187177" y="57191"/>
                  <a:pt x="186499" y="57233"/>
                  <a:pt x="185824" y="57233"/>
                </a:cubicBezTo>
                <a:cubicBezTo>
                  <a:pt x="179715" y="57233"/>
                  <a:pt x="173869" y="53788"/>
                  <a:pt x="169355" y="49531"/>
                </a:cubicBezTo>
                <a:cubicBezTo>
                  <a:pt x="164330" y="44805"/>
                  <a:pt x="160413" y="39006"/>
                  <a:pt x="155424" y="34256"/>
                </a:cubicBezTo>
                <a:cubicBezTo>
                  <a:pt x="146597" y="25874"/>
                  <a:pt x="134399" y="21415"/>
                  <a:pt x="122252" y="21415"/>
                </a:cubicBezTo>
                <a:cubicBezTo>
                  <a:pt x="115246" y="21415"/>
                  <a:pt x="108257" y="22898"/>
                  <a:pt x="101941" y="25969"/>
                </a:cubicBezTo>
                <a:cubicBezTo>
                  <a:pt x="94274" y="29696"/>
                  <a:pt x="87154" y="35613"/>
                  <a:pt x="78629" y="35827"/>
                </a:cubicBezTo>
                <a:cubicBezTo>
                  <a:pt x="78465" y="35831"/>
                  <a:pt x="78302" y="35833"/>
                  <a:pt x="78140" y="35833"/>
                </a:cubicBezTo>
                <a:cubicBezTo>
                  <a:pt x="67113" y="35833"/>
                  <a:pt x="58547" y="26354"/>
                  <a:pt x="51554" y="17730"/>
                </a:cubicBezTo>
                <a:cubicBezTo>
                  <a:pt x="44662" y="9230"/>
                  <a:pt x="36063" y="1"/>
                  <a:pt x="25265" y="1"/>
                </a:cubicBezTo>
                <a:close/>
              </a:path>
            </a:pathLst>
          </a:custGeom>
          <a:solidFill>
            <a:schemeClr val="accent1">
              <a:alpha val="446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30" name="Google Shape;3530;p27"/>
          <p:cNvSpPr/>
          <p:nvPr/>
        </p:nvSpPr>
        <p:spPr>
          <a:xfrm rot="10800000">
            <a:off x="7744826" y="125"/>
            <a:ext cx="5034972" cy="874628"/>
          </a:xfrm>
          <a:custGeom>
            <a:avLst/>
            <a:gdLst/>
            <a:ahLst/>
            <a:cxnLst/>
            <a:rect l="l" t="t" r="r" b="b"/>
            <a:pathLst>
              <a:path w="111634" h="19392" extrusionOk="0">
                <a:moveTo>
                  <a:pt x="17433" y="1"/>
                </a:moveTo>
                <a:cubicBezTo>
                  <a:pt x="14716" y="1"/>
                  <a:pt x="11947" y="743"/>
                  <a:pt x="9561" y="1913"/>
                </a:cubicBezTo>
                <a:cubicBezTo>
                  <a:pt x="5859" y="3735"/>
                  <a:pt x="2906" y="6473"/>
                  <a:pt x="1" y="9164"/>
                </a:cubicBezTo>
                <a:lnTo>
                  <a:pt x="13" y="19392"/>
                </a:lnTo>
                <a:lnTo>
                  <a:pt x="111634" y="19392"/>
                </a:lnTo>
                <a:cubicBezTo>
                  <a:pt x="109729" y="13701"/>
                  <a:pt x="104597" y="8878"/>
                  <a:pt x="98156" y="6747"/>
                </a:cubicBezTo>
                <a:cubicBezTo>
                  <a:pt x="95615" y="5905"/>
                  <a:pt x="92895" y="5490"/>
                  <a:pt x="90173" y="5490"/>
                </a:cubicBezTo>
                <a:cubicBezTo>
                  <a:pt x="86008" y="5490"/>
                  <a:pt x="81839" y="6461"/>
                  <a:pt x="78296" y="8355"/>
                </a:cubicBezTo>
                <a:cubicBezTo>
                  <a:pt x="74544" y="10355"/>
                  <a:pt x="70871" y="13455"/>
                  <a:pt x="66643" y="13455"/>
                </a:cubicBezTo>
                <a:cubicBezTo>
                  <a:pt x="66215" y="13455"/>
                  <a:pt x="65782" y="13423"/>
                  <a:pt x="65342" y="13355"/>
                </a:cubicBezTo>
                <a:cubicBezTo>
                  <a:pt x="60723" y="12643"/>
                  <a:pt x="57607" y="8057"/>
                  <a:pt x="52925" y="8057"/>
                </a:cubicBezTo>
                <a:cubicBezTo>
                  <a:pt x="52912" y="8057"/>
                  <a:pt x="52900" y="8057"/>
                  <a:pt x="52888" y="8057"/>
                </a:cubicBezTo>
                <a:cubicBezTo>
                  <a:pt x="48662" y="8081"/>
                  <a:pt x="45649" y="11855"/>
                  <a:pt x="41494" y="12522"/>
                </a:cubicBezTo>
                <a:cubicBezTo>
                  <a:pt x="41049" y="12593"/>
                  <a:pt x="40607" y="12627"/>
                  <a:pt x="40168" y="12627"/>
                </a:cubicBezTo>
                <a:cubicBezTo>
                  <a:pt x="36587" y="12627"/>
                  <a:pt x="33279" y="10372"/>
                  <a:pt x="30850" y="7986"/>
                </a:cubicBezTo>
                <a:cubicBezTo>
                  <a:pt x="28123" y="5295"/>
                  <a:pt x="25671" y="2151"/>
                  <a:pt x="21849" y="747"/>
                </a:cubicBezTo>
                <a:cubicBezTo>
                  <a:pt x="20443" y="231"/>
                  <a:pt x="18946" y="1"/>
                  <a:pt x="17433" y="1"/>
                </a:cubicBezTo>
                <a:close/>
              </a:path>
            </a:pathLst>
          </a:custGeom>
          <a:solidFill>
            <a:schemeClr val="accent1">
              <a:alpha val="446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31" name="Google Shape;3531;p27"/>
          <p:cNvSpPr/>
          <p:nvPr/>
        </p:nvSpPr>
        <p:spPr>
          <a:xfrm>
            <a:off x="11501000" y="1466173"/>
            <a:ext cx="1278900" cy="1278900"/>
          </a:xfrm>
          <a:prstGeom prst="ellipse">
            <a:avLst/>
          </a:prstGeom>
          <a:solidFill>
            <a:schemeClr val="accent1">
              <a:alpha val="446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32" name="Google Shape;3532;p27"/>
          <p:cNvSpPr/>
          <p:nvPr/>
        </p:nvSpPr>
        <p:spPr>
          <a:xfrm>
            <a:off x="-815067" y="5343666"/>
            <a:ext cx="4964810" cy="1514511"/>
          </a:xfrm>
          <a:custGeom>
            <a:avLst/>
            <a:gdLst/>
            <a:ahLst/>
            <a:cxnLst/>
            <a:rect l="l" t="t" r="r" b="b"/>
            <a:pathLst>
              <a:path w="237352" h="72404" extrusionOk="0">
                <a:moveTo>
                  <a:pt x="25265" y="1"/>
                </a:moveTo>
                <a:cubicBezTo>
                  <a:pt x="24946" y="1"/>
                  <a:pt x="24624" y="9"/>
                  <a:pt x="24301" y="25"/>
                </a:cubicBezTo>
                <a:cubicBezTo>
                  <a:pt x="14014" y="549"/>
                  <a:pt x="6358" y="9348"/>
                  <a:pt x="0" y="17432"/>
                </a:cubicBezTo>
                <a:lnTo>
                  <a:pt x="24" y="72403"/>
                </a:lnTo>
                <a:lnTo>
                  <a:pt x="237351" y="72403"/>
                </a:lnTo>
                <a:cubicBezTo>
                  <a:pt x="234172" y="66569"/>
                  <a:pt x="230922" y="60628"/>
                  <a:pt x="226136" y="56020"/>
                </a:cubicBezTo>
                <a:cubicBezTo>
                  <a:pt x="221955" y="51996"/>
                  <a:pt x="216340" y="49080"/>
                  <a:pt x="210615" y="49080"/>
                </a:cubicBezTo>
                <a:cubicBezTo>
                  <a:pt x="209785" y="49080"/>
                  <a:pt x="208952" y="49141"/>
                  <a:pt x="208121" y="49269"/>
                </a:cubicBezTo>
                <a:cubicBezTo>
                  <a:pt x="200930" y="50389"/>
                  <a:pt x="195084" y="56187"/>
                  <a:pt x="187857" y="57104"/>
                </a:cubicBezTo>
                <a:cubicBezTo>
                  <a:pt x="187177" y="57191"/>
                  <a:pt x="186499" y="57233"/>
                  <a:pt x="185824" y="57233"/>
                </a:cubicBezTo>
                <a:cubicBezTo>
                  <a:pt x="179715" y="57233"/>
                  <a:pt x="173869" y="53788"/>
                  <a:pt x="169355" y="49531"/>
                </a:cubicBezTo>
                <a:cubicBezTo>
                  <a:pt x="164330" y="44805"/>
                  <a:pt x="160413" y="39006"/>
                  <a:pt x="155424" y="34256"/>
                </a:cubicBezTo>
                <a:cubicBezTo>
                  <a:pt x="146597" y="25874"/>
                  <a:pt x="134399" y="21415"/>
                  <a:pt x="122252" y="21415"/>
                </a:cubicBezTo>
                <a:cubicBezTo>
                  <a:pt x="115246" y="21415"/>
                  <a:pt x="108257" y="22898"/>
                  <a:pt x="101941" y="25969"/>
                </a:cubicBezTo>
                <a:cubicBezTo>
                  <a:pt x="94274" y="29696"/>
                  <a:pt x="87154" y="35613"/>
                  <a:pt x="78629" y="35827"/>
                </a:cubicBezTo>
                <a:cubicBezTo>
                  <a:pt x="78465" y="35831"/>
                  <a:pt x="78302" y="35833"/>
                  <a:pt x="78140" y="35833"/>
                </a:cubicBezTo>
                <a:cubicBezTo>
                  <a:pt x="67113" y="35833"/>
                  <a:pt x="58547" y="26354"/>
                  <a:pt x="51554" y="17730"/>
                </a:cubicBezTo>
                <a:cubicBezTo>
                  <a:pt x="44662" y="9230"/>
                  <a:pt x="36063" y="1"/>
                  <a:pt x="25265" y="1"/>
                </a:cubicBezTo>
                <a:close/>
              </a:path>
            </a:pathLst>
          </a:custGeom>
          <a:solidFill>
            <a:schemeClr val="accent3">
              <a:alpha val="47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1 1">
  <p:cSld name="CUSTOM_8_2">
    <p:spTree>
      <p:nvGrpSpPr>
        <p:cNvPr id="1" name="Shape 3533"/>
        <p:cNvGrpSpPr/>
        <p:nvPr/>
      </p:nvGrpSpPr>
      <p:grpSpPr>
        <a:xfrm>
          <a:off x="0" y="0"/>
          <a:ext cx="0" cy="0"/>
          <a:chOff x="0" y="0"/>
          <a:chExt cx="0" cy="0"/>
        </a:xfrm>
      </p:grpSpPr>
      <p:sp>
        <p:nvSpPr>
          <p:cNvPr id="3534" name="Google Shape;3534;p28"/>
          <p:cNvSpPr/>
          <p:nvPr/>
        </p:nvSpPr>
        <p:spPr>
          <a:xfrm rot="10800000" flipH="1">
            <a:off x="16" y="-24"/>
            <a:ext cx="3784052" cy="1482159"/>
          </a:xfrm>
          <a:custGeom>
            <a:avLst/>
            <a:gdLst/>
            <a:ahLst/>
            <a:cxnLst/>
            <a:rect l="l" t="t" r="r" b="b"/>
            <a:pathLst>
              <a:path w="141685" h="55496" extrusionOk="0">
                <a:moveTo>
                  <a:pt x="24" y="1"/>
                </a:moveTo>
                <a:lnTo>
                  <a:pt x="0" y="55495"/>
                </a:lnTo>
                <a:lnTo>
                  <a:pt x="141685" y="55495"/>
                </a:lnTo>
                <a:cubicBezTo>
                  <a:pt x="140553" y="46340"/>
                  <a:pt x="135874" y="37672"/>
                  <a:pt x="128838" y="31707"/>
                </a:cubicBezTo>
                <a:cubicBezTo>
                  <a:pt x="122188" y="26070"/>
                  <a:pt x="113497" y="22900"/>
                  <a:pt x="104784" y="22900"/>
                </a:cubicBezTo>
                <a:cubicBezTo>
                  <a:pt x="104277" y="22900"/>
                  <a:pt x="103770" y="22910"/>
                  <a:pt x="103263" y="22932"/>
                </a:cubicBezTo>
                <a:cubicBezTo>
                  <a:pt x="100036" y="23064"/>
                  <a:pt x="96758" y="23618"/>
                  <a:pt x="93542" y="23618"/>
                </a:cubicBezTo>
                <a:cubicBezTo>
                  <a:pt x="91834" y="23618"/>
                  <a:pt x="90143" y="23462"/>
                  <a:pt x="88487" y="23003"/>
                </a:cubicBezTo>
                <a:cubicBezTo>
                  <a:pt x="76986" y="19836"/>
                  <a:pt x="72247" y="3846"/>
                  <a:pt x="60508" y="1763"/>
                </a:cubicBezTo>
                <a:cubicBezTo>
                  <a:pt x="59680" y="1616"/>
                  <a:pt x="58853" y="1547"/>
                  <a:pt x="58028" y="1547"/>
                </a:cubicBezTo>
                <a:cubicBezTo>
                  <a:pt x="53367" y="1547"/>
                  <a:pt x="48791" y="3731"/>
                  <a:pt x="44815" y="6311"/>
                </a:cubicBezTo>
                <a:cubicBezTo>
                  <a:pt x="40124" y="9347"/>
                  <a:pt x="35767" y="13038"/>
                  <a:pt x="30528" y="14967"/>
                </a:cubicBezTo>
                <a:cubicBezTo>
                  <a:pt x="28164" y="15831"/>
                  <a:pt x="25685" y="16237"/>
                  <a:pt x="23200" y="16237"/>
                </a:cubicBezTo>
                <a:cubicBezTo>
                  <a:pt x="13195" y="16237"/>
                  <a:pt x="3095" y="9662"/>
                  <a:pt x="24" y="1"/>
                </a:cubicBezTo>
                <a:close/>
              </a:path>
            </a:pathLst>
          </a:custGeom>
          <a:solidFill>
            <a:schemeClr val="accent2">
              <a:alpha val="488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35" name="Google Shape;3535;p28"/>
          <p:cNvSpPr/>
          <p:nvPr/>
        </p:nvSpPr>
        <p:spPr>
          <a:xfrm rot="10800000" flipH="1">
            <a:off x="0" y="17"/>
            <a:ext cx="4632532" cy="804720"/>
          </a:xfrm>
          <a:custGeom>
            <a:avLst/>
            <a:gdLst/>
            <a:ahLst/>
            <a:cxnLst/>
            <a:rect l="l" t="t" r="r" b="b"/>
            <a:pathLst>
              <a:path w="111634" h="19392" extrusionOk="0">
                <a:moveTo>
                  <a:pt x="17433" y="1"/>
                </a:moveTo>
                <a:cubicBezTo>
                  <a:pt x="14716" y="1"/>
                  <a:pt x="11947" y="743"/>
                  <a:pt x="9561" y="1913"/>
                </a:cubicBezTo>
                <a:cubicBezTo>
                  <a:pt x="5859" y="3735"/>
                  <a:pt x="2906" y="6473"/>
                  <a:pt x="1" y="9164"/>
                </a:cubicBezTo>
                <a:lnTo>
                  <a:pt x="13" y="19392"/>
                </a:lnTo>
                <a:lnTo>
                  <a:pt x="111634" y="19392"/>
                </a:lnTo>
                <a:cubicBezTo>
                  <a:pt x="109729" y="13701"/>
                  <a:pt x="104597" y="8878"/>
                  <a:pt x="98156" y="6747"/>
                </a:cubicBezTo>
                <a:cubicBezTo>
                  <a:pt x="95615" y="5905"/>
                  <a:pt x="92895" y="5490"/>
                  <a:pt x="90173" y="5490"/>
                </a:cubicBezTo>
                <a:cubicBezTo>
                  <a:pt x="86008" y="5490"/>
                  <a:pt x="81839" y="6461"/>
                  <a:pt x="78296" y="8355"/>
                </a:cubicBezTo>
                <a:cubicBezTo>
                  <a:pt x="74544" y="10355"/>
                  <a:pt x="70871" y="13455"/>
                  <a:pt x="66643" y="13455"/>
                </a:cubicBezTo>
                <a:cubicBezTo>
                  <a:pt x="66215" y="13455"/>
                  <a:pt x="65782" y="13423"/>
                  <a:pt x="65342" y="13355"/>
                </a:cubicBezTo>
                <a:cubicBezTo>
                  <a:pt x="60723" y="12643"/>
                  <a:pt x="57607" y="8057"/>
                  <a:pt x="52925" y="8057"/>
                </a:cubicBezTo>
                <a:cubicBezTo>
                  <a:pt x="52912" y="8057"/>
                  <a:pt x="52900" y="8057"/>
                  <a:pt x="52888" y="8057"/>
                </a:cubicBezTo>
                <a:cubicBezTo>
                  <a:pt x="48662" y="8081"/>
                  <a:pt x="45649" y="11855"/>
                  <a:pt x="41494" y="12522"/>
                </a:cubicBezTo>
                <a:cubicBezTo>
                  <a:pt x="41049" y="12593"/>
                  <a:pt x="40607" y="12627"/>
                  <a:pt x="40168" y="12627"/>
                </a:cubicBezTo>
                <a:cubicBezTo>
                  <a:pt x="36587" y="12627"/>
                  <a:pt x="33279" y="10372"/>
                  <a:pt x="30850" y="7986"/>
                </a:cubicBezTo>
                <a:cubicBezTo>
                  <a:pt x="28123" y="5295"/>
                  <a:pt x="25671" y="2151"/>
                  <a:pt x="21849" y="747"/>
                </a:cubicBezTo>
                <a:cubicBezTo>
                  <a:pt x="20443" y="231"/>
                  <a:pt x="18946" y="1"/>
                  <a:pt x="17433" y="1"/>
                </a:cubicBezTo>
                <a:close/>
              </a:path>
            </a:pathLst>
          </a:custGeom>
          <a:solidFill>
            <a:schemeClr val="accent2">
              <a:alpha val="488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36" name="Google Shape;3536;p28"/>
          <p:cNvSpPr/>
          <p:nvPr/>
        </p:nvSpPr>
        <p:spPr>
          <a:xfrm>
            <a:off x="166400" y="1357733"/>
            <a:ext cx="985200" cy="985200"/>
          </a:xfrm>
          <a:prstGeom prst="ellipse">
            <a:avLst/>
          </a:prstGeom>
          <a:solidFill>
            <a:schemeClr val="accent2">
              <a:alpha val="488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37" name="Google Shape;3537;p28"/>
          <p:cNvSpPr/>
          <p:nvPr/>
        </p:nvSpPr>
        <p:spPr>
          <a:xfrm>
            <a:off x="0" y="5630110"/>
            <a:ext cx="3208811" cy="1256568"/>
          </a:xfrm>
          <a:custGeom>
            <a:avLst/>
            <a:gdLst/>
            <a:ahLst/>
            <a:cxnLst/>
            <a:rect l="l" t="t" r="r" b="b"/>
            <a:pathLst>
              <a:path w="141685" h="55496" extrusionOk="0">
                <a:moveTo>
                  <a:pt x="24" y="1"/>
                </a:moveTo>
                <a:lnTo>
                  <a:pt x="0" y="55495"/>
                </a:lnTo>
                <a:lnTo>
                  <a:pt x="141685" y="55495"/>
                </a:lnTo>
                <a:cubicBezTo>
                  <a:pt x="140553" y="46340"/>
                  <a:pt x="135874" y="37672"/>
                  <a:pt x="128838" y="31707"/>
                </a:cubicBezTo>
                <a:cubicBezTo>
                  <a:pt x="122188" y="26070"/>
                  <a:pt x="113497" y="22900"/>
                  <a:pt x="104784" y="22900"/>
                </a:cubicBezTo>
                <a:cubicBezTo>
                  <a:pt x="104277" y="22900"/>
                  <a:pt x="103770" y="22910"/>
                  <a:pt x="103263" y="22932"/>
                </a:cubicBezTo>
                <a:cubicBezTo>
                  <a:pt x="100036" y="23064"/>
                  <a:pt x="96758" y="23618"/>
                  <a:pt x="93542" y="23618"/>
                </a:cubicBezTo>
                <a:cubicBezTo>
                  <a:pt x="91834" y="23618"/>
                  <a:pt x="90143" y="23462"/>
                  <a:pt x="88487" y="23003"/>
                </a:cubicBezTo>
                <a:cubicBezTo>
                  <a:pt x="76986" y="19836"/>
                  <a:pt x="72247" y="3846"/>
                  <a:pt x="60508" y="1763"/>
                </a:cubicBezTo>
                <a:cubicBezTo>
                  <a:pt x="59680" y="1616"/>
                  <a:pt x="58853" y="1547"/>
                  <a:pt x="58028" y="1547"/>
                </a:cubicBezTo>
                <a:cubicBezTo>
                  <a:pt x="53367" y="1547"/>
                  <a:pt x="48791" y="3731"/>
                  <a:pt x="44815" y="6311"/>
                </a:cubicBezTo>
                <a:cubicBezTo>
                  <a:pt x="40124" y="9347"/>
                  <a:pt x="35767" y="13038"/>
                  <a:pt x="30528" y="14967"/>
                </a:cubicBezTo>
                <a:cubicBezTo>
                  <a:pt x="28164" y="15831"/>
                  <a:pt x="25685" y="16237"/>
                  <a:pt x="23200" y="16237"/>
                </a:cubicBezTo>
                <a:cubicBezTo>
                  <a:pt x="13195" y="16237"/>
                  <a:pt x="3095" y="9662"/>
                  <a:pt x="2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38" name="Google Shape;3538;p28"/>
          <p:cNvSpPr/>
          <p:nvPr/>
        </p:nvSpPr>
        <p:spPr>
          <a:xfrm rot="10800000">
            <a:off x="9173505" y="-15"/>
            <a:ext cx="3018495" cy="1956747"/>
          </a:xfrm>
          <a:custGeom>
            <a:avLst/>
            <a:gdLst/>
            <a:ahLst/>
            <a:cxnLst/>
            <a:rect l="l" t="t" r="r" b="b"/>
            <a:pathLst>
              <a:path w="42033" h="27248" extrusionOk="0">
                <a:moveTo>
                  <a:pt x="2981" y="1"/>
                </a:moveTo>
                <a:cubicBezTo>
                  <a:pt x="1985" y="1"/>
                  <a:pt x="989" y="68"/>
                  <a:pt x="0" y="205"/>
                </a:cubicBezTo>
                <a:lnTo>
                  <a:pt x="0" y="27248"/>
                </a:lnTo>
                <a:lnTo>
                  <a:pt x="42033" y="27242"/>
                </a:lnTo>
                <a:cubicBezTo>
                  <a:pt x="41410" y="25081"/>
                  <a:pt x="39189" y="23847"/>
                  <a:pt x="37125" y="22957"/>
                </a:cubicBezTo>
                <a:cubicBezTo>
                  <a:pt x="35062" y="22068"/>
                  <a:pt x="32786" y="21140"/>
                  <a:pt x="31721" y="19163"/>
                </a:cubicBezTo>
                <a:cubicBezTo>
                  <a:pt x="30957" y="17733"/>
                  <a:pt x="30957" y="15959"/>
                  <a:pt x="30012" y="14644"/>
                </a:cubicBezTo>
                <a:cubicBezTo>
                  <a:pt x="28773" y="12908"/>
                  <a:pt x="26382" y="12564"/>
                  <a:pt x="24505" y="11559"/>
                </a:cubicBezTo>
                <a:cubicBezTo>
                  <a:pt x="22337" y="10402"/>
                  <a:pt x="20825" y="8339"/>
                  <a:pt x="19089" y="6603"/>
                </a:cubicBezTo>
                <a:cubicBezTo>
                  <a:pt x="14872" y="2395"/>
                  <a:pt x="8929" y="1"/>
                  <a:pt x="298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39" name="Google Shape;3539;p28"/>
          <p:cNvSpPr/>
          <p:nvPr/>
        </p:nvSpPr>
        <p:spPr>
          <a:xfrm flipH="1">
            <a:off x="8141640" y="6154402"/>
            <a:ext cx="4050361" cy="703590"/>
          </a:xfrm>
          <a:custGeom>
            <a:avLst/>
            <a:gdLst/>
            <a:ahLst/>
            <a:cxnLst/>
            <a:rect l="l" t="t" r="r" b="b"/>
            <a:pathLst>
              <a:path w="111634" h="19392" extrusionOk="0">
                <a:moveTo>
                  <a:pt x="17433" y="1"/>
                </a:moveTo>
                <a:cubicBezTo>
                  <a:pt x="14716" y="1"/>
                  <a:pt x="11947" y="743"/>
                  <a:pt x="9561" y="1913"/>
                </a:cubicBezTo>
                <a:cubicBezTo>
                  <a:pt x="5859" y="3735"/>
                  <a:pt x="2906" y="6473"/>
                  <a:pt x="1" y="9164"/>
                </a:cubicBezTo>
                <a:lnTo>
                  <a:pt x="13" y="19392"/>
                </a:lnTo>
                <a:lnTo>
                  <a:pt x="111634" y="19392"/>
                </a:lnTo>
                <a:cubicBezTo>
                  <a:pt x="109729" y="13701"/>
                  <a:pt x="104597" y="8878"/>
                  <a:pt x="98156" y="6747"/>
                </a:cubicBezTo>
                <a:cubicBezTo>
                  <a:pt x="95615" y="5905"/>
                  <a:pt x="92895" y="5490"/>
                  <a:pt x="90173" y="5490"/>
                </a:cubicBezTo>
                <a:cubicBezTo>
                  <a:pt x="86008" y="5490"/>
                  <a:pt x="81839" y="6461"/>
                  <a:pt x="78296" y="8355"/>
                </a:cubicBezTo>
                <a:cubicBezTo>
                  <a:pt x="74544" y="10355"/>
                  <a:pt x="70871" y="13455"/>
                  <a:pt x="66643" y="13455"/>
                </a:cubicBezTo>
                <a:cubicBezTo>
                  <a:pt x="66215" y="13455"/>
                  <a:pt x="65782" y="13423"/>
                  <a:pt x="65342" y="13355"/>
                </a:cubicBezTo>
                <a:cubicBezTo>
                  <a:pt x="60723" y="12643"/>
                  <a:pt x="57607" y="8057"/>
                  <a:pt x="52925" y="8057"/>
                </a:cubicBezTo>
                <a:cubicBezTo>
                  <a:pt x="52912" y="8057"/>
                  <a:pt x="52900" y="8057"/>
                  <a:pt x="52888" y="8057"/>
                </a:cubicBezTo>
                <a:cubicBezTo>
                  <a:pt x="48662" y="8081"/>
                  <a:pt x="45649" y="11855"/>
                  <a:pt x="41494" y="12522"/>
                </a:cubicBezTo>
                <a:cubicBezTo>
                  <a:pt x="41049" y="12593"/>
                  <a:pt x="40607" y="12627"/>
                  <a:pt x="40168" y="12627"/>
                </a:cubicBezTo>
                <a:cubicBezTo>
                  <a:pt x="36587" y="12627"/>
                  <a:pt x="33279" y="10372"/>
                  <a:pt x="30850" y="7986"/>
                </a:cubicBezTo>
                <a:cubicBezTo>
                  <a:pt x="28123" y="5295"/>
                  <a:pt x="25671" y="2151"/>
                  <a:pt x="21849" y="747"/>
                </a:cubicBezTo>
                <a:cubicBezTo>
                  <a:pt x="20443" y="231"/>
                  <a:pt x="18946" y="1"/>
                  <a:pt x="17433" y="1"/>
                </a:cubicBezTo>
                <a:close/>
              </a:path>
            </a:pathLst>
          </a:custGeom>
          <a:solidFill>
            <a:schemeClr val="lt2">
              <a:alpha val="506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40" name="Google Shape;3540;p28"/>
          <p:cNvSpPr/>
          <p:nvPr/>
        </p:nvSpPr>
        <p:spPr>
          <a:xfrm flipH="1">
            <a:off x="7914324" y="5552964"/>
            <a:ext cx="4277676" cy="1304901"/>
          </a:xfrm>
          <a:custGeom>
            <a:avLst/>
            <a:gdLst/>
            <a:ahLst/>
            <a:cxnLst/>
            <a:rect l="l" t="t" r="r" b="b"/>
            <a:pathLst>
              <a:path w="237352" h="72404" extrusionOk="0">
                <a:moveTo>
                  <a:pt x="25265" y="1"/>
                </a:moveTo>
                <a:cubicBezTo>
                  <a:pt x="24946" y="1"/>
                  <a:pt x="24624" y="9"/>
                  <a:pt x="24301" y="25"/>
                </a:cubicBezTo>
                <a:cubicBezTo>
                  <a:pt x="14014" y="549"/>
                  <a:pt x="6358" y="9348"/>
                  <a:pt x="0" y="17432"/>
                </a:cubicBezTo>
                <a:lnTo>
                  <a:pt x="24" y="72403"/>
                </a:lnTo>
                <a:lnTo>
                  <a:pt x="237351" y="72403"/>
                </a:lnTo>
                <a:cubicBezTo>
                  <a:pt x="234172" y="66569"/>
                  <a:pt x="230922" y="60628"/>
                  <a:pt x="226136" y="56020"/>
                </a:cubicBezTo>
                <a:cubicBezTo>
                  <a:pt x="221955" y="51996"/>
                  <a:pt x="216340" y="49080"/>
                  <a:pt x="210615" y="49080"/>
                </a:cubicBezTo>
                <a:cubicBezTo>
                  <a:pt x="209785" y="49080"/>
                  <a:pt x="208952" y="49141"/>
                  <a:pt x="208121" y="49269"/>
                </a:cubicBezTo>
                <a:cubicBezTo>
                  <a:pt x="200930" y="50389"/>
                  <a:pt x="195084" y="56187"/>
                  <a:pt x="187857" y="57104"/>
                </a:cubicBezTo>
                <a:cubicBezTo>
                  <a:pt x="187177" y="57191"/>
                  <a:pt x="186499" y="57233"/>
                  <a:pt x="185824" y="57233"/>
                </a:cubicBezTo>
                <a:cubicBezTo>
                  <a:pt x="179715" y="57233"/>
                  <a:pt x="173869" y="53788"/>
                  <a:pt x="169355" y="49531"/>
                </a:cubicBezTo>
                <a:cubicBezTo>
                  <a:pt x="164330" y="44805"/>
                  <a:pt x="160413" y="39006"/>
                  <a:pt x="155424" y="34256"/>
                </a:cubicBezTo>
                <a:cubicBezTo>
                  <a:pt x="146597" y="25874"/>
                  <a:pt x="134399" y="21415"/>
                  <a:pt x="122252" y="21415"/>
                </a:cubicBezTo>
                <a:cubicBezTo>
                  <a:pt x="115246" y="21415"/>
                  <a:pt x="108257" y="22898"/>
                  <a:pt x="101941" y="25969"/>
                </a:cubicBezTo>
                <a:cubicBezTo>
                  <a:pt x="94274" y="29696"/>
                  <a:pt x="87154" y="35613"/>
                  <a:pt x="78629" y="35827"/>
                </a:cubicBezTo>
                <a:cubicBezTo>
                  <a:pt x="78465" y="35831"/>
                  <a:pt x="78302" y="35833"/>
                  <a:pt x="78140" y="35833"/>
                </a:cubicBezTo>
                <a:cubicBezTo>
                  <a:pt x="67113" y="35833"/>
                  <a:pt x="58547" y="26354"/>
                  <a:pt x="51554" y="17730"/>
                </a:cubicBezTo>
                <a:cubicBezTo>
                  <a:pt x="44662" y="9230"/>
                  <a:pt x="36063" y="1"/>
                  <a:pt x="25265" y="1"/>
                </a:cubicBezTo>
                <a:close/>
              </a:path>
            </a:pathLst>
          </a:custGeom>
          <a:solidFill>
            <a:schemeClr val="lt2">
              <a:alpha val="506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3541" name="Google Shape;3541;p28"/>
          <p:cNvGrpSpPr/>
          <p:nvPr/>
        </p:nvGrpSpPr>
        <p:grpSpPr>
          <a:xfrm>
            <a:off x="798102" y="6030728"/>
            <a:ext cx="1278868" cy="215995"/>
            <a:chOff x="447675" y="1666875"/>
            <a:chExt cx="959175" cy="162000"/>
          </a:xfrm>
        </p:grpSpPr>
        <p:sp>
          <p:nvSpPr>
            <p:cNvPr id="3542" name="Google Shape;3542;p28"/>
            <p:cNvSpPr/>
            <p:nvPr/>
          </p:nvSpPr>
          <p:spPr>
            <a:xfrm>
              <a:off x="447675" y="1666875"/>
              <a:ext cx="162000" cy="1620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43" name="Google Shape;3543;p28"/>
            <p:cNvSpPr/>
            <p:nvPr/>
          </p:nvSpPr>
          <p:spPr>
            <a:xfrm>
              <a:off x="713400" y="1666875"/>
              <a:ext cx="162000" cy="1620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44" name="Google Shape;3544;p28"/>
            <p:cNvSpPr/>
            <p:nvPr/>
          </p:nvSpPr>
          <p:spPr>
            <a:xfrm>
              <a:off x="979125" y="1666875"/>
              <a:ext cx="162000" cy="1620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45" name="Google Shape;3545;p28"/>
            <p:cNvSpPr/>
            <p:nvPr/>
          </p:nvSpPr>
          <p:spPr>
            <a:xfrm>
              <a:off x="1244850" y="1666875"/>
              <a:ext cx="162000" cy="1620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3546" name="Google Shape;3546;p28"/>
          <p:cNvGrpSpPr/>
          <p:nvPr/>
        </p:nvGrpSpPr>
        <p:grpSpPr>
          <a:xfrm>
            <a:off x="11377917" y="263928"/>
            <a:ext cx="570286" cy="215995"/>
            <a:chOff x="979125" y="1666875"/>
            <a:chExt cx="427725" cy="162000"/>
          </a:xfrm>
        </p:grpSpPr>
        <p:sp>
          <p:nvSpPr>
            <p:cNvPr id="3547" name="Google Shape;3547;p28"/>
            <p:cNvSpPr/>
            <p:nvPr/>
          </p:nvSpPr>
          <p:spPr>
            <a:xfrm>
              <a:off x="979125" y="1666875"/>
              <a:ext cx="162000" cy="1620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48" name="Google Shape;3548;p28"/>
            <p:cNvSpPr/>
            <p:nvPr/>
          </p:nvSpPr>
          <p:spPr>
            <a:xfrm>
              <a:off x="1244850" y="1666875"/>
              <a:ext cx="162000" cy="1620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003 Six columns">
  <p:cSld name="CUSTOM_2">
    <p:spTree>
      <p:nvGrpSpPr>
        <p:cNvPr id="1" name="Shape 663"/>
        <p:cNvGrpSpPr/>
        <p:nvPr/>
      </p:nvGrpSpPr>
      <p:grpSpPr>
        <a:xfrm>
          <a:off x="0" y="0"/>
          <a:ext cx="0" cy="0"/>
          <a:chOff x="0" y="0"/>
          <a:chExt cx="0" cy="0"/>
        </a:xfrm>
      </p:grpSpPr>
      <p:sp>
        <p:nvSpPr>
          <p:cNvPr id="664" name="Google Shape;664;p4"/>
          <p:cNvSpPr/>
          <p:nvPr/>
        </p:nvSpPr>
        <p:spPr>
          <a:xfrm>
            <a:off x="-6435" y="0"/>
            <a:ext cx="3454628" cy="3096529"/>
          </a:xfrm>
          <a:custGeom>
            <a:avLst/>
            <a:gdLst/>
            <a:ahLst/>
            <a:cxnLst/>
            <a:rect l="l" t="t" r="r" b="b"/>
            <a:pathLst>
              <a:path w="3454628" h="3096529" extrusionOk="0">
                <a:moveTo>
                  <a:pt x="0" y="0"/>
                </a:moveTo>
                <a:lnTo>
                  <a:pt x="0" y="3050108"/>
                </a:lnTo>
                <a:cubicBezTo>
                  <a:pt x="1043777" y="3177282"/>
                  <a:pt x="2133742" y="3057915"/>
                  <a:pt x="2757981" y="2507583"/>
                </a:cubicBezTo>
                <a:cubicBezTo>
                  <a:pt x="3642653" y="1727649"/>
                  <a:pt x="3621441" y="888819"/>
                  <a:pt x="3049009" y="0"/>
                </a:cubicBezTo>
                <a:lnTo>
                  <a:pt x="0"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5" name="Google Shape;665;p4"/>
          <p:cNvSpPr/>
          <p:nvPr/>
        </p:nvSpPr>
        <p:spPr>
          <a:xfrm>
            <a:off x="7660204" y="1466327"/>
            <a:ext cx="4531796" cy="5395624"/>
          </a:xfrm>
          <a:custGeom>
            <a:avLst/>
            <a:gdLst/>
            <a:ahLst/>
            <a:cxnLst/>
            <a:rect l="l" t="t" r="r" b="b"/>
            <a:pathLst>
              <a:path w="4531796" h="5395624" extrusionOk="0">
                <a:moveTo>
                  <a:pt x="4531797" y="0"/>
                </a:moveTo>
                <a:cubicBezTo>
                  <a:pt x="2577990" y="78330"/>
                  <a:pt x="223903" y="3113512"/>
                  <a:pt x="5035" y="5064874"/>
                </a:cubicBezTo>
                <a:cubicBezTo>
                  <a:pt x="-7953" y="5180697"/>
                  <a:pt x="4558" y="5290897"/>
                  <a:pt x="38295" y="5395625"/>
                </a:cubicBezTo>
                <a:lnTo>
                  <a:pt x="4531797" y="5395625"/>
                </a:lnTo>
                <a:lnTo>
                  <a:pt x="4531797"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6" name="Google Shape;666;p4"/>
          <p:cNvSpPr txBox="1">
            <a:spLocks noGrp="1"/>
          </p:cNvSpPr>
          <p:nvPr>
            <p:ph type="title"/>
          </p:nvPr>
        </p:nvSpPr>
        <p:spPr>
          <a:xfrm>
            <a:off x="490775" y="751875"/>
            <a:ext cx="11210400" cy="763500"/>
          </a:xfrm>
          <a:prstGeom prst="rect">
            <a:avLst/>
          </a:prstGeom>
        </p:spPr>
        <p:txBody>
          <a:bodyPr spcFirstLastPara="1" wrap="square" lIns="121900" tIns="121900" rIns="121900" bIns="121900" anchor="ctr"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667" name="Google Shape;667;p4"/>
          <p:cNvSpPr txBox="1">
            <a:spLocks noGrp="1"/>
          </p:cNvSpPr>
          <p:nvPr>
            <p:ph type="body" idx="1"/>
          </p:nvPr>
        </p:nvSpPr>
        <p:spPr>
          <a:xfrm>
            <a:off x="490775" y="2970970"/>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lnSpc>
                <a:spcPct val="100000"/>
              </a:lnSpc>
              <a:spcBef>
                <a:spcPts val="0"/>
              </a:spcBef>
              <a:spcAft>
                <a:spcPts val="0"/>
              </a:spcAft>
              <a:buSzPts val="1900"/>
              <a:buChar char="○"/>
              <a:defRPr/>
            </a:lvl2pPr>
            <a:lvl3pPr marL="1371600" lvl="2" indent="-349250" rtl="0">
              <a:lnSpc>
                <a:spcPct val="100000"/>
              </a:lnSpc>
              <a:spcBef>
                <a:spcPts val="2100"/>
              </a:spcBef>
              <a:spcAft>
                <a:spcPts val="0"/>
              </a:spcAft>
              <a:buSzPts val="1900"/>
              <a:buChar char="■"/>
              <a:defRPr/>
            </a:lvl3pPr>
            <a:lvl4pPr marL="1828800" lvl="3" indent="-349250" rtl="0">
              <a:lnSpc>
                <a:spcPct val="100000"/>
              </a:lnSpc>
              <a:spcBef>
                <a:spcPts val="2100"/>
              </a:spcBef>
              <a:spcAft>
                <a:spcPts val="0"/>
              </a:spcAft>
              <a:buSzPts val="1900"/>
              <a:buChar char="●"/>
              <a:defRPr/>
            </a:lvl4pPr>
            <a:lvl5pPr marL="2286000" lvl="4" indent="-349250" rtl="0">
              <a:lnSpc>
                <a:spcPct val="100000"/>
              </a:lnSpc>
              <a:spcBef>
                <a:spcPts val="2100"/>
              </a:spcBef>
              <a:spcAft>
                <a:spcPts val="0"/>
              </a:spcAft>
              <a:buSzPts val="1900"/>
              <a:buChar char="○"/>
              <a:defRPr/>
            </a:lvl5pPr>
            <a:lvl6pPr marL="2743200" lvl="5" indent="-349250" rtl="0">
              <a:lnSpc>
                <a:spcPct val="100000"/>
              </a:lnSpc>
              <a:spcBef>
                <a:spcPts val="2100"/>
              </a:spcBef>
              <a:spcAft>
                <a:spcPts val="0"/>
              </a:spcAft>
              <a:buSzPts val="1900"/>
              <a:buChar char="■"/>
              <a:defRPr/>
            </a:lvl6pPr>
            <a:lvl7pPr marL="3200400" lvl="6" indent="-349250" rtl="0">
              <a:lnSpc>
                <a:spcPct val="100000"/>
              </a:lnSpc>
              <a:spcBef>
                <a:spcPts val="2100"/>
              </a:spcBef>
              <a:spcAft>
                <a:spcPts val="0"/>
              </a:spcAft>
              <a:buSzPts val="1900"/>
              <a:buChar char="●"/>
              <a:defRPr/>
            </a:lvl7pPr>
            <a:lvl8pPr marL="3657600" lvl="7" indent="-349250" rtl="0">
              <a:lnSpc>
                <a:spcPct val="100000"/>
              </a:lnSpc>
              <a:spcBef>
                <a:spcPts val="2100"/>
              </a:spcBef>
              <a:spcAft>
                <a:spcPts val="0"/>
              </a:spcAft>
              <a:buSzPts val="1900"/>
              <a:buChar char="○"/>
              <a:defRPr/>
            </a:lvl8pPr>
            <a:lvl9pPr marL="4114800" lvl="8" indent="-349250" rtl="0">
              <a:lnSpc>
                <a:spcPct val="100000"/>
              </a:lnSpc>
              <a:spcBef>
                <a:spcPts val="2100"/>
              </a:spcBef>
              <a:spcAft>
                <a:spcPts val="2100"/>
              </a:spcAft>
              <a:buSzPts val="1900"/>
              <a:buChar char="■"/>
              <a:defRPr/>
            </a:lvl9pPr>
          </a:lstStyle>
          <a:p>
            <a:endParaRPr/>
          </a:p>
        </p:txBody>
      </p:sp>
      <p:sp>
        <p:nvSpPr>
          <p:cNvPr id="668" name="Google Shape;668;p4"/>
          <p:cNvSpPr txBox="1">
            <a:spLocks noGrp="1"/>
          </p:cNvSpPr>
          <p:nvPr>
            <p:ph type="body" idx="2"/>
          </p:nvPr>
        </p:nvSpPr>
        <p:spPr>
          <a:xfrm>
            <a:off x="4448700" y="2970970"/>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lnSpc>
                <a:spcPct val="100000"/>
              </a:lnSpc>
              <a:spcBef>
                <a:spcPts val="0"/>
              </a:spcBef>
              <a:spcAft>
                <a:spcPts val="0"/>
              </a:spcAft>
              <a:buSzPts val="1900"/>
              <a:buChar char="○"/>
              <a:defRPr/>
            </a:lvl2pPr>
            <a:lvl3pPr marL="1371600" lvl="2" indent="-349250" rtl="0">
              <a:lnSpc>
                <a:spcPct val="100000"/>
              </a:lnSpc>
              <a:spcBef>
                <a:spcPts val="2100"/>
              </a:spcBef>
              <a:spcAft>
                <a:spcPts val="0"/>
              </a:spcAft>
              <a:buSzPts val="1900"/>
              <a:buChar char="■"/>
              <a:defRPr/>
            </a:lvl3pPr>
            <a:lvl4pPr marL="1828800" lvl="3" indent="-349250" rtl="0">
              <a:lnSpc>
                <a:spcPct val="100000"/>
              </a:lnSpc>
              <a:spcBef>
                <a:spcPts val="2100"/>
              </a:spcBef>
              <a:spcAft>
                <a:spcPts val="0"/>
              </a:spcAft>
              <a:buSzPts val="1900"/>
              <a:buChar char="●"/>
              <a:defRPr/>
            </a:lvl4pPr>
            <a:lvl5pPr marL="2286000" lvl="4" indent="-349250" rtl="0">
              <a:lnSpc>
                <a:spcPct val="100000"/>
              </a:lnSpc>
              <a:spcBef>
                <a:spcPts val="2100"/>
              </a:spcBef>
              <a:spcAft>
                <a:spcPts val="0"/>
              </a:spcAft>
              <a:buSzPts val="1900"/>
              <a:buChar char="○"/>
              <a:defRPr/>
            </a:lvl5pPr>
            <a:lvl6pPr marL="2743200" lvl="5" indent="-349250" rtl="0">
              <a:lnSpc>
                <a:spcPct val="100000"/>
              </a:lnSpc>
              <a:spcBef>
                <a:spcPts val="2100"/>
              </a:spcBef>
              <a:spcAft>
                <a:spcPts val="0"/>
              </a:spcAft>
              <a:buSzPts val="1900"/>
              <a:buChar char="■"/>
              <a:defRPr/>
            </a:lvl6pPr>
            <a:lvl7pPr marL="3200400" lvl="6" indent="-349250" rtl="0">
              <a:lnSpc>
                <a:spcPct val="100000"/>
              </a:lnSpc>
              <a:spcBef>
                <a:spcPts val="2100"/>
              </a:spcBef>
              <a:spcAft>
                <a:spcPts val="0"/>
              </a:spcAft>
              <a:buSzPts val="1900"/>
              <a:buChar char="●"/>
              <a:defRPr/>
            </a:lvl7pPr>
            <a:lvl8pPr marL="3657600" lvl="7" indent="-349250" rtl="0">
              <a:lnSpc>
                <a:spcPct val="100000"/>
              </a:lnSpc>
              <a:spcBef>
                <a:spcPts val="2100"/>
              </a:spcBef>
              <a:spcAft>
                <a:spcPts val="0"/>
              </a:spcAft>
              <a:buSzPts val="1900"/>
              <a:buChar char="○"/>
              <a:defRPr/>
            </a:lvl8pPr>
            <a:lvl9pPr marL="4114800" lvl="8" indent="-349250" rtl="0">
              <a:lnSpc>
                <a:spcPct val="100000"/>
              </a:lnSpc>
              <a:spcBef>
                <a:spcPts val="2100"/>
              </a:spcBef>
              <a:spcAft>
                <a:spcPts val="2100"/>
              </a:spcAft>
              <a:buSzPts val="1900"/>
              <a:buChar char="■"/>
              <a:defRPr/>
            </a:lvl9pPr>
          </a:lstStyle>
          <a:p>
            <a:endParaRPr/>
          </a:p>
        </p:txBody>
      </p:sp>
      <p:sp>
        <p:nvSpPr>
          <p:cNvPr id="669" name="Google Shape;669;p4"/>
          <p:cNvSpPr txBox="1">
            <a:spLocks noGrp="1"/>
          </p:cNvSpPr>
          <p:nvPr>
            <p:ph type="body" idx="3"/>
          </p:nvPr>
        </p:nvSpPr>
        <p:spPr>
          <a:xfrm>
            <a:off x="490775" y="5012029"/>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lnSpc>
                <a:spcPct val="100000"/>
              </a:lnSpc>
              <a:spcBef>
                <a:spcPts val="0"/>
              </a:spcBef>
              <a:spcAft>
                <a:spcPts val="0"/>
              </a:spcAft>
              <a:buSzPts val="1900"/>
              <a:buChar char="○"/>
              <a:defRPr/>
            </a:lvl2pPr>
            <a:lvl3pPr marL="1371600" lvl="2" indent="-349250" rtl="0">
              <a:lnSpc>
                <a:spcPct val="100000"/>
              </a:lnSpc>
              <a:spcBef>
                <a:spcPts val="2100"/>
              </a:spcBef>
              <a:spcAft>
                <a:spcPts val="0"/>
              </a:spcAft>
              <a:buSzPts val="1900"/>
              <a:buChar char="■"/>
              <a:defRPr/>
            </a:lvl3pPr>
            <a:lvl4pPr marL="1828800" lvl="3" indent="-349250" rtl="0">
              <a:lnSpc>
                <a:spcPct val="100000"/>
              </a:lnSpc>
              <a:spcBef>
                <a:spcPts val="2100"/>
              </a:spcBef>
              <a:spcAft>
                <a:spcPts val="0"/>
              </a:spcAft>
              <a:buSzPts val="1900"/>
              <a:buChar char="●"/>
              <a:defRPr/>
            </a:lvl4pPr>
            <a:lvl5pPr marL="2286000" lvl="4" indent="-349250" rtl="0">
              <a:lnSpc>
                <a:spcPct val="100000"/>
              </a:lnSpc>
              <a:spcBef>
                <a:spcPts val="2100"/>
              </a:spcBef>
              <a:spcAft>
                <a:spcPts val="0"/>
              </a:spcAft>
              <a:buSzPts val="1900"/>
              <a:buChar char="○"/>
              <a:defRPr/>
            </a:lvl5pPr>
            <a:lvl6pPr marL="2743200" lvl="5" indent="-349250" rtl="0">
              <a:lnSpc>
                <a:spcPct val="100000"/>
              </a:lnSpc>
              <a:spcBef>
                <a:spcPts val="2100"/>
              </a:spcBef>
              <a:spcAft>
                <a:spcPts val="0"/>
              </a:spcAft>
              <a:buSzPts val="1900"/>
              <a:buChar char="■"/>
              <a:defRPr/>
            </a:lvl6pPr>
            <a:lvl7pPr marL="3200400" lvl="6" indent="-349250" rtl="0">
              <a:lnSpc>
                <a:spcPct val="100000"/>
              </a:lnSpc>
              <a:spcBef>
                <a:spcPts val="2100"/>
              </a:spcBef>
              <a:spcAft>
                <a:spcPts val="0"/>
              </a:spcAft>
              <a:buSzPts val="1900"/>
              <a:buChar char="●"/>
              <a:defRPr/>
            </a:lvl7pPr>
            <a:lvl8pPr marL="3657600" lvl="7" indent="-349250" rtl="0">
              <a:lnSpc>
                <a:spcPct val="100000"/>
              </a:lnSpc>
              <a:spcBef>
                <a:spcPts val="2100"/>
              </a:spcBef>
              <a:spcAft>
                <a:spcPts val="0"/>
              </a:spcAft>
              <a:buSzPts val="1900"/>
              <a:buChar char="○"/>
              <a:defRPr/>
            </a:lvl8pPr>
            <a:lvl9pPr marL="4114800" lvl="8" indent="-349250" rtl="0">
              <a:lnSpc>
                <a:spcPct val="100000"/>
              </a:lnSpc>
              <a:spcBef>
                <a:spcPts val="2100"/>
              </a:spcBef>
              <a:spcAft>
                <a:spcPts val="2100"/>
              </a:spcAft>
              <a:buSzPts val="1900"/>
              <a:buChar char="■"/>
              <a:defRPr/>
            </a:lvl9pPr>
          </a:lstStyle>
          <a:p>
            <a:endParaRPr/>
          </a:p>
        </p:txBody>
      </p:sp>
      <p:sp>
        <p:nvSpPr>
          <p:cNvPr id="670" name="Google Shape;670;p4"/>
          <p:cNvSpPr txBox="1">
            <a:spLocks noGrp="1"/>
          </p:cNvSpPr>
          <p:nvPr>
            <p:ph type="body" idx="4"/>
          </p:nvPr>
        </p:nvSpPr>
        <p:spPr>
          <a:xfrm>
            <a:off x="4448700" y="5012029"/>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lnSpc>
                <a:spcPct val="100000"/>
              </a:lnSpc>
              <a:spcBef>
                <a:spcPts val="0"/>
              </a:spcBef>
              <a:spcAft>
                <a:spcPts val="0"/>
              </a:spcAft>
              <a:buSzPts val="1900"/>
              <a:buChar char="○"/>
              <a:defRPr/>
            </a:lvl2pPr>
            <a:lvl3pPr marL="1371600" lvl="2" indent="-349250" rtl="0">
              <a:lnSpc>
                <a:spcPct val="100000"/>
              </a:lnSpc>
              <a:spcBef>
                <a:spcPts val="2100"/>
              </a:spcBef>
              <a:spcAft>
                <a:spcPts val="0"/>
              </a:spcAft>
              <a:buSzPts val="1900"/>
              <a:buChar char="■"/>
              <a:defRPr/>
            </a:lvl3pPr>
            <a:lvl4pPr marL="1828800" lvl="3" indent="-349250" rtl="0">
              <a:lnSpc>
                <a:spcPct val="100000"/>
              </a:lnSpc>
              <a:spcBef>
                <a:spcPts val="2100"/>
              </a:spcBef>
              <a:spcAft>
                <a:spcPts val="0"/>
              </a:spcAft>
              <a:buSzPts val="1900"/>
              <a:buChar char="●"/>
              <a:defRPr/>
            </a:lvl4pPr>
            <a:lvl5pPr marL="2286000" lvl="4" indent="-349250" rtl="0">
              <a:lnSpc>
                <a:spcPct val="100000"/>
              </a:lnSpc>
              <a:spcBef>
                <a:spcPts val="2100"/>
              </a:spcBef>
              <a:spcAft>
                <a:spcPts val="0"/>
              </a:spcAft>
              <a:buSzPts val="1900"/>
              <a:buChar char="○"/>
              <a:defRPr/>
            </a:lvl5pPr>
            <a:lvl6pPr marL="2743200" lvl="5" indent="-349250" rtl="0">
              <a:lnSpc>
                <a:spcPct val="100000"/>
              </a:lnSpc>
              <a:spcBef>
                <a:spcPts val="2100"/>
              </a:spcBef>
              <a:spcAft>
                <a:spcPts val="0"/>
              </a:spcAft>
              <a:buSzPts val="1900"/>
              <a:buChar char="■"/>
              <a:defRPr/>
            </a:lvl6pPr>
            <a:lvl7pPr marL="3200400" lvl="6" indent="-349250" rtl="0">
              <a:lnSpc>
                <a:spcPct val="100000"/>
              </a:lnSpc>
              <a:spcBef>
                <a:spcPts val="2100"/>
              </a:spcBef>
              <a:spcAft>
                <a:spcPts val="0"/>
              </a:spcAft>
              <a:buSzPts val="1900"/>
              <a:buChar char="●"/>
              <a:defRPr/>
            </a:lvl7pPr>
            <a:lvl8pPr marL="3657600" lvl="7" indent="-349250" rtl="0">
              <a:lnSpc>
                <a:spcPct val="100000"/>
              </a:lnSpc>
              <a:spcBef>
                <a:spcPts val="2100"/>
              </a:spcBef>
              <a:spcAft>
                <a:spcPts val="0"/>
              </a:spcAft>
              <a:buSzPts val="1900"/>
              <a:buChar char="○"/>
              <a:defRPr/>
            </a:lvl8pPr>
            <a:lvl9pPr marL="4114800" lvl="8" indent="-349250" rtl="0">
              <a:lnSpc>
                <a:spcPct val="100000"/>
              </a:lnSpc>
              <a:spcBef>
                <a:spcPts val="2100"/>
              </a:spcBef>
              <a:spcAft>
                <a:spcPts val="2100"/>
              </a:spcAft>
              <a:buSzPts val="1900"/>
              <a:buChar char="■"/>
              <a:defRPr/>
            </a:lvl9pPr>
          </a:lstStyle>
          <a:p>
            <a:endParaRPr/>
          </a:p>
        </p:txBody>
      </p:sp>
      <p:sp>
        <p:nvSpPr>
          <p:cNvPr id="671" name="Google Shape;671;p4"/>
          <p:cNvSpPr txBox="1">
            <a:spLocks noGrp="1"/>
          </p:cNvSpPr>
          <p:nvPr>
            <p:ph type="title" idx="5"/>
          </p:nvPr>
        </p:nvSpPr>
        <p:spPr>
          <a:xfrm>
            <a:off x="1692875" y="2289225"/>
            <a:ext cx="890400" cy="695700"/>
          </a:xfrm>
          <a:prstGeom prst="rect">
            <a:avLst/>
          </a:prstGeom>
        </p:spPr>
        <p:txBody>
          <a:bodyPr spcFirstLastPara="1" wrap="square" lIns="121900" tIns="121900" rIns="121900" bIns="121900" anchor="ctr" anchorCtr="0">
            <a:noAutofit/>
          </a:bodyPr>
          <a:lstStyle>
            <a:lvl1pPr marL="0" marR="0" lvl="0" indent="0" algn="ctr"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a:endParaRPr/>
          </a:p>
        </p:txBody>
      </p:sp>
      <p:sp>
        <p:nvSpPr>
          <p:cNvPr id="672" name="Google Shape;672;p4"/>
          <p:cNvSpPr txBox="1">
            <a:spLocks noGrp="1"/>
          </p:cNvSpPr>
          <p:nvPr>
            <p:ph type="title" idx="6"/>
          </p:nvPr>
        </p:nvSpPr>
        <p:spPr>
          <a:xfrm>
            <a:off x="5697428" y="2289225"/>
            <a:ext cx="890400" cy="695700"/>
          </a:xfrm>
          <a:prstGeom prst="rect">
            <a:avLst/>
          </a:prstGeom>
        </p:spPr>
        <p:txBody>
          <a:bodyPr spcFirstLastPara="1" wrap="square" lIns="121900" tIns="121900" rIns="121900" bIns="121900" anchor="ctr" anchorCtr="0">
            <a:noAutofit/>
          </a:bodyPr>
          <a:lstStyle>
            <a:lvl1pPr marL="0" marR="0" lvl="0" indent="0" algn="ctr"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a:endParaRPr/>
          </a:p>
        </p:txBody>
      </p:sp>
      <p:sp>
        <p:nvSpPr>
          <p:cNvPr id="673" name="Google Shape;673;p4"/>
          <p:cNvSpPr txBox="1">
            <a:spLocks noGrp="1"/>
          </p:cNvSpPr>
          <p:nvPr>
            <p:ph type="title" idx="7"/>
          </p:nvPr>
        </p:nvSpPr>
        <p:spPr>
          <a:xfrm>
            <a:off x="1692875" y="4330275"/>
            <a:ext cx="890400" cy="695700"/>
          </a:xfrm>
          <a:prstGeom prst="rect">
            <a:avLst/>
          </a:prstGeom>
        </p:spPr>
        <p:txBody>
          <a:bodyPr spcFirstLastPara="1" wrap="square" lIns="121900" tIns="121900" rIns="121900" bIns="121900" anchor="ctr" anchorCtr="0">
            <a:noAutofit/>
          </a:bodyPr>
          <a:lstStyle>
            <a:lvl1pPr marL="0" marR="0" lvl="0" indent="0" algn="ctr"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a:endParaRPr/>
          </a:p>
        </p:txBody>
      </p:sp>
      <p:sp>
        <p:nvSpPr>
          <p:cNvPr id="674" name="Google Shape;674;p4"/>
          <p:cNvSpPr txBox="1">
            <a:spLocks noGrp="1"/>
          </p:cNvSpPr>
          <p:nvPr>
            <p:ph type="title" idx="8"/>
          </p:nvPr>
        </p:nvSpPr>
        <p:spPr>
          <a:xfrm>
            <a:off x="5697428" y="4330275"/>
            <a:ext cx="890400" cy="695700"/>
          </a:xfrm>
          <a:prstGeom prst="rect">
            <a:avLst/>
          </a:prstGeom>
        </p:spPr>
        <p:txBody>
          <a:bodyPr spcFirstLastPara="1" wrap="square" lIns="121900" tIns="121900" rIns="121900" bIns="121900" anchor="ctr" anchorCtr="0">
            <a:noAutofit/>
          </a:bodyPr>
          <a:lstStyle>
            <a:lvl1pPr marL="0" marR="0" lvl="0" indent="0" algn="ctr"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a:endParaRPr/>
          </a:p>
        </p:txBody>
      </p:sp>
      <p:sp>
        <p:nvSpPr>
          <p:cNvPr id="675" name="Google Shape;675;p4"/>
          <p:cNvSpPr txBox="1">
            <a:spLocks noGrp="1"/>
          </p:cNvSpPr>
          <p:nvPr>
            <p:ph type="body" idx="9"/>
          </p:nvPr>
        </p:nvSpPr>
        <p:spPr>
          <a:xfrm>
            <a:off x="8406625" y="2970970"/>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lnSpc>
                <a:spcPct val="100000"/>
              </a:lnSpc>
              <a:spcBef>
                <a:spcPts val="0"/>
              </a:spcBef>
              <a:spcAft>
                <a:spcPts val="0"/>
              </a:spcAft>
              <a:buSzPts val="1900"/>
              <a:buChar char="○"/>
              <a:defRPr/>
            </a:lvl2pPr>
            <a:lvl3pPr marL="1371600" lvl="2" indent="-349250" rtl="0">
              <a:lnSpc>
                <a:spcPct val="100000"/>
              </a:lnSpc>
              <a:spcBef>
                <a:spcPts val="2100"/>
              </a:spcBef>
              <a:spcAft>
                <a:spcPts val="0"/>
              </a:spcAft>
              <a:buSzPts val="1900"/>
              <a:buChar char="■"/>
              <a:defRPr/>
            </a:lvl3pPr>
            <a:lvl4pPr marL="1828800" lvl="3" indent="-349250" rtl="0">
              <a:lnSpc>
                <a:spcPct val="100000"/>
              </a:lnSpc>
              <a:spcBef>
                <a:spcPts val="2100"/>
              </a:spcBef>
              <a:spcAft>
                <a:spcPts val="0"/>
              </a:spcAft>
              <a:buSzPts val="1900"/>
              <a:buChar char="●"/>
              <a:defRPr/>
            </a:lvl4pPr>
            <a:lvl5pPr marL="2286000" lvl="4" indent="-349250" rtl="0">
              <a:lnSpc>
                <a:spcPct val="100000"/>
              </a:lnSpc>
              <a:spcBef>
                <a:spcPts val="2100"/>
              </a:spcBef>
              <a:spcAft>
                <a:spcPts val="0"/>
              </a:spcAft>
              <a:buSzPts val="1900"/>
              <a:buChar char="○"/>
              <a:defRPr/>
            </a:lvl5pPr>
            <a:lvl6pPr marL="2743200" lvl="5" indent="-349250" rtl="0">
              <a:lnSpc>
                <a:spcPct val="100000"/>
              </a:lnSpc>
              <a:spcBef>
                <a:spcPts val="2100"/>
              </a:spcBef>
              <a:spcAft>
                <a:spcPts val="0"/>
              </a:spcAft>
              <a:buSzPts val="1900"/>
              <a:buChar char="■"/>
              <a:defRPr/>
            </a:lvl6pPr>
            <a:lvl7pPr marL="3200400" lvl="6" indent="-349250" rtl="0">
              <a:lnSpc>
                <a:spcPct val="100000"/>
              </a:lnSpc>
              <a:spcBef>
                <a:spcPts val="2100"/>
              </a:spcBef>
              <a:spcAft>
                <a:spcPts val="0"/>
              </a:spcAft>
              <a:buSzPts val="1900"/>
              <a:buChar char="●"/>
              <a:defRPr/>
            </a:lvl7pPr>
            <a:lvl8pPr marL="3657600" lvl="7" indent="-349250" rtl="0">
              <a:lnSpc>
                <a:spcPct val="100000"/>
              </a:lnSpc>
              <a:spcBef>
                <a:spcPts val="2100"/>
              </a:spcBef>
              <a:spcAft>
                <a:spcPts val="0"/>
              </a:spcAft>
              <a:buSzPts val="1900"/>
              <a:buChar char="○"/>
              <a:defRPr/>
            </a:lvl8pPr>
            <a:lvl9pPr marL="4114800" lvl="8" indent="-349250" rtl="0">
              <a:lnSpc>
                <a:spcPct val="100000"/>
              </a:lnSpc>
              <a:spcBef>
                <a:spcPts val="2100"/>
              </a:spcBef>
              <a:spcAft>
                <a:spcPts val="2100"/>
              </a:spcAft>
              <a:buSzPts val="1900"/>
              <a:buChar char="■"/>
              <a:defRPr/>
            </a:lvl9pPr>
          </a:lstStyle>
          <a:p>
            <a:endParaRPr/>
          </a:p>
        </p:txBody>
      </p:sp>
      <p:sp>
        <p:nvSpPr>
          <p:cNvPr id="676" name="Google Shape;676;p4"/>
          <p:cNvSpPr txBox="1">
            <a:spLocks noGrp="1"/>
          </p:cNvSpPr>
          <p:nvPr>
            <p:ph type="body" idx="13"/>
          </p:nvPr>
        </p:nvSpPr>
        <p:spPr>
          <a:xfrm>
            <a:off x="8406625" y="5012029"/>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lnSpc>
                <a:spcPct val="100000"/>
              </a:lnSpc>
              <a:spcBef>
                <a:spcPts val="0"/>
              </a:spcBef>
              <a:spcAft>
                <a:spcPts val="0"/>
              </a:spcAft>
              <a:buSzPts val="1900"/>
              <a:buChar char="○"/>
              <a:defRPr/>
            </a:lvl2pPr>
            <a:lvl3pPr marL="1371600" lvl="2" indent="-349250" rtl="0">
              <a:lnSpc>
                <a:spcPct val="100000"/>
              </a:lnSpc>
              <a:spcBef>
                <a:spcPts val="2100"/>
              </a:spcBef>
              <a:spcAft>
                <a:spcPts val="0"/>
              </a:spcAft>
              <a:buSzPts val="1900"/>
              <a:buChar char="■"/>
              <a:defRPr/>
            </a:lvl3pPr>
            <a:lvl4pPr marL="1828800" lvl="3" indent="-349250" rtl="0">
              <a:lnSpc>
                <a:spcPct val="100000"/>
              </a:lnSpc>
              <a:spcBef>
                <a:spcPts val="2100"/>
              </a:spcBef>
              <a:spcAft>
                <a:spcPts val="0"/>
              </a:spcAft>
              <a:buSzPts val="1900"/>
              <a:buChar char="●"/>
              <a:defRPr/>
            </a:lvl4pPr>
            <a:lvl5pPr marL="2286000" lvl="4" indent="-349250" rtl="0">
              <a:lnSpc>
                <a:spcPct val="100000"/>
              </a:lnSpc>
              <a:spcBef>
                <a:spcPts val="2100"/>
              </a:spcBef>
              <a:spcAft>
                <a:spcPts val="0"/>
              </a:spcAft>
              <a:buSzPts val="1900"/>
              <a:buChar char="○"/>
              <a:defRPr/>
            </a:lvl5pPr>
            <a:lvl6pPr marL="2743200" lvl="5" indent="-349250" rtl="0">
              <a:lnSpc>
                <a:spcPct val="100000"/>
              </a:lnSpc>
              <a:spcBef>
                <a:spcPts val="2100"/>
              </a:spcBef>
              <a:spcAft>
                <a:spcPts val="0"/>
              </a:spcAft>
              <a:buSzPts val="1900"/>
              <a:buChar char="■"/>
              <a:defRPr/>
            </a:lvl6pPr>
            <a:lvl7pPr marL="3200400" lvl="6" indent="-349250" rtl="0">
              <a:lnSpc>
                <a:spcPct val="100000"/>
              </a:lnSpc>
              <a:spcBef>
                <a:spcPts val="2100"/>
              </a:spcBef>
              <a:spcAft>
                <a:spcPts val="0"/>
              </a:spcAft>
              <a:buSzPts val="1900"/>
              <a:buChar char="●"/>
              <a:defRPr/>
            </a:lvl7pPr>
            <a:lvl8pPr marL="3657600" lvl="7" indent="-349250" rtl="0">
              <a:lnSpc>
                <a:spcPct val="100000"/>
              </a:lnSpc>
              <a:spcBef>
                <a:spcPts val="2100"/>
              </a:spcBef>
              <a:spcAft>
                <a:spcPts val="0"/>
              </a:spcAft>
              <a:buSzPts val="1900"/>
              <a:buChar char="○"/>
              <a:defRPr/>
            </a:lvl8pPr>
            <a:lvl9pPr marL="4114800" lvl="8" indent="-349250" rtl="0">
              <a:lnSpc>
                <a:spcPct val="100000"/>
              </a:lnSpc>
              <a:spcBef>
                <a:spcPts val="2100"/>
              </a:spcBef>
              <a:spcAft>
                <a:spcPts val="2100"/>
              </a:spcAft>
              <a:buSzPts val="1900"/>
              <a:buChar char="■"/>
              <a:defRPr/>
            </a:lvl9pPr>
          </a:lstStyle>
          <a:p>
            <a:endParaRPr/>
          </a:p>
        </p:txBody>
      </p:sp>
      <p:sp>
        <p:nvSpPr>
          <p:cNvPr id="677" name="Google Shape;677;p4"/>
          <p:cNvSpPr txBox="1">
            <a:spLocks noGrp="1"/>
          </p:cNvSpPr>
          <p:nvPr>
            <p:ph type="title" idx="14"/>
          </p:nvPr>
        </p:nvSpPr>
        <p:spPr>
          <a:xfrm>
            <a:off x="9608730" y="2289225"/>
            <a:ext cx="890400" cy="695700"/>
          </a:xfrm>
          <a:prstGeom prst="rect">
            <a:avLst/>
          </a:prstGeom>
        </p:spPr>
        <p:txBody>
          <a:bodyPr spcFirstLastPara="1" wrap="square" lIns="121900" tIns="121900" rIns="121900" bIns="121900" anchor="ctr" anchorCtr="0">
            <a:noAutofit/>
          </a:bodyPr>
          <a:lstStyle>
            <a:lvl1pPr marL="0" marR="0" lvl="0" indent="0" algn="ctr"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a:endParaRPr/>
          </a:p>
        </p:txBody>
      </p:sp>
      <p:sp>
        <p:nvSpPr>
          <p:cNvPr id="678" name="Google Shape;678;p4"/>
          <p:cNvSpPr txBox="1">
            <a:spLocks noGrp="1"/>
          </p:cNvSpPr>
          <p:nvPr>
            <p:ph type="title" idx="15"/>
          </p:nvPr>
        </p:nvSpPr>
        <p:spPr>
          <a:xfrm>
            <a:off x="9608730" y="4330275"/>
            <a:ext cx="890400" cy="695700"/>
          </a:xfrm>
          <a:prstGeom prst="rect">
            <a:avLst/>
          </a:prstGeom>
        </p:spPr>
        <p:txBody>
          <a:bodyPr spcFirstLastPara="1" wrap="square" lIns="121900" tIns="121900" rIns="121900" bIns="121900" anchor="ctr" anchorCtr="0">
            <a:noAutofit/>
          </a:bodyPr>
          <a:lstStyle>
            <a:lvl1pPr marL="0" marR="0" lvl="0" indent="0" algn="ctr"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004 Section Title">
  <p:cSld name="CUSTOM_3">
    <p:bg>
      <p:bgPr>
        <a:gradFill>
          <a:gsLst>
            <a:gs pos="0">
              <a:schemeClr val="accent3"/>
            </a:gs>
            <a:gs pos="50000">
              <a:schemeClr val="accent4"/>
            </a:gs>
            <a:gs pos="100000">
              <a:schemeClr val="accent5"/>
            </a:gs>
          </a:gsLst>
          <a:lin ang="10805870" scaled="0"/>
        </a:gradFill>
        <a:effectLst/>
      </p:bgPr>
    </p:bg>
    <p:spTree>
      <p:nvGrpSpPr>
        <p:cNvPr id="1" name="Shape 679"/>
        <p:cNvGrpSpPr/>
        <p:nvPr/>
      </p:nvGrpSpPr>
      <p:grpSpPr>
        <a:xfrm>
          <a:off x="0" y="0"/>
          <a:ext cx="0" cy="0"/>
          <a:chOff x="0" y="0"/>
          <a:chExt cx="0" cy="0"/>
        </a:xfrm>
      </p:grpSpPr>
      <p:sp>
        <p:nvSpPr>
          <p:cNvPr id="680" name="Google Shape;680;p5"/>
          <p:cNvSpPr/>
          <p:nvPr/>
        </p:nvSpPr>
        <p:spPr>
          <a:xfrm>
            <a:off x="1137725" y="1038611"/>
            <a:ext cx="9916562" cy="4780788"/>
          </a:xfrm>
          <a:custGeom>
            <a:avLst/>
            <a:gdLst/>
            <a:ahLst/>
            <a:cxnLst/>
            <a:rect l="l" t="t" r="r" b="b"/>
            <a:pathLst>
              <a:path w="8660753" h="2837263" extrusionOk="0">
                <a:moveTo>
                  <a:pt x="0" y="0"/>
                </a:moveTo>
                <a:lnTo>
                  <a:pt x="8660754" y="0"/>
                </a:lnTo>
                <a:lnTo>
                  <a:pt x="8660754" y="2837263"/>
                </a:lnTo>
                <a:lnTo>
                  <a:pt x="0" y="2837263"/>
                </a:lnTo>
                <a:lnTo>
                  <a:pt x="0" y="0"/>
                </a:lnTo>
                <a:close/>
              </a:path>
            </a:pathLst>
          </a:custGeom>
          <a:noFill/>
          <a:ln w="38100" cap="rnd"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1" name="Google Shape;681;p5"/>
          <p:cNvSpPr txBox="1">
            <a:spLocks noGrp="1"/>
          </p:cNvSpPr>
          <p:nvPr>
            <p:ph type="title"/>
          </p:nvPr>
        </p:nvSpPr>
        <p:spPr>
          <a:xfrm>
            <a:off x="1885950" y="2697850"/>
            <a:ext cx="8610600" cy="2066100"/>
          </a:xfrm>
          <a:prstGeom prst="rect">
            <a:avLst/>
          </a:prstGeom>
        </p:spPr>
        <p:txBody>
          <a:bodyPr spcFirstLastPara="1" wrap="square" lIns="121900" tIns="121900" rIns="121900" bIns="121900" anchor="ctr" anchorCtr="0">
            <a:noAutofit/>
          </a:bodyPr>
          <a:lstStyle>
            <a:lvl1pPr marL="0" marR="0" lvl="0" indent="0" algn="ctr" rtl="0">
              <a:spcBef>
                <a:spcPts val="0"/>
              </a:spcBef>
              <a:spcAft>
                <a:spcPts val="0"/>
              </a:spcAft>
              <a:buClr>
                <a:schemeClr val="dk1"/>
              </a:buClr>
              <a:buSzPts val="6000"/>
              <a:buFont typeface="Aldrich"/>
              <a:buNone/>
              <a:defRPr sz="6000">
                <a:solidFill>
                  <a:schemeClr val="lt1"/>
                </a:solidFill>
              </a:defRPr>
            </a:lvl1pPr>
            <a:lvl2pPr lvl="1"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682" name="Google Shape;682;p5"/>
          <p:cNvSpPr txBox="1">
            <a:spLocks noGrp="1"/>
          </p:cNvSpPr>
          <p:nvPr>
            <p:ph type="body" idx="1"/>
          </p:nvPr>
        </p:nvSpPr>
        <p:spPr>
          <a:xfrm>
            <a:off x="1885950" y="4781500"/>
            <a:ext cx="8610600" cy="763500"/>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solidFill>
                  <a:schemeClr val="lt2"/>
                </a:solidFill>
              </a:defRPr>
            </a:lvl1pPr>
            <a:lvl2pPr marL="914400" lvl="1" indent="-349250">
              <a:spcBef>
                <a:spcPts val="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grpSp>
        <p:nvGrpSpPr>
          <p:cNvPr id="683" name="Google Shape;683;p5"/>
          <p:cNvGrpSpPr/>
          <p:nvPr/>
        </p:nvGrpSpPr>
        <p:grpSpPr>
          <a:xfrm>
            <a:off x="397679" y="121423"/>
            <a:ext cx="744366" cy="1405323"/>
            <a:chOff x="1736340" y="1927519"/>
            <a:chExt cx="555787" cy="1049453"/>
          </a:xfrm>
        </p:grpSpPr>
        <p:grpSp>
          <p:nvGrpSpPr>
            <p:cNvPr id="684" name="Google Shape;684;p5"/>
            <p:cNvGrpSpPr/>
            <p:nvPr/>
          </p:nvGrpSpPr>
          <p:grpSpPr>
            <a:xfrm>
              <a:off x="1736340" y="1927519"/>
              <a:ext cx="555787" cy="915355"/>
              <a:chOff x="1736340" y="1927519"/>
              <a:chExt cx="555787" cy="915355"/>
            </a:xfrm>
          </p:grpSpPr>
          <p:sp>
            <p:nvSpPr>
              <p:cNvPr id="685" name="Google Shape;685;p5"/>
              <p:cNvSpPr/>
              <p:nvPr/>
            </p:nvSpPr>
            <p:spPr>
              <a:xfrm>
                <a:off x="1736340" y="1927553"/>
                <a:ext cx="555750" cy="915321"/>
              </a:xfrm>
              <a:custGeom>
                <a:avLst/>
                <a:gdLst/>
                <a:ahLst/>
                <a:cxnLst/>
                <a:rect l="l" t="t" r="r" b="b"/>
                <a:pathLst>
                  <a:path w="555750" h="915321" extrusionOk="0">
                    <a:moveTo>
                      <a:pt x="108563" y="915322"/>
                    </a:moveTo>
                    <a:cubicBezTo>
                      <a:pt x="108563" y="915322"/>
                      <a:pt x="57708" y="859326"/>
                      <a:pt x="27194" y="765598"/>
                    </a:cubicBezTo>
                    <a:cubicBezTo>
                      <a:pt x="-5794" y="664268"/>
                      <a:pt x="-16662" y="519005"/>
                      <a:pt x="40214" y="357185"/>
                    </a:cubicBezTo>
                    <a:cubicBezTo>
                      <a:pt x="122131" y="124120"/>
                      <a:pt x="494607" y="0"/>
                      <a:pt x="494607" y="0"/>
                    </a:cubicBezTo>
                    <a:cubicBezTo>
                      <a:pt x="494607" y="0"/>
                      <a:pt x="533398" y="115749"/>
                      <a:pt x="549216" y="247531"/>
                    </a:cubicBezTo>
                    <a:cubicBezTo>
                      <a:pt x="561955" y="353642"/>
                      <a:pt x="555552" y="472954"/>
                      <a:pt x="534496" y="529104"/>
                    </a:cubicBezTo>
                    <a:cubicBezTo>
                      <a:pt x="505115" y="607429"/>
                      <a:pt x="437895" y="720425"/>
                      <a:pt x="350620" y="790237"/>
                    </a:cubicBezTo>
                    <a:cubicBezTo>
                      <a:pt x="239928" y="878782"/>
                      <a:pt x="108563" y="915322"/>
                      <a:pt x="108563" y="915322"/>
                    </a:cubicBezTo>
                    <a:close/>
                  </a:path>
                </a:pathLst>
              </a:custGeom>
              <a:solidFill>
                <a:srgbClr val="693C1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6" name="Google Shape;686;p5"/>
              <p:cNvSpPr/>
              <p:nvPr/>
            </p:nvSpPr>
            <p:spPr>
              <a:xfrm>
                <a:off x="1736592" y="1927519"/>
                <a:ext cx="555535" cy="719882"/>
              </a:xfrm>
              <a:custGeom>
                <a:avLst/>
                <a:gdLst/>
                <a:ahLst/>
                <a:cxnLst/>
                <a:rect l="l" t="t" r="r" b="b"/>
                <a:pathLst>
                  <a:path w="555535" h="719882" extrusionOk="0">
                    <a:moveTo>
                      <a:pt x="534310" y="529124"/>
                    </a:moveTo>
                    <a:cubicBezTo>
                      <a:pt x="555367" y="472974"/>
                      <a:pt x="561729" y="353663"/>
                      <a:pt x="548991" y="247558"/>
                    </a:cubicBezTo>
                    <a:cubicBezTo>
                      <a:pt x="533172" y="115769"/>
                      <a:pt x="494375" y="0"/>
                      <a:pt x="494375" y="0"/>
                    </a:cubicBezTo>
                    <a:cubicBezTo>
                      <a:pt x="494375" y="0"/>
                      <a:pt x="121914" y="124134"/>
                      <a:pt x="39997" y="357199"/>
                    </a:cubicBezTo>
                    <a:cubicBezTo>
                      <a:pt x="-6215" y="488673"/>
                      <a:pt x="-7385" y="608761"/>
                      <a:pt x="11375" y="703688"/>
                    </a:cubicBezTo>
                    <a:cubicBezTo>
                      <a:pt x="79659" y="719635"/>
                      <a:pt x="171103" y="729794"/>
                      <a:pt x="261138" y="704820"/>
                    </a:cubicBezTo>
                    <a:cubicBezTo>
                      <a:pt x="366397" y="675627"/>
                      <a:pt x="462000" y="604495"/>
                      <a:pt x="526361" y="548225"/>
                    </a:cubicBezTo>
                    <a:cubicBezTo>
                      <a:pt x="529073" y="541789"/>
                      <a:pt x="532040" y="535185"/>
                      <a:pt x="534310" y="529124"/>
                    </a:cubicBezTo>
                    <a:close/>
                  </a:path>
                </a:pathLst>
              </a:custGeom>
              <a:solidFill>
                <a:srgbClr val="8C68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7" name="Google Shape;687;p5"/>
              <p:cNvSpPr/>
              <p:nvPr/>
            </p:nvSpPr>
            <p:spPr>
              <a:xfrm>
                <a:off x="1741146" y="1927519"/>
                <a:ext cx="545890" cy="539438"/>
              </a:xfrm>
              <a:custGeom>
                <a:avLst/>
                <a:gdLst/>
                <a:ahLst/>
                <a:cxnLst/>
                <a:rect l="l" t="t" r="r" b="b"/>
                <a:pathLst>
                  <a:path w="545890" h="539438" extrusionOk="0">
                    <a:moveTo>
                      <a:pt x="545890" y="267830"/>
                    </a:moveTo>
                    <a:cubicBezTo>
                      <a:pt x="545247" y="261100"/>
                      <a:pt x="545234" y="254201"/>
                      <a:pt x="544437" y="247558"/>
                    </a:cubicBezTo>
                    <a:cubicBezTo>
                      <a:pt x="528618" y="115769"/>
                      <a:pt x="489821" y="0"/>
                      <a:pt x="489821" y="0"/>
                    </a:cubicBezTo>
                    <a:cubicBezTo>
                      <a:pt x="489821" y="0"/>
                      <a:pt x="117360" y="124134"/>
                      <a:pt x="35443" y="357199"/>
                    </a:cubicBezTo>
                    <a:cubicBezTo>
                      <a:pt x="16494" y="411105"/>
                      <a:pt x="5597" y="462942"/>
                      <a:pt x="0" y="512167"/>
                    </a:cubicBezTo>
                    <a:cubicBezTo>
                      <a:pt x="67748" y="532479"/>
                      <a:pt x="165823" y="552826"/>
                      <a:pt x="236669" y="527979"/>
                    </a:cubicBezTo>
                    <a:cubicBezTo>
                      <a:pt x="375467" y="479317"/>
                      <a:pt x="483418" y="356475"/>
                      <a:pt x="545890" y="267830"/>
                    </a:cubicBezTo>
                    <a:close/>
                  </a:path>
                </a:pathLst>
              </a:custGeom>
              <a:solidFill>
                <a:srgbClr val="9F81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8" name="Google Shape;688;p5"/>
              <p:cNvSpPr/>
              <p:nvPr/>
            </p:nvSpPr>
            <p:spPr>
              <a:xfrm>
                <a:off x="1847689" y="1986656"/>
                <a:ext cx="350802" cy="424611"/>
              </a:xfrm>
              <a:custGeom>
                <a:avLst/>
                <a:gdLst/>
                <a:ahLst/>
                <a:cxnLst/>
                <a:rect l="l" t="t" r="r" b="b"/>
                <a:pathLst>
                  <a:path w="350802" h="424611" extrusionOk="0">
                    <a:moveTo>
                      <a:pt x="350803" y="0"/>
                    </a:moveTo>
                    <a:cubicBezTo>
                      <a:pt x="350803" y="0"/>
                      <a:pt x="167277" y="84741"/>
                      <a:pt x="83367" y="180250"/>
                    </a:cubicBezTo>
                    <a:cubicBezTo>
                      <a:pt x="-543" y="275760"/>
                      <a:pt x="-20341" y="331776"/>
                      <a:pt x="20498" y="381918"/>
                    </a:cubicBezTo>
                    <a:cubicBezTo>
                      <a:pt x="76110" y="450204"/>
                      <a:pt x="182274" y="436568"/>
                      <a:pt x="266184" y="341058"/>
                    </a:cubicBezTo>
                    <a:cubicBezTo>
                      <a:pt x="350093" y="245542"/>
                      <a:pt x="350803" y="0"/>
                      <a:pt x="350803" y="0"/>
                    </a:cubicBezTo>
                    <a:close/>
                  </a:path>
                </a:pathLst>
              </a:custGeom>
              <a:solidFill>
                <a:srgbClr val="A88C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9" name="Google Shape;689;p5"/>
              <p:cNvSpPr/>
              <p:nvPr/>
            </p:nvSpPr>
            <p:spPr>
              <a:xfrm>
                <a:off x="1803335" y="1967295"/>
                <a:ext cx="331588" cy="293213"/>
              </a:xfrm>
              <a:custGeom>
                <a:avLst/>
                <a:gdLst/>
                <a:ahLst/>
                <a:cxnLst/>
                <a:rect l="l" t="t" r="r" b="b"/>
                <a:pathLst>
                  <a:path w="331588" h="293213" extrusionOk="0">
                    <a:moveTo>
                      <a:pt x="331589" y="0"/>
                    </a:moveTo>
                    <a:cubicBezTo>
                      <a:pt x="259426" y="33078"/>
                      <a:pt x="161213" y="86006"/>
                      <a:pt x="82391" y="160205"/>
                    </a:cubicBezTo>
                    <a:cubicBezTo>
                      <a:pt x="28253" y="225912"/>
                      <a:pt x="0" y="293213"/>
                      <a:pt x="0" y="293213"/>
                    </a:cubicBezTo>
                    <a:cubicBezTo>
                      <a:pt x="0" y="293213"/>
                      <a:pt x="64568" y="194904"/>
                      <a:pt x="153639" y="126605"/>
                    </a:cubicBezTo>
                    <a:cubicBezTo>
                      <a:pt x="241611" y="59150"/>
                      <a:pt x="328052" y="2324"/>
                      <a:pt x="331589" y="0"/>
                    </a:cubicBezTo>
                    <a:close/>
                  </a:path>
                </a:pathLst>
              </a:custGeom>
              <a:solidFill>
                <a:srgbClr val="D4BC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90" name="Google Shape;690;p5"/>
            <p:cNvGrpSpPr/>
            <p:nvPr/>
          </p:nvGrpSpPr>
          <p:grpSpPr>
            <a:xfrm>
              <a:off x="1785264" y="1986656"/>
              <a:ext cx="438161" cy="990316"/>
              <a:chOff x="1785264" y="1986656"/>
              <a:chExt cx="438161" cy="990316"/>
            </a:xfrm>
          </p:grpSpPr>
          <p:sp>
            <p:nvSpPr>
              <p:cNvPr id="691" name="Google Shape;691;p5"/>
              <p:cNvSpPr/>
              <p:nvPr/>
            </p:nvSpPr>
            <p:spPr>
              <a:xfrm>
                <a:off x="1796718" y="2003038"/>
                <a:ext cx="401566" cy="973934"/>
              </a:xfrm>
              <a:custGeom>
                <a:avLst/>
                <a:gdLst/>
                <a:ahLst/>
                <a:cxnLst/>
                <a:rect l="l" t="t" r="r" b="b"/>
                <a:pathLst>
                  <a:path w="401566" h="973934" extrusionOk="0">
                    <a:moveTo>
                      <a:pt x="401566" y="0"/>
                    </a:moveTo>
                    <a:cubicBezTo>
                      <a:pt x="401566" y="0"/>
                      <a:pt x="299741" y="144802"/>
                      <a:pt x="187132" y="413757"/>
                    </a:cubicBezTo>
                    <a:cubicBezTo>
                      <a:pt x="74521" y="682719"/>
                      <a:pt x="0" y="970889"/>
                      <a:pt x="0" y="970889"/>
                    </a:cubicBezTo>
                    <a:cubicBezTo>
                      <a:pt x="0" y="970889"/>
                      <a:pt x="8174" y="974533"/>
                      <a:pt x="15370" y="973849"/>
                    </a:cubicBezTo>
                    <a:cubicBezTo>
                      <a:pt x="22566" y="973160"/>
                      <a:pt x="32816" y="965009"/>
                      <a:pt x="32816" y="965009"/>
                    </a:cubicBezTo>
                    <a:cubicBezTo>
                      <a:pt x="32816" y="965009"/>
                      <a:pt x="98337" y="688258"/>
                      <a:pt x="203523" y="418994"/>
                    </a:cubicBezTo>
                    <a:cubicBezTo>
                      <a:pt x="304486" y="160547"/>
                      <a:pt x="401566" y="0"/>
                      <a:pt x="401566"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2" name="Google Shape;692;p5"/>
              <p:cNvSpPr/>
              <p:nvPr/>
            </p:nvSpPr>
            <p:spPr>
              <a:xfrm>
                <a:off x="1785264" y="2465792"/>
                <a:ext cx="119380" cy="185246"/>
              </a:xfrm>
              <a:custGeom>
                <a:avLst/>
                <a:gdLst/>
                <a:ahLst/>
                <a:cxnLst/>
                <a:rect l="l" t="t" r="r" b="b"/>
                <a:pathLst>
                  <a:path w="119380" h="185246" extrusionOk="0">
                    <a:moveTo>
                      <a:pt x="114602" y="185246"/>
                    </a:moveTo>
                    <a:cubicBezTo>
                      <a:pt x="114602" y="185246"/>
                      <a:pt x="71746" y="168242"/>
                      <a:pt x="43096" y="121931"/>
                    </a:cubicBezTo>
                    <a:cubicBezTo>
                      <a:pt x="14445" y="75619"/>
                      <a:pt x="0" y="0"/>
                      <a:pt x="0" y="0"/>
                    </a:cubicBezTo>
                    <a:cubicBezTo>
                      <a:pt x="0" y="0"/>
                      <a:pt x="23317" y="72170"/>
                      <a:pt x="53162" y="114262"/>
                    </a:cubicBezTo>
                    <a:cubicBezTo>
                      <a:pt x="83007" y="156348"/>
                      <a:pt x="119381" y="168349"/>
                      <a:pt x="119381" y="168349"/>
                    </a:cubicBezTo>
                    <a:lnTo>
                      <a:pt x="114602" y="185246"/>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3" name="Google Shape;693;p5"/>
              <p:cNvSpPr/>
              <p:nvPr/>
            </p:nvSpPr>
            <p:spPr>
              <a:xfrm>
                <a:off x="2072007" y="2099137"/>
                <a:ext cx="148927" cy="138211"/>
              </a:xfrm>
              <a:custGeom>
                <a:avLst/>
                <a:gdLst/>
                <a:ahLst/>
                <a:cxnLst/>
                <a:rect l="l" t="t" r="r" b="b"/>
                <a:pathLst>
                  <a:path w="148927" h="138211" extrusionOk="0">
                    <a:moveTo>
                      <a:pt x="12046" y="112052"/>
                    </a:moveTo>
                    <a:cubicBezTo>
                      <a:pt x="12046" y="112052"/>
                      <a:pt x="34917" y="108013"/>
                      <a:pt x="69138" y="79999"/>
                    </a:cubicBezTo>
                    <a:cubicBezTo>
                      <a:pt x="103358" y="51984"/>
                      <a:pt x="148927" y="0"/>
                      <a:pt x="148927" y="0"/>
                    </a:cubicBezTo>
                    <a:cubicBezTo>
                      <a:pt x="148927" y="0"/>
                      <a:pt x="114383" y="52748"/>
                      <a:pt x="77150" y="87299"/>
                    </a:cubicBezTo>
                    <a:cubicBezTo>
                      <a:pt x="39918" y="121850"/>
                      <a:pt x="0" y="138211"/>
                      <a:pt x="0" y="138211"/>
                    </a:cubicBezTo>
                    <a:lnTo>
                      <a:pt x="12046" y="112052"/>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4" name="Google Shape;694;p5"/>
              <p:cNvSpPr/>
              <p:nvPr/>
            </p:nvSpPr>
            <p:spPr>
              <a:xfrm>
                <a:off x="2052725" y="2065717"/>
                <a:ext cx="22660" cy="165013"/>
              </a:xfrm>
              <a:custGeom>
                <a:avLst/>
                <a:gdLst/>
                <a:ahLst/>
                <a:cxnLst/>
                <a:rect l="l" t="t" r="r" b="b"/>
                <a:pathLst>
                  <a:path w="22660" h="165013" extrusionOk="0">
                    <a:moveTo>
                      <a:pt x="11148" y="165014"/>
                    </a:moveTo>
                    <a:cubicBezTo>
                      <a:pt x="11148" y="165014"/>
                      <a:pt x="526" y="123116"/>
                      <a:pt x="19" y="81861"/>
                    </a:cubicBezTo>
                    <a:cubicBezTo>
                      <a:pt x="-486" y="40606"/>
                      <a:pt x="9124" y="0"/>
                      <a:pt x="9124" y="0"/>
                    </a:cubicBezTo>
                    <a:cubicBezTo>
                      <a:pt x="9124" y="0"/>
                      <a:pt x="7179" y="46405"/>
                      <a:pt x="10563" y="81781"/>
                    </a:cubicBezTo>
                    <a:cubicBezTo>
                      <a:pt x="13948" y="117149"/>
                      <a:pt x="22661" y="141480"/>
                      <a:pt x="22661" y="141480"/>
                    </a:cubicBezTo>
                    <a:lnTo>
                      <a:pt x="11148" y="16501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5" name="Google Shape;695;p5"/>
              <p:cNvSpPr/>
              <p:nvPr/>
            </p:nvSpPr>
            <p:spPr>
              <a:xfrm>
                <a:off x="1894925" y="2194573"/>
                <a:ext cx="80032" cy="279008"/>
              </a:xfrm>
              <a:custGeom>
                <a:avLst/>
                <a:gdLst/>
                <a:ahLst/>
                <a:cxnLst/>
                <a:rect l="l" t="t" r="r" b="b"/>
                <a:pathLst>
                  <a:path w="80032" h="279008" extrusionOk="0">
                    <a:moveTo>
                      <a:pt x="73633" y="279008"/>
                    </a:moveTo>
                    <a:cubicBezTo>
                      <a:pt x="73633" y="279008"/>
                      <a:pt x="32000" y="231846"/>
                      <a:pt x="13367" y="163447"/>
                    </a:cubicBezTo>
                    <a:cubicBezTo>
                      <a:pt x="-5265" y="95054"/>
                      <a:pt x="1020" y="0"/>
                      <a:pt x="1020" y="0"/>
                    </a:cubicBezTo>
                    <a:cubicBezTo>
                      <a:pt x="1020" y="0"/>
                      <a:pt x="6716" y="95791"/>
                      <a:pt x="27243" y="158913"/>
                    </a:cubicBezTo>
                    <a:cubicBezTo>
                      <a:pt x="47769" y="222034"/>
                      <a:pt x="80032" y="261106"/>
                      <a:pt x="80032" y="261106"/>
                    </a:cubicBezTo>
                    <a:lnTo>
                      <a:pt x="73633" y="279008"/>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6" name="Google Shape;696;p5"/>
              <p:cNvSpPr/>
              <p:nvPr/>
            </p:nvSpPr>
            <p:spPr>
              <a:xfrm>
                <a:off x="1966194" y="2297610"/>
                <a:ext cx="240287" cy="190711"/>
              </a:xfrm>
              <a:custGeom>
                <a:avLst/>
                <a:gdLst/>
                <a:ahLst/>
                <a:cxnLst/>
                <a:rect l="l" t="t" r="r" b="b"/>
                <a:pathLst>
                  <a:path w="240287" h="190711" extrusionOk="0">
                    <a:moveTo>
                      <a:pt x="240288" y="0"/>
                    </a:moveTo>
                    <a:cubicBezTo>
                      <a:pt x="240288" y="0"/>
                      <a:pt x="202883" y="64146"/>
                      <a:pt x="142204" y="113505"/>
                    </a:cubicBezTo>
                    <a:cubicBezTo>
                      <a:pt x="81525" y="162858"/>
                      <a:pt x="0" y="190711"/>
                      <a:pt x="0" y="190711"/>
                    </a:cubicBezTo>
                    <a:lnTo>
                      <a:pt x="9100" y="165965"/>
                    </a:lnTo>
                    <a:cubicBezTo>
                      <a:pt x="9100" y="165965"/>
                      <a:pt x="77235" y="137770"/>
                      <a:pt x="135032" y="96280"/>
                    </a:cubicBezTo>
                    <a:cubicBezTo>
                      <a:pt x="192829" y="54790"/>
                      <a:pt x="240288" y="0"/>
                      <a:pt x="240288"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7" name="Google Shape;697;p5"/>
              <p:cNvSpPr/>
              <p:nvPr/>
            </p:nvSpPr>
            <p:spPr>
              <a:xfrm>
                <a:off x="1903075" y="2539482"/>
                <a:ext cx="275931" cy="116934"/>
              </a:xfrm>
              <a:custGeom>
                <a:avLst/>
                <a:gdLst/>
                <a:ahLst/>
                <a:cxnLst/>
                <a:rect l="l" t="t" r="r" b="b"/>
                <a:pathLst>
                  <a:path w="275931" h="116934" extrusionOk="0">
                    <a:moveTo>
                      <a:pt x="0" y="116934"/>
                    </a:moveTo>
                    <a:cubicBezTo>
                      <a:pt x="0" y="116934"/>
                      <a:pt x="56039" y="115702"/>
                      <a:pt x="125022" y="86468"/>
                    </a:cubicBezTo>
                    <a:cubicBezTo>
                      <a:pt x="194005" y="57235"/>
                      <a:pt x="275931" y="0"/>
                      <a:pt x="275931" y="0"/>
                    </a:cubicBezTo>
                    <a:cubicBezTo>
                      <a:pt x="275931" y="0"/>
                      <a:pt x="188535" y="47115"/>
                      <a:pt x="121367" y="70656"/>
                    </a:cubicBezTo>
                    <a:cubicBezTo>
                      <a:pt x="54198" y="94204"/>
                      <a:pt x="7256" y="94184"/>
                      <a:pt x="7256" y="94184"/>
                    </a:cubicBezTo>
                    <a:lnTo>
                      <a:pt x="0" y="11693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8" name="Google Shape;698;p5"/>
              <p:cNvSpPr/>
              <p:nvPr/>
            </p:nvSpPr>
            <p:spPr>
              <a:xfrm>
                <a:off x="1796718" y="1986656"/>
                <a:ext cx="401773" cy="990316"/>
              </a:xfrm>
              <a:custGeom>
                <a:avLst/>
                <a:gdLst/>
                <a:ahLst/>
                <a:cxnLst/>
                <a:rect l="l" t="t" r="r" b="b"/>
                <a:pathLst>
                  <a:path w="401773" h="990316" extrusionOk="0">
                    <a:moveTo>
                      <a:pt x="401774" y="0"/>
                    </a:moveTo>
                    <a:cubicBezTo>
                      <a:pt x="401774" y="0"/>
                      <a:pt x="299951" y="144802"/>
                      <a:pt x="187341" y="413764"/>
                    </a:cubicBezTo>
                    <a:cubicBezTo>
                      <a:pt x="74731" y="682719"/>
                      <a:pt x="0" y="987271"/>
                      <a:pt x="0" y="987271"/>
                    </a:cubicBezTo>
                    <a:cubicBezTo>
                      <a:pt x="0" y="987271"/>
                      <a:pt x="8174" y="990914"/>
                      <a:pt x="15370" y="990231"/>
                    </a:cubicBezTo>
                    <a:cubicBezTo>
                      <a:pt x="22566" y="989541"/>
                      <a:pt x="28785" y="984518"/>
                      <a:pt x="28785" y="984518"/>
                    </a:cubicBezTo>
                    <a:cubicBezTo>
                      <a:pt x="28785" y="984518"/>
                      <a:pt x="98548" y="688258"/>
                      <a:pt x="203734" y="418994"/>
                    </a:cubicBezTo>
                    <a:cubicBezTo>
                      <a:pt x="304695" y="160547"/>
                      <a:pt x="401774" y="0"/>
                      <a:pt x="401774"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9" name="Google Shape;699;p5"/>
              <p:cNvSpPr/>
              <p:nvPr/>
            </p:nvSpPr>
            <p:spPr>
              <a:xfrm>
                <a:off x="2070119" y="2091837"/>
                <a:ext cx="153306" cy="142470"/>
              </a:xfrm>
              <a:custGeom>
                <a:avLst/>
                <a:gdLst/>
                <a:ahLst/>
                <a:cxnLst/>
                <a:rect l="l" t="t" r="r" b="b"/>
                <a:pathLst>
                  <a:path w="153306" h="142470" extrusionOk="0">
                    <a:moveTo>
                      <a:pt x="12050" y="112400"/>
                    </a:moveTo>
                    <a:cubicBezTo>
                      <a:pt x="12050" y="112400"/>
                      <a:pt x="39297" y="108007"/>
                      <a:pt x="73517" y="79999"/>
                    </a:cubicBezTo>
                    <a:cubicBezTo>
                      <a:pt x="107738" y="51984"/>
                      <a:pt x="153306" y="0"/>
                      <a:pt x="153306" y="0"/>
                    </a:cubicBezTo>
                    <a:cubicBezTo>
                      <a:pt x="153306" y="0"/>
                      <a:pt x="118762" y="52741"/>
                      <a:pt x="81530" y="87292"/>
                    </a:cubicBezTo>
                    <a:cubicBezTo>
                      <a:pt x="44298" y="121843"/>
                      <a:pt x="0" y="142471"/>
                      <a:pt x="0" y="142471"/>
                    </a:cubicBezTo>
                    <a:lnTo>
                      <a:pt x="12050" y="11240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0" name="Google Shape;700;p5"/>
              <p:cNvSpPr/>
              <p:nvPr/>
            </p:nvSpPr>
            <p:spPr>
              <a:xfrm>
                <a:off x="2056896" y="2053026"/>
                <a:ext cx="23882" cy="169554"/>
              </a:xfrm>
              <a:custGeom>
                <a:avLst/>
                <a:gdLst/>
                <a:ahLst/>
                <a:cxnLst/>
                <a:rect l="l" t="t" r="r" b="b"/>
                <a:pathLst>
                  <a:path w="23882" h="169554" extrusionOk="0">
                    <a:moveTo>
                      <a:pt x="10965" y="169555"/>
                    </a:moveTo>
                    <a:cubicBezTo>
                      <a:pt x="10965" y="169555"/>
                      <a:pt x="92" y="123022"/>
                      <a:pt x="1" y="81767"/>
                    </a:cubicBezTo>
                    <a:cubicBezTo>
                      <a:pt x="-90" y="40512"/>
                      <a:pt x="9927" y="0"/>
                      <a:pt x="9927" y="0"/>
                    </a:cubicBezTo>
                    <a:cubicBezTo>
                      <a:pt x="9927" y="0"/>
                      <a:pt x="7516" y="46385"/>
                      <a:pt x="10545" y="81787"/>
                    </a:cubicBezTo>
                    <a:cubicBezTo>
                      <a:pt x="13574" y="117189"/>
                      <a:pt x="23882" y="146174"/>
                      <a:pt x="23882" y="146174"/>
                    </a:cubicBezTo>
                    <a:lnTo>
                      <a:pt x="10965" y="169555"/>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1" name="Google Shape;701;p5"/>
              <p:cNvSpPr/>
              <p:nvPr/>
            </p:nvSpPr>
            <p:spPr>
              <a:xfrm>
                <a:off x="1896809" y="2173088"/>
                <a:ext cx="76911" cy="288692"/>
              </a:xfrm>
              <a:custGeom>
                <a:avLst/>
                <a:gdLst/>
                <a:ahLst/>
                <a:cxnLst/>
                <a:rect l="l" t="t" r="r" b="b"/>
                <a:pathLst>
                  <a:path w="76911" h="288692" extrusionOk="0">
                    <a:moveTo>
                      <a:pt x="68697" y="288692"/>
                    </a:moveTo>
                    <a:cubicBezTo>
                      <a:pt x="68697" y="288692"/>
                      <a:pt x="25388" y="232824"/>
                      <a:pt x="9277" y="163795"/>
                    </a:cubicBezTo>
                    <a:cubicBezTo>
                      <a:pt x="-6834" y="94760"/>
                      <a:pt x="2934" y="0"/>
                      <a:pt x="2934" y="0"/>
                    </a:cubicBezTo>
                    <a:cubicBezTo>
                      <a:pt x="2934" y="0"/>
                      <a:pt x="5112" y="95932"/>
                      <a:pt x="23309" y="159770"/>
                    </a:cubicBezTo>
                    <a:cubicBezTo>
                      <a:pt x="41507" y="223602"/>
                      <a:pt x="76912" y="268252"/>
                      <a:pt x="76912" y="268252"/>
                    </a:cubicBezTo>
                    <a:lnTo>
                      <a:pt x="68697" y="28869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2" name="Google Shape;702;p5"/>
              <p:cNvSpPr/>
              <p:nvPr/>
            </p:nvSpPr>
            <p:spPr>
              <a:xfrm>
                <a:off x="1965610" y="2287826"/>
                <a:ext cx="247703" cy="194508"/>
              </a:xfrm>
              <a:custGeom>
                <a:avLst/>
                <a:gdLst/>
                <a:ahLst/>
                <a:cxnLst/>
                <a:rect l="l" t="t" r="r" b="b"/>
                <a:pathLst>
                  <a:path w="247703" h="194508" extrusionOk="0">
                    <a:moveTo>
                      <a:pt x="247703" y="0"/>
                    </a:moveTo>
                    <a:cubicBezTo>
                      <a:pt x="247703" y="0"/>
                      <a:pt x="210299" y="64146"/>
                      <a:pt x="149620" y="113499"/>
                    </a:cubicBezTo>
                    <a:cubicBezTo>
                      <a:pt x="88940" y="162851"/>
                      <a:pt x="0" y="194509"/>
                      <a:pt x="0" y="194509"/>
                    </a:cubicBezTo>
                    <a:cubicBezTo>
                      <a:pt x="0" y="194509"/>
                      <a:pt x="10520" y="169535"/>
                      <a:pt x="12223" y="167720"/>
                    </a:cubicBezTo>
                    <a:cubicBezTo>
                      <a:pt x="13926" y="165898"/>
                      <a:pt x="84650" y="137763"/>
                      <a:pt x="142448" y="96273"/>
                    </a:cubicBezTo>
                    <a:cubicBezTo>
                      <a:pt x="200244" y="54784"/>
                      <a:pt x="247703" y="0"/>
                      <a:pt x="247703"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3" name="Google Shape;703;p5"/>
              <p:cNvSpPr/>
              <p:nvPr/>
            </p:nvSpPr>
            <p:spPr>
              <a:xfrm>
                <a:off x="1908431" y="2530240"/>
                <a:ext cx="283624" cy="119948"/>
              </a:xfrm>
              <a:custGeom>
                <a:avLst/>
                <a:gdLst/>
                <a:ahLst/>
                <a:cxnLst/>
                <a:rect l="l" t="t" r="r" b="b"/>
                <a:pathLst>
                  <a:path w="283624" h="119948" extrusionOk="0">
                    <a:moveTo>
                      <a:pt x="0" y="119948"/>
                    </a:moveTo>
                    <a:cubicBezTo>
                      <a:pt x="0" y="119948"/>
                      <a:pt x="63730" y="115709"/>
                      <a:pt x="132713" y="86475"/>
                    </a:cubicBezTo>
                    <a:cubicBezTo>
                      <a:pt x="201696" y="57242"/>
                      <a:pt x="283625" y="0"/>
                      <a:pt x="283625" y="0"/>
                    </a:cubicBezTo>
                    <a:cubicBezTo>
                      <a:pt x="283625" y="0"/>
                      <a:pt x="196226" y="47115"/>
                      <a:pt x="129057" y="70663"/>
                    </a:cubicBezTo>
                    <a:cubicBezTo>
                      <a:pt x="61888" y="94204"/>
                      <a:pt x="5865" y="94445"/>
                      <a:pt x="5865" y="94445"/>
                    </a:cubicBezTo>
                    <a:lnTo>
                      <a:pt x="0" y="119948"/>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4" name="Google Shape;704;p5"/>
              <p:cNvSpPr/>
              <p:nvPr/>
            </p:nvSpPr>
            <p:spPr>
              <a:xfrm>
                <a:off x="1788121" y="2453040"/>
                <a:ext cx="115925" cy="194609"/>
              </a:xfrm>
              <a:custGeom>
                <a:avLst/>
                <a:gdLst/>
                <a:ahLst/>
                <a:cxnLst/>
                <a:rect l="l" t="t" r="r" b="b"/>
                <a:pathLst>
                  <a:path w="115925" h="194609" extrusionOk="0">
                    <a:moveTo>
                      <a:pt x="112704" y="194609"/>
                    </a:moveTo>
                    <a:cubicBezTo>
                      <a:pt x="112704" y="194609"/>
                      <a:pt x="63598" y="171490"/>
                      <a:pt x="37201" y="123859"/>
                    </a:cubicBezTo>
                    <a:cubicBezTo>
                      <a:pt x="10804" y="76228"/>
                      <a:pt x="0" y="0"/>
                      <a:pt x="0" y="0"/>
                    </a:cubicBezTo>
                    <a:cubicBezTo>
                      <a:pt x="0" y="0"/>
                      <a:pt x="19831" y="73208"/>
                      <a:pt x="47624" y="116680"/>
                    </a:cubicBezTo>
                    <a:cubicBezTo>
                      <a:pt x="75417" y="160152"/>
                      <a:pt x="115925" y="175709"/>
                      <a:pt x="115925" y="175709"/>
                    </a:cubicBezTo>
                    <a:lnTo>
                      <a:pt x="112704" y="194609"/>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705" name="Google Shape;705;p5"/>
          <p:cNvGrpSpPr/>
          <p:nvPr/>
        </p:nvGrpSpPr>
        <p:grpSpPr>
          <a:xfrm>
            <a:off x="110303" y="886183"/>
            <a:ext cx="1010351" cy="992533"/>
            <a:chOff x="1521767" y="2498618"/>
            <a:chExt cx="754387" cy="741194"/>
          </a:xfrm>
        </p:grpSpPr>
        <p:sp>
          <p:nvSpPr>
            <p:cNvPr id="706" name="Google Shape;706;p5"/>
            <p:cNvSpPr/>
            <p:nvPr/>
          </p:nvSpPr>
          <p:spPr>
            <a:xfrm>
              <a:off x="1521767" y="2498618"/>
              <a:ext cx="754387" cy="741194"/>
            </a:xfrm>
            <a:custGeom>
              <a:avLst/>
              <a:gdLst/>
              <a:ahLst/>
              <a:cxnLst/>
              <a:rect l="l" t="t" r="r" b="b"/>
              <a:pathLst>
                <a:path w="754387" h="741194" extrusionOk="0">
                  <a:moveTo>
                    <a:pt x="46742" y="560458"/>
                  </a:moveTo>
                  <a:cubicBezTo>
                    <a:pt x="-14135" y="468792"/>
                    <a:pt x="-14539" y="306625"/>
                    <a:pt x="39646" y="216044"/>
                  </a:cubicBezTo>
                  <a:cubicBezTo>
                    <a:pt x="93830" y="125470"/>
                    <a:pt x="160954" y="77752"/>
                    <a:pt x="249105" y="36511"/>
                  </a:cubicBezTo>
                  <a:cubicBezTo>
                    <a:pt x="337256" y="-4738"/>
                    <a:pt x="442389" y="-20912"/>
                    <a:pt x="549949" y="41359"/>
                  </a:cubicBezTo>
                  <a:cubicBezTo>
                    <a:pt x="657509" y="103630"/>
                    <a:pt x="740155" y="191311"/>
                    <a:pt x="751319" y="315519"/>
                  </a:cubicBezTo>
                  <a:cubicBezTo>
                    <a:pt x="761861" y="432727"/>
                    <a:pt x="747475" y="497517"/>
                    <a:pt x="672874" y="593716"/>
                  </a:cubicBezTo>
                  <a:cubicBezTo>
                    <a:pt x="623068" y="657943"/>
                    <a:pt x="531739" y="752435"/>
                    <a:pt x="351812" y="740099"/>
                  </a:cubicBezTo>
                  <a:cubicBezTo>
                    <a:pt x="281860" y="735303"/>
                    <a:pt x="156668" y="725981"/>
                    <a:pt x="46742" y="560458"/>
                  </a:cubicBezTo>
                  <a:close/>
                </a:path>
              </a:pathLst>
            </a:custGeom>
            <a:solidFill>
              <a:srgbClr val="A422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7" name="Google Shape;707;p5"/>
            <p:cNvSpPr/>
            <p:nvPr/>
          </p:nvSpPr>
          <p:spPr>
            <a:xfrm>
              <a:off x="1521771" y="2567940"/>
              <a:ext cx="649391" cy="671741"/>
            </a:xfrm>
            <a:custGeom>
              <a:avLst/>
              <a:gdLst/>
              <a:ahLst/>
              <a:cxnLst/>
              <a:rect l="l" t="t" r="r" b="b"/>
              <a:pathLst>
                <a:path w="649391" h="671741" extrusionOk="0">
                  <a:moveTo>
                    <a:pt x="335151" y="267"/>
                  </a:moveTo>
                  <a:cubicBezTo>
                    <a:pt x="240621" y="-3149"/>
                    <a:pt x="150624" y="26761"/>
                    <a:pt x="106441" y="61004"/>
                  </a:cubicBezTo>
                  <a:cubicBezTo>
                    <a:pt x="106361" y="61078"/>
                    <a:pt x="106281" y="61165"/>
                    <a:pt x="106201" y="61239"/>
                  </a:cubicBezTo>
                  <a:cubicBezTo>
                    <a:pt x="81911" y="85020"/>
                    <a:pt x="59862" y="112868"/>
                    <a:pt x="39609" y="146722"/>
                  </a:cubicBezTo>
                  <a:cubicBezTo>
                    <a:pt x="-14576" y="237303"/>
                    <a:pt x="-14094" y="399497"/>
                    <a:pt x="46782" y="491163"/>
                  </a:cubicBezTo>
                  <a:cubicBezTo>
                    <a:pt x="156709" y="656686"/>
                    <a:pt x="281816" y="665941"/>
                    <a:pt x="351769" y="670737"/>
                  </a:cubicBezTo>
                  <a:cubicBezTo>
                    <a:pt x="364633" y="671621"/>
                    <a:pt x="376976" y="671855"/>
                    <a:pt x="388951" y="671694"/>
                  </a:cubicBezTo>
                  <a:cubicBezTo>
                    <a:pt x="524201" y="622951"/>
                    <a:pt x="701829" y="486468"/>
                    <a:pt x="634758" y="241649"/>
                  </a:cubicBezTo>
                  <a:cubicBezTo>
                    <a:pt x="586207" y="64440"/>
                    <a:pt x="456911" y="4673"/>
                    <a:pt x="335151" y="267"/>
                  </a:cubicBezTo>
                  <a:close/>
                </a:path>
              </a:pathLst>
            </a:custGeom>
            <a:solidFill>
              <a:srgbClr val="BA3D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8" name="Google Shape;708;p5"/>
            <p:cNvSpPr/>
            <p:nvPr/>
          </p:nvSpPr>
          <p:spPr>
            <a:xfrm>
              <a:off x="1522027" y="2620407"/>
              <a:ext cx="596713" cy="604520"/>
            </a:xfrm>
            <a:custGeom>
              <a:avLst/>
              <a:gdLst/>
              <a:ahLst/>
              <a:cxnLst/>
              <a:rect l="l" t="t" r="r" b="b"/>
              <a:pathLst>
                <a:path w="596713" h="604520" extrusionOk="0">
                  <a:moveTo>
                    <a:pt x="309310" y="45"/>
                  </a:moveTo>
                  <a:cubicBezTo>
                    <a:pt x="194551" y="1961"/>
                    <a:pt x="81992" y="64299"/>
                    <a:pt x="46407" y="130963"/>
                  </a:cubicBezTo>
                  <a:cubicBezTo>
                    <a:pt x="27613" y="166171"/>
                    <a:pt x="13597" y="196088"/>
                    <a:pt x="1574" y="223734"/>
                  </a:cubicBezTo>
                  <a:cubicBezTo>
                    <a:pt x="-4197" y="289755"/>
                    <a:pt x="5835" y="360251"/>
                    <a:pt x="32778" y="414425"/>
                  </a:cubicBezTo>
                  <a:cubicBezTo>
                    <a:pt x="33799" y="416481"/>
                    <a:pt x="34697" y="418638"/>
                    <a:pt x="35767" y="420647"/>
                  </a:cubicBezTo>
                  <a:cubicBezTo>
                    <a:pt x="39115" y="426922"/>
                    <a:pt x="42703" y="432936"/>
                    <a:pt x="46527" y="438696"/>
                  </a:cubicBezTo>
                  <a:cubicBezTo>
                    <a:pt x="53397" y="449043"/>
                    <a:pt x="60237" y="458707"/>
                    <a:pt x="67210" y="467869"/>
                  </a:cubicBezTo>
                  <a:cubicBezTo>
                    <a:pt x="132450" y="553654"/>
                    <a:pt x="201135" y="588815"/>
                    <a:pt x="259695" y="604520"/>
                  </a:cubicBezTo>
                  <a:cubicBezTo>
                    <a:pt x="310647" y="601319"/>
                    <a:pt x="369168" y="587844"/>
                    <a:pt x="436876" y="559568"/>
                  </a:cubicBezTo>
                  <a:cubicBezTo>
                    <a:pt x="626192" y="480507"/>
                    <a:pt x="646590" y="219226"/>
                    <a:pt x="502034" y="73929"/>
                  </a:cubicBezTo>
                  <a:cubicBezTo>
                    <a:pt x="447826" y="19447"/>
                    <a:pt x="378166" y="-1100"/>
                    <a:pt x="309310" y="45"/>
                  </a:cubicBezTo>
                  <a:close/>
                </a:path>
              </a:pathLst>
            </a:custGeom>
            <a:solidFill>
              <a:srgbClr val="CF58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9" name="Google Shape;709;p5"/>
            <p:cNvSpPr/>
            <p:nvPr/>
          </p:nvSpPr>
          <p:spPr>
            <a:xfrm>
              <a:off x="1535344" y="2866624"/>
              <a:ext cx="277020" cy="331014"/>
            </a:xfrm>
            <a:custGeom>
              <a:avLst/>
              <a:gdLst/>
              <a:ahLst/>
              <a:cxnLst/>
              <a:rect l="l" t="t" r="r" b="b"/>
              <a:pathLst>
                <a:path w="277020" h="331014" extrusionOk="0">
                  <a:moveTo>
                    <a:pt x="277020" y="327590"/>
                  </a:moveTo>
                  <a:cubicBezTo>
                    <a:pt x="277224" y="339538"/>
                    <a:pt x="146301" y="322513"/>
                    <a:pt x="71415" y="239916"/>
                  </a:cubicBezTo>
                  <a:cubicBezTo>
                    <a:pt x="-1985" y="158959"/>
                    <a:pt x="-7413" y="1045"/>
                    <a:pt x="5451" y="6"/>
                  </a:cubicBezTo>
                  <a:cubicBezTo>
                    <a:pt x="18715" y="-1065"/>
                    <a:pt x="4668" y="131909"/>
                    <a:pt x="85680" y="221987"/>
                  </a:cubicBezTo>
                  <a:cubicBezTo>
                    <a:pt x="166047" y="311349"/>
                    <a:pt x="276820" y="315863"/>
                    <a:pt x="277020" y="327590"/>
                  </a:cubicBezTo>
                  <a:close/>
                </a:path>
              </a:pathLst>
            </a:custGeom>
            <a:solidFill>
              <a:srgbClr val="FFA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0" name="Google Shape;710;p5"/>
            <p:cNvSpPr/>
            <p:nvPr/>
          </p:nvSpPr>
          <p:spPr>
            <a:xfrm>
              <a:off x="1566324" y="2642572"/>
              <a:ext cx="511149" cy="517694"/>
            </a:xfrm>
            <a:custGeom>
              <a:avLst/>
              <a:gdLst/>
              <a:ahLst/>
              <a:cxnLst/>
              <a:rect l="l" t="t" r="r" b="b"/>
              <a:pathLst>
                <a:path w="511149" h="517694" extrusionOk="0">
                  <a:moveTo>
                    <a:pt x="424480" y="137383"/>
                  </a:moveTo>
                  <a:cubicBezTo>
                    <a:pt x="438140" y="129218"/>
                    <a:pt x="410144" y="-47348"/>
                    <a:pt x="179615" y="12271"/>
                  </a:cubicBezTo>
                  <a:cubicBezTo>
                    <a:pt x="80964" y="37787"/>
                    <a:pt x="-6921" y="118731"/>
                    <a:pt x="431" y="264677"/>
                  </a:cubicBezTo>
                  <a:cubicBezTo>
                    <a:pt x="9365" y="442068"/>
                    <a:pt x="189223" y="574151"/>
                    <a:pt x="388193" y="493443"/>
                  </a:cubicBezTo>
                  <a:cubicBezTo>
                    <a:pt x="572029" y="418869"/>
                    <a:pt x="504988" y="194651"/>
                    <a:pt x="469270" y="211655"/>
                  </a:cubicBezTo>
                  <a:cubicBezTo>
                    <a:pt x="467135" y="212673"/>
                    <a:pt x="465271" y="214515"/>
                    <a:pt x="463580" y="217040"/>
                  </a:cubicBezTo>
                  <a:cubicBezTo>
                    <a:pt x="448232" y="239951"/>
                    <a:pt x="447109" y="319501"/>
                    <a:pt x="386512" y="356256"/>
                  </a:cubicBezTo>
                  <a:cubicBezTo>
                    <a:pt x="348375" y="379388"/>
                    <a:pt x="228139" y="383514"/>
                    <a:pt x="197144" y="295806"/>
                  </a:cubicBezTo>
                  <a:cubicBezTo>
                    <a:pt x="168849" y="215740"/>
                    <a:pt x="207186" y="142258"/>
                    <a:pt x="268608" y="127424"/>
                  </a:cubicBezTo>
                  <a:cubicBezTo>
                    <a:pt x="331511" y="112228"/>
                    <a:pt x="407411" y="147589"/>
                    <a:pt x="424480" y="137383"/>
                  </a:cubicBezTo>
                  <a:close/>
                </a:path>
              </a:pathLst>
            </a:custGeom>
            <a:solidFill>
              <a:srgbClr val="E573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1" name="Google Shape;711;p5"/>
            <p:cNvSpPr/>
            <p:nvPr/>
          </p:nvSpPr>
          <p:spPr>
            <a:xfrm>
              <a:off x="2010194" y="2913419"/>
              <a:ext cx="46433" cy="81688"/>
            </a:xfrm>
            <a:custGeom>
              <a:avLst/>
              <a:gdLst/>
              <a:ahLst/>
              <a:cxnLst/>
              <a:rect l="l" t="t" r="r" b="b"/>
              <a:pathLst>
                <a:path w="46433" h="81688" extrusionOk="0">
                  <a:moveTo>
                    <a:pt x="37828" y="2175"/>
                  </a:moveTo>
                  <a:cubicBezTo>
                    <a:pt x="24267" y="-13905"/>
                    <a:pt x="-7912" y="63998"/>
                    <a:pt x="1796" y="77365"/>
                  </a:cubicBezTo>
                  <a:cubicBezTo>
                    <a:pt x="10841" y="89822"/>
                    <a:pt x="26242" y="72182"/>
                    <a:pt x="30723" y="64333"/>
                  </a:cubicBezTo>
                  <a:cubicBezTo>
                    <a:pt x="44190" y="40745"/>
                    <a:pt x="54441" y="21872"/>
                    <a:pt x="37828" y="2175"/>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2" name="Google Shape;712;p5"/>
            <p:cNvSpPr/>
            <p:nvPr/>
          </p:nvSpPr>
          <p:spPr>
            <a:xfrm>
              <a:off x="1864990" y="2999238"/>
              <a:ext cx="151596" cy="115028"/>
            </a:xfrm>
            <a:custGeom>
              <a:avLst/>
              <a:gdLst/>
              <a:ahLst/>
              <a:cxnLst/>
              <a:rect l="l" t="t" r="r" b="b"/>
              <a:pathLst>
                <a:path w="151596" h="115028" extrusionOk="0">
                  <a:moveTo>
                    <a:pt x="1979" y="110831"/>
                  </a:moveTo>
                  <a:cubicBezTo>
                    <a:pt x="-4625" y="95856"/>
                    <a:pt x="7367" y="95367"/>
                    <a:pt x="7941" y="72890"/>
                  </a:cubicBezTo>
                  <a:cubicBezTo>
                    <a:pt x="8515" y="50415"/>
                    <a:pt x="-6304" y="44079"/>
                    <a:pt x="5102" y="35366"/>
                  </a:cubicBezTo>
                  <a:cubicBezTo>
                    <a:pt x="20716" y="23445"/>
                    <a:pt x="30960" y="40724"/>
                    <a:pt x="81057" y="25789"/>
                  </a:cubicBezTo>
                  <a:cubicBezTo>
                    <a:pt x="95216" y="21563"/>
                    <a:pt x="133794" y="-11341"/>
                    <a:pt x="148305" y="4090"/>
                  </a:cubicBezTo>
                  <a:cubicBezTo>
                    <a:pt x="157314" y="13667"/>
                    <a:pt x="146339" y="33095"/>
                    <a:pt x="133366" y="48546"/>
                  </a:cubicBezTo>
                  <a:cubicBezTo>
                    <a:pt x="73502" y="119865"/>
                    <a:pt x="6045" y="120046"/>
                    <a:pt x="1979" y="110831"/>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3" name="Google Shape;713;p5"/>
            <p:cNvSpPr/>
            <p:nvPr/>
          </p:nvSpPr>
          <p:spPr>
            <a:xfrm>
              <a:off x="1587144" y="2765928"/>
              <a:ext cx="260401" cy="362121"/>
            </a:xfrm>
            <a:custGeom>
              <a:avLst/>
              <a:gdLst/>
              <a:ahLst/>
              <a:cxnLst/>
              <a:rect l="l" t="t" r="r" b="b"/>
              <a:pathLst>
                <a:path w="260401" h="362121" extrusionOk="0">
                  <a:moveTo>
                    <a:pt x="48924" y="277209"/>
                  </a:moveTo>
                  <a:cubicBezTo>
                    <a:pt x="-8225" y="204925"/>
                    <a:pt x="-33655" y="44653"/>
                    <a:pt x="76742" y="4496"/>
                  </a:cubicBezTo>
                  <a:cubicBezTo>
                    <a:pt x="103659" y="-5295"/>
                    <a:pt x="122023" y="-172"/>
                    <a:pt x="144310" y="30596"/>
                  </a:cubicBezTo>
                  <a:cubicBezTo>
                    <a:pt x="159057" y="50949"/>
                    <a:pt x="135703" y="128597"/>
                    <a:pt x="151787" y="180956"/>
                  </a:cubicBezTo>
                  <a:cubicBezTo>
                    <a:pt x="176019" y="259836"/>
                    <a:pt x="252979" y="237461"/>
                    <a:pt x="259983" y="306375"/>
                  </a:cubicBezTo>
                  <a:cubicBezTo>
                    <a:pt x="264081" y="346700"/>
                    <a:pt x="237136" y="357703"/>
                    <a:pt x="219780" y="360643"/>
                  </a:cubicBezTo>
                  <a:cubicBezTo>
                    <a:pt x="179822" y="367408"/>
                    <a:pt x="108718" y="352841"/>
                    <a:pt x="48924" y="277209"/>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4" name="Google Shape;714;p5"/>
            <p:cNvSpPr/>
            <p:nvPr/>
          </p:nvSpPr>
          <p:spPr>
            <a:xfrm>
              <a:off x="1695226" y="2675046"/>
              <a:ext cx="252632" cy="112970"/>
            </a:xfrm>
            <a:custGeom>
              <a:avLst/>
              <a:gdLst/>
              <a:ahLst/>
              <a:cxnLst/>
              <a:rect l="l" t="t" r="r" b="b"/>
              <a:pathLst>
                <a:path w="252632" h="112970" extrusionOk="0">
                  <a:moveTo>
                    <a:pt x="1413" y="66412"/>
                  </a:moveTo>
                  <a:cubicBezTo>
                    <a:pt x="10647" y="83115"/>
                    <a:pt x="26634" y="68957"/>
                    <a:pt x="45202" y="85513"/>
                  </a:cubicBezTo>
                  <a:cubicBezTo>
                    <a:pt x="60142" y="98834"/>
                    <a:pt x="66432" y="120600"/>
                    <a:pt x="83484" y="110280"/>
                  </a:cubicBezTo>
                  <a:cubicBezTo>
                    <a:pt x="104208" y="97736"/>
                    <a:pt x="107768" y="81796"/>
                    <a:pt x="158583" y="70759"/>
                  </a:cubicBezTo>
                  <a:cubicBezTo>
                    <a:pt x="217957" y="57860"/>
                    <a:pt x="240314" y="74108"/>
                    <a:pt x="250795" y="62166"/>
                  </a:cubicBezTo>
                  <a:cubicBezTo>
                    <a:pt x="263459" y="47747"/>
                    <a:pt x="208717" y="2614"/>
                    <a:pt x="146684" y="89"/>
                  </a:cubicBezTo>
                  <a:cubicBezTo>
                    <a:pt x="90656" y="-2194"/>
                    <a:pt x="-13315" y="39764"/>
                    <a:pt x="1413" y="66412"/>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5" name="Google Shape;715;p5"/>
            <p:cNvSpPr/>
            <p:nvPr/>
          </p:nvSpPr>
          <p:spPr>
            <a:xfrm>
              <a:off x="1695882" y="2842198"/>
              <a:ext cx="105183" cy="203704"/>
            </a:xfrm>
            <a:custGeom>
              <a:avLst/>
              <a:gdLst/>
              <a:ahLst/>
              <a:cxnLst/>
              <a:rect l="l" t="t" r="r" b="b"/>
              <a:pathLst>
                <a:path w="105183" h="203704" extrusionOk="0">
                  <a:moveTo>
                    <a:pt x="105184" y="203704"/>
                  </a:moveTo>
                  <a:cubicBezTo>
                    <a:pt x="105184" y="203704"/>
                    <a:pt x="41463" y="201186"/>
                    <a:pt x="12758" y="136912"/>
                  </a:cubicBezTo>
                  <a:cubicBezTo>
                    <a:pt x="-21908" y="59298"/>
                    <a:pt x="25056" y="0"/>
                    <a:pt x="25056" y="0"/>
                  </a:cubicBezTo>
                  <a:cubicBezTo>
                    <a:pt x="25056" y="0"/>
                    <a:pt x="13692" y="75679"/>
                    <a:pt x="33724" y="126605"/>
                  </a:cubicBezTo>
                  <a:cubicBezTo>
                    <a:pt x="53756" y="177531"/>
                    <a:pt x="105184" y="203704"/>
                    <a:pt x="105184" y="203704"/>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6" name="Google Shape;716;p5"/>
            <p:cNvSpPr/>
            <p:nvPr/>
          </p:nvSpPr>
          <p:spPr>
            <a:xfrm>
              <a:off x="1776999" y="2716712"/>
              <a:ext cx="133726" cy="49968"/>
            </a:xfrm>
            <a:custGeom>
              <a:avLst/>
              <a:gdLst/>
              <a:ahLst/>
              <a:cxnLst/>
              <a:rect l="l" t="t" r="r" b="b"/>
              <a:pathLst>
                <a:path w="133726" h="49968" extrusionOk="0">
                  <a:moveTo>
                    <a:pt x="0" y="49968"/>
                  </a:moveTo>
                  <a:cubicBezTo>
                    <a:pt x="0" y="49968"/>
                    <a:pt x="26605" y="10488"/>
                    <a:pt x="60036" y="1942"/>
                  </a:cubicBezTo>
                  <a:cubicBezTo>
                    <a:pt x="93468" y="-6597"/>
                    <a:pt x="133726" y="15786"/>
                    <a:pt x="133726" y="15786"/>
                  </a:cubicBezTo>
                  <a:cubicBezTo>
                    <a:pt x="133726" y="15786"/>
                    <a:pt x="101968" y="11057"/>
                    <a:pt x="68536" y="19603"/>
                  </a:cubicBezTo>
                  <a:cubicBezTo>
                    <a:pt x="35104" y="28149"/>
                    <a:pt x="0" y="49968"/>
                    <a:pt x="0" y="49968"/>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7" name="Google Shape;717;p5"/>
            <p:cNvSpPr/>
            <p:nvPr/>
          </p:nvSpPr>
          <p:spPr>
            <a:xfrm>
              <a:off x="1892052" y="3010662"/>
              <a:ext cx="110139" cy="56886"/>
            </a:xfrm>
            <a:custGeom>
              <a:avLst/>
              <a:gdLst/>
              <a:ahLst/>
              <a:cxnLst/>
              <a:rect l="l" t="t" r="r" b="b"/>
              <a:pathLst>
                <a:path w="110139" h="56886" extrusionOk="0">
                  <a:moveTo>
                    <a:pt x="28" y="47484"/>
                  </a:moveTo>
                  <a:cubicBezTo>
                    <a:pt x="-988" y="30164"/>
                    <a:pt x="26097" y="40907"/>
                    <a:pt x="61531" y="29910"/>
                  </a:cubicBezTo>
                  <a:cubicBezTo>
                    <a:pt x="84020" y="22931"/>
                    <a:pt x="110139" y="0"/>
                    <a:pt x="110139" y="0"/>
                  </a:cubicBezTo>
                  <a:cubicBezTo>
                    <a:pt x="110139" y="0"/>
                    <a:pt x="95456" y="30117"/>
                    <a:pt x="70261" y="42039"/>
                  </a:cubicBezTo>
                  <a:cubicBezTo>
                    <a:pt x="42115" y="55346"/>
                    <a:pt x="1043" y="64796"/>
                    <a:pt x="28" y="47484"/>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8" name="Google Shape;718;p5"/>
            <p:cNvSpPr/>
            <p:nvPr/>
          </p:nvSpPr>
          <p:spPr>
            <a:xfrm>
              <a:off x="1804597" y="2797361"/>
              <a:ext cx="194600" cy="184473"/>
            </a:xfrm>
            <a:custGeom>
              <a:avLst/>
              <a:gdLst/>
              <a:ahLst/>
              <a:cxnLst/>
              <a:rect l="l" t="t" r="r" b="b"/>
              <a:pathLst>
                <a:path w="194600" h="184473" extrusionOk="0">
                  <a:moveTo>
                    <a:pt x="18015" y="160500"/>
                  </a:moveTo>
                  <a:cubicBezTo>
                    <a:pt x="-13315" y="128808"/>
                    <a:pt x="-738" y="72364"/>
                    <a:pt x="32402" y="35448"/>
                  </a:cubicBezTo>
                  <a:cubicBezTo>
                    <a:pt x="90923" y="-29736"/>
                    <a:pt x="144847" y="8981"/>
                    <a:pt x="176176" y="40672"/>
                  </a:cubicBezTo>
                  <a:cubicBezTo>
                    <a:pt x="207505" y="72364"/>
                    <a:pt x="197259" y="132251"/>
                    <a:pt x="157718" y="162208"/>
                  </a:cubicBezTo>
                  <a:cubicBezTo>
                    <a:pt x="118178" y="192164"/>
                    <a:pt x="49344" y="192184"/>
                    <a:pt x="18015" y="160500"/>
                  </a:cubicBezTo>
                  <a:close/>
                </a:path>
              </a:pathLst>
            </a:custGeom>
            <a:solidFill>
              <a:srgbClr val="DF7B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9" name="Google Shape;719;p5"/>
            <p:cNvSpPr/>
            <p:nvPr/>
          </p:nvSpPr>
          <p:spPr>
            <a:xfrm>
              <a:off x="1829739" y="2836336"/>
              <a:ext cx="135326" cy="121109"/>
            </a:xfrm>
            <a:custGeom>
              <a:avLst/>
              <a:gdLst/>
              <a:ahLst/>
              <a:cxnLst/>
              <a:rect l="l" t="t" r="r" b="b"/>
              <a:pathLst>
                <a:path w="135326" h="121109" extrusionOk="0">
                  <a:moveTo>
                    <a:pt x="37480" y="8836"/>
                  </a:moveTo>
                  <a:cubicBezTo>
                    <a:pt x="67948" y="-4759"/>
                    <a:pt x="110062" y="-4223"/>
                    <a:pt x="127108" y="21481"/>
                  </a:cubicBezTo>
                  <a:cubicBezTo>
                    <a:pt x="144154" y="47185"/>
                    <a:pt x="133569" y="93376"/>
                    <a:pt x="105663" y="111659"/>
                  </a:cubicBezTo>
                  <a:cubicBezTo>
                    <a:pt x="77758" y="129943"/>
                    <a:pt x="32531" y="120319"/>
                    <a:pt x="15485" y="94615"/>
                  </a:cubicBezTo>
                  <a:cubicBezTo>
                    <a:pt x="-1561" y="68904"/>
                    <a:pt x="-15881" y="32638"/>
                    <a:pt x="37480" y="8836"/>
                  </a:cubicBezTo>
                  <a:close/>
                </a:path>
              </a:pathLst>
            </a:custGeom>
            <a:solidFill>
              <a:srgbClr val="C568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0" name="Google Shape;720;p5"/>
            <p:cNvSpPr/>
            <p:nvPr/>
          </p:nvSpPr>
          <p:spPr>
            <a:xfrm>
              <a:off x="1872332" y="2848909"/>
              <a:ext cx="67361" cy="69042"/>
            </a:xfrm>
            <a:custGeom>
              <a:avLst/>
              <a:gdLst/>
              <a:ahLst/>
              <a:cxnLst/>
              <a:rect l="l" t="t" r="r" b="b"/>
              <a:pathLst>
                <a:path w="67361" h="69042" extrusionOk="0">
                  <a:moveTo>
                    <a:pt x="0" y="34518"/>
                  </a:moveTo>
                  <a:cubicBezTo>
                    <a:pt x="0" y="15457"/>
                    <a:pt x="15080" y="0"/>
                    <a:pt x="33681" y="0"/>
                  </a:cubicBezTo>
                  <a:cubicBezTo>
                    <a:pt x="52282" y="0"/>
                    <a:pt x="67362" y="15457"/>
                    <a:pt x="67362" y="34518"/>
                  </a:cubicBezTo>
                  <a:cubicBezTo>
                    <a:pt x="67362" y="53585"/>
                    <a:pt x="52282" y="69042"/>
                    <a:pt x="33681" y="69042"/>
                  </a:cubicBezTo>
                  <a:cubicBezTo>
                    <a:pt x="15080" y="69042"/>
                    <a:pt x="0" y="53585"/>
                    <a:pt x="0" y="34518"/>
                  </a:cubicBezTo>
                  <a:close/>
                </a:path>
              </a:pathLst>
            </a:custGeom>
            <a:solidFill>
              <a:srgbClr val="932D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1" name="Google Shape;721;p5"/>
            <p:cNvSpPr/>
            <p:nvPr/>
          </p:nvSpPr>
          <p:spPr>
            <a:xfrm>
              <a:off x="1889842" y="2862110"/>
              <a:ext cx="38106" cy="38281"/>
            </a:xfrm>
            <a:custGeom>
              <a:avLst/>
              <a:gdLst/>
              <a:ahLst/>
              <a:cxnLst/>
              <a:rect l="l" t="t" r="r" b="b"/>
              <a:pathLst>
                <a:path w="38106" h="38281" extrusionOk="0">
                  <a:moveTo>
                    <a:pt x="0" y="19141"/>
                  </a:moveTo>
                  <a:cubicBezTo>
                    <a:pt x="0" y="8566"/>
                    <a:pt x="8530" y="0"/>
                    <a:pt x="19053" y="0"/>
                  </a:cubicBezTo>
                  <a:cubicBezTo>
                    <a:pt x="29576" y="0"/>
                    <a:pt x="38106" y="8566"/>
                    <a:pt x="38106" y="19141"/>
                  </a:cubicBezTo>
                  <a:cubicBezTo>
                    <a:pt x="38106" y="29709"/>
                    <a:pt x="29576" y="38282"/>
                    <a:pt x="19053" y="38282"/>
                  </a:cubicBezTo>
                  <a:cubicBezTo>
                    <a:pt x="8530" y="38282"/>
                    <a:pt x="0" y="29709"/>
                    <a:pt x="0" y="19141"/>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2" name="Google Shape;722;p5"/>
            <p:cNvSpPr/>
            <p:nvPr/>
          </p:nvSpPr>
          <p:spPr>
            <a:xfrm>
              <a:off x="2055575" y="2628764"/>
              <a:ext cx="29150" cy="41850"/>
            </a:xfrm>
            <a:custGeom>
              <a:avLst/>
              <a:gdLst/>
              <a:ahLst/>
              <a:cxnLst/>
              <a:rect l="l" t="t" r="r" b="b"/>
              <a:pathLst>
                <a:path w="29150" h="41850" extrusionOk="0">
                  <a:moveTo>
                    <a:pt x="21998" y="127"/>
                  </a:moveTo>
                  <a:cubicBezTo>
                    <a:pt x="20520" y="442"/>
                    <a:pt x="19178" y="1265"/>
                    <a:pt x="18292" y="2638"/>
                  </a:cubicBezTo>
                  <a:cubicBezTo>
                    <a:pt x="16995" y="4594"/>
                    <a:pt x="15495" y="6617"/>
                    <a:pt x="14466" y="8733"/>
                  </a:cubicBezTo>
                  <a:cubicBezTo>
                    <a:pt x="12561" y="12658"/>
                    <a:pt x="11190" y="16924"/>
                    <a:pt x="9444" y="20929"/>
                  </a:cubicBezTo>
                  <a:cubicBezTo>
                    <a:pt x="6383" y="27961"/>
                    <a:pt x="3199" y="34886"/>
                    <a:pt x="0" y="41851"/>
                  </a:cubicBezTo>
                  <a:cubicBezTo>
                    <a:pt x="5042" y="36078"/>
                    <a:pt x="10028" y="30191"/>
                    <a:pt x="15183" y="24518"/>
                  </a:cubicBezTo>
                  <a:cubicBezTo>
                    <a:pt x="18122" y="21284"/>
                    <a:pt x="21473" y="18297"/>
                    <a:pt x="24270" y="14955"/>
                  </a:cubicBezTo>
                  <a:cubicBezTo>
                    <a:pt x="25781" y="13146"/>
                    <a:pt x="26962" y="11077"/>
                    <a:pt x="28215" y="9095"/>
                  </a:cubicBezTo>
                  <a:cubicBezTo>
                    <a:pt x="29986" y="6355"/>
                    <a:pt x="29161" y="2739"/>
                    <a:pt x="26422" y="964"/>
                  </a:cubicBezTo>
                  <a:cubicBezTo>
                    <a:pt x="25052" y="80"/>
                    <a:pt x="23476" y="-188"/>
                    <a:pt x="21998" y="127"/>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3" name="Google Shape;723;p5"/>
            <p:cNvSpPr/>
            <p:nvPr/>
          </p:nvSpPr>
          <p:spPr>
            <a:xfrm>
              <a:off x="2075421" y="2692371"/>
              <a:ext cx="30847" cy="29417"/>
            </a:xfrm>
            <a:custGeom>
              <a:avLst/>
              <a:gdLst/>
              <a:ahLst/>
              <a:cxnLst/>
              <a:rect l="l" t="t" r="r" b="b"/>
              <a:pathLst>
                <a:path w="30847" h="29417" extrusionOk="0">
                  <a:moveTo>
                    <a:pt x="25107" y="3"/>
                  </a:moveTo>
                  <a:cubicBezTo>
                    <a:pt x="23596" y="-44"/>
                    <a:pt x="22111" y="558"/>
                    <a:pt x="20922" y="1677"/>
                  </a:cubicBezTo>
                  <a:cubicBezTo>
                    <a:pt x="10493" y="15527"/>
                    <a:pt x="8574" y="18199"/>
                    <a:pt x="10521" y="15547"/>
                  </a:cubicBezTo>
                  <a:cubicBezTo>
                    <a:pt x="13542" y="11428"/>
                    <a:pt x="16505" y="7222"/>
                    <a:pt x="19368" y="2990"/>
                  </a:cubicBezTo>
                  <a:cubicBezTo>
                    <a:pt x="19721" y="2474"/>
                    <a:pt x="18492" y="3860"/>
                    <a:pt x="18053" y="4309"/>
                  </a:cubicBezTo>
                  <a:cubicBezTo>
                    <a:pt x="16868" y="5521"/>
                    <a:pt x="15974" y="6841"/>
                    <a:pt x="15064" y="8254"/>
                  </a:cubicBezTo>
                  <a:cubicBezTo>
                    <a:pt x="12719" y="11897"/>
                    <a:pt x="10201" y="15507"/>
                    <a:pt x="7652" y="19016"/>
                  </a:cubicBezTo>
                  <a:cubicBezTo>
                    <a:pt x="6587" y="20476"/>
                    <a:pt x="3292" y="24729"/>
                    <a:pt x="4424" y="23316"/>
                  </a:cubicBezTo>
                  <a:cubicBezTo>
                    <a:pt x="6482" y="20744"/>
                    <a:pt x="0" y="29417"/>
                    <a:pt x="0" y="29417"/>
                  </a:cubicBezTo>
                  <a:cubicBezTo>
                    <a:pt x="0" y="29417"/>
                    <a:pt x="18766" y="17094"/>
                    <a:pt x="14466" y="19847"/>
                  </a:cubicBezTo>
                  <a:cubicBezTo>
                    <a:pt x="13230" y="20644"/>
                    <a:pt x="12103" y="21548"/>
                    <a:pt x="10880" y="22358"/>
                  </a:cubicBezTo>
                  <a:cubicBezTo>
                    <a:pt x="14537" y="20034"/>
                    <a:pt x="18213" y="17777"/>
                    <a:pt x="21998" y="15668"/>
                  </a:cubicBezTo>
                  <a:cubicBezTo>
                    <a:pt x="23467" y="14844"/>
                    <a:pt x="24781" y="14020"/>
                    <a:pt x="26063" y="12915"/>
                  </a:cubicBezTo>
                  <a:cubicBezTo>
                    <a:pt x="26539" y="12506"/>
                    <a:pt x="28039" y="11401"/>
                    <a:pt x="27498" y="11723"/>
                  </a:cubicBezTo>
                  <a:cubicBezTo>
                    <a:pt x="23098" y="14315"/>
                    <a:pt x="27455" y="11709"/>
                    <a:pt x="28933" y="10283"/>
                  </a:cubicBezTo>
                  <a:cubicBezTo>
                    <a:pt x="31310" y="8053"/>
                    <a:pt x="31525" y="4296"/>
                    <a:pt x="29291" y="1918"/>
                  </a:cubicBezTo>
                  <a:cubicBezTo>
                    <a:pt x="28175" y="726"/>
                    <a:pt x="26618" y="50"/>
                    <a:pt x="25107" y="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4" name="Google Shape;724;p5"/>
            <p:cNvSpPr/>
            <p:nvPr/>
          </p:nvSpPr>
          <p:spPr>
            <a:xfrm>
              <a:off x="2056411" y="2754257"/>
              <a:ext cx="29363" cy="18102"/>
            </a:xfrm>
            <a:custGeom>
              <a:avLst/>
              <a:gdLst/>
              <a:ahLst/>
              <a:cxnLst/>
              <a:rect l="l" t="t" r="r" b="b"/>
              <a:pathLst>
                <a:path w="29363" h="18102" extrusionOk="0">
                  <a:moveTo>
                    <a:pt x="25227" y="288"/>
                  </a:moveTo>
                  <a:cubicBezTo>
                    <a:pt x="23785" y="-167"/>
                    <a:pt x="22248" y="-107"/>
                    <a:pt x="20803" y="643"/>
                  </a:cubicBezTo>
                  <a:cubicBezTo>
                    <a:pt x="14523" y="5947"/>
                    <a:pt x="15549" y="4983"/>
                    <a:pt x="14467" y="5907"/>
                  </a:cubicBezTo>
                  <a:cubicBezTo>
                    <a:pt x="14818" y="5432"/>
                    <a:pt x="15601" y="5043"/>
                    <a:pt x="15303" y="4474"/>
                  </a:cubicBezTo>
                  <a:cubicBezTo>
                    <a:pt x="14242" y="2438"/>
                    <a:pt x="11972" y="7702"/>
                    <a:pt x="10282" y="9256"/>
                  </a:cubicBezTo>
                  <a:cubicBezTo>
                    <a:pt x="8609" y="10789"/>
                    <a:pt x="4090" y="11667"/>
                    <a:pt x="5141" y="13676"/>
                  </a:cubicBezTo>
                  <a:cubicBezTo>
                    <a:pt x="6184" y="15672"/>
                    <a:pt x="0" y="18103"/>
                    <a:pt x="0" y="18103"/>
                  </a:cubicBezTo>
                  <a:cubicBezTo>
                    <a:pt x="0" y="18103"/>
                    <a:pt x="3028" y="17366"/>
                    <a:pt x="6576" y="16429"/>
                  </a:cubicBezTo>
                  <a:cubicBezTo>
                    <a:pt x="7627" y="18438"/>
                    <a:pt x="11056" y="15370"/>
                    <a:pt x="13271" y="14875"/>
                  </a:cubicBezTo>
                  <a:cubicBezTo>
                    <a:pt x="15509" y="14372"/>
                    <a:pt x="21027" y="15471"/>
                    <a:pt x="19966" y="13442"/>
                  </a:cubicBezTo>
                  <a:cubicBezTo>
                    <a:pt x="18894" y="11385"/>
                    <a:pt x="19941" y="13495"/>
                    <a:pt x="26183" y="11164"/>
                  </a:cubicBezTo>
                  <a:cubicBezTo>
                    <a:pt x="29074" y="9658"/>
                    <a:pt x="30203" y="6048"/>
                    <a:pt x="28694" y="3154"/>
                  </a:cubicBezTo>
                  <a:cubicBezTo>
                    <a:pt x="27939" y="1708"/>
                    <a:pt x="26669" y="737"/>
                    <a:pt x="25227" y="288"/>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5" name="Google Shape;725;p5"/>
            <p:cNvSpPr/>
            <p:nvPr/>
          </p:nvSpPr>
          <p:spPr>
            <a:xfrm>
              <a:off x="2142850" y="2808365"/>
              <a:ext cx="31538" cy="12230"/>
            </a:xfrm>
            <a:custGeom>
              <a:avLst/>
              <a:gdLst/>
              <a:ahLst/>
              <a:cxnLst/>
              <a:rect l="l" t="t" r="r" b="b"/>
              <a:pathLst>
                <a:path w="31538" h="12230" extrusionOk="0">
                  <a:moveTo>
                    <a:pt x="24509" y="99"/>
                  </a:moveTo>
                  <a:cubicBezTo>
                    <a:pt x="12262" y="5316"/>
                    <a:pt x="10006" y="6267"/>
                    <a:pt x="12314" y="5236"/>
                  </a:cubicBezTo>
                  <a:cubicBezTo>
                    <a:pt x="15909" y="3642"/>
                    <a:pt x="19442" y="2108"/>
                    <a:pt x="22955" y="341"/>
                  </a:cubicBezTo>
                  <a:cubicBezTo>
                    <a:pt x="23382" y="119"/>
                    <a:pt x="22104" y="468"/>
                    <a:pt x="21640" y="575"/>
                  </a:cubicBezTo>
                  <a:cubicBezTo>
                    <a:pt x="20348" y="883"/>
                    <a:pt x="19326" y="1506"/>
                    <a:pt x="18173" y="2129"/>
                  </a:cubicBezTo>
                  <a:cubicBezTo>
                    <a:pt x="15232" y="3722"/>
                    <a:pt x="12134" y="5062"/>
                    <a:pt x="9086" y="6435"/>
                  </a:cubicBezTo>
                  <a:cubicBezTo>
                    <a:pt x="7818" y="7004"/>
                    <a:pt x="3959" y="8725"/>
                    <a:pt x="5261" y="8230"/>
                  </a:cubicBezTo>
                  <a:cubicBezTo>
                    <a:pt x="7621" y="7326"/>
                    <a:pt x="0" y="10500"/>
                    <a:pt x="0" y="10500"/>
                  </a:cubicBezTo>
                  <a:cubicBezTo>
                    <a:pt x="0" y="10500"/>
                    <a:pt x="2433" y="10581"/>
                    <a:pt x="5739" y="10741"/>
                  </a:cubicBezTo>
                  <a:cubicBezTo>
                    <a:pt x="5620" y="10741"/>
                    <a:pt x="6141" y="10735"/>
                    <a:pt x="6098" y="10741"/>
                  </a:cubicBezTo>
                  <a:cubicBezTo>
                    <a:pt x="5635" y="10755"/>
                    <a:pt x="8653" y="11016"/>
                    <a:pt x="9923" y="11096"/>
                  </a:cubicBezTo>
                  <a:cubicBezTo>
                    <a:pt x="13259" y="11317"/>
                    <a:pt x="16653" y="11471"/>
                    <a:pt x="19966" y="11933"/>
                  </a:cubicBezTo>
                  <a:cubicBezTo>
                    <a:pt x="21266" y="12114"/>
                    <a:pt x="22355" y="12335"/>
                    <a:pt x="23672" y="12175"/>
                  </a:cubicBezTo>
                  <a:cubicBezTo>
                    <a:pt x="24146" y="12114"/>
                    <a:pt x="25582" y="11987"/>
                    <a:pt x="25107" y="11933"/>
                  </a:cubicBezTo>
                  <a:cubicBezTo>
                    <a:pt x="21197" y="11505"/>
                    <a:pt x="25131" y="12000"/>
                    <a:pt x="26661" y="11692"/>
                  </a:cubicBezTo>
                  <a:cubicBezTo>
                    <a:pt x="29871" y="11116"/>
                    <a:pt x="32024" y="7969"/>
                    <a:pt x="31444" y="4761"/>
                  </a:cubicBezTo>
                  <a:cubicBezTo>
                    <a:pt x="30863" y="1553"/>
                    <a:pt x="27719" y="-483"/>
                    <a:pt x="24509" y="9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6" name="Google Shape;726;p5"/>
            <p:cNvSpPr/>
            <p:nvPr/>
          </p:nvSpPr>
          <p:spPr>
            <a:xfrm>
              <a:off x="2204901" y="2833434"/>
              <a:ext cx="31340" cy="12094"/>
            </a:xfrm>
            <a:custGeom>
              <a:avLst/>
              <a:gdLst/>
              <a:ahLst/>
              <a:cxnLst/>
              <a:rect l="l" t="t" r="r" b="b"/>
              <a:pathLst>
                <a:path w="31340" h="12094" extrusionOk="0">
                  <a:moveTo>
                    <a:pt x="24988" y="18"/>
                  </a:moveTo>
                  <a:cubicBezTo>
                    <a:pt x="12504" y="3942"/>
                    <a:pt x="10079" y="4746"/>
                    <a:pt x="12430" y="3963"/>
                  </a:cubicBezTo>
                  <a:cubicBezTo>
                    <a:pt x="16100" y="2744"/>
                    <a:pt x="19824" y="1538"/>
                    <a:pt x="23434" y="138"/>
                  </a:cubicBezTo>
                  <a:cubicBezTo>
                    <a:pt x="23869" y="-36"/>
                    <a:pt x="22463" y="192"/>
                    <a:pt x="21994" y="259"/>
                  </a:cubicBezTo>
                  <a:cubicBezTo>
                    <a:pt x="20701" y="426"/>
                    <a:pt x="19717" y="949"/>
                    <a:pt x="18531" y="1451"/>
                  </a:cubicBezTo>
                  <a:cubicBezTo>
                    <a:pt x="15504" y="2737"/>
                    <a:pt x="12316" y="3748"/>
                    <a:pt x="9202" y="4800"/>
                  </a:cubicBezTo>
                  <a:cubicBezTo>
                    <a:pt x="7909" y="5235"/>
                    <a:pt x="4059" y="6474"/>
                    <a:pt x="5378" y="6112"/>
                  </a:cubicBezTo>
                  <a:cubicBezTo>
                    <a:pt x="7776" y="5463"/>
                    <a:pt x="0" y="7907"/>
                    <a:pt x="0" y="7907"/>
                  </a:cubicBezTo>
                  <a:cubicBezTo>
                    <a:pt x="0" y="7907"/>
                    <a:pt x="2304" y="8249"/>
                    <a:pt x="5498" y="8744"/>
                  </a:cubicBezTo>
                  <a:cubicBezTo>
                    <a:pt x="4139" y="8590"/>
                    <a:pt x="8218" y="9227"/>
                    <a:pt x="9564" y="9461"/>
                  </a:cubicBezTo>
                  <a:cubicBezTo>
                    <a:pt x="12805" y="10024"/>
                    <a:pt x="16060" y="10693"/>
                    <a:pt x="19248" y="11497"/>
                  </a:cubicBezTo>
                  <a:cubicBezTo>
                    <a:pt x="20500" y="11812"/>
                    <a:pt x="21646" y="12120"/>
                    <a:pt x="22952" y="12093"/>
                  </a:cubicBezTo>
                  <a:cubicBezTo>
                    <a:pt x="23420" y="12080"/>
                    <a:pt x="24847" y="12073"/>
                    <a:pt x="24391" y="11972"/>
                  </a:cubicBezTo>
                  <a:cubicBezTo>
                    <a:pt x="20608" y="11142"/>
                    <a:pt x="24298" y="11999"/>
                    <a:pt x="25825" y="11852"/>
                  </a:cubicBezTo>
                  <a:cubicBezTo>
                    <a:pt x="29073" y="11604"/>
                    <a:pt x="31571" y="8771"/>
                    <a:pt x="31323" y="5516"/>
                  </a:cubicBezTo>
                  <a:cubicBezTo>
                    <a:pt x="31069" y="2262"/>
                    <a:pt x="28236" y="-237"/>
                    <a:pt x="24988" y="18"/>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7" name="Google Shape;727;p5"/>
            <p:cNvSpPr/>
            <p:nvPr/>
          </p:nvSpPr>
          <p:spPr>
            <a:xfrm>
              <a:off x="2165088" y="2865726"/>
              <a:ext cx="32164" cy="12009"/>
            </a:xfrm>
            <a:custGeom>
              <a:avLst/>
              <a:gdLst/>
              <a:ahLst/>
              <a:cxnLst/>
              <a:rect l="l" t="t" r="r" b="b"/>
              <a:pathLst>
                <a:path w="32164" h="12009" extrusionOk="0">
                  <a:moveTo>
                    <a:pt x="25944" y="6"/>
                  </a:moveTo>
                  <a:cubicBezTo>
                    <a:pt x="18123" y="2143"/>
                    <a:pt x="19552" y="1774"/>
                    <a:pt x="18172" y="2156"/>
                  </a:cubicBezTo>
                  <a:cubicBezTo>
                    <a:pt x="18712" y="1875"/>
                    <a:pt x="19517" y="1734"/>
                    <a:pt x="19488" y="1078"/>
                  </a:cubicBezTo>
                  <a:cubicBezTo>
                    <a:pt x="19385" y="-1193"/>
                    <a:pt x="15080" y="2538"/>
                    <a:pt x="12912" y="3234"/>
                  </a:cubicBezTo>
                  <a:cubicBezTo>
                    <a:pt x="10766" y="3917"/>
                    <a:pt x="6354" y="2893"/>
                    <a:pt x="6456" y="5143"/>
                  </a:cubicBezTo>
                  <a:cubicBezTo>
                    <a:pt x="6557" y="7380"/>
                    <a:pt x="0" y="7058"/>
                    <a:pt x="0" y="7058"/>
                  </a:cubicBezTo>
                  <a:cubicBezTo>
                    <a:pt x="0" y="7058"/>
                    <a:pt x="3013" y="7608"/>
                    <a:pt x="6575" y="8251"/>
                  </a:cubicBezTo>
                  <a:cubicBezTo>
                    <a:pt x="6678" y="10501"/>
                    <a:pt x="11071" y="9081"/>
                    <a:pt x="13271" y="9570"/>
                  </a:cubicBezTo>
                  <a:cubicBezTo>
                    <a:pt x="15493" y="10059"/>
                    <a:pt x="19950" y="13515"/>
                    <a:pt x="19846" y="11244"/>
                  </a:cubicBezTo>
                  <a:cubicBezTo>
                    <a:pt x="19742" y="8947"/>
                    <a:pt x="19834" y="11197"/>
                    <a:pt x="26419" y="11720"/>
                  </a:cubicBezTo>
                  <a:cubicBezTo>
                    <a:pt x="29680" y="11572"/>
                    <a:pt x="32306" y="8880"/>
                    <a:pt x="32158" y="5625"/>
                  </a:cubicBezTo>
                  <a:cubicBezTo>
                    <a:pt x="32011" y="2364"/>
                    <a:pt x="29205" y="-141"/>
                    <a:pt x="25944" y="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8" name="Google Shape;728;p5"/>
            <p:cNvSpPr/>
            <p:nvPr/>
          </p:nvSpPr>
          <p:spPr>
            <a:xfrm>
              <a:off x="2086899" y="2895704"/>
              <a:ext cx="36310" cy="12433"/>
            </a:xfrm>
            <a:custGeom>
              <a:avLst/>
              <a:gdLst/>
              <a:ahLst/>
              <a:cxnLst/>
              <a:rect l="l" t="t" r="r" b="b"/>
              <a:pathLst>
                <a:path w="36310" h="12433" extrusionOk="0">
                  <a:moveTo>
                    <a:pt x="27617" y="32"/>
                  </a:moveTo>
                  <a:cubicBezTo>
                    <a:pt x="28927" y="-95"/>
                    <a:pt x="24985" y="193"/>
                    <a:pt x="23671" y="273"/>
                  </a:cubicBezTo>
                  <a:cubicBezTo>
                    <a:pt x="22343" y="360"/>
                    <a:pt x="21054" y="534"/>
                    <a:pt x="19726" y="635"/>
                  </a:cubicBezTo>
                  <a:cubicBezTo>
                    <a:pt x="15783" y="923"/>
                    <a:pt x="11722" y="976"/>
                    <a:pt x="7771" y="1110"/>
                  </a:cubicBezTo>
                  <a:cubicBezTo>
                    <a:pt x="6458" y="1157"/>
                    <a:pt x="2631" y="1244"/>
                    <a:pt x="3945" y="1231"/>
                  </a:cubicBezTo>
                  <a:cubicBezTo>
                    <a:pt x="7877" y="1184"/>
                    <a:pt x="-1" y="1351"/>
                    <a:pt x="0" y="1351"/>
                  </a:cubicBezTo>
                  <a:cubicBezTo>
                    <a:pt x="0" y="1351"/>
                    <a:pt x="18399" y="8350"/>
                    <a:pt x="14705" y="6850"/>
                  </a:cubicBezTo>
                  <a:cubicBezTo>
                    <a:pt x="12285" y="5865"/>
                    <a:pt x="9753" y="5095"/>
                    <a:pt x="7293" y="4218"/>
                  </a:cubicBezTo>
                  <a:cubicBezTo>
                    <a:pt x="8520" y="4693"/>
                    <a:pt x="9775" y="5169"/>
                    <a:pt x="10999" y="5651"/>
                  </a:cubicBezTo>
                  <a:cubicBezTo>
                    <a:pt x="14699" y="7118"/>
                    <a:pt x="18336" y="8772"/>
                    <a:pt x="21998" y="10319"/>
                  </a:cubicBezTo>
                  <a:cubicBezTo>
                    <a:pt x="23211" y="10828"/>
                    <a:pt x="26778" y="12308"/>
                    <a:pt x="25585" y="11752"/>
                  </a:cubicBezTo>
                  <a:cubicBezTo>
                    <a:pt x="21972" y="10064"/>
                    <a:pt x="25602" y="11699"/>
                    <a:pt x="29410" y="12348"/>
                  </a:cubicBezTo>
                  <a:cubicBezTo>
                    <a:pt x="32626" y="12891"/>
                    <a:pt x="35680" y="10781"/>
                    <a:pt x="36225" y="7566"/>
                  </a:cubicBezTo>
                  <a:cubicBezTo>
                    <a:pt x="36770" y="4352"/>
                    <a:pt x="34659" y="1298"/>
                    <a:pt x="31443" y="755"/>
                  </a:cubicBezTo>
                  <a:cubicBezTo>
                    <a:pt x="15711" y="1083"/>
                    <a:pt x="11735" y="1305"/>
                    <a:pt x="15662" y="1110"/>
                  </a:cubicBezTo>
                  <a:cubicBezTo>
                    <a:pt x="19643" y="916"/>
                    <a:pt x="23651" y="434"/>
                    <a:pt x="27617" y="3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9" name="Google Shape;729;p5"/>
            <p:cNvSpPr/>
            <p:nvPr/>
          </p:nvSpPr>
          <p:spPr>
            <a:xfrm>
              <a:off x="2186727" y="2956715"/>
              <a:ext cx="39119" cy="13164"/>
            </a:xfrm>
            <a:custGeom>
              <a:avLst/>
              <a:gdLst/>
              <a:ahLst/>
              <a:cxnLst/>
              <a:rect l="l" t="t" r="r" b="b"/>
              <a:pathLst>
                <a:path w="39119" h="13164" extrusionOk="0">
                  <a:moveTo>
                    <a:pt x="0" y="0"/>
                  </a:moveTo>
                  <a:cubicBezTo>
                    <a:pt x="0" y="0"/>
                    <a:pt x="2134" y="924"/>
                    <a:pt x="3945" y="1674"/>
                  </a:cubicBezTo>
                  <a:cubicBezTo>
                    <a:pt x="2604" y="1139"/>
                    <a:pt x="6561" y="2666"/>
                    <a:pt x="7893" y="3228"/>
                  </a:cubicBezTo>
                  <a:cubicBezTo>
                    <a:pt x="8094" y="3302"/>
                    <a:pt x="8289" y="3382"/>
                    <a:pt x="8489" y="3462"/>
                  </a:cubicBezTo>
                  <a:cubicBezTo>
                    <a:pt x="9628" y="3945"/>
                    <a:pt x="10820" y="4534"/>
                    <a:pt x="11959" y="5016"/>
                  </a:cubicBezTo>
                  <a:cubicBezTo>
                    <a:pt x="15970" y="6744"/>
                    <a:pt x="19821" y="8593"/>
                    <a:pt x="23793" y="10401"/>
                  </a:cubicBezTo>
                  <a:cubicBezTo>
                    <a:pt x="25105" y="10997"/>
                    <a:pt x="29151" y="12718"/>
                    <a:pt x="27858" y="12075"/>
                  </a:cubicBezTo>
                  <a:cubicBezTo>
                    <a:pt x="23940" y="10126"/>
                    <a:pt x="27757" y="12109"/>
                    <a:pt x="31923" y="13026"/>
                  </a:cubicBezTo>
                  <a:cubicBezTo>
                    <a:pt x="35104" y="13730"/>
                    <a:pt x="38272" y="11673"/>
                    <a:pt x="38975" y="8485"/>
                  </a:cubicBezTo>
                  <a:cubicBezTo>
                    <a:pt x="39679" y="5298"/>
                    <a:pt x="37736" y="2250"/>
                    <a:pt x="34549" y="1554"/>
                  </a:cubicBezTo>
                  <a:cubicBezTo>
                    <a:pt x="17263" y="777"/>
                    <a:pt x="12890" y="636"/>
                    <a:pt x="17216" y="717"/>
                  </a:cubicBezTo>
                  <a:cubicBezTo>
                    <a:pt x="21589" y="797"/>
                    <a:pt x="25996" y="717"/>
                    <a:pt x="30369" y="596"/>
                  </a:cubicBezTo>
                  <a:cubicBezTo>
                    <a:pt x="31816" y="556"/>
                    <a:pt x="27510" y="482"/>
                    <a:pt x="26063" y="476"/>
                  </a:cubicBezTo>
                  <a:cubicBezTo>
                    <a:pt x="24603" y="469"/>
                    <a:pt x="23103" y="589"/>
                    <a:pt x="21643" y="596"/>
                  </a:cubicBezTo>
                  <a:cubicBezTo>
                    <a:pt x="17296" y="609"/>
                    <a:pt x="12950" y="382"/>
                    <a:pt x="8610" y="234"/>
                  </a:cubicBezTo>
                  <a:cubicBezTo>
                    <a:pt x="7163" y="188"/>
                    <a:pt x="2862" y="40"/>
                    <a:pt x="4304" y="121"/>
                  </a:cubicBezTo>
                  <a:cubicBezTo>
                    <a:pt x="8623" y="348"/>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0" name="Google Shape;730;p5"/>
            <p:cNvSpPr/>
            <p:nvPr/>
          </p:nvSpPr>
          <p:spPr>
            <a:xfrm>
              <a:off x="2100049" y="3079858"/>
              <a:ext cx="31920" cy="21395"/>
            </a:xfrm>
            <a:custGeom>
              <a:avLst/>
              <a:gdLst/>
              <a:ahLst/>
              <a:cxnLst/>
              <a:rect l="l" t="t" r="r" b="b"/>
              <a:pathLst>
                <a:path w="31920" h="21395" extrusionOk="0">
                  <a:moveTo>
                    <a:pt x="0" y="0"/>
                  </a:moveTo>
                  <a:cubicBezTo>
                    <a:pt x="0" y="0"/>
                    <a:pt x="13826" y="12537"/>
                    <a:pt x="11358" y="10160"/>
                  </a:cubicBezTo>
                  <a:cubicBezTo>
                    <a:pt x="8944" y="7836"/>
                    <a:pt x="6357" y="5666"/>
                    <a:pt x="4065" y="3228"/>
                  </a:cubicBezTo>
                  <a:cubicBezTo>
                    <a:pt x="2895" y="1976"/>
                    <a:pt x="6602" y="5452"/>
                    <a:pt x="7891" y="6570"/>
                  </a:cubicBezTo>
                  <a:cubicBezTo>
                    <a:pt x="10249" y="8626"/>
                    <a:pt x="13159" y="11225"/>
                    <a:pt x="15303" y="13508"/>
                  </a:cubicBezTo>
                  <a:cubicBezTo>
                    <a:pt x="16459" y="14741"/>
                    <a:pt x="19942" y="18424"/>
                    <a:pt x="18651" y="17332"/>
                  </a:cubicBezTo>
                  <a:cubicBezTo>
                    <a:pt x="16032" y="15129"/>
                    <a:pt x="18722" y="17359"/>
                    <a:pt x="22716" y="20319"/>
                  </a:cubicBezTo>
                  <a:cubicBezTo>
                    <a:pt x="25385" y="22195"/>
                    <a:pt x="28971" y="21558"/>
                    <a:pt x="30846" y="18886"/>
                  </a:cubicBezTo>
                  <a:cubicBezTo>
                    <a:pt x="32720" y="16221"/>
                    <a:pt x="32080" y="12510"/>
                    <a:pt x="29411" y="10635"/>
                  </a:cubicBezTo>
                  <a:cubicBezTo>
                    <a:pt x="14684" y="5317"/>
                    <a:pt x="11372" y="4206"/>
                    <a:pt x="14705" y="5257"/>
                  </a:cubicBezTo>
                  <a:cubicBezTo>
                    <a:pt x="18103" y="6329"/>
                    <a:pt x="21583" y="7246"/>
                    <a:pt x="25107" y="7769"/>
                  </a:cubicBezTo>
                  <a:cubicBezTo>
                    <a:pt x="26892" y="8030"/>
                    <a:pt x="21683" y="6650"/>
                    <a:pt x="19966" y="6095"/>
                  </a:cubicBezTo>
                  <a:cubicBezTo>
                    <a:pt x="16215" y="4882"/>
                    <a:pt x="13688" y="4018"/>
                    <a:pt x="9923" y="2866"/>
                  </a:cubicBezTo>
                  <a:cubicBezTo>
                    <a:pt x="8269" y="2357"/>
                    <a:pt x="3478" y="650"/>
                    <a:pt x="5022" y="1433"/>
                  </a:cubicBezTo>
                  <a:cubicBezTo>
                    <a:pt x="8140" y="3014"/>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1" name="Google Shape;731;p5"/>
            <p:cNvSpPr/>
            <p:nvPr/>
          </p:nvSpPr>
          <p:spPr>
            <a:xfrm>
              <a:off x="1983841" y="3066945"/>
              <a:ext cx="44546" cy="38568"/>
            </a:xfrm>
            <a:custGeom>
              <a:avLst/>
              <a:gdLst/>
              <a:ahLst/>
              <a:cxnLst/>
              <a:rect l="l" t="t" r="r" b="b"/>
              <a:pathLst>
                <a:path w="44546" h="38568" extrusionOk="0">
                  <a:moveTo>
                    <a:pt x="0" y="0"/>
                  </a:moveTo>
                  <a:cubicBezTo>
                    <a:pt x="6153" y="6623"/>
                    <a:pt x="12251" y="13234"/>
                    <a:pt x="18292" y="19964"/>
                  </a:cubicBezTo>
                  <a:cubicBezTo>
                    <a:pt x="21735" y="23802"/>
                    <a:pt x="25004" y="27974"/>
                    <a:pt x="28574" y="31678"/>
                  </a:cubicBezTo>
                  <a:cubicBezTo>
                    <a:pt x="30511" y="33694"/>
                    <a:pt x="32766" y="35402"/>
                    <a:pt x="34910" y="37176"/>
                  </a:cubicBezTo>
                  <a:cubicBezTo>
                    <a:pt x="37404" y="39286"/>
                    <a:pt x="41056" y="38958"/>
                    <a:pt x="43160" y="36460"/>
                  </a:cubicBezTo>
                  <a:cubicBezTo>
                    <a:pt x="45263" y="33968"/>
                    <a:pt x="44935" y="30319"/>
                    <a:pt x="42443" y="28216"/>
                  </a:cubicBezTo>
                  <a:cubicBezTo>
                    <a:pt x="40331" y="26401"/>
                    <a:pt x="38295" y="24405"/>
                    <a:pt x="35986" y="22831"/>
                  </a:cubicBezTo>
                  <a:cubicBezTo>
                    <a:pt x="31732" y="19938"/>
                    <a:pt x="27076" y="17574"/>
                    <a:pt x="22716" y="14821"/>
                  </a:cubicBezTo>
                  <a:cubicBezTo>
                    <a:pt x="15066" y="9999"/>
                    <a:pt x="7568" y="4949"/>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2" name="Google Shape;732;p5"/>
            <p:cNvSpPr/>
            <p:nvPr/>
          </p:nvSpPr>
          <p:spPr>
            <a:xfrm>
              <a:off x="1945703" y="3089542"/>
              <a:ext cx="27520" cy="38635"/>
            </a:xfrm>
            <a:custGeom>
              <a:avLst/>
              <a:gdLst/>
              <a:ahLst/>
              <a:cxnLst/>
              <a:rect l="l" t="t" r="r" b="b"/>
              <a:pathLst>
                <a:path w="27520" h="38635" extrusionOk="0">
                  <a:moveTo>
                    <a:pt x="0" y="0"/>
                  </a:moveTo>
                  <a:cubicBezTo>
                    <a:pt x="2922" y="6403"/>
                    <a:pt x="5944" y="12778"/>
                    <a:pt x="8728" y="19248"/>
                  </a:cubicBezTo>
                  <a:cubicBezTo>
                    <a:pt x="10315" y="22932"/>
                    <a:pt x="11524" y="26883"/>
                    <a:pt x="13271" y="30486"/>
                  </a:cubicBezTo>
                  <a:cubicBezTo>
                    <a:pt x="14212" y="32428"/>
                    <a:pt x="15531" y="34203"/>
                    <a:pt x="16738" y="35985"/>
                  </a:cubicBezTo>
                  <a:cubicBezTo>
                    <a:pt x="18537" y="38703"/>
                    <a:pt x="22147" y="39454"/>
                    <a:pt x="24868" y="37659"/>
                  </a:cubicBezTo>
                  <a:cubicBezTo>
                    <a:pt x="27588" y="35857"/>
                    <a:pt x="28341" y="32247"/>
                    <a:pt x="26541" y="29528"/>
                  </a:cubicBezTo>
                  <a:cubicBezTo>
                    <a:pt x="25378" y="27720"/>
                    <a:pt x="24254" y="25771"/>
                    <a:pt x="22835" y="24150"/>
                  </a:cubicBezTo>
                  <a:cubicBezTo>
                    <a:pt x="20202" y="21130"/>
                    <a:pt x="17120" y="18444"/>
                    <a:pt x="14347" y="15538"/>
                  </a:cubicBezTo>
                  <a:cubicBezTo>
                    <a:pt x="9484" y="10448"/>
                    <a:pt x="4752" y="5197"/>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3" name="Google Shape;733;p5"/>
            <p:cNvSpPr/>
            <p:nvPr/>
          </p:nvSpPr>
          <p:spPr>
            <a:xfrm>
              <a:off x="1996992" y="3131145"/>
              <a:ext cx="37741" cy="46470"/>
            </a:xfrm>
            <a:custGeom>
              <a:avLst/>
              <a:gdLst/>
              <a:ahLst/>
              <a:cxnLst/>
              <a:rect l="l" t="t" r="r" b="b"/>
              <a:pathLst>
                <a:path w="37741" h="46470" extrusionOk="0">
                  <a:moveTo>
                    <a:pt x="0" y="0"/>
                  </a:moveTo>
                  <a:cubicBezTo>
                    <a:pt x="4785" y="7869"/>
                    <a:pt x="9572" y="15718"/>
                    <a:pt x="14227" y="23675"/>
                  </a:cubicBezTo>
                  <a:cubicBezTo>
                    <a:pt x="16880" y="28202"/>
                    <a:pt x="19194" y="32991"/>
                    <a:pt x="21998" y="37418"/>
                  </a:cubicBezTo>
                  <a:cubicBezTo>
                    <a:pt x="23520" y="39822"/>
                    <a:pt x="25366" y="42019"/>
                    <a:pt x="27139" y="44236"/>
                  </a:cubicBezTo>
                  <a:cubicBezTo>
                    <a:pt x="29153" y="46801"/>
                    <a:pt x="32943" y="47209"/>
                    <a:pt x="35508" y="45193"/>
                  </a:cubicBezTo>
                  <a:cubicBezTo>
                    <a:pt x="38073" y="43177"/>
                    <a:pt x="38478" y="39507"/>
                    <a:pt x="36465" y="36942"/>
                  </a:cubicBezTo>
                  <a:cubicBezTo>
                    <a:pt x="34732" y="34692"/>
                    <a:pt x="33059" y="32294"/>
                    <a:pt x="31085" y="30245"/>
                  </a:cubicBezTo>
                  <a:cubicBezTo>
                    <a:pt x="27446" y="26474"/>
                    <a:pt x="23379" y="23019"/>
                    <a:pt x="19607" y="19368"/>
                  </a:cubicBezTo>
                  <a:cubicBezTo>
                    <a:pt x="12989" y="12959"/>
                    <a:pt x="6511" y="6516"/>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4" name="Google Shape;734;p5"/>
            <p:cNvSpPr/>
            <p:nvPr/>
          </p:nvSpPr>
          <p:spPr>
            <a:xfrm>
              <a:off x="1818716" y="3171677"/>
              <a:ext cx="12347" cy="50825"/>
            </a:xfrm>
            <a:custGeom>
              <a:avLst/>
              <a:gdLst/>
              <a:ahLst/>
              <a:cxnLst/>
              <a:rect l="l" t="t" r="r" b="b"/>
              <a:pathLst>
                <a:path w="12347" h="50825" extrusionOk="0">
                  <a:moveTo>
                    <a:pt x="9463" y="0"/>
                  </a:moveTo>
                  <a:cubicBezTo>
                    <a:pt x="7739" y="7883"/>
                    <a:pt x="6074" y="15819"/>
                    <a:pt x="4203" y="23668"/>
                  </a:cubicBezTo>
                  <a:cubicBezTo>
                    <a:pt x="3136" y="28142"/>
                    <a:pt x="1624" y="32555"/>
                    <a:pt x="735" y="37063"/>
                  </a:cubicBezTo>
                  <a:cubicBezTo>
                    <a:pt x="255" y="39494"/>
                    <a:pt x="188" y="41999"/>
                    <a:pt x="18" y="44470"/>
                  </a:cubicBezTo>
                  <a:cubicBezTo>
                    <a:pt x="-239" y="47725"/>
                    <a:pt x="2266" y="50551"/>
                    <a:pt x="5517" y="50805"/>
                  </a:cubicBezTo>
                  <a:cubicBezTo>
                    <a:pt x="8769" y="51067"/>
                    <a:pt x="11597" y="48682"/>
                    <a:pt x="11854" y="45427"/>
                  </a:cubicBezTo>
                  <a:cubicBezTo>
                    <a:pt x="12075" y="42963"/>
                    <a:pt x="12424" y="40498"/>
                    <a:pt x="12332" y="38014"/>
                  </a:cubicBezTo>
                  <a:cubicBezTo>
                    <a:pt x="12162" y="33426"/>
                    <a:pt x="11367" y="28731"/>
                    <a:pt x="11017" y="24150"/>
                  </a:cubicBezTo>
                  <a:cubicBezTo>
                    <a:pt x="10403" y="16100"/>
                    <a:pt x="9926" y="8050"/>
                    <a:pt x="9463"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5" name="Google Shape;735;p5"/>
            <p:cNvSpPr/>
            <p:nvPr/>
          </p:nvSpPr>
          <p:spPr>
            <a:xfrm>
              <a:off x="1790005" y="3117155"/>
              <a:ext cx="12187" cy="37700"/>
            </a:xfrm>
            <a:custGeom>
              <a:avLst/>
              <a:gdLst/>
              <a:ahLst/>
              <a:cxnLst/>
              <a:rect l="l" t="t" r="r" b="b"/>
              <a:pathLst>
                <a:path w="12187" h="37700" extrusionOk="0">
                  <a:moveTo>
                    <a:pt x="7927" y="0"/>
                  </a:moveTo>
                  <a:cubicBezTo>
                    <a:pt x="7927" y="0"/>
                    <a:pt x="2646" y="20695"/>
                    <a:pt x="3981" y="15544"/>
                  </a:cubicBezTo>
                  <a:cubicBezTo>
                    <a:pt x="5084" y="11291"/>
                    <a:pt x="6120" y="7092"/>
                    <a:pt x="7329" y="2873"/>
                  </a:cubicBezTo>
                  <a:cubicBezTo>
                    <a:pt x="7625" y="1835"/>
                    <a:pt x="6967" y="4929"/>
                    <a:pt x="6731" y="5980"/>
                  </a:cubicBezTo>
                  <a:cubicBezTo>
                    <a:pt x="6118" y="8706"/>
                    <a:pt x="5799" y="10086"/>
                    <a:pt x="5057" y="12792"/>
                  </a:cubicBezTo>
                  <a:cubicBezTo>
                    <a:pt x="3885" y="17078"/>
                    <a:pt x="2230" y="21136"/>
                    <a:pt x="873" y="25349"/>
                  </a:cubicBezTo>
                  <a:cubicBezTo>
                    <a:pt x="436" y="26702"/>
                    <a:pt x="284" y="28122"/>
                    <a:pt x="156" y="29535"/>
                  </a:cubicBezTo>
                  <a:cubicBezTo>
                    <a:pt x="67" y="30513"/>
                    <a:pt x="233" y="29897"/>
                    <a:pt x="156" y="30727"/>
                  </a:cubicBezTo>
                  <a:cubicBezTo>
                    <a:pt x="146" y="30827"/>
                    <a:pt x="10" y="31189"/>
                    <a:pt x="36" y="31089"/>
                  </a:cubicBezTo>
                  <a:cubicBezTo>
                    <a:pt x="-323" y="34330"/>
                    <a:pt x="2054" y="37304"/>
                    <a:pt x="5297" y="37665"/>
                  </a:cubicBezTo>
                  <a:cubicBezTo>
                    <a:pt x="8539" y="38020"/>
                    <a:pt x="11394" y="35643"/>
                    <a:pt x="11753" y="32401"/>
                  </a:cubicBezTo>
                  <a:cubicBezTo>
                    <a:pt x="9796" y="16187"/>
                    <a:pt x="9338" y="11807"/>
                    <a:pt x="9840" y="16261"/>
                  </a:cubicBezTo>
                  <a:cubicBezTo>
                    <a:pt x="10446" y="21639"/>
                    <a:pt x="11189" y="26916"/>
                    <a:pt x="11872" y="32281"/>
                  </a:cubicBezTo>
                  <a:cubicBezTo>
                    <a:pt x="11908" y="32562"/>
                    <a:pt x="11838" y="31725"/>
                    <a:pt x="11872" y="31444"/>
                  </a:cubicBezTo>
                  <a:cubicBezTo>
                    <a:pt x="11909" y="31142"/>
                    <a:pt x="12087" y="30144"/>
                    <a:pt x="12111" y="29890"/>
                  </a:cubicBezTo>
                  <a:cubicBezTo>
                    <a:pt x="12274" y="28202"/>
                    <a:pt x="12168" y="26668"/>
                    <a:pt x="11872" y="24987"/>
                  </a:cubicBezTo>
                  <a:cubicBezTo>
                    <a:pt x="10966" y="19851"/>
                    <a:pt x="10379" y="14727"/>
                    <a:pt x="9600" y="9564"/>
                  </a:cubicBezTo>
                  <a:cubicBezTo>
                    <a:pt x="9426" y="8412"/>
                    <a:pt x="9192" y="7253"/>
                    <a:pt x="9003" y="6101"/>
                  </a:cubicBezTo>
                  <a:cubicBezTo>
                    <a:pt x="8826" y="5023"/>
                    <a:pt x="8440" y="1781"/>
                    <a:pt x="8525" y="2873"/>
                  </a:cubicBezTo>
                  <a:cubicBezTo>
                    <a:pt x="8870" y="7340"/>
                    <a:pt x="7927" y="0"/>
                    <a:pt x="7927"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6" name="Google Shape;736;p5"/>
            <p:cNvSpPr/>
            <p:nvPr/>
          </p:nvSpPr>
          <p:spPr>
            <a:xfrm>
              <a:off x="1735213" y="3140829"/>
              <a:ext cx="14154" cy="28524"/>
            </a:xfrm>
            <a:custGeom>
              <a:avLst/>
              <a:gdLst/>
              <a:ahLst/>
              <a:cxnLst/>
              <a:rect l="l" t="t" r="r" b="b"/>
              <a:pathLst>
                <a:path w="14154" h="28524" extrusionOk="0">
                  <a:moveTo>
                    <a:pt x="13582" y="0"/>
                  </a:moveTo>
                  <a:cubicBezTo>
                    <a:pt x="13582" y="0"/>
                    <a:pt x="6110" y="11881"/>
                    <a:pt x="8082" y="8847"/>
                  </a:cubicBezTo>
                  <a:cubicBezTo>
                    <a:pt x="9511" y="6644"/>
                    <a:pt x="10922" y="4360"/>
                    <a:pt x="12506" y="2271"/>
                  </a:cubicBezTo>
                  <a:cubicBezTo>
                    <a:pt x="12985" y="1634"/>
                    <a:pt x="11783" y="3710"/>
                    <a:pt x="11430" y="4420"/>
                  </a:cubicBezTo>
                  <a:cubicBezTo>
                    <a:pt x="11105" y="5077"/>
                    <a:pt x="10814" y="5807"/>
                    <a:pt x="10474" y="6456"/>
                  </a:cubicBezTo>
                  <a:cubicBezTo>
                    <a:pt x="8980" y="9289"/>
                    <a:pt x="7282" y="12122"/>
                    <a:pt x="5213" y="14587"/>
                  </a:cubicBezTo>
                  <a:cubicBezTo>
                    <a:pt x="4314" y="15652"/>
                    <a:pt x="3412" y="16603"/>
                    <a:pt x="2583" y="17694"/>
                  </a:cubicBezTo>
                  <a:cubicBezTo>
                    <a:pt x="-107" y="19536"/>
                    <a:pt x="-817" y="23253"/>
                    <a:pt x="1029" y="25945"/>
                  </a:cubicBezTo>
                  <a:cubicBezTo>
                    <a:pt x="2874" y="28631"/>
                    <a:pt x="6589" y="29341"/>
                    <a:pt x="9278" y="27499"/>
                  </a:cubicBezTo>
                  <a:cubicBezTo>
                    <a:pt x="11401" y="13743"/>
                    <a:pt x="12027" y="9992"/>
                    <a:pt x="11430" y="13750"/>
                  </a:cubicBezTo>
                  <a:cubicBezTo>
                    <a:pt x="10724" y="18183"/>
                    <a:pt x="10077" y="22657"/>
                    <a:pt x="9756" y="27137"/>
                  </a:cubicBezTo>
                  <a:cubicBezTo>
                    <a:pt x="9751" y="27211"/>
                    <a:pt x="10689" y="26354"/>
                    <a:pt x="11310" y="25584"/>
                  </a:cubicBezTo>
                  <a:cubicBezTo>
                    <a:pt x="12337" y="24318"/>
                    <a:pt x="13037" y="22985"/>
                    <a:pt x="13462" y="21398"/>
                  </a:cubicBezTo>
                  <a:cubicBezTo>
                    <a:pt x="14546" y="17353"/>
                    <a:pt x="14066" y="11332"/>
                    <a:pt x="13940" y="7173"/>
                  </a:cubicBezTo>
                  <a:cubicBezTo>
                    <a:pt x="13918" y="6430"/>
                    <a:pt x="13852" y="5646"/>
                    <a:pt x="13821" y="4903"/>
                  </a:cubicBezTo>
                  <a:cubicBezTo>
                    <a:pt x="13787" y="4099"/>
                    <a:pt x="13915" y="1735"/>
                    <a:pt x="13701" y="2511"/>
                  </a:cubicBezTo>
                  <a:cubicBezTo>
                    <a:pt x="12692" y="6175"/>
                    <a:pt x="13582" y="0"/>
                    <a:pt x="13582"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7" name="Google Shape;737;p5"/>
            <p:cNvSpPr/>
            <p:nvPr/>
          </p:nvSpPr>
          <p:spPr>
            <a:xfrm>
              <a:off x="1679338" y="3096949"/>
              <a:ext cx="12667" cy="37417"/>
            </a:xfrm>
            <a:custGeom>
              <a:avLst/>
              <a:gdLst/>
              <a:ahLst/>
              <a:cxnLst/>
              <a:rect l="l" t="t" r="r" b="b"/>
              <a:pathLst>
                <a:path w="12667" h="37417" extrusionOk="0">
                  <a:moveTo>
                    <a:pt x="12668" y="0"/>
                  </a:moveTo>
                  <a:cubicBezTo>
                    <a:pt x="12668" y="0"/>
                    <a:pt x="4384" y="20232"/>
                    <a:pt x="6451" y="15189"/>
                  </a:cubicBezTo>
                  <a:cubicBezTo>
                    <a:pt x="7796" y="11901"/>
                    <a:pt x="9063" y="8552"/>
                    <a:pt x="10396" y="5264"/>
                  </a:cubicBezTo>
                  <a:cubicBezTo>
                    <a:pt x="9829" y="6597"/>
                    <a:pt x="8945" y="8586"/>
                    <a:pt x="8363" y="9925"/>
                  </a:cubicBezTo>
                  <a:cubicBezTo>
                    <a:pt x="6406" y="14439"/>
                    <a:pt x="4494" y="18926"/>
                    <a:pt x="2266" y="23313"/>
                  </a:cubicBezTo>
                  <a:cubicBezTo>
                    <a:pt x="1489" y="24847"/>
                    <a:pt x="939" y="26300"/>
                    <a:pt x="593" y="27981"/>
                  </a:cubicBezTo>
                  <a:cubicBezTo>
                    <a:pt x="482" y="28510"/>
                    <a:pt x="453" y="28999"/>
                    <a:pt x="354" y="29535"/>
                  </a:cubicBezTo>
                  <a:cubicBezTo>
                    <a:pt x="309" y="29769"/>
                    <a:pt x="23" y="30472"/>
                    <a:pt x="114" y="30252"/>
                  </a:cubicBezTo>
                  <a:cubicBezTo>
                    <a:pt x="2198" y="25208"/>
                    <a:pt x="122" y="30325"/>
                    <a:pt x="114" y="30372"/>
                  </a:cubicBezTo>
                  <a:cubicBezTo>
                    <a:pt x="-525" y="33567"/>
                    <a:pt x="1578" y="36667"/>
                    <a:pt x="4777" y="37304"/>
                  </a:cubicBezTo>
                  <a:cubicBezTo>
                    <a:pt x="7975" y="37940"/>
                    <a:pt x="11072" y="35837"/>
                    <a:pt x="11711" y="32642"/>
                  </a:cubicBezTo>
                  <a:cubicBezTo>
                    <a:pt x="11705" y="32870"/>
                    <a:pt x="11901" y="32147"/>
                    <a:pt x="11950" y="31926"/>
                  </a:cubicBezTo>
                  <a:cubicBezTo>
                    <a:pt x="11981" y="31785"/>
                    <a:pt x="11920" y="31705"/>
                    <a:pt x="11950" y="31564"/>
                  </a:cubicBezTo>
                  <a:cubicBezTo>
                    <a:pt x="12087" y="30941"/>
                    <a:pt x="12313" y="30285"/>
                    <a:pt x="12429" y="29655"/>
                  </a:cubicBezTo>
                  <a:cubicBezTo>
                    <a:pt x="12774" y="27760"/>
                    <a:pt x="12654" y="25945"/>
                    <a:pt x="12548" y="24036"/>
                  </a:cubicBezTo>
                  <a:cubicBezTo>
                    <a:pt x="12255" y="18779"/>
                    <a:pt x="12324" y="13508"/>
                    <a:pt x="12429" y="8251"/>
                  </a:cubicBezTo>
                  <a:cubicBezTo>
                    <a:pt x="12445" y="7387"/>
                    <a:pt x="12528" y="6490"/>
                    <a:pt x="12548" y="5619"/>
                  </a:cubicBezTo>
                  <a:cubicBezTo>
                    <a:pt x="12568" y="4701"/>
                    <a:pt x="12575" y="1949"/>
                    <a:pt x="12548" y="2873"/>
                  </a:cubicBezTo>
                  <a:cubicBezTo>
                    <a:pt x="12417" y="7340"/>
                    <a:pt x="12667" y="0"/>
                    <a:pt x="12668"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8" name="Google Shape;738;p5"/>
            <p:cNvSpPr/>
            <p:nvPr/>
          </p:nvSpPr>
          <p:spPr>
            <a:xfrm>
              <a:off x="1632563" y="2955998"/>
              <a:ext cx="30748" cy="16639"/>
            </a:xfrm>
            <a:custGeom>
              <a:avLst/>
              <a:gdLst/>
              <a:ahLst/>
              <a:cxnLst/>
              <a:rect l="l" t="t" r="r" b="b"/>
              <a:pathLst>
                <a:path w="30748" h="16639" extrusionOk="0">
                  <a:moveTo>
                    <a:pt x="30749" y="0"/>
                  </a:moveTo>
                  <a:cubicBezTo>
                    <a:pt x="30749" y="0"/>
                    <a:pt x="28279" y="415"/>
                    <a:pt x="24890" y="1072"/>
                  </a:cubicBezTo>
                  <a:cubicBezTo>
                    <a:pt x="26302" y="743"/>
                    <a:pt x="22014" y="1661"/>
                    <a:pt x="20586" y="1909"/>
                  </a:cubicBezTo>
                  <a:cubicBezTo>
                    <a:pt x="17159" y="2511"/>
                    <a:pt x="13767" y="2987"/>
                    <a:pt x="10304" y="3342"/>
                  </a:cubicBezTo>
                  <a:cubicBezTo>
                    <a:pt x="8948" y="3483"/>
                    <a:pt x="7651" y="3583"/>
                    <a:pt x="6359" y="4065"/>
                  </a:cubicBezTo>
                  <a:cubicBezTo>
                    <a:pt x="5892" y="4233"/>
                    <a:pt x="4550" y="4722"/>
                    <a:pt x="5044" y="4661"/>
                  </a:cubicBezTo>
                  <a:cubicBezTo>
                    <a:pt x="9104" y="4125"/>
                    <a:pt x="4973" y="4708"/>
                    <a:pt x="3490" y="5378"/>
                  </a:cubicBezTo>
                  <a:cubicBezTo>
                    <a:pt x="496" y="6670"/>
                    <a:pt x="-793" y="10153"/>
                    <a:pt x="501" y="13147"/>
                  </a:cubicBezTo>
                  <a:cubicBezTo>
                    <a:pt x="1795" y="16140"/>
                    <a:pt x="5278" y="17433"/>
                    <a:pt x="8272" y="16140"/>
                  </a:cubicBezTo>
                  <a:cubicBezTo>
                    <a:pt x="19535" y="8050"/>
                    <a:pt x="21623" y="6557"/>
                    <a:pt x="19510" y="8124"/>
                  </a:cubicBezTo>
                  <a:cubicBezTo>
                    <a:pt x="16221" y="10568"/>
                    <a:pt x="12879" y="12953"/>
                    <a:pt x="9707" y="15538"/>
                  </a:cubicBezTo>
                  <a:cubicBezTo>
                    <a:pt x="9321" y="15852"/>
                    <a:pt x="10695" y="15163"/>
                    <a:pt x="11142" y="14942"/>
                  </a:cubicBezTo>
                  <a:cubicBezTo>
                    <a:pt x="12375" y="14326"/>
                    <a:pt x="13219" y="13442"/>
                    <a:pt x="14250" y="12551"/>
                  </a:cubicBezTo>
                  <a:cubicBezTo>
                    <a:pt x="16881" y="10274"/>
                    <a:pt x="19596" y="8177"/>
                    <a:pt x="22380" y="6095"/>
                  </a:cubicBezTo>
                  <a:cubicBezTo>
                    <a:pt x="23540" y="5224"/>
                    <a:pt x="27174" y="2779"/>
                    <a:pt x="25967" y="3583"/>
                  </a:cubicBezTo>
                  <a:cubicBezTo>
                    <a:pt x="23773" y="5036"/>
                    <a:pt x="30749" y="0"/>
                    <a:pt x="30749"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9" name="Google Shape;739;p5"/>
            <p:cNvSpPr/>
            <p:nvPr/>
          </p:nvSpPr>
          <p:spPr>
            <a:xfrm>
              <a:off x="1594439" y="2934239"/>
              <a:ext cx="33364" cy="15907"/>
            </a:xfrm>
            <a:custGeom>
              <a:avLst/>
              <a:gdLst/>
              <a:ahLst/>
              <a:cxnLst/>
              <a:rect l="l" t="t" r="r" b="b"/>
              <a:pathLst>
                <a:path w="33364" h="15907" extrusionOk="0">
                  <a:moveTo>
                    <a:pt x="33365" y="0"/>
                  </a:moveTo>
                  <a:cubicBezTo>
                    <a:pt x="33365" y="0"/>
                    <a:pt x="29810" y="462"/>
                    <a:pt x="25713" y="1072"/>
                  </a:cubicBezTo>
                  <a:cubicBezTo>
                    <a:pt x="25702" y="978"/>
                    <a:pt x="25993" y="1065"/>
                    <a:pt x="25952" y="951"/>
                  </a:cubicBezTo>
                  <a:cubicBezTo>
                    <a:pt x="25096" y="-1386"/>
                    <a:pt x="21017" y="1748"/>
                    <a:pt x="18541" y="2029"/>
                  </a:cubicBezTo>
                  <a:cubicBezTo>
                    <a:pt x="16042" y="2317"/>
                    <a:pt x="10144" y="389"/>
                    <a:pt x="11008" y="2746"/>
                  </a:cubicBezTo>
                  <a:cubicBezTo>
                    <a:pt x="11879" y="5130"/>
                    <a:pt x="10973" y="2686"/>
                    <a:pt x="3835" y="4420"/>
                  </a:cubicBezTo>
                  <a:cubicBezTo>
                    <a:pt x="772" y="5545"/>
                    <a:pt x="-754" y="9008"/>
                    <a:pt x="367" y="12075"/>
                  </a:cubicBezTo>
                  <a:cubicBezTo>
                    <a:pt x="1489" y="15136"/>
                    <a:pt x="4837" y="16663"/>
                    <a:pt x="7900" y="15538"/>
                  </a:cubicBezTo>
                  <a:cubicBezTo>
                    <a:pt x="15551" y="10843"/>
                    <a:pt x="14200" y="11713"/>
                    <a:pt x="15552" y="10876"/>
                  </a:cubicBezTo>
                  <a:cubicBezTo>
                    <a:pt x="15095" y="11332"/>
                    <a:pt x="14235" y="11653"/>
                    <a:pt x="14475" y="12310"/>
                  </a:cubicBezTo>
                  <a:cubicBezTo>
                    <a:pt x="15339" y="14674"/>
                    <a:pt x="18601" y="9403"/>
                    <a:pt x="20692" y="8010"/>
                  </a:cubicBezTo>
                  <a:cubicBezTo>
                    <a:pt x="22766" y="6624"/>
                    <a:pt x="27886" y="6282"/>
                    <a:pt x="27029" y="3945"/>
                  </a:cubicBezTo>
                  <a:cubicBezTo>
                    <a:pt x="26177" y="1614"/>
                    <a:pt x="33365" y="0"/>
                    <a:pt x="33365"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0" name="Google Shape;740;p5"/>
            <p:cNvSpPr/>
            <p:nvPr/>
          </p:nvSpPr>
          <p:spPr>
            <a:xfrm>
              <a:off x="1607356" y="2896282"/>
              <a:ext cx="29414" cy="11966"/>
            </a:xfrm>
            <a:custGeom>
              <a:avLst/>
              <a:gdLst/>
              <a:ahLst/>
              <a:cxnLst/>
              <a:rect l="l" t="t" r="r" b="b"/>
              <a:pathLst>
                <a:path w="29414" h="11966" extrusionOk="0">
                  <a:moveTo>
                    <a:pt x="7058" y="57"/>
                  </a:moveTo>
                  <a:cubicBezTo>
                    <a:pt x="10506" y="1048"/>
                    <a:pt x="7155" y="97"/>
                    <a:pt x="5743" y="177"/>
                  </a:cubicBezTo>
                  <a:cubicBezTo>
                    <a:pt x="2483" y="291"/>
                    <a:pt x="-111" y="3010"/>
                    <a:pt x="4" y="6272"/>
                  </a:cubicBezTo>
                  <a:cubicBezTo>
                    <a:pt x="118" y="9533"/>
                    <a:pt x="2841" y="12005"/>
                    <a:pt x="6102" y="11891"/>
                  </a:cubicBezTo>
                  <a:cubicBezTo>
                    <a:pt x="17750" y="8529"/>
                    <a:pt x="20016" y="7866"/>
                    <a:pt x="17818" y="8542"/>
                  </a:cubicBezTo>
                  <a:cubicBezTo>
                    <a:pt x="14388" y="9600"/>
                    <a:pt x="10905" y="10659"/>
                    <a:pt x="7536" y="11891"/>
                  </a:cubicBezTo>
                  <a:cubicBezTo>
                    <a:pt x="7130" y="12038"/>
                    <a:pt x="8420" y="11931"/>
                    <a:pt x="8851" y="11891"/>
                  </a:cubicBezTo>
                  <a:cubicBezTo>
                    <a:pt x="9249" y="11851"/>
                    <a:pt x="9660" y="11750"/>
                    <a:pt x="10047" y="11650"/>
                  </a:cubicBezTo>
                  <a:cubicBezTo>
                    <a:pt x="10297" y="11589"/>
                    <a:pt x="11810" y="10926"/>
                    <a:pt x="12079" y="10812"/>
                  </a:cubicBezTo>
                  <a:cubicBezTo>
                    <a:pt x="14912" y="9674"/>
                    <a:pt x="17894" y="8743"/>
                    <a:pt x="20807" y="7826"/>
                  </a:cubicBezTo>
                  <a:cubicBezTo>
                    <a:pt x="22018" y="7444"/>
                    <a:pt x="25626" y="6453"/>
                    <a:pt x="24393" y="6747"/>
                  </a:cubicBezTo>
                  <a:cubicBezTo>
                    <a:pt x="22158" y="7296"/>
                    <a:pt x="29415" y="5194"/>
                    <a:pt x="29415" y="5194"/>
                  </a:cubicBezTo>
                  <a:cubicBezTo>
                    <a:pt x="29415" y="5194"/>
                    <a:pt x="27262" y="4765"/>
                    <a:pt x="24274" y="4122"/>
                  </a:cubicBezTo>
                  <a:cubicBezTo>
                    <a:pt x="24149" y="4095"/>
                    <a:pt x="24039" y="4022"/>
                    <a:pt x="23915" y="4001"/>
                  </a:cubicBezTo>
                  <a:cubicBezTo>
                    <a:pt x="24224" y="4028"/>
                    <a:pt x="21681" y="3425"/>
                    <a:pt x="20568" y="3164"/>
                  </a:cubicBezTo>
                  <a:cubicBezTo>
                    <a:pt x="17598" y="2454"/>
                    <a:pt x="14626" y="1711"/>
                    <a:pt x="11721" y="773"/>
                  </a:cubicBezTo>
                  <a:cubicBezTo>
                    <a:pt x="10575" y="398"/>
                    <a:pt x="9592" y="83"/>
                    <a:pt x="8373" y="57"/>
                  </a:cubicBezTo>
                  <a:cubicBezTo>
                    <a:pt x="7941" y="43"/>
                    <a:pt x="6642" y="-64"/>
                    <a:pt x="7058" y="57"/>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1" name="Google Shape;741;p5"/>
            <p:cNvSpPr/>
            <p:nvPr/>
          </p:nvSpPr>
          <p:spPr>
            <a:xfrm>
              <a:off x="1720993" y="2866264"/>
              <a:ext cx="42268" cy="12543"/>
            </a:xfrm>
            <a:custGeom>
              <a:avLst/>
              <a:gdLst/>
              <a:ahLst/>
              <a:cxnLst/>
              <a:rect l="l" t="t" r="r" b="b"/>
              <a:pathLst>
                <a:path w="42268" h="12543" extrusionOk="0">
                  <a:moveTo>
                    <a:pt x="6880" y="64"/>
                  </a:moveTo>
                  <a:cubicBezTo>
                    <a:pt x="3654" y="-418"/>
                    <a:pt x="550" y="1859"/>
                    <a:pt x="65" y="5087"/>
                  </a:cubicBezTo>
                  <a:cubicBezTo>
                    <a:pt x="-420" y="8309"/>
                    <a:pt x="1861" y="11296"/>
                    <a:pt x="5086" y="11778"/>
                  </a:cubicBezTo>
                  <a:cubicBezTo>
                    <a:pt x="23678" y="11590"/>
                    <a:pt x="28261" y="11383"/>
                    <a:pt x="23617" y="11544"/>
                  </a:cubicBezTo>
                  <a:cubicBezTo>
                    <a:pt x="18927" y="11704"/>
                    <a:pt x="14308" y="12133"/>
                    <a:pt x="9630" y="12501"/>
                  </a:cubicBezTo>
                  <a:cubicBezTo>
                    <a:pt x="8080" y="12622"/>
                    <a:pt x="12740" y="12454"/>
                    <a:pt x="14292" y="12381"/>
                  </a:cubicBezTo>
                  <a:cubicBezTo>
                    <a:pt x="15857" y="12307"/>
                    <a:pt x="17391" y="12106"/>
                    <a:pt x="18955" y="12019"/>
                  </a:cubicBezTo>
                  <a:cubicBezTo>
                    <a:pt x="23612" y="11765"/>
                    <a:pt x="28279" y="11638"/>
                    <a:pt x="32943" y="11544"/>
                  </a:cubicBezTo>
                  <a:cubicBezTo>
                    <a:pt x="34494" y="11510"/>
                    <a:pt x="39156" y="11416"/>
                    <a:pt x="37605" y="11423"/>
                  </a:cubicBezTo>
                  <a:cubicBezTo>
                    <a:pt x="32959" y="11437"/>
                    <a:pt x="42268" y="11423"/>
                    <a:pt x="42268" y="11423"/>
                  </a:cubicBezTo>
                  <a:cubicBezTo>
                    <a:pt x="42268" y="11423"/>
                    <a:pt x="39852" y="10639"/>
                    <a:pt x="37844" y="9990"/>
                  </a:cubicBezTo>
                  <a:cubicBezTo>
                    <a:pt x="36366" y="9528"/>
                    <a:pt x="34902" y="9005"/>
                    <a:pt x="33421" y="8550"/>
                  </a:cubicBezTo>
                  <a:cubicBezTo>
                    <a:pt x="31947" y="8068"/>
                    <a:pt x="30469" y="7499"/>
                    <a:pt x="28997" y="6996"/>
                  </a:cubicBezTo>
                  <a:cubicBezTo>
                    <a:pt x="24557" y="5503"/>
                    <a:pt x="20253" y="3802"/>
                    <a:pt x="15846" y="2214"/>
                  </a:cubicBezTo>
                  <a:cubicBezTo>
                    <a:pt x="14384" y="1692"/>
                    <a:pt x="9978" y="212"/>
                    <a:pt x="11422" y="781"/>
                  </a:cubicBezTo>
                  <a:cubicBezTo>
                    <a:pt x="15786" y="2509"/>
                    <a:pt x="11417" y="754"/>
                    <a:pt x="6880" y="6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2" name="Google Shape;742;p5"/>
            <p:cNvSpPr/>
            <p:nvPr/>
          </p:nvSpPr>
          <p:spPr>
            <a:xfrm>
              <a:off x="1749533" y="2847468"/>
              <a:ext cx="35247" cy="14500"/>
            </a:xfrm>
            <a:custGeom>
              <a:avLst/>
              <a:gdLst/>
              <a:ahLst/>
              <a:cxnLst/>
              <a:rect l="l" t="t" r="r" b="b"/>
              <a:pathLst>
                <a:path w="35247" h="14500" extrusionOk="0">
                  <a:moveTo>
                    <a:pt x="7510" y="209"/>
                  </a:moveTo>
                  <a:cubicBezTo>
                    <a:pt x="4365" y="-655"/>
                    <a:pt x="1081" y="1247"/>
                    <a:pt x="217" y="4394"/>
                  </a:cubicBezTo>
                  <a:cubicBezTo>
                    <a:pt x="-647" y="7542"/>
                    <a:pt x="1137" y="10824"/>
                    <a:pt x="4282" y="11688"/>
                  </a:cubicBezTo>
                  <a:cubicBezTo>
                    <a:pt x="13316" y="12377"/>
                    <a:pt x="11594" y="12277"/>
                    <a:pt x="13369" y="12404"/>
                  </a:cubicBezTo>
                  <a:cubicBezTo>
                    <a:pt x="12895" y="12558"/>
                    <a:pt x="12089" y="12317"/>
                    <a:pt x="11934" y="12880"/>
                  </a:cubicBezTo>
                  <a:cubicBezTo>
                    <a:pt x="11242" y="15405"/>
                    <a:pt x="17094" y="12900"/>
                    <a:pt x="19705" y="13000"/>
                  </a:cubicBezTo>
                  <a:cubicBezTo>
                    <a:pt x="22296" y="13107"/>
                    <a:pt x="26789" y="15981"/>
                    <a:pt x="27476" y="13483"/>
                  </a:cubicBezTo>
                  <a:cubicBezTo>
                    <a:pt x="28159" y="10991"/>
                    <a:pt x="35247" y="13958"/>
                    <a:pt x="35247" y="13958"/>
                  </a:cubicBezTo>
                  <a:cubicBezTo>
                    <a:pt x="35247" y="13958"/>
                    <a:pt x="32085" y="12371"/>
                    <a:pt x="28313" y="10489"/>
                  </a:cubicBezTo>
                  <a:cubicBezTo>
                    <a:pt x="28299" y="10542"/>
                    <a:pt x="28211" y="10449"/>
                    <a:pt x="28193" y="10489"/>
                  </a:cubicBezTo>
                  <a:cubicBezTo>
                    <a:pt x="28718" y="8091"/>
                    <a:pt x="23629" y="8125"/>
                    <a:pt x="21379" y="6906"/>
                  </a:cubicBezTo>
                  <a:cubicBezTo>
                    <a:pt x="19081" y="5660"/>
                    <a:pt x="15256" y="557"/>
                    <a:pt x="14564" y="3082"/>
                  </a:cubicBezTo>
                  <a:cubicBezTo>
                    <a:pt x="13867" y="5620"/>
                    <a:pt x="14626" y="3021"/>
                    <a:pt x="7510" y="20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3" name="Google Shape;743;p5"/>
            <p:cNvSpPr/>
            <p:nvPr/>
          </p:nvSpPr>
          <p:spPr>
            <a:xfrm>
              <a:off x="1586220" y="2737225"/>
              <a:ext cx="38714" cy="12551"/>
            </a:xfrm>
            <a:custGeom>
              <a:avLst/>
              <a:gdLst/>
              <a:ahLst/>
              <a:cxnLst/>
              <a:rect l="l" t="t" r="r" b="b"/>
              <a:pathLst>
                <a:path w="38714" h="12551" extrusionOk="0">
                  <a:moveTo>
                    <a:pt x="7033" y="101"/>
                  </a:moveTo>
                  <a:cubicBezTo>
                    <a:pt x="3825" y="-488"/>
                    <a:pt x="693" y="1561"/>
                    <a:pt x="98" y="4762"/>
                  </a:cubicBezTo>
                  <a:cubicBezTo>
                    <a:pt x="-496" y="7970"/>
                    <a:pt x="1673" y="11105"/>
                    <a:pt x="4880" y="11700"/>
                  </a:cubicBezTo>
                  <a:cubicBezTo>
                    <a:pt x="21797" y="11835"/>
                    <a:pt x="24950" y="11801"/>
                    <a:pt x="21738" y="11821"/>
                  </a:cubicBezTo>
                  <a:cubicBezTo>
                    <a:pt x="16753" y="11841"/>
                    <a:pt x="11774" y="11841"/>
                    <a:pt x="6794" y="12056"/>
                  </a:cubicBezTo>
                  <a:cubicBezTo>
                    <a:pt x="6181" y="12082"/>
                    <a:pt x="7980" y="12330"/>
                    <a:pt x="8586" y="12417"/>
                  </a:cubicBezTo>
                  <a:cubicBezTo>
                    <a:pt x="10227" y="12651"/>
                    <a:pt x="11849" y="12531"/>
                    <a:pt x="13488" y="12417"/>
                  </a:cubicBezTo>
                  <a:cubicBezTo>
                    <a:pt x="17710" y="12129"/>
                    <a:pt x="21931" y="11975"/>
                    <a:pt x="26161" y="11942"/>
                  </a:cubicBezTo>
                  <a:cubicBezTo>
                    <a:pt x="27928" y="11922"/>
                    <a:pt x="33187" y="12009"/>
                    <a:pt x="31422" y="11942"/>
                  </a:cubicBezTo>
                  <a:cubicBezTo>
                    <a:pt x="28211" y="11814"/>
                    <a:pt x="38715" y="11942"/>
                    <a:pt x="38715" y="11942"/>
                  </a:cubicBezTo>
                  <a:cubicBezTo>
                    <a:pt x="38715" y="11942"/>
                    <a:pt x="35848" y="10797"/>
                    <a:pt x="31900" y="9310"/>
                  </a:cubicBezTo>
                  <a:cubicBezTo>
                    <a:pt x="33573" y="9879"/>
                    <a:pt x="28641" y="8044"/>
                    <a:pt x="26999" y="7394"/>
                  </a:cubicBezTo>
                  <a:cubicBezTo>
                    <a:pt x="23063" y="5840"/>
                    <a:pt x="19121" y="4273"/>
                    <a:pt x="15282" y="2492"/>
                  </a:cubicBezTo>
                  <a:cubicBezTo>
                    <a:pt x="13791" y="1802"/>
                    <a:pt x="12352" y="1192"/>
                    <a:pt x="10739" y="817"/>
                  </a:cubicBezTo>
                  <a:cubicBezTo>
                    <a:pt x="10141" y="684"/>
                    <a:pt x="8383" y="215"/>
                    <a:pt x="8945" y="463"/>
                  </a:cubicBezTo>
                  <a:cubicBezTo>
                    <a:pt x="13516" y="2452"/>
                    <a:pt x="9007" y="442"/>
                    <a:pt x="7033" y="10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4" name="Google Shape;744;p5"/>
            <p:cNvSpPr/>
            <p:nvPr/>
          </p:nvSpPr>
          <p:spPr>
            <a:xfrm>
              <a:off x="1631807" y="2734290"/>
              <a:ext cx="37961" cy="15303"/>
            </a:xfrm>
            <a:custGeom>
              <a:avLst/>
              <a:gdLst/>
              <a:ahLst/>
              <a:cxnLst/>
              <a:rect l="l" t="t" r="r" b="b"/>
              <a:pathLst>
                <a:path w="37961" h="15303" extrusionOk="0">
                  <a:moveTo>
                    <a:pt x="4008" y="290"/>
                  </a:moveTo>
                  <a:cubicBezTo>
                    <a:pt x="2570" y="752"/>
                    <a:pt x="1400" y="1823"/>
                    <a:pt x="660" y="3277"/>
                  </a:cubicBezTo>
                  <a:cubicBezTo>
                    <a:pt x="-820" y="6183"/>
                    <a:pt x="264" y="9686"/>
                    <a:pt x="3171" y="11166"/>
                  </a:cubicBezTo>
                  <a:cubicBezTo>
                    <a:pt x="20730" y="12834"/>
                    <a:pt x="26586" y="13242"/>
                    <a:pt x="20746" y="12841"/>
                  </a:cubicBezTo>
                  <a:cubicBezTo>
                    <a:pt x="15602" y="12492"/>
                    <a:pt x="10475" y="12084"/>
                    <a:pt x="5322" y="12244"/>
                  </a:cubicBezTo>
                  <a:cubicBezTo>
                    <a:pt x="4514" y="12271"/>
                    <a:pt x="6710" y="13055"/>
                    <a:pt x="7475" y="13316"/>
                  </a:cubicBezTo>
                  <a:cubicBezTo>
                    <a:pt x="8226" y="13577"/>
                    <a:pt x="9087" y="13637"/>
                    <a:pt x="9866" y="13798"/>
                  </a:cubicBezTo>
                  <a:cubicBezTo>
                    <a:pt x="10968" y="14019"/>
                    <a:pt x="13281" y="14381"/>
                    <a:pt x="14409" y="14515"/>
                  </a:cubicBezTo>
                  <a:cubicBezTo>
                    <a:pt x="19870" y="15171"/>
                    <a:pt x="25410" y="15446"/>
                    <a:pt x="30908" y="15231"/>
                  </a:cubicBezTo>
                  <a:cubicBezTo>
                    <a:pt x="32735" y="15164"/>
                    <a:pt x="34471" y="14970"/>
                    <a:pt x="36288" y="14756"/>
                  </a:cubicBezTo>
                  <a:cubicBezTo>
                    <a:pt x="36716" y="14702"/>
                    <a:pt x="37178" y="14696"/>
                    <a:pt x="37603" y="14635"/>
                  </a:cubicBezTo>
                  <a:cubicBezTo>
                    <a:pt x="37737" y="14615"/>
                    <a:pt x="37801" y="14535"/>
                    <a:pt x="37962" y="14515"/>
                  </a:cubicBezTo>
                  <a:cubicBezTo>
                    <a:pt x="37696" y="14488"/>
                    <a:pt x="37919" y="14414"/>
                    <a:pt x="37722" y="14394"/>
                  </a:cubicBezTo>
                  <a:cubicBezTo>
                    <a:pt x="37491" y="14347"/>
                    <a:pt x="37232" y="14327"/>
                    <a:pt x="37005" y="14274"/>
                  </a:cubicBezTo>
                  <a:cubicBezTo>
                    <a:pt x="36487" y="14153"/>
                    <a:pt x="36089" y="14053"/>
                    <a:pt x="35571" y="13919"/>
                  </a:cubicBezTo>
                  <a:cubicBezTo>
                    <a:pt x="34112" y="13530"/>
                    <a:pt x="32697" y="13082"/>
                    <a:pt x="31266" y="12599"/>
                  </a:cubicBezTo>
                  <a:cubicBezTo>
                    <a:pt x="26418" y="10979"/>
                    <a:pt x="21560" y="8835"/>
                    <a:pt x="17278" y="6029"/>
                  </a:cubicBezTo>
                  <a:cubicBezTo>
                    <a:pt x="15580" y="4911"/>
                    <a:pt x="14133" y="3585"/>
                    <a:pt x="12377" y="2560"/>
                  </a:cubicBezTo>
                  <a:cubicBezTo>
                    <a:pt x="11790" y="2219"/>
                    <a:pt x="9846" y="1321"/>
                    <a:pt x="10464" y="1602"/>
                  </a:cubicBezTo>
                  <a:cubicBezTo>
                    <a:pt x="14782" y="3572"/>
                    <a:pt x="10503" y="1609"/>
                    <a:pt x="8550" y="645"/>
                  </a:cubicBezTo>
                  <a:cubicBezTo>
                    <a:pt x="7097" y="-92"/>
                    <a:pt x="5445" y="-179"/>
                    <a:pt x="4008" y="29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5" name="Google Shape;745;p5"/>
            <p:cNvSpPr/>
            <p:nvPr/>
          </p:nvSpPr>
          <p:spPr>
            <a:xfrm>
              <a:off x="1701746" y="2697147"/>
              <a:ext cx="25767" cy="28224"/>
            </a:xfrm>
            <a:custGeom>
              <a:avLst/>
              <a:gdLst/>
              <a:ahLst/>
              <a:cxnLst/>
              <a:rect l="l" t="t" r="r" b="b"/>
              <a:pathLst>
                <a:path w="25767" h="28224" extrusionOk="0">
                  <a:moveTo>
                    <a:pt x="6279" y="9"/>
                  </a:moveTo>
                  <a:cubicBezTo>
                    <a:pt x="4771" y="-78"/>
                    <a:pt x="3193" y="478"/>
                    <a:pt x="1976" y="1563"/>
                  </a:cubicBezTo>
                  <a:cubicBezTo>
                    <a:pt x="-459" y="3733"/>
                    <a:pt x="-673" y="7496"/>
                    <a:pt x="1498" y="9934"/>
                  </a:cubicBezTo>
                  <a:cubicBezTo>
                    <a:pt x="8784" y="15439"/>
                    <a:pt x="7480" y="14448"/>
                    <a:pt x="8790" y="15433"/>
                  </a:cubicBezTo>
                  <a:cubicBezTo>
                    <a:pt x="8226" y="15212"/>
                    <a:pt x="7620" y="14509"/>
                    <a:pt x="7117" y="14957"/>
                  </a:cubicBezTo>
                  <a:cubicBezTo>
                    <a:pt x="5202" y="16665"/>
                    <a:pt x="11351" y="17790"/>
                    <a:pt x="13453" y="19257"/>
                  </a:cubicBezTo>
                  <a:cubicBezTo>
                    <a:pt x="15539" y="20717"/>
                    <a:pt x="17771" y="25378"/>
                    <a:pt x="19670" y="23684"/>
                  </a:cubicBezTo>
                  <a:cubicBezTo>
                    <a:pt x="21559" y="21996"/>
                    <a:pt x="25767" y="28224"/>
                    <a:pt x="25767" y="28224"/>
                  </a:cubicBezTo>
                  <a:cubicBezTo>
                    <a:pt x="25767" y="28224"/>
                    <a:pt x="24026" y="25211"/>
                    <a:pt x="21942" y="21648"/>
                  </a:cubicBezTo>
                  <a:cubicBezTo>
                    <a:pt x="23841" y="19953"/>
                    <a:pt x="19446" y="17194"/>
                    <a:pt x="18235" y="14957"/>
                  </a:cubicBezTo>
                  <a:cubicBezTo>
                    <a:pt x="17015" y="12700"/>
                    <a:pt x="16684" y="6431"/>
                    <a:pt x="14768" y="8139"/>
                  </a:cubicBezTo>
                  <a:cubicBezTo>
                    <a:pt x="12839" y="9861"/>
                    <a:pt x="14693" y="8159"/>
                    <a:pt x="10345" y="2045"/>
                  </a:cubicBezTo>
                  <a:cubicBezTo>
                    <a:pt x="9259" y="826"/>
                    <a:pt x="7789" y="96"/>
                    <a:pt x="6279" y="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6" name="Google Shape;746;p5"/>
            <p:cNvSpPr/>
            <p:nvPr/>
          </p:nvSpPr>
          <p:spPr>
            <a:xfrm>
              <a:off x="1868588" y="2746839"/>
              <a:ext cx="12605" cy="47514"/>
            </a:xfrm>
            <a:custGeom>
              <a:avLst/>
              <a:gdLst/>
              <a:ahLst/>
              <a:cxnLst/>
              <a:rect l="l" t="t" r="r" b="b"/>
              <a:pathLst>
                <a:path w="12605" h="47514" extrusionOk="0">
                  <a:moveTo>
                    <a:pt x="7414" y="51"/>
                  </a:moveTo>
                  <a:cubicBezTo>
                    <a:pt x="4180" y="-378"/>
                    <a:pt x="1267" y="1959"/>
                    <a:pt x="838" y="5194"/>
                  </a:cubicBezTo>
                  <a:cubicBezTo>
                    <a:pt x="510" y="7471"/>
                    <a:pt x="19" y="9822"/>
                    <a:pt x="1" y="12126"/>
                  </a:cubicBezTo>
                  <a:cubicBezTo>
                    <a:pt x="-30" y="16405"/>
                    <a:pt x="570" y="20759"/>
                    <a:pt x="718" y="25038"/>
                  </a:cubicBezTo>
                  <a:cubicBezTo>
                    <a:pt x="980" y="32553"/>
                    <a:pt x="1087" y="40007"/>
                    <a:pt x="1197" y="47514"/>
                  </a:cubicBezTo>
                  <a:cubicBezTo>
                    <a:pt x="3263" y="40295"/>
                    <a:pt x="5204" y="33061"/>
                    <a:pt x="7414" y="25875"/>
                  </a:cubicBezTo>
                  <a:cubicBezTo>
                    <a:pt x="8674" y="21783"/>
                    <a:pt x="10395" y="17818"/>
                    <a:pt x="11479" y="13680"/>
                  </a:cubicBezTo>
                  <a:cubicBezTo>
                    <a:pt x="12064" y="11449"/>
                    <a:pt x="12278" y="9032"/>
                    <a:pt x="12555" y="6748"/>
                  </a:cubicBezTo>
                  <a:cubicBezTo>
                    <a:pt x="12984" y="3513"/>
                    <a:pt x="10647" y="479"/>
                    <a:pt x="7414" y="5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7" name="Google Shape;747;p5"/>
            <p:cNvSpPr/>
            <p:nvPr/>
          </p:nvSpPr>
          <p:spPr>
            <a:xfrm>
              <a:off x="1746557" y="2570702"/>
              <a:ext cx="15508" cy="28781"/>
            </a:xfrm>
            <a:custGeom>
              <a:avLst/>
              <a:gdLst/>
              <a:ahLst/>
              <a:cxnLst/>
              <a:rect l="l" t="t" r="r" b="b"/>
              <a:pathLst>
                <a:path w="15508" h="28781" extrusionOk="0">
                  <a:moveTo>
                    <a:pt x="4389" y="204"/>
                  </a:moveTo>
                  <a:cubicBezTo>
                    <a:pt x="1242" y="1061"/>
                    <a:pt x="-648" y="4350"/>
                    <a:pt x="205" y="7497"/>
                  </a:cubicBezTo>
                  <a:cubicBezTo>
                    <a:pt x="358" y="7712"/>
                    <a:pt x="176" y="7531"/>
                    <a:pt x="325" y="7738"/>
                  </a:cubicBezTo>
                  <a:cubicBezTo>
                    <a:pt x="320" y="7792"/>
                    <a:pt x="403" y="8073"/>
                    <a:pt x="444" y="8214"/>
                  </a:cubicBezTo>
                  <a:cubicBezTo>
                    <a:pt x="526" y="8502"/>
                    <a:pt x="593" y="8770"/>
                    <a:pt x="683" y="9051"/>
                  </a:cubicBezTo>
                  <a:cubicBezTo>
                    <a:pt x="804" y="9433"/>
                    <a:pt x="897" y="9875"/>
                    <a:pt x="1042" y="10250"/>
                  </a:cubicBezTo>
                  <a:cubicBezTo>
                    <a:pt x="1638" y="11777"/>
                    <a:pt x="2640" y="12822"/>
                    <a:pt x="3672" y="14074"/>
                  </a:cubicBezTo>
                  <a:cubicBezTo>
                    <a:pt x="6323" y="17275"/>
                    <a:pt x="8836" y="20517"/>
                    <a:pt x="11443" y="23758"/>
                  </a:cubicBezTo>
                  <a:cubicBezTo>
                    <a:pt x="11863" y="24281"/>
                    <a:pt x="12336" y="24790"/>
                    <a:pt x="12758" y="25312"/>
                  </a:cubicBezTo>
                  <a:cubicBezTo>
                    <a:pt x="13204" y="25861"/>
                    <a:pt x="14465" y="27576"/>
                    <a:pt x="14074" y="26986"/>
                  </a:cubicBezTo>
                  <a:cubicBezTo>
                    <a:pt x="12071" y="23973"/>
                    <a:pt x="15508" y="28781"/>
                    <a:pt x="15508" y="28781"/>
                  </a:cubicBezTo>
                  <a:cubicBezTo>
                    <a:pt x="15508" y="28781"/>
                    <a:pt x="12983" y="12540"/>
                    <a:pt x="13596" y="16586"/>
                  </a:cubicBezTo>
                  <a:cubicBezTo>
                    <a:pt x="13996" y="19231"/>
                    <a:pt x="14300" y="21823"/>
                    <a:pt x="14671" y="24475"/>
                  </a:cubicBezTo>
                  <a:cubicBezTo>
                    <a:pt x="14461" y="23397"/>
                    <a:pt x="14139" y="21736"/>
                    <a:pt x="13954" y="20651"/>
                  </a:cubicBezTo>
                  <a:cubicBezTo>
                    <a:pt x="13324" y="16934"/>
                    <a:pt x="12860" y="13297"/>
                    <a:pt x="12758" y="9527"/>
                  </a:cubicBezTo>
                  <a:cubicBezTo>
                    <a:pt x="12718" y="8000"/>
                    <a:pt x="12512" y="6774"/>
                    <a:pt x="12041" y="5348"/>
                  </a:cubicBezTo>
                  <a:cubicBezTo>
                    <a:pt x="11970" y="5127"/>
                    <a:pt x="11873" y="4966"/>
                    <a:pt x="11802" y="4745"/>
                  </a:cubicBezTo>
                  <a:cubicBezTo>
                    <a:pt x="11765" y="4638"/>
                    <a:pt x="11665" y="4269"/>
                    <a:pt x="11683" y="4390"/>
                  </a:cubicBezTo>
                  <a:cubicBezTo>
                    <a:pt x="10829" y="1242"/>
                    <a:pt x="7538" y="-646"/>
                    <a:pt x="4389" y="20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8" name="Google Shape;748;p5"/>
            <p:cNvSpPr/>
            <p:nvPr/>
          </p:nvSpPr>
          <p:spPr>
            <a:xfrm>
              <a:off x="1799562" y="2590352"/>
              <a:ext cx="21205" cy="53721"/>
            </a:xfrm>
            <a:custGeom>
              <a:avLst/>
              <a:gdLst/>
              <a:ahLst/>
              <a:cxnLst/>
              <a:rect l="l" t="t" r="r" b="b"/>
              <a:pathLst>
                <a:path w="21205" h="53721" extrusionOk="0">
                  <a:moveTo>
                    <a:pt x="4109" y="284"/>
                  </a:moveTo>
                  <a:cubicBezTo>
                    <a:pt x="1002" y="1275"/>
                    <a:pt x="-713" y="4591"/>
                    <a:pt x="283" y="7691"/>
                  </a:cubicBezTo>
                  <a:cubicBezTo>
                    <a:pt x="2900" y="15828"/>
                    <a:pt x="6884" y="23075"/>
                    <a:pt x="10565" y="30770"/>
                  </a:cubicBezTo>
                  <a:cubicBezTo>
                    <a:pt x="14211" y="38392"/>
                    <a:pt x="17663" y="46053"/>
                    <a:pt x="21205" y="53722"/>
                  </a:cubicBezTo>
                  <a:cubicBezTo>
                    <a:pt x="19630" y="45424"/>
                    <a:pt x="18005" y="37173"/>
                    <a:pt x="16542" y="28855"/>
                  </a:cubicBezTo>
                  <a:cubicBezTo>
                    <a:pt x="15067" y="20456"/>
                    <a:pt x="14122" y="12252"/>
                    <a:pt x="11521" y="4108"/>
                  </a:cubicBezTo>
                  <a:cubicBezTo>
                    <a:pt x="10526" y="1001"/>
                    <a:pt x="7215" y="-714"/>
                    <a:pt x="4109" y="28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9" name="Google Shape;749;p5"/>
            <p:cNvSpPr/>
            <p:nvPr/>
          </p:nvSpPr>
          <p:spPr>
            <a:xfrm>
              <a:off x="1781330" y="2642172"/>
              <a:ext cx="12672" cy="39801"/>
            </a:xfrm>
            <a:custGeom>
              <a:avLst/>
              <a:gdLst/>
              <a:ahLst/>
              <a:cxnLst/>
              <a:rect l="l" t="t" r="r" b="b"/>
              <a:pathLst>
                <a:path w="12672" h="39801" extrusionOk="0">
                  <a:moveTo>
                    <a:pt x="4886" y="106"/>
                  </a:moveTo>
                  <a:cubicBezTo>
                    <a:pt x="1682" y="722"/>
                    <a:pt x="-510" y="3837"/>
                    <a:pt x="103" y="7045"/>
                  </a:cubicBezTo>
                  <a:cubicBezTo>
                    <a:pt x="6250" y="23440"/>
                    <a:pt x="7526" y="26520"/>
                    <a:pt x="6320" y="23419"/>
                  </a:cubicBezTo>
                  <a:cubicBezTo>
                    <a:pt x="4450" y="18618"/>
                    <a:pt x="2511" y="13809"/>
                    <a:pt x="462" y="9074"/>
                  </a:cubicBezTo>
                  <a:cubicBezTo>
                    <a:pt x="210" y="8491"/>
                    <a:pt x="795" y="10373"/>
                    <a:pt x="940" y="10989"/>
                  </a:cubicBezTo>
                  <a:cubicBezTo>
                    <a:pt x="1331" y="12657"/>
                    <a:pt x="2023" y="13990"/>
                    <a:pt x="2734" y="15530"/>
                  </a:cubicBezTo>
                  <a:cubicBezTo>
                    <a:pt x="4567" y="19508"/>
                    <a:pt x="6151" y="23654"/>
                    <a:pt x="7755" y="27726"/>
                  </a:cubicBezTo>
                  <a:cubicBezTo>
                    <a:pt x="8424" y="29427"/>
                    <a:pt x="10379" y="34477"/>
                    <a:pt x="9787" y="32749"/>
                  </a:cubicBezTo>
                  <a:cubicBezTo>
                    <a:pt x="8712" y="29601"/>
                    <a:pt x="12417" y="39801"/>
                    <a:pt x="12417" y="39801"/>
                  </a:cubicBezTo>
                  <a:cubicBezTo>
                    <a:pt x="12417" y="39801"/>
                    <a:pt x="12376" y="36653"/>
                    <a:pt x="12298" y="32267"/>
                  </a:cubicBezTo>
                  <a:cubicBezTo>
                    <a:pt x="12388" y="34095"/>
                    <a:pt x="12304" y="28597"/>
                    <a:pt x="12298" y="26768"/>
                  </a:cubicBezTo>
                  <a:cubicBezTo>
                    <a:pt x="12283" y="22395"/>
                    <a:pt x="12303" y="18109"/>
                    <a:pt x="12537" y="13735"/>
                  </a:cubicBezTo>
                  <a:cubicBezTo>
                    <a:pt x="12628" y="12041"/>
                    <a:pt x="12789" y="10407"/>
                    <a:pt x="12537" y="8719"/>
                  </a:cubicBezTo>
                  <a:cubicBezTo>
                    <a:pt x="12443" y="8089"/>
                    <a:pt x="12198" y="6167"/>
                    <a:pt x="12178" y="6804"/>
                  </a:cubicBezTo>
                  <a:cubicBezTo>
                    <a:pt x="12024" y="11960"/>
                    <a:pt x="12119" y="6804"/>
                    <a:pt x="11700" y="4774"/>
                  </a:cubicBezTo>
                  <a:cubicBezTo>
                    <a:pt x="11087" y="1566"/>
                    <a:pt x="8089" y="-503"/>
                    <a:pt x="4886" y="10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0" name="Google Shape;750;p5"/>
            <p:cNvSpPr/>
            <p:nvPr/>
          </p:nvSpPr>
          <p:spPr>
            <a:xfrm>
              <a:off x="1906742" y="2797761"/>
              <a:ext cx="119647" cy="85838"/>
            </a:xfrm>
            <a:custGeom>
              <a:avLst/>
              <a:gdLst/>
              <a:ahLst/>
              <a:cxnLst/>
              <a:rect l="l" t="t" r="r" b="b"/>
              <a:pathLst>
                <a:path w="119647" h="85838" extrusionOk="0">
                  <a:moveTo>
                    <a:pt x="43" y="79417"/>
                  </a:moveTo>
                  <a:cubicBezTo>
                    <a:pt x="-1289" y="70335"/>
                    <a:pt x="28752" y="77722"/>
                    <a:pt x="57233" y="59988"/>
                  </a:cubicBezTo>
                  <a:cubicBezTo>
                    <a:pt x="89313" y="40017"/>
                    <a:pt x="96081" y="11399"/>
                    <a:pt x="98811" y="644"/>
                  </a:cubicBezTo>
                  <a:cubicBezTo>
                    <a:pt x="99321" y="-1366"/>
                    <a:pt x="120226" y="1709"/>
                    <a:pt x="119635" y="4655"/>
                  </a:cubicBezTo>
                  <a:cubicBezTo>
                    <a:pt x="111523" y="45100"/>
                    <a:pt x="82218" y="65949"/>
                    <a:pt x="62801" y="74970"/>
                  </a:cubicBezTo>
                  <a:cubicBezTo>
                    <a:pt x="28968" y="90688"/>
                    <a:pt x="1117" y="86750"/>
                    <a:pt x="43" y="79417"/>
                  </a:cubicBezTo>
                  <a:close/>
                </a:path>
              </a:pathLst>
            </a:custGeom>
            <a:solidFill>
              <a:srgbClr val="000000">
                <a:alpha val="1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1" name="Google Shape;751;p5"/>
            <p:cNvSpPr/>
            <p:nvPr/>
          </p:nvSpPr>
          <p:spPr>
            <a:xfrm>
              <a:off x="1906322" y="2717647"/>
              <a:ext cx="52713" cy="167243"/>
            </a:xfrm>
            <a:custGeom>
              <a:avLst/>
              <a:gdLst/>
              <a:ahLst/>
              <a:cxnLst/>
              <a:rect l="l" t="t" r="r" b="b"/>
              <a:pathLst>
                <a:path w="52713" h="167243" extrusionOk="0">
                  <a:moveTo>
                    <a:pt x="1537" y="166865"/>
                  </a:moveTo>
                  <a:cubicBezTo>
                    <a:pt x="-6735" y="162880"/>
                    <a:pt x="20645" y="115497"/>
                    <a:pt x="29920" y="83256"/>
                  </a:cubicBezTo>
                  <a:cubicBezTo>
                    <a:pt x="40368" y="46937"/>
                    <a:pt x="26229" y="21152"/>
                    <a:pt x="21055" y="11341"/>
                  </a:cubicBezTo>
                  <a:cubicBezTo>
                    <a:pt x="20088" y="9506"/>
                    <a:pt x="37671" y="-2214"/>
                    <a:pt x="39207" y="371"/>
                  </a:cubicBezTo>
                  <a:cubicBezTo>
                    <a:pt x="60266" y="35839"/>
                    <a:pt x="52467" y="70946"/>
                    <a:pt x="44088" y="90650"/>
                  </a:cubicBezTo>
                  <a:cubicBezTo>
                    <a:pt x="29487" y="124980"/>
                    <a:pt x="12055" y="171935"/>
                    <a:pt x="1537" y="166865"/>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52" name="Google Shape;752;p5"/>
          <p:cNvGrpSpPr/>
          <p:nvPr/>
        </p:nvGrpSpPr>
        <p:grpSpPr>
          <a:xfrm>
            <a:off x="83991" y="4117687"/>
            <a:ext cx="1062966" cy="1096460"/>
            <a:chOff x="4846008" y="1466616"/>
            <a:chExt cx="793673" cy="818804"/>
          </a:xfrm>
        </p:grpSpPr>
        <p:grpSp>
          <p:nvGrpSpPr>
            <p:cNvPr id="753" name="Google Shape;753;p5"/>
            <p:cNvGrpSpPr/>
            <p:nvPr/>
          </p:nvGrpSpPr>
          <p:grpSpPr>
            <a:xfrm>
              <a:off x="4846008" y="1576754"/>
              <a:ext cx="720669" cy="708666"/>
              <a:chOff x="4846008" y="1576754"/>
              <a:chExt cx="720669" cy="708666"/>
            </a:xfrm>
          </p:grpSpPr>
          <p:sp>
            <p:nvSpPr>
              <p:cNvPr id="754" name="Google Shape;754;p5"/>
              <p:cNvSpPr/>
              <p:nvPr/>
            </p:nvSpPr>
            <p:spPr>
              <a:xfrm>
                <a:off x="4846028" y="1576754"/>
                <a:ext cx="720649" cy="708648"/>
              </a:xfrm>
              <a:custGeom>
                <a:avLst/>
                <a:gdLst/>
                <a:ahLst/>
                <a:cxnLst/>
                <a:rect l="l" t="t" r="r" b="b"/>
                <a:pathLst>
                  <a:path w="720649" h="708648" extrusionOk="0">
                    <a:moveTo>
                      <a:pt x="700005" y="2762"/>
                    </a:moveTo>
                    <a:cubicBezTo>
                      <a:pt x="700005" y="2762"/>
                      <a:pt x="726258" y="73700"/>
                      <a:pt x="719554" y="172042"/>
                    </a:cubicBezTo>
                    <a:cubicBezTo>
                      <a:pt x="712308" y="278355"/>
                      <a:pt x="668133" y="417169"/>
                      <a:pt x="554929" y="546031"/>
                    </a:cubicBezTo>
                    <a:cubicBezTo>
                      <a:pt x="391884" y="731625"/>
                      <a:pt x="0" y="707636"/>
                      <a:pt x="0" y="707636"/>
                    </a:cubicBezTo>
                    <a:cubicBezTo>
                      <a:pt x="0" y="707636"/>
                      <a:pt x="7260" y="585773"/>
                      <a:pt x="41811" y="457620"/>
                    </a:cubicBezTo>
                    <a:cubicBezTo>
                      <a:pt x="69631" y="354436"/>
                      <a:pt x="120129" y="246147"/>
                      <a:pt x="160641" y="201925"/>
                    </a:cubicBezTo>
                    <a:cubicBezTo>
                      <a:pt x="217145" y="140244"/>
                      <a:pt x="321710" y="60539"/>
                      <a:pt x="428746" y="28379"/>
                    </a:cubicBezTo>
                    <a:cubicBezTo>
                      <a:pt x="564499" y="-12414"/>
                      <a:pt x="700005" y="2762"/>
                      <a:pt x="700005" y="2762"/>
                    </a:cubicBezTo>
                    <a:close/>
                  </a:path>
                </a:pathLst>
              </a:custGeom>
              <a:solidFill>
                <a:srgbClr val="693C1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5" name="Google Shape;755;p5"/>
              <p:cNvSpPr/>
              <p:nvPr/>
            </p:nvSpPr>
            <p:spPr>
              <a:xfrm>
                <a:off x="4846008" y="1714935"/>
                <a:ext cx="710881" cy="570485"/>
              </a:xfrm>
              <a:custGeom>
                <a:avLst/>
                <a:gdLst/>
                <a:ahLst/>
                <a:cxnLst/>
                <a:rect l="l" t="t" r="r" b="b"/>
                <a:pathLst>
                  <a:path w="710881" h="570485" extrusionOk="0">
                    <a:moveTo>
                      <a:pt x="160594" y="63731"/>
                    </a:moveTo>
                    <a:cubicBezTo>
                      <a:pt x="120082" y="107953"/>
                      <a:pt x="69618" y="216255"/>
                      <a:pt x="41798" y="319439"/>
                    </a:cubicBezTo>
                    <a:cubicBezTo>
                      <a:pt x="7246" y="447591"/>
                      <a:pt x="0" y="569475"/>
                      <a:pt x="0" y="569475"/>
                    </a:cubicBezTo>
                    <a:cubicBezTo>
                      <a:pt x="0" y="569475"/>
                      <a:pt x="391864" y="593451"/>
                      <a:pt x="554909" y="407856"/>
                    </a:cubicBezTo>
                    <a:cubicBezTo>
                      <a:pt x="646882" y="303158"/>
                      <a:pt x="692826" y="192198"/>
                      <a:pt x="710881" y="97130"/>
                    </a:cubicBezTo>
                    <a:cubicBezTo>
                      <a:pt x="653493" y="56833"/>
                      <a:pt x="572462" y="13254"/>
                      <a:pt x="479618" y="2792"/>
                    </a:cubicBezTo>
                    <a:cubicBezTo>
                      <a:pt x="371069" y="-9443"/>
                      <a:pt x="255822" y="20828"/>
                      <a:pt x="175100" y="48990"/>
                    </a:cubicBezTo>
                    <a:cubicBezTo>
                      <a:pt x="170178" y="53946"/>
                      <a:pt x="164960" y="58962"/>
                      <a:pt x="160594" y="63731"/>
                    </a:cubicBezTo>
                    <a:close/>
                  </a:path>
                </a:pathLst>
              </a:custGeom>
              <a:solidFill>
                <a:srgbClr val="8C68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6" name="Google Shape;756;p5"/>
              <p:cNvSpPr/>
              <p:nvPr/>
            </p:nvSpPr>
            <p:spPr>
              <a:xfrm>
                <a:off x="4846008" y="1888778"/>
                <a:ext cx="645669" cy="396642"/>
              </a:xfrm>
              <a:custGeom>
                <a:avLst/>
                <a:gdLst/>
                <a:ahLst/>
                <a:cxnLst/>
                <a:rect l="l" t="t" r="r" b="b"/>
                <a:pathLst>
                  <a:path w="645669" h="396642" extrusionOk="0">
                    <a:moveTo>
                      <a:pt x="48019" y="126247"/>
                    </a:moveTo>
                    <a:cubicBezTo>
                      <a:pt x="46111" y="132731"/>
                      <a:pt x="43546" y="139133"/>
                      <a:pt x="41798" y="145596"/>
                    </a:cubicBezTo>
                    <a:cubicBezTo>
                      <a:pt x="7246" y="273748"/>
                      <a:pt x="0" y="395632"/>
                      <a:pt x="0" y="395632"/>
                    </a:cubicBezTo>
                    <a:cubicBezTo>
                      <a:pt x="0" y="395632"/>
                      <a:pt x="391864" y="419608"/>
                      <a:pt x="554909" y="234013"/>
                    </a:cubicBezTo>
                    <a:cubicBezTo>
                      <a:pt x="592621" y="191084"/>
                      <a:pt x="622089" y="147069"/>
                      <a:pt x="645670" y="103504"/>
                    </a:cubicBezTo>
                    <a:cubicBezTo>
                      <a:pt x="590411" y="59349"/>
                      <a:pt x="507036" y="3842"/>
                      <a:pt x="432040" y="426"/>
                    </a:cubicBezTo>
                    <a:cubicBezTo>
                      <a:pt x="285109" y="-6271"/>
                      <a:pt x="139082" y="67352"/>
                      <a:pt x="48019" y="126247"/>
                    </a:cubicBezTo>
                    <a:close/>
                  </a:path>
                </a:pathLst>
              </a:custGeom>
              <a:solidFill>
                <a:srgbClr val="9F81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7" name="Google Shape;757;p5"/>
              <p:cNvSpPr/>
              <p:nvPr/>
            </p:nvSpPr>
            <p:spPr>
              <a:xfrm>
                <a:off x="4898213" y="1926580"/>
                <a:ext cx="453698" cy="315101"/>
              </a:xfrm>
              <a:custGeom>
                <a:avLst/>
                <a:gdLst/>
                <a:ahLst/>
                <a:cxnLst/>
                <a:rect l="l" t="t" r="r" b="b"/>
                <a:pathLst>
                  <a:path w="453698" h="315101" extrusionOk="0">
                    <a:moveTo>
                      <a:pt x="0" y="315102"/>
                    </a:moveTo>
                    <a:cubicBezTo>
                      <a:pt x="0" y="315102"/>
                      <a:pt x="201896" y="305049"/>
                      <a:pt x="315408" y="247794"/>
                    </a:cubicBezTo>
                    <a:cubicBezTo>
                      <a:pt x="428920" y="190539"/>
                      <a:pt x="468213" y="145976"/>
                      <a:pt x="449058" y="84207"/>
                    </a:cubicBezTo>
                    <a:cubicBezTo>
                      <a:pt x="422973" y="96"/>
                      <a:pt x="319399" y="-26914"/>
                      <a:pt x="205887" y="30340"/>
                    </a:cubicBezTo>
                    <a:cubicBezTo>
                      <a:pt x="92375" y="87602"/>
                      <a:pt x="0" y="315102"/>
                      <a:pt x="0" y="315102"/>
                    </a:cubicBezTo>
                    <a:close/>
                  </a:path>
                </a:pathLst>
              </a:custGeom>
              <a:solidFill>
                <a:srgbClr val="A88C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8" name="Google Shape;758;p5"/>
              <p:cNvSpPr/>
              <p:nvPr/>
            </p:nvSpPr>
            <p:spPr>
              <a:xfrm>
                <a:off x="4949949" y="2135255"/>
                <a:ext cx="417112" cy="148136"/>
              </a:xfrm>
              <a:custGeom>
                <a:avLst/>
                <a:gdLst/>
                <a:ahLst/>
                <a:cxnLst/>
                <a:rect l="l" t="t" r="r" b="b"/>
                <a:pathLst>
                  <a:path w="417112" h="148136" extrusionOk="0">
                    <a:moveTo>
                      <a:pt x="0" y="148137"/>
                    </a:moveTo>
                    <a:cubicBezTo>
                      <a:pt x="79296" y="144406"/>
                      <a:pt x="190169" y="131990"/>
                      <a:pt x="291003" y="92610"/>
                    </a:cubicBezTo>
                    <a:cubicBezTo>
                      <a:pt x="365765" y="51877"/>
                      <a:pt x="417112" y="0"/>
                      <a:pt x="417112" y="0"/>
                    </a:cubicBezTo>
                    <a:cubicBezTo>
                      <a:pt x="417112" y="0"/>
                      <a:pt x="320498" y="67080"/>
                      <a:pt x="212357" y="97164"/>
                    </a:cubicBezTo>
                    <a:cubicBezTo>
                      <a:pt x="105562" y="126873"/>
                      <a:pt x="4146" y="147300"/>
                      <a:pt x="0" y="148137"/>
                    </a:cubicBezTo>
                    <a:close/>
                  </a:path>
                </a:pathLst>
              </a:custGeom>
              <a:solidFill>
                <a:srgbClr val="D4BC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59" name="Google Shape;759;p5"/>
            <p:cNvGrpSpPr/>
            <p:nvPr/>
          </p:nvGrpSpPr>
          <p:grpSpPr>
            <a:xfrm>
              <a:off x="4898213" y="1466616"/>
              <a:ext cx="741468" cy="775065"/>
              <a:chOff x="4898213" y="1466616"/>
              <a:chExt cx="741468" cy="775065"/>
            </a:xfrm>
          </p:grpSpPr>
          <p:sp>
            <p:nvSpPr>
              <p:cNvPr id="760" name="Google Shape;760;p5"/>
              <p:cNvSpPr/>
              <p:nvPr/>
            </p:nvSpPr>
            <p:spPr>
              <a:xfrm>
                <a:off x="4904529" y="1466843"/>
                <a:ext cx="735152" cy="759728"/>
              </a:xfrm>
              <a:custGeom>
                <a:avLst/>
                <a:gdLst/>
                <a:ahLst/>
                <a:cxnLst/>
                <a:rect l="l" t="t" r="r" b="b"/>
                <a:pathLst>
                  <a:path w="735152" h="759728" extrusionOk="0">
                    <a:moveTo>
                      <a:pt x="0" y="759729"/>
                    </a:moveTo>
                    <a:cubicBezTo>
                      <a:pt x="0" y="759729"/>
                      <a:pt x="148539" y="663436"/>
                      <a:pt x="353461" y="456008"/>
                    </a:cubicBezTo>
                    <a:cubicBezTo>
                      <a:pt x="558385" y="248580"/>
                      <a:pt x="735152" y="9106"/>
                      <a:pt x="735152" y="9106"/>
                    </a:cubicBezTo>
                    <a:cubicBezTo>
                      <a:pt x="735152" y="9106"/>
                      <a:pt x="728930" y="2670"/>
                      <a:pt x="721999" y="614"/>
                    </a:cubicBezTo>
                    <a:cubicBezTo>
                      <a:pt x="715067" y="-1435"/>
                      <a:pt x="702516" y="2302"/>
                      <a:pt x="702516" y="2302"/>
                    </a:cubicBezTo>
                    <a:cubicBezTo>
                      <a:pt x="702516" y="2302"/>
                      <a:pt x="538360" y="234550"/>
                      <a:pt x="340214" y="445031"/>
                    </a:cubicBezTo>
                    <a:cubicBezTo>
                      <a:pt x="150019" y="647061"/>
                      <a:pt x="0" y="759729"/>
                      <a:pt x="0" y="759729"/>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1" name="Google Shape;761;p5"/>
              <p:cNvSpPr/>
              <p:nvPr/>
            </p:nvSpPr>
            <p:spPr>
              <a:xfrm>
                <a:off x="5412644" y="1736935"/>
                <a:ext cx="56476" cy="214647"/>
              </a:xfrm>
              <a:custGeom>
                <a:avLst/>
                <a:gdLst/>
                <a:ahLst/>
                <a:cxnLst/>
                <a:rect l="l" t="t" r="r" b="b"/>
                <a:pathLst>
                  <a:path w="56476" h="214647" extrusionOk="0">
                    <a:moveTo>
                      <a:pt x="10749" y="0"/>
                    </a:moveTo>
                    <a:cubicBezTo>
                      <a:pt x="10749" y="0"/>
                      <a:pt x="44148" y="31778"/>
                      <a:pt x="53424" y="85444"/>
                    </a:cubicBezTo>
                    <a:cubicBezTo>
                      <a:pt x="62706" y="139102"/>
                      <a:pt x="47859" y="214647"/>
                      <a:pt x="47859" y="214647"/>
                    </a:cubicBezTo>
                    <a:cubicBezTo>
                      <a:pt x="47859" y="214647"/>
                      <a:pt x="53189" y="138988"/>
                      <a:pt x="41221" y="88799"/>
                    </a:cubicBezTo>
                    <a:cubicBezTo>
                      <a:pt x="29260" y="38610"/>
                      <a:pt x="0" y="13890"/>
                      <a:pt x="0" y="13890"/>
                    </a:cubicBezTo>
                    <a:lnTo>
                      <a:pt x="10749" y="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2" name="Google Shape;762;p5"/>
              <p:cNvSpPr/>
              <p:nvPr/>
            </p:nvSpPr>
            <p:spPr>
              <a:xfrm>
                <a:off x="4919410" y="2056388"/>
                <a:ext cx="189773" cy="72571"/>
              </a:xfrm>
              <a:custGeom>
                <a:avLst/>
                <a:gdLst/>
                <a:ahLst/>
                <a:cxnLst/>
                <a:rect l="l" t="t" r="r" b="b"/>
                <a:pathLst>
                  <a:path w="189773" h="72571" extrusionOk="0">
                    <a:moveTo>
                      <a:pt x="168831" y="19757"/>
                    </a:moveTo>
                    <a:cubicBezTo>
                      <a:pt x="168831" y="19757"/>
                      <a:pt x="146107" y="14968"/>
                      <a:pt x="103895" y="28169"/>
                    </a:cubicBezTo>
                    <a:cubicBezTo>
                      <a:pt x="61689" y="41376"/>
                      <a:pt x="0" y="72572"/>
                      <a:pt x="0" y="72572"/>
                    </a:cubicBezTo>
                    <a:cubicBezTo>
                      <a:pt x="0" y="72572"/>
                      <a:pt x="51750" y="36554"/>
                      <a:pt x="99193" y="18411"/>
                    </a:cubicBezTo>
                    <a:cubicBezTo>
                      <a:pt x="146637" y="261"/>
                      <a:pt x="189774" y="0"/>
                      <a:pt x="189774" y="0"/>
                    </a:cubicBezTo>
                    <a:lnTo>
                      <a:pt x="168831" y="19757"/>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3" name="Google Shape;763;p5"/>
              <p:cNvSpPr/>
              <p:nvPr/>
            </p:nvSpPr>
            <p:spPr>
              <a:xfrm>
                <a:off x="5054501" y="2065564"/>
                <a:ext cx="59759" cy="153822"/>
              </a:xfrm>
              <a:custGeom>
                <a:avLst/>
                <a:gdLst/>
                <a:ahLst/>
                <a:cxnLst/>
                <a:rect l="l" t="t" r="r" b="b"/>
                <a:pathLst>
                  <a:path w="59759" h="153822" extrusionOk="0">
                    <a:moveTo>
                      <a:pt x="59760" y="0"/>
                    </a:moveTo>
                    <a:cubicBezTo>
                      <a:pt x="59760" y="0"/>
                      <a:pt x="53960" y="42829"/>
                      <a:pt x="39018" y="81291"/>
                    </a:cubicBezTo>
                    <a:cubicBezTo>
                      <a:pt x="24083" y="119747"/>
                      <a:pt x="0" y="153823"/>
                      <a:pt x="0" y="153823"/>
                    </a:cubicBezTo>
                    <a:cubicBezTo>
                      <a:pt x="0" y="153823"/>
                      <a:pt x="19134" y="111503"/>
                      <a:pt x="29207" y="77427"/>
                    </a:cubicBezTo>
                    <a:cubicBezTo>
                      <a:pt x="39279" y="43351"/>
                      <a:pt x="40291" y="17527"/>
                      <a:pt x="40291" y="17527"/>
                    </a:cubicBezTo>
                    <a:lnTo>
                      <a:pt x="59760" y="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4" name="Google Shape;764;p5"/>
              <p:cNvSpPr/>
              <p:nvPr/>
            </p:nvSpPr>
            <p:spPr>
              <a:xfrm>
                <a:off x="5256523" y="1875890"/>
                <a:ext cx="51526" cy="285933"/>
              </a:xfrm>
              <a:custGeom>
                <a:avLst/>
                <a:gdLst/>
                <a:ahLst/>
                <a:cxnLst/>
                <a:rect l="l" t="t" r="r" b="b"/>
                <a:pathLst>
                  <a:path w="51526" h="285933" extrusionOk="0">
                    <a:moveTo>
                      <a:pt x="36862" y="0"/>
                    </a:moveTo>
                    <a:cubicBezTo>
                      <a:pt x="36862" y="0"/>
                      <a:pt x="57864" y="59304"/>
                      <a:pt x="49600" y="129706"/>
                    </a:cubicBezTo>
                    <a:cubicBezTo>
                      <a:pt x="41342" y="200108"/>
                      <a:pt x="0" y="285933"/>
                      <a:pt x="0" y="285933"/>
                    </a:cubicBezTo>
                    <a:cubicBezTo>
                      <a:pt x="0" y="285933"/>
                      <a:pt x="30499" y="194951"/>
                      <a:pt x="35034" y="128728"/>
                    </a:cubicBezTo>
                    <a:cubicBezTo>
                      <a:pt x="39574" y="62512"/>
                      <a:pt x="24238" y="14218"/>
                      <a:pt x="24238" y="14218"/>
                    </a:cubicBezTo>
                    <a:lnTo>
                      <a:pt x="36862" y="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5" name="Google Shape;765;p5"/>
              <p:cNvSpPr/>
              <p:nvPr/>
            </p:nvSpPr>
            <p:spPr>
              <a:xfrm>
                <a:off x="5006957" y="1862728"/>
                <a:ext cx="294123" cy="87521"/>
              </a:xfrm>
              <a:custGeom>
                <a:avLst/>
                <a:gdLst/>
                <a:ahLst/>
                <a:cxnLst/>
                <a:rect l="l" t="t" r="r" b="b"/>
                <a:pathLst>
                  <a:path w="294123" h="87521" extrusionOk="0">
                    <a:moveTo>
                      <a:pt x="0" y="87522"/>
                    </a:moveTo>
                    <a:cubicBezTo>
                      <a:pt x="0" y="87522"/>
                      <a:pt x="58655" y="41994"/>
                      <a:pt x="133376" y="18875"/>
                    </a:cubicBezTo>
                    <a:cubicBezTo>
                      <a:pt x="208097" y="-4244"/>
                      <a:pt x="294124" y="377"/>
                      <a:pt x="294124" y="377"/>
                    </a:cubicBezTo>
                    <a:lnTo>
                      <a:pt x="276443" y="19926"/>
                    </a:lnTo>
                    <a:cubicBezTo>
                      <a:pt x="276443" y="19926"/>
                      <a:pt x="202706" y="20636"/>
                      <a:pt x="133597" y="37533"/>
                    </a:cubicBezTo>
                    <a:cubicBezTo>
                      <a:pt x="64488" y="54431"/>
                      <a:pt x="0" y="87522"/>
                      <a:pt x="0" y="87522"/>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6" name="Google Shape;766;p5"/>
              <p:cNvSpPr/>
              <p:nvPr/>
            </p:nvSpPr>
            <p:spPr>
              <a:xfrm>
                <a:off x="5122786" y="1712243"/>
                <a:ext cx="299635" cy="36901"/>
              </a:xfrm>
              <a:custGeom>
                <a:avLst/>
                <a:gdLst/>
                <a:ahLst/>
                <a:cxnLst/>
                <a:rect l="l" t="t" r="r" b="b"/>
                <a:pathLst>
                  <a:path w="299635" h="36901" extrusionOk="0">
                    <a:moveTo>
                      <a:pt x="299636" y="18504"/>
                    </a:moveTo>
                    <a:cubicBezTo>
                      <a:pt x="299636" y="18504"/>
                      <a:pt x="247196" y="-1287"/>
                      <a:pt x="172287" y="66"/>
                    </a:cubicBezTo>
                    <a:cubicBezTo>
                      <a:pt x="97378" y="1412"/>
                      <a:pt x="0" y="23909"/>
                      <a:pt x="0" y="23909"/>
                    </a:cubicBezTo>
                    <a:cubicBezTo>
                      <a:pt x="0" y="23909"/>
                      <a:pt x="98671" y="12851"/>
                      <a:pt x="169769" y="16099"/>
                    </a:cubicBezTo>
                    <a:cubicBezTo>
                      <a:pt x="240874" y="19348"/>
                      <a:pt x="284406" y="36901"/>
                      <a:pt x="284406" y="36901"/>
                    </a:cubicBezTo>
                    <a:lnTo>
                      <a:pt x="299636" y="1850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7" name="Google Shape;767;p5"/>
              <p:cNvSpPr/>
              <p:nvPr/>
            </p:nvSpPr>
            <p:spPr>
              <a:xfrm>
                <a:off x="4898213" y="1466616"/>
                <a:ext cx="741467" cy="775065"/>
              </a:xfrm>
              <a:custGeom>
                <a:avLst/>
                <a:gdLst/>
                <a:ahLst/>
                <a:cxnLst/>
                <a:rect l="l" t="t" r="r" b="b"/>
                <a:pathLst>
                  <a:path w="741467" h="775065" extrusionOk="0">
                    <a:moveTo>
                      <a:pt x="0" y="775066"/>
                    </a:moveTo>
                    <a:cubicBezTo>
                      <a:pt x="0" y="775066"/>
                      <a:pt x="148545" y="678779"/>
                      <a:pt x="353461" y="471351"/>
                    </a:cubicBezTo>
                    <a:cubicBezTo>
                      <a:pt x="558385" y="263924"/>
                      <a:pt x="741468" y="9334"/>
                      <a:pt x="741468" y="9334"/>
                    </a:cubicBezTo>
                    <a:cubicBezTo>
                      <a:pt x="741468" y="9334"/>
                      <a:pt x="735246" y="2898"/>
                      <a:pt x="728314" y="842"/>
                    </a:cubicBezTo>
                    <a:cubicBezTo>
                      <a:pt x="721383" y="-1208"/>
                      <a:pt x="713734" y="1130"/>
                      <a:pt x="713734" y="1130"/>
                    </a:cubicBezTo>
                    <a:cubicBezTo>
                      <a:pt x="713734" y="1130"/>
                      <a:pt x="538366" y="249893"/>
                      <a:pt x="340214" y="460375"/>
                    </a:cubicBezTo>
                    <a:cubicBezTo>
                      <a:pt x="150025" y="662404"/>
                      <a:pt x="0" y="775066"/>
                      <a:pt x="0" y="775066"/>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8" name="Google Shape;768;p5"/>
              <p:cNvSpPr/>
              <p:nvPr/>
            </p:nvSpPr>
            <p:spPr>
              <a:xfrm>
                <a:off x="4914374" y="2059911"/>
                <a:ext cx="195425" cy="74895"/>
              </a:xfrm>
              <a:custGeom>
                <a:avLst/>
                <a:gdLst/>
                <a:ahLst/>
                <a:cxnLst/>
                <a:rect l="l" t="t" r="r" b="b"/>
                <a:pathLst>
                  <a:path w="195425" h="74895" extrusionOk="0">
                    <a:moveTo>
                      <a:pt x="173017" y="23393"/>
                    </a:moveTo>
                    <a:cubicBezTo>
                      <a:pt x="173017" y="23393"/>
                      <a:pt x="146101" y="17286"/>
                      <a:pt x="103894" y="30493"/>
                    </a:cubicBezTo>
                    <a:cubicBezTo>
                      <a:pt x="61688" y="43693"/>
                      <a:pt x="0" y="74895"/>
                      <a:pt x="0" y="74895"/>
                    </a:cubicBezTo>
                    <a:cubicBezTo>
                      <a:pt x="0" y="74895"/>
                      <a:pt x="51743" y="38871"/>
                      <a:pt x="99186" y="20728"/>
                    </a:cubicBezTo>
                    <a:cubicBezTo>
                      <a:pt x="146630" y="2585"/>
                      <a:pt x="195426" y="0"/>
                      <a:pt x="195426" y="0"/>
                    </a:cubicBezTo>
                    <a:lnTo>
                      <a:pt x="173017" y="23393"/>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9" name="Google Shape;769;p5"/>
              <p:cNvSpPr/>
              <p:nvPr/>
            </p:nvSpPr>
            <p:spPr>
              <a:xfrm>
                <a:off x="5045144" y="2071631"/>
                <a:ext cx="62371" cy="157666"/>
              </a:xfrm>
              <a:custGeom>
                <a:avLst/>
                <a:gdLst/>
                <a:ahLst/>
                <a:cxnLst/>
                <a:rect l="l" t="t" r="r" b="b"/>
                <a:pathLst>
                  <a:path w="62371" h="157666" extrusionOk="0">
                    <a:moveTo>
                      <a:pt x="62372" y="0"/>
                    </a:moveTo>
                    <a:cubicBezTo>
                      <a:pt x="62372" y="0"/>
                      <a:pt x="55072" y="47229"/>
                      <a:pt x="39748" y="85531"/>
                    </a:cubicBezTo>
                    <a:cubicBezTo>
                      <a:pt x="24425" y="123832"/>
                      <a:pt x="0" y="157667"/>
                      <a:pt x="0" y="157667"/>
                    </a:cubicBezTo>
                    <a:cubicBezTo>
                      <a:pt x="0" y="157667"/>
                      <a:pt x="19563" y="115541"/>
                      <a:pt x="29977" y="81573"/>
                    </a:cubicBezTo>
                    <a:cubicBezTo>
                      <a:pt x="40391" y="47597"/>
                      <a:pt x="41657" y="16864"/>
                      <a:pt x="41657" y="16864"/>
                    </a:cubicBezTo>
                    <a:lnTo>
                      <a:pt x="62372" y="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0" name="Google Shape;770;p5"/>
              <p:cNvSpPr/>
              <p:nvPr/>
            </p:nvSpPr>
            <p:spPr>
              <a:xfrm>
                <a:off x="5244977" y="1887972"/>
                <a:ext cx="58601" cy="292362"/>
              </a:xfrm>
              <a:custGeom>
                <a:avLst/>
                <a:gdLst/>
                <a:ahLst/>
                <a:cxnLst/>
                <a:rect l="l" t="t" r="r" b="b"/>
                <a:pathLst>
                  <a:path w="58601" h="292362" extrusionOk="0">
                    <a:moveTo>
                      <a:pt x="46834" y="0"/>
                    </a:moveTo>
                    <a:cubicBezTo>
                      <a:pt x="46834" y="0"/>
                      <a:pt x="66136" y="68011"/>
                      <a:pt x="55299" y="138057"/>
                    </a:cubicBezTo>
                    <a:cubicBezTo>
                      <a:pt x="44456" y="208111"/>
                      <a:pt x="0" y="292362"/>
                      <a:pt x="0" y="292362"/>
                    </a:cubicBezTo>
                    <a:cubicBezTo>
                      <a:pt x="0" y="292362"/>
                      <a:pt x="33815" y="202559"/>
                      <a:pt x="40780" y="136550"/>
                    </a:cubicBezTo>
                    <a:cubicBezTo>
                      <a:pt x="47738" y="70542"/>
                      <a:pt x="31578" y="15899"/>
                      <a:pt x="31578" y="15899"/>
                    </a:cubicBezTo>
                    <a:lnTo>
                      <a:pt x="46834" y="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1" name="Google Shape;771;p5"/>
              <p:cNvSpPr/>
              <p:nvPr/>
            </p:nvSpPr>
            <p:spPr>
              <a:xfrm>
                <a:off x="4996957" y="1868630"/>
                <a:ext cx="302435" cy="88149"/>
              </a:xfrm>
              <a:custGeom>
                <a:avLst/>
                <a:gdLst/>
                <a:ahLst/>
                <a:cxnLst/>
                <a:rect l="l" t="t" r="r" b="b"/>
                <a:pathLst>
                  <a:path w="302435" h="88149" extrusionOk="0">
                    <a:moveTo>
                      <a:pt x="0" y="88150"/>
                    </a:moveTo>
                    <a:cubicBezTo>
                      <a:pt x="0" y="88150"/>
                      <a:pt x="58662" y="42615"/>
                      <a:pt x="133383" y="19503"/>
                    </a:cubicBezTo>
                    <a:cubicBezTo>
                      <a:pt x="208104" y="-3616"/>
                      <a:pt x="302435" y="242"/>
                      <a:pt x="302435" y="242"/>
                    </a:cubicBezTo>
                    <a:cubicBezTo>
                      <a:pt x="302435" y="242"/>
                      <a:pt x="283348" y="19476"/>
                      <a:pt x="281084" y="20528"/>
                    </a:cubicBezTo>
                    <a:cubicBezTo>
                      <a:pt x="278828" y="21579"/>
                      <a:pt x="202713" y="21258"/>
                      <a:pt x="133604" y="38162"/>
                    </a:cubicBezTo>
                    <a:cubicBezTo>
                      <a:pt x="64488" y="55059"/>
                      <a:pt x="0" y="88150"/>
                      <a:pt x="0" y="8815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2" name="Google Shape;772;p5"/>
              <p:cNvSpPr/>
              <p:nvPr/>
            </p:nvSpPr>
            <p:spPr>
              <a:xfrm>
                <a:off x="5107228" y="1715940"/>
                <a:ext cx="307900" cy="40048"/>
              </a:xfrm>
              <a:custGeom>
                <a:avLst/>
                <a:gdLst/>
                <a:ahLst/>
                <a:cxnLst/>
                <a:rect l="l" t="t" r="r" b="b"/>
                <a:pathLst>
                  <a:path w="307900" h="40048" extrusionOk="0">
                    <a:moveTo>
                      <a:pt x="307900" y="18584"/>
                    </a:moveTo>
                    <a:cubicBezTo>
                      <a:pt x="307900" y="18584"/>
                      <a:pt x="247196" y="-1287"/>
                      <a:pt x="172287" y="66"/>
                    </a:cubicBezTo>
                    <a:cubicBezTo>
                      <a:pt x="97378" y="1419"/>
                      <a:pt x="0" y="23908"/>
                      <a:pt x="0" y="23908"/>
                    </a:cubicBezTo>
                    <a:cubicBezTo>
                      <a:pt x="0" y="23908"/>
                      <a:pt x="98671" y="12851"/>
                      <a:pt x="169776" y="16099"/>
                    </a:cubicBezTo>
                    <a:cubicBezTo>
                      <a:pt x="240874" y="19347"/>
                      <a:pt x="292932" y="40049"/>
                      <a:pt x="292932" y="40049"/>
                    </a:cubicBezTo>
                    <a:lnTo>
                      <a:pt x="307900" y="18584"/>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3" name="Google Shape;773;p5"/>
              <p:cNvSpPr/>
              <p:nvPr/>
            </p:nvSpPr>
            <p:spPr>
              <a:xfrm>
                <a:off x="5411184" y="1739721"/>
                <a:ext cx="55126" cy="222617"/>
              </a:xfrm>
              <a:custGeom>
                <a:avLst/>
                <a:gdLst/>
                <a:ahLst/>
                <a:cxnLst/>
                <a:rect l="l" t="t" r="r" b="b"/>
                <a:pathLst>
                  <a:path w="55126" h="222617" extrusionOk="0">
                    <a:moveTo>
                      <a:pt x="10052" y="0"/>
                    </a:moveTo>
                    <a:cubicBezTo>
                      <a:pt x="10052" y="0"/>
                      <a:pt x="46968" y="39789"/>
                      <a:pt x="53665" y="93829"/>
                    </a:cubicBezTo>
                    <a:cubicBezTo>
                      <a:pt x="60356" y="147876"/>
                      <a:pt x="41905" y="222617"/>
                      <a:pt x="41905" y="222617"/>
                    </a:cubicBezTo>
                    <a:cubicBezTo>
                      <a:pt x="41905" y="222617"/>
                      <a:pt x="50859" y="147306"/>
                      <a:pt x="41309" y="96601"/>
                    </a:cubicBezTo>
                    <a:cubicBezTo>
                      <a:pt x="31765" y="45896"/>
                      <a:pt x="0" y="16328"/>
                      <a:pt x="0" y="16328"/>
                    </a:cubicBezTo>
                    <a:lnTo>
                      <a:pt x="10052" y="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774" name="Google Shape;774;p5"/>
          <p:cNvGrpSpPr/>
          <p:nvPr/>
        </p:nvGrpSpPr>
        <p:grpSpPr>
          <a:xfrm>
            <a:off x="2338549" y="198960"/>
            <a:ext cx="1384761" cy="1018951"/>
            <a:chOff x="5411096" y="2775417"/>
            <a:chExt cx="1033944" cy="760922"/>
          </a:xfrm>
        </p:grpSpPr>
        <p:grpSp>
          <p:nvGrpSpPr>
            <p:cNvPr id="775" name="Google Shape;775;p5"/>
            <p:cNvGrpSpPr/>
            <p:nvPr/>
          </p:nvGrpSpPr>
          <p:grpSpPr>
            <a:xfrm>
              <a:off x="5608137" y="2912788"/>
              <a:ext cx="836903" cy="623551"/>
              <a:chOff x="5608137" y="2912788"/>
              <a:chExt cx="836903" cy="623551"/>
            </a:xfrm>
          </p:grpSpPr>
          <p:grpSp>
            <p:nvGrpSpPr>
              <p:cNvPr id="776" name="Google Shape;776;p5"/>
              <p:cNvGrpSpPr/>
              <p:nvPr/>
            </p:nvGrpSpPr>
            <p:grpSpPr>
              <a:xfrm>
                <a:off x="5800355" y="3037701"/>
                <a:ext cx="644685" cy="498638"/>
                <a:chOff x="5800355" y="3037701"/>
                <a:chExt cx="644685" cy="498638"/>
              </a:xfrm>
            </p:grpSpPr>
            <p:grpSp>
              <p:nvGrpSpPr>
                <p:cNvPr id="777" name="Google Shape;777;p5"/>
                <p:cNvGrpSpPr/>
                <p:nvPr/>
              </p:nvGrpSpPr>
              <p:grpSpPr>
                <a:xfrm>
                  <a:off x="5810086" y="3037701"/>
                  <a:ext cx="634954" cy="498638"/>
                  <a:chOff x="5810086" y="3037701"/>
                  <a:chExt cx="634954" cy="498638"/>
                </a:xfrm>
              </p:grpSpPr>
              <p:sp>
                <p:nvSpPr>
                  <p:cNvPr id="778" name="Google Shape;778;p5"/>
                  <p:cNvSpPr/>
                  <p:nvPr/>
                </p:nvSpPr>
                <p:spPr>
                  <a:xfrm>
                    <a:off x="5810086" y="3037701"/>
                    <a:ext cx="634954" cy="498638"/>
                  </a:xfrm>
                  <a:custGeom>
                    <a:avLst/>
                    <a:gdLst/>
                    <a:ahLst/>
                    <a:cxnLst/>
                    <a:rect l="l" t="t" r="r" b="b"/>
                    <a:pathLst>
                      <a:path w="634954" h="498638" extrusionOk="0">
                        <a:moveTo>
                          <a:pt x="0" y="32419"/>
                        </a:moveTo>
                        <a:cubicBezTo>
                          <a:pt x="0" y="32419"/>
                          <a:pt x="219342" y="-71161"/>
                          <a:pt x="456030" y="91971"/>
                        </a:cubicBezTo>
                        <a:cubicBezTo>
                          <a:pt x="587946" y="182893"/>
                          <a:pt x="634954" y="497906"/>
                          <a:pt x="634954" y="497906"/>
                        </a:cubicBezTo>
                        <a:cubicBezTo>
                          <a:pt x="634954" y="497906"/>
                          <a:pt x="298778" y="512499"/>
                          <a:pt x="161605" y="411464"/>
                        </a:cubicBezTo>
                        <a:cubicBezTo>
                          <a:pt x="4481" y="295722"/>
                          <a:pt x="0" y="32419"/>
                          <a:pt x="0" y="32419"/>
                        </a:cubicBezTo>
                        <a:close/>
                      </a:path>
                    </a:pathLst>
                  </a:custGeom>
                  <a:solidFill>
                    <a:srgbClr val="6E3D1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9" name="Google Shape;779;p5"/>
                  <p:cNvSpPr/>
                  <p:nvPr/>
                </p:nvSpPr>
                <p:spPr>
                  <a:xfrm>
                    <a:off x="6055990" y="3077092"/>
                    <a:ext cx="389050" cy="459023"/>
                  </a:xfrm>
                  <a:custGeom>
                    <a:avLst/>
                    <a:gdLst/>
                    <a:ahLst/>
                    <a:cxnLst/>
                    <a:rect l="l" t="t" r="r" b="b"/>
                    <a:pathLst>
                      <a:path w="389050" h="459023" extrusionOk="0">
                        <a:moveTo>
                          <a:pt x="389050" y="458495"/>
                        </a:moveTo>
                        <a:cubicBezTo>
                          <a:pt x="389050" y="458495"/>
                          <a:pt x="342029" y="143523"/>
                          <a:pt x="210112" y="52607"/>
                        </a:cubicBezTo>
                        <a:cubicBezTo>
                          <a:pt x="177725" y="30279"/>
                          <a:pt x="145779" y="13281"/>
                          <a:pt x="114556" y="0"/>
                        </a:cubicBezTo>
                        <a:cubicBezTo>
                          <a:pt x="58266" y="38530"/>
                          <a:pt x="-13991" y="106902"/>
                          <a:pt x="2350" y="196993"/>
                        </a:cubicBezTo>
                        <a:cubicBezTo>
                          <a:pt x="25040" y="322018"/>
                          <a:pt x="158363" y="409136"/>
                          <a:pt x="253035" y="456372"/>
                        </a:cubicBezTo>
                        <a:cubicBezTo>
                          <a:pt x="330322" y="460611"/>
                          <a:pt x="389050" y="458495"/>
                          <a:pt x="389050" y="458495"/>
                        </a:cubicBezTo>
                        <a:close/>
                      </a:path>
                    </a:pathLst>
                  </a:custGeom>
                  <a:solidFill>
                    <a:srgbClr val="89652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0" name="Google Shape;780;p5"/>
                  <p:cNvSpPr/>
                  <p:nvPr/>
                </p:nvSpPr>
                <p:spPr>
                  <a:xfrm>
                    <a:off x="6173070" y="3171652"/>
                    <a:ext cx="271099" cy="359494"/>
                  </a:xfrm>
                  <a:custGeom>
                    <a:avLst/>
                    <a:gdLst/>
                    <a:ahLst/>
                    <a:cxnLst/>
                    <a:rect l="l" t="t" r="r" b="b"/>
                    <a:pathLst>
                      <a:path w="271099" h="359494" extrusionOk="0">
                        <a:moveTo>
                          <a:pt x="271100" y="359494"/>
                        </a:moveTo>
                        <a:cubicBezTo>
                          <a:pt x="269312" y="347867"/>
                          <a:pt x="233200" y="117776"/>
                          <a:pt x="137329" y="112"/>
                        </a:cubicBezTo>
                        <a:cubicBezTo>
                          <a:pt x="88787" y="-913"/>
                          <a:pt x="33300" y="4686"/>
                          <a:pt x="16657" y="34080"/>
                        </a:cubicBezTo>
                        <a:cubicBezTo>
                          <a:pt x="-14619" y="89313"/>
                          <a:pt x="-8357" y="149595"/>
                          <a:pt x="92310" y="227946"/>
                        </a:cubicBezTo>
                        <a:cubicBezTo>
                          <a:pt x="154125" y="276059"/>
                          <a:pt x="219611" y="323141"/>
                          <a:pt x="271100" y="359494"/>
                        </a:cubicBezTo>
                        <a:close/>
                      </a:path>
                    </a:pathLst>
                  </a:custGeom>
                  <a:solidFill>
                    <a:srgbClr val="9679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1" name="Google Shape;781;p5"/>
                  <p:cNvSpPr/>
                  <p:nvPr/>
                </p:nvSpPr>
                <p:spPr>
                  <a:xfrm>
                    <a:off x="6218296" y="3203067"/>
                    <a:ext cx="179756" cy="269852"/>
                  </a:xfrm>
                  <a:custGeom>
                    <a:avLst/>
                    <a:gdLst/>
                    <a:ahLst/>
                    <a:cxnLst/>
                    <a:rect l="l" t="t" r="r" b="b"/>
                    <a:pathLst>
                      <a:path w="179756" h="269852" extrusionOk="0">
                        <a:moveTo>
                          <a:pt x="179757" y="269853"/>
                        </a:moveTo>
                        <a:cubicBezTo>
                          <a:pt x="179757" y="269853"/>
                          <a:pt x="100039" y="-39641"/>
                          <a:pt x="17107" y="4266"/>
                        </a:cubicBezTo>
                        <a:cubicBezTo>
                          <a:pt x="-65832" y="48173"/>
                          <a:pt x="179757" y="269853"/>
                          <a:pt x="179757" y="269853"/>
                        </a:cubicBezTo>
                        <a:close/>
                      </a:path>
                    </a:pathLst>
                  </a:custGeom>
                  <a:solidFill>
                    <a:srgbClr val="AC904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2" name="Google Shape;782;p5"/>
                  <p:cNvSpPr/>
                  <p:nvPr/>
                </p:nvSpPr>
                <p:spPr>
                  <a:xfrm>
                    <a:off x="6311671" y="3216984"/>
                    <a:ext cx="105729" cy="272404"/>
                  </a:xfrm>
                  <a:custGeom>
                    <a:avLst/>
                    <a:gdLst/>
                    <a:ahLst/>
                    <a:cxnLst/>
                    <a:rect l="l" t="t" r="r" b="b"/>
                    <a:pathLst>
                      <a:path w="105729" h="272404" extrusionOk="0">
                        <a:moveTo>
                          <a:pt x="105730" y="272405"/>
                        </a:moveTo>
                        <a:cubicBezTo>
                          <a:pt x="105730" y="272405"/>
                          <a:pt x="93527" y="199070"/>
                          <a:pt x="65285" y="124074"/>
                        </a:cubicBezTo>
                        <a:cubicBezTo>
                          <a:pt x="37036" y="49084"/>
                          <a:pt x="0" y="0"/>
                          <a:pt x="0" y="0"/>
                        </a:cubicBezTo>
                        <a:cubicBezTo>
                          <a:pt x="0" y="0"/>
                          <a:pt x="26166" y="53103"/>
                          <a:pt x="54409" y="128099"/>
                        </a:cubicBezTo>
                        <a:cubicBezTo>
                          <a:pt x="82658" y="203095"/>
                          <a:pt x="105730" y="272405"/>
                          <a:pt x="105730" y="272405"/>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83" name="Google Shape;783;p5"/>
                <p:cNvGrpSpPr/>
                <p:nvPr/>
              </p:nvGrpSpPr>
              <p:grpSpPr>
                <a:xfrm>
                  <a:off x="5800355" y="3048335"/>
                  <a:ext cx="572321" cy="433679"/>
                  <a:chOff x="5800355" y="3048335"/>
                  <a:chExt cx="572321" cy="433679"/>
                </a:xfrm>
              </p:grpSpPr>
              <p:sp>
                <p:nvSpPr>
                  <p:cNvPr id="784" name="Google Shape;784;p5"/>
                  <p:cNvSpPr/>
                  <p:nvPr/>
                </p:nvSpPr>
                <p:spPr>
                  <a:xfrm>
                    <a:off x="5800355" y="3048335"/>
                    <a:ext cx="572321" cy="431382"/>
                  </a:xfrm>
                  <a:custGeom>
                    <a:avLst/>
                    <a:gdLst/>
                    <a:ahLst/>
                    <a:cxnLst/>
                    <a:rect l="l" t="t" r="r" b="b"/>
                    <a:pathLst>
                      <a:path w="572321" h="431382" extrusionOk="0">
                        <a:moveTo>
                          <a:pt x="13950" y="59"/>
                        </a:moveTo>
                        <a:lnTo>
                          <a:pt x="0" y="20552"/>
                        </a:lnTo>
                        <a:cubicBezTo>
                          <a:pt x="0" y="20552"/>
                          <a:pt x="25952" y="35621"/>
                          <a:pt x="136597" y="114602"/>
                        </a:cubicBezTo>
                        <a:cubicBezTo>
                          <a:pt x="225115" y="177791"/>
                          <a:pt x="342645" y="262565"/>
                          <a:pt x="424131" y="325037"/>
                        </a:cubicBezTo>
                        <a:cubicBezTo>
                          <a:pt x="468199" y="358825"/>
                          <a:pt x="572322" y="431383"/>
                          <a:pt x="572322" y="431383"/>
                        </a:cubicBezTo>
                        <a:cubicBezTo>
                          <a:pt x="572322" y="431383"/>
                          <a:pt x="493682" y="373123"/>
                          <a:pt x="425497" y="322833"/>
                        </a:cubicBezTo>
                        <a:cubicBezTo>
                          <a:pt x="343228" y="262156"/>
                          <a:pt x="245367" y="174757"/>
                          <a:pt x="151311" y="103183"/>
                        </a:cubicBezTo>
                        <a:cubicBezTo>
                          <a:pt x="7909" y="-5935"/>
                          <a:pt x="13950" y="59"/>
                          <a:pt x="13950" y="59"/>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5" name="Google Shape;785;p5"/>
                  <p:cNvSpPr/>
                  <p:nvPr/>
                </p:nvSpPr>
                <p:spPr>
                  <a:xfrm>
                    <a:off x="6171524" y="3325319"/>
                    <a:ext cx="60175" cy="156695"/>
                  </a:xfrm>
                  <a:custGeom>
                    <a:avLst/>
                    <a:gdLst/>
                    <a:ahLst/>
                    <a:cxnLst/>
                    <a:rect l="l" t="t" r="r" b="b"/>
                    <a:pathLst>
                      <a:path w="60175" h="156695" extrusionOk="0">
                        <a:moveTo>
                          <a:pt x="20139" y="15993"/>
                        </a:moveTo>
                        <a:cubicBezTo>
                          <a:pt x="20139" y="15993"/>
                          <a:pt x="31430" y="40398"/>
                          <a:pt x="41436" y="75572"/>
                        </a:cubicBezTo>
                        <a:cubicBezTo>
                          <a:pt x="51448" y="110746"/>
                          <a:pt x="60175" y="156696"/>
                          <a:pt x="60175" y="156696"/>
                        </a:cubicBezTo>
                        <a:cubicBezTo>
                          <a:pt x="60175" y="156696"/>
                          <a:pt x="46171" y="112655"/>
                          <a:pt x="30848" y="73717"/>
                        </a:cubicBezTo>
                        <a:cubicBezTo>
                          <a:pt x="15518" y="34786"/>
                          <a:pt x="0" y="0"/>
                          <a:pt x="0" y="0"/>
                        </a:cubicBezTo>
                        <a:lnTo>
                          <a:pt x="20139" y="15993"/>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6" name="Google Shape;786;p5"/>
                  <p:cNvSpPr/>
                  <p:nvPr/>
                </p:nvSpPr>
                <p:spPr>
                  <a:xfrm>
                    <a:off x="6027553" y="3217433"/>
                    <a:ext cx="59421" cy="217788"/>
                  </a:xfrm>
                  <a:custGeom>
                    <a:avLst/>
                    <a:gdLst/>
                    <a:ahLst/>
                    <a:cxnLst/>
                    <a:rect l="l" t="t" r="r" b="b"/>
                    <a:pathLst>
                      <a:path w="59421" h="217788" extrusionOk="0">
                        <a:moveTo>
                          <a:pt x="27197" y="17413"/>
                        </a:moveTo>
                        <a:cubicBezTo>
                          <a:pt x="27197" y="17413"/>
                          <a:pt x="40097" y="64133"/>
                          <a:pt x="49506" y="99474"/>
                        </a:cubicBezTo>
                        <a:cubicBezTo>
                          <a:pt x="66229" y="162308"/>
                          <a:pt x="56739" y="217788"/>
                          <a:pt x="56739" y="217788"/>
                        </a:cubicBezTo>
                        <a:cubicBezTo>
                          <a:pt x="56739" y="217788"/>
                          <a:pt x="49546" y="163922"/>
                          <a:pt x="35395" y="107029"/>
                        </a:cubicBezTo>
                        <a:cubicBezTo>
                          <a:pt x="25295" y="66423"/>
                          <a:pt x="0" y="0"/>
                          <a:pt x="0" y="0"/>
                        </a:cubicBezTo>
                        <a:lnTo>
                          <a:pt x="27197" y="17413"/>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7" name="Google Shape;787;p5"/>
                  <p:cNvSpPr/>
                  <p:nvPr/>
                </p:nvSpPr>
                <p:spPr>
                  <a:xfrm>
                    <a:off x="5867602" y="3103392"/>
                    <a:ext cx="61158" cy="228497"/>
                  </a:xfrm>
                  <a:custGeom>
                    <a:avLst/>
                    <a:gdLst/>
                    <a:ahLst/>
                    <a:cxnLst/>
                    <a:rect l="l" t="t" r="r" b="b"/>
                    <a:pathLst>
                      <a:path w="61158" h="228497" extrusionOk="0">
                        <a:moveTo>
                          <a:pt x="27479" y="19355"/>
                        </a:moveTo>
                        <a:cubicBezTo>
                          <a:pt x="27479" y="19355"/>
                          <a:pt x="38101" y="58112"/>
                          <a:pt x="47906" y="93333"/>
                        </a:cubicBezTo>
                        <a:cubicBezTo>
                          <a:pt x="65345" y="155966"/>
                          <a:pt x="60557" y="228497"/>
                          <a:pt x="60557" y="228497"/>
                        </a:cubicBezTo>
                        <a:cubicBezTo>
                          <a:pt x="60557" y="228497"/>
                          <a:pt x="46211" y="154727"/>
                          <a:pt x="31357" y="98028"/>
                        </a:cubicBezTo>
                        <a:cubicBezTo>
                          <a:pt x="20755" y="57563"/>
                          <a:pt x="0" y="0"/>
                          <a:pt x="0" y="0"/>
                        </a:cubicBezTo>
                        <a:lnTo>
                          <a:pt x="27479" y="19355"/>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8" name="Google Shape;788;p5"/>
                  <p:cNvSpPr/>
                  <p:nvPr/>
                </p:nvSpPr>
                <p:spPr>
                  <a:xfrm>
                    <a:off x="6176567" y="3318508"/>
                    <a:ext cx="178475" cy="20343"/>
                  </a:xfrm>
                  <a:custGeom>
                    <a:avLst/>
                    <a:gdLst/>
                    <a:ahLst/>
                    <a:cxnLst/>
                    <a:rect l="l" t="t" r="r" b="b"/>
                    <a:pathLst>
                      <a:path w="178475" h="20343" extrusionOk="0">
                        <a:moveTo>
                          <a:pt x="0" y="0"/>
                        </a:moveTo>
                        <a:cubicBezTo>
                          <a:pt x="0" y="0"/>
                          <a:pt x="37116" y="6275"/>
                          <a:pt x="81733" y="8566"/>
                        </a:cubicBezTo>
                        <a:cubicBezTo>
                          <a:pt x="126350" y="10863"/>
                          <a:pt x="178475" y="9175"/>
                          <a:pt x="178475" y="9175"/>
                        </a:cubicBezTo>
                        <a:cubicBezTo>
                          <a:pt x="178475" y="9175"/>
                          <a:pt x="121133" y="20594"/>
                          <a:pt x="82691" y="20340"/>
                        </a:cubicBezTo>
                        <a:cubicBezTo>
                          <a:pt x="49191" y="20125"/>
                          <a:pt x="20976" y="18069"/>
                          <a:pt x="20976" y="18069"/>
                        </a:cubicBezTo>
                        <a:lnTo>
                          <a:pt x="0" y="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9" name="Google Shape;789;p5"/>
                  <p:cNvSpPr/>
                  <p:nvPr/>
                </p:nvSpPr>
                <p:spPr>
                  <a:xfrm>
                    <a:off x="6050719" y="3170291"/>
                    <a:ext cx="193718" cy="75672"/>
                  </a:xfrm>
                  <a:custGeom>
                    <a:avLst/>
                    <a:gdLst/>
                    <a:ahLst/>
                    <a:cxnLst/>
                    <a:rect l="l" t="t" r="r" b="b"/>
                    <a:pathLst>
                      <a:path w="193718" h="75672" extrusionOk="0">
                        <a:moveTo>
                          <a:pt x="0" y="54824"/>
                        </a:moveTo>
                        <a:cubicBezTo>
                          <a:pt x="0" y="54824"/>
                          <a:pt x="52707" y="47551"/>
                          <a:pt x="95309" y="37069"/>
                        </a:cubicBezTo>
                        <a:cubicBezTo>
                          <a:pt x="127556" y="29140"/>
                          <a:pt x="193718" y="0"/>
                          <a:pt x="193718" y="0"/>
                        </a:cubicBezTo>
                        <a:cubicBezTo>
                          <a:pt x="193718" y="0"/>
                          <a:pt x="159770" y="29843"/>
                          <a:pt x="102776" y="51756"/>
                        </a:cubicBezTo>
                        <a:cubicBezTo>
                          <a:pt x="72096" y="63557"/>
                          <a:pt x="24445" y="75672"/>
                          <a:pt x="24445" y="75672"/>
                        </a:cubicBezTo>
                        <a:lnTo>
                          <a:pt x="0" y="5482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0" name="Google Shape;790;p5"/>
                  <p:cNvSpPr/>
                  <p:nvPr/>
                </p:nvSpPr>
                <p:spPr>
                  <a:xfrm>
                    <a:off x="5883200" y="3080668"/>
                    <a:ext cx="167116" cy="41951"/>
                  </a:xfrm>
                  <a:custGeom>
                    <a:avLst/>
                    <a:gdLst/>
                    <a:ahLst/>
                    <a:cxnLst/>
                    <a:rect l="l" t="t" r="r" b="b"/>
                    <a:pathLst>
                      <a:path w="167116" h="41951" extrusionOk="0">
                        <a:moveTo>
                          <a:pt x="0" y="17272"/>
                        </a:moveTo>
                        <a:cubicBezTo>
                          <a:pt x="0" y="17272"/>
                          <a:pt x="26334" y="22958"/>
                          <a:pt x="84707" y="16803"/>
                        </a:cubicBezTo>
                        <a:cubicBezTo>
                          <a:pt x="106647" y="14493"/>
                          <a:pt x="167117" y="0"/>
                          <a:pt x="167117" y="0"/>
                        </a:cubicBezTo>
                        <a:cubicBezTo>
                          <a:pt x="167117" y="0"/>
                          <a:pt x="104993" y="24706"/>
                          <a:pt x="87225" y="29327"/>
                        </a:cubicBezTo>
                        <a:cubicBezTo>
                          <a:pt x="61146" y="36112"/>
                          <a:pt x="30379" y="41952"/>
                          <a:pt x="30379" y="41952"/>
                        </a:cubicBezTo>
                        <a:lnTo>
                          <a:pt x="0" y="17272"/>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791" name="Google Shape;791;p5"/>
              <p:cNvGrpSpPr/>
              <p:nvPr/>
            </p:nvGrpSpPr>
            <p:grpSpPr>
              <a:xfrm>
                <a:off x="5608137" y="2912788"/>
                <a:ext cx="778141" cy="580103"/>
                <a:chOff x="5608137" y="2912788"/>
                <a:chExt cx="778141" cy="580103"/>
              </a:xfrm>
            </p:grpSpPr>
            <p:sp>
              <p:nvSpPr>
                <p:cNvPr id="792" name="Google Shape;792;p5"/>
                <p:cNvSpPr/>
                <p:nvPr/>
              </p:nvSpPr>
              <p:spPr>
                <a:xfrm>
                  <a:off x="5608137" y="2912788"/>
                  <a:ext cx="778141" cy="577049"/>
                </a:xfrm>
                <a:custGeom>
                  <a:avLst/>
                  <a:gdLst/>
                  <a:ahLst/>
                  <a:cxnLst/>
                  <a:rect l="l" t="t" r="r" b="b"/>
                  <a:pathLst>
                    <a:path w="778141" h="577049" extrusionOk="0">
                      <a:moveTo>
                        <a:pt x="22965" y="0"/>
                      </a:moveTo>
                      <a:cubicBezTo>
                        <a:pt x="22965" y="0"/>
                        <a:pt x="20560" y="14011"/>
                        <a:pt x="14821" y="25409"/>
                      </a:cubicBezTo>
                      <a:cubicBezTo>
                        <a:pt x="9081" y="36801"/>
                        <a:pt x="0" y="45582"/>
                        <a:pt x="0" y="45582"/>
                      </a:cubicBezTo>
                      <a:cubicBezTo>
                        <a:pt x="0" y="45582"/>
                        <a:pt x="152429" y="125875"/>
                        <a:pt x="344085" y="260859"/>
                      </a:cubicBezTo>
                      <a:cubicBezTo>
                        <a:pt x="535748" y="395842"/>
                        <a:pt x="778142" y="577050"/>
                        <a:pt x="778142" y="577050"/>
                      </a:cubicBezTo>
                      <a:cubicBezTo>
                        <a:pt x="778142" y="577050"/>
                        <a:pt x="552538" y="387611"/>
                        <a:pt x="364639" y="247832"/>
                      </a:cubicBezTo>
                      <a:cubicBezTo>
                        <a:pt x="176747" y="108047"/>
                        <a:pt x="22965" y="0"/>
                        <a:pt x="22965"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3" name="Google Shape;793;p5"/>
                <p:cNvSpPr/>
                <p:nvPr/>
              </p:nvSpPr>
              <p:spPr>
                <a:xfrm>
                  <a:off x="6179212" y="3335218"/>
                  <a:ext cx="57556" cy="157673"/>
                </a:xfrm>
                <a:custGeom>
                  <a:avLst/>
                  <a:gdLst/>
                  <a:ahLst/>
                  <a:cxnLst/>
                  <a:rect l="l" t="t" r="r" b="b"/>
                  <a:pathLst>
                    <a:path w="57556" h="157673" extrusionOk="0">
                      <a:moveTo>
                        <a:pt x="19864" y="16328"/>
                      </a:moveTo>
                      <a:cubicBezTo>
                        <a:pt x="19864" y="16328"/>
                        <a:pt x="30747" y="40920"/>
                        <a:pt x="40170" y="76255"/>
                      </a:cubicBezTo>
                      <a:cubicBezTo>
                        <a:pt x="49593" y="111590"/>
                        <a:pt x="57556" y="157674"/>
                        <a:pt x="57556" y="157674"/>
                      </a:cubicBezTo>
                      <a:cubicBezTo>
                        <a:pt x="57556" y="157674"/>
                        <a:pt x="44282" y="113412"/>
                        <a:pt x="29609" y="74226"/>
                      </a:cubicBezTo>
                      <a:cubicBezTo>
                        <a:pt x="14935" y="35040"/>
                        <a:pt x="0" y="0"/>
                        <a:pt x="0" y="0"/>
                      </a:cubicBezTo>
                      <a:lnTo>
                        <a:pt x="19864" y="16328"/>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4" name="Google Shape;794;p5"/>
                <p:cNvSpPr/>
                <p:nvPr/>
              </p:nvSpPr>
              <p:spPr>
                <a:xfrm>
                  <a:off x="6034960" y="3227807"/>
                  <a:ext cx="54548" cy="219281"/>
                </a:xfrm>
                <a:custGeom>
                  <a:avLst/>
                  <a:gdLst/>
                  <a:ahLst/>
                  <a:cxnLst/>
                  <a:rect l="l" t="t" r="r" b="b"/>
                  <a:pathLst>
                    <a:path w="54548" h="219281" extrusionOk="0">
                      <a:moveTo>
                        <a:pt x="26695" y="18163"/>
                      </a:moveTo>
                      <a:cubicBezTo>
                        <a:pt x="26695" y="18163"/>
                        <a:pt x="38289" y="65218"/>
                        <a:pt x="46700" y="100814"/>
                      </a:cubicBezTo>
                      <a:cubicBezTo>
                        <a:pt x="61668" y="164090"/>
                        <a:pt x="50625" y="219282"/>
                        <a:pt x="50625" y="219282"/>
                      </a:cubicBezTo>
                      <a:cubicBezTo>
                        <a:pt x="50625" y="219282"/>
                        <a:pt x="44945" y="165241"/>
                        <a:pt x="32388" y="107973"/>
                      </a:cubicBezTo>
                      <a:cubicBezTo>
                        <a:pt x="23427" y="67100"/>
                        <a:pt x="0" y="0"/>
                        <a:pt x="0" y="0"/>
                      </a:cubicBezTo>
                      <a:lnTo>
                        <a:pt x="26695" y="18163"/>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5" name="Google Shape;795;p5"/>
                <p:cNvSpPr/>
                <p:nvPr/>
              </p:nvSpPr>
              <p:spPr>
                <a:xfrm>
                  <a:off x="5878847" y="3117824"/>
                  <a:ext cx="54116" cy="230807"/>
                </a:xfrm>
                <a:custGeom>
                  <a:avLst/>
                  <a:gdLst/>
                  <a:ahLst/>
                  <a:cxnLst/>
                  <a:rect l="l" t="t" r="r" b="b"/>
                  <a:pathLst>
                    <a:path w="54116" h="230807" extrusionOk="0">
                      <a:moveTo>
                        <a:pt x="28035" y="19951"/>
                      </a:moveTo>
                      <a:cubicBezTo>
                        <a:pt x="28035" y="19951"/>
                        <a:pt x="37116" y="59103"/>
                        <a:pt x="45535" y="94693"/>
                      </a:cubicBezTo>
                      <a:cubicBezTo>
                        <a:pt x="60497" y="157975"/>
                        <a:pt x="51348" y="230808"/>
                        <a:pt x="51348" y="230808"/>
                      </a:cubicBezTo>
                      <a:cubicBezTo>
                        <a:pt x="51348" y="230808"/>
                        <a:pt x="40284" y="156381"/>
                        <a:pt x="27727" y="99113"/>
                      </a:cubicBezTo>
                      <a:cubicBezTo>
                        <a:pt x="18766" y="58246"/>
                        <a:pt x="0" y="0"/>
                        <a:pt x="0" y="0"/>
                      </a:cubicBezTo>
                      <a:lnTo>
                        <a:pt x="28035" y="1995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6" name="Google Shape;796;p5"/>
                <p:cNvSpPr/>
                <p:nvPr/>
              </p:nvSpPr>
              <p:spPr>
                <a:xfrm>
                  <a:off x="6183505" y="3324080"/>
                  <a:ext cx="175475" cy="17683"/>
                </a:xfrm>
                <a:custGeom>
                  <a:avLst/>
                  <a:gdLst/>
                  <a:ahLst/>
                  <a:cxnLst/>
                  <a:rect l="l" t="t" r="r" b="b"/>
                  <a:pathLst>
                    <a:path w="175475" h="17683" extrusionOk="0">
                      <a:moveTo>
                        <a:pt x="0" y="0"/>
                      </a:moveTo>
                      <a:cubicBezTo>
                        <a:pt x="0" y="0"/>
                        <a:pt x="36701" y="4876"/>
                        <a:pt x="80568" y="5505"/>
                      </a:cubicBezTo>
                      <a:cubicBezTo>
                        <a:pt x="124435" y="6135"/>
                        <a:pt x="175475" y="2511"/>
                        <a:pt x="175475" y="2511"/>
                      </a:cubicBezTo>
                      <a:cubicBezTo>
                        <a:pt x="175475" y="2511"/>
                        <a:pt x="119774" y="16033"/>
                        <a:pt x="82062" y="17219"/>
                      </a:cubicBezTo>
                      <a:cubicBezTo>
                        <a:pt x="49198" y="18250"/>
                        <a:pt x="21425" y="17245"/>
                        <a:pt x="21425" y="17245"/>
                      </a:cubicBezTo>
                      <a:lnTo>
                        <a:pt x="0" y="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7" name="Google Shape;797;p5"/>
                <p:cNvSpPr/>
                <p:nvPr/>
              </p:nvSpPr>
              <p:spPr>
                <a:xfrm>
                  <a:off x="6062051" y="3164725"/>
                  <a:ext cx="190965" cy="83441"/>
                </a:xfrm>
                <a:custGeom>
                  <a:avLst/>
                  <a:gdLst/>
                  <a:ahLst/>
                  <a:cxnLst/>
                  <a:rect l="l" t="t" r="r" b="b"/>
                  <a:pathLst>
                    <a:path w="190965" h="83441" extrusionOk="0">
                      <a:moveTo>
                        <a:pt x="0" y="63751"/>
                      </a:moveTo>
                      <a:cubicBezTo>
                        <a:pt x="0" y="63751"/>
                        <a:pt x="52312" y="54040"/>
                        <a:pt x="94384" y="41597"/>
                      </a:cubicBezTo>
                      <a:cubicBezTo>
                        <a:pt x="126223" y="32180"/>
                        <a:pt x="190966" y="0"/>
                        <a:pt x="190966" y="0"/>
                      </a:cubicBezTo>
                      <a:cubicBezTo>
                        <a:pt x="190966" y="0"/>
                        <a:pt x="158437" y="31383"/>
                        <a:pt x="102528" y="55922"/>
                      </a:cubicBezTo>
                      <a:cubicBezTo>
                        <a:pt x="72424" y="69129"/>
                        <a:pt x="25389" y="83441"/>
                        <a:pt x="25389" y="83441"/>
                      </a:cubicBezTo>
                      <a:lnTo>
                        <a:pt x="0" y="6375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8" name="Google Shape;798;p5"/>
                <p:cNvSpPr/>
                <p:nvPr/>
              </p:nvSpPr>
              <p:spPr>
                <a:xfrm>
                  <a:off x="5896407" y="3077226"/>
                  <a:ext cx="161517" cy="50423"/>
                </a:xfrm>
                <a:custGeom>
                  <a:avLst/>
                  <a:gdLst/>
                  <a:ahLst/>
                  <a:cxnLst/>
                  <a:rect l="l" t="t" r="r" b="b"/>
                  <a:pathLst>
                    <a:path w="161517" h="50423" extrusionOk="0">
                      <a:moveTo>
                        <a:pt x="0" y="27760"/>
                      </a:moveTo>
                      <a:cubicBezTo>
                        <a:pt x="0" y="27760"/>
                        <a:pt x="26079" y="31765"/>
                        <a:pt x="82497" y="21947"/>
                      </a:cubicBezTo>
                      <a:cubicBezTo>
                        <a:pt x="103701" y="18263"/>
                        <a:pt x="161518" y="0"/>
                        <a:pt x="161518" y="0"/>
                      </a:cubicBezTo>
                      <a:cubicBezTo>
                        <a:pt x="161518" y="0"/>
                        <a:pt x="102850" y="28537"/>
                        <a:pt x="85886" y="34263"/>
                      </a:cubicBezTo>
                      <a:cubicBezTo>
                        <a:pt x="60992" y="42668"/>
                        <a:pt x="31450" y="50424"/>
                        <a:pt x="31450" y="50424"/>
                      </a:cubicBezTo>
                      <a:lnTo>
                        <a:pt x="0" y="2776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799" name="Google Shape;799;p5"/>
            <p:cNvGrpSpPr/>
            <p:nvPr/>
          </p:nvGrpSpPr>
          <p:grpSpPr>
            <a:xfrm>
              <a:off x="5411096" y="2775417"/>
              <a:ext cx="693094" cy="670613"/>
              <a:chOff x="5411096" y="2775417"/>
              <a:chExt cx="693094" cy="670613"/>
            </a:xfrm>
          </p:grpSpPr>
          <p:sp>
            <p:nvSpPr>
              <p:cNvPr id="800" name="Google Shape;800;p5"/>
              <p:cNvSpPr/>
              <p:nvPr/>
            </p:nvSpPr>
            <p:spPr>
              <a:xfrm>
                <a:off x="5411109" y="2775417"/>
                <a:ext cx="693081" cy="670613"/>
              </a:xfrm>
              <a:custGeom>
                <a:avLst/>
                <a:gdLst/>
                <a:ahLst/>
                <a:cxnLst/>
                <a:rect l="l" t="t" r="r" b="b"/>
                <a:pathLst>
                  <a:path w="693081" h="670613" extrusionOk="0">
                    <a:moveTo>
                      <a:pt x="1789" y="277437"/>
                    </a:moveTo>
                    <a:cubicBezTo>
                      <a:pt x="10188" y="176818"/>
                      <a:pt x="102235" y="59903"/>
                      <a:pt x="192802" y="25580"/>
                    </a:cubicBezTo>
                    <a:cubicBezTo>
                      <a:pt x="283362" y="-8737"/>
                      <a:pt x="358834" y="-4846"/>
                      <a:pt x="445751" y="15668"/>
                    </a:cubicBezTo>
                    <a:cubicBezTo>
                      <a:pt x="532661" y="36188"/>
                      <a:pt x="617522" y="84415"/>
                      <a:pt x="659454" y="190473"/>
                    </a:cubicBezTo>
                    <a:cubicBezTo>
                      <a:pt x="701386" y="296524"/>
                      <a:pt x="710929" y="406674"/>
                      <a:pt x="648236" y="502405"/>
                    </a:cubicBezTo>
                    <a:cubicBezTo>
                      <a:pt x="589072" y="592744"/>
                      <a:pt x="541837" y="631173"/>
                      <a:pt x="433374" y="657909"/>
                    </a:cubicBezTo>
                    <a:cubicBezTo>
                      <a:pt x="360964" y="675764"/>
                      <a:pt x="241444" y="691750"/>
                      <a:pt x="119005" y="580415"/>
                    </a:cubicBezTo>
                    <a:cubicBezTo>
                      <a:pt x="71400" y="537130"/>
                      <a:pt x="-13367" y="459134"/>
                      <a:pt x="1789" y="277437"/>
                    </a:cubicBezTo>
                    <a:close/>
                  </a:path>
                </a:pathLst>
              </a:custGeom>
              <a:solidFill>
                <a:srgbClr val="A422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1" name="Google Shape;801;p5"/>
              <p:cNvSpPr/>
              <p:nvPr/>
            </p:nvSpPr>
            <p:spPr>
              <a:xfrm>
                <a:off x="5411122" y="2777356"/>
                <a:ext cx="595247" cy="622744"/>
              </a:xfrm>
              <a:custGeom>
                <a:avLst/>
                <a:gdLst/>
                <a:ahLst/>
                <a:cxnLst/>
                <a:rect l="l" t="t" r="r" b="b"/>
                <a:pathLst>
                  <a:path w="595247" h="622744" extrusionOk="0">
                    <a:moveTo>
                      <a:pt x="488814" y="86535"/>
                    </a:moveTo>
                    <a:cubicBezTo>
                      <a:pt x="422746" y="30245"/>
                      <a:pt x="340952" y="522"/>
                      <a:pt x="289665" y="0"/>
                    </a:cubicBezTo>
                    <a:cubicBezTo>
                      <a:pt x="289564" y="13"/>
                      <a:pt x="289457" y="27"/>
                      <a:pt x="289356" y="33"/>
                    </a:cubicBezTo>
                    <a:cubicBezTo>
                      <a:pt x="258335" y="3315"/>
                      <a:pt x="226617" y="10796"/>
                      <a:pt x="192762" y="23628"/>
                    </a:cubicBezTo>
                    <a:cubicBezTo>
                      <a:pt x="102201" y="57945"/>
                      <a:pt x="10188" y="174926"/>
                      <a:pt x="1789" y="275545"/>
                    </a:cubicBezTo>
                    <a:cubicBezTo>
                      <a:pt x="-13367" y="457242"/>
                      <a:pt x="71387" y="535138"/>
                      <a:pt x="118985" y="578423"/>
                    </a:cubicBezTo>
                    <a:cubicBezTo>
                      <a:pt x="127738" y="586386"/>
                      <a:pt x="136491" y="593579"/>
                      <a:pt x="145198" y="600289"/>
                    </a:cubicBezTo>
                    <a:cubicBezTo>
                      <a:pt x="270269" y="642234"/>
                      <a:pt x="475802" y="645174"/>
                      <a:pt x="566945" y="430822"/>
                    </a:cubicBezTo>
                    <a:cubicBezTo>
                      <a:pt x="632920" y="275666"/>
                      <a:pt x="573917" y="159040"/>
                      <a:pt x="488814" y="86535"/>
                    </a:cubicBezTo>
                    <a:close/>
                  </a:path>
                </a:pathLst>
              </a:custGeom>
              <a:solidFill>
                <a:srgbClr val="BA3D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2" name="Google Shape;802;p5"/>
              <p:cNvSpPr/>
              <p:nvPr/>
            </p:nvSpPr>
            <p:spPr>
              <a:xfrm>
                <a:off x="5411096" y="2819088"/>
                <a:ext cx="539153" cy="551949"/>
              </a:xfrm>
              <a:custGeom>
                <a:avLst/>
                <a:gdLst/>
                <a:ahLst/>
                <a:cxnLst/>
                <a:rect l="l" t="t" r="r" b="b"/>
                <a:pathLst>
                  <a:path w="539153" h="551949" extrusionOk="0">
                    <a:moveTo>
                      <a:pt x="440680" y="67828"/>
                    </a:moveTo>
                    <a:cubicBezTo>
                      <a:pt x="357018" y="3856"/>
                      <a:pt x="240533" y="-15386"/>
                      <a:pt x="176969" y="12321"/>
                    </a:cubicBezTo>
                    <a:cubicBezTo>
                      <a:pt x="143396" y="26948"/>
                      <a:pt x="116271" y="40496"/>
                      <a:pt x="91880" y="53543"/>
                    </a:cubicBezTo>
                    <a:cubicBezTo>
                      <a:pt x="50129" y="97765"/>
                      <a:pt x="17205" y="154196"/>
                      <a:pt x="5746" y="208524"/>
                    </a:cubicBezTo>
                    <a:cubicBezTo>
                      <a:pt x="5311" y="210580"/>
                      <a:pt x="4729" y="212650"/>
                      <a:pt x="4353" y="214699"/>
                    </a:cubicBezTo>
                    <a:cubicBezTo>
                      <a:pt x="3188" y="221122"/>
                      <a:pt x="2344" y="227497"/>
                      <a:pt x="1815" y="233813"/>
                    </a:cubicBezTo>
                    <a:cubicBezTo>
                      <a:pt x="871" y="245172"/>
                      <a:pt x="288" y="256021"/>
                      <a:pt x="87" y="266583"/>
                    </a:cubicBezTo>
                    <a:cubicBezTo>
                      <a:pt x="-1815" y="365454"/>
                      <a:pt x="27580" y="429869"/>
                      <a:pt x="60778" y="474513"/>
                    </a:cubicBezTo>
                    <a:cubicBezTo>
                      <a:pt x="99260" y="501228"/>
                      <a:pt x="149041" y="524856"/>
                      <a:pt x="213864" y="543066"/>
                    </a:cubicBezTo>
                    <a:cubicBezTo>
                      <a:pt x="395106" y="593972"/>
                      <a:pt x="558559" y="417593"/>
                      <a:pt x="537282" y="230732"/>
                    </a:cubicBezTo>
                    <a:cubicBezTo>
                      <a:pt x="529299" y="160659"/>
                      <a:pt x="490876" y="106210"/>
                      <a:pt x="440680" y="67828"/>
                    </a:cubicBezTo>
                    <a:close/>
                  </a:path>
                </a:pathLst>
              </a:custGeom>
              <a:solidFill>
                <a:srgbClr val="CF58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3" name="Google Shape;803;p5"/>
              <p:cNvSpPr/>
              <p:nvPr/>
            </p:nvSpPr>
            <p:spPr>
              <a:xfrm>
                <a:off x="5413020" y="2898337"/>
                <a:ext cx="98780" cy="391219"/>
              </a:xfrm>
              <a:custGeom>
                <a:avLst/>
                <a:gdLst/>
                <a:ahLst/>
                <a:cxnLst/>
                <a:rect l="l" t="t" r="r" b="b"/>
                <a:pathLst>
                  <a:path w="98780" h="391219" extrusionOk="0">
                    <a:moveTo>
                      <a:pt x="98388" y="390616"/>
                    </a:moveTo>
                    <a:cubicBezTo>
                      <a:pt x="91731" y="399329"/>
                      <a:pt x="7224" y="312526"/>
                      <a:pt x="373" y="210453"/>
                    </a:cubicBezTo>
                    <a:cubicBezTo>
                      <a:pt x="-6344" y="110402"/>
                      <a:pt x="79676" y="-6311"/>
                      <a:pt x="89521" y="266"/>
                    </a:cubicBezTo>
                    <a:cubicBezTo>
                      <a:pt x="99674" y="7050"/>
                      <a:pt x="13848" y="94731"/>
                      <a:pt x="20847" y="205678"/>
                    </a:cubicBezTo>
                    <a:cubicBezTo>
                      <a:pt x="27785" y="315741"/>
                      <a:pt x="104924" y="382064"/>
                      <a:pt x="98388" y="390616"/>
                    </a:cubicBezTo>
                    <a:close/>
                  </a:path>
                </a:pathLst>
              </a:custGeom>
              <a:solidFill>
                <a:srgbClr val="FFA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4" name="Google Shape;804;p5"/>
              <p:cNvSpPr/>
              <p:nvPr/>
            </p:nvSpPr>
            <p:spPr>
              <a:xfrm>
                <a:off x="5452540" y="2842578"/>
                <a:ext cx="451316" cy="493778"/>
              </a:xfrm>
              <a:custGeom>
                <a:avLst/>
                <a:gdLst/>
                <a:ahLst/>
                <a:cxnLst/>
                <a:rect l="l" t="t" r="r" b="b"/>
                <a:pathLst>
                  <a:path w="451316" h="493778" extrusionOk="0">
                    <a:moveTo>
                      <a:pt x="423153" y="249911"/>
                    </a:moveTo>
                    <a:cubicBezTo>
                      <a:pt x="437633" y="251813"/>
                      <a:pt x="518033" y="108826"/>
                      <a:pt x="318207" y="20456"/>
                    </a:cubicBezTo>
                    <a:cubicBezTo>
                      <a:pt x="232696" y="-17363"/>
                      <a:pt x="123370" y="-9166"/>
                      <a:pt x="45548" y="100040"/>
                    </a:cubicBezTo>
                    <a:cubicBezTo>
                      <a:pt x="-49031" y="232759"/>
                      <a:pt x="5170" y="430222"/>
                      <a:pt x="194294" y="485441"/>
                    </a:cubicBezTo>
                    <a:cubicBezTo>
                      <a:pt x="369039" y="536467"/>
                      <a:pt x="448475" y="336956"/>
                      <a:pt x="413087" y="328858"/>
                    </a:cubicBezTo>
                    <a:cubicBezTo>
                      <a:pt x="391776" y="323976"/>
                      <a:pt x="342846" y="394719"/>
                      <a:pt x="271205" y="385778"/>
                    </a:cubicBezTo>
                    <a:cubicBezTo>
                      <a:pt x="230593" y="380702"/>
                      <a:pt x="141727" y="315209"/>
                      <a:pt x="169367" y="234447"/>
                    </a:cubicBezTo>
                    <a:cubicBezTo>
                      <a:pt x="194602" y="160724"/>
                      <a:pt x="264026" y="129682"/>
                      <a:pt x="316673" y="153986"/>
                    </a:cubicBezTo>
                    <a:cubicBezTo>
                      <a:pt x="370586" y="178866"/>
                      <a:pt x="405064" y="247533"/>
                      <a:pt x="423153" y="249911"/>
                    </a:cubicBezTo>
                    <a:close/>
                  </a:path>
                </a:pathLst>
              </a:custGeom>
              <a:solidFill>
                <a:srgbClr val="E573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5" name="Google Shape;805;p5"/>
              <p:cNvSpPr/>
              <p:nvPr/>
            </p:nvSpPr>
            <p:spPr>
              <a:xfrm>
                <a:off x="5770875" y="3217298"/>
                <a:ext cx="68774" cy="49010"/>
              </a:xfrm>
              <a:custGeom>
                <a:avLst/>
                <a:gdLst/>
                <a:ahLst/>
                <a:cxnLst/>
                <a:rect l="l" t="t" r="r" b="b"/>
                <a:pathLst>
                  <a:path w="68774" h="49010" extrusionOk="0">
                    <a:moveTo>
                      <a:pt x="68752" y="5373"/>
                    </a:moveTo>
                    <a:cubicBezTo>
                      <a:pt x="68150" y="-13922"/>
                      <a:pt x="635" y="23810"/>
                      <a:pt x="12" y="38953"/>
                    </a:cubicBezTo>
                    <a:cubicBezTo>
                      <a:pt x="-571" y="53064"/>
                      <a:pt x="20552" y="49146"/>
                      <a:pt x="28248" y="46045"/>
                    </a:cubicBezTo>
                    <a:cubicBezTo>
                      <a:pt x="51373" y="36743"/>
                      <a:pt x="69489" y="29001"/>
                      <a:pt x="68752" y="5373"/>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6" name="Google Shape;806;p5"/>
              <p:cNvSpPr/>
              <p:nvPr/>
            </p:nvSpPr>
            <p:spPr>
              <a:xfrm>
                <a:off x="5598533" y="3206975"/>
                <a:ext cx="166191" cy="86927"/>
              </a:xfrm>
              <a:custGeom>
                <a:avLst/>
                <a:gdLst/>
                <a:ahLst/>
                <a:cxnLst/>
                <a:rect l="l" t="t" r="r" b="b"/>
                <a:pathLst>
                  <a:path w="166191" h="86927" extrusionOk="0">
                    <a:moveTo>
                      <a:pt x="80" y="52523"/>
                    </a:moveTo>
                    <a:cubicBezTo>
                      <a:pt x="3857" y="37990"/>
                      <a:pt x="12765" y="44466"/>
                      <a:pt x="25978" y="28620"/>
                    </a:cubicBezTo>
                    <a:cubicBezTo>
                      <a:pt x="39185" y="12775"/>
                      <a:pt x="32133" y="-225"/>
                      <a:pt x="45300" y="3"/>
                    </a:cubicBezTo>
                    <a:cubicBezTo>
                      <a:pt x="63322" y="318"/>
                      <a:pt x="60857" y="18581"/>
                      <a:pt x="105408" y="36363"/>
                    </a:cubicBezTo>
                    <a:cubicBezTo>
                      <a:pt x="117999" y="41385"/>
                      <a:pt x="164498" y="39678"/>
                      <a:pt x="166152" y="59046"/>
                    </a:cubicBezTo>
                    <a:cubicBezTo>
                      <a:pt x="167177" y="71068"/>
                      <a:pt x="148217" y="78790"/>
                      <a:pt x="130087" y="82527"/>
                    </a:cubicBezTo>
                    <a:cubicBezTo>
                      <a:pt x="46398" y="99752"/>
                      <a:pt x="-2244" y="61471"/>
                      <a:pt x="80" y="52523"/>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7" name="Google Shape;807;p5"/>
              <p:cNvSpPr/>
              <p:nvPr/>
            </p:nvSpPr>
            <p:spPr>
              <a:xfrm>
                <a:off x="5470582" y="2893923"/>
                <a:ext cx="209207" cy="350042"/>
              </a:xfrm>
              <a:custGeom>
                <a:avLst/>
                <a:gdLst/>
                <a:ahLst/>
                <a:cxnLst/>
                <a:rect l="l" t="t" r="r" b="b"/>
                <a:pathLst>
                  <a:path w="209207" h="350042" extrusionOk="0">
                    <a:moveTo>
                      <a:pt x="0" y="185935"/>
                    </a:moveTo>
                    <a:cubicBezTo>
                      <a:pt x="40" y="101382"/>
                      <a:pt x="73007" y="-28425"/>
                      <a:pt x="175314" y="5544"/>
                    </a:cubicBezTo>
                    <a:cubicBezTo>
                      <a:pt x="200255" y="13829"/>
                      <a:pt x="210549" y="27973"/>
                      <a:pt x="209068" y="62799"/>
                    </a:cubicBezTo>
                    <a:cubicBezTo>
                      <a:pt x="208091" y="85844"/>
                      <a:pt x="147065" y="128419"/>
                      <a:pt x="128828" y="175246"/>
                    </a:cubicBezTo>
                    <a:cubicBezTo>
                      <a:pt x="101343" y="245808"/>
                      <a:pt x="169461" y="273528"/>
                      <a:pt x="135258" y="327106"/>
                    </a:cubicBezTo>
                    <a:cubicBezTo>
                      <a:pt x="115246" y="358456"/>
                      <a:pt x="89596" y="351029"/>
                      <a:pt x="75431" y="343260"/>
                    </a:cubicBezTo>
                    <a:cubicBezTo>
                      <a:pt x="42829" y="325379"/>
                      <a:pt x="-40" y="274406"/>
                      <a:pt x="0" y="185935"/>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8" name="Google Shape;808;p5"/>
              <p:cNvSpPr/>
              <p:nvPr/>
            </p:nvSpPr>
            <p:spPr>
              <a:xfrm>
                <a:off x="5685667" y="2886291"/>
                <a:ext cx="189435" cy="150133"/>
              </a:xfrm>
              <a:custGeom>
                <a:avLst/>
                <a:gdLst/>
                <a:ahLst/>
                <a:cxnLst/>
                <a:rect l="l" t="t" r="r" b="b"/>
                <a:pathLst>
                  <a:path w="189435" h="150133" extrusionOk="0">
                    <a:moveTo>
                      <a:pt x="286" y="10985"/>
                    </a:moveTo>
                    <a:cubicBezTo>
                      <a:pt x="-2581" y="28271"/>
                      <a:pt x="16982" y="27179"/>
                      <a:pt x="20920" y="49669"/>
                    </a:cubicBezTo>
                    <a:cubicBezTo>
                      <a:pt x="24081" y="67758"/>
                      <a:pt x="16212" y="86999"/>
                      <a:pt x="34361" y="89283"/>
                    </a:cubicBezTo>
                    <a:cubicBezTo>
                      <a:pt x="56416" y="92062"/>
                      <a:pt x="68055" y="82619"/>
                      <a:pt x="110904" y="103609"/>
                    </a:cubicBezTo>
                    <a:cubicBezTo>
                      <a:pt x="160966" y="128141"/>
                      <a:pt x="167804" y="152559"/>
                      <a:pt x="182143" y="149940"/>
                    </a:cubicBezTo>
                    <a:cubicBezTo>
                      <a:pt x="199469" y="146772"/>
                      <a:pt x="185780" y="83128"/>
                      <a:pt x="142582" y="45985"/>
                    </a:cubicBezTo>
                    <a:cubicBezTo>
                      <a:pt x="103564" y="12445"/>
                      <a:pt x="4867" y="-16574"/>
                      <a:pt x="286" y="10985"/>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9" name="Google Shape;809;p5"/>
              <p:cNvSpPr/>
              <p:nvPr/>
            </p:nvSpPr>
            <p:spPr>
              <a:xfrm>
                <a:off x="5555805" y="2983605"/>
                <a:ext cx="90271" cy="192198"/>
              </a:xfrm>
              <a:custGeom>
                <a:avLst/>
                <a:gdLst/>
                <a:ahLst/>
                <a:cxnLst/>
                <a:rect l="l" t="t" r="r" b="b"/>
                <a:pathLst>
                  <a:path w="90271" h="192198" extrusionOk="0">
                    <a:moveTo>
                      <a:pt x="31932" y="192198"/>
                    </a:moveTo>
                    <a:cubicBezTo>
                      <a:pt x="31932" y="192198"/>
                      <a:pt x="-12491" y="154104"/>
                      <a:pt x="3455" y="91511"/>
                    </a:cubicBezTo>
                    <a:cubicBezTo>
                      <a:pt x="22710" y="15919"/>
                      <a:pt x="90272" y="0"/>
                      <a:pt x="90272" y="0"/>
                    </a:cubicBezTo>
                    <a:cubicBezTo>
                      <a:pt x="90272" y="0"/>
                      <a:pt x="38998" y="47979"/>
                      <a:pt x="24411" y="96032"/>
                    </a:cubicBezTo>
                    <a:cubicBezTo>
                      <a:pt x="9824" y="144085"/>
                      <a:pt x="31932" y="192198"/>
                      <a:pt x="31932" y="192198"/>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0" name="Google Shape;810;p5"/>
              <p:cNvSpPr/>
              <p:nvPr/>
            </p:nvSpPr>
            <p:spPr>
              <a:xfrm>
                <a:off x="5729411" y="2955188"/>
                <a:ext cx="115688" cy="57550"/>
              </a:xfrm>
              <a:custGeom>
                <a:avLst/>
                <a:gdLst/>
                <a:ahLst/>
                <a:cxnLst/>
                <a:rect l="l" t="t" r="r" b="b"/>
                <a:pathLst>
                  <a:path w="115688" h="57550" extrusionOk="0">
                    <a:moveTo>
                      <a:pt x="0" y="6001"/>
                    </a:moveTo>
                    <a:cubicBezTo>
                      <a:pt x="0" y="6001"/>
                      <a:pt x="41624" y="-7253"/>
                      <a:pt x="70549" y="5633"/>
                    </a:cubicBezTo>
                    <a:cubicBezTo>
                      <a:pt x="99468" y="18519"/>
                      <a:pt x="115688" y="57550"/>
                      <a:pt x="115688" y="57550"/>
                    </a:cubicBezTo>
                    <a:cubicBezTo>
                      <a:pt x="115688" y="57550"/>
                      <a:pt x="95530" y="36065"/>
                      <a:pt x="66604" y="23180"/>
                    </a:cubicBezTo>
                    <a:cubicBezTo>
                      <a:pt x="37686" y="10288"/>
                      <a:pt x="0" y="6001"/>
                      <a:pt x="0" y="6001"/>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1" name="Google Shape;811;p5"/>
              <p:cNvSpPr/>
              <p:nvPr/>
            </p:nvSpPr>
            <p:spPr>
              <a:xfrm>
                <a:off x="5644770" y="3232576"/>
                <a:ext cx="107746" cy="41387"/>
              </a:xfrm>
              <a:custGeom>
                <a:avLst/>
                <a:gdLst/>
                <a:ahLst/>
                <a:cxnLst/>
                <a:rect l="l" t="t" r="r" b="b"/>
                <a:pathLst>
                  <a:path w="107746" h="41387" extrusionOk="0">
                    <a:moveTo>
                      <a:pt x="1481" y="3864"/>
                    </a:moveTo>
                    <a:cubicBezTo>
                      <a:pt x="10609" y="-9176"/>
                      <a:pt x="23984" y="13970"/>
                      <a:pt x="55742" y="26239"/>
                    </a:cubicBezTo>
                    <a:cubicBezTo>
                      <a:pt x="75894" y="34022"/>
                      <a:pt x="107747" y="32401"/>
                      <a:pt x="107747" y="32401"/>
                    </a:cubicBezTo>
                    <a:cubicBezTo>
                      <a:pt x="107747" y="32401"/>
                      <a:pt x="80033" y="45708"/>
                      <a:pt x="55119" y="39935"/>
                    </a:cubicBezTo>
                    <a:cubicBezTo>
                      <a:pt x="27286" y="33486"/>
                      <a:pt x="-7647" y="16897"/>
                      <a:pt x="1481" y="3864"/>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2" name="Google Shape;812;p5"/>
              <p:cNvSpPr/>
              <p:nvPr/>
            </p:nvSpPr>
            <p:spPr>
              <a:xfrm>
                <a:off x="5653033" y="3040937"/>
                <a:ext cx="182709" cy="164586"/>
              </a:xfrm>
              <a:custGeom>
                <a:avLst/>
                <a:gdLst/>
                <a:ahLst/>
                <a:cxnLst/>
                <a:rect l="l" t="t" r="r" b="b"/>
                <a:pathLst>
                  <a:path w="182709" h="164586" extrusionOk="0">
                    <a:moveTo>
                      <a:pt x="337" y="83785"/>
                    </a:moveTo>
                    <a:cubicBezTo>
                      <a:pt x="-4157" y="43140"/>
                      <a:pt x="37031" y="9687"/>
                      <a:pt x="81896" y="1999"/>
                    </a:cubicBezTo>
                    <a:cubicBezTo>
                      <a:pt x="161118" y="-11577"/>
                      <a:pt x="177875" y="46984"/>
                      <a:pt x="182375" y="87630"/>
                    </a:cubicBezTo>
                    <a:cubicBezTo>
                      <a:pt x="186869" y="128269"/>
                      <a:pt x="145393" y="165526"/>
                      <a:pt x="99885" y="164568"/>
                    </a:cubicBezTo>
                    <a:cubicBezTo>
                      <a:pt x="54377" y="163610"/>
                      <a:pt x="4837" y="124425"/>
                      <a:pt x="337" y="83785"/>
                    </a:cubicBezTo>
                    <a:close/>
                  </a:path>
                </a:pathLst>
              </a:custGeom>
              <a:solidFill>
                <a:srgbClr val="DF7B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3" name="Google Shape;813;p5"/>
              <p:cNvSpPr/>
              <p:nvPr/>
            </p:nvSpPr>
            <p:spPr>
              <a:xfrm>
                <a:off x="5684822" y="3066096"/>
                <a:ext cx="122234" cy="115944"/>
              </a:xfrm>
              <a:custGeom>
                <a:avLst/>
                <a:gdLst/>
                <a:ahLst/>
                <a:cxnLst/>
                <a:rect l="l" t="t" r="r" b="b"/>
                <a:pathLst>
                  <a:path w="122234" h="115944" extrusionOk="0">
                    <a:moveTo>
                      <a:pt x="64815" y="2939"/>
                    </a:moveTo>
                    <a:cubicBezTo>
                      <a:pt x="94477" y="10514"/>
                      <a:pt x="124474" y="34878"/>
                      <a:pt x="122103" y="63081"/>
                    </a:cubicBezTo>
                    <a:cubicBezTo>
                      <a:pt x="119732" y="91283"/>
                      <a:pt x="85811" y="118487"/>
                      <a:pt x="55325" y="115755"/>
                    </a:cubicBezTo>
                    <a:cubicBezTo>
                      <a:pt x="24832" y="113022"/>
                      <a:pt x="-2232" y="80339"/>
                      <a:pt x="146" y="52137"/>
                    </a:cubicBezTo>
                    <a:cubicBezTo>
                      <a:pt x="2517" y="23935"/>
                      <a:pt x="12864" y="-10315"/>
                      <a:pt x="64815" y="2939"/>
                    </a:cubicBezTo>
                    <a:close/>
                  </a:path>
                </a:pathLst>
              </a:custGeom>
              <a:solidFill>
                <a:srgbClr val="C568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4" name="Google Shape;814;p5"/>
              <p:cNvSpPr/>
              <p:nvPr/>
            </p:nvSpPr>
            <p:spPr>
              <a:xfrm>
                <a:off x="5724556" y="3087274"/>
                <a:ext cx="62409" cy="62765"/>
              </a:xfrm>
              <a:custGeom>
                <a:avLst/>
                <a:gdLst/>
                <a:ahLst/>
                <a:cxnLst/>
                <a:rect l="l" t="t" r="r" b="b"/>
                <a:pathLst>
                  <a:path w="62409" h="62765" extrusionOk="0">
                    <a:moveTo>
                      <a:pt x="6970" y="12206"/>
                    </a:moveTo>
                    <a:cubicBezTo>
                      <a:pt x="17827" y="-1516"/>
                      <a:pt x="37476" y="-4048"/>
                      <a:pt x="50864" y="6547"/>
                    </a:cubicBezTo>
                    <a:cubicBezTo>
                      <a:pt x="64246" y="17135"/>
                      <a:pt x="66295" y="36845"/>
                      <a:pt x="55439" y="50561"/>
                    </a:cubicBezTo>
                    <a:cubicBezTo>
                      <a:pt x="44583" y="64277"/>
                      <a:pt x="24933" y="66816"/>
                      <a:pt x="11552" y="56221"/>
                    </a:cubicBezTo>
                    <a:cubicBezTo>
                      <a:pt x="-1836" y="45632"/>
                      <a:pt x="-3886" y="25922"/>
                      <a:pt x="6970" y="12206"/>
                    </a:cubicBezTo>
                    <a:close/>
                  </a:path>
                </a:pathLst>
              </a:custGeom>
              <a:solidFill>
                <a:srgbClr val="8C3A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5" name="Google Shape;815;p5"/>
              <p:cNvSpPr/>
              <p:nvPr/>
            </p:nvSpPr>
            <p:spPr>
              <a:xfrm>
                <a:off x="5741564" y="3101196"/>
                <a:ext cx="35030" cy="35067"/>
              </a:xfrm>
              <a:custGeom>
                <a:avLst/>
                <a:gdLst/>
                <a:ahLst/>
                <a:cxnLst/>
                <a:rect l="l" t="t" r="r" b="b"/>
                <a:pathLst>
                  <a:path w="35030" h="35067" extrusionOk="0">
                    <a:moveTo>
                      <a:pt x="3806" y="6683"/>
                    </a:moveTo>
                    <a:cubicBezTo>
                      <a:pt x="9827" y="-925"/>
                      <a:pt x="20844" y="-2231"/>
                      <a:pt x="28412" y="3763"/>
                    </a:cubicBezTo>
                    <a:cubicBezTo>
                      <a:pt x="35987" y="9751"/>
                      <a:pt x="37246" y="20775"/>
                      <a:pt x="31225" y="28383"/>
                    </a:cubicBezTo>
                    <a:cubicBezTo>
                      <a:pt x="25204" y="35991"/>
                      <a:pt x="14187" y="37297"/>
                      <a:pt x="6612" y="31309"/>
                    </a:cubicBezTo>
                    <a:cubicBezTo>
                      <a:pt x="-955" y="25315"/>
                      <a:pt x="-2214" y="14291"/>
                      <a:pt x="3806" y="6683"/>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816" name="Google Shape;816;p5"/>
              <p:cNvGrpSpPr/>
              <p:nvPr/>
            </p:nvGrpSpPr>
            <p:grpSpPr>
              <a:xfrm>
                <a:off x="5451973" y="2805048"/>
                <a:ext cx="575175" cy="596822"/>
                <a:chOff x="5451973" y="2805048"/>
                <a:chExt cx="575175" cy="596822"/>
              </a:xfrm>
            </p:grpSpPr>
            <p:sp>
              <p:nvSpPr>
                <p:cNvPr id="817" name="Google Shape;817;p5"/>
                <p:cNvSpPr/>
                <p:nvPr/>
              </p:nvSpPr>
              <p:spPr>
                <a:xfrm>
                  <a:off x="5984563" y="3032619"/>
                  <a:ext cx="42585" cy="18079"/>
                </a:xfrm>
                <a:custGeom>
                  <a:avLst/>
                  <a:gdLst/>
                  <a:ahLst/>
                  <a:cxnLst/>
                  <a:rect l="l" t="t" r="r" b="b"/>
                  <a:pathLst>
                    <a:path w="42585" h="18079" extrusionOk="0">
                      <a:moveTo>
                        <a:pt x="39587" y="579"/>
                      </a:moveTo>
                      <a:cubicBezTo>
                        <a:pt x="38342" y="-30"/>
                        <a:pt x="36909" y="-204"/>
                        <a:pt x="35488" y="278"/>
                      </a:cubicBezTo>
                      <a:cubicBezTo>
                        <a:pt x="33439" y="948"/>
                        <a:pt x="31209" y="1544"/>
                        <a:pt x="29267" y="2488"/>
                      </a:cubicBezTo>
                      <a:cubicBezTo>
                        <a:pt x="25657" y="4223"/>
                        <a:pt x="22242" y="6513"/>
                        <a:pt x="18705" y="8402"/>
                      </a:cubicBezTo>
                      <a:cubicBezTo>
                        <a:pt x="12504" y="11717"/>
                        <a:pt x="6268" y="14885"/>
                        <a:pt x="0" y="18079"/>
                      </a:cubicBezTo>
                      <a:cubicBezTo>
                        <a:pt x="6911" y="16793"/>
                        <a:pt x="13856" y="15394"/>
                        <a:pt x="20795" y="14248"/>
                      </a:cubicBezTo>
                      <a:cubicBezTo>
                        <a:pt x="24753" y="13592"/>
                        <a:pt x="28858" y="13358"/>
                        <a:pt x="32776" y="12541"/>
                      </a:cubicBezTo>
                      <a:cubicBezTo>
                        <a:pt x="34892" y="12099"/>
                        <a:pt x="36922" y="11288"/>
                        <a:pt x="38951" y="10572"/>
                      </a:cubicBezTo>
                      <a:cubicBezTo>
                        <a:pt x="41784" y="9607"/>
                        <a:pt x="43251" y="6533"/>
                        <a:pt x="42293" y="3700"/>
                      </a:cubicBezTo>
                      <a:cubicBezTo>
                        <a:pt x="41811" y="2287"/>
                        <a:pt x="40826" y="1195"/>
                        <a:pt x="39587" y="57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8" name="Google Shape;818;p5"/>
                <p:cNvSpPr/>
                <p:nvPr/>
              </p:nvSpPr>
              <p:spPr>
                <a:xfrm>
                  <a:off x="5969702" y="3090747"/>
                  <a:ext cx="36753" cy="11053"/>
                </a:xfrm>
                <a:custGeom>
                  <a:avLst/>
                  <a:gdLst/>
                  <a:ahLst/>
                  <a:cxnLst/>
                  <a:rect l="l" t="t" r="r" b="b"/>
                  <a:pathLst>
                    <a:path w="36753" h="11053" extrusionOk="0">
                      <a:moveTo>
                        <a:pt x="34812" y="1199"/>
                      </a:moveTo>
                      <a:cubicBezTo>
                        <a:pt x="33754" y="309"/>
                        <a:pt x="32341" y="-100"/>
                        <a:pt x="30847" y="21"/>
                      </a:cubicBezTo>
                      <a:cubicBezTo>
                        <a:pt x="15457" y="4052"/>
                        <a:pt x="12557" y="4883"/>
                        <a:pt x="15471" y="4079"/>
                      </a:cubicBezTo>
                      <a:cubicBezTo>
                        <a:pt x="19984" y="2833"/>
                        <a:pt x="24512" y="1501"/>
                        <a:pt x="28985" y="88"/>
                      </a:cubicBezTo>
                      <a:cubicBezTo>
                        <a:pt x="29535" y="-87"/>
                        <a:pt x="27860" y="208"/>
                        <a:pt x="27284" y="282"/>
                      </a:cubicBezTo>
                      <a:cubicBezTo>
                        <a:pt x="25744" y="476"/>
                        <a:pt x="24351" y="918"/>
                        <a:pt x="22891" y="1420"/>
                      </a:cubicBezTo>
                      <a:cubicBezTo>
                        <a:pt x="19127" y="2706"/>
                        <a:pt x="15263" y="3871"/>
                        <a:pt x="11432" y="4943"/>
                      </a:cubicBezTo>
                      <a:cubicBezTo>
                        <a:pt x="9831" y="5385"/>
                        <a:pt x="5036" y="6571"/>
                        <a:pt x="6657" y="6202"/>
                      </a:cubicBezTo>
                      <a:cubicBezTo>
                        <a:pt x="9604" y="5519"/>
                        <a:pt x="0" y="8071"/>
                        <a:pt x="0" y="8071"/>
                      </a:cubicBezTo>
                      <a:cubicBezTo>
                        <a:pt x="0" y="8071"/>
                        <a:pt x="20520" y="9886"/>
                        <a:pt x="15859" y="9424"/>
                      </a:cubicBezTo>
                      <a:cubicBezTo>
                        <a:pt x="14513" y="9290"/>
                        <a:pt x="13187" y="9303"/>
                        <a:pt x="11847" y="9189"/>
                      </a:cubicBezTo>
                      <a:cubicBezTo>
                        <a:pt x="15805" y="9598"/>
                        <a:pt x="19730" y="10067"/>
                        <a:pt x="23661" y="10703"/>
                      </a:cubicBezTo>
                      <a:cubicBezTo>
                        <a:pt x="25181" y="10951"/>
                        <a:pt x="26594" y="11105"/>
                        <a:pt x="28148" y="11038"/>
                      </a:cubicBezTo>
                      <a:cubicBezTo>
                        <a:pt x="28725" y="11011"/>
                        <a:pt x="30432" y="11071"/>
                        <a:pt x="29863" y="10997"/>
                      </a:cubicBezTo>
                      <a:cubicBezTo>
                        <a:pt x="25222" y="10355"/>
                        <a:pt x="29836" y="10964"/>
                        <a:pt x="31711" y="10776"/>
                      </a:cubicBezTo>
                      <a:cubicBezTo>
                        <a:pt x="34692" y="10529"/>
                        <a:pt x="36989" y="7943"/>
                        <a:pt x="36734" y="4963"/>
                      </a:cubicBezTo>
                      <a:cubicBezTo>
                        <a:pt x="36607" y="3470"/>
                        <a:pt x="35877" y="2097"/>
                        <a:pt x="34812" y="119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9" name="Google Shape;819;p5"/>
                <p:cNvSpPr/>
                <p:nvPr/>
              </p:nvSpPr>
              <p:spPr>
                <a:xfrm>
                  <a:off x="5927228" y="3122469"/>
                  <a:ext cx="29248" cy="11925"/>
                </a:xfrm>
                <a:custGeom>
                  <a:avLst/>
                  <a:gdLst/>
                  <a:ahLst/>
                  <a:cxnLst/>
                  <a:rect l="l" t="t" r="r" b="b"/>
                  <a:pathLst>
                    <a:path w="29248" h="11925" extrusionOk="0">
                      <a:moveTo>
                        <a:pt x="28296" y="3459"/>
                      </a:moveTo>
                      <a:cubicBezTo>
                        <a:pt x="27513" y="2307"/>
                        <a:pt x="26381" y="1477"/>
                        <a:pt x="24907" y="1195"/>
                      </a:cubicBezTo>
                      <a:cubicBezTo>
                        <a:pt x="17373" y="1437"/>
                        <a:pt x="18659" y="1323"/>
                        <a:pt x="17353" y="1370"/>
                      </a:cubicBezTo>
                      <a:cubicBezTo>
                        <a:pt x="17882" y="1229"/>
                        <a:pt x="18665" y="1396"/>
                        <a:pt x="18773" y="814"/>
                      </a:cubicBezTo>
                      <a:cubicBezTo>
                        <a:pt x="19168" y="-1249"/>
                        <a:pt x="14533" y="1242"/>
                        <a:pt x="12437" y="1396"/>
                      </a:cubicBezTo>
                      <a:cubicBezTo>
                        <a:pt x="10361" y="1550"/>
                        <a:pt x="6610" y="-392"/>
                        <a:pt x="6215" y="1658"/>
                      </a:cubicBezTo>
                      <a:cubicBezTo>
                        <a:pt x="5834" y="3687"/>
                        <a:pt x="0" y="1912"/>
                        <a:pt x="0" y="1912"/>
                      </a:cubicBezTo>
                      <a:cubicBezTo>
                        <a:pt x="0" y="1912"/>
                        <a:pt x="2599" y="3104"/>
                        <a:pt x="5686" y="4450"/>
                      </a:cubicBezTo>
                      <a:cubicBezTo>
                        <a:pt x="5298" y="6493"/>
                        <a:pt x="9510" y="6238"/>
                        <a:pt x="11385" y="7143"/>
                      </a:cubicBezTo>
                      <a:cubicBezTo>
                        <a:pt x="13281" y="8060"/>
                        <a:pt x="16630" y="11991"/>
                        <a:pt x="17024" y="9922"/>
                      </a:cubicBezTo>
                      <a:cubicBezTo>
                        <a:pt x="17420" y="7839"/>
                        <a:pt x="16971" y="9949"/>
                        <a:pt x="22791" y="11831"/>
                      </a:cubicBezTo>
                      <a:cubicBezTo>
                        <a:pt x="25731" y="12386"/>
                        <a:pt x="28597" y="10438"/>
                        <a:pt x="29153" y="7498"/>
                      </a:cubicBezTo>
                      <a:cubicBezTo>
                        <a:pt x="29435" y="6024"/>
                        <a:pt x="29073" y="4604"/>
                        <a:pt x="28296" y="345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0" name="Google Shape;820;p5"/>
                <p:cNvSpPr/>
                <p:nvPr/>
              </p:nvSpPr>
              <p:spPr>
                <a:xfrm>
                  <a:off x="5962944" y="3207066"/>
                  <a:ext cx="26505" cy="16672"/>
                </a:xfrm>
                <a:custGeom>
                  <a:avLst/>
                  <a:gdLst/>
                  <a:ahLst/>
                  <a:cxnLst/>
                  <a:rect l="l" t="t" r="r" b="b"/>
                  <a:pathLst>
                    <a:path w="26505" h="16672" extrusionOk="0">
                      <a:moveTo>
                        <a:pt x="23554" y="6470"/>
                      </a:moveTo>
                      <a:cubicBezTo>
                        <a:pt x="11774" y="3248"/>
                        <a:pt x="9611" y="2652"/>
                        <a:pt x="11854" y="3228"/>
                      </a:cubicBezTo>
                      <a:cubicBezTo>
                        <a:pt x="15350" y="4119"/>
                        <a:pt x="18766" y="5030"/>
                        <a:pt x="22302" y="5760"/>
                      </a:cubicBezTo>
                      <a:cubicBezTo>
                        <a:pt x="22730" y="5847"/>
                        <a:pt x="21619" y="5364"/>
                        <a:pt x="21217" y="5177"/>
                      </a:cubicBezTo>
                      <a:cubicBezTo>
                        <a:pt x="20112" y="4668"/>
                        <a:pt x="19027" y="4534"/>
                        <a:pt x="17842" y="4326"/>
                      </a:cubicBezTo>
                      <a:cubicBezTo>
                        <a:pt x="14814" y="3797"/>
                        <a:pt x="11827" y="2994"/>
                        <a:pt x="8847" y="2244"/>
                      </a:cubicBezTo>
                      <a:cubicBezTo>
                        <a:pt x="7608" y="1936"/>
                        <a:pt x="3858" y="978"/>
                        <a:pt x="5076" y="1360"/>
                      </a:cubicBezTo>
                      <a:cubicBezTo>
                        <a:pt x="7287" y="2056"/>
                        <a:pt x="0" y="0"/>
                        <a:pt x="0" y="0"/>
                      </a:cubicBezTo>
                      <a:cubicBezTo>
                        <a:pt x="0" y="0"/>
                        <a:pt x="1701" y="1440"/>
                        <a:pt x="3992" y="3436"/>
                      </a:cubicBezTo>
                      <a:cubicBezTo>
                        <a:pt x="3905" y="3369"/>
                        <a:pt x="4279" y="3663"/>
                        <a:pt x="4246" y="3643"/>
                      </a:cubicBezTo>
                      <a:cubicBezTo>
                        <a:pt x="3905" y="3389"/>
                        <a:pt x="5934" y="5298"/>
                        <a:pt x="6798" y="6081"/>
                      </a:cubicBezTo>
                      <a:cubicBezTo>
                        <a:pt x="9075" y="8137"/>
                        <a:pt x="11425" y="10180"/>
                        <a:pt x="13549" y="12397"/>
                      </a:cubicBezTo>
                      <a:cubicBezTo>
                        <a:pt x="14379" y="13267"/>
                        <a:pt x="15035" y="14051"/>
                        <a:pt x="16080" y="14680"/>
                      </a:cubicBezTo>
                      <a:cubicBezTo>
                        <a:pt x="16448" y="14908"/>
                        <a:pt x="17560" y="15632"/>
                        <a:pt x="17246" y="15323"/>
                      </a:cubicBezTo>
                      <a:cubicBezTo>
                        <a:pt x="14674" y="12792"/>
                        <a:pt x="17226" y="15390"/>
                        <a:pt x="18498" y="16040"/>
                      </a:cubicBezTo>
                      <a:cubicBezTo>
                        <a:pt x="21143" y="17453"/>
                        <a:pt x="24479" y="16415"/>
                        <a:pt x="25892" y="13776"/>
                      </a:cubicBezTo>
                      <a:cubicBezTo>
                        <a:pt x="27298" y="11131"/>
                        <a:pt x="26193" y="7883"/>
                        <a:pt x="23554" y="647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1" name="Google Shape;821;p5"/>
                <p:cNvSpPr/>
                <p:nvPr/>
              </p:nvSpPr>
              <p:spPr>
                <a:xfrm>
                  <a:off x="5994790" y="3258567"/>
                  <a:ext cx="24837" cy="18481"/>
                </a:xfrm>
                <a:custGeom>
                  <a:avLst/>
                  <a:gdLst/>
                  <a:ahLst/>
                  <a:cxnLst/>
                  <a:rect l="l" t="t" r="r" b="b"/>
                  <a:pathLst>
                    <a:path w="24837" h="18481" extrusionOk="0">
                      <a:moveTo>
                        <a:pt x="22469" y="8552"/>
                      </a:moveTo>
                      <a:cubicBezTo>
                        <a:pt x="11258" y="4273"/>
                        <a:pt x="9055" y="3462"/>
                        <a:pt x="11191" y="4239"/>
                      </a:cubicBezTo>
                      <a:cubicBezTo>
                        <a:pt x="14526" y="5452"/>
                        <a:pt x="17895" y="6704"/>
                        <a:pt x="21284" y="7755"/>
                      </a:cubicBezTo>
                      <a:cubicBezTo>
                        <a:pt x="21699" y="7883"/>
                        <a:pt x="20554" y="7240"/>
                        <a:pt x="20185" y="7026"/>
                      </a:cubicBezTo>
                      <a:cubicBezTo>
                        <a:pt x="19154" y="6409"/>
                        <a:pt x="18150" y="6222"/>
                        <a:pt x="17011" y="5907"/>
                      </a:cubicBezTo>
                      <a:cubicBezTo>
                        <a:pt x="14098" y="5103"/>
                        <a:pt x="11238" y="4018"/>
                        <a:pt x="8392" y="3007"/>
                      </a:cubicBezTo>
                      <a:cubicBezTo>
                        <a:pt x="7213" y="2585"/>
                        <a:pt x="3737" y="1279"/>
                        <a:pt x="4889" y="1775"/>
                      </a:cubicBezTo>
                      <a:cubicBezTo>
                        <a:pt x="6985" y="2672"/>
                        <a:pt x="0" y="0"/>
                        <a:pt x="0" y="0"/>
                      </a:cubicBezTo>
                      <a:cubicBezTo>
                        <a:pt x="0" y="0"/>
                        <a:pt x="1460" y="1560"/>
                        <a:pt x="3483" y="3737"/>
                      </a:cubicBezTo>
                      <a:cubicBezTo>
                        <a:pt x="2592" y="2853"/>
                        <a:pt x="5164" y="5632"/>
                        <a:pt x="5994" y="6563"/>
                      </a:cubicBezTo>
                      <a:cubicBezTo>
                        <a:pt x="8010" y="8814"/>
                        <a:pt x="9972" y="11151"/>
                        <a:pt x="11807" y="13542"/>
                      </a:cubicBezTo>
                      <a:cubicBezTo>
                        <a:pt x="12530" y="14479"/>
                        <a:pt x="13180" y="15357"/>
                        <a:pt x="14131" y="16080"/>
                      </a:cubicBezTo>
                      <a:cubicBezTo>
                        <a:pt x="14479" y="16341"/>
                        <a:pt x="15504" y="17145"/>
                        <a:pt x="15236" y="16817"/>
                      </a:cubicBezTo>
                      <a:cubicBezTo>
                        <a:pt x="12986" y="14064"/>
                        <a:pt x="15156" y="16783"/>
                        <a:pt x="16335" y="17547"/>
                      </a:cubicBezTo>
                      <a:cubicBezTo>
                        <a:pt x="18819" y="19214"/>
                        <a:pt x="22228" y="18598"/>
                        <a:pt x="23902" y="16120"/>
                      </a:cubicBezTo>
                      <a:cubicBezTo>
                        <a:pt x="25570" y="13636"/>
                        <a:pt x="24954" y="10220"/>
                        <a:pt x="22469" y="855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2" name="Google Shape;822;p5"/>
                <p:cNvSpPr/>
                <p:nvPr/>
              </p:nvSpPr>
              <p:spPr>
                <a:xfrm>
                  <a:off x="5948237" y="3258521"/>
                  <a:ext cx="24966" cy="19463"/>
                </a:xfrm>
                <a:custGeom>
                  <a:avLst/>
                  <a:gdLst/>
                  <a:ahLst/>
                  <a:cxnLst/>
                  <a:rect l="l" t="t" r="r" b="b"/>
                  <a:pathLst>
                    <a:path w="24966" h="19463" extrusionOk="0">
                      <a:moveTo>
                        <a:pt x="22683" y="9698"/>
                      </a:moveTo>
                      <a:cubicBezTo>
                        <a:pt x="15839" y="6784"/>
                        <a:pt x="17078" y="7334"/>
                        <a:pt x="15866" y="6824"/>
                      </a:cubicBezTo>
                      <a:cubicBezTo>
                        <a:pt x="16421" y="6925"/>
                        <a:pt x="17078" y="7287"/>
                        <a:pt x="17426" y="6798"/>
                      </a:cubicBezTo>
                      <a:cubicBezTo>
                        <a:pt x="18645" y="5103"/>
                        <a:pt x="13428" y="5338"/>
                        <a:pt x="11473" y="4601"/>
                      </a:cubicBezTo>
                      <a:cubicBezTo>
                        <a:pt x="9537" y="3871"/>
                        <a:pt x="6945" y="623"/>
                        <a:pt x="5740" y="2304"/>
                      </a:cubicBezTo>
                      <a:cubicBezTo>
                        <a:pt x="4541" y="3965"/>
                        <a:pt x="0" y="0"/>
                        <a:pt x="0" y="0"/>
                      </a:cubicBezTo>
                      <a:cubicBezTo>
                        <a:pt x="0" y="0"/>
                        <a:pt x="1855" y="2116"/>
                        <a:pt x="4052" y="4608"/>
                      </a:cubicBezTo>
                      <a:cubicBezTo>
                        <a:pt x="2846" y="6282"/>
                        <a:pt x="6818" y="7762"/>
                        <a:pt x="8124" y="9363"/>
                      </a:cubicBezTo>
                      <a:cubicBezTo>
                        <a:pt x="9436" y="10983"/>
                        <a:pt x="10682" y="16006"/>
                        <a:pt x="11901" y="14312"/>
                      </a:cubicBezTo>
                      <a:cubicBezTo>
                        <a:pt x="13133" y="12604"/>
                        <a:pt x="11914" y="14272"/>
                        <a:pt x="16361" y="18404"/>
                      </a:cubicBezTo>
                      <a:cubicBezTo>
                        <a:pt x="18786" y="20152"/>
                        <a:pt x="22208" y="19710"/>
                        <a:pt x="23956" y="17286"/>
                      </a:cubicBezTo>
                      <a:cubicBezTo>
                        <a:pt x="25711" y="14854"/>
                        <a:pt x="25115" y="11452"/>
                        <a:pt x="22683" y="9698"/>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3" name="Google Shape;823;p5"/>
                <p:cNvSpPr/>
                <p:nvPr/>
              </p:nvSpPr>
              <p:spPr>
                <a:xfrm>
                  <a:off x="5878157" y="3231464"/>
                  <a:ext cx="24341" cy="26474"/>
                </a:xfrm>
                <a:custGeom>
                  <a:avLst/>
                  <a:gdLst/>
                  <a:ahLst/>
                  <a:cxnLst/>
                  <a:rect l="l" t="t" r="r" b="b"/>
                  <a:pathLst>
                    <a:path w="24341" h="26474" extrusionOk="0">
                      <a:moveTo>
                        <a:pt x="20621" y="14781"/>
                      </a:moveTo>
                      <a:cubicBezTo>
                        <a:pt x="21639" y="15430"/>
                        <a:pt x="18638" y="13395"/>
                        <a:pt x="17647" y="12705"/>
                      </a:cubicBezTo>
                      <a:cubicBezTo>
                        <a:pt x="16643" y="12008"/>
                        <a:pt x="15618" y="11399"/>
                        <a:pt x="14607" y="10716"/>
                      </a:cubicBezTo>
                      <a:cubicBezTo>
                        <a:pt x="11600" y="8680"/>
                        <a:pt x="8646" y="6409"/>
                        <a:pt x="5726" y="4253"/>
                      </a:cubicBezTo>
                      <a:cubicBezTo>
                        <a:pt x="4762" y="3536"/>
                        <a:pt x="1956" y="1426"/>
                        <a:pt x="2906" y="2156"/>
                      </a:cubicBezTo>
                      <a:cubicBezTo>
                        <a:pt x="5766" y="4367"/>
                        <a:pt x="0" y="0"/>
                        <a:pt x="0" y="0"/>
                      </a:cubicBezTo>
                      <a:cubicBezTo>
                        <a:pt x="0" y="0"/>
                        <a:pt x="9255" y="15511"/>
                        <a:pt x="7454" y="12330"/>
                      </a:cubicBezTo>
                      <a:cubicBezTo>
                        <a:pt x="6268" y="10247"/>
                        <a:pt x="4882" y="8251"/>
                        <a:pt x="3616" y="6215"/>
                      </a:cubicBezTo>
                      <a:cubicBezTo>
                        <a:pt x="4226" y="7260"/>
                        <a:pt x="4862" y="8311"/>
                        <a:pt x="5465" y="9356"/>
                      </a:cubicBezTo>
                      <a:cubicBezTo>
                        <a:pt x="7293" y="12517"/>
                        <a:pt x="8968" y="15779"/>
                        <a:pt x="10722" y="18980"/>
                      </a:cubicBezTo>
                      <a:cubicBezTo>
                        <a:pt x="11305" y="20038"/>
                        <a:pt x="13026" y="23132"/>
                        <a:pt x="12490" y="22054"/>
                      </a:cubicBezTo>
                      <a:cubicBezTo>
                        <a:pt x="10850" y="18779"/>
                        <a:pt x="12530" y="22021"/>
                        <a:pt x="14901" y="24659"/>
                      </a:cubicBezTo>
                      <a:cubicBezTo>
                        <a:pt x="16904" y="26883"/>
                        <a:pt x="20306" y="27104"/>
                        <a:pt x="22529" y="25101"/>
                      </a:cubicBezTo>
                      <a:cubicBezTo>
                        <a:pt x="24753" y="23099"/>
                        <a:pt x="24967" y="19697"/>
                        <a:pt x="22965" y="17473"/>
                      </a:cubicBezTo>
                      <a:cubicBezTo>
                        <a:pt x="11459" y="8753"/>
                        <a:pt x="8472" y="6650"/>
                        <a:pt x="11405" y="8747"/>
                      </a:cubicBezTo>
                      <a:cubicBezTo>
                        <a:pt x="14385" y="10870"/>
                        <a:pt x="17540" y="12812"/>
                        <a:pt x="20621" y="1478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4" name="Google Shape;824;p5"/>
                <p:cNvSpPr/>
                <p:nvPr/>
              </p:nvSpPr>
              <p:spPr>
                <a:xfrm>
                  <a:off x="5916017" y="3331233"/>
                  <a:ext cx="25201" cy="29535"/>
                </a:xfrm>
                <a:custGeom>
                  <a:avLst/>
                  <a:gdLst/>
                  <a:ahLst/>
                  <a:cxnLst/>
                  <a:rect l="l" t="t" r="r" b="b"/>
                  <a:pathLst>
                    <a:path w="25201" h="29535" extrusionOk="0">
                      <a:moveTo>
                        <a:pt x="0" y="0"/>
                      </a:moveTo>
                      <a:cubicBezTo>
                        <a:pt x="0" y="0"/>
                        <a:pt x="1011" y="1882"/>
                        <a:pt x="1889" y="3456"/>
                      </a:cubicBezTo>
                      <a:cubicBezTo>
                        <a:pt x="1226" y="2304"/>
                        <a:pt x="3201" y="5659"/>
                        <a:pt x="3844" y="6818"/>
                      </a:cubicBezTo>
                      <a:cubicBezTo>
                        <a:pt x="3938" y="6992"/>
                        <a:pt x="4039" y="7159"/>
                        <a:pt x="4132" y="7334"/>
                      </a:cubicBezTo>
                      <a:cubicBezTo>
                        <a:pt x="4682" y="8325"/>
                        <a:pt x="5204" y="9423"/>
                        <a:pt x="5746" y="10421"/>
                      </a:cubicBezTo>
                      <a:cubicBezTo>
                        <a:pt x="7648" y="13950"/>
                        <a:pt x="9370" y="17473"/>
                        <a:pt x="11198" y="21036"/>
                      </a:cubicBezTo>
                      <a:cubicBezTo>
                        <a:pt x="11801" y="22215"/>
                        <a:pt x="13736" y="25751"/>
                        <a:pt x="13167" y="24552"/>
                      </a:cubicBezTo>
                      <a:cubicBezTo>
                        <a:pt x="11459" y="20922"/>
                        <a:pt x="13080" y="24525"/>
                        <a:pt x="15551" y="27552"/>
                      </a:cubicBezTo>
                      <a:cubicBezTo>
                        <a:pt x="17447" y="29876"/>
                        <a:pt x="20895" y="30198"/>
                        <a:pt x="23213" y="28303"/>
                      </a:cubicBezTo>
                      <a:cubicBezTo>
                        <a:pt x="25530" y="26407"/>
                        <a:pt x="25872" y="23112"/>
                        <a:pt x="23976" y="20795"/>
                      </a:cubicBezTo>
                      <a:cubicBezTo>
                        <a:pt x="11981" y="10394"/>
                        <a:pt x="8914" y="7802"/>
                        <a:pt x="11981" y="10320"/>
                      </a:cubicBezTo>
                      <a:cubicBezTo>
                        <a:pt x="15082" y="12872"/>
                        <a:pt x="18297" y="15323"/>
                        <a:pt x="21512" y="17721"/>
                      </a:cubicBezTo>
                      <a:cubicBezTo>
                        <a:pt x="22577" y="18518"/>
                        <a:pt x="19516" y="16020"/>
                        <a:pt x="18485" y="15189"/>
                      </a:cubicBezTo>
                      <a:cubicBezTo>
                        <a:pt x="17440" y="14352"/>
                        <a:pt x="16288" y="13582"/>
                        <a:pt x="15230" y="12752"/>
                      </a:cubicBezTo>
                      <a:cubicBezTo>
                        <a:pt x="12102" y="10287"/>
                        <a:pt x="9102" y="7655"/>
                        <a:pt x="6061" y="5076"/>
                      </a:cubicBezTo>
                      <a:cubicBezTo>
                        <a:pt x="5050" y="4219"/>
                        <a:pt x="2036" y="1661"/>
                        <a:pt x="3027" y="2538"/>
                      </a:cubicBezTo>
                      <a:cubicBezTo>
                        <a:pt x="6008" y="5164"/>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5" name="Google Shape;825;p5"/>
                <p:cNvSpPr/>
                <p:nvPr/>
              </p:nvSpPr>
              <p:spPr>
                <a:xfrm>
                  <a:off x="5783531" y="3370485"/>
                  <a:ext cx="15326" cy="31385"/>
                </a:xfrm>
                <a:custGeom>
                  <a:avLst/>
                  <a:gdLst/>
                  <a:ahLst/>
                  <a:cxnLst/>
                  <a:rect l="l" t="t" r="r" b="b"/>
                  <a:pathLst>
                    <a:path w="15326" h="31385" extrusionOk="0">
                      <a:moveTo>
                        <a:pt x="0" y="0"/>
                      </a:moveTo>
                      <a:cubicBezTo>
                        <a:pt x="0" y="0"/>
                        <a:pt x="2806" y="16891"/>
                        <a:pt x="2384" y="13776"/>
                      </a:cubicBezTo>
                      <a:cubicBezTo>
                        <a:pt x="1969" y="10729"/>
                        <a:pt x="1340" y="7702"/>
                        <a:pt x="1085" y="4634"/>
                      </a:cubicBezTo>
                      <a:cubicBezTo>
                        <a:pt x="951" y="3074"/>
                        <a:pt x="1641" y="7682"/>
                        <a:pt x="1929" y="9222"/>
                      </a:cubicBezTo>
                      <a:cubicBezTo>
                        <a:pt x="2458" y="12042"/>
                        <a:pt x="3074" y="15571"/>
                        <a:pt x="3315" y="18431"/>
                      </a:cubicBezTo>
                      <a:cubicBezTo>
                        <a:pt x="3449" y="19978"/>
                        <a:pt x="3858" y="24612"/>
                        <a:pt x="3550" y="23092"/>
                      </a:cubicBezTo>
                      <a:cubicBezTo>
                        <a:pt x="2920" y="20011"/>
                        <a:pt x="3583" y="23152"/>
                        <a:pt x="4769" y="27559"/>
                      </a:cubicBezTo>
                      <a:cubicBezTo>
                        <a:pt x="5626" y="30426"/>
                        <a:pt x="8566" y="32006"/>
                        <a:pt x="11439" y="31156"/>
                      </a:cubicBezTo>
                      <a:cubicBezTo>
                        <a:pt x="14305" y="30298"/>
                        <a:pt x="15953" y="27271"/>
                        <a:pt x="15102" y="24405"/>
                      </a:cubicBezTo>
                      <a:cubicBezTo>
                        <a:pt x="7534" y="12189"/>
                        <a:pt x="5787" y="9503"/>
                        <a:pt x="7581" y="12156"/>
                      </a:cubicBezTo>
                      <a:cubicBezTo>
                        <a:pt x="9416" y="14861"/>
                        <a:pt x="11399" y="17507"/>
                        <a:pt x="13636" y="19884"/>
                      </a:cubicBezTo>
                      <a:cubicBezTo>
                        <a:pt x="14774" y="21090"/>
                        <a:pt x="11814" y="17132"/>
                        <a:pt x="10890" y="15752"/>
                      </a:cubicBezTo>
                      <a:cubicBezTo>
                        <a:pt x="8887" y="12745"/>
                        <a:pt x="7554" y="10689"/>
                        <a:pt x="5505" y="7715"/>
                      </a:cubicBezTo>
                      <a:cubicBezTo>
                        <a:pt x="4601" y="6409"/>
                        <a:pt x="2130" y="2451"/>
                        <a:pt x="2793" y="3891"/>
                      </a:cubicBezTo>
                      <a:cubicBezTo>
                        <a:pt x="4139" y="6804"/>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6" name="Google Shape;826;p5"/>
                <p:cNvSpPr/>
                <p:nvPr/>
              </p:nvSpPr>
              <p:spPr>
                <a:xfrm>
                  <a:off x="5707263" y="3295021"/>
                  <a:ext cx="14584" cy="50924"/>
                </a:xfrm>
                <a:custGeom>
                  <a:avLst/>
                  <a:gdLst/>
                  <a:ahLst/>
                  <a:cxnLst/>
                  <a:rect l="l" t="t" r="r" b="b"/>
                  <a:pathLst>
                    <a:path w="14584" h="50924" extrusionOk="0">
                      <a:moveTo>
                        <a:pt x="0" y="0"/>
                      </a:moveTo>
                      <a:cubicBezTo>
                        <a:pt x="656" y="8271"/>
                        <a:pt x="1279" y="16502"/>
                        <a:pt x="1795" y="24780"/>
                      </a:cubicBezTo>
                      <a:cubicBezTo>
                        <a:pt x="2090" y="29501"/>
                        <a:pt x="2063" y="34370"/>
                        <a:pt x="2525" y="39065"/>
                      </a:cubicBezTo>
                      <a:cubicBezTo>
                        <a:pt x="2773" y="41617"/>
                        <a:pt x="3416" y="44135"/>
                        <a:pt x="3952" y="46633"/>
                      </a:cubicBezTo>
                      <a:cubicBezTo>
                        <a:pt x="4548" y="49566"/>
                        <a:pt x="7360" y="51408"/>
                        <a:pt x="10294" y="50812"/>
                      </a:cubicBezTo>
                      <a:cubicBezTo>
                        <a:pt x="13227" y="50216"/>
                        <a:pt x="15069" y="47403"/>
                        <a:pt x="14473" y="44470"/>
                      </a:cubicBezTo>
                      <a:cubicBezTo>
                        <a:pt x="13991" y="41958"/>
                        <a:pt x="13662" y="39366"/>
                        <a:pt x="12892" y="36922"/>
                      </a:cubicBezTo>
                      <a:cubicBezTo>
                        <a:pt x="11479" y="32415"/>
                        <a:pt x="9476" y="28062"/>
                        <a:pt x="7903" y="23601"/>
                      </a:cubicBezTo>
                      <a:cubicBezTo>
                        <a:pt x="5144" y="15779"/>
                        <a:pt x="2632" y="7869"/>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7" name="Google Shape;827;p5"/>
                <p:cNvSpPr/>
                <p:nvPr/>
              </p:nvSpPr>
              <p:spPr>
                <a:xfrm>
                  <a:off x="5658487" y="3289562"/>
                  <a:ext cx="11168" cy="41275"/>
                </a:xfrm>
                <a:custGeom>
                  <a:avLst/>
                  <a:gdLst/>
                  <a:ahLst/>
                  <a:cxnLst/>
                  <a:rect l="l" t="t" r="r" b="b"/>
                  <a:pathLst>
                    <a:path w="11168" h="41275" extrusionOk="0">
                      <a:moveTo>
                        <a:pt x="8472" y="0"/>
                      </a:moveTo>
                      <a:cubicBezTo>
                        <a:pt x="6925" y="6275"/>
                        <a:pt x="5472" y="12578"/>
                        <a:pt x="3791" y="18819"/>
                      </a:cubicBezTo>
                      <a:cubicBezTo>
                        <a:pt x="2833" y="22376"/>
                        <a:pt x="1453" y="25905"/>
                        <a:pt x="656" y="29495"/>
                      </a:cubicBezTo>
                      <a:cubicBezTo>
                        <a:pt x="228" y="31424"/>
                        <a:pt x="167" y="33460"/>
                        <a:pt x="20" y="35422"/>
                      </a:cubicBezTo>
                      <a:cubicBezTo>
                        <a:pt x="-234" y="38409"/>
                        <a:pt x="1935" y="41001"/>
                        <a:pt x="4916" y="41255"/>
                      </a:cubicBezTo>
                      <a:cubicBezTo>
                        <a:pt x="7903" y="41510"/>
                        <a:pt x="10495" y="39346"/>
                        <a:pt x="10749" y="36360"/>
                      </a:cubicBezTo>
                      <a:cubicBezTo>
                        <a:pt x="10943" y="34397"/>
                        <a:pt x="11245" y="32354"/>
                        <a:pt x="11151" y="30379"/>
                      </a:cubicBezTo>
                      <a:cubicBezTo>
                        <a:pt x="10970" y="26709"/>
                        <a:pt x="10280" y="23019"/>
                        <a:pt x="9946" y="19355"/>
                      </a:cubicBezTo>
                      <a:cubicBezTo>
                        <a:pt x="9343" y="12919"/>
                        <a:pt x="8927" y="6443"/>
                        <a:pt x="8472"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8" name="Google Shape;828;p5"/>
                <p:cNvSpPr/>
                <p:nvPr/>
              </p:nvSpPr>
              <p:spPr>
                <a:xfrm>
                  <a:off x="5674485" y="3348706"/>
                  <a:ext cx="10965" cy="52734"/>
                </a:xfrm>
                <a:custGeom>
                  <a:avLst/>
                  <a:gdLst/>
                  <a:ahLst/>
                  <a:cxnLst/>
                  <a:rect l="l" t="t" r="r" b="b"/>
                  <a:pathLst>
                    <a:path w="10965" h="52734" extrusionOk="0">
                      <a:moveTo>
                        <a:pt x="5687" y="0"/>
                      </a:moveTo>
                      <a:cubicBezTo>
                        <a:pt x="4642" y="8385"/>
                        <a:pt x="3618" y="16763"/>
                        <a:pt x="2439" y="25135"/>
                      </a:cubicBezTo>
                      <a:cubicBezTo>
                        <a:pt x="1769" y="29903"/>
                        <a:pt x="711" y="34665"/>
                        <a:pt x="202" y="39454"/>
                      </a:cubicBezTo>
                      <a:cubicBezTo>
                        <a:pt x="-72" y="42046"/>
                        <a:pt x="8" y="44678"/>
                        <a:pt x="21" y="47283"/>
                      </a:cubicBezTo>
                      <a:cubicBezTo>
                        <a:pt x="15" y="50277"/>
                        <a:pt x="2506" y="52721"/>
                        <a:pt x="5500" y="52734"/>
                      </a:cubicBezTo>
                      <a:cubicBezTo>
                        <a:pt x="8493" y="52748"/>
                        <a:pt x="10877" y="50337"/>
                        <a:pt x="10884" y="47343"/>
                      </a:cubicBezTo>
                      <a:cubicBezTo>
                        <a:pt x="10918" y="44738"/>
                        <a:pt x="11078" y="42059"/>
                        <a:pt x="10824" y="39460"/>
                      </a:cubicBezTo>
                      <a:cubicBezTo>
                        <a:pt x="10362" y="34679"/>
                        <a:pt x="9398" y="29876"/>
                        <a:pt x="8761" y="25101"/>
                      </a:cubicBezTo>
                      <a:cubicBezTo>
                        <a:pt x="7649" y="16723"/>
                        <a:pt x="6658" y="8399"/>
                        <a:pt x="5687"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9" name="Google Shape;829;p5"/>
                <p:cNvSpPr/>
                <p:nvPr/>
              </p:nvSpPr>
              <p:spPr>
                <a:xfrm>
                  <a:off x="5502086" y="3281740"/>
                  <a:ext cx="33539" cy="35773"/>
                </a:xfrm>
                <a:custGeom>
                  <a:avLst/>
                  <a:gdLst/>
                  <a:ahLst/>
                  <a:cxnLst/>
                  <a:rect l="l" t="t" r="r" b="b"/>
                  <a:pathLst>
                    <a:path w="33539" h="35773" extrusionOk="0">
                      <a:moveTo>
                        <a:pt x="33540" y="0"/>
                      </a:moveTo>
                      <a:cubicBezTo>
                        <a:pt x="27807" y="4688"/>
                        <a:pt x="22087" y="9457"/>
                        <a:pt x="16274" y="14038"/>
                      </a:cubicBezTo>
                      <a:cubicBezTo>
                        <a:pt x="12959" y="16649"/>
                        <a:pt x="9356" y="18960"/>
                        <a:pt x="6155" y="21699"/>
                      </a:cubicBezTo>
                      <a:cubicBezTo>
                        <a:pt x="4420" y="23179"/>
                        <a:pt x="2947" y="24941"/>
                        <a:pt x="1419" y="26622"/>
                      </a:cubicBezTo>
                      <a:cubicBezTo>
                        <a:pt x="-616" y="28818"/>
                        <a:pt x="-429" y="32281"/>
                        <a:pt x="1768" y="34317"/>
                      </a:cubicBezTo>
                      <a:cubicBezTo>
                        <a:pt x="3958" y="36353"/>
                        <a:pt x="7353" y="36246"/>
                        <a:pt x="9389" y="34049"/>
                      </a:cubicBezTo>
                      <a:cubicBezTo>
                        <a:pt x="10950" y="32401"/>
                        <a:pt x="12604" y="30827"/>
                        <a:pt x="13957" y="28993"/>
                      </a:cubicBezTo>
                      <a:cubicBezTo>
                        <a:pt x="16442" y="25590"/>
                        <a:pt x="18544" y="21759"/>
                        <a:pt x="20902" y="18264"/>
                      </a:cubicBezTo>
                      <a:cubicBezTo>
                        <a:pt x="25047" y="12122"/>
                        <a:pt x="29287" y="6061"/>
                        <a:pt x="3354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0" name="Google Shape;830;p5"/>
                <p:cNvSpPr/>
                <p:nvPr/>
              </p:nvSpPr>
              <p:spPr>
                <a:xfrm>
                  <a:off x="5519958" y="3225289"/>
                  <a:ext cx="24943" cy="27134"/>
                </a:xfrm>
                <a:custGeom>
                  <a:avLst/>
                  <a:gdLst/>
                  <a:ahLst/>
                  <a:cxnLst/>
                  <a:rect l="l" t="t" r="r" b="b"/>
                  <a:pathLst>
                    <a:path w="24943" h="27134" extrusionOk="0">
                      <a:moveTo>
                        <a:pt x="24943" y="0"/>
                      </a:moveTo>
                      <a:cubicBezTo>
                        <a:pt x="24943" y="0"/>
                        <a:pt x="9365" y="11881"/>
                        <a:pt x="13256" y="8934"/>
                      </a:cubicBezTo>
                      <a:cubicBezTo>
                        <a:pt x="16471" y="6510"/>
                        <a:pt x="19605" y="4072"/>
                        <a:pt x="22881" y="1721"/>
                      </a:cubicBezTo>
                      <a:cubicBezTo>
                        <a:pt x="23684" y="1152"/>
                        <a:pt x="21447" y="3000"/>
                        <a:pt x="20684" y="3623"/>
                      </a:cubicBezTo>
                      <a:cubicBezTo>
                        <a:pt x="18688" y="5231"/>
                        <a:pt x="17670" y="6048"/>
                        <a:pt x="15594" y="7568"/>
                      </a:cubicBezTo>
                      <a:cubicBezTo>
                        <a:pt x="12312" y="9986"/>
                        <a:pt x="8810" y="11968"/>
                        <a:pt x="5441" y="14218"/>
                      </a:cubicBezTo>
                      <a:cubicBezTo>
                        <a:pt x="4349" y="14948"/>
                        <a:pt x="3431" y="15879"/>
                        <a:pt x="2541" y="16823"/>
                      </a:cubicBezTo>
                      <a:cubicBezTo>
                        <a:pt x="1918" y="17473"/>
                        <a:pt x="2387" y="17131"/>
                        <a:pt x="1858" y="17681"/>
                      </a:cubicBezTo>
                      <a:cubicBezTo>
                        <a:pt x="1791" y="17754"/>
                        <a:pt x="1489" y="17929"/>
                        <a:pt x="1570" y="17875"/>
                      </a:cubicBezTo>
                      <a:cubicBezTo>
                        <a:pt x="-540" y="20005"/>
                        <a:pt x="-520" y="23494"/>
                        <a:pt x="1610" y="25604"/>
                      </a:cubicBezTo>
                      <a:cubicBezTo>
                        <a:pt x="3740" y="27707"/>
                        <a:pt x="7142" y="27619"/>
                        <a:pt x="9251" y="25490"/>
                      </a:cubicBezTo>
                      <a:cubicBezTo>
                        <a:pt x="17074" y="12711"/>
                        <a:pt x="19237" y="9302"/>
                        <a:pt x="17061" y="12792"/>
                      </a:cubicBezTo>
                      <a:cubicBezTo>
                        <a:pt x="14442" y="17004"/>
                        <a:pt x="11964" y="21224"/>
                        <a:pt x="9405" y="25476"/>
                      </a:cubicBezTo>
                      <a:cubicBezTo>
                        <a:pt x="9271" y="25697"/>
                        <a:pt x="9693" y="25054"/>
                        <a:pt x="9881" y="24874"/>
                      </a:cubicBezTo>
                      <a:cubicBezTo>
                        <a:pt x="10082" y="24673"/>
                        <a:pt x="10779" y="24056"/>
                        <a:pt x="10939" y="23889"/>
                      </a:cubicBezTo>
                      <a:cubicBezTo>
                        <a:pt x="12018" y="22764"/>
                        <a:pt x="12814" y="21599"/>
                        <a:pt x="13558" y="20226"/>
                      </a:cubicBezTo>
                      <a:cubicBezTo>
                        <a:pt x="15828" y="16013"/>
                        <a:pt x="18326" y="11995"/>
                        <a:pt x="20704" y="7836"/>
                      </a:cubicBezTo>
                      <a:cubicBezTo>
                        <a:pt x="21233" y="6905"/>
                        <a:pt x="21728" y="5934"/>
                        <a:pt x="22251" y="5003"/>
                      </a:cubicBezTo>
                      <a:cubicBezTo>
                        <a:pt x="22733" y="4125"/>
                        <a:pt x="24300" y="1574"/>
                        <a:pt x="23744" y="2404"/>
                      </a:cubicBezTo>
                      <a:cubicBezTo>
                        <a:pt x="21447" y="5813"/>
                        <a:pt x="24943" y="0"/>
                        <a:pt x="24943"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1" name="Google Shape;831;p5"/>
                <p:cNvSpPr/>
                <p:nvPr/>
              </p:nvSpPr>
              <p:spPr>
                <a:xfrm>
                  <a:off x="5472250" y="3214339"/>
                  <a:ext cx="23814" cy="17365"/>
                </a:xfrm>
                <a:custGeom>
                  <a:avLst/>
                  <a:gdLst/>
                  <a:ahLst/>
                  <a:cxnLst/>
                  <a:rect l="l" t="t" r="r" b="b"/>
                  <a:pathLst>
                    <a:path w="23814" h="17365" extrusionOk="0">
                      <a:moveTo>
                        <a:pt x="23815" y="0"/>
                      </a:moveTo>
                      <a:cubicBezTo>
                        <a:pt x="23815" y="0"/>
                        <a:pt x="11672" y="4300"/>
                        <a:pt x="14820" y="3235"/>
                      </a:cubicBezTo>
                      <a:cubicBezTo>
                        <a:pt x="17104" y="2465"/>
                        <a:pt x="19421" y="1628"/>
                        <a:pt x="21752" y="1025"/>
                      </a:cubicBezTo>
                      <a:cubicBezTo>
                        <a:pt x="22455" y="844"/>
                        <a:pt x="20412" y="1648"/>
                        <a:pt x="19749" y="1962"/>
                      </a:cubicBezTo>
                      <a:cubicBezTo>
                        <a:pt x="19146" y="2244"/>
                        <a:pt x="18517" y="2605"/>
                        <a:pt x="17908" y="2880"/>
                      </a:cubicBezTo>
                      <a:cubicBezTo>
                        <a:pt x="15215" y="4065"/>
                        <a:pt x="12382" y="5144"/>
                        <a:pt x="9489" y="5733"/>
                      </a:cubicBezTo>
                      <a:cubicBezTo>
                        <a:pt x="8236" y="5987"/>
                        <a:pt x="7044" y="6155"/>
                        <a:pt x="5826" y="6470"/>
                      </a:cubicBezTo>
                      <a:cubicBezTo>
                        <a:pt x="2839" y="6269"/>
                        <a:pt x="213" y="8539"/>
                        <a:pt x="12" y="11519"/>
                      </a:cubicBezTo>
                      <a:cubicBezTo>
                        <a:pt x="-189" y="14506"/>
                        <a:pt x="2075" y="17132"/>
                        <a:pt x="5062" y="17339"/>
                      </a:cubicBezTo>
                      <a:cubicBezTo>
                        <a:pt x="14425" y="8653"/>
                        <a:pt x="17003" y="6309"/>
                        <a:pt x="14438" y="8673"/>
                      </a:cubicBezTo>
                      <a:cubicBezTo>
                        <a:pt x="11404" y="11459"/>
                        <a:pt x="8391" y="14312"/>
                        <a:pt x="5611" y="17353"/>
                      </a:cubicBezTo>
                      <a:cubicBezTo>
                        <a:pt x="5564" y="17399"/>
                        <a:pt x="6730" y="17319"/>
                        <a:pt x="7614" y="17118"/>
                      </a:cubicBezTo>
                      <a:cubicBezTo>
                        <a:pt x="9074" y="16790"/>
                        <a:pt x="10333" y="16234"/>
                        <a:pt x="11545" y="15330"/>
                      </a:cubicBezTo>
                      <a:cubicBezTo>
                        <a:pt x="14626" y="13040"/>
                        <a:pt x="17713" y="8432"/>
                        <a:pt x="19990" y="5371"/>
                      </a:cubicBezTo>
                      <a:cubicBezTo>
                        <a:pt x="20399" y="4822"/>
                        <a:pt x="20794" y="4219"/>
                        <a:pt x="21196" y="3663"/>
                      </a:cubicBezTo>
                      <a:cubicBezTo>
                        <a:pt x="21631" y="3067"/>
                        <a:pt x="23071" y="1440"/>
                        <a:pt x="22475" y="1875"/>
                      </a:cubicBezTo>
                      <a:cubicBezTo>
                        <a:pt x="19662" y="3938"/>
                        <a:pt x="23815" y="0"/>
                        <a:pt x="23815"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2" name="Google Shape;832;p5"/>
                <p:cNvSpPr/>
                <p:nvPr/>
              </p:nvSpPr>
              <p:spPr>
                <a:xfrm>
                  <a:off x="5451973" y="3150433"/>
                  <a:ext cx="28219" cy="24241"/>
                </a:xfrm>
                <a:custGeom>
                  <a:avLst/>
                  <a:gdLst/>
                  <a:ahLst/>
                  <a:cxnLst/>
                  <a:rect l="l" t="t" r="r" b="b"/>
                  <a:pathLst>
                    <a:path w="28219" h="24241" extrusionOk="0">
                      <a:moveTo>
                        <a:pt x="28220" y="0"/>
                      </a:moveTo>
                      <a:cubicBezTo>
                        <a:pt x="28220" y="0"/>
                        <a:pt x="10740" y="9838"/>
                        <a:pt x="15100" y="7387"/>
                      </a:cubicBezTo>
                      <a:cubicBezTo>
                        <a:pt x="17939" y="5786"/>
                        <a:pt x="20752" y="4099"/>
                        <a:pt x="23585" y="2491"/>
                      </a:cubicBezTo>
                      <a:cubicBezTo>
                        <a:pt x="22420" y="3127"/>
                        <a:pt x="20652" y="4058"/>
                        <a:pt x="19473" y="4688"/>
                      </a:cubicBezTo>
                      <a:cubicBezTo>
                        <a:pt x="15488" y="6824"/>
                        <a:pt x="11564" y="8961"/>
                        <a:pt x="7458" y="10850"/>
                      </a:cubicBezTo>
                      <a:cubicBezTo>
                        <a:pt x="6025" y="11513"/>
                        <a:pt x="4806" y="12243"/>
                        <a:pt x="3600" y="13254"/>
                      </a:cubicBezTo>
                      <a:cubicBezTo>
                        <a:pt x="3219" y="13575"/>
                        <a:pt x="2917" y="13910"/>
                        <a:pt x="2542" y="14238"/>
                      </a:cubicBezTo>
                      <a:cubicBezTo>
                        <a:pt x="2375" y="14379"/>
                        <a:pt x="1772" y="14721"/>
                        <a:pt x="1960" y="14613"/>
                      </a:cubicBezTo>
                      <a:cubicBezTo>
                        <a:pt x="6333" y="12176"/>
                        <a:pt x="1926" y="14674"/>
                        <a:pt x="1893" y="14701"/>
                      </a:cubicBezTo>
                      <a:cubicBezTo>
                        <a:pt x="-384" y="16643"/>
                        <a:pt x="-639" y="20065"/>
                        <a:pt x="1303" y="22349"/>
                      </a:cubicBezTo>
                      <a:cubicBezTo>
                        <a:pt x="3239" y="24626"/>
                        <a:pt x="6661" y="24880"/>
                        <a:pt x="8945" y="22938"/>
                      </a:cubicBezTo>
                      <a:cubicBezTo>
                        <a:pt x="8811" y="23105"/>
                        <a:pt x="9360" y="22697"/>
                        <a:pt x="9528" y="22563"/>
                      </a:cubicBezTo>
                      <a:cubicBezTo>
                        <a:pt x="9628" y="22476"/>
                        <a:pt x="9628" y="22382"/>
                        <a:pt x="9728" y="22302"/>
                      </a:cubicBezTo>
                      <a:cubicBezTo>
                        <a:pt x="10184" y="21927"/>
                        <a:pt x="10720" y="21585"/>
                        <a:pt x="11162" y="21197"/>
                      </a:cubicBezTo>
                      <a:cubicBezTo>
                        <a:pt x="12488" y="20032"/>
                        <a:pt x="13439" y="18658"/>
                        <a:pt x="14450" y="17225"/>
                      </a:cubicBezTo>
                      <a:cubicBezTo>
                        <a:pt x="17229" y="13274"/>
                        <a:pt x="20284" y="9523"/>
                        <a:pt x="23351" y="5800"/>
                      </a:cubicBezTo>
                      <a:cubicBezTo>
                        <a:pt x="23853" y="5184"/>
                        <a:pt x="24422" y="4588"/>
                        <a:pt x="24931" y="3971"/>
                      </a:cubicBezTo>
                      <a:cubicBezTo>
                        <a:pt x="25474" y="3322"/>
                        <a:pt x="27041" y="1346"/>
                        <a:pt x="26498" y="1996"/>
                      </a:cubicBezTo>
                      <a:cubicBezTo>
                        <a:pt x="23860" y="5137"/>
                        <a:pt x="28220" y="0"/>
                        <a:pt x="2822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3" name="Google Shape;833;p5"/>
                <p:cNvSpPr/>
                <p:nvPr/>
              </p:nvSpPr>
              <p:spPr>
                <a:xfrm>
                  <a:off x="5510375" y="3020839"/>
                  <a:ext cx="29436" cy="11829"/>
                </a:xfrm>
                <a:custGeom>
                  <a:avLst/>
                  <a:gdLst/>
                  <a:ahLst/>
                  <a:cxnLst/>
                  <a:rect l="l" t="t" r="r" b="b"/>
                  <a:pathLst>
                    <a:path w="29436" h="11829" extrusionOk="0">
                      <a:moveTo>
                        <a:pt x="29436" y="11829"/>
                      </a:moveTo>
                      <a:cubicBezTo>
                        <a:pt x="29436" y="11829"/>
                        <a:pt x="27420" y="10731"/>
                        <a:pt x="24608" y="9271"/>
                      </a:cubicBezTo>
                      <a:cubicBezTo>
                        <a:pt x="25813" y="9833"/>
                        <a:pt x="22203" y="8052"/>
                        <a:pt x="21031" y="7423"/>
                      </a:cubicBezTo>
                      <a:cubicBezTo>
                        <a:pt x="18225" y="5902"/>
                        <a:pt x="15513" y="4315"/>
                        <a:pt x="12820" y="2600"/>
                      </a:cubicBezTo>
                      <a:cubicBezTo>
                        <a:pt x="11762" y="1924"/>
                        <a:pt x="10771" y="1261"/>
                        <a:pt x="9572" y="866"/>
                      </a:cubicBezTo>
                      <a:cubicBezTo>
                        <a:pt x="9137" y="725"/>
                        <a:pt x="7891" y="317"/>
                        <a:pt x="8286" y="551"/>
                      </a:cubicBezTo>
                      <a:cubicBezTo>
                        <a:pt x="11508" y="2473"/>
                        <a:pt x="8206" y="544"/>
                        <a:pt x="6760" y="183"/>
                      </a:cubicBezTo>
                      <a:cubicBezTo>
                        <a:pt x="3866" y="-594"/>
                        <a:pt x="953" y="1181"/>
                        <a:pt x="183" y="4067"/>
                      </a:cubicBezTo>
                      <a:cubicBezTo>
                        <a:pt x="-594" y="6960"/>
                        <a:pt x="1181" y="9874"/>
                        <a:pt x="4074" y="10644"/>
                      </a:cubicBezTo>
                      <a:cubicBezTo>
                        <a:pt x="16778" y="11240"/>
                        <a:pt x="19129" y="11354"/>
                        <a:pt x="16718" y="11280"/>
                      </a:cubicBezTo>
                      <a:cubicBezTo>
                        <a:pt x="12961" y="11166"/>
                        <a:pt x="9204" y="10979"/>
                        <a:pt x="5447" y="11032"/>
                      </a:cubicBezTo>
                      <a:cubicBezTo>
                        <a:pt x="4985" y="11039"/>
                        <a:pt x="6371" y="11327"/>
                        <a:pt x="6820" y="11421"/>
                      </a:cubicBezTo>
                      <a:cubicBezTo>
                        <a:pt x="8052" y="11682"/>
                        <a:pt x="9164" y="11521"/>
                        <a:pt x="10416" y="11468"/>
                      </a:cubicBezTo>
                      <a:cubicBezTo>
                        <a:pt x="13604" y="11327"/>
                        <a:pt x="16752" y="11367"/>
                        <a:pt x="19939" y="11454"/>
                      </a:cubicBezTo>
                      <a:cubicBezTo>
                        <a:pt x="21272" y="11488"/>
                        <a:pt x="25277" y="11802"/>
                        <a:pt x="23951" y="11689"/>
                      </a:cubicBezTo>
                      <a:cubicBezTo>
                        <a:pt x="21547" y="11488"/>
                        <a:pt x="29436" y="11829"/>
                        <a:pt x="29436" y="1182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4" name="Google Shape;834;p5"/>
                <p:cNvSpPr/>
                <p:nvPr/>
              </p:nvSpPr>
              <p:spPr>
                <a:xfrm>
                  <a:off x="5495757" y="2982897"/>
                  <a:ext cx="30894" cy="13976"/>
                </a:xfrm>
                <a:custGeom>
                  <a:avLst/>
                  <a:gdLst/>
                  <a:ahLst/>
                  <a:cxnLst/>
                  <a:rect l="l" t="t" r="r" b="b"/>
                  <a:pathLst>
                    <a:path w="30894" h="13976" extrusionOk="0">
                      <a:moveTo>
                        <a:pt x="30894" y="13902"/>
                      </a:moveTo>
                      <a:cubicBezTo>
                        <a:pt x="30894" y="13902"/>
                        <a:pt x="28075" y="12207"/>
                        <a:pt x="24773" y="10319"/>
                      </a:cubicBezTo>
                      <a:cubicBezTo>
                        <a:pt x="24820" y="10238"/>
                        <a:pt x="24981" y="10466"/>
                        <a:pt x="25014" y="10365"/>
                      </a:cubicBezTo>
                      <a:cubicBezTo>
                        <a:pt x="25731" y="8196"/>
                        <a:pt x="21010" y="8129"/>
                        <a:pt x="19067" y="6916"/>
                      </a:cubicBezTo>
                      <a:cubicBezTo>
                        <a:pt x="17111" y="5704"/>
                        <a:pt x="13964" y="956"/>
                        <a:pt x="13240" y="3146"/>
                      </a:cubicBezTo>
                      <a:cubicBezTo>
                        <a:pt x="12510" y="5356"/>
                        <a:pt x="13247" y="3086"/>
                        <a:pt x="7126" y="266"/>
                      </a:cubicBezTo>
                      <a:cubicBezTo>
                        <a:pt x="4286" y="-672"/>
                        <a:pt x="1212" y="956"/>
                        <a:pt x="275" y="3795"/>
                      </a:cubicBezTo>
                      <a:cubicBezTo>
                        <a:pt x="-663" y="6642"/>
                        <a:pt x="877" y="9642"/>
                        <a:pt x="3717" y="10580"/>
                      </a:cubicBezTo>
                      <a:cubicBezTo>
                        <a:pt x="11901" y="11558"/>
                        <a:pt x="10434" y="11417"/>
                        <a:pt x="11881" y="11584"/>
                      </a:cubicBezTo>
                      <a:cubicBezTo>
                        <a:pt x="11291" y="11651"/>
                        <a:pt x="10488" y="11397"/>
                        <a:pt x="10287" y="12000"/>
                      </a:cubicBezTo>
                      <a:cubicBezTo>
                        <a:pt x="9564" y="14196"/>
                        <a:pt x="14915" y="12261"/>
                        <a:pt x="17212" y="12448"/>
                      </a:cubicBezTo>
                      <a:cubicBezTo>
                        <a:pt x="19496" y="12629"/>
                        <a:pt x="23373" y="15301"/>
                        <a:pt x="24090" y="13132"/>
                      </a:cubicBezTo>
                      <a:cubicBezTo>
                        <a:pt x="24800" y="10968"/>
                        <a:pt x="30894" y="13902"/>
                        <a:pt x="30894" y="1390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5" name="Google Shape;835;p5"/>
                <p:cNvSpPr/>
                <p:nvPr/>
              </p:nvSpPr>
              <p:spPr>
                <a:xfrm>
                  <a:off x="5528937" y="2960168"/>
                  <a:ext cx="22815" cy="18159"/>
                </a:xfrm>
                <a:custGeom>
                  <a:avLst/>
                  <a:gdLst/>
                  <a:ahLst/>
                  <a:cxnLst/>
                  <a:rect l="l" t="t" r="r" b="b"/>
                  <a:pathLst>
                    <a:path w="22815" h="18159" extrusionOk="0">
                      <a:moveTo>
                        <a:pt x="9661" y="1731"/>
                      </a:moveTo>
                      <a:cubicBezTo>
                        <a:pt x="11570" y="4409"/>
                        <a:pt x="9708" y="1818"/>
                        <a:pt x="8643" y="1068"/>
                      </a:cubicBezTo>
                      <a:cubicBezTo>
                        <a:pt x="6233" y="-707"/>
                        <a:pt x="2817" y="-225"/>
                        <a:pt x="1042" y="2186"/>
                      </a:cubicBezTo>
                      <a:cubicBezTo>
                        <a:pt x="-733" y="4597"/>
                        <a:pt x="-177" y="7932"/>
                        <a:pt x="2227" y="9707"/>
                      </a:cubicBezTo>
                      <a:cubicBezTo>
                        <a:pt x="12528" y="13920"/>
                        <a:pt x="14537" y="14730"/>
                        <a:pt x="12568" y="13966"/>
                      </a:cubicBezTo>
                      <a:cubicBezTo>
                        <a:pt x="9501" y="12774"/>
                        <a:pt x="6393" y="11549"/>
                        <a:pt x="3266" y="10524"/>
                      </a:cubicBezTo>
                      <a:cubicBezTo>
                        <a:pt x="2884" y="10397"/>
                        <a:pt x="3875" y="11053"/>
                        <a:pt x="4210" y="11267"/>
                      </a:cubicBezTo>
                      <a:cubicBezTo>
                        <a:pt x="4518" y="11468"/>
                        <a:pt x="4873" y="11629"/>
                        <a:pt x="5208" y="11777"/>
                      </a:cubicBezTo>
                      <a:cubicBezTo>
                        <a:pt x="5422" y="11877"/>
                        <a:pt x="6889" y="12259"/>
                        <a:pt x="7143" y="12332"/>
                      </a:cubicBezTo>
                      <a:cubicBezTo>
                        <a:pt x="9835" y="13123"/>
                        <a:pt x="12508" y="14154"/>
                        <a:pt x="15127" y="15152"/>
                      </a:cubicBezTo>
                      <a:cubicBezTo>
                        <a:pt x="16211" y="15567"/>
                        <a:pt x="19379" y="16907"/>
                        <a:pt x="18321" y="16418"/>
                      </a:cubicBezTo>
                      <a:cubicBezTo>
                        <a:pt x="16399" y="15540"/>
                        <a:pt x="22815" y="18159"/>
                        <a:pt x="22815" y="18159"/>
                      </a:cubicBezTo>
                      <a:cubicBezTo>
                        <a:pt x="22815" y="18159"/>
                        <a:pt x="21516" y="16625"/>
                        <a:pt x="19734" y="14462"/>
                      </a:cubicBezTo>
                      <a:cubicBezTo>
                        <a:pt x="19654" y="14375"/>
                        <a:pt x="19620" y="14254"/>
                        <a:pt x="19540" y="14167"/>
                      </a:cubicBezTo>
                      <a:cubicBezTo>
                        <a:pt x="19748" y="14368"/>
                        <a:pt x="18261" y="12486"/>
                        <a:pt x="17611" y="11663"/>
                      </a:cubicBezTo>
                      <a:cubicBezTo>
                        <a:pt x="15877" y="9459"/>
                        <a:pt x="14162" y="7236"/>
                        <a:pt x="12608" y="4905"/>
                      </a:cubicBezTo>
                      <a:cubicBezTo>
                        <a:pt x="11992" y="3988"/>
                        <a:pt x="11463" y="3197"/>
                        <a:pt x="10606" y="2481"/>
                      </a:cubicBezTo>
                      <a:cubicBezTo>
                        <a:pt x="10298" y="2226"/>
                        <a:pt x="9427" y="1409"/>
                        <a:pt x="9661" y="173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6" name="Google Shape;836;p5"/>
                <p:cNvSpPr/>
                <p:nvPr/>
              </p:nvSpPr>
              <p:spPr>
                <a:xfrm>
                  <a:off x="5627872" y="3003193"/>
                  <a:ext cx="28444" cy="30044"/>
                </a:xfrm>
                <a:custGeom>
                  <a:avLst/>
                  <a:gdLst/>
                  <a:ahLst/>
                  <a:cxnLst/>
                  <a:rect l="l" t="t" r="r" b="b"/>
                  <a:pathLst>
                    <a:path w="28444" h="30044" extrusionOk="0">
                      <a:moveTo>
                        <a:pt x="9451" y="1722"/>
                      </a:moveTo>
                      <a:cubicBezTo>
                        <a:pt x="7402" y="-461"/>
                        <a:pt x="3873" y="-588"/>
                        <a:pt x="1689" y="1454"/>
                      </a:cubicBezTo>
                      <a:cubicBezTo>
                        <a:pt x="-501" y="3497"/>
                        <a:pt x="-554" y="6946"/>
                        <a:pt x="1488" y="9129"/>
                      </a:cubicBezTo>
                      <a:cubicBezTo>
                        <a:pt x="14977" y="19584"/>
                        <a:pt x="18392" y="22042"/>
                        <a:pt x="14957" y="19510"/>
                      </a:cubicBezTo>
                      <a:cubicBezTo>
                        <a:pt x="11487" y="16958"/>
                        <a:pt x="7924" y="14634"/>
                        <a:pt x="4348" y="12237"/>
                      </a:cubicBezTo>
                      <a:cubicBezTo>
                        <a:pt x="3162" y="11440"/>
                        <a:pt x="6612" y="13971"/>
                        <a:pt x="7771" y="14802"/>
                      </a:cubicBezTo>
                      <a:cubicBezTo>
                        <a:pt x="8936" y="15639"/>
                        <a:pt x="10154" y="16369"/>
                        <a:pt x="11333" y="17200"/>
                      </a:cubicBezTo>
                      <a:cubicBezTo>
                        <a:pt x="14829" y="19671"/>
                        <a:pt x="18258" y="22236"/>
                        <a:pt x="21667" y="24821"/>
                      </a:cubicBezTo>
                      <a:cubicBezTo>
                        <a:pt x="22799" y="25678"/>
                        <a:pt x="26208" y="28270"/>
                        <a:pt x="25090" y="27393"/>
                      </a:cubicBezTo>
                      <a:cubicBezTo>
                        <a:pt x="21741" y="24754"/>
                        <a:pt x="28445" y="30045"/>
                        <a:pt x="28445" y="30045"/>
                      </a:cubicBezTo>
                      <a:cubicBezTo>
                        <a:pt x="28445" y="30045"/>
                        <a:pt x="27152" y="28103"/>
                        <a:pt x="26081" y="26495"/>
                      </a:cubicBezTo>
                      <a:cubicBezTo>
                        <a:pt x="25277" y="25323"/>
                        <a:pt x="24520" y="24111"/>
                        <a:pt x="23717" y="22946"/>
                      </a:cubicBezTo>
                      <a:cubicBezTo>
                        <a:pt x="22933" y="21754"/>
                        <a:pt x="22189" y="20501"/>
                        <a:pt x="21413" y="19303"/>
                      </a:cubicBezTo>
                      <a:cubicBezTo>
                        <a:pt x="19075" y="15699"/>
                        <a:pt x="16946" y="12029"/>
                        <a:pt x="14675" y="8372"/>
                      </a:cubicBezTo>
                      <a:cubicBezTo>
                        <a:pt x="13925" y="7167"/>
                        <a:pt x="11595" y="3591"/>
                        <a:pt x="12311" y="4823"/>
                      </a:cubicBezTo>
                      <a:cubicBezTo>
                        <a:pt x="14468" y="8553"/>
                        <a:pt x="12325" y="4803"/>
                        <a:pt x="9451" y="172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7" name="Google Shape;837;p5"/>
                <p:cNvSpPr/>
                <p:nvPr/>
              </p:nvSpPr>
              <p:spPr>
                <a:xfrm>
                  <a:off x="5659047" y="3005904"/>
                  <a:ext cx="22016" cy="27889"/>
                </a:xfrm>
                <a:custGeom>
                  <a:avLst/>
                  <a:gdLst/>
                  <a:ahLst/>
                  <a:cxnLst/>
                  <a:rect l="l" t="t" r="r" b="b"/>
                  <a:pathLst>
                    <a:path w="22016" h="27889" extrusionOk="0">
                      <a:moveTo>
                        <a:pt x="9887" y="2199"/>
                      </a:moveTo>
                      <a:cubicBezTo>
                        <a:pt x="8113" y="-212"/>
                        <a:pt x="4670" y="-714"/>
                        <a:pt x="2253" y="1060"/>
                      </a:cubicBezTo>
                      <a:cubicBezTo>
                        <a:pt x="-158" y="2828"/>
                        <a:pt x="-741" y="6210"/>
                        <a:pt x="1027" y="8622"/>
                      </a:cubicBezTo>
                      <a:cubicBezTo>
                        <a:pt x="7135" y="14261"/>
                        <a:pt x="5950" y="13209"/>
                        <a:pt x="7155" y="14314"/>
                      </a:cubicBezTo>
                      <a:cubicBezTo>
                        <a:pt x="6726" y="14153"/>
                        <a:pt x="6285" y="13524"/>
                        <a:pt x="5849" y="13839"/>
                      </a:cubicBezTo>
                      <a:cubicBezTo>
                        <a:pt x="3920" y="15259"/>
                        <a:pt x="9553" y="16786"/>
                        <a:pt x="11375" y="18353"/>
                      </a:cubicBezTo>
                      <a:cubicBezTo>
                        <a:pt x="13183" y="19900"/>
                        <a:pt x="14777" y="24528"/>
                        <a:pt x="16692" y="23121"/>
                      </a:cubicBezTo>
                      <a:cubicBezTo>
                        <a:pt x="18601" y="21721"/>
                        <a:pt x="22016" y="27890"/>
                        <a:pt x="22016" y="27890"/>
                      </a:cubicBezTo>
                      <a:cubicBezTo>
                        <a:pt x="22016" y="27890"/>
                        <a:pt x="20643" y="24949"/>
                        <a:pt x="18996" y="21447"/>
                      </a:cubicBezTo>
                      <a:cubicBezTo>
                        <a:pt x="18963" y="21474"/>
                        <a:pt x="18949" y="21353"/>
                        <a:pt x="18916" y="21380"/>
                      </a:cubicBezTo>
                      <a:cubicBezTo>
                        <a:pt x="20657" y="19947"/>
                        <a:pt x="16980" y="17074"/>
                        <a:pt x="16049" y="14917"/>
                      </a:cubicBezTo>
                      <a:cubicBezTo>
                        <a:pt x="15105" y="12714"/>
                        <a:pt x="15259" y="6867"/>
                        <a:pt x="13330" y="8280"/>
                      </a:cubicBezTo>
                      <a:cubicBezTo>
                        <a:pt x="11381" y="9713"/>
                        <a:pt x="13404" y="8273"/>
                        <a:pt x="9887" y="219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8" name="Google Shape;838;p5"/>
                <p:cNvSpPr/>
                <p:nvPr/>
              </p:nvSpPr>
              <p:spPr>
                <a:xfrm>
                  <a:off x="5604419" y="2833539"/>
                  <a:ext cx="25550" cy="28456"/>
                </a:xfrm>
                <a:custGeom>
                  <a:avLst/>
                  <a:gdLst/>
                  <a:ahLst/>
                  <a:cxnLst/>
                  <a:rect l="l" t="t" r="r" b="b"/>
                  <a:pathLst>
                    <a:path w="25550" h="28456" extrusionOk="0">
                      <a:moveTo>
                        <a:pt x="9497" y="1895"/>
                      </a:moveTo>
                      <a:cubicBezTo>
                        <a:pt x="7528" y="-355"/>
                        <a:pt x="4106" y="-664"/>
                        <a:pt x="1849" y="1305"/>
                      </a:cubicBezTo>
                      <a:cubicBezTo>
                        <a:pt x="-402" y="3274"/>
                        <a:pt x="-629" y="6764"/>
                        <a:pt x="1340" y="9014"/>
                      </a:cubicBezTo>
                      <a:cubicBezTo>
                        <a:pt x="13442" y="18745"/>
                        <a:pt x="15726" y="20520"/>
                        <a:pt x="13402" y="18705"/>
                      </a:cubicBezTo>
                      <a:cubicBezTo>
                        <a:pt x="9805" y="15879"/>
                        <a:pt x="6222" y="13046"/>
                        <a:pt x="2512" y="10367"/>
                      </a:cubicBezTo>
                      <a:cubicBezTo>
                        <a:pt x="2056" y="10032"/>
                        <a:pt x="3215" y="11237"/>
                        <a:pt x="3604" y="11646"/>
                      </a:cubicBezTo>
                      <a:cubicBezTo>
                        <a:pt x="4648" y="12744"/>
                        <a:pt x="5887" y="13582"/>
                        <a:pt x="7126" y="14432"/>
                      </a:cubicBezTo>
                      <a:cubicBezTo>
                        <a:pt x="10328" y="16629"/>
                        <a:pt x="13455" y="18926"/>
                        <a:pt x="16523" y="21303"/>
                      </a:cubicBezTo>
                      <a:cubicBezTo>
                        <a:pt x="17802" y="22301"/>
                        <a:pt x="21539" y="25355"/>
                        <a:pt x="20307" y="24304"/>
                      </a:cubicBezTo>
                      <a:cubicBezTo>
                        <a:pt x="18063" y="22388"/>
                        <a:pt x="25550" y="28456"/>
                        <a:pt x="25550" y="28456"/>
                      </a:cubicBezTo>
                      <a:cubicBezTo>
                        <a:pt x="25550" y="28456"/>
                        <a:pt x="24137" y="26005"/>
                        <a:pt x="22148" y="22683"/>
                      </a:cubicBezTo>
                      <a:cubicBezTo>
                        <a:pt x="23026" y="24043"/>
                        <a:pt x="20521" y="19917"/>
                        <a:pt x="19711" y="18517"/>
                      </a:cubicBezTo>
                      <a:cubicBezTo>
                        <a:pt x="17762" y="15155"/>
                        <a:pt x="15819" y="11780"/>
                        <a:pt x="14071" y="8317"/>
                      </a:cubicBezTo>
                      <a:cubicBezTo>
                        <a:pt x="13388" y="6971"/>
                        <a:pt x="12705" y="5712"/>
                        <a:pt x="11754" y="4527"/>
                      </a:cubicBezTo>
                      <a:cubicBezTo>
                        <a:pt x="11399" y="4085"/>
                        <a:pt x="10401" y="2752"/>
                        <a:pt x="10669" y="3248"/>
                      </a:cubicBezTo>
                      <a:cubicBezTo>
                        <a:pt x="12826" y="7279"/>
                        <a:pt x="10723" y="3268"/>
                        <a:pt x="9497" y="1895"/>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9" name="Google Shape;839;p5"/>
                <p:cNvSpPr/>
                <p:nvPr/>
              </p:nvSpPr>
              <p:spPr>
                <a:xfrm>
                  <a:off x="5638816" y="2857392"/>
                  <a:ext cx="23622" cy="29872"/>
                </a:xfrm>
                <a:custGeom>
                  <a:avLst/>
                  <a:gdLst/>
                  <a:ahLst/>
                  <a:cxnLst/>
                  <a:rect l="l" t="t" r="r" b="b"/>
                  <a:pathLst>
                    <a:path w="23622" h="29872" extrusionOk="0">
                      <a:moveTo>
                        <a:pt x="7288" y="304"/>
                      </a:moveTo>
                      <a:cubicBezTo>
                        <a:pt x="5989" y="-179"/>
                        <a:pt x="4542" y="-78"/>
                        <a:pt x="3176" y="545"/>
                      </a:cubicBezTo>
                      <a:cubicBezTo>
                        <a:pt x="457" y="1797"/>
                        <a:pt x="-756" y="4931"/>
                        <a:pt x="490" y="7651"/>
                      </a:cubicBezTo>
                      <a:cubicBezTo>
                        <a:pt x="12177" y="18855"/>
                        <a:pt x="16162" y="22478"/>
                        <a:pt x="12184" y="18868"/>
                      </a:cubicBezTo>
                      <a:cubicBezTo>
                        <a:pt x="8681" y="15687"/>
                        <a:pt x="5225" y="12473"/>
                        <a:pt x="1428" y="9653"/>
                      </a:cubicBezTo>
                      <a:cubicBezTo>
                        <a:pt x="832" y="9211"/>
                        <a:pt x="1964" y="11026"/>
                        <a:pt x="2365" y="11656"/>
                      </a:cubicBezTo>
                      <a:cubicBezTo>
                        <a:pt x="2761" y="12265"/>
                        <a:pt x="3343" y="12801"/>
                        <a:pt x="3812" y="13357"/>
                      </a:cubicBezTo>
                      <a:cubicBezTo>
                        <a:pt x="4482" y="14147"/>
                        <a:pt x="5935" y="15721"/>
                        <a:pt x="6672" y="16464"/>
                      </a:cubicBezTo>
                      <a:cubicBezTo>
                        <a:pt x="10228" y="20041"/>
                        <a:pt x="14059" y="23396"/>
                        <a:pt x="18137" y="26376"/>
                      </a:cubicBezTo>
                      <a:cubicBezTo>
                        <a:pt x="19490" y="27361"/>
                        <a:pt x="20850" y="28211"/>
                        <a:pt x="22276" y="29095"/>
                      </a:cubicBezTo>
                      <a:cubicBezTo>
                        <a:pt x="22618" y="29303"/>
                        <a:pt x="22953" y="29557"/>
                        <a:pt x="23294" y="29758"/>
                      </a:cubicBezTo>
                      <a:cubicBezTo>
                        <a:pt x="23401" y="29819"/>
                        <a:pt x="23488" y="29799"/>
                        <a:pt x="23623" y="29872"/>
                      </a:cubicBezTo>
                      <a:cubicBezTo>
                        <a:pt x="23442" y="29705"/>
                        <a:pt x="23643" y="29778"/>
                        <a:pt x="23515" y="29651"/>
                      </a:cubicBezTo>
                      <a:cubicBezTo>
                        <a:pt x="23375" y="29484"/>
                        <a:pt x="23201" y="29323"/>
                        <a:pt x="23067" y="29156"/>
                      </a:cubicBezTo>
                      <a:cubicBezTo>
                        <a:pt x="22765" y="28774"/>
                        <a:pt x="22531" y="28479"/>
                        <a:pt x="22236" y="28084"/>
                      </a:cubicBezTo>
                      <a:cubicBezTo>
                        <a:pt x="21412" y="26972"/>
                        <a:pt x="20649" y="25847"/>
                        <a:pt x="19892" y="24682"/>
                      </a:cubicBezTo>
                      <a:cubicBezTo>
                        <a:pt x="17327" y="20757"/>
                        <a:pt x="15050" y="16451"/>
                        <a:pt x="13570" y="11990"/>
                      </a:cubicBezTo>
                      <a:cubicBezTo>
                        <a:pt x="12981" y="10216"/>
                        <a:pt x="12699" y="8441"/>
                        <a:pt x="12016" y="6700"/>
                      </a:cubicBezTo>
                      <a:cubicBezTo>
                        <a:pt x="11788" y="6124"/>
                        <a:pt x="10905" y="4369"/>
                        <a:pt x="11186" y="4925"/>
                      </a:cubicBezTo>
                      <a:cubicBezTo>
                        <a:pt x="13175" y="8803"/>
                        <a:pt x="11212" y="4952"/>
                        <a:pt x="10355" y="3150"/>
                      </a:cubicBezTo>
                      <a:cubicBezTo>
                        <a:pt x="9733" y="1790"/>
                        <a:pt x="8587" y="786"/>
                        <a:pt x="7288" y="30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0" name="Google Shape;840;p5"/>
                <p:cNvSpPr/>
                <p:nvPr/>
              </p:nvSpPr>
              <p:spPr>
                <a:xfrm>
                  <a:off x="5710273" y="2870545"/>
                  <a:ext cx="11411" cy="32739"/>
                </a:xfrm>
                <a:custGeom>
                  <a:avLst/>
                  <a:gdLst/>
                  <a:ahLst/>
                  <a:cxnLst/>
                  <a:rect l="l" t="t" r="r" b="b"/>
                  <a:pathLst>
                    <a:path w="11411" h="32739" extrusionOk="0">
                      <a:moveTo>
                        <a:pt x="9098" y="1343"/>
                      </a:moveTo>
                      <a:cubicBezTo>
                        <a:pt x="8060" y="418"/>
                        <a:pt x="6614" y="-77"/>
                        <a:pt x="5120" y="10"/>
                      </a:cubicBezTo>
                      <a:cubicBezTo>
                        <a:pt x="2133" y="184"/>
                        <a:pt x="-171" y="2769"/>
                        <a:pt x="10" y="5763"/>
                      </a:cubicBezTo>
                      <a:cubicBezTo>
                        <a:pt x="2113" y="13873"/>
                        <a:pt x="1738" y="12420"/>
                        <a:pt x="2127" y="13873"/>
                      </a:cubicBezTo>
                      <a:cubicBezTo>
                        <a:pt x="1845" y="13391"/>
                        <a:pt x="1812" y="12534"/>
                        <a:pt x="1189" y="12574"/>
                      </a:cubicBezTo>
                      <a:cubicBezTo>
                        <a:pt x="-1155" y="12708"/>
                        <a:pt x="2622" y="17021"/>
                        <a:pt x="3298" y="19278"/>
                      </a:cubicBezTo>
                      <a:cubicBezTo>
                        <a:pt x="3968" y="21515"/>
                        <a:pt x="2923" y="26136"/>
                        <a:pt x="5254" y="26002"/>
                      </a:cubicBezTo>
                      <a:cubicBezTo>
                        <a:pt x="7571" y="25868"/>
                        <a:pt x="7055" y="32739"/>
                        <a:pt x="7055" y="32739"/>
                      </a:cubicBezTo>
                      <a:cubicBezTo>
                        <a:pt x="7055" y="32739"/>
                        <a:pt x="7518" y="29578"/>
                        <a:pt x="8047" y="25834"/>
                      </a:cubicBezTo>
                      <a:cubicBezTo>
                        <a:pt x="10378" y="25694"/>
                        <a:pt x="8790" y="21207"/>
                        <a:pt x="9192" y="18903"/>
                      </a:cubicBezTo>
                      <a:cubicBezTo>
                        <a:pt x="9600" y="16586"/>
                        <a:pt x="12929" y="11891"/>
                        <a:pt x="10578" y="12025"/>
                      </a:cubicBezTo>
                      <a:cubicBezTo>
                        <a:pt x="8207" y="12165"/>
                        <a:pt x="10511" y="11998"/>
                        <a:pt x="10866" y="5120"/>
                      </a:cubicBezTo>
                      <a:cubicBezTo>
                        <a:pt x="10779" y="3626"/>
                        <a:pt x="10136" y="2267"/>
                        <a:pt x="9098" y="134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1" name="Google Shape;841;p5"/>
                <p:cNvSpPr/>
                <p:nvPr/>
              </p:nvSpPr>
              <p:spPr>
                <a:xfrm>
                  <a:off x="5780417" y="3001717"/>
                  <a:ext cx="33031" cy="32217"/>
                </a:xfrm>
                <a:custGeom>
                  <a:avLst/>
                  <a:gdLst/>
                  <a:ahLst/>
                  <a:cxnLst/>
                  <a:rect l="l" t="t" r="r" b="b"/>
                  <a:pathLst>
                    <a:path w="33031" h="32217" extrusionOk="0">
                      <a:moveTo>
                        <a:pt x="31497" y="1611"/>
                      </a:moveTo>
                      <a:cubicBezTo>
                        <a:pt x="29421" y="-539"/>
                        <a:pt x="25992" y="-519"/>
                        <a:pt x="23842" y="1564"/>
                      </a:cubicBezTo>
                      <a:cubicBezTo>
                        <a:pt x="22309" y="3010"/>
                        <a:pt x="20614" y="4424"/>
                        <a:pt x="19288" y="6078"/>
                      </a:cubicBezTo>
                      <a:cubicBezTo>
                        <a:pt x="16837" y="9132"/>
                        <a:pt x="14787" y="12608"/>
                        <a:pt x="12457" y="15775"/>
                      </a:cubicBezTo>
                      <a:cubicBezTo>
                        <a:pt x="8365" y="21328"/>
                        <a:pt x="4199" y="26752"/>
                        <a:pt x="0" y="32217"/>
                      </a:cubicBezTo>
                      <a:cubicBezTo>
                        <a:pt x="5599" y="28199"/>
                        <a:pt x="11117" y="24100"/>
                        <a:pt x="16797" y="20189"/>
                      </a:cubicBezTo>
                      <a:cubicBezTo>
                        <a:pt x="20031" y="17959"/>
                        <a:pt x="23527" y="16083"/>
                        <a:pt x="26662" y="13726"/>
                      </a:cubicBezTo>
                      <a:cubicBezTo>
                        <a:pt x="28356" y="12454"/>
                        <a:pt x="29890" y="10840"/>
                        <a:pt x="31390" y="9353"/>
                      </a:cubicBezTo>
                      <a:cubicBezTo>
                        <a:pt x="33540" y="7270"/>
                        <a:pt x="33580" y="3761"/>
                        <a:pt x="31497" y="161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2" name="Google Shape;842;p5"/>
                <p:cNvSpPr/>
                <p:nvPr/>
              </p:nvSpPr>
              <p:spPr>
                <a:xfrm>
                  <a:off x="5813695" y="2805048"/>
                  <a:ext cx="11755" cy="27332"/>
                </a:xfrm>
                <a:custGeom>
                  <a:avLst/>
                  <a:gdLst/>
                  <a:ahLst/>
                  <a:cxnLst/>
                  <a:rect l="l" t="t" r="r" b="b"/>
                  <a:pathLst>
                    <a:path w="11755" h="27332" extrusionOk="0">
                      <a:moveTo>
                        <a:pt x="8453" y="436"/>
                      </a:moveTo>
                      <a:cubicBezTo>
                        <a:pt x="5700" y="-742"/>
                        <a:pt x="2465" y="550"/>
                        <a:pt x="1286" y="3303"/>
                      </a:cubicBezTo>
                      <a:cubicBezTo>
                        <a:pt x="1273" y="3544"/>
                        <a:pt x="1246" y="3310"/>
                        <a:pt x="1240" y="3544"/>
                      </a:cubicBezTo>
                      <a:cubicBezTo>
                        <a:pt x="1206" y="3577"/>
                        <a:pt x="1106" y="3825"/>
                        <a:pt x="1052" y="3952"/>
                      </a:cubicBezTo>
                      <a:cubicBezTo>
                        <a:pt x="945" y="4207"/>
                        <a:pt x="845" y="4441"/>
                        <a:pt x="744" y="4696"/>
                      </a:cubicBezTo>
                      <a:cubicBezTo>
                        <a:pt x="617" y="5038"/>
                        <a:pt x="429" y="5406"/>
                        <a:pt x="322" y="5761"/>
                      </a:cubicBezTo>
                      <a:cubicBezTo>
                        <a:pt x="-113" y="7194"/>
                        <a:pt x="7" y="8520"/>
                        <a:pt x="41" y="10007"/>
                      </a:cubicBezTo>
                      <a:cubicBezTo>
                        <a:pt x="121" y="13824"/>
                        <a:pt x="88" y="17588"/>
                        <a:pt x="114" y="21399"/>
                      </a:cubicBezTo>
                      <a:cubicBezTo>
                        <a:pt x="121" y="22015"/>
                        <a:pt x="168" y="22658"/>
                        <a:pt x="175" y="23267"/>
                      </a:cubicBezTo>
                      <a:cubicBezTo>
                        <a:pt x="188" y="23917"/>
                        <a:pt x="114" y="25866"/>
                        <a:pt x="168" y="25223"/>
                      </a:cubicBezTo>
                      <a:cubicBezTo>
                        <a:pt x="443" y="21915"/>
                        <a:pt x="181" y="27333"/>
                        <a:pt x="181" y="27333"/>
                      </a:cubicBezTo>
                      <a:cubicBezTo>
                        <a:pt x="181" y="27333"/>
                        <a:pt x="7609" y="14206"/>
                        <a:pt x="5747" y="17468"/>
                      </a:cubicBezTo>
                      <a:cubicBezTo>
                        <a:pt x="4528" y="19597"/>
                        <a:pt x="3269" y="21640"/>
                        <a:pt x="2030" y="23756"/>
                      </a:cubicBezTo>
                      <a:cubicBezTo>
                        <a:pt x="2492" y="22866"/>
                        <a:pt x="3202" y="21486"/>
                        <a:pt x="3691" y="20595"/>
                      </a:cubicBezTo>
                      <a:cubicBezTo>
                        <a:pt x="5352" y="17561"/>
                        <a:pt x="7093" y="14682"/>
                        <a:pt x="9163" y="11916"/>
                      </a:cubicBezTo>
                      <a:cubicBezTo>
                        <a:pt x="10006" y="10791"/>
                        <a:pt x="10556" y="9793"/>
                        <a:pt x="11031" y="8493"/>
                      </a:cubicBezTo>
                      <a:cubicBezTo>
                        <a:pt x="11098" y="8299"/>
                        <a:pt x="11125" y="8125"/>
                        <a:pt x="11199" y="7931"/>
                      </a:cubicBezTo>
                      <a:cubicBezTo>
                        <a:pt x="11239" y="7824"/>
                        <a:pt x="11373" y="7509"/>
                        <a:pt x="11319" y="7603"/>
                      </a:cubicBezTo>
                      <a:cubicBezTo>
                        <a:pt x="12498" y="4850"/>
                        <a:pt x="11205" y="1615"/>
                        <a:pt x="8453" y="43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3" name="Google Shape;843;p5"/>
                <p:cNvSpPr/>
                <p:nvPr/>
              </p:nvSpPr>
              <p:spPr>
                <a:xfrm>
                  <a:off x="5830720" y="2849351"/>
                  <a:ext cx="21632" cy="48541"/>
                </a:xfrm>
                <a:custGeom>
                  <a:avLst/>
                  <a:gdLst/>
                  <a:ahLst/>
                  <a:cxnLst/>
                  <a:rect l="l" t="t" r="r" b="b"/>
                  <a:pathLst>
                    <a:path w="21632" h="48541" extrusionOk="0">
                      <a:moveTo>
                        <a:pt x="18129" y="349"/>
                      </a:moveTo>
                      <a:cubicBezTo>
                        <a:pt x="15330" y="-703"/>
                        <a:pt x="12209" y="703"/>
                        <a:pt x="11158" y="3510"/>
                      </a:cubicBezTo>
                      <a:cubicBezTo>
                        <a:pt x="8405" y="10850"/>
                        <a:pt x="7146" y="18331"/>
                        <a:pt x="5418" y="25965"/>
                      </a:cubicBezTo>
                      <a:cubicBezTo>
                        <a:pt x="3697" y="33527"/>
                        <a:pt x="1821" y="41008"/>
                        <a:pt x="0" y="48542"/>
                      </a:cubicBezTo>
                      <a:cubicBezTo>
                        <a:pt x="3596" y="41671"/>
                        <a:pt x="7119" y="34813"/>
                        <a:pt x="10809" y="27995"/>
                      </a:cubicBezTo>
                      <a:cubicBezTo>
                        <a:pt x="14526" y="21110"/>
                        <a:pt x="18518" y="14667"/>
                        <a:pt x="21284" y="7327"/>
                      </a:cubicBezTo>
                      <a:cubicBezTo>
                        <a:pt x="22335" y="4521"/>
                        <a:pt x="20929" y="1407"/>
                        <a:pt x="18129" y="34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4" name="Google Shape;844;p5"/>
                <p:cNvSpPr/>
                <p:nvPr/>
              </p:nvSpPr>
              <p:spPr>
                <a:xfrm>
                  <a:off x="5789700" y="2876303"/>
                  <a:ext cx="20056" cy="33470"/>
                </a:xfrm>
                <a:custGeom>
                  <a:avLst/>
                  <a:gdLst/>
                  <a:ahLst/>
                  <a:cxnLst/>
                  <a:rect l="l" t="t" r="r" b="b"/>
                  <a:pathLst>
                    <a:path w="20056" h="33470" extrusionOk="0">
                      <a:moveTo>
                        <a:pt x="17179" y="621"/>
                      </a:moveTo>
                      <a:cubicBezTo>
                        <a:pt x="14526" y="-759"/>
                        <a:pt x="11178" y="232"/>
                        <a:pt x="9791" y="2891"/>
                      </a:cubicBezTo>
                      <a:cubicBezTo>
                        <a:pt x="4875" y="18188"/>
                        <a:pt x="4038" y="21134"/>
                        <a:pt x="4936" y="18214"/>
                      </a:cubicBezTo>
                      <a:cubicBezTo>
                        <a:pt x="6329" y="13687"/>
                        <a:pt x="7668" y="9126"/>
                        <a:pt x="8894" y="4559"/>
                      </a:cubicBezTo>
                      <a:cubicBezTo>
                        <a:pt x="9041" y="3996"/>
                        <a:pt x="8398" y="5677"/>
                        <a:pt x="8150" y="6206"/>
                      </a:cubicBezTo>
                      <a:cubicBezTo>
                        <a:pt x="7481" y="7626"/>
                        <a:pt x="7220" y="8979"/>
                        <a:pt x="6851" y="10492"/>
                      </a:cubicBezTo>
                      <a:cubicBezTo>
                        <a:pt x="5907" y="14397"/>
                        <a:pt x="4688" y="18288"/>
                        <a:pt x="3523" y="22126"/>
                      </a:cubicBezTo>
                      <a:cubicBezTo>
                        <a:pt x="3034" y="23733"/>
                        <a:pt x="1560" y="28481"/>
                        <a:pt x="2123" y="26901"/>
                      </a:cubicBezTo>
                      <a:cubicBezTo>
                        <a:pt x="3141" y="24021"/>
                        <a:pt x="0" y="33471"/>
                        <a:pt x="0" y="33471"/>
                      </a:cubicBezTo>
                      <a:cubicBezTo>
                        <a:pt x="0" y="33471"/>
                        <a:pt x="1761" y="31187"/>
                        <a:pt x="4199" y="27986"/>
                      </a:cubicBezTo>
                      <a:cubicBezTo>
                        <a:pt x="3228" y="29352"/>
                        <a:pt x="6295" y="25347"/>
                        <a:pt x="7333" y="24028"/>
                      </a:cubicBezTo>
                      <a:cubicBezTo>
                        <a:pt x="9818" y="20867"/>
                        <a:pt x="12269" y="17799"/>
                        <a:pt x="14928" y="14785"/>
                      </a:cubicBezTo>
                      <a:cubicBezTo>
                        <a:pt x="15960" y="13620"/>
                        <a:pt x="17004" y="12535"/>
                        <a:pt x="17788" y="11176"/>
                      </a:cubicBezTo>
                      <a:cubicBezTo>
                        <a:pt x="18076" y="10667"/>
                        <a:pt x="18993" y="9146"/>
                        <a:pt x="18618" y="9595"/>
                      </a:cubicBezTo>
                      <a:cubicBezTo>
                        <a:pt x="15571" y="13218"/>
                        <a:pt x="18572" y="9562"/>
                        <a:pt x="19429" y="7861"/>
                      </a:cubicBezTo>
                      <a:cubicBezTo>
                        <a:pt x="20815" y="5202"/>
                        <a:pt x="19837" y="2007"/>
                        <a:pt x="17179" y="62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45" name="Google Shape;845;p5"/>
              <p:cNvSpPr/>
              <p:nvPr/>
            </p:nvSpPr>
            <p:spPr>
              <a:xfrm>
                <a:off x="5759323" y="3077440"/>
                <a:ext cx="125977" cy="55107"/>
              </a:xfrm>
              <a:custGeom>
                <a:avLst/>
                <a:gdLst/>
                <a:ahLst/>
                <a:cxnLst/>
                <a:rect l="l" t="t" r="r" b="b"/>
                <a:pathLst>
                  <a:path w="125977" h="55107" extrusionOk="0">
                    <a:moveTo>
                      <a:pt x="45" y="39922"/>
                    </a:moveTo>
                    <a:cubicBezTo>
                      <a:pt x="1538" y="31631"/>
                      <a:pt x="25521" y="46820"/>
                      <a:pt x="55471" y="39701"/>
                    </a:cubicBezTo>
                    <a:cubicBezTo>
                      <a:pt x="89205" y="31678"/>
                      <a:pt x="103437" y="8753"/>
                      <a:pt x="108949" y="194"/>
                    </a:cubicBezTo>
                    <a:cubicBezTo>
                      <a:pt x="109980" y="-1407"/>
                      <a:pt x="127272" y="7366"/>
                      <a:pt x="125900" y="9757"/>
                    </a:cubicBezTo>
                    <a:cubicBezTo>
                      <a:pt x="107047" y="42574"/>
                      <a:pt x="75469" y="52171"/>
                      <a:pt x="55947" y="54354"/>
                    </a:cubicBezTo>
                    <a:cubicBezTo>
                      <a:pt x="21924" y="58165"/>
                      <a:pt x="-1154" y="46613"/>
                      <a:pt x="45" y="39922"/>
                    </a:cubicBezTo>
                    <a:close/>
                  </a:path>
                </a:pathLst>
              </a:custGeom>
              <a:solidFill>
                <a:srgbClr val="000000">
                  <a:alpha val="1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6" name="Google Shape;846;p5"/>
              <p:cNvSpPr/>
              <p:nvPr/>
            </p:nvSpPr>
            <p:spPr>
              <a:xfrm>
                <a:off x="5756269" y="3018884"/>
                <a:ext cx="122120" cy="103827"/>
              </a:xfrm>
              <a:custGeom>
                <a:avLst/>
                <a:gdLst/>
                <a:ahLst/>
                <a:cxnLst/>
                <a:rect l="l" t="t" r="r" b="b"/>
                <a:pathLst>
                  <a:path w="122120" h="103827" extrusionOk="0">
                    <a:moveTo>
                      <a:pt x="205" y="101606"/>
                    </a:moveTo>
                    <a:cubicBezTo>
                      <a:pt x="-3472" y="94025"/>
                      <a:pt x="43201" y="75527"/>
                      <a:pt x="68236" y="57605"/>
                    </a:cubicBezTo>
                    <a:cubicBezTo>
                      <a:pt x="96438" y="37420"/>
                      <a:pt x="100945" y="10818"/>
                      <a:pt x="102814" y="813"/>
                    </a:cubicBezTo>
                    <a:cubicBezTo>
                      <a:pt x="103162" y="-1056"/>
                      <a:pt x="122484" y="525"/>
                      <a:pt x="122115" y="3257"/>
                    </a:cubicBezTo>
                    <a:cubicBezTo>
                      <a:pt x="117072" y="40768"/>
                      <a:pt x="91469" y="61590"/>
                      <a:pt x="74223" y="70993"/>
                    </a:cubicBezTo>
                    <a:cubicBezTo>
                      <a:pt x="44166" y="87381"/>
                      <a:pt x="4886" y="111244"/>
                      <a:pt x="205" y="101606"/>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847" name="Google Shape;847;p5"/>
          <p:cNvGrpSpPr/>
          <p:nvPr/>
        </p:nvGrpSpPr>
        <p:grpSpPr>
          <a:xfrm rot="2542223">
            <a:off x="556100" y="5074159"/>
            <a:ext cx="1084697" cy="1571086"/>
            <a:chOff x="4515650" y="3681493"/>
            <a:chExt cx="809882" cy="1173106"/>
          </a:xfrm>
        </p:grpSpPr>
        <p:sp>
          <p:nvSpPr>
            <p:cNvPr id="848" name="Google Shape;848;p5"/>
            <p:cNvSpPr/>
            <p:nvPr/>
          </p:nvSpPr>
          <p:spPr>
            <a:xfrm>
              <a:off x="4747612" y="3681493"/>
              <a:ext cx="577732" cy="964030"/>
            </a:xfrm>
            <a:custGeom>
              <a:avLst/>
              <a:gdLst/>
              <a:ahLst/>
              <a:cxnLst/>
              <a:rect l="l" t="t" r="r" b="b"/>
              <a:pathLst>
                <a:path w="577732" h="964030" extrusionOk="0">
                  <a:moveTo>
                    <a:pt x="0" y="963603"/>
                  </a:moveTo>
                  <a:cubicBezTo>
                    <a:pt x="0" y="963603"/>
                    <a:pt x="162268" y="737691"/>
                    <a:pt x="297473" y="451764"/>
                  </a:cubicBezTo>
                  <a:cubicBezTo>
                    <a:pt x="396893" y="241523"/>
                    <a:pt x="466445" y="0"/>
                    <a:pt x="466445" y="0"/>
                  </a:cubicBezTo>
                  <a:cubicBezTo>
                    <a:pt x="466445" y="0"/>
                    <a:pt x="727035" y="302616"/>
                    <a:pt x="450693" y="725421"/>
                  </a:cubicBezTo>
                  <a:cubicBezTo>
                    <a:pt x="281044" y="984980"/>
                    <a:pt x="0" y="963603"/>
                    <a:pt x="0" y="963603"/>
                  </a:cubicBezTo>
                  <a:close/>
                </a:path>
              </a:pathLst>
            </a:custGeom>
            <a:solidFill>
              <a:srgbClr val="815C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9" name="Google Shape;849;p5"/>
            <p:cNvSpPr/>
            <p:nvPr/>
          </p:nvSpPr>
          <p:spPr>
            <a:xfrm>
              <a:off x="4758676" y="3804622"/>
              <a:ext cx="464040" cy="827694"/>
            </a:xfrm>
            <a:custGeom>
              <a:avLst/>
              <a:gdLst/>
              <a:ahLst/>
              <a:cxnLst/>
              <a:rect l="l" t="t" r="r" b="b"/>
              <a:pathLst>
                <a:path w="464040" h="827694" extrusionOk="0">
                  <a:moveTo>
                    <a:pt x="0" y="827695"/>
                  </a:moveTo>
                  <a:cubicBezTo>
                    <a:pt x="0" y="827695"/>
                    <a:pt x="183458" y="638852"/>
                    <a:pt x="266236" y="477555"/>
                  </a:cubicBezTo>
                  <a:cubicBezTo>
                    <a:pt x="390612" y="235194"/>
                    <a:pt x="464040" y="0"/>
                    <a:pt x="464040" y="0"/>
                  </a:cubicBezTo>
                  <a:cubicBezTo>
                    <a:pt x="464040" y="0"/>
                    <a:pt x="413804" y="333966"/>
                    <a:pt x="306748" y="500601"/>
                  </a:cubicBezTo>
                  <a:cubicBezTo>
                    <a:pt x="199692" y="667235"/>
                    <a:pt x="0" y="827695"/>
                    <a:pt x="0" y="827695"/>
                  </a:cubicBezTo>
                  <a:close/>
                </a:path>
              </a:pathLst>
            </a:custGeom>
            <a:solidFill>
              <a:srgbClr val="000000">
                <a:alpha val="1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0" name="Google Shape;850;p5"/>
            <p:cNvSpPr/>
            <p:nvPr/>
          </p:nvSpPr>
          <p:spPr>
            <a:xfrm>
              <a:off x="4988228" y="3699207"/>
              <a:ext cx="337304" cy="790784"/>
            </a:xfrm>
            <a:custGeom>
              <a:avLst/>
              <a:gdLst/>
              <a:ahLst/>
              <a:cxnLst/>
              <a:rect l="l" t="t" r="r" b="b"/>
              <a:pathLst>
                <a:path w="337304" h="790784" extrusionOk="0">
                  <a:moveTo>
                    <a:pt x="238961" y="0"/>
                  </a:moveTo>
                  <a:cubicBezTo>
                    <a:pt x="238841" y="41007"/>
                    <a:pt x="236831" y="97773"/>
                    <a:pt x="228969" y="162295"/>
                  </a:cubicBezTo>
                  <a:cubicBezTo>
                    <a:pt x="218528" y="247892"/>
                    <a:pt x="192482" y="345599"/>
                    <a:pt x="167589" y="435469"/>
                  </a:cubicBezTo>
                  <a:cubicBezTo>
                    <a:pt x="154897" y="481285"/>
                    <a:pt x="136225" y="521348"/>
                    <a:pt x="120466" y="552277"/>
                  </a:cubicBezTo>
                  <a:cubicBezTo>
                    <a:pt x="67143" y="656948"/>
                    <a:pt x="14650" y="696837"/>
                    <a:pt x="2568" y="739318"/>
                  </a:cubicBezTo>
                  <a:cubicBezTo>
                    <a:pt x="-19392" y="816531"/>
                    <a:pt x="104467" y="797845"/>
                    <a:pt x="184861" y="742479"/>
                  </a:cubicBezTo>
                  <a:cubicBezTo>
                    <a:pt x="193426" y="731328"/>
                    <a:pt x="201999" y="720117"/>
                    <a:pt x="210103" y="707713"/>
                  </a:cubicBezTo>
                  <a:cubicBezTo>
                    <a:pt x="448539" y="342900"/>
                    <a:pt x="287697" y="68667"/>
                    <a:pt x="238961" y="0"/>
                  </a:cubicBezTo>
                  <a:close/>
                </a:path>
              </a:pathLst>
            </a:custGeom>
            <a:solidFill>
              <a:srgbClr val="9779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1" name="Google Shape;851;p5"/>
            <p:cNvSpPr/>
            <p:nvPr/>
          </p:nvSpPr>
          <p:spPr>
            <a:xfrm>
              <a:off x="5074655" y="3821828"/>
              <a:ext cx="214181" cy="623698"/>
            </a:xfrm>
            <a:custGeom>
              <a:avLst/>
              <a:gdLst/>
              <a:ahLst/>
              <a:cxnLst/>
              <a:rect l="l" t="t" r="r" b="b"/>
              <a:pathLst>
                <a:path w="214181" h="623698" extrusionOk="0">
                  <a:moveTo>
                    <a:pt x="174997" y="0"/>
                  </a:moveTo>
                  <a:cubicBezTo>
                    <a:pt x="174997" y="0"/>
                    <a:pt x="183510" y="148820"/>
                    <a:pt x="129470" y="300566"/>
                  </a:cubicBezTo>
                  <a:cubicBezTo>
                    <a:pt x="67761" y="473825"/>
                    <a:pt x="-25800" y="601555"/>
                    <a:pt x="6655" y="621955"/>
                  </a:cubicBezTo>
                  <a:cubicBezTo>
                    <a:pt x="39110" y="642361"/>
                    <a:pt x="145750" y="479979"/>
                    <a:pt x="193710" y="326204"/>
                  </a:cubicBezTo>
                  <a:cubicBezTo>
                    <a:pt x="248909" y="149208"/>
                    <a:pt x="174997" y="0"/>
                    <a:pt x="174997" y="0"/>
                  </a:cubicBezTo>
                  <a:close/>
                </a:path>
              </a:pathLst>
            </a:custGeom>
            <a:solidFill>
              <a:srgbClr val="AB8F5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2" name="Google Shape;852;p5"/>
            <p:cNvSpPr/>
            <p:nvPr/>
          </p:nvSpPr>
          <p:spPr>
            <a:xfrm>
              <a:off x="5257903" y="3790806"/>
              <a:ext cx="58545" cy="389392"/>
            </a:xfrm>
            <a:custGeom>
              <a:avLst/>
              <a:gdLst/>
              <a:ahLst/>
              <a:cxnLst/>
              <a:rect l="l" t="t" r="r" b="b"/>
              <a:pathLst>
                <a:path w="58545" h="389392" extrusionOk="0">
                  <a:moveTo>
                    <a:pt x="0" y="0"/>
                  </a:moveTo>
                  <a:cubicBezTo>
                    <a:pt x="0" y="0"/>
                    <a:pt x="39628" y="67549"/>
                    <a:pt x="42709" y="164893"/>
                  </a:cubicBezTo>
                  <a:cubicBezTo>
                    <a:pt x="45789" y="262245"/>
                    <a:pt x="12330" y="389392"/>
                    <a:pt x="12330" y="389392"/>
                  </a:cubicBezTo>
                  <a:cubicBezTo>
                    <a:pt x="12330" y="389392"/>
                    <a:pt x="61488" y="261923"/>
                    <a:pt x="58407" y="164578"/>
                  </a:cubicBezTo>
                  <a:cubicBezTo>
                    <a:pt x="55326" y="67227"/>
                    <a:pt x="0" y="0"/>
                    <a:pt x="0" y="0"/>
                  </a:cubicBezTo>
                  <a:close/>
                </a:path>
              </a:pathLst>
            </a:custGeom>
            <a:solidFill>
              <a:srgbClr val="E1CA9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3" name="Google Shape;853;p5"/>
            <p:cNvSpPr/>
            <p:nvPr/>
          </p:nvSpPr>
          <p:spPr>
            <a:xfrm>
              <a:off x="5116457" y="4014783"/>
              <a:ext cx="178455" cy="214781"/>
            </a:xfrm>
            <a:custGeom>
              <a:avLst/>
              <a:gdLst/>
              <a:ahLst/>
              <a:cxnLst/>
              <a:rect l="l" t="t" r="r" b="b"/>
              <a:pathLst>
                <a:path w="178455" h="214781" extrusionOk="0">
                  <a:moveTo>
                    <a:pt x="10877" y="186291"/>
                  </a:moveTo>
                  <a:cubicBezTo>
                    <a:pt x="10877" y="186291"/>
                    <a:pt x="47718" y="135968"/>
                    <a:pt x="76911" y="100010"/>
                  </a:cubicBezTo>
                  <a:cubicBezTo>
                    <a:pt x="118843" y="48375"/>
                    <a:pt x="178455" y="0"/>
                    <a:pt x="178455" y="0"/>
                  </a:cubicBezTo>
                  <a:cubicBezTo>
                    <a:pt x="178455" y="0"/>
                    <a:pt x="118568" y="58842"/>
                    <a:pt x="85698" y="100372"/>
                  </a:cubicBezTo>
                  <a:cubicBezTo>
                    <a:pt x="48227" y="147735"/>
                    <a:pt x="0" y="214781"/>
                    <a:pt x="0" y="214781"/>
                  </a:cubicBezTo>
                  <a:lnTo>
                    <a:pt x="10877" y="186291"/>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4" name="Google Shape;854;p5"/>
            <p:cNvSpPr/>
            <p:nvPr/>
          </p:nvSpPr>
          <p:spPr>
            <a:xfrm>
              <a:off x="4954169" y="4280731"/>
              <a:ext cx="259210" cy="189572"/>
            </a:xfrm>
            <a:custGeom>
              <a:avLst/>
              <a:gdLst/>
              <a:ahLst/>
              <a:cxnLst/>
              <a:rect l="l" t="t" r="r" b="b"/>
              <a:pathLst>
                <a:path w="259210" h="189572" extrusionOk="0">
                  <a:moveTo>
                    <a:pt x="31598" y="151298"/>
                  </a:moveTo>
                  <a:cubicBezTo>
                    <a:pt x="31598" y="151298"/>
                    <a:pt x="109413" y="92569"/>
                    <a:pt x="144145" y="69691"/>
                  </a:cubicBezTo>
                  <a:cubicBezTo>
                    <a:pt x="222604" y="18022"/>
                    <a:pt x="259211" y="0"/>
                    <a:pt x="259211" y="0"/>
                  </a:cubicBezTo>
                  <a:cubicBezTo>
                    <a:pt x="259211" y="0"/>
                    <a:pt x="208861" y="41067"/>
                    <a:pt x="148304" y="83334"/>
                  </a:cubicBezTo>
                  <a:cubicBezTo>
                    <a:pt x="109339" y="110525"/>
                    <a:pt x="0" y="189573"/>
                    <a:pt x="0" y="189573"/>
                  </a:cubicBezTo>
                  <a:lnTo>
                    <a:pt x="31598" y="151298"/>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5" name="Google Shape;855;p5"/>
            <p:cNvSpPr/>
            <p:nvPr/>
          </p:nvSpPr>
          <p:spPr>
            <a:xfrm>
              <a:off x="4785652" y="4507333"/>
              <a:ext cx="269189" cy="128058"/>
            </a:xfrm>
            <a:custGeom>
              <a:avLst/>
              <a:gdLst/>
              <a:ahLst/>
              <a:cxnLst/>
              <a:rect l="l" t="t" r="r" b="b"/>
              <a:pathLst>
                <a:path w="269189" h="128058" extrusionOk="0">
                  <a:moveTo>
                    <a:pt x="34411" y="95671"/>
                  </a:moveTo>
                  <a:cubicBezTo>
                    <a:pt x="34411" y="95671"/>
                    <a:pt x="100633" y="76811"/>
                    <a:pt x="140060" y="61193"/>
                  </a:cubicBezTo>
                  <a:cubicBezTo>
                    <a:pt x="219329" y="29776"/>
                    <a:pt x="269190" y="0"/>
                    <a:pt x="269190" y="0"/>
                  </a:cubicBezTo>
                  <a:cubicBezTo>
                    <a:pt x="269190" y="0"/>
                    <a:pt x="203182" y="49955"/>
                    <a:pt x="134916" y="77896"/>
                  </a:cubicBezTo>
                  <a:cubicBezTo>
                    <a:pt x="90018" y="96267"/>
                    <a:pt x="0" y="128059"/>
                    <a:pt x="0" y="128059"/>
                  </a:cubicBezTo>
                  <a:lnTo>
                    <a:pt x="34411" y="95671"/>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856" name="Google Shape;856;p5"/>
            <p:cNvGrpSpPr/>
            <p:nvPr/>
          </p:nvGrpSpPr>
          <p:grpSpPr>
            <a:xfrm>
              <a:off x="4515650" y="3715616"/>
              <a:ext cx="781653" cy="1138983"/>
              <a:chOff x="4515650" y="3715616"/>
              <a:chExt cx="781653" cy="1138983"/>
            </a:xfrm>
          </p:grpSpPr>
          <p:sp>
            <p:nvSpPr>
              <p:cNvPr id="857" name="Google Shape;857;p5"/>
              <p:cNvSpPr/>
              <p:nvPr/>
            </p:nvSpPr>
            <p:spPr>
              <a:xfrm>
                <a:off x="4515650" y="3715616"/>
                <a:ext cx="710074" cy="1138983"/>
              </a:xfrm>
              <a:custGeom>
                <a:avLst/>
                <a:gdLst/>
                <a:ahLst/>
                <a:cxnLst/>
                <a:rect l="l" t="t" r="r" b="b"/>
                <a:pathLst>
                  <a:path w="710074" h="1138983" extrusionOk="0">
                    <a:moveTo>
                      <a:pt x="75" y="1105551"/>
                    </a:moveTo>
                    <a:cubicBezTo>
                      <a:pt x="75" y="1105551"/>
                      <a:pt x="-1258" y="1115992"/>
                      <a:pt x="7302" y="1127116"/>
                    </a:cubicBezTo>
                    <a:cubicBezTo>
                      <a:pt x="17455" y="1140310"/>
                      <a:pt x="26556" y="1138944"/>
                      <a:pt x="26556" y="1138944"/>
                    </a:cubicBezTo>
                    <a:cubicBezTo>
                      <a:pt x="26556" y="1138944"/>
                      <a:pt x="461517" y="796218"/>
                      <a:pt x="578277" y="566227"/>
                    </a:cubicBezTo>
                    <a:cubicBezTo>
                      <a:pt x="720587" y="285899"/>
                      <a:pt x="709892" y="0"/>
                      <a:pt x="709892" y="0"/>
                    </a:cubicBezTo>
                    <a:cubicBezTo>
                      <a:pt x="709892" y="0"/>
                      <a:pt x="701018" y="318562"/>
                      <a:pt x="559572" y="566709"/>
                    </a:cubicBezTo>
                    <a:cubicBezTo>
                      <a:pt x="406686" y="834928"/>
                      <a:pt x="75" y="1105551"/>
                      <a:pt x="75" y="1105551"/>
                    </a:cubicBez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8" name="Google Shape;858;p5"/>
              <p:cNvSpPr/>
              <p:nvPr/>
            </p:nvSpPr>
            <p:spPr>
              <a:xfrm>
                <a:off x="5134051" y="4014005"/>
                <a:ext cx="163252" cy="179272"/>
              </a:xfrm>
              <a:custGeom>
                <a:avLst/>
                <a:gdLst/>
                <a:ahLst/>
                <a:cxnLst/>
                <a:rect l="l" t="t" r="r" b="b"/>
                <a:pathLst>
                  <a:path w="163252" h="179272" extrusionOk="0">
                    <a:moveTo>
                      <a:pt x="9845" y="153876"/>
                    </a:moveTo>
                    <a:cubicBezTo>
                      <a:pt x="9845" y="153876"/>
                      <a:pt x="43512" y="111248"/>
                      <a:pt x="70214" y="81151"/>
                    </a:cubicBezTo>
                    <a:cubicBezTo>
                      <a:pt x="108569" y="37920"/>
                      <a:pt x="163252" y="0"/>
                      <a:pt x="163252" y="0"/>
                    </a:cubicBezTo>
                    <a:cubicBezTo>
                      <a:pt x="163252" y="0"/>
                      <a:pt x="108382" y="47725"/>
                      <a:pt x="78325" y="82604"/>
                    </a:cubicBezTo>
                    <a:cubicBezTo>
                      <a:pt x="44055" y="122366"/>
                      <a:pt x="0" y="179272"/>
                      <a:pt x="0" y="179272"/>
                    </a:cubicBezTo>
                    <a:lnTo>
                      <a:pt x="9845" y="153876"/>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9" name="Google Shape;859;p5"/>
              <p:cNvSpPr/>
              <p:nvPr/>
            </p:nvSpPr>
            <p:spPr>
              <a:xfrm>
                <a:off x="4974073" y="4269714"/>
                <a:ext cx="253116" cy="180779"/>
              </a:xfrm>
              <a:custGeom>
                <a:avLst/>
                <a:gdLst/>
                <a:ahLst/>
                <a:cxnLst/>
                <a:rect l="l" t="t" r="r" b="b"/>
                <a:pathLst>
                  <a:path w="253116" h="180779" extrusionOk="0">
                    <a:moveTo>
                      <a:pt x="31055" y="143616"/>
                    </a:moveTo>
                    <a:cubicBezTo>
                      <a:pt x="31055" y="143616"/>
                      <a:pt x="107404" y="83977"/>
                      <a:pt x="141286" y="62271"/>
                    </a:cubicBezTo>
                    <a:cubicBezTo>
                      <a:pt x="217822" y="13247"/>
                      <a:pt x="253117" y="0"/>
                      <a:pt x="253117" y="0"/>
                    </a:cubicBezTo>
                    <a:cubicBezTo>
                      <a:pt x="253117" y="0"/>
                      <a:pt x="222517" y="19737"/>
                      <a:pt x="143033" y="78244"/>
                    </a:cubicBezTo>
                    <a:cubicBezTo>
                      <a:pt x="105958" y="105535"/>
                      <a:pt x="0" y="180779"/>
                      <a:pt x="0" y="180779"/>
                    </a:cubicBezTo>
                    <a:lnTo>
                      <a:pt x="31055" y="143616"/>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0" name="Google Shape;860;p5"/>
              <p:cNvSpPr/>
              <p:nvPr/>
            </p:nvSpPr>
            <p:spPr>
              <a:xfrm>
                <a:off x="4812528" y="4496624"/>
                <a:ext cx="255627" cy="121783"/>
              </a:xfrm>
              <a:custGeom>
                <a:avLst/>
                <a:gdLst/>
                <a:ahLst/>
                <a:cxnLst/>
                <a:rect l="l" t="t" r="r" b="b"/>
                <a:pathLst>
                  <a:path w="255627" h="121783" extrusionOk="0">
                    <a:moveTo>
                      <a:pt x="32602" y="90252"/>
                    </a:moveTo>
                    <a:cubicBezTo>
                      <a:pt x="32602" y="90252"/>
                      <a:pt x="95543" y="72893"/>
                      <a:pt x="132994" y="58179"/>
                    </a:cubicBezTo>
                    <a:cubicBezTo>
                      <a:pt x="208305" y="28597"/>
                      <a:pt x="255628" y="0"/>
                      <a:pt x="255628" y="0"/>
                    </a:cubicBezTo>
                    <a:cubicBezTo>
                      <a:pt x="255628" y="0"/>
                      <a:pt x="193035" y="48348"/>
                      <a:pt x="128179" y="74715"/>
                    </a:cubicBezTo>
                    <a:cubicBezTo>
                      <a:pt x="85531" y="92047"/>
                      <a:pt x="0" y="121783"/>
                      <a:pt x="0" y="121783"/>
                    </a:cubicBezTo>
                    <a:lnTo>
                      <a:pt x="32602" y="90252"/>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1" name="Google Shape;861;p5"/>
              <p:cNvSpPr/>
              <p:nvPr/>
            </p:nvSpPr>
            <p:spPr>
              <a:xfrm>
                <a:off x="5163914" y="3921838"/>
                <a:ext cx="11216" cy="149469"/>
              </a:xfrm>
              <a:custGeom>
                <a:avLst/>
                <a:gdLst/>
                <a:ahLst/>
                <a:cxnLst/>
                <a:rect l="l" t="t" r="r" b="b"/>
                <a:pathLst>
                  <a:path w="11216" h="149469" extrusionOk="0">
                    <a:moveTo>
                      <a:pt x="0" y="149470"/>
                    </a:moveTo>
                    <a:cubicBezTo>
                      <a:pt x="0" y="149470"/>
                      <a:pt x="3737" y="127154"/>
                      <a:pt x="5519" y="78914"/>
                    </a:cubicBezTo>
                    <a:cubicBezTo>
                      <a:pt x="7293" y="30674"/>
                      <a:pt x="2056" y="0"/>
                      <a:pt x="2056" y="0"/>
                    </a:cubicBezTo>
                    <a:cubicBezTo>
                      <a:pt x="2056" y="0"/>
                      <a:pt x="10026" y="40666"/>
                      <a:pt x="11104" y="78854"/>
                    </a:cubicBezTo>
                    <a:cubicBezTo>
                      <a:pt x="11821" y="104028"/>
                      <a:pt x="8874" y="118997"/>
                      <a:pt x="8874" y="118997"/>
                    </a:cubicBezTo>
                    <a:lnTo>
                      <a:pt x="0" y="149470"/>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2" name="Google Shape;862;p5"/>
              <p:cNvSpPr/>
              <p:nvPr/>
            </p:nvSpPr>
            <p:spPr>
              <a:xfrm>
                <a:off x="5002476" y="4168713"/>
                <a:ext cx="84358" cy="219864"/>
              </a:xfrm>
              <a:custGeom>
                <a:avLst/>
                <a:gdLst/>
                <a:ahLst/>
                <a:cxnLst/>
                <a:rect l="l" t="t" r="r" b="b"/>
                <a:pathLst>
                  <a:path w="84358" h="219864" extrusionOk="0">
                    <a:moveTo>
                      <a:pt x="0" y="219864"/>
                    </a:moveTo>
                    <a:cubicBezTo>
                      <a:pt x="0" y="219864"/>
                      <a:pt x="43311" y="135546"/>
                      <a:pt x="58768" y="91518"/>
                    </a:cubicBezTo>
                    <a:cubicBezTo>
                      <a:pt x="72993" y="51006"/>
                      <a:pt x="84359" y="0"/>
                      <a:pt x="84359" y="0"/>
                    </a:cubicBezTo>
                    <a:cubicBezTo>
                      <a:pt x="84359" y="0"/>
                      <a:pt x="82363" y="34022"/>
                      <a:pt x="66551" y="94739"/>
                    </a:cubicBezTo>
                    <a:cubicBezTo>
                      <a:pt x="57436" y="129746"/>
                      <a:pt x="32133" y="183954"/>
                      <a:pt x="32133" y="183954"/>
                    </a:cubicBezTo>
                    <a:lnTo>
                      <a:pt x="0" y="219864"/>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3" name="Google Shape;863;p5"/>
              <p:cNvSpPr/>
              <p:nvPr/>
            </p:nvSpPr>
            <p:spPr>
              <a:xfrm>
                <a:off x="4880606" y="4402153"/>
                <a:ext cx="80769" cy="122988"/>
              </a:xfrm>
              <a:custGeom>
                <a:avLst/>
                <a:gdLst/>
                <a:ahLst/>
                <a:cxnLst/>
                <a:rect l="l" t="t" r="r" b="b"/>
                <a:pathLst>
                  <a:path w="80769" h="122988" extrusionOk="0">
                    <a:moveTo>
                      <a:pt x="0" y="122988"/>
                    </a:moveTo>
                    <a:cubicBezTo>
                      <a:pt x="0" y="122988"/>
                      <a:pt x="36011" y="66062"/>
                      <a:pt x="47310" y="49332"/>
                    </a:cubicBezTo>
                    <a:cubicBezTo>
                      <a:pt x="52594" y="41510"/>
                      <a:pt x="80769" y="0"/>
                      <a:pt x="80769" y="0"/>
                    </a:cubicBezTo>
                    <a:cubicBezTo>
                      <a:pt x="80769" y="0"/>
                      <a:pt x="66444" y="33466"/>
                      <a:pt x="53813" y="53759"/>
                    </a:cubicBezTo>
                    <a:cubicBezTo>
                      <a:pt x="38041" y="79074"/>
                      <a:pt x="22228" y="101611"/>
                      <a:pt x="22228" y="101611"/>
                    </a:cubicBezTo>
                    <a:lnTo>
                      <a:pt x="0" y="122988"/>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64" name="Google Shape;864;p5"/>
            <p:cNvSpPr/>
            <p:nvPr/>
          </p:nvSpPr>
          <p:spPr>
            <a:xfrm>
              <a:off x="4763384" y="3681493"/>
              <a:ext cx="450672" cy="949404"/>
            </a:xfrm>
            <a:custGeom>
              <a:avLst/>
              <a:gdLst/>
              <a:ahLst/>
              <a:cxnLst/>
              <a:rect l="l" t="t" r="r" b="b"/>
              <a:pathLst>
                <a:path w="450672" h="949404" extrusionOk="0">
                  <a:moveTo>
                    <a:pt x="0" y="949404"/>
                  </a:moveTo>
                  <a:cubicBezTo>
                    <a:pt x="0" y="949404"/>
                    <a:pt x="176761" y="730926"/>
                    <a:pt x="291961" y="496850"/>
                  </a:cubicBezTo>
                  <a:cubicBezTo>
                    <a:pt x="407160" y="262774"/>
                    <a:pt x="450672" y="0"/>
                    <a:pt x="450672" y="0"/>
                  </a:cubicBezTo>
                  <a:cubicBezTo>
                    <a:pt x="450672" y="0"/>
                    <a:pt x="378308" y="256231"/>
                    <a:pt x="263109" y="490307"/>
                  </a:cubicBezTo>
                  <a:cubicBezTo>
                    <a:pt x="147909" y="724383"/>
                    <a:pt x="0" y="949404"/>
                    <a:pt x="0" y="949404"/>
                  </a:cubicBezTo>
                  <a:close/>
                </a:path>
              </a:pathLst>
            </a:custGeom>
            <a:solidFill>
              <a:srgbClr val="8D683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65" name="Google Shape;865;p5"/>
          <p:cNvGrpSpPr/>
          <p:nvPr/>
        </p:nvGrpSpPr>
        <p:grpSpPr>
          <a:xfrm>
            <a:off x="1299489" y="1335067"/>
            <a:ext cx="700494" cy="774542"/>
            <a:chOff x="5781334" y="3682062"/>
            <a:chExt cx="523030" cy="578405"/>
          </a:xfrm>
        </p:grpSpPr>
        <p:grpSp>
          <p:nvGrpSpPr>
            <p:cNvPr id="866" name="Google Shape;866;p5"/>
            <p:cNvGrpSpPr/>
            <p:nvPr/>
          </p:nvGrpSpPr>
          <p:grpSpPr>
            <a:xfrm>
              <a:off x="5781334" y="3682062"/>
              <a:ext cx="523030" cy="578405"/>
              <a:chOff x="5781334" y="3682062"/>
              <a:chExt cx="523030" cy="578405"/>
            </a:xfrm>
          </p:grpSpPr>
          <p:sp>
            <p:nvSpPr>
              <p:cNvPr id="867" name="Google Shape;867;p5"/>
              <p:cNvSpPr/>
              <p:nvPr/>
            </p:nvSpPr>
            <p:spPr>
              <a:xfrm>
                <a:off x="5781684" y="3682062"/>
                <a:ext cx="522680" cy="578405"/>
              </a:xfrm>
              <a:custGeom>
                <a:avLst/>
                <a:gdLst/>
                <a:ahLst/>
                <a:cxnLst/>
                <a:rect l="l" t="t" r="r" b="b"/>
                <a:pathLst>
                  <a:path w="522680" h="578405" extrusionOk="0">
                    <a:moveTo>
                      <a:pt x="76288" y="84326"/>
                    </a:moveTo>
                    <a:cubicBezTo>
                      <a:pt x="94056" y="62700"/>
                      <a:pt x="91926" y="49132"/>
                      <a:pt x="116210" y="18492"/>
                    </a:cubicBezTo>
                    <a:cubicBezTo>
                      <a:pt x="140495" y="-12155"/>
                      <a:pt x="228650" y="-25456"/>
                      <a:pt x="393959" y="150662"/>
                    </a:cubicBezTo>
                    <a:cubicBezTo>
                      <a:pt x="531575" y="297285"/>
                      <a:pt x="547936" y="416905"/>
                      <a:pt x="494164" y="469586"/>
                    </a:cubicBezTo>
                    <a:cubicBezTo>
                      <a:pt x="473637" y="489691"/>
                      <a:pt x="450464" y="483128"/>
                      <a:pt x="438764" y="495538"/>
                    </a:cubicBezTo>
                    <a:cubicBezTo>
                      <a:pt x="427057" y="507948"/>
                      <a:pt x="431196" y="532627"/>
                      <a:pt x="403161" y="554494"/>
                    </a:cubicBezTo>
                    <a:cubicBezTo>
                      <a:pt x="344942" y="599908"/>
                      <a:pt x="226220" y="593151"/>
                      <a:pt x="104738" y="422464"/>
                    </a:cubicBezTo>
                    <a:cubicBezTo>
                      <a:pt x="-2847" y="271300"/>
                      <a:pt x="-13442" y="137194"/>
                      <a:pt x="10815" y="114316"/>
                    </a:cubicBezTo>
                    <a:cubicBezTo>
                      <a:pt x="39037" y="87688"/>
                      <a:pt x="65679" y="97238"/>
                      <a:pt x="76288" y="84326"/>
                    </a:cubicBezTo>
                    <a:close/>
                  </a:path>
                </a:pathLst>
              </a:custGeom>
              <a:solidFill>
                <a:srgbClr val="CB4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8" name="Google Shape;868;p5"/>
              <p:cNvSpPr/>
              <p:nvPr/>
            </p:nvSpPr>
            <p:spPr>
              <a:xfrm>
                <a:off x="5781334" y="3682323"/>
                <a:ext cx="430373" cy="440512"/>
              </a:xfrm>
              <a:custGeom>
                <a:avLst/>
                <a:gdLst/>
                <a:ahLst/>
                <a:cxnLst/>
                <a:rect l="l" t="t" r="r" b="b"/>
                <a:pathLst>
                  <a:path w="430373" h="440512" extrusionOk="0">
                    <a:moveTo>
                      <a:pt x="128" y="150850"/>
                    </a:moveTo>
                    <a:cubicBezTo>
                      <a:pt x="-2082" y="205305"/>
                      <a:pt x="24057" y="309073"/>
                      <a:pt x="104739" y="422437"/>
                    </a:cubicBezTo>
                    <a:cubicBezTo>
                      <a:pt x="109293" y="428833"/>
                      <a:pt x="113854" y="434573"/>
                      <a:pt x="118395" y="440513"/>
                    </a:cubicBezTo>
                    <a:cubicBezTo>
                      <a:pt x="118395" y="440513"/>
                      <a:pt x="246654" y="434097"/>
                      <a:pt x="330564" y="353978"/>
                    </a:cubicBezTo>
                    <a:cubicBezTo>
                      <a:pt x="403966" y="283904"/>
                      <a:pt x="430373" y="193042"/>
                      <a:pt x="430373" y="193042"/>
                    </a:cubicBezTo>
                    <a:cubicBezTo>
                      <a:pt x="419102" y="179139"/>
                      <a:pt x="407617" y="165141"/>
                      <a:pt x="394034" y="150675"/>
                    </a:cubicBezTo>
                    <a:cubicBezTo>
                      <a:pt x="228732" y="-25449"/>
                      <a:pt x="140516" y="-12155"/>
                      <a:pt x="116231" y="18485"/>
                    </a:cubicBezTo>
                    <a:cubicBezTo>
                      <a:pt x="91947" y="49125"/>
                      <a:pt x="94077" y="62734"/>
                      <a:pt x="76309" y="84359"/>
                    </a:cubicBezTo>
                    <a:cubicBezTo>
                      <a:pt x="65701" y="97271"/>
                      <a:pt x="39079" y="87721"/>
                      <a:pt x="10857" y="114343"/>
                    </a:cubicBezTo>
                    <a:cubicBezTo>
                      <a:pt x="4789" y="120062"/>
                      <a:pt x="865" y="132700"/>
                      <a:pt x="128" y="150850"/>
                    </a:cubicBezTo>
                    <a:close/>
                  </a:path>
                </a:pathLst>
              </a:custGeom>
              <a:solidFill>
                <a:srgbClr val="A8373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9" name="Google Shape;869;p5"/>
              <p:cNvSpPr/>
              <p:nvPr/>
            </p:nvSpPr>
            <p:spPr>
              <a:xfrm>
                <a:off x="5797713" y="3694596"/>
                <a:ext cx="488253" cy="554063"/>
              </a:xfrm>
              <a:custGeom>
                <a:avLst/>
                <a:gdLst/>
                <a:ahLst/>
                <a:cxnLst/>
                <a:rect l="l" t="t" r="r" b="b"/>
                <a:pathLst>
                  <a:path w="488253" h="554063" extrusionOk="0">
                    <a:moveTo>
                      <a:pt x="339401" y="387005"/>
                    </a:moveTo>
                    <a:cubicBezTo>
                      <a:pt x="339401" y="387005"/>
                      <a:pt x="413680" y="485033"/>
                      <a:pt x="383951" y="531726"/>
                    </a:cubicBezTo>
                    <a:cubicBezTo>
                      <a:pt x="354222" y="578419"/>
                      <a:pt x="214677" y="557430"/>
                      <a:pt x="105110" y="415863"/>
                    </a:cubicBezTo>
                    <a:cubicBezTo>
                      <a:pt x="47902" y="341952"/>
                      <a:pt x="-31655" y="160617"/>
                      <a:pt x="13130" y="115712"/>
                    </a:cubicBezTo>
                    <a:cubicBezTo>
                      <a:pt x="59401" y="69313"/>
                      <a:pt x="172458" y="175297"/>
                      <a:pt x="172458" y="175297"/>
                    </a:cubicBezTo>
                    <a:cubicBezTo>
                      <a:pt x="172458" y="175297"/>
                      <a:pt x="77029" y="47366"/>
                      <a:pt x="121847" y="6594"/>
                    </a:cubicBezTo>
                    <a:cubicBezTo>
                      <a:pt x="155407" y="-23926"/>
                      <a:pt x="293659" y="56099"/>
                      <a:pt x="374515" y="152011"/>
                    </a:cubicBezTo>
                    <a:cubicBezTo>
                      <a:pt x="452866" y="244956"/>
                      <a:pt x="517515" y="372800"/>
                      <a:pt x="474491" y="430772"/>
                    </a:cubicBezTo>
                    <a:cubicBezTo>
                      <a:pt x="431013" y="489359"/>
                      <a:pt x="339401" y="387005"/>
                      <a:pt x="339401" y="387005"/>
                    </a:cubicBezTo>
                    <a:close/>
                  </a:path>
                </a:pathLst>
              </a:custGeom>
              <a:solidFill>
                <a:srgbClr val="E4BE9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0" name="Google Shape;870;p5"/>
              <p:cNvSpPr/>
              <p:nvPr/>
            </p:nvSpPr>
            <p:spPr>
              <a:xfrm>
                <a:off x="6137087" y="4081621"/>
                <a:ext cx="90721" cy="106379"/>
              </a:xfrm>
              <a:custGeom>
                <a:avLst/>
                <a:gdLst/>
                <a:ahLst/>
                <a:cxnLst/>
                <a:rect l="l" t="t" r="r" b="b"/>
                <a:pathLst>
                  <a:path w="90721" h="106379" extrusionOk="0">
                    <a:moveTo>
                      <a:pt x="0" y="0"/>
                    </a:moveTo>
                    <a:cubicBezTo>
                      <a:pt x="0" y="0"/>
                      <a:pt x="43894" y="58246"/>
                      <a:pt x="50390" y="106380"/>
                    </a:cubicBezTo>
                    <a:cubicBezTo>
                      <a:pt x="50410" y="105824"/>
                      <a:pt x="50638" y="105535"/>
                      <a:pt x="50638" y="104966"/>
                    </a:cubicBezTo>
                    <a:cubicBezTo>
                      <a:pt x="50645" y="94787"/>
                      <a:pt x="49145" y="77802"/>
                      <a:pt x="56739" y="70656"/>
                    </a:cubicBezTo>
                    <a:cubicBezTo>
                      <a:pt x="63430" y="64361"/>
                      <a:pt x="78157" y="61796"/>
                      <a:pt x="89536" y="60684"/>
                    </a:cubicBezTo>
                    <a:cubicBezTo>
                      <a:pt x="89924" y="60651"/>
                      <a:pt x="90326" y="60295"/>
                      <a:pt x="90721" y="60222"/>
                    </a:cubicBezTo>
                    <a:cubicBezTo>
                      <a:pt x="47792" y="52647"/>
                      <a:pt x="0" y="0"/>
                      <a:pt x="0" y="0"/>
                    </a:cubicBezTo>
                    <a:close/>
                  </a:path>
                </a:pathLst>
              </a:custGeom>
              <a:solidFill>
                <a:srgbClr val="D07A4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1" name="Google Shape;871;p5"/>
              <p:cNvSpPr/>
              <p:nvPr/>
            </p:nvSpPr>
            <p:spPr>
              <a:xfrm>
                <a:off x="5885692" y="3774257"/>
                <a:ext cx="84478" cy="95663"/>
              </a:xfrm>
              <a:custGeom>
                <a:avLst/>
                <a:gdLst/>
                <a:ahLst/>
                <a:cxnLst/>
                <a:rect l="l" t="t" r="r" b="b"/>
                <a:pathLst>
                  <a:path w="84478" h="95663" extrusionOk="0">
                    <a:moveTo>
                      <a:pt x="0" y="36681"/>
                    </a:moveTo>
                    <a:cubicBezTo>
                      <a:pt x="42976" y="57034"/>
                      <a:pt x="84479" y="95664"/>
                      <a:pt x="84479" y="95664"/>
                    </a:cubicBezTo>
                    <a:cubicBezTo>
                      <a:pt x="84479" y="95664"/>
                      <a:pt x="48213" y="46901"/>
                      <a:pt x="30921" y="0"/>
                    </a:cubicBezTo>
                    <a:cubicBezTo>
                      <a:pt x="30921" y="114"/>
                      <a:pt x="30914" y="248"/>
                      <a:pt x="30914" y="355"/>
                    </a:cubicBezTo>
                    <a:cubicBezTo>
                      <a:pt x="30995" y="9537"/>
                      <a:pt x="31504" y="25811"/>
                      <a:pt x="25798" y="30298"/>
                    </a:cubicBezTo>
                    <a:cubicBezTo>
                      <a:pt x="19891" y="34953"/>
                      <a:pt x="6891" y="35670"/>
                      <a:pt x="355" y="36560"/>
                    </a:cubicBezTo>
                    <a:cubicBezTo>
                      <a:pt x="201" y="36587"/>
                      <a:pt x="154" y="36654"/>
                      <a:pt x="0" y="36681"/>
                    </a:cubicBezTo>
                    <a:close/>
                  </a:path>
                </a:pathLst>
              </a:custGeom>
              <a:solidFill>
                <a:srgbClr val="AF4B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2" name="Google Shape;872;p5"/>
              <p:cNvSpPr/>
              <p:nvPr/>
            </p:nvSpPr>
            <p:spPr>
              <a:xfrm>
                <a:off x="5835422" y="3892755"/>
                <a:ext cx="259219" cy="313334"/>
              </a:xfrm>
              <a:custGeom>
                <a:avLst/>
                <a:gdLst/>
                <a:ahLst/>
                <a:cxnLst/>
                <a:rect l="l" t="t" r="r" b="b"/>
                <a:pathLst>
                  <a:path w="259219" h="313334" extrusionOk="0">
                    <a:moveTo>
                      <a:pt x="14272" y="10793"/>
                    </a:moveTo>
                    <a:cubicBezTo>
                      <a:pt x="46860" y="-14710"/>
                      <a:pt x="101497" y="821"/>
                      <a:pt x="188186" y="102619"/>
                    </a:cubicBezTo>
                    <a:cubicBezTo>
                      <a:pt x="249151" y="174213"/>
                      <a:pt x="278291" y="281791"/>
                      <a:pt x="245709" y="307301"/>
                    </a:cubicBezTo>
                    <a:cubicBezTo>
                      <a:pt x="213120" y="332804"/>
                      <a:pt x="115641" y="273647"/>
                      <a:pt x="55554" y="201317"/>
                    </a:cubicBezTo>
                    <a:cubicBezTo>
                      <a:pt x="8913" y="145174"/>
                      <a:pt x="-18317" y="36303"/>
                      <a:pt x="14272" y="10793"/>
                    </a:cubicBezTo>
                    <a:close/>
                  </a:path>
                </a:pathLst>
              </a:custGeom>
              <a:solidFill>
                <a:srgbClr val="ECD2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3" name="Google Shape;873;p5"/>
              <p:cNvSpPr/>
              <p:nvPr/>
            </p:nvSpPr>
            <p:spPr>
              <a:xfrm>
                <a:off x="5884961" y="4002906"/>
                <a:ext cx="198335" cy="200180"/>
              </a:xfrm>
              <a:custGeom>
                <a:avLst/>
                <a:gdLst/>
                <a:ahLst/>
                <a:cxnLst/>
                <a:rect l="l" t="t" r="r" b="b"/>
                <a:pathLst>
                  <a:path w="198335" h="200180" extrusionOk="0">
                    <a:moveTo>
                      <a:pt x="10857" y="6854"/>
                    </a:moveTo>
                    <a:cubicBezTo>
                      <a:pt x="35730" y="-9387"/>
                      <a:pt x="77501" y="585"/>
                      <a:pt x="143864" y="65655"/>
                    </a:cubicBezTo>
                    <a:cubicBezTo>
                      <a:pt x="190538" y="111418"/>
                      <a:pt x="212926" y="180112"/>
                      <a:pt x="188053" y="196353"/>
                    </a:cubicBezTo>
                    <a:cubicBezTo>
                      <a:pt x="163179" y="212594"/>
                      <a:pt x="88625" y="174727"/>
                      <a:pt x="42622" y="128496"/>
                    </a:cubicBezTo>
                    <a:cubicBezTo>
                      <a:pt x="6918" y="92606"/>
                      <a:pt x="-14017" y="23094"/>
                      <a:pt x="10857" y="6854"/>
                    </a:cubicBezTo>
                    <a:close/>
                  </a:path>
                </a:pathLst>
              </a:custGeom>
              <a:solidFill>
                <a:srgbClr val="F0DE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4" name="Google Shape;874;p5"/>
              <p:cNvSpPr/>
              <p:nvPr/>
            </p:nvSpPr>
            <p:spPr>
              <a:xfrm>
                <a:off x="5907549" y="3694601"/>
                <a:ext cx="378405" cy="430532"/>
              </a:xfrm>
              <a:custGeom>
                <a:avLst/>
                <a:gdLst/>
                <a:ahLst/>
                <a:cxnLst/>
                <a:rect l="l" t="t" r="r" b="b"/>
                <a:pathLst>
                  <a:path w="378405" h="430532" extrusionOk="0">
                    <a:moveTo>
                      <a:pt x="2" y="37303"/>
                    </a:moveTo>
                    <a:cubicBezTo>
                      <a:pt x="-346" y="82389"/>
                      <a:pt x="41184" y="144707"/>
                      <a:pt x="55282" y="164745"/>
                    </a:cubicBezTo>
                    <a:lnTo>
                      <a:pt x="62621" y="175320"/>
                    </a:lnTo>
                    <a:lnTo>
                      <a:pt x="364809" y="430532"/>
                    </a:lnTo>
                    <a:cubicBezTo>
                      <a:pt x="407511" y="372460"/>
                      <a:pt x="342882" y="244844"/>
                      <a:pt x="264625" y="152013"/>
                    </a:cubicBezTo>
                    <a:cubicBezTo>
                      <a:pt x="183769" y="56102"/>
                      <a:pt x="45530" y="-23930"/>
                      <a:pt x="11970" y="6596"/>
                    </a:cubicBezTo>
                    <a:cubicBezTo>
                      <a:pt x="3572" y="14237"/>
                      <a:pt x="96" y="24946"/>
                      <a:pt x="2" y="37303"/>
                    </a:cubicBezTo>
                    <a:close/>
                  </a:path>
                </a:pathLst>
              </a:custGeom>
              <a:solidFill>
                <a:srgbClr val="B6735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5" name="Google Shape;875;p5"/>
              <p:cNvSpPr/>
              <p:nvPr/>
            </p:nvSpPr>
            <p:spPr>
              <a:xfrm>
                <a:off x="5961075" y="3802879"/>
                <a:ext cx="318211" cy="332324"/>
              </a:xfrm>
              <a:custGeom>
                <a:avLst/>
                <a:gdLst/>
                <a:ahLst/>
                <a:cxnLst/>
                <a:rect l="l" t="t" r="r" b="b"/>
                <a:pathLst>
                  <a:path w="318211" h="332324" extrusionOk="0">
                    <a:moveTo>
                      <a:pt x="10187" y="9337"/>
                    </a:moveTo>
                    <a:cubicBezTo>
                      <a:pt x="45013" y="-25260"/>
                      <a:pt x="139230" y="42998"/>
                      <a:pt x="201642" y="104251"/>
                    </a:cubicBezTo>
                    <a:cubicBezTo>
                      <a:pt x="259654" y="161191"/>
                      <a:pt x="343128" y="266097"/>
                      <a:pt x="311129" y="322489"/>
                    </a:cubicBezTo>
                    <a:cubicBezTo>
                      <a:pt x="295477" y="350068"/>
                      <a:pt x="222477" y="323439"/>
                      <a:pt x="116794" y="194015"/>
                    </a:cubicBezTo>
                    <a:cubicBezTo>
                      <a:pt x="103547" y="177787"/>
                      <a:pt x="68286" y="136579"/>
                      <a:pt x="44089" y="108578"/>
                    </a:cubicBezTo>
                    <a:cubicBezTo>
                      <a:pt x="13060" y="72680"/>
                      <a:pt x="-16019" y="35376"/>
                      <a:pt x="10187" y="9337"/>
                    </a:cubicBezTo>
                    <a:close/>
                  </a:path>
                </a:pathLst>
              </a:custGeom>
              <a:solidFill>
                <a:srgbClr val="D7A37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76" name="Google Shape;876;p5"/>
            <p:cNvGrpSpPr/>
            <p:nvPr/>
          </p:nvGrpSpPr>
          <p:grpSpPr>
            <a:xfrm>
              <a:off x="5998503" y="3918403"/>
              <a:ext cx="93594" cy="95794"/>
              <a:chOff x="5998503" y="3918403"/>
              <a:chExt cx="93594" cy="95794"/>
            </a:xfrm>
          </p:grpSpPr>
          <p:grpSp>
            <p:nvGrpSpPr>
              <p:cNvPr id="877" name="Google Shape;877;p5"/>
              <p:cNvGrpSpPr/>
              <p:nvPr/>
            </p:nvGrpSpPr>
            <p:grpSpPr>
              <a:xfrm>
                <a:off x="5998503" y="3931253"/>
                <a:ext cx="72932" cy="82944"/>
                <a:chOff x="5998503" y="3931253"/>
                <a:chExt cx="72932" cy="82944"/>
              </a:xfrm>
            </p:grpSpPr>
            <p:sp>
              <p:nvSpPr>
                <p:cNvPr id="878" name="Google Shape;878;p5"/>
                <p:cNvSpPr/>
                <p:nvPr/>
              </p:nvSpPr>
              <p:spPr>
                <a:xfrm>
                  <a:off x="5998503" y="3931253"/>
                  <a:ext cx="72932" cy="82944"/>
                </a:xfrm>
                <a:custGeom>
                  <a:avLst/>
                  <a:gdLst/>
                  <a:ahLst/>
                  <a:cxnLst/>
                  <a:rect l="l" t="t" r="r" b="b"/>
                  <a:pathLst>
                    <a:path w="72932" h="82944" extrusionOk="0">
                      <a:moveTo>
                        <a:pt x="3874" y="1019"/>
                      </a:moveTo>
                      <a:cubicBezTo>
                        <a:pt x="13753" y="-3803"/>
                        <a:pt x="24844" y="8728"/>
                        <a:pt x="47969" y="33514"/>
                      </a:cubicBezTo>
                      <a:cubicBezTo>
                        <a:pt x="64230" y="50947"/>
                        <a:pt x="79708" y="77174"/>
                        <a:pt x="69836" y="82002"/>
                      </a:cubicBezTo>
                      <a:cubicBezTo>
                        <a:pt x="59958" y="86831"/>
                        <a:pt x="35091" y="72425"/>
                        <a:pt x="19941" y="54269"/>
                      </a:cubicBezTo>
                      <a:cubicBezTo>
                        <a:pt x="4316" y="35544"/>
                        <a:pt x="-5997" y="5848"/>
                        <a:pt x="3874" y="1019"/>
                      </a:cubicBezTo>
                      <a:close/>
                    </a:path>
                  </a:pathLst>
                </a:custGeom>
                <a:solidFill>
                  <a:srgbClr val="F0DE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9" name="Google Shape;879;p5"/>
                <p:cNvSpPr/>
                <p:nvPr/>
              </p:nvSpPr>
              <p:spPr>
                <a:xfrm>
                  <a:off x="6000765" y="3937092"/>
                  <a:ext cx="66850" cy="72622"/>
                </a:xfrm>
                <a:custGeom>
                  <a:avLst/>
                  <a:gdLst/>
                  <a:ahLst/>
                  <a:cxnLst/>
                  <a:rect l="l" t="t" r="r" b="b"/>
                  <a:pathLst>
                    <a:path w="66850" h="72622" extrusionOk="0">
                      <a:moveTo>
                        <a:pt x="1814" y="927"/>
                      </a:moveTo>
                      <a:cubicBezTo>
                        <a:pt x="10004" y="-3607"/>
                        <a:pt x="23359" y="8803"/>
                        <a:pt x="42205" y="31386"/>
                      </a:cubicBezTo>
                      <a:cubicBezTo>
                        <a:pt x="55459" y="47272"/>
                        <a:pt x="72939" y="67377"/>
                        <a:pt x="64748" y="71904"/>
                      </a:cubicBezTo>
                      <a:cubicBezTo>
                        <a:pt x="56564" y="76432"/>
                        <a:pt x="38401" y="58704"/>
                        <a:pt x="25368" y="42684"/>
                      </a:cubicBezTo>
                      <a:cubicBezTo>
                        <a:pt x="15248" y="30254"/>
                        <a:pt x="-6377" y="5454"/>
                        <a:pt x="1814" y="927"/>
                      </a:cubicBezTo>
                      <a:close/>
                    </a:path>
                  </a:pathLst>
                </a:custGeom>
                <a:solidFill>
                  <a:srgbClr val="1B06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80" name="Google Shape;880;p5"/>
              <p:cNvGrpSpPr/>
              <p:nvPr/>
            </p:nvGrpSpPr>
            <p:grpSpPr>
              <a:xfrm>
                <a:off x="6032701" y="3918403"/>
                <a:ext cx="59396" cy="71758"/>
                <a:chOff x="6032701" y="3918403"/>
                <a:chExt cx="59396" cy="71758"/>
              </a:xfrm>
            </p:grpSpPr>
            <p:sp>
              <p:nvSpPr>
                <p:cNvPr id="881" name="Google Shape;881;p5"/>
                <p:cNvSpPr/>
                <p:nvPr/>
              </p:nvSpPr>
              <p:spPr>
                <a:xfrm>
                  <a:off x="6032701" y="3918403"/>
                  <a:ext cx="59396" cy="71758"/>
                </a:xfrm>
                <a:custGeom>
                  <a:avLst/>
                  <a:gdLst/>
                  <a:ahLst/>
                  <a:cxnLst/>
                  <a:rect l="l" t="t" r="r" b="b"/>
                  <a:pathLst>
                    <a:path w="59396" h="71758" extrusionOk="0">
                      <a:moveTo>
                        <a:pt x="55964" y="70964"/>
                      </a:moveTo>
                      <a:cubicBezTo>
                        <a:pt x="47626" y="74901"/>
                        <a:pt x="38645" y="64018"/>
                        <a:pt x="19893" y="42460"/>
                      </a:cubicBezTo>
                      <a:cubicBezTo>
                        <a:pt x="6713" y="27304"/>
                        <a:pt x="-5624" y="4660"/>
                        <a:pt x="2714" y="722"/>
                      </a:cubicBezTo>
                      <a:cubicBezTo>
                        <a:pt x="11059" y="-3216"/>
                        <a:pt x="31486" y="9509"/>
                        <a:pt x="43728" y="25261"/>
                      </a:cubicBezTo>
                      <a:cubicBezTo>
                        <a:pt x="56353" y="41515"/>
                        <a:pt x="64309" y="67018"/>
                        <a:pt x="55964" y="70964"/>
                      </a:cubicBezTo>
                      <a:close/>
                    </a:path>
                  </a:pathLst>
                </a:custGeom>
                <a:solidFill>
                  <a:srgbClr val="F0DE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2" name="Google Shape;882;p5"/>
                <p:cNvSpPr/>
                <p:nvPr/>
              </p:nvSpPr>
              <p:spPr>
                <a:xfrm>
                  <a:off x="6035843" y="3922247"/>
                  <a:ext cx="54371" cy="62942"/>
                </a:xfrm>
                <a:custGeom>
                  <a:avLst/>
                  <a:gdLst/>
                  <a:ahLst/>
                  <a:cxnLst/>
                  <a:rect l="l" t="t" r="r" b="b"/>
                  <a:pathLst>
                    <a:path w="54371" h="62942" extrusionOk="0">
                      <a:moveTo>
                        <a:pt x="52782" y="62217"/>
                      </a:moveTo>
                      <a:cubicBezTo>
                        <a:pt x="45850" y="65934"/>
                        <a:pt x="34987" y="55118"/>
                        <a:pt x="19758" y="35515"/>
                      </a:cubicBezTo>
                      <a:cubicBezTo>
                        <a:pt x="9049" y="21731"/>
                        <a:pt x="-5089" y="4279"/>
                        <a:pt x="1836" y="561"/>
                      </a:cubicBezTo>
                      <a:cubicBezTo>
                        <a:pt x="8768" y="-3156"/>
                        <a:pt x="23528" y="12288"/>
                        <a:pt x="34050" y="26178"/>
                      </a:cubicBezTo>
                      <a:cubicBezTo>
                        <a:pt x="42214" y="36961"/>
                        <a:pt x="59714" y="58499"/>
                        <a:pt x="52782" y="62217"/>
                      </a:cubicBezTo>
                      <a:close/>
                    </a:path>
                  </a:pathLst>
                </a:custGeom>
                <a:solidFill>
                  <a:srgbClr val="1B06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grpSp>
        <p:nvGrpSpPr>
          <p:cNvPr id="883" name="Google Shape;883;p5"/>
          <p:cNvGrpSpPr/>
          <p:nvPr/>
        </p:nvGrpSpPr>
        <p:grpSpPr>
          <a:xfrm>
            <a:off x="1270927" y="495826"/>
            <a:ext cx="757629" cy="722078"/>
            <a:chOff x="2391618" y="2222229"/>
            <a:chExt cx="565690" cy="539226"/>
          </a:xfrm>
        </p:grpSpPr>
        <p:grpSp>
          <p:nvGrpSpPr>
            <p:cNvPr id="884" name="Google Shape;884;p5"/>
            <p:cNvGrpSpPr/>
            <p:nvPr/>
          </p:nvGrpSpPr>
          <p:grpSpPr>
            <a:xfrm>
              <a:off x="2391618" y="2222229"/>
              <a:ext cx="565690" cy="539226"/>
              <a:chOff x="2391618" y="2222229"/>
              <a:chExt cx="565690" cy="539226"/>
            </a:xfrm>
          </p:grpSpPr>
          <p:sp>
            <p:nvSpPr>
              <p:cNvPr id="885" name="Google Shape;885;p5"/>
              <p:cNvSpPr/>
              <p:nvPr/>
            </p:nvSpPr>
            <p:spPr>
              <a:xfrm>
                <a:off x="2391618" y="2222556"/>
                <a:ext cx="565690" cy="538899"/>
              </a:xfrm>
              <a:custGeom>
                <a:avLst/>
                <a:gdLst/>
                <a:ahLst/>
                <a:cxnLst/>
                <a:rect l="l" t="t" r="r" b="b"/>
                <a:pathLst>
                  <a:path w="565690" h="538899" extrusionOk="0">
                    <a:moveTo>
                      <a:pt x="475234" y="71318"/>
                    </a:moveTo>
                    <a:cubicBezTo>
                      <a:pt x="498072" y="87512"/>
                      <a:pt x="511453" y="84424"/>
                      <a:pt x="543740" y="106478"/>
                    </a:cubicBezTo>
                    <a:cubicBezTo>
                      <a:pt x="576028" y="128526"/>
                      <a:pt x="595544" y="215523"/>
                      <a:pt x="431581" y="392894"/>
                    </a:cubicBezTo>
                    <a:cubicBezTo>
                      <a:pt x="295084" y="540555"/>
                      <a:pt x="176924" y="565355"/>
                      <a:pt x="120567" y="515454"/>
                    </a:cubicBezTo>
                    <a:cubicBezTo>
                      <a:pt x="99055" y="496406"/>
                      <a:pt x="103964" y="472819"/>
                      <a:pt x="90751" y="462029"/>
                    </a:cubicBezTo>
                    <a:cubicBezTo>
                      <a:pt x="77544" y="451233"/>
                      <a:pt x="53219" y="457114"/>
                      <a:pt x="29424" y="430693"/>
                    </a:cubicBezTo>
                    <a:cubicBezTo>
                      <a:pt x="-20002" y="375842"/>
                      <a:pt x="-21683" y="256939"/>
                      <a:pt x="139969" y="123664"/>
                    </a:cubicBezTo>
                    <a:cubicBezTo>
                      <a:pt x="283123" y="5638"/>
                      <a:pt x="416144" y="-14441"/>
                      <a:pt x="440683" y="8136"/>
                    </a:cubicBezTo>
                    <a:cubicBezTo>
                      <a:pt x="469240" y="34402"/>
                      <a:pt x="461612" y="61654"/>
                      <a:pt x="475234" y="71318"/>
                    </a:cubicBezTo>
                    <a:close/>
                  </a:path>
                </a:pathLst>
              </a:custGeom>
              <a:solidFill>
                <a:srgbClr val="CB4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6" name="Google Shape;886;p5"/>
              <p:cNvSpPr/>
              <p:nvPr/>
            </p:nvSpPr>
            <p:spPr>
              <a:xfrm>
                <a:off x="2514268" y="2222229"/>
                <a:ext cx="442757" cy="432218"/>
              </a:xfrm>
              <a:custGeom>
                <a:avLst/>
                <a:gdLst/>
                <a:ahLst/>
                <a:cxnLst/>
                <a:rect l="l" t="t" r="r" b="b"/>
                <a:pathLst>
                  <a:path w="442757" h="432218" extrusionOk="0">
                    <a:moveTo>
                      <a:pt x="280548" y="64"/>
                    </a:moveTo>
                    <a:cubicBezTo>
                      <a:pt x="226073" y="1718"/>
                      <a:pt x="124422" y="35144"/>
                      <a:pt x="17058" y="123662"/>
                    </a:cubicBezTo>
                    <a:cubicBezTo>
                      <a:pt x="11004" y="128651"/>
                      <a:pt x="5599" y="133614"/>
                      <a:pt x="0" y="138563"/>
                    </a:cubicBezTo>
                    <a:cubicBezTo>
                      <a:pt x="0" y="138563"/>
                      <a:pt x="15491" y="266046"/>
                      <a:pt x="101350" y="344069"/>
                    </a:cubicBezTo>
                    <a:cubicBezTo>
                      <a:pt x="176453" y="412314"/>
                      <a:pt x="268955" y="432218"/>
                      <a:pt x="268955" y="432218"/>
                    </a:cubicBezTo>
                    <a:cubicBezTo>
                      <a:pt x="282029" y="419989"/>
                      <a:pt x="295175" y="407539"/>
                      <a:pt x="308643" y="392972"/>
                    </a:cubicBezTo>
                    <a:cubicBezTo>
                      <a:pt x="472606" y="215595"/>
                      <a:pt x="453097" y="128544"/>
                      <a:pt x="420809" y="106490"/>
                    </a:cubicBezTo>
                    <a:cubicBezTo>
                      <a:pt x="388522" y="84443"/>
                      <a:pt x="375100" y="87537"/>
                      <a:pt x="352269" y="71336"/>
                    </a:cubicBezTo>
                    <a:cubicBezTo>
                      <a:pt x="338641" y="61672"/>
                      <a:pt x="346282" y="34441"/>
                      <a:pt x="317725" y="8174"/>
                    </a:cubicBezTo>
                    <a:cubicBezTo>
                      <a:pt x="311590" y="2535"/>
                      <a:pt x="298705" y="-485"/>
                      <a:pt x="280548" y="64"/>
                    </a:cubicBezTo>
                    <a:close/>
                  </a:path>
                </a:pathLst>
              </a:custGeom>
              <a:solidFill>
                <a:srgbClr val="A8373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7" name="Google Shape;887;p5"/>
              <p:cNvSpPr/>
              <p:nvPr/>
            </p:nvSpPr>
            <p:spPr>
              <a:xfrm>
                <a:off x="2404535" y="2239603"/>
                <a:ext cx="539951" cy="503552"/>
              </a:xfrm>
              <a:custGeom>
                <a:avLst/>
                <a:gdLst/>
                <a:ahLst/>
                <a:cxnLst/>
                <a:rect l="l" t="t" r="r" b="b"/>
                <a:pathLst>
                  <a:path w="539951" h="503552" extrusionOk="0">
                    <a:moveTo>
                      <a:pt x="167684" y="355051"/>
                    </a:moveTo>
                    <a:cubicBezTo>
                      <a:pt x="167684" y="355051"/>
                      <a:pt x="75168" y="436094"/>
                      <a:pt x="26486" y="409747"/>
                    </a:cubicBezTo>
                    <a:cubicBezTo>
                      <a:pt x="-22196" y="383407"/>
                      <a:pt x="-11153" y="242724"/>
                      <a:pt x="122290" y="123399"/>
                    </a:cubicBezTo>
                    <a:cubicBezTo>
                      <a:pt x="191969" y="61094"/>
                      <a:pt x="367203" y="-31113"/>
                      <a:pt x="415168" y="10376"/>
                    </a:cubicBezTo>
                    <a:cubicBezTo>
                      <a:pt x="464735" y="53245"/>
                      <a:pt x="367029" y="173528"/>
                      <a:pt x="367029" y="173528"/>
                    </a:cubicBezTo>
                    <a:cubicBezTo>
                      <a:pt x="367029" y="173528"/>
                      <a:pt x="487874" y="69272"/>
                      <a:pt x="531721" y="111090"/>
                    </a:cubicBezTo>
                    <a:cubicBezTo>
                      <a:pt x="564544" y="142392"/>
                      <a:pt x="494518" y="285975"/>
                      <a:pt x="404573" y="373428"/>
                    </a:cubicBezTo>
                    <a:cubicBezTo>
                      <a:pt x="317422" y="458168"/>
                      <a:pt x="194480" y="531711"/>
                      <a:pt x="133602" y="492907"/>
                    </a:cubicBezTo>
                    <a:cubicBezTo>
                      <a:pt x="72081" y="453688"/>
                      <a:pt x="167684" y="355051"/>
                      <a:pt x="167684" y="355051"/>
                    </a:cubicBezTo>
                    <a:close/>
                  </a:path>
                </a:pathLst>
              </a:custGeom>
              <a:solidFill>
                <a:srgbClr val="E4BE9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8" name="Google Shape;888;p5"/>
              <p:cNvSpPr/>
              <p:nvPr/>
            </p:nvSpPr>
            <p:spPr>
              <a:xfrm>
                <a:off x="2469657" y="2594627"/>
                <a:ext cx="102541" cy="94766"/>
              </a:xfrm>
              <a:custGeom>
                <a:avLst/>
                <a:gdLst/>
                <a:ahLst/>
                <a:cxnLst/>
                <a:rect l="l" t="t" r="r" b="b"/>
                <a:pathLst>
                  <a:path w="102541" h="94766" extrusionOk="0">
                    <a:moveTo>
                      <a:pt x="102542" y="0"/>
                    </a:moveTo>
                    <a:cubicBezTo>
                      <a:pt x="102542" y="0"/>
                      <a:pt x="47551" y="47912"/>
                      <a:pt x="0" y="57804"/>
                    </a:cubicBezTo>
                    <a:cubicBezTo>
                      <a:pt x="556" y="57784"/>
                      <a:pt x="857" y="57992"/>
                      <a:pt x="1433" y="57952"/>
                    </a:cubicBezTo>
                    <a:cubicBezTo>
                      <a:pt x="11580" y="57242"/>
                      <a:pt x="28423" y="54543"/>
                      <a:pt x="36085" y="61608"/>
                    </a:cubicBezTo>
                    <a:cubicBezTo>
                      <a:pt x="42842" y="67837"/>
                      <a:pt x="46439" y="82343"/>
                      <a:pt x="48354" y="93615"/>
                    </a:cubicBezTo>
                    <a:cubicBezTo>
                      <a:pt x="48421" y="94003"/>
                      <a:pt x="48803" y="94378"/>
                      <a:pt x="48897" y="94766"/>
                    </a:cubicBezTo>
                    <a:cubicBezTo>
                      <a:pt x="53417" y="51408"/>
                      <a:pt x="102542" y="0"/>
                      <a:pt x="102542" y="0"/>
                    </a:cubicBezTo>
                    <a:close/>
                  </a:path>
                </a:pathLst>
              </a:custGeom>
              <a:solidFill>
                <a:srgbClr val="D07A4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9" name="Google Shape;889;p5"/>
              <p:cNvSpPr/>
              <p:nvPr/>
            </p:nvSpPr>
            <p:spPr>
              <a:xfrm>
                <a:off x="2771537" y="2324687"/>
                <a:ext cx="91625" cy="88444"/>
              </a:xfrm>
              <a:custGeom>
                <a:avLst/>
                <a:gdLst/>
                <a:ahLst/>
                <a:cxnLst/>
                <a:rect l="l" t="t" r="r" b="b"/>
                <a:pathLst>
                  <a:path w="91625" h="88444" extrusionOk="0">
                    <a:moveTo>
                      <a:pt x="52848" y="0"/>
                    </a:moveTo>
                    <a:cubicBezTo>
                      <a:pt x="35589" y="44309"/>
                      <a:pt x="0" y="88444"/>
                      <a:pt x="0" y="88444"/>
                    </a:cubicBezTo>
                    <a:cubicBezTo>
                      <a:pt x="0" y="88444"/>
                      <a:pt x="46064" y="48810"/>
                      <a:pt x="91625" y="28236"/>
                    </a:cubicBezTo>
                    <a:cubicBezTo>
                      <a:pt x="91518" y="28249"/>
                      <a:pt x="91378" y="28249"/>
                      <a:pt x="91270" y="28262"/>
                    </a:cubicBezTo>
                    <a:cubicBezTo>
                      <a:pt x="82115" y="28993"/>
                      <a:pt x="65921" y="30654"/>
                      <a:pt x="61039" y="25282"/>
                    </a:cubicBezTo>
                    <a:cubicBezTo>
                      <a:pt x="55983" y="19717"/>
                      <a:pt x="54342" y="6798"/>
                      <a:pt x="52989" y="342"/>
                    </a:cubicBezTo>
                    <a:cubicBezTo>
                      <a:pt x="52955" y="194"/>
                      <a:pt x="52882" y="147"/>
                      <a:pt x="52848" y="0"/>
                    </a:cubicBezTo>
                    <a:close/>
                  </a:path>
                </a:pathLst>
              </a:custGeom>
              <a:solidFill>
                <a:srgbClr val="AF4B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0" name="Google Shape;890;p5"/>
              <p:cNvSpPr/>
              <p:nvPr/>
            </p:nvSpPr>
            <p:spPr>
              <a:xfrm>
                <a:off x="2442489" y="2283818"/>
                <a:ext cx="300110" cy="274380"/>
              </a:xfrm>
              <a:custGeom>
                <a:avLst/>
                <a:gdLst/>
                <a:ahLst/>
                <a:cxnLst/>
                <a:rect l="l" t="t" r="r" b="b"/>
                <a:pathLst>
                  <a:path w="300110" h="274380" extrusionOk="0">
                    <a:moveTo>
                      <a:pt x="286961" y="11522"/>
                    </a:moveTo>
                    <a:cubicBezTo>
                      <a:pt x="314715" y="42222"/>
                      <a:pt x="303095" y="97823"/>
                      <a:pt x="207699" y="191511"/>
                    </a:cubicBezTo>
                    <a:cubicBezTo>
                      <a:pt x="140606" y="257399"/>
                      <a:pt x="35359" y="294086"/>
                      <a:pt x="7612" y="263393"/>
                    </a:cubicBezTo>
                    <a:cubicBezTo>
                      <a:pt x="-20142" y="232692"/>
                      <a:pt x="31956" y="131269"/>
                      <a:pt x="99847" y="66205"/>
                    </a:cubicBezTo>
                    <a:cubicBezTo>
                      <a:pt x="152541" y="15701"/>
                      <a:pt x="259208" y="-19172"/>
                      <a:pt x="286961" y="11522"/>
                    </a:cubicBezTo>
                    <a:close/>
                  </a:path>
                </a:pathLst>
              </a:custGeom>
              <a:solidFill>
                <a:srgbClr val="ECD2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1" name="Google Shape;891;p5"/>
              <p:cNvSpPr/>
              <p:nvPr/>
            </p:nvSpPr>
            <p:spPr>
              <a:xfrm>
                <a:off x="2445265" y="2339799"/>
                <a:ext cx="190187" cy="207911"/>
              </a:xfrm>
              <a:custGeom>
                <a:avLst/>
                <a:gdLst/>
                <a:ahLst/>
                <a:cxnLst/>
                <a:rect l="l" t="t" r="r" b="b"/>
                <a:pathLst>
                  <a:path w="190187" h="207911" extrusionOk="0">
                    <a:moveTo>
                      <a:pt x="181517" y="9079"/>
                    </a:moveTo>
                    <a:cubicBezTo>
                      <a:pt x="199479" y="32741"/>
                      <a:pt x="192494" y="75114"/>
                      <a:pt x="132285" y="145918"/>
                    </a:cubicBezTo>
                    <a:cubicBezTo>
                      <a:pt x="89952" y="195719"/>
                      <a:pt x="23019" y="222923"/>
                      <a:pt x="5050" y="199261"/>
                    </a:cubicBezTo>
                    <a:cubicBezTo>
                      <a:pt x="-12912" y="175600"/>
                      <a:pt x="19577" y="98548"/>
                      <a:pt x="62433" y="49390"/>
                    </a:cubicBezTo>
                    <a:cubicBezTo>
                      <a:pt x="95698" y="11229"/>
                      <a:pt x="163555" y="-14582"/>
                      <a:pt x="181517" y="9079"/>
                    </a:cubicBezTo>
                    <a:close/>
                  </a:path>
                </a:pathLst>
              </a:custGeom>
              <a:solidFill>
                <a:srgbClr val="F0DE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2" name="Google Shape;892;p5"/>
              <p:cNvSpPr/>
              <p:nvPr/>
            </p:nvSpPr>
            <p:spPr>
              <a:xfrm>
                <a:off x="2538385" y="2340760"/>
                <a:ext cx="406094" cy="402383"/>
              </a:xfrm>
              <a:custGeom>
                <a:avLst/>
                <a:gdLst/>
                <a:ahLst/>
                <a:cxnLst/>
                <a:rect l="l" t="t" r="r" b="b"/>
                <a:pathLst>
                  <a:path w="406094" h="402383" extrusionOk="0">
                    <a:moveTo>
                      <a:pt x="366381" y="128"/>
                    </a:moveTo>
                    <a:cubicBezTo>
                      <a:pt x="321388" y="2974"/>
                      <a:pt x="262171" y="48817"/>
                      <a:pt x="243184" y="64294"/>
                    </a:cubicBezTo>
                    <a:lnTo>
                      <a:pt x="233152" y="72372"/>
                    </a:lnTo>
                    <a:lnTo>
                      <a:pt x="0" y="391885"/>
                    </a:lnTo>
                    <a:cubicBezTo>
                      <a:pt x="60952" y="430367"/>
                      <a:pt x="183666" y="356851"/>
                      <a:pt x="270717" y="272218"/>
                    </a:cubicBezTo>
                    <a:cubicBezTo>
                      <a:pt x="360654" y="184765"/>
                      <a:pt x="430688" y="41202"/>
                      <a:pt x="397864" y="9893"/>
                    </a:cubicBezTo>
                    <a:cubicBezTo>
                      <a:pt x="389640" y="2050"/>
                      <a:pt x="378717" y="-649"/>
                      <a:pt x="366381" y="128"/>
                    </a:cubicBezTo>
                    <a:close/>
                  </a:path>
                </a:pathLst>
              </a:custGeom>
              <a:solidFill>
                <a:srgbClr val="B6735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3" name="Google Shape;893;p5"/>
              <p:cNvSpPr/>
              <p:nvPr/>
            </p:nvSpPr>
            <p:spPr>
              <a:xfrm>
                <a:off x="2526831" y="2401552"/>
                <a:ext cx="313579" cy="336158"/>
              </a:xfrm>
              <a:custGeom>
                <a:avLst/>
                <a:gdLst/>
                <a:ahLst/>
                <a:cxnLst/>
                <a:rect l="l" t="t" r="r" b="b"/>
                <a:pathLst>
                  <a:path w="313579" h="336158" extrusionOk="0">
                    <a:moveTo>
                      <a:pt x="302342" y="8579"/>
                    </a:moveTo>
                    <a:cubicBezTo>
                      <a:pt x="339324" y="40860"/>
                      <a:pt x="277917" y="139685"/>
                      <a:pt x="221238" y="206275"/>
                    </a:cubicBezTo>
                    <a:cubicBezTo>
                      <a:pt x="168551" y="268178"/>
                      <a:pt x="69826" y="358879"/>
                      <a:pt x="11306" y="330958"/>
                    </a:cubicBezTo>
                    <a:cubicBezTo>
                      <a:pt x="-17312" y="317303"/>
                      <a:pt x="4073" y="242595"/>
                      <a:pt x="125682" y="128011"/>
                    </a:cubicBezTo>
                    <a:cubicBezTo>
                      <a:pt x="140931" y="113639"/>
                      <a:pt x="179541" y="75552"/>
                      <a:pt x="205754" y="49426"/>
                    </a:cubicBezTo>
                    <a:cubicBezTo>
                      <a:pt x="239361" y="15939"/>
                      <a:pt x="274508" y="-15719"/>
                      <a:pt x="302342" y="8579"/>
                    </a:cubicBezTo>
                    <a:close/>
                  </a:path>
                </a:pathLst>
              </a:custGeom>
              <a:solidFill>
                <a:srgbClr val="D7A37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94" name="Google Shape;894;p5"/>
            <p:cNvGrpSpPr/>
            <p:nvPr/>
          </p:nvGrpSpPr>
          <p:grpSpPr>
            <a:xfrm>
              <a:off x="2634208" y="2446379"/>
              <a:ext cx="93883" cy="96327"/>
              <a:chOff x="2634208" y="2446379"/>
              <a:chExt cx="93883" cy="96327"/>
            </a:xfrm>
          </p:grpSpPr>
          <p:grpSp>
            <p:nvGrpSpPr>
              <p:cNvPr id="895" name="Google Shape;895;p5"/>
              <p:cNvGrpSpPr/>
              <p:nvPr/>
            </p:nvGrpSpPr>
            <p:grpSpPr>
              <a:xfrm>
                <a:off x="2634208" y="2446379"/>
                <a:ext cx="78762" cy="77533"/>
                <a:chOff x="2634208" y="2446379"/>
                <a:chExt cx="78762" cy="77533"/>
              </a:xfrm>
            </p:grpSpPr>
            <p:sp>
              <p:nvSpPr>
                <p:cNvPr id="896" name="Google Shape;896;p5"/>
                <p:cNvSpPr/>
                <p:nvPr/>
              </p:nvSpPr>
              <p:spPr>
                <a:xfrm>
                  <a:off x="2634208" y="2446379"/>
                  <a:ext cx="78762" cy="77533"/>
                </a:xfrm>
                <a:custGeom>
                  <a:avLst/>
                  <a:gdLst/>
                  <a:ahLst/>
                  <a:cxnLst/>
                  <a:rect l="l" t="t" r="r" b="b"/>
                  <a:pathLst>
                    <a:path w="78762" h="77533" extrusionOk="0">
                      <a:moveTo>
                        <a:pt x="77414" y="3299"/>
                      </a:moveTo>
                      <a:cubicBezTo>
                        <a:pt x="82926" y="12809"/>
                        <a:pt x="71213" y="24757"/>
                        <a:pt x="48127" y="49584"/>
                      </a:cubicBezTo>
                      <a:cubicBezTo>
                        <a:pt x="31886" y="67044"/>
                        <a:pt x="6825" y="84336"/>
                        <a:pt x="1313" y="74833"/>
                      </a:cubicBezTo>
                      <a:cubicBezTo>
                        <a:pt x="-4205" y="65323"/>
                        <a:pt x="8399" y="39498"/>
                        <a:pt x="25437" y="23103"/>
                      </a:cubicBezTo>
                      <a:cubicBezTo>
                        <a:pt x="43011" y="6186"/>
                        <a:pt x="71903" y="-6204"/>
                        <a:pt x="77414" y="3299"/>
                      </a:cubicBezTo>
                      <a:close/>
                    </a:path>
                  </a:pathLst>
                </a:custGeom>
                <a:solidFill>
                  <a:srgbClr val="F0DE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7" name="Google Shape;897;p5"/>
                <p:cNvSpPr/>
                <p:nvPr/>
              </p:nvSpPr>
              <p:spPr>
                <a:xfrm>
                  <a:off x="2638618" y="2448705"/>
                  <a:ext cx="68496" cy="71230"/>
                </a:xfrm>
                <a:custGeom>
                  <a:avLst/>
                  <a:gdLst/>
                  <a:ahLst/>
                  <a:cxnLst/>
                  <a:rect l="l" t="t" r="r" b="b"/>
                  <a:pathLst>
                    <a:path w="68496" h="71230" extrusionOk="0">
                      <a:moveTo>
                        <a:pt x="67292" y="1583"/>
                      </a:moveTo>
                      <a:cubicBezTo>
                        <a:pt x="72388" y="9425"/>
                        <a:pt x="60963" y="23624"/>
                        <a:pt x="39766" y="44023"/>
                      </a:cubicBezTo>
                      <a:cubicBezTo>
                        <a:pt x="24858" y="58376"/>
                        <a:pt x="6052" y="77235"/>
                        <a:pt x="949" y="69386"/>
                      </a:cubicBezTo>
                      <a:cubicBezTo>
                        <a:pt x="-4148" y="61544"/>
                        <a:pt x="12247" y="42168"/>
                        <a:pt x="27302" y="28030"/>
                      </a:cubicBezTo>
                      <a:cubicBezTo>
                        <a:pt x="38989" y="17060"/>
                        <a:pt x="62195" y="-6266"/>
                        <a:pt x="67292" y="1583"/>
                      </a:cubicBezTo>
                      <a:close/>
                    </a:path>
                  </a:pathLst>
                </a:custGeom>
                <a:solidFill>
                  <a:srgbClr val="1B06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98" name="Google Shape;898;p5"/>
              <p:cNvGrpSpPr/>
              <p:nvPr/>
            </p:nvGrpSpPr>
            <p:grpSpPr>
              <a:xfrm>
                <a:off x="2659733" y="2479339"/>
                <a:ext cx="68358" cy="63367"/>
                <a:chOff x="2659733" y="2479339"/>
                <a:chExt cx="68358" cy="63367"/>
              </a:xfrm>
            </p:grpSpPr>
            <p:sp>
              <p:nvSpPr>
                <p:cNvPr id="899" name="Google Shape;899;p5"/>
                <p:cNvSpPr/>
                <p:nvPr/>
              </p:nvSpPr>
              <p:spPr>
                <a:xfrm>
                  <a:off x="2659733" y="2479339"/>
                  <a:ext cx="68358" cy="63367"/>
                </a:xfrm>
                <a:custGeom>
                  <a:avLst/>
                  <a:gdLst/>
                  <a:ahLst/>
                  <a:cxnLst/>
                  <a:rect l="l" t="t" r="r" b="b"/>
                  <a:pathLst>
                    <a:path w="68358" h="63367" extrusionOk="0">
                      <a:moveTo>
                        <a:pt x="1058" y="60458"/>
                      </a:moveTo>
                      <a:cubicBezTo>
                        <a:pt x="-3463" y="52414"/>
                        <a:pt x="6757" y="42690"/>
                        <a:pt x="26929" y="22457"/>
                      </a:cubicBezTo>
                      <a:cubicBezTo>
                        <a:pt x="41114" y="8232"/>
                        <a:pt x="62827" y="-5678"/>
                        <a:pt x="67347" y="2365"/>
                      </a:cubicBezTo>
                      <a:cubicBezTo>
                        <a:pt x="71868" y="10402"/>
                        <a:pt x="60623" y="31686"/>
                        <a:pt x="45775" y="45007"/>
                      </a:cubicBezTo>
                      <a:cubicBezTo>
                        <a:pt x="30459" y="58756"/>
                        <a:pt x="5578" y="68494"/>
                        <a:pt x="1058" y="60458"/>
                      </a:cubicBezTo>
                      <a:close/>
                    </a:path>
                  </a:pathLst>
                </a:custGeom>
                <a:solidFill>
                  <a:srgbClr val="F0DE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0" name="Google Shape;900;p5"/>
                <p:cNvSpPr/>
                <p:nvPr/>
              </p:nvSpPr>
              <p:spPr>
                <a:xfrm>
                  <a:off x="2664730" y="2482608"/>
                  <a:ext cx="59578" cy="58183"/>
                </a:xfrm>
                <a:custGeom>
                  <a:avLst/>
                  <a:gdLst/>
                  <a:ahLst/>
                  <a:cxnLst/>
                  <a:rect l="l" t="t" r="r" b="b"/>
                  <a:pathLst>
                    <a:path w="59578" h="58183" extrusionOk="0">
                      <a:moveTo>
                        <a:pt x="950" y="56801"/>
                      </a:moveTo>
                      <a:cubicBezTo>
                        <a:pt x="-3250" y="50150"/>
                        <a:pt x="6770" y="38544"/>
                        <a:pt x="25241" y="21968"/>
                      </a:cubicBezTo>
                      <a:cubicBezTo>
                        <a:pt x="38227" y="10308"/>
                        <a:pt x="54635" y="-5035"/>
                        <a:pt x="58834" y="1608"/>
                      </a:cubicBezTo>
                      <a:cubicBezTo>
                        <a:pt x="63033" y="8259"/>
                        <a:pt x="48674" y="24078"/>
                        <a:pt x="35568" y="35557"/>
                      </a:cubicBezTo>
                      <a:cubicBezTo>
                        <a:pt x="25388" y="44471"/>
                        <a:pt x="5142" y="63444"/>
                        <a:pt x="950" y="56801"/>
                      </a:cubicBezTo>
                      <a:close/>
                    </a:path>
                  </a:pathLst>
                </a:custGeom>
                <a:solidFill>
                  <a:srgbClr val="1B06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grpSp>
        <p:nvGrpSpPr>
          <p:cNvPr id="901" name="Google Shape;901;p5"/>
          <p:cNvGrpSpPr/>
          <p:nvPr/>
        </p:nvGrpSpPr>
        <p:grpSpPr>
          <a:xfrm>
            <a:off x="10632495" y="3881385"/>
            <a:ext cx="1425071" cy="1032495"/>
            <a:chOff x="8254248" y="1495473"/>
            <a:chExt cx="1110820" cy="804813"/>
          </a:xfrm>
        </p:grpSpPr>
        <p:grpSp>
          <p:nvGrpSpPr>
            <p:cNvPr id="902" name="Google Shape;902;p5"/>
            <p:cNvGrpSpPr/>
            <p:nvPr/>
          </p:nvGrpSpPr>
          <p:grpSpPr>
            <a:xfrm>
              <a:off x="8463147" y="1643716"/>
              <a:ext cx="901921" cy="656570"/>
              <a:chOff x="8463147" y="1643716"/>
              <a:chExt cx="901921" cy="656570"/>
            </a:xfrm>
          </p:grpSpPr>
          <p:grpSp>
            <p:nvGrpSpPr>
              <p:cNvPr id="903" name="Google Shape;903;p5"/>
              <p:cNvGrpSpPr/>
              <p:nvPr/>
            </p:nvGrpSpPr>
            <p:grpSpPr>
              <a:xfrm>
                <a:off x="8670026" y="1772645"/>
                <a:ext cx="695042" cy="527641"/>
                <a:chOff x="8670026" y="1772645"/>
                <a:chExt cx="695042" cy="527641"/>
              </a:xfrm>
            </p:grpSpPr>
            <p:grpSp>
              <p:nvGrpSpPr>
                <p:cNvPr id="904" name="Google Shape;904;p5"/>
                <p:cNvGrpSpPr/>
                <p:nvPr/>
              </p:nvGrpSpPr>
              <p:grpSpPr>
                <a:xfrm>
                  <a:off x="8680407" y="1772645"/>
                  <a:ext cx="684661" cy="527641"/>
                  <a:chOff x="8680407" y="1772645"/>
                  <a:chExt cx="684661" cy="527641"/>
                </a:xfrm>
              </p:grpSpPr>
              <p:sp>
                <p:nvSpPr>
                  <p:cNvPr id="905" name="Google Shape;905;p5"/>
                  <p:cNvSpPr/>
                  <p:nvPr/>
                </p:nvSpPr>
                <p:spPr>
                  <a:xfrm>
                    <a:off x="8680407" y="1772645"/>
                    <a:ext cx="684661" cy="527641"/>
                  </a:xfrm>
                  <a:custGeom>
                    <a:avLst/>
                    <a:gdLst/>
                    <a:ahLst/>
                    <a:cxnLst/>
                    <a:rect l="l" t="t" r="r" b="b"/>
                    <a:pathLst>
                      <a:path w="684661" h="527641" extrusionOk="0">
                        <a:moveTo>
                          <a:pt x="0" y="36902"/>
                        </a:moveTo>
                        <a:cubicBezTo>
                          <a:pt x="0" y="36902"/>
                          <a:pt x="233064" y="-76650"/>
                          <a:pt x="488164" y="94626"/>
                        </a:cubicBezTo>
                        <a:cubicBezTo>
                          <a:pt x="630347" y="190082"/>
                          <a:pt x="684661" y="526151"/>
                          <a:pt x="684661" y="526151"/>
                        </a:cubicBezTo>
                        <a:cubicBezTo>
                          <a:pt x="684661" y="526151"/>
                          <a:pt x="325554" y="546115"/>
                          <a:pt x="177612" y="439910"/>
                        </a:cubicBezTo>
                        <a:cubicBezTo>
                          <a:pt x="8238" y="318254"/>
                          <a:pt x="0" y="36902"/>
                          <a:pt x="0" y="36902"/>
                        </a:cubicBezTo>
                        <a:close/>
                      </a:path>
                    </a:pathLst>
                  </a:custGeom>
                  <a:solidFill>
                    <a:srgbClr val="6E3D1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6" name="Google Shape;906;p5"/>
                  <p:cNvSpPr/>
                  <p:nvPr/>
                </p:nvSpPr>
                <p:spPr>
                  <a:xfrm>
                    <a:off x="8945512" y="1812313"/>
                    <a:ext cx="419556" cy="487670"/>
                  </a:xfrm>
                  <a:custGeom>
                    <a:avLst/>
                    <a:gdLst/>
                    <a:ahLst/>
                    <a:cxnLst/>
                    <a:rect l="l" t="t" r="r" b="b"/>
                    <a:pathLst>
                      <a:path w="419556" h="487670" extrusionOk="0">
                        <a:moveTo>
                          <a:pt x="419557" y="486463"/>
                        </a:moveTo>
                        <a:cubicBezTo>
                          <a:pt x="419557" y="486463"/>
                          <a:pt x="365242" y="150441"/>
                          <a:pt x="223059" y="54984"/>
                        </a:cubicBezTo>
                        <a:cubicBezTo>
                          <a:pt x="188166" y="31544"/>
                          <a:pt x="153809" y="13790"/>
                          <a:pt x="120256" y="0"/>
                        </a:cubicBezTo>
                        <a:cubicBezTo>
                          <a:pt x="60584" y="41911"/>
                          <a:pt x="-15765" y="115923"/>
                          <a:pt x="2853" y="212002"/>
                        </a:cubicBezTo>
                        <a:cubicBezTo>
                          <a:pt x="28772" y="345331"/>
                          <a:pt x="172361" y="436702"/>
                          <a:pt x="274159" y="485960"/>
                        </a:cubicBezTo>
                        <a:cubicBezTo>
                          <a:pt x="356803" y="489490"/>
                          <a:pt x="419557" y="486463"/>
                          <a:pt x="419557" y="486463"/>
                        </a:cubicBezTo>
                        <a:close/>
                      </a:path>
                    </a:pathLst>
                  </a:custGeom>
                  <a:solidFill>
                    <a:srgbClr val="89652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7" name="Google Shape;907;p5"/>
                  <p:cNvSpPr/>
                  <p:nvPr/>
                </p:nvSpPr>
                <p:spPr>
                  <a:xfrm>
                    <a:off x="9070848" y="1911659"/>
                    <a:ext cx="293215" cy="382388"/>
                  </a:xfrm>
                  <a:custGeom>
                    <a:avLst/>
                    <a:gdLst/>
                    <a:ahLst/>
                    <a:cxnLst/>
                    <a:rect l="l" t="t" r="r" b="b"/>
                    <a:pathLst>
                      <a:path w="293215" h="382388" extrusionOk="0">
                        <a:moveTo>
                          <a:pt x="293215" y="382389"/>
                        </a:moveTo>
                        <a:cubicBezTo>
                          <a:pt x="291207" y="369979"/>
                          <a:pt x="249616" y="124531"/>
                          <a:pt x="145608" y="22"/>
                        </a:cubicBezTo>
                        <a:cubicBezTo>
                          <a:pt x="93704" y="-440"/>
                          <a:pt x="34500" y="6264"/>
                          <a:pt x="17087" y="37895"/>
                        </a:cubicBezTo>
                        <a:cubicBezTo>
                          <a:pt x="-15663" y="97333"/>
                          <a:pt x="-8162" y="161680"/>
                          <a:pt x="100468" y="244110"/>
                        </a:cubicBezTo>
                        <a:cubicBezTo>
                          <a:pt x="167106" y="294728"/>
                          <a:pt x="237762" y="344201"/>
                          <a:pt x="293215" y="382389"/>
                        </a:cubicBezTo>
                        <a:close/>
                      </a:path>
                    </a:pathLst>
                  </a:custGeom>
                  <a:solidFill>
                    <a:srgbClr val="9679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8" name="Google Shape;908;p5"/>
                  <p:cNvSpPr/>
                  <p:nvPr/>
                </p:nvSpPr>
                <p:spPr>
                  <a:xfrm>
                    <a:off x="9118848" y="1945896"/>
                    <a:ext cx="195186" cy="286516"/>
                  </a:xfrm>
                  <a:custGeom>
                    <a:avLst/>
                    <a:gdLst/>
                    <a:ahLst/>
                    <a:cxnLst/>
                    <a:rect l="l" t="t" r="r" b="b"/>
                    <a:pathLst>
                      <a:path w="195186" h="286516" extrusionOk="0">
                        <a:moveTo>
                          <a:pt x="195187" y="286516"/>
                        </a:moveTo>
                        <a:cubicBezTo>
                          <a:pt x="195187" y="286516"/>
                          <a:pt x="105980" y="-43230"/>
                          <a:pt x="17910" y="4776"/>
                        </a:cubicBezTo>
                        <a:cubicBezTo>
                          <a:pt x="-70159" y="52775"/>
                          <a:pt x="195187" y="286516"/>
                          <a:pt x="195187" y="286516"/>
                        </a:cubicBezTo>
                        <a:close/>
                      </a:path>
                    </a:pathLst>
                  </a:custGeom>
                  <a:solidFill>
                    <a:srgbClr val="AC904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9" name="Google Shape;909;p5"/>
                  <p:cNvSpPr/>
                  <p:nvPr/>
                </p:nvSpPr>
                <p:spPr>
                  <a:xfrm>
                    <a:off x="9218398" y="1959995"/>
                    <a:ext cx="116532" cy="289763"/>
                  </a:xfrm>
                  <a:custGeom>
                    <a:avLst/>
                    <a:gdLst/>
                    <a:ahLst/>
                    <a:cxnLst/>
                    <a:rect l="l" t="t" r="r" b="b"/>
                    <a:pathLst>
                      <a:path w="116532" h="289763" extrusionOk="0">
                        <a:moveTo>
                          <a:pt x="116533" y="289764"/>
                        </a:moveTo>
                        <a:cubicBezTo>
                          <a:pt x="116533" y="289764"/>
                          <a:pt x="102536" y="211547"/>
                          <a:pt x="71393" y="131762"/>
                        </a:cubicBezTo>
                        <a:cubicBezTo>
                          <a:pt x="40251" y="51977"/>
                          <a:pt x="0" y="0"/>
                          <a:pt x="0" y="0"/>
                        </a:cubicBezTo>
                        <a:cubicBezTo>
                          <a:pt x="0" y="0"/>
                          <a:pt x="28664" y="56418"/>
                          <a:pt x="59807" y="136202"/>
                        </a:cubicBezTo>
                        <a:cubicBezTo>
                          <a:pt x="90949" y="215987"/>
                          <a:pt x="116533" y="289764"/>
                          <a:pt x="116533" y="289764"/>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10" name="Google Shape;910;p5"/>
                <p:cNvGrpSpPr/>
                <p:nvPr/>
              </p:nvGrpSpPr>
              <p:grpSpPr>
                <a:xfrm>
                  <a:off x="8670026" y="1786205"/>
                  <a:ext cx="616952" cy="458081"/>
                  <a:chOff x="8670026" y="1786205"/>
                  <a:chExt cx="616952" cy="458081"/>
                </a:xfrm>
              </p:grpSpPr>
              <p:sp>
                <p:nvSpPr>
                  <p:cNvPr id="911" name="Google Shape;911;p5"/>
                  <p:cNvSpPr/>
                  <p:nvPr/>
                </p:nvSpPr>
                <p:spPr>
                  <a:xfrm>
                    <a:off x="8670026" y="1786205"/>
                    <a:ext cx="616952" cy="453795"/>
                  </a:xfrm>
                  <a:custGeom>
                    <a:avLst/>
                    <a:gdLst/>
                    <a:ahLst/>
                    <a:cxnLst/>
                    <a:rect l="l" t="t" r="r" b="b"/>
                    <a:pathLst>
                      <a:path w="616952" h="453795" extrusionOk="0">
                        <a:moveTo>
                          <a:pt x="14600" y="62"/>
                        </a:moveTo>
                        <a:lnTo>
                          <a:pt x="0" y="22150"/>
                        </a:lnTo>
                        <a:cubicBezTo>
                          <a:pt x="0" y="22150"/>
                          <a:pt x="27928" y="37922"/>
                          <a:pt x="147206" y="120894"/>
                        </a:cubicBezTo>
                        <a:cubicBezTo>
                          <a:pt x="242576" y="187278"/>
                          <a:pt x="369287" y="276351"/>
                          <a:pt x="457222" y="342065"/>
                        </a:cubicBezTo>
                        <a:cubicBezTo>
                          <a:pt x="504773" y="377601"/>
                          <a:pt x="616952" y="453795"/>
                          <a:pt x="616952" y="453795"/>
                        </a:cubicBezTo>
                        <a:cubicBezTo>
                          <a:pt x="616952" y="453795"/>
                          <a:pt x="532165" y="392556"/>
                          <a:pt x="458629" y="339694"/>
                        </a:cubicBezTo>
                        <a:cubicBezTo>
                          <a:pt x="369957" y="275916"/>
                          <a:pt x="264208" y="183775"/>
                          <a:pt x="162744" y="108498"/>
                        </a:cubicBezTo>
                        <a:cubicBezTo>
                          <a:pt x="8104" y="-6260"/>
                          <a:pt x="14600" y="62"/>
                          <a:pt x="14600" y="62"/>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2" name="Google Shape;912;p5"/>
                  <p:cNvSpPr/>
                  <p:nvPr/>
                </p:nvSpPr>
                <p:spPr>
                  <a:xfrm>
                    <a:off x="9069987" y="2077598"/>
                    <a:ext cx="66369" cy="166688"/>
                  </a:xfrm>
                  <a:custGeom>
                    <a:avLst/>
                    <a:gdLst/>
                    <a:ahLst/>
                    <a:cxnLst/>
                    <a:rect l="l" t="t" r="r" b="b"/>
                    <a:pathLst>
                      <a:path w="66369" h="166688" extrusionOk="0">
                        <a:moveTo>
                          <a:pt x="21766" y="16837"/>
                        </a:moveTo>
                        <a:cubicBezTo>
                          <a:pt x="21766" y="16837"/>
                          <a:pt x="34156" y="42769"/>
                          <a:pt x="45273" y="80233"/>
                        </a:cubicBezTo>
                        <a:cubicBezTo>
                          <a:pt x="56457" y="117698"/>
                          <a:pt x="66369" y="166688"/>
                          <a:pt x="66369" y="166688"/>
                        </a:cubicBezTo>
                        <a:cubicBezTo>
                          <a:pt x="66369" y="166688"/>
                          <a:pt x="50832" y="119801"/>
                          <a:pt x="33955" y="78391"/>
                        </a:cubicBezTo>
                        <a:cubicBezTo>
                          <a:pt x="17078" y="36976"/>
                          <a:pt x="0" y="0"/>
                          <a:pt x="0" y="0"/>
                        </a:cubicBezTo>
                        <a:lnTo>
                          <a:pt x="21766" y="16837"/>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3" name="Google Shape;913;p5"/>
                  <p:cNvSpPr/>
                  <p:nvPr/>
                </p:nvSpPr>
                <p:spPr>
                  <a:xfrm>
                    <a:off x="8914744" y="1964167"/>
                    <a:ext cx="65842" cy="232026"/>
                  </a:xfrm>
                  <a:custGeom>
                    <a:avLst/>
                    <a:gdLst/>
                    <a:ahLst/>
                    <a:cxnLst/>
                    <a:rect l="l" t="t" r="r" b="b"/>
                    <a:pathLst>
                      <a:path w="65842" h="232026" extrusionOk="0">
                        <a:moveTo>
                          <a:pt x="29267" y="18257"/>
                        </a:moveTo>
                        <a:cubicBezTo>
                          <a:pt x="29267" y="18257"/>
                          <a:pt x="43666" y="68017"/>
                          <a:pt x="54181" y="105670"/>
                        </a:cubicBezTo>
                        <a:cubicBezTo>
                          <a:pt x="72866" y="172609"/>
                          <a:pt x="63490" y="232027"/>
                          <a:pt x="63490" y="232027"/>
                        </a:cubicBezTo>
                        <a:cubicBezTo>
                          <a:pt x="63490" y="232027"/>
                          <a:pt x="55051" y="174551"/>
                          <a:pt x="39246" y="113927"/>
                        </a:cubicBezTo>
                        <a:cubicBezTo>
                          <a:pt x="27928" y="70663"/>
                          <a:pt x="0" y="0"/>
                          <a:pt x="0" y="0"/>
                        </a:cubicBezTo>
                        <a:lnTo>
                          <a:pt x="29267" y="18257"/>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4" name="Google Shape;914;p5"/>
                  <p:cNvSpPr/>
                  <p:nvPr/>
                </p:nvSpPr>
                <p:spPr>
                  <a:xfrm>
                    <a:off x="8742290" y="1844360"/>
                    <a:ext cx="68081" cy="243418"/>
                  </a:xfrm>
                  <a:custGeom>
                    <a:avLst/>
                    <a:gdLst/>
                    <a:ahLst/>
                    <a:cxnLst/>
                    <a:rect l="l" t="t" r="r" b="b"/>
                    <a:pathLst>
                      <a:path w="68081" h="243418" extrusionOk="0">
                        <a:moveTo>
                          <a:pt x="29669" y="20326"/>
                        </a:moveTo>
                        <a:cubicBezTo>
                          <a:pt x="29669" y="20326"/>
                          <a:pt x="41523" y="61608"/>
                          <a:pt x="52439" y="99133"/>
                        </a:cubicBezTo>
                        <a:cubicBezTo>
                          <a:pt x="71862" y="165844"/>
                          <a:pt x="67709" y="243419"/>
                          <a:pt x="67709" y="243419"/>
                        </a:cubicBezTo>
                        <a:cubicBezTo>
                          <a:pt x="67709" y="243419"/>
                          <a:pt x="51435" y="164766"/>
                          <a:pt x="34825" y="104363"/>
                        </a:cubicBezTo>
                        <a:cubicBezTo>
                          <a:pt x="22972" y="61253"/>
                          <a:pt x="0" y="0"/>
                          <a:pt x="0" y="0"/>
                        </a:cubicBezTo>
                        <a:lnTo>
                          <a:pt x="29669" y="20326"/>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5" name="Google Shape;915;p5"/>
                  <p:cNvSpPr/>
                  <p:nvPr/>
                </p:nvSpPr>
                <p:spPr>
                  <a:xfrm>
                    <a:off x="9075345" y="2070251"/>
                    <a:ext cx="190872" cy="20689"/>
                  </a:xfrm>
                  <a:custGeom>
                    <a:avLst/>
                    <a:gdLst/>
                    <a:ahLst/>
                    <a:cxnLst/>
                    <a:rect l="l" t="t" r="r" b="b"/>
                    <a:pathLst>
                      <a:path w="190872" h="20689" extrusionOk="0">
                        <a:moveTo>
                          <a:pt x="0" y="0"/>
                        </a:moveTo>
                        <a:cubicBezTo>
                          <a:pt x="0" y="0"/>
                          <a:pt x="39715" y="6229"/>
                          <a:pt x="87467" y="8097"/>
                        </a:cubicBezTo>
                        <a:cubicBezTo>
                          <a:pt x="135151" y="9972"/>
                          <a:pt x="190872" y="7494"/>
                          <a:pt x="190872" y="7494"/>
                        </a:cubicBezTo>
                        <a:cubicBezTo>
                          <a:pt x="190872" y="7494"/>
                          <a:pt x="129726" y="20440"/>
                          <a:pt x="88605" y="20674"/>
                        </a:cubicBezTo>
                        <a:cubicBezTo>
                          <a:pt x="52842" y="20875"/>
                          <a:pt x="22637" y="19040"/>
                          <a:pt x="22637" y="19040"/>
                        </a:cubicBezTo>
                        <a:lnTo>
                          <a:pt x="0" y="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6" name="Google Shape;916;p5"/>
                  <p:cNvSpPr/>
                  <p:nvPr/>
                </p:nvSpPr>
                <p:spPr>
                  <a:xfrm>
                    <a:off x="8939591" y="1910964"/>
                    <a:ext cx="206343" cy="83079"/>
                  </a:xfrm>
                  <a:custGeom>
                    <a:avLst/>
                    <a:gdLst/>
                    <a:ahLst/>
                    <a:cxnLst/>
                    <a:rect l="l" t="t" r="r" b="b"/>
                    <a:pathLst>
                      <a:path w="206343" h="83079" extrusionOk="0">
                        <a:moveTo>
                          <a:pt x="0" y="61113"/>
                        </a:moveTo>
                        <a:cubicBezTo>
                          <a:pt x="0" y="61113"/>
                          <a:pt x="56257" y="52654"/>
                          <a:pt x="101665" y="40900"/>
                        </a:cubicBezTo>
                        <a:cubicBezTo>
                          <a:pt x="136022" y="32006"/>
                          <a:pt x="206343" y="0"/>
                          <a:pt x="206343" y="0"/>
                        </a:cubicBezTo>
                        <a:cubicBezTo>
                          <a:pt x="206343" y="0"/>
                          <a:pt x="170446" y="32334"/>
                          <a:pt x="109835" y="56498"/>
                        </a:cubicBezTo>
                        <a:cubicBezTo>
                          <a:pt x="77153" y="69511"/>
                          <a:pt x="26388" y="83080"/>
                          <a:pt x="26388" y="83080"/>
                        </a:cubicBezTo>
                        <a:lnTo>
                          <a:pt x="0" y="61113"/>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7" name="Google Shape;917;p5"/>
                  <p:cNvSpPr/>
                  <p:nvPr/>
                </p:nvSpPr>
                <p:spPr>
                  <a:xfrm>
                    <a:off x="8758899" y="1817698"/>
                    <a:ext cx="178415" cy="46612"/>
                  </a:xfrm>
                  <a:custGeom>
                    <a:avLst/>
                    <a:gdLst/>
                    <a:ahLst/>
                    <a:cxnLst/>
                    <a:rect l="l" t="t" r="r" b="b"/>
                    <a:pathLst>
                      <a:path w="178415" h="46612" extrusionOk="0">
                        <a:moveTo>
                          <a:pt x="0" y="20634"/>
                        </a:moveTo>
                        <a:cubicBezTo>
                          <a:pt x="0" y="20634"/>
                          <a:pt x="28195" y="26367"/>
                          <a:pt x="90547" y="19034"/>
                        </a:cubicBezTo>
                        <a:cubicBezTo>
                          <a:pt x="113988" y="16281"/>
                          <a:pt x="178415" y="0"/>
                          <a:pt x="178415" y="0"/>
                        </a:cubicBezTo>
                        <a:cubicBezTo>
                          <a:pt x="178415" y="0"/>
                          <a:pt x="112313" y="27211"/>
                          <a:pt x="93360" y="32381"/>
                        </a:cubicBezTo>
                        <a:cubicBezTo>
                          <a:pt x="65634" y="39976"/>
                          <a:pt x="32817" y="46613"/>
                          <a:pt x="32817" y="46613"/>
                        </a:cubicBezTo>
                        <a:lnTo>
                          <a:pt x="0" y="2063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918" name="Google Shape;918;p5"/>
              <p:cNvGrpSpPr/>
              <p:nvPr/>
            </p:nvGrpSpPr>
            <p:grpSpPr>
              <a:xfrm>
                <a:off x="8463147" y="1643716"/>
                <a:ext cx="838498" cy="612137"/>
                <a:chOff x="8463147" y="1643716"/>
                <a:chExt cx="838498" cy="612137"/>
              </a:xfrm>
            </p:grpSpPr>
            <p:sp>
              <p:nvSpPr>
                <p:cNvPr id="919" name="Google Shape;919;p5"/>
                <p:cNvSpPr/>
                <p:nvPr/>
              </p:nvSpPr>
              <p:spPr>
                <a:xfrm>
                  <a:off x="8463147" y="1643716"/>
                  <a:ext cx="838498" cy="606926"/>
                </a:xfrm>
                <a:custGeom>
                  <a:avLst/>
                  <a:gdLst/>
                  <a:ahLst/>
                  <a:cxnLst/>
                  <a:rect l="l" t="t" r="r" b="b"/>
                  <a:pathLst>
                    <a:path w="838498" h="606926" extrusionOk="0">
                      <a:moveTo>
                        <a:pt x="23910" y="0"/>
                      </a:moveTo>
                      <a:cubicBezTo>
                        <a:pt x="23910" y="0"/>
                        <a:pt x="21566" y="15009"/>
                        <a:pt x="15538" y="27265"/>
                      </a:cubicBezTo>
                      <a:cubicBezTo>
                        <a:pt x="9577" y="39521"/>
                        <a:pt x="0" y="49017"/>
                        <a:pt x="0" y="49017"/>
                      </a:cubicBezTo>
                      <a:cubicBezTo>
                        <a:pt x="0" y="49017"/>
                        <a:pt x="163950" y="132847"/>
                        <a:pt x="370493" y="274628"/>
                      </a:cubicBezTo>
                      <a:cubicBezTo>
                        <a:pt x="577104" y="416409"/>
                        <a:pt x="838498" y="606926"/>
                        <a:pt x="838498" y="606926"/>
                      </a:cubicBezTo>
                      <a:cubicBezTo>
                        <a:pt x="838498" y="606926"/>
                        <a:pt x="594919" y="407395"/>
                        <a:pt x="392326" y="260437"/>
                      </a:cubicBezTo>
                      <a:cubicBezTo>
                        <a:pt x="189667" y="113478"/>
                        <a:pt x="23910" y="0"/>
                        <a:pt x="23910"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0" name="Google Shape;920;p5"/>
                <p:cNvSpPr/>
                <p:nvPr/>
              </p:nvSpPr>
              <p:spPr>
                <a:xfrm>
                  <a:off x="9078359" y="2088080"/>
                  <a:ext cx="63556" cy="167773"/>
                </a:xfrm>
                <a:custGeom>
                  <a:avLst/>
                  <a:gdLst/>
                  <a:ahLst/>
                  <a:cxnLst/>
                  <a:rect l="l" t="t" r="r" b="b"/>
                  <a:pathLst>
                    <a:path w="63556" h="167773" extrusionOk="0">
                      <a:moveTo>
                        <a:pt x="21431" y="17192"/>
                      </a:moveTo>
                      <a:cubicBezTo>
                        <a:pt x="21431" y="17192"/>
                        <a:pt x="33419" y="43331"/>
                        <a:pt x="43934" y="80977"/>
                      </a:cubicBezTo>
                      <a:cubicBezTo>
                        <a:pt x="54448" y="118622"/>
                        <a:pt x="63557" y="167773"/>
                        <a:pt x="63557" y="167773"/>
                      </a:cubicBezTo>
                      <a:cubicBezTo>
                        <a:pt x="63557" y="167773"/>
                        <a:pt x="48823" y="120631"/>
                        <a:pt x="32616" y="78947"/>
                      </a:cubicBezTo>
                      <a:cubicBezTo>
                        <a:pt x="16408" y="37257"/>
                        <a:pt x="0" y="0"/>
                        <a:pt x="0" y="0"/>
                      </a:cubicBezTo>
                      <a:lnTo>
                        <a:pt x="21431" y="1719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1" name="Google Shape;921;p5"/>
                <p:cNvSpPr/>
                <p:nvPr/>
              </p:nvSpPr>
              <p:spPr>
                <a:xfrm>
                  <a:off x="8922781" y="1975157"/>
                  <a:ext cx="60558" cy="233707"/>
                </a:xfrm>
                <a:custGeom>
                  <a:avLst/>
                  <a:gdLst/>
                  <a:ahLst/>
                  <a:cxnLst/>
                  <a:rect l="l" t="t" r="r" b="b"/>
                  <a:pathLst>
                    <a:path w="60558" h="233707" extrusionOk="0">
                      <a:moveTo>
                        <a:pt x="28799" y="19060"/>
                      </a:moveTo>
                      <a:cubicBezTo>
                        <a:pt x="28799" y="19060"/>
                        <a:pt x="41791" y="69209"/>
                        <a:pt x="51234" y="107136"/>
                      </a:cubicBezTo>
                      <a:cubicBezTo>
                        <a:pt x="68044" y="174578"/>
                        <a:pt x="56994" y="233708"/>
                        <a:pt x="56994" y="233708"/>
                      </a:cubicBezTo>
                      <a:cubicBezTo>
                        <a:pt x="56994" y="233708"/>
                        <a:pt x="50229" y="176017"/>
                        <a:pt x="36031" y="114972"/>
                      </a:cubicBezTo>
                      <a:cubicBezTo>
                        <a:pt x="25918" y="71406"/>
                        <a:pt x="0" y="0"/>
                        <a:pt x="0" y="0"/>
                      </a:cubicBezTo>
                      <a:lnTo>
                        <a:pt x="28799" y="1906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2" name="Google Shape;922;p5"/>
                <p:cNvSpPr/>
                <p:nvPr/>
              </p:nvSpPr>
              <p:spPr>
                <a:xfrm>
                  <a:off x="8754545" y="1859636"/>
                  <a:ext cx="60187" cy="246010"/>
                </a:xfrm>
                <a:custGeom>
                  <a:avLst/>
                  <a:gdLst/>
                  <a:ahLst/>
                  <a:cxnLst/>
                  <a:rect l="l" t="t" r="r" b="b"/>
                  <a:pathLst>
                    <a:path w="60187" h="246010" extrusionOk="0">
                      <a:moveTo>
                        <a:pt x="30205" y="20962"/>
                      </a:moveTo>
                      <a:cubicBezTo>
                        <a:pt x="30205" y="20962"/>
                        <a:pt x="40385" y="62687"/>
                        <a:pt x="49895" y="100620"/>
                      </a:cubicBezTo>
                      <a:cubicBezTo>
                        <a:pt x="66705" y="168055"/>
                        <a:pt x="57864" y="246011"/>
                        <a:pt x="57864" y="246011"/>
                      </a:cubicBezTo>
                      <a:cubicBezTo>
                        <a:pt x="57864" y="246011"/>
                        <a:pt x="45072" y="166615"/>
                        <a:pt x="30874" y="105576"/>
                      </a:cubicBezTo>
                      <a:cubicBezTo>
                        <a:pt x="20762" y="62010"/>
                        <a:pt x="0" y="0"/>
                        <a:pt x="0" y="0"/>
                      </a:cubicBezTo>
                      <a:lnTo>
                        <a:pt x="30205" y="2096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3" name="Google Shape;923;p5"/>
                <p:cNvSpPr/>
                <p:nvPr/>
              </p:nvSpPr>
              <p:spPr>
                <a:xfrm>
                  <a:off x="9082778" y="2076118"/>
                  <a:ext cx="187590" cy="18321"/>
                </a:xfrm>
                <a:custGeom>
                  <a:avLst/>
                  <a:gdLst/>
                  <a:ahLst/>
                  <a:cxnLst/>
                  <a:rect l="l" t="t" r="r" b="b"/>
                  <a:pathLst>
                    <a:path w="187590" h="18321" extrusionOk="0">
                      <a:moveTo>
                        <a:pt x="0" y="0"/>
                      </a:moveTo>
                      <a:cubicBezTo>
                        <a:pt x="0" y="0"/>
                        <a:pt x="39313" y="4742"/>
                        <a:pt x="86194" y="4842"/>
                      </a:cubicBezTo>
                      <a:cubicBezTo>
                        <a:pt x="133075" y="4943"/>
                        <a:pt x="187590" y="402"/>
                        <a:pt x="187590" y="402"/>
                      </a:cubicBezTo>
                      <a:cubicBezTo>
                        <a:pt x="187590" y="402"/>
                        <a:pt x="128253" y="15585"/>
                        <a:pt x="87935" y="17339"/>
                      </a:cubicBezTo>
                      <a:cubicBezTo>
                        <a:pt x="52842" y="18866"/>
                        <a:pt x="23173" y="18156"/>
                        <a:pt x="23173" y="18156"/>
                      </a:cubicBezTo>
                      <a:lnTo>
                        <a:pt x="0" y="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4" name="Google Shape;924;p5"/>
                <p:cNvSpPr/>
                <p:nvPr/>
              </p:nvSpPr>
              <p:spPr>
                <a:xfrm>
                  <a:off x="8951780" y="1904903"/>
                  <a:ext cx="203261" cy="91337"/>
                </a:xfrm>
                <a:custGeom>
                  <a:avLst/>
                  <a:gdLst/>
                  <a:ahLst/>
                  <a:cxnLst/>
                  <a:rect l="l" t="t" r="r" b="b"/>
                  <a:pathLst>
                    <a:path w="203261" h="91337" extrusionOk="0">
                      <a:moveTo>
                        <a:pt x="0" y="70616"/>
                      </a:moveTo>
                      <a:cubicBezTo>
                        <a:pt x="0" y="70616"/>
                        <a:pt x="55788" y="59559"/>
                        <a:pt x="100593" y="45716"/>
                      </a:cubicBezTo>
                      <a:cubicBezTo>
                        <a:pt x="134481" y="35234"/>
                        <a:pt x="203262" y="0"/>
                        <a:pt x="203262" y="0"/>
                      </a:cubicBezTo>
                      <a:cubicBezTo>
                        <a:pt x="203262" y="0"/>
                        <a:pt x="168905" y="33969"/>
                        <a:pt x="109433" y="60918"/>
                      </a:cubicBezTo>
                      <a:cubicBezTo>
                        <a:pt x="77420" y="75425"/>
                        <a:pt x="27392" y="91337"/>
                        <a:pt x="27392" y="91337"/>
                      </a:cubicBezTo>
                      <a:lnTo>
                        <a:pt x="0" y="70616"/>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5" name="Google Shape;925;p5"/>
                <p:cNvSpPr/>
                <p:nvPr/>
              </p:nvSpPr>
              <p:spPr>
                <a:xfrm>
                  <a:off x="8773097" y="1813927"/>
                  <a:ext cx="172320" cy="55573"/>
                </a:xfrm>
                <a:custGeom>
                  <a:avLst/>
                  <a:gdLst/>
                  <a:ahLst/>
                  <a:cxnLst/>
                  <a:rect l="l" t="t" r="r" b="b"/>
                  <a:pathLst>
                    <a:path w="172320" h="55573" extrusionOk="0">
                      <a:moveTo>
                        <a:pt x="0" y="31758"/>
                      </a:moveTo>
                      <a:cubicBezTo>
                        <a:pt x="0" y="31758"/>
                        <a:pt x="27928" y="35696"/>
                        <a:pt x="88136" y="24478"/>
                      </a:cubicBezTo>
                      <a:cubicBezTo>
                        <a:pt x="110706" y="20259"/>
                        <a:pt x="172321" y="0"/>
                        <a:pt x="172321" y="0"/>
                      </a:cubicBezTo>
                      <a:cubicBezTo>
                        <a:pt x="172321" y="0"/>
                        <a:pt x="109969" y="31249"/>
                        <a:pt x="91886" y="37592"/>
                      </a:cubicBezTo>
                      <a:cubicBezTo>
                        <a:pt x="65365" y="46901"/>
                        <a:pt x="33956" y="55574"/>
                        <a:pt x="33956" y="55574"/>
                      </a:cubicBezTo>
                      <a:lnTo>
                        <a:pt x="0" y="31758"/>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926" name="Google Shape;926;p5"/>
            <p:cNvGrpSpPr/>
            <p:nvPr/>
          </p:nvGrpSpPr>
          <p:grpSpPr>
            <a:xfrm>
              <a:off x="8254248" y="1495473"/>
              <a:ext cx="741217" cy="716650"/>
              <a:chOff x="8254248" y="1495473"/>
              <a:chExt cx="741217" cy="716650"/>
            </a:xfrm>
          </p:grpSpPr>
          <p:sp>
            <p:nvSpPr>
              <p:cNvPr id="927" name="Google Shape;927;p5"/>
              <p:cNvSpPr/>
              <p:nvPr/>
            </p:nvSpPr>
            <p:spPr>
              <a:xfrm>
                <a:off x="8254267" y="1495473"/>
                <a:ext cx="741198" cy="716650"/>
              </a:xfrm>
              <a:custGeom>
                <a:avLst/>
                <a:gdLst/>
                <a:ahLst/>
                <a:cxnLst/>
                <a:rect l="l" t="t" r="r" b="b"/>
                <a:pathLst>
                  <a:path w="741198" h="716650" extrusionOk="0">
                    <a:moveTo>
                      <a:pt x="1399" y="300780"/>
                    </a:moveTo>
                    <a:cubicBezTo>
                      <a:pt x="9101" y="193129"/>
                      <a:pt x="105944" y="66979"/>
                      <a:pt x="202317" y="29119"/>
                    </a:cubicBezTo>
                    <a:cubicBezTo>
                      <a:pt x="298624" y="-8734"/>
                      <a:pt x="379326" y="-5559"/>
                      <a:pt x="472485" y="15242"/>
                    </a:cubicBezTo>
                    <a:cubicBezTo>
                      <a:pt x="565644" y="36044"/>
                      <a:pt x="656994" y="86488"/>
                      <a:pt x="703206" y="199290"/>
                    </a:cubicBezTo>
                    <a:cubicBezTo>
                      <a:pt x="749350" y="312092"/>
                      <a:pt x="761003" y="429696"/>
                      <a:pt x="695236" y="532821"/>
                    </a:cubicBezTo>
                    <a:cubicBezTo>
                      <a:pt x="633153" y="630139"/>
                      <a:pt x="583190" y="671829"/>
                      <a:pt x="467596" y="701813"/>
                    </a:cubicBezTo>
                    <a:cubicBezTo>
                      <a:pt x="390444" y="721831"/>
                      <a:pt x="262928" y="740469"/>
                      <a:pt x="130656" y="623073"/>
                    </a:cubicBezTo>
                    <a:cubicBezTo>
                      <a:pt x="79155" y="577431"/>
                      <a:pt x="-12397" y="495168"/>
                      <a:pt x="1399" y="300780"/>
                    </a:cubicBezTo>
                    <a:close/>
                  </a:path>
                </a:pathLst>
              </a:custGeom>
              <a:solidFill>
                <a:srgbClr val="A422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8" name="Google Shape;928;p5"/>
              <p:cNvSpPr/>
              <p:nvPr/>
            </p:nvSpPr>
            <p:spPr>
              <a:xfrm>
                <a:off x="8254267" y="1498070"/>
                <a:ext cx="636045" cy="665716"/>
              </a:xfrm>
              <a:custGeom>
                <a:avLst/>
                <a:gdLst/>
                <a:ahLst/>
                <a:cxnLst/>
                <a:rect l="l" t="t" r="r" b="b"/>
                <a:pathLst>
                  <a:path w="636045" h="665716" extrusionOk="0">
                    <a:moveTo>
                      <a:pt x="519499" y="89898"/>
                    </a:moveTo>
                    <a:cubicBezTo>
                      <a:pt x="448174" y="30593"/>
                      <a:pt x="360372" y="-114"/>
                      <a:pt x="305522" y="0"/>
                    </a:cubicBezTo>
                    <a:cubicBezTo>
                      <a:pt x="305388" y="7"/>
                      <a:pt x="305321" y="27"/>
                      <a:pt x="305187" y="40"/>
                    </a:cubicBezTo>
                    <a:cubicBezTo>
                      <a:pt x="272103" y="3945"/>
                      <a:pt x="238281" y="12357"/>
                      <a:pt x="202250" y="26508"/>
                    </a:cubicBezTo>
                    <a:cubicBezTo>
                      <a:pt x="105944" y="64361"/>
                      <a:pt x="9101" y="190584"/>
                      <a:pt x="1399" y="298236"/>
                    </a:cubicBezTo>
                    <a:cubicBezTo>
                      <a:pt x="-12397" y="492624"/>
                      <a:pt x="79155" y="574780"/>
                      <a:pt x="130589" y="620422"/>
                    </a:cubicBezTo>
                    <a:cubicBezTo>
                      <a:pt x="140100" y="628813"/>
                      <a:pt x="149542" y="636388"/>
                      <a:pt x="158919" y="643440"/>
                    </a:cubicBezTo>
                    <a:cubicBezTo>
                      <a:pt x="293132" y="686651"/>
                      <a:pt x="512869" y="687120"/>
                      <a:pt x="607435" y="456848"/>
                    </a:cubicBezTo>
                    <a:cubicBezTo>
                      <a:pt x="675947" y="290166"/>
                      <a:pt x="611386" y="166280"/>
                      <a:pt x="519499" y="89898"/>
                    </a:cubicBezTo>
                    <a:close/>
                  </a:path>
                </a:pathLst>
              </a:custGeom>
              <a:solidFill>
                <a:srgbClr val="BA3D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9" name="Google Shape;929;p5"/>
              <p:cNvSpPr/>
              <p:nvPr/>
            </p:nvSpPr>
            <p:spPr>
              <a:xfrm>
                <a:off x="8254248" y="1543227"/>
                <a:ext cx="576154" cy="589525"/>
              </a:xfrm>
              <a:custGeom>
                <a:avLst/>
                <a:gdLst/>
                <a:ahLst/>
                <a:cxnLst/>
                <a:rect l="l" t="t" r="r" b="b"/>
                <a:pathLst>
                  <a:path w="576154" h="589525" extrusionOk="0">
                    <a:moveTo>
                      <a:pt x="468352" y="69970"/>
                    </a:moveTo>
                    <a:cubicBezTo>
                      <a:pt x="378073" y="2689"/>
                      <a:pt x="253370" y="-16358"/>
                      <a:pt x="185794" y="14075"/>
                    </a:cubicBezTo>
                    <a:cubicBezTo>
                      <a:pt x="150098" y="30148"/>
                      <a:pt x="121233" y="44976"/>
                      <a:pt x="95381" y="59241"/>
                    </a:cubicBezTo>
                    <a:cubicBezTo>
                      <a:pt x="51313" y="107039"/>
                      <a:pt x="16890" y="167784"/>
                      <a:pt x="5303" y="225996"/>
                    </a:cubicBezTo>
                    <a:cubicBezTo>
                      <a:pt x="4901" y="228200"/>
                      <a:pt x="4299" y="230416"/>
                      <a:pt x="3897" y="232613"/>
                    </a:cubicBezTo>
                    <a:cubicBezTo>
                      <a:pt x="2758" y="239498"/>
                      <a:pt x="1954" y="246316"/>
                      <a:pt x="1419" y="253080"/>
                    </a:cubicBezTo>
                    <a:cubicBezTo>
                      <a:pt x="615" y="265229"/>
                      <a:pt x="79" y="276828"/>
                      <a:pt x="12" y="288120"/>
                    </a:cubicBezTo>
                    <a:cubicBezTo>
                      <a:pt x="-724" y="393823"/>
                      <a:pt x="31556" y="462282"/>
                      <a:pt x="67588" y="509565"/>
                    </a:cubicBezTo>
                    <a:cubicBezTo>
                      <a:pt x="109044" y="537613"/>
                      <a:pt x="162555" y="562219"/>
                      <a:pt x="232073" y="580837"/>
                    </a:cubicBezTo>
                    <a:cubicBezTo>
                      <a:pt x="426428" y="632895"/>
                      <a:pt x="598882" y="442264"/>
                      <a:pt x="573700" y="242826"/>
                    </a:cubicBezTo>
                    <a:cubicBezTo>
                      <a:pt x="564257" y="168038"/>
                      <a:pt x="522466" y="110341"/>
                      <a:pt x="468352" y="69970"/>
                    </a:cubicBezTo>
                    <a:close/>
                  </a:path>
                </a:pathLst>
              </a:custGeom>
              <a:solidFill>
                <a:srgbClr val="CF58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0" name="Google Shape;930;p5"/>
              <p:cNvSpPr/>
              <p:nvPr/>
            </p:nvSpPr>
            <p:spPr>
              <a:xfrm>
                <a:off x="8256375" y="1629956"/>
                <a:ext cx="108058" cy="418015"/>
              </a:xfrm>
              <a:custGeom>
                <a:avLst/>
                <a:gdLst/>
                <a:ahLst/>
                <a:cxnLst/>
                <a:rect l="l" t="t" r="r" b="b"/>
                <a:pathLst>
                  <a:path w="108058" h="418015" extrusionOk="0">
                    <a:moveTo>
                      <a:pt x="107653" y="417350"/>
                    </a:moveTo>
                    <a:cubicBezTo>
                      <a:pt x="100621" y="426753"/>
                      <a:pt x="9203" y="335081"/>
                      <a:pt x="564" y="226070"/>
                    </a:cubicBezTo>
                    <a:cubicBezTo>
                      <a:pt x="-7942" y="119228"/>
                      <a:pt x="82471" y="-6627"/>
                      <a:pt x="93120" y="272"/>
                    </a:cubicBezTo>
                    <a:cubicBezTo>
                      <a:pt x="104036" y="7391"/>
                      <a:pt x="13490" y="102217"/>
                      <a:pt x="22397" y="220705"/>
                    </a:cubicBezTo>
                    <a:cubicBezTo>
                      <a:pt x="31237" y="338242"/>
                      <a:pt x="114551" y="408128"/>
                      <a:pt x="107653" y="417350"/>
                    </a:cubicBezTo>
                    <a:close/>
                  </a:path>
                </a:pathLst>
              </a:custGeom>
              <a:solidFill>
                <a:srgbClr val="FFA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1" name="Google Shape;931;p5"/>
              <p:cNvSpPr/>
              <p:nvPr/>
            </p:nvSpPr>
            <p:spPr>
              <a:xfrm>
                <a:off x="8298440" y="1568064"/>
                <a:ext cx="481544" cy="527441"/>
              </a:xfrm>
              <a:custGeom>
                <a:avLst/>
                <a:gdLst/>
                <a:ahLst/>
                <a:cxnLst/>
                <a:rect l="l" t="t" r="r" b="b"/>
                <a:pathLst>
                  <a:path w="481544" h="527441" extrusionOk="0">
                    <a:moveTo>
                      <a:pt x="452355" y="264535"/>
                    </a:moveTo>
                    <a:cubicBezTo>
                      <a:pt x="467892" y="266377"/>
                      <a:pt x="551943" y="112514"/>
                      <a:pt x="337228" y="20661"/>
                    </a:cubicBezTo>
                    <a:cubicBezTo>
                      <a:pt x="245342" y="-18645"/>
                      <a:pt x="128609" y="-8466"/>
                      <a:pt x="46835" y="109259"/>
                    </a:cubicBezTo>
                    <a:cubicBezTo>
                      <a:pt x="-52485" y="252339"/>
                      <a:pt x="7991" y="462674"/>
                      <a:pt x="210851" y="519239"/>
                    </a:cubicBezTo>
                    <a:cubicBezTo>
                      <a:pt x="398240" y="571504"/>
                      <a:pt x="480550" y="357239"/>
                      <a:pt x="442643" y="349041"/>
                    </a:cubicBezTo>
                    <a:cubicBezTo>
                      <a:pt x="419806" y="344105"/>
                      <a:pt x="368438" y="420354"/>
                      <a:pt x="291755" y="411721"/>
                    </a:cubicBezTo>
                    <a:cubicBezTo>
                      <a:pt x="248289" y="406825"/>
                      <a:pt x="152451" y="337977"/>
                      <a:pt x="180915" y="251308"/>
                    </a:cubicBezTo>
                    <a:cubicBezTo>
                      <a:pt x="206967" y="172186"/>
                      <a:pt x="280771" y="138111"/>
                      <a:pt x="337296" y="163393"/>
                    </a:cubicBezTo>
                    <a:cubicBezTo>
                      <a:pt x="395294" y="189291"/>
                      <a:pt x="433000" y="262231"/>
                      <a:pt x="452355" y="264535"/>
                    </a:cubicBezTo>
                    <a:close/>
                  </a:path>
                </a:pathLst>
              </a:custGeom>
              <a:solidFill>
                <a:srgbClr val="E573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2" name="Google Shape;932;p5"/>
              <p:cNvSpPr/>
              <p:nvPr/>
            </p:nvSpPr>
            <p:spPr>
              <a:xfrm>
                <a:off x="8640953" y="1966552"/>
                <a:ext cx="73050" cy="53022"/>
              </a:xfrm>
              <a:custGeom>
                <a:avLst/>
                <a:gdLst/>
                <a:ahLst/>
                <a:cxnLst/>
                <a:rect l="l" t="t" r="r" b="b"/>
                <a:pathLst>
                  <a:path w="73050" h="53022" extrusionOk="0">
                    <a:moveTo>
                      <a:pt x="73008" y="5652"/>
                    </a:moveTo>
                    <a:cubicBezTo>
                      <a:pt x="72137" y="-14962"/>
                      <a:pt x="476" y="26240"/>
                      <a:pt x="7" y="42433"/>
                    </a:cubicBezTo>
                    <a:cubicBezTo>
                      <a:pt x="-461" y="57529"/>
                      <a:pt x="22041" y="53062"/>
                      <a:pt x="30279" y="49653"/>
                    </a:cubicBezTo>
                    <a:cubicBezTo>
                      <a:pt x="54857" y="39406"/>
                      <a:pt x="74079" y="30894"/>
                      <a:pt x="73008" y="5652"/>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3" name="Google Shape;933;p5"/>
              <p:cNvSpPr/>
              <p:nvPr/>
            </p:nvSpPr>
            <p:spPr>
              <a:xfrm>
                <a:off x="8456777" y="1957978"/>
                <a:ext cx="177677" cy="92357"/>
              </a:xfrm>
              <a:custGeom>
                <a:avLst/>
                <a:gdLst/>
                <a:ahLst/>
                <a:cxnLst/>
                <a:rect l="l" t="t" r="r" b="b"/>
                <a:pathLst>
                  <a:path w="177677" h="92357" extrusionOk="0">
                    <a:moveTo>
                      <a:pt x="75" y="56719"/>
                    </a:moveTo>
                    <a:cubicBezTo>
                      <a:pt x="3892" y="41135"/>
                      <a:pt x="13537" y="47946"/>
                      <a:pt x="27467" y="30835"/>
                    </a:cubicBezTo>
                    <a:cubicBezTo>
                      <a:pt x="41331" y="13723"/>
                      <a:pt x="33629" y="-73"/>
                      <a:pt x="47693" y="0"/>
                    </a:cubicBezTo>
                    <a:cubicBezTo>
                      <a:pt x="66981" y="101"/>
                      <a:pt x="64570" y="19657"/>
                      <a:pt x="112456" y="38074"/>
                    </a:cubicBezTo>
                    <a:cubicBezTo>
                      <a:pt x="125984" y="43285"/>
                      <a:pt x="175610" y="40853"/>
                      <a:pt x="177620" y="61528"/>
                    </a:cubicBezTo>
                    <a:cubicBezTo>
                      <a:pt x="178892" y="74367"/>
                      <a:pt x="158733" y="82872"/>
                      <a:pt x="139379" y="87098"/>
                    </a:cubicBezTo>
                    <a:cubicBezTo>
                      <a:pt x="50171" y="106594"/>
                      <a:pt x="-2268" y="66310"/>
                      <a:pt x="75" y="56719"/>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4" name="Google Shape;934;p5"/>
              <p:cNvSpPr/>
              <p:nvPr/>
            </p:nvSpPr>
            <p:spPr>
              <a:xfrm>
                <a:off x="8317672" y="1623788"/>
                <a:ext cx="221903" cy="374681"/>
              </a:xfrm>
              <a:custGeom>
                <a:avLst/>
                <a:gdLst/>
                <a:ahLst/>
                <a:cxnLst/>
                <a:rect l="l" t="t" r="r" b="b"/>
                <a:pathLst>
                  <a:path w="221903" h="374681" extrusionOk="0">
                    <a:moveTo>
                      <a:pt x="11" y="200580"/>
                    </a:moveTo>
                    <a:cubicBezTo>
                      <a:pt x="-1060" y="110207"/>
                      <a:pt x="75221" y="-29471"/>
                      <a:pt x="185057" y="5502"/>
                    </a:cubicBezTo>
                    <a:cubicBezTo>
                      <a:pt x="211779" y="14034"/>
                      <a:pt x="222963" y="29016"/>
                      <a:pt x="221825" y="66260"/>
                    </a:cubicBezTo>
                    <a:cubicBezTo>
                      <a:pt x="221088" y="90899"/>
                      <a:pt x="156459" y="137197"/>
                      <a:pt x="137573" y="187480"/>
                    </a:cubicBezTo>
                    <a:cubicBezTo>
                      <a:pt x="109110" y="263246"/>
                      <a:pt x="182243" y="291991"/>
                      <a:pt x="146413" y="349701"/>
                    </a:cubicBezTo>
                    <a:cubicBezTo>
                      <a:pt x="125451" y="383462"/>
                      <a:pt x="97925" y="375861"/>
                      <a:pt x="82655" y="367744"/>
                    </a:cubicBezTo>
                    <a:cubicBezTo>
                      <a:pt x="47562" y="349052"/>
                      <a:pt x="1083" y="295132"/>
                      <a:pt x="11" y="200580"/>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5" name="Google Shape;935;p5"/>
              <p:cNvSpPr/>
              <p:nvPr/>
            </p:nvSpPr>
            <p:spPr>
              <a:xfrm>
                <a:off x="8545253" y="1614390"/>
                <a:ext cx="204008" cy="158423"/>
              </a:xfrm>
              <a:custGeom>
                <a:avLst/>
                <a:gdLst/>
                <a:ahLst/>
                <a:cxnLst/>
                <a:rect l="l" t="t" r="r" b="b"/>
                <a:pathLst>
                  <a:path w="204008" h="158423" extrusionOk="0">
                    <a:moveTo>
                      <a:pt x="271" y="12041"/>
                    </a:moveTo>
                    <a:cubicBezTo>
                      <a:pt x="-2609" y="30545"/>
                      <a:pt x="18287" y="29132"/>
                      <a:pt x="22774" y="53115"/>
                    </a:cubicBezTo>
                    <a:cubicBezTo>
                      <a:pt x="26391" y="72410"/>
                      <a:pt x="18220" y="93078"/>
                      <a:pt x="37642" y="95281"/>
                    </a:cubicBezTo>
                    <a:cubicBezTo>
                      <a:pt x="61283" y="97960"/>
                      <a:pt x="73606" y="87720"/>
                      <a:pt x="119683" y="109600"/>
                    </a:cubicBezTo>
                    <a:cubicBezTo>
                      <a:pt x="173463" y="135163"/>
                      <a:pt x="181098" y="161175"/>
                      <a:pt x="196435" y="158188"/>
                    </a:cubicBezTo>
                    <a:cubicBezTo>
                      <a:pt x="214852" y="154579"/>
                      <a:pt x="199448" y="86735"/>
                      <a:pt x="152768" y="47596"/>
                    </a:cubicBezTo>
                    <a:cubicBezTo>
                      <a:pt x="110642" y="12255"/>
                      <a:pt x="4759" y="-17474"/>
                      <a:pt x="271" y="12041"/>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6" name="Google Shape;936;p5"/>
              <p:cNvSpPr/>
              <p:nvPr/>
            </p:nvSpPr>
            <p:spPr>
              <a:xfrm>
                <a:off x="8409037" y="1719208"/>
                <a:ext cx="94964" cy="206175"/>
              </a:xfrm>
              <a:custGeom>
                <a:avLst/>
                <a:gdLst/>
                <a:ahLst/>
                <a:cxnLst/>
                <a:rect l="l" t="t" r="r" b="b"/>
                <a:pathLst>
                  <a:path w="94964" h="206175" extrusionOk="0">
                    <a:moveTo>
                      <a:pt x="35090" y="206175"/>
                    </a:moveTo>
                    <a:cubicBezTo>
                      <a:pt x="35090" y="206175"/>
                      <a:pt x="-12862" y="166039"/>
                      <a:pt x="3345" y="98939"/>
                    </a:cubicBezTo>
                    <a:cubicBezTo>
                      <a:pt x="22969" y="17895"/>
                      <a:pt x="94964" y="0"/>
                      <a:pt x="94964" y="0"/>
                    </a:cubicBezTo>
                    <a:cubicBezTo>
                      <a:pt x="94964" y="0"/>
                      <a:pt x="40783" y="51951"/>
                      <a:pt x="25848" y="103493"/>
                    </a:cubicBezTo>
                    <a:cubicBezTo>
                      <a:pt x="10846" y="155042"/>
                      <a:pt x="35090" y="206175"/>
                      <a:pt x="35090" y="206175"/>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7" name="Google Shape;937;p5"/>
              <p:cNvSpPr/>
              <p:nvPr/>
            </p:nvSpPr>
            <p:spPr>
              <a:xfrm>
                <a:off x="8592740" y="1687225"/>
                <a:ext cx="124367" cy="60539"/>
              </a:xfrm>
              <a:custGeom>
                <a:avLst/>
                <a:gdLst/>
                <a:ahLst/>
                <a:cxnLst/>
                <a:rect l="l" t="t" r="r" b="b"/>
                <a:pathLst>
                  <a:path w="124367" h="60539" extrusionOk="0">
                    <a:moveTo>
                      <a:pt x="0" y="6941"/>
                    </a:moveTo>
                    <a:cubicBezTo>
                      <a:pt x="0" y="6941"/>
                      <a:pt x="44336" y="-7766"/>
                      <a:pt x="75411" y="5635"/>
                    </a:cubicBezTo>
                    <a:cubicBezTo>
                      <a:pt x="106486" y="19037"/>
                      <a:pt x="124368" y="60540"/>
                      <a:pt x="124368" y="60540"/>
                    </a:cubicBezTo>
                    <a:cubicBezTo>
                      <a:pt x="124368" y="60540"/>
                      <a:pt x="102535" y="37836"/>
                      <a:pt x="71459" y="24441"/>
                    </a:cubicBezTo>
                    <a:cubicBezTo>
                      <a:pt x="40384" y="11040"/>
                      <a:pt x="0" y="6941"/>
                      <a:pt x="0" y="6941"/>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8" name="Google Shape;938;p5"/>
              <p:cNvSpPr/>
              <p:nvPr/>
            </p:nvSpPr>
            <p:spPr>
              <a:xfrm>
                <a:off x="8505959" y="1985218"/>
                <a:ext cx="115444" cy="43453"/>
              </a:xfrm>
              <a:custGeom>
                <a:avLst/>
                <a:gdLst/>
                <a:ahLst/>
                <a:cxnLst/>
                <a:rect l="l" t="t" r="r" b="b"/>
                <a:pathLst>
                  <a:path w="115444" h="43453" extrusionOk="0">
                    <a:moveTo>
                      <a:pt x="1524" y="4211"/>
                    </a:moveTo>
                    <a:cubicBezTo>
                      <a:pt x="11102" y="-9840"/>
                      <a:pt x="25702" y="14725"/>
                      <a:pt x="59791" y="27423"/>
                    </a:cubicBezTo>
                    <a:cubicBezTo>
                      <a:pt x="81423" y="35480"/>
                      <a:pt x="115445" y="33330"/>
                      <a:pt x="115445" y="33330"/>
                    </a:cubicBezTo>
                    <a:cubicBezTo>
                      <a:pt x="115445" y="33330"/>
                      <a:pt x="85978" y="47917"/>
                      <a:pt x="59322" y="42070"/>
                    </a:cubicBezTo>
                    <a:cubicBezTo>
                      <a:pt x="29452" y="35541"/>
                      <a:pt x="-8052" y="18261"/>
                      <a:pt x="1524" y="4211"/>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9" name="Google Shape;939;p5"/>
              <p:cNvSpPr/>
              <p:nvPr/>
            </p:nvSpPr>
            <p:spPr>
              <a:xfrm>
                <a:off x="8513197" y="1779040"/>
                <a:ext cx="195448" cy="175948"/>
              </a:xfrm>
              <a:custGeom>
                <a:avLst/>
                <a:gdLst/>
                <a:ahLst/>
                <a:cxnLst/>
                <a:rect l="l" t="t" r="r" b="b"/>
                <a:pathLst>
                  <a:path w="195448" h="175948" extrusionOk="0">
                    <a:moveTo>
                      <a:pt x="447" y="90897"/>
                    </a:moveTo>
                    <a:cubicBezTo>
                      <a:pt x="-4911" y="47518"/>
                      <a:pt x="38689" y="11232"/>
                      <a:pt x="86507" y="2432"/>
                    </a:cubicBezTo>
                    <a:cubicBezTo>
                      <a:pt x="171027" y="-13112"/>
                      <a:pt x="189712" y="49260"/>
                      <a:pt x="195003" y="92638"/>
                    </a:cubicBezTo>
                    <a:cubicBezTo>
                      <a:pt x="200361" y="136016"/>
                      <a:pt x="156494" y="176380"/>
                      <a:pt x="107872" y="175945"/>
                    </a:cubicBezTo>
                    <a:cubicBezTo>
                      <a:pt x="59250" y="175510"/>
                      <a:pt x="5739" y="134275"/>
                      <a:pt x="447" y="90897"/>
                    </a:cubicBezTo>
                    <a:close/>
                  </a:path>
                </a:pathLst>
              </a:custGeom>
              <a:solidFill>
                <a:srgbClr val="DF7B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0" name="Google Shape;940;p5"/>
              <p:cNvSpPr/>
              <p:nvPr/>
            </p:nvSpPr>
            <p:spPr>
              <a:xfrm>
                <a:off x="8547215" y="1806297"/>
                <a:ext cx="130680" cy="123724"/>
              </a:xfrm>
              <a:custGeom>
                <a:avLst/>
                <a:gdLst/>
                <a:ahLst/>
                <a:cxnLst/>
                <a:rect l="l" t="t" r="r" b="b"/>
                <a:pathLst>
                  <a:path w="130680" h="123724" extrusionOk="0">
                    <a:moveTo>
                      <a:pt x="68563" y="2875"/>
                    </a:moveTo>
                    <a:cubicBezTo>
                      <a:pt x="100375" y="10584"/>
                      <a:pt x="132723" y="36234"/>
                      <a:pt x="130580" y="66405"/>
                    </a:cubicBezTo>
                    <a:cubicBezTo>
                      <a:pt x="128437" y="96577"/>
                      <a:pt x="92539" y="126098"/>
                      <a:pt x="59924" y="123573"/>
                    </a:cubicBezTo>
                    <a:cubicBezTo>
                      <a:pt x="27241" y="121042"/>
                      <a:pt x="-2093" y="86470"/>
                      <a:pt x="117" y="56299"/>
                    </a:cubicBezTo>
                    <a:cubicBezTo>
                      <a:pt x="2260" y="26121"/>
                      <a:pt x="12909" y="-10620"/>
                      <a:pt x="68563" y="2875"/>
                    </a:cubicBezTo>
                    <a:close/>
                  </a:path>
                </a:pathLst>
              </a:custGeom>
              <a:solidFill>
                <a:srgbClr val="C568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1" name="Google Shape;941;p5"/>
              <p:cNvSpPr/>
              <p:nvPr/>
            </p:nvSpPr>
            <p:spPr>
              <a:xfrm>
                <a:off x="8589622" y="1828574"/>
                <a:ext cx="66710" cy="67106"/>
              </a:xfrm>
              <a:custGeom>
                <a:avLst/>
                <a:gdLst/>
                <a:ahLst/>
                <a:cxnLst/>
                <a:rect l="l" t="t" r="r" b="b"/>
                <a:pathLst>
                  <a:path w="66710" h="67106" extrusionOk="0">
                    <a:moveTo>
                      <a:pt x="7203" y="13367"/>
                    </a:moveTo>
                    <a:cubicBezTo>
                      <a:pt x="18655" y="-1433"/>
                      <a:pt x="39617" y="-4394"/>
                      <a:pt x="54017" y="6751"/>
                    </a:cubicBezTo>
                    <a:cubicBezTo>
                      <a:pt x="68483" y="17895"/>
                      <a:pt x="70961" y="38931"/>
                      <a:pt x="59508" y="53739"/>
                    </a:cubicBezTo>
                    <a:cubicBezTo>
                      <a:pt x="48056" y="68540"/>
                      <a:pt x="27094" y="71500"/>
                      <a:pt x="12694" y="60356"/>
                    </a:cubicBezTo>
                    <a:cubicBezTo>
                      <a:pt x="-1772" y="49211"/>
                      <a:pt x="-4250" y="28175"/>
                      <a:pt x="7203" y="13367"/>
                    </a:cubicBezTo>
                    <a:close/>
                  </a:path>
                </a:pathLst>
              </a:custGeom>
              <a:solidFill>
                <a:srgbClr val="8C3A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2" name="Google Shape;942;p5"/>
              <p:cNvSpPr/>
              <p:nvPr/>
            </p:nvSpPr>
            <p:spPr>
              <a:xfrm>
                <a:off x="8607806" y="1843418"/>
                <a:ext cx="37443" cy="37484"/>
              </a:xfrm>
              <a:custGeom>
                <a:avLst/>
                <a:gdLst/>
                <a:ahLst/>
                <a:cxnLst/>
                <a:rect l="l" t="t" r="r" b="b"/>
                <a:pathLst>
                  <a:path w="37443" h="37484" extrusionOk="0">
                    <a:moveTo>
                      <a:pt x="3954" y="7324"/>
                    </a:moveTo>
                    <a:cubicBezTo>
                      <a:pt x="10250" y="-880"/>
                      <a:pt x="22037" y="-2428"/>
                      <a:pt x="30208" y="3881"/>
                    </a:cubicBezTo>
                    <a:cubicBezTo>
                      <a:pt x="38379" y="10183"/>
                      <a:pt x="39852" y="21950"/>
                      <a:pt x="33490" y="30161"/>
                    </a:cubicBezTo>
                    <a:cubicBezTo>
                      <a:pt x="27194" y="38365"/>
                      <a:pt x="15407" y="39913"/>
                      <a:pt x="7236" y="33604"/>
                    </a:cubicBezTo>
                    <a:cubicBezTo>
                      <a:pt x="-934" y="27295"/>
                      <a:pt x="-2408" y="15534"/>
                      <a:pt x="3954" y="7324"/>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943" name="Google Shape;943;p5"/>
              <p:cNvGrpSpPr/>
              <p:nvPr/>
            </p:nvGrpSpPr>
            <p:grpSpPr>
              <a:xfrm>
                <a:off x="8298951" y="1526114"/>
                <a:ext cx="613053" cy="639232"/>
                <a:chOff x="8298951" y="1526114"/>
                <a:chExt cx="613053" cy="639232"/>
              </a:xfrm>
            </p:grpSpPr>
            <p:sp>
              <p:nvSpPr>
                <p:cNvPr id="944" name="Google Shape;944;p5"/>
                <p:cNvSpPr/>
                <p:nvPr/>
              </p:nvSpPr>
              <p:spPr>
                <a:xfrm>
                  <a:off x="8866658" y="1766716"/>
                  <a:ext cx="45346" cy="19799"/>
                </a:xfrm>
                <a:custGeom>
                  <a:avLst/>
                  <a:gdLst/>
                  <a:ahLst/>
                  <a:cxnLst/>
                  <a:rect l="l" t="t" r="r" b="b"/>
                  <a:pathLst>
                    <a:path w="45346" h="19799" extrusionOk="0">
                      <a:moveTo>
                        <a:pt x="42059" y="592"/>
                      </a:moveTo>
                      <a:cubicBezTo>
                        <a:pt x="40720" y="-51"/>
                        <a:pt x="39180" y="-212"/>
                        <a:pt x="37639" y="317"/>
                      </a:cubicBezTo>
                      <a:cubicBezTo>
                        <a:pt x="35496" y="1060"/>
                        <a:pt x="33085" y="1730"/>
                        <a:pt x="31075" y="2762"/>
                      </a:cubicBezTo>
                      <a:cubicBezTo>
                        <a:pt x="27191" y="4664"/>
                        <a:pt x="23575" y="7155"/>
                        <a:pt x="19824" y="9218"/>
                      </a:cubicBezTo>
                      <a:cubicBezTo>
                        <a:pt x="13261" y="12841"/>
                        <a:pt x="6630" y="16310"/>
                        <a:pt x="0" y="19799"/>
                      </a:cubicBezTo>
                      <a:cubicBezTo>
                        <a:pt x="7368" y="18340"/>
                        <a:pt x="14734" y="16759"/>
                        <a:pt x="22168" y="15440"/>
                      </a:cubicBezTo>
                      <a:cubicBezTo>
                        <a:pt x="26388" y="14689"/>
                        <a:pt x="30741" y="14381"/>
                        <a:pt x="34960" y="13457"/>
                      </a:cubicBezTo>
                      <a:cubicBezTo>
                        <a:pt x="37170" y="12962"/>
                        <a:pt x="39313" y="12064"/>
                        <a:pt x="41524" y="11274"/>
                      </a:cubicBezTo>
                      <a:cubicBezTo>
                        <a:pt x="44537" y="10209"/>
                        <a:pt x="46077" y="6907"/>
                        <a:pt x="45006" y="3887"/>
                      </a:cubicBezTo>
                      <a:cubicBezTo>
                        <a:pt x="44470" y="2380"/>
                        <a:pt x="43399" y="1228"/>
                        <a:pt x="42059" y="59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5" name="Google Shape;945;p5"/>
                <p:cNvSpPr/>
                <p:nvPr/>
              </p:nvSpPr>
              <p:spPr>
                <a:xfrm>
                  <a:off x="8851388" y="1829112"/>
                  <a:ext cx="39209" cy="11863"/>
                </a:xfrm>
                <a:custGeom>
                  <a:avLst/>
                  <a:gdLst/>
                  <a:ahLst/>
                  <a:cxnLst/>
                  <a:rect l="l" t="t" r="r" b="b"/>
                  <a:pathLst>
                    <a:path w="39209" h="11863" extrusionOk="0">
                      <a:moveTo>
                        <a:pt x="37102" y="1237"/>
                      </a:moveTo>
                      <a:cubicBezTo>
                        <a:pt x="35964" y="299"/>
                        <a:pt x="34424" y="-123"/>
                        <a:pt x="32883" y="31"/>
                      </a:cubicBezTo>
                      <a:cubicBezTo>
                        <a:pt x="16475" y="4532"/>
                        <a:pt x="13395" y="5462"/>
                        <a:pt x="16475" y="4565"/>
                      </a:cubicBezTo>
                      <a:cubicBezTo>
                        <a:pt x="21297" y="3179"/>
                        <a:pt x="26119" y="1685"/>
                        <a:pt x="30874" y="118"/>
                      </a:cubicBezTo>
                      <a:cubicBezTo>
                        <a:pt x="31410" y="-76"/>
                        <a:pt x="29668" y="265"/>
                        <a:pt x="29066" y="352"/>
                      </a:cubicBezTo>
                      <a:cubicBezTo>
                        <a:pt x="27392" y="580"/>
                        <a:pt x="25918" y="1069"/>
                        <a:pt x="24378" y="1625"/>
                      </a:cubicBezTo>
                      <a:cubicBezTo>
                        <a:pt x="20359" y="3051"/>
                        <a:pt x="16207" y="4344"/>
                        <a:pt x="12189" y="5536"/>
                      </a:cubicBezTo>
                      <a:cubicBezTo>
                        <a:pt x="10447" y="6039"/>
                        <a:pt x="5357" y="7365"/>
                        <a:pt x="7099" y="6943"/>
                      </a:cubicBezTo>
                      <a:cubicBezTo>
                        <a:pt x="10179" y="6186"/>
                        <a:pt x="0" y="9025"/>
                        <a:pt x="0" y="9025"/>
                      </a:cubicBezTo>
                      <a:cubicBezTo>
                        <a:pt x="0" y="9025"/>
                        <a:pt x="21966" y="10706"/>
                        <a:pt x="16943" y="10271"/>
                      </a:cubicBezTo>
                      <a:cubicBezTo>
                        <a:pt x="15537" y="10144"/>
                        <a:pt x="14064" y="10177"/>
                        <a:pt x="12658" y="10070"/>
                      </a:cubicBezTo>
                      <a:cubicBezTo>
                        <a:pt x="16876" y="10459"/>
                        <a:pt x="21096" y="10907"/>
                        <a:pt x="25315" y="11537"/>
                      </a:cubicBezTo>
                      <a:cubicBezTo>
                        <a:pt x="26922" y="11778"/>
                        <a:pt x="28463" y="11925"/>
                        <a:pt x="30138" y="11838"/>
                      </a:cubicBezTo>
                      <a:cubicBezTo>
                        <a:pt x="30740" y="11805"/>
                        <a:pt x="32549" y="11845"/>
                        <a:pt x="31945" y="11771"/>
                      </a:cubicBezTo>
                      <a:cubicBezTo>
                        <a:pt x="26989" y="11149"/>
                        <a:pt x="31879" y="11738"/>
                        <a:pt x="33888" y="11517"/>
                      </a:cubicBezTo>
                      <a:cubicBezTo>
                        <a:pt x="37102" y="11202"/>
                        <a:pt x="39513" y="8416"/>
                        <a:pt x="39179" y="5228"/>
                      </a:cubicBezTo>
                      <a:cubicBezTo>
                        <a:pt x="39045" y="3641"/>
                        <a:pt x="38241" y="2181"/>
                        <a:pt x="37102" y="1237"/>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6" name="Google Shape;946;p5"/>
                <p:cNvSpPr/>
                <p:nvPr/>
              </p:nvSpPr>
              <p:spPr>
                <a:xfrm>
                  <a:off x="8806315" y="1863741"/>
                  <a:ext cx="31292" cy="12667"/>
                </a:xfrm>
                <a:custGeom>
                  <a:avLst/>
                  <a:gdLst/>
                  <a:ahLst/>
                  <a:cxnLst/>
                  <a:rect l="l" t="t" r="r" b="b"/>
                  <a:pathLst>
                    <a:path w="31292" h="12667" extrusionOk="0">
                      <a:moveTo>
                        <a:pt x="30272" y="3556"/>
                      </a:moveTo>
                      <a:cubicBezTo>
                        <a:pt x="29401" y="2344"/>
                        <a:pt x="28196" y="1467"/>
                        <a:pt x="26589" y="1185"/>
                      </a:cubicBezTo>
                      <a:cubicBezTo>
                        <a:pt x="18552" y="1540"/>
                        <a:pt x="19959" y="1406"/>
                        <a:pt x="18552" y="1473"/>
                      </a:cubicBezTo>
                      <a:cubicBezTo>
                        <a:pt x="19088" y="1313"/>
                        <a:pt x="19959" y="1480"/>
                        <a:pt x="20026" y="864"/>
                      </a:cubicBezTo>
                      <a:cubicBezTo>
                        <a:pt x="20427" y="-1353"/>
                        <a:pt x="15538" y="1373"/>
                        <a:pt x="13261" y="1567"/>
                      </a:cubicBezTo>
                      <a:cubicBezTo>
                        <a:pt x="11051" y="1755"/>
                        <a:pt x="7032" y="-274"/>
                        <a:pt x="6631" y="1922"/>
                      </a:cubicBezTo>
                      <a:cubicBezTo>
                        <a:pt x="6229" y="4092"/>
                        <a:pt x="0" y="2270"/>
                        <a:pt x="0" y="2270"/>
                      </a:cubicBezTo>
                      <a:cubicBezTo>
                        <a:pt x="0" y="2270"/>
                        <a:pt x="2813" y="3516"/>
                        <a:pt x="6095" y="4916"/>
                      </a:cubicBezTo>
                      <a:cubicBezTo>
                        <a:pt x="5693" y="7106"/>
                        <a:pt x="10247" y="6778"/>
                        <a:pt x="12257" y="7722"/>
                      </a:cubicBezTo>
                      <a:cubicBezTo>
                        <a:pt x="14265" y="8673"/>
                        <a:pt x="17882" y="12832"/>
                        <a:pt x="18284" y="10615"/>
                      </a:cubicBezTo>
                      <a:cubicBezTo>
                        <a:pt x="18686" y="8385"/>
                        <a:pt x="18217" y="10649"/>
                        <a:pt x="24512" y="12577"/>
                      </a:cubicBezTo>
                      <a:cubicBezTo>
                        <a:pt x="27660" y="13140"/>
                        <a:pt x="30674" y="11017"/>
                        <a:pt x="31209" y="7863"/>
                      </a:cubicBezTo>
                      <a:cubicBezTo>
                        <a:pt x="31478" y="6289"/>
                        <a:pt x="31075" y="4775"/>
                        <a:pt x="30272" y="355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7" name="Google Shape;947;p5"/>
                <p:cNvSpPr/>
                <p:nvPr/>
              </p:nvSpPr>
              <p:spPr>
                <a:xfrm>
                  <a:off x="8845562" y="1953920"/>
                  <a:ext cx="28478" cy="17546"/>
                </a:xfrm>
                <a:custGeom>
                  <a:avLst/>
                  <a:gdLst/>
                  <a:ahLst/>
                  <a:cxnLst/>
                  <a:rect l="l" t="t" r="r" b="b"/>
                  <a:pathLst>
                    <a:path w="28478" h="17546" extrusionOk="0">
                      <a:moveTo>
                        <a:pt x="25248" y="6610"/>
                      </a:moveTo>
                      <a:cubicBezTo>
                        <a:pt x="12591" y="3322"/>
                        <a:pt x="10313" y="2712"/>
                        <a:pt x="12724" y="3295"/>
                      </a:cubicBezTo>
                      <a:cubicBezTo>
                        <a:pt x="16475" y="4206"/>
                        <a:pt x="20092" y="5137"/>
                        <a:pt x="23909" y="5867"/>
                      </a:cubicBezTo>
                      <a:cubicBezTo>
                        <a:pt x="24377" y="5954"/>
                        <a:pt x="23172" y="5458"/>
                        <a:pt x="22770" y="5264"/>
                      </a:cubicBezTo>
                      <a:cubicBezTo>
                        <a:pt x="21565" y="4728"/>
                        <a:pt x="20359" y="4601"/>
                        <a:pt x="19087" y="4393"/>
                      </a:cubicBezTo>
                      <a:cubicBezTo>
                        <a:pt x="15872" y="3871"/>
                        <a:pt x="12657" y="3047"/>
                        <a:pt x="9510" y="2291"/>
                      </a:cubicBezTo>
                      <a:cubicBezTo>
                        <a:pt x="8170" y="1976"/>
                        <a:pt x="4152" y="998"/>
                        <a:pt x="5424" y="1393"/>
                      </a:cubicBezTo>
                      <a:cubicBezTo>
                        <a:pt x="7835" y="2110"/>
                        <a:pt x="0" y="0"/>
                        <a:pt x="0" y="0"/>
                      </a:cubicBezTo>
                      <a:cubicBezTo>
                        <a:pt x="0" y="0"/>
                        <a:pt x="1808" y="1520"/>
                        <a:pt x="4286" y="3623"/>
                      </a:cubicBezTo>
                      <a:cubicBezTo>
                        <a:pt x="4219" y="3556"/>
                        <a:pt x="4621" y="3864"/>
                        <a:pt x="4554" y="3844"/>
                      </a:cubicBezTo>
                      <a:cubicBezTo>
                        <a:pt x="4219" y="3576"/>
                        <a:pt x="6429" y="5586"/>
                        <a:pt x="7367" y="6409"/>
                      </a:cubicBezTo>
                      <a:cubicBezTo>
                        <a:pt x="9778" y="8586"/>
                        <a:pt x="12323" y="10736"/>
                        <a:pt x="14667" y="13080"/>
                      </a:cubicBezTo>
                      <a:cubicBezTo>
                        <a:pt x="15537" y="13997"/>
                        <a:pt x="16274" y="14821"/>
                        <a:pt x="17346" y="15484"/>
                      </a:cubicBezTo>
                      <a:cubicBezTo>
                        <a:pt x="17747" y="15725"/>
                        <a:pt x="18953" y="16482"/>
                        <a:pt x="18618" y="16160"/>
                      </a:cubicBezTo>
                      <a:cubicBezTo>
                        <a:pt x="15872" y="13482"/>
                        <a:pt x="18618" y="16228"/>
                        <a:pt x="19958" y="16904"/>
                      </a:cubicBezTo>
                      <a:cubicBezTo>
                        <a:pt x="22837" y="18377"/>
                        <a:pt x="26387" y="17226"/>
                        <a:pt x="27860" y="14386"/>
                      </a:cubicBezTo>
                      <a:cubicBezTo>
                        <a:pt x="29334" y="11546"/>
                        <a:pt x="28061" y="8084"/>
                        <a:pt x="25248" y="661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8" name="Google Shape;948;p5"/>
                <p:cNvSpPr/>
                <p:nvPr/>
              </p:nvSpPr>
              <p:spPr>
                <a:xfrm>
                  <a:off x="8880253" y="2008556"/>
                  <a:ext cx="26726" cy="19500"/>
                </a:xfrm>
                <a:custGeom>
                  <a:avLst/>
                  <a:gdLst/>
                  <a:ahLst/>
                  <a:cxnLst/>
                  <a:rect l="l" t="t" r="r" b="b"/>
                  <a:pathLst>
                    <a:path w="26726" h="19500" extrusionOk="0">
                      <a:moveTo>
                        <a:pt x="24110" y="8847"/>
                      </a:moveTo>
                      <a:cubicBezTo>
                        <a:pt x="12122" y="4413"/>
                        <a:pt x="9712" y="3583"/>
                        <a:pt x="12055" y="4387"/>
                      </a:cubicBezTo>
                      <a:cubicBezTo>
                        <a:pt x="15605" y="5639"/>
                        <a:pt x="19221" y="6931"/>
                        <a:pt x="22838" y="8010"/>
                      </a:cubicBezTo>
                      <a:cubicBezTo>
                        <a:pt x="23306" y="8137"/>
                        <a:pt x="22101" y="7467"/>
                        <a:pt x="21699" y="7240"/>
                      </a:cubicBezTo>
                      <a:cubicBezTo>
                        <a:pt x="20561" y="6597"/>
                        <a:pt x="19489" y="6416"/>
                        <a:pt x="18283" y="6094"/>
                      </a:cubicBezTo>
                      <a:cubicBezTo>
                        <a:pt x="15136" y="5271"/>
                        <a:pt x="12055" y="4152"/>
                        <a:pt x="9041" y="3101"/>
                      </a:cubicBezTo>
                      <a:cubicBezTo>
                        <a:pt x="7769" y="2665"/>
                        <a:pt x="4018" y="1319"/>
                        <a:pt x="5291" y="1828"/>
                      </a:cubicBezTo>
                      <a:cubicBezTo>
                        <a:pt x="7501" y="2759"/>
                        <a:pt x="0" y="0"/>
                        <a:pt x="0" y="0"/>
                      </a:cubicBezTo>
                      <a:cubicBezTo>
                        <a:pt x="0" y="0"/>
                        <a:pt x="1607" y="1648"/>
                        <a:pt x="3751" y="3945"/>
                      </a:cubicBezTo>
                      <a:cubicBezTo>
                        <a:pt x="2813" y="3014"/>
                        <a:pt x="5625" y="5947"/>
                        <a:pt x="6496" y="6938"/>
                      </a:cubicBezTo>
                      <a:cubicBezTo>
                        <a:pt x="8707" y="9316"/>
                        <a:pt x="10783" y="11787"/>
                        <a:pt x="12792" y="14319"/>
                      </a:cubicBezTo>
                      <a:cubicBezTo>
                        <a:pt x="13596" y="15317"/>
                        <a:pt x="14265" y="16241"/>
                        <a:pt x="15337" y="17004"/>
                      </a:cubicBezTo>
                      <a:cubicBezTo>
                        <a:pt x="15671" y="17279"/>
                        <a:pt x="16810" y="18123"/>
                        <a:pt x="16542" y="17768"/>
                      </a:cubicBezTo>
                      <a:cubicBezTo>
                        <a:pt x="14064" y="14861"/>
                        <a:pt x="16409" y="17734"/>
                        <a:pt x="17681" y="18538"/>
                      </a:cubicBezTo>
                      <a:cubicBezTo>
                        <a:pt x="20360" y="20293"/>
                        <a:pt x="23977" y="19589"/>
                        <a:pt x="25784" y="16911"/>
                      </a:cubicBezTo>
                      <a:cubicBezTo>
                        <a:pt x="27526" y="14238"/>
                        <a:pt x="26789" y="10602"/>
                        <a:pt x="24110" y="8847"/>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9" name="Google Shape;949;p5"/>
                <p:cNvSpPr/>
                <p:nvPr/>
              </p:nvSpPr>
              <p:spPr>
                <a:xfrm>
                  <a:off x="8830493" y="2009112"/>
                  <a:ext cx="26868" cy="20545"/>
                </a:xfrm>
                <a:custGeom>
                  <a:avLst/>
                  <a:gdLst/>
                  <a:ahLst/>
                  <a:cxnLst/>
                  <a:rect l="l" t="t" r="r" b="b"/>
                  <a:pathLst>
                    <a:path w="26868" h="20545" extrusionOk="0">
                      <a:moveTo>
                        <a:pt x="24377" y="10066"/>
                      </a:moveTo>
                      <a:cubicBezTo>
                        <a:pt x="17011" y="7046"/>
                        <a:pt x="18350" y="7615"/>
                        <a:pt x="17078" y="7086"/>
                      </a:cubicBezTo>
                      <a:cubicBezTo>
                        <a:pt x="17680" y="7186"/>
                        <a:pt x="18350" y="7561"/>
                        <a:pt x="18752" y="7039"/>
                      </a:cubicBezTo>
                      <a:cubicBezTo>
                        <a:pt x="20025" y="5211"/>
                        <a:pt x="14398" y="5532"/>
                        <a:pt x="12323" y="4768"/>
                      </a:cubicBezTo>
                      <a:cubicBezTo>
                        <a:pt x="10246" y="4012"/>
                        <a:pt x="7434" y="576"/>
                        <a:pt x="6161" y="2384"/>
                      </a:cubicBezTo>
                      <a:cubicBezTo>
                        <a:pt x="4889" y="4179"/>
                        <a:pt x="0" y="0"/>
                        <a:pt x="0" y="0"/>
                      </a:cubicBezTo>
                      <a:cubicBezTo>
                        <a:pt x="0" y="0"/>
                        <a:pt x="2009" y="2230"/>
                        <a:pt x="4420" y="4869"/>
                      </a:cubicBezTo>
                      <a:cubicBezTo>
                        <a:pt x="3148" y="6677"/>
                        <a:pt x="7367" y="8204"/>
                        <a:pt x="8840" y="9899"/>
                      </a:cubicBezTo>
                      <a:cubicBezTo>
                        <a:pt x="10246" y="11613"/>
                        <a:pt x="11653" y="16971"/>
                        <a:pt x="12925" y="15143"/>
                      </a:cubicBezTo>
                      <a:cubicBezTo>
                        <a:pt x="14198" y="13294"/>
                        <a:pt x="12925" y="15096"/>
                        <a:pt x="17747" y="19456"/>
                      </a:cubicBezTo>
                      <a:cubicBezTo>
                        <a:pt x="20359" y="21291"/>
                        <a:pt x="23976" y="20775"/>
                        <a:pt x="25851" y="18156"/>
                      </a:cubicBezTo>
                      <a:cubicBezTo>
                        <a:pt x="27660" y="15538"/>
                        <a:pt x="26989" y="11908"/>
                        <a:pt x="24377" y="1006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0" name="Google Shape;950;p5"/>
                <p:cNvSpPr/>
                <p:nvPr/>
              </p:nvSpPr>
              <p:spPr>
                <a:xfrm>
                  <a:off x="8755282" y="1981098"/>
                  <a:ext cx="26259" cy="28051"/>
                </a:xfrm>
                <a:custGeom>
                  <a:avLst/>
                  <a:gdLst/>
                  <a:ahLst/>
                  <a:cxnLst/>
                  <a:rect l="l" t="t" r="r" b="b"/>
                  <a:pathLst>
                    <a:path w="26259" h="28051" extrusionOk="0">
                      <a:moveTo>
                        <a:pt x="22235" y="15531"/>
                      </a:moveTo>
                      <a:cubicBezTo>
                        <a:pt x="23307" y="16214"/>
                        <a:pt x="20092" y="14078"/>
                        <a:pt x="19021" y="13354"/>
                      </a:cubicBezTo>
                      <a:cubicBezTo>
                        <a:pt x="17949" y="12624"/>
                        <a:pt x="16810" y="11988"/>
                        <a:pt x="15739" y="11265"/>
                      </a:cubicBezTo>
                      <a:cubicBezTo>
                        <a:pt x="12458" y="9128"/>
                        <a:pt x="9309" y="6737"/>
                        <a:pt x="6162" y="4474"/>
                      </a:cubicBezTo>
                      <a:cubicBezTo>
                        <a:pt x="5090" y="3724"/>
                        <a:pt x="2077" y="1500"/>
                        <a:pt x="3081" y="2277"/>
                      </a:cubicBezTo>
                      <a:cubicBezTo>
                        <a:pt x="6162" y="4594"/>
                        <a:pt x="0" y="0"/>
                        <a:pt x="0" y="0"/>
                      </a:cubicBezTo>
                      <a:cubicBezTo>
                        <a:pt x="0" y="0"/>
                        <a:pt x="10046" y="16462"/>
                        <a:pt x="8104" y="13086"/>
                      </a:cubicBezTo>
                      <a:cubicBezTo>
                        <a:pt x="6831" y="10870"/>
                        <a:pt x="5291" y="8760"/>
                        <a:pt x="3885" y="6603"/>
                      </a:cubicBezTo>
                      <a:cubicBezTo>
                        <a:pt x="4555" y="7702"/>
                        <a:pt x="5291" y="8827"/>
                        <a:pt x="5961" y="9939"/>
                      </a:cubicBezTo>
                      <a:cubicBezTo>
                        <a:pt x="7903" y="13287"/>
                        <a:pt x="9779" y="16750"/>
                        <a:pt x="11654" y="20145"/>
                      </a:cubicBezTo>
                      <a:cubicBezTo>
                        <a:pt x="12324" y="21270"/>
                        <a:pt x="14198" y="24559"/>
                        <a:pt x="13596" y="23414"/>
                      </a:cubicBezTo>
                      <a:cubicBezTo>
                        <a:pt x="11787" y="19938"/>
                        <a:pt x="13663" y="23380"/>
                        <a:pt x="16208" y="26166"/>
                      </a:cubicBezTo>
                      <a:cubicBezTo>
                        <a:pt x="18417" y="28517"/>
                        <a:pt x="22034" y="28704"/>
                        <a:pt x="24378" y="26535"/>
                      </a:cubicBezTo>
                      <a:cubicBezTo>
                        <a:pt x="26723" y="24365"/>
                        <a:pt x="26923" y="20728"/>
                        <a:pt x="24713" y="18384"/>
                      </a:cubicBezTo>
                      <a:cubicBezTo>
                        <a:pt x="12324" y="9209"/>
                        <a:pt x="9109" y="6999"/>
                        <a:pt x="12257" y="9202"/>
                      </a:cubicBezTo>
                      <a:cubicBezTo>
                        <a:pt x="15471" y="11432"/>
                        <a:pt x="18887" y="13468"/>
                        <a:pt x="22235" y="1553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1" name="Google Shape;951;p5"/>
                <p:cNvSpPr/>
                <p:nvPr/>
              </p:nvSpPr>
              <p:spPr>
                <a:xfrm>
                  <a:off x="8797007" y="2087243"/>
                  <a:ext cx="27253" cy="31306"/>
                </a:xfrm>
                <a:custGeom>
                  <a:avLst/>
                  <a:gdLst/>
                  <a:ahLst/>
                  <a:cxnLst/>
                  <a:rect l="l" t="t" r="r" b="b"/>
                  <a:pathLst>
                    <a:path w="27253" h="31306" extrusionOk="0">
                      <a:moveTo>
                        <a:pt x="0" y="0"/>
                      </a:moveTo>
                      <a:cubicBezTo>
                        <a:pt x="0" y="0"/>
                        <a:pt x="1138" y="1996"/>
                        <a:pt x="2076" y="3663"/>
                      </a:cubicBezTo>
                      <a:cubicBezTo>
                        <a:pt x="1339" y="2444"/>
                        <a:pt x="3482" y="6001"/>
                        <a:pt x="4219" y="7233"/>
                      </a:cubicBezTo>
                      <a:cubicBezTo>
                        <a:pt x="4286" y="7414"/>
                        <a:pt x="4420" y="7595"/>
                        <a:pt x="4554" y="7775"/>
                      </a:cubicBezTo>
                      <a:cubicBezTo>
                        <a:pt x="5090" y="8834"/>
                        <a:pt x="5693" y="10006"/>
                        <a:pt x="6295" y="11064"/>
                      </a:cubicBezTo>
                      <a:cubicBezTo>
                        <a:pt x="8372" y="14808"/>
                        <a:pt x="10246" y="18551"/>
                        <a:pt x="12256" y="22335"/>
                      </a:cubicBezTo>
                      <a:cubicBezTo>
                        <a:pt x="12925" y="23588"/>
                        <a:pt x="15002" y="27345"/>
                        <a:pt x="14398" y="26066"/>
                      </a:cubicBezTo>
                      <a:cubicBezTo>
                        <a:pt x="12524" y="22208"/>
                        <a:pt x="14331" y="26039"/>
                        <a:pt x="17011" y="29247"/>
                      </a:cubicBezTo>
                      <a:cubicBezTo>
                        <a:pt x="19020" y="31698"/>
                        <a:pt x="22703" y="31999"/>
                        <a:pt x="25182" y="29944"/>
                      </a:cubicBezTo>
                      <a:cubicBezTo>
                        <a:pt x="27660" y="27894"/>
                        <a:pt x="27927" y="24365"/>
                        <a:pt x="25918" y="21913"/>
                      </a:cubicBezTo>
                      <a:cubicBezTo>
                        <a:pt x="12925" y="10950"/>
                        <a:pt x="9644" y="8217"/>
                        <a:pt x="12925" y="10876"/>
                      </a:cubicBezTo>
                      <a:cubicBezTo>
                        <a:pt x="16274" y="13555"/>
                        <a:pt x="19757" y="16140"/>
                        <a:pt x="23239" y="18658"/>
                      </a:cubicBezTo>
                      <a:cubicBezTo>
                        <a:pt x="24377" y="19496"/>
                        <a:pt x="21096" y="16864"/>
                        <a:pt x="19958" y="15986"/>
                      </a:cubicBezTo>
                      <a:cubicBezTo>
                        <a:pt x="18819" y="15109"/>
                        <a:pt x="17614" y="14305"/>
                        <a:pt x="16475" y="13435"/>
                      </a:cubicBezTo>
                      <a:cubicBezTo>
                        <a:pt x="13059" y="10836"/>
                        <a:pt x="9845" y="8057"/>
                        <a:pt x="6563" y="5344"/>
                      </a:cubicBezTo>
                      <a:cubicBezTo>
                        <a:pt x="5491" y="4440"/>
                        <a:pt x="2210" y="1748"/>
                        <a:pt x="3282" y="2672"/>
                      </a:cubicBezTo>
                      <a:cubicBezTo>
                        <a:pt x="6496" y="5438"/>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2" name="Google Shape;952;p5"/>
                <p:cNvSpPr/>
                <p:nvPr/>
              </p:nvSpPr>
              <p:spPr>
                <a:xfrm>
                  <a:off x="8655895" y="2130909"/>
                  <a:ext cx="16734" cy="33419"/>
                </a:xfrm>
                <a:custGeom>
                  <a:avLst/>
                  <a:gdLst/>
                  <a:ahLst/>
                  <a:cxnLst/>
                  <a:rect l="l" t="t" r="r" b="b"/>
                  <a:pathLst>
                    <a:path w="16734" h="33419" extrusionOk="0">
                      <a:moveTo>
                        <a:pt x="0" y="0"/>
                      </a:moveTo>
                      <a:cubicBezTo>
                        <a:pt x="0" y="0"/>
                        <a:pt x="3282" y="18022"/>
                        <a:pt x="2746" y="14701"/>
                      </a:cubicBezTo>
                      <a:cubicBezTo>
                        <a:pt x="2277" y="11452"/>
                        <a:pt x="1540" y="8218"/>
                        <a:pt x="1273" y="4943"/>
                      </a:cubicBezTo>
                      <a:cubicBezTo>
                        <a:pt x="1072" y="3275"/>
                        <a:pt x="1875" y="8191"/>
                        <a:pt x="2211" y="9838"/>
                      </a:cubicBezTo>
                      <a:cubicBezTo>
                        <a:pt x="2813" y="12845"/>
                        <a:pt x="3550" y="16609"/>
                        <a:pt x="3818" y="19663"/>
                      </a:cubicBezTo>
                      <a:cubicBezTo>
                        <a:pt x="3951" y="21311"/>
                        <a:pt x="4487" y="26260"/>
                        <a:pt x="4152" y="24639"/>
                      </a:cubicBezTo>
                      <a:cubicBezTo>
                        <a:pt x="3416" y="21358"/>
                        <a:pt x="4152" y="24700"/>
                        <a:pt x="5492" y="29394"/>
                      </a:cubicBezTo>
                      <a:cubicBezTo>
                        <a:pt x="6429" y="32448"/>
                        <a:pt x="9577" y="34103"/>
                        <a:pt x="12658" y="33152"/>
                      </a:cubicBezTo>
                      <a:cubicBezTo>
                        <a:pt x="15738" y="32207"/>
                        <a:pt x="17413" y="28946"/>
                        <a:pt x="16475" y="25892"/>
                      </a:cubicBezTo>
                      <a:cubicBezTo>
                        <a:pt x="8238" y="12932"/>
                        <a:pt x="6363" y="10086"/>
                        <a:pt x="8305" y="12899"/>
                      </a:cubicBezTo>
                      <a:cubicBezTo>
                        <a:pt x="10314" y="15765"/>
                        <a:pt x="12457" y="18565"/>
                        <a:pt x="14868" y="21083"/>
                      </a:cubicBezTo>
                      <a:cubicBezTo>
                        <a:pt x="16074" y="22356"/>
                        <a:pt x="12859" y="18163"/>
                        <a:pt x="11854" y="16703"/>
                      </a:cubicBezTo>
                      <a:cubicBezTo>
                        <a:pt x="9712" y="13508"/>
                        <a:pt x="8238" y="11332"/>
                        <a:pt x="6028" y="8177"/>
                      </a:cubicBezTo>
                      <a:cubicBezTo>
                        <a:pt x="5023" y="6791"/>
                        <a:pt x="2344" y="2592"/>
                        <a:pt x="3080" y="4125"/>
                      </a:cubicBezTo>
                      <a:cubicBezTo>
                        <a:pt x="4555" y="7220"/>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3" name="Google Shape;953;p5"/>
                <p:cNvSpPr/>
                <p:nvPr/>
              </p:nvSpPr>
              <p:spPr>
                <a:xfrm>
                  <a:off x="8573452" y="2051251"/>
                  <a:ext cx="16141" cy="54308"/>
                </a:xfrm>
                <a:custGeom>
                  <a:avLst/>
                  <a:gdLst/>
                  <a:ahLst/>
                  <a:cxnLst/>
                  <a:rect l="l" t="t" r="r" b="b"/>
                  <a:pathLst>
                    <a:path w="16141" h="54308" extrusionOk="0">
                      <a:moveTo>
                        <a:pt x="0" y="0"/>
                      </a:moveTo>
                      <a:cubicBezTo>
                        <a:pt x="804" y="8827"/>
                        <a:pt x="1540" y="17614"/>
                        <a:pt x="2210" y="26461"/>
                      </a:cubicBezTo>
                      <a:cubicBezTo>
                        <a:pt x="2612" y="31504"/>
                        <a:pt x="2612" y="36701"/>
                        <a:pt x="3215" y="41717"/>
                      </a:cubicBezTo>
                      <a:cubicBezTo>
                        <a:pt x="3482" y="44443"/>
                        <a:pt x="4219" y="47122"/>
                        <a:pt x="4822" y="49787"/>
                      </a:cubicBezTo>
                      <a:cubicBezTo>
                        <a:pt x="5491" y="52915"/>
                        <a:pt x="8505" y="54850"/>
                        <a:pt x="11653" y="54174"/>
                      </a:cubicBezTo>
                      <a:cubicBezTo>
                        <a:pt x="14801" y="53498"/>
                        <a:pt x="16676" y="50464"/>
                        <a:pt x="16007" y="47336"/>
                      </a:cubicBezTo>
                      <a:cubicBezTo>
                        <a:pt x="15470" y="44664"/>
                        <a:pt x="15069" y="41898"/>
                        <a:pt x="14265" y="39293"/>
                      </a:cubicBezTo>
                      <a:cubicBezTo>
                        <a:pt x="12658" y="34498"/>
                        <a:pt x="10447" y="29870"/>
                        <a:pt x="8706" y="25121"/>
                      </a:cubicBezTo>
                      <a:cubicBezTo>
                        <a:pt x="5693" y="16790"/>
                        <a:pt x="2879" y="8378"/>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4" name="Google Shape;954;p5"/>
                <p:cNvSpPr/>
                <p:nvPr/>
              </p:nvSpPr>
              <p:spPr>
                <a:xfrm>
                  <a:off x="8521728" y="2045941"/>
                  <a:ext cx="11844" cy="44157"/>
                </a:xfrm>
                <a:custGeom>
                  <a:avLst/>
                  <a:gdLst/>
                  <a:ahLst/>
                  <a:cxnLst/>
                  <a:rect l="l" t="t" r="r" b="b"/>
                  <a:pathLst>
                    <a:path w="11844" h="44157" extrusionOk="0">
                      <a:moveTo>
                        <a:pt x="8526" y="0"/>
                      </a:moveTo>
                      <a:cubicBezTo>
                        <a:pt x="6986" y="6724"/>
                        <a:pt x="5513" y="13482"/>
                        <a:pt x="3772" y="20172"/>
                      </a:cubicBezTo>
                      <a:cubicBezTo>
                        <a:pt x="2834" y="23990"/>
                        <a:pt x="1428" y="27773"/>
                        <a:pt x="624" y="31624"/>
                      </a:cubicBezTo>
                      <a:cubicBezTo>
                        <a:pt x="155" y="33694"/>
                        <a:pt x="88" y="35864"/>
                        <a:pt x="21" y="37967"/>
                      </a:cubicBezTo>
                      <a:cubicBezTo>
                        <a:pt x="-247" y="41161"/>
                        <a:pt x="2097" y="43907"/>
                        <a:pt x="5312" y="44141"/>
                      </a:cubicBezTo>
                      <a:cubicBezTo>
                        <a:pt x="8459" y="44376"/>
                        <a:pt x="11205" y="42025"/>
                        <a:pt x="11474" y="38831"/>
                      </a:cubicBezTo>
                      <a:cubicBezTo>
                        <a:pt x="11674" y="36734"/>
                        <a:pt x="11942" y="34544"/>
                        <a:pt x="11808" y="32435"/>
                      </a:cubicBezTo>
                      <a:cubicBezTo>
                        <a:pt x="11608" y="28510"/>
                        <a:pt x="10804" y="24579"/>
                        <a:pt x="10402" y="20661"/>
                      </a:cubicBezTo>
                      <a:cubicBezTo>
                        <a:pt x="9665" y="13796"/>
                        <a:pt x="9130" y="6885"/>
                        <a:pt x="8526"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5" name="Google Shape;955;p5"/>
                <p:cNvSpPr/>
                <p:nvPr/>
              </p:nvSpPr>
              <p:spPr>
                <a:xfrm>
                  <a:off x="8539671" y="2108975"/>
                  <a:ext cx="11713" cy="56371"/>
                </a:xfrm>
                <a:custGeom>
                  <a:avLst/>
                  <a:gdLst/>
                  <a:ahLst/>
                  <a:cxnLst/>
                  <a:rect l="l" t="t" r="r" b="b"/>
                  <a:pathLst>
                    <a:path w="11713" h="56371" extrusionOk="0">
                      <a:moveTo>
                        <a:pt x="5518" y="0"/>
                      </a:moveTo>
                      <a:cubicBezTo>
                        <a:pt x="4514" y="8981"/>
                        <a:pt x="3509" y="17942"/>
                        <a:pt x="2370" y="26910"/>
                      </a:cubicBezTo>
                      <a:cubicBezTo>
                        <a:pt x="1701" y="32013"/>
                        <a:pt x="629" y="37116"/>
                        <a:pt x="160" y="42240"/>
                      </a:cubicBezTo>
                      <a:cubicBezTo>
                        <a:pt x="-108" y="45019"/>
                        <a:pt x="26" y="47825"/>
                        <a:pt x="93" y="50611"/>
                      </a:cubicBezTo>
                      <a:cubicBezTo>
                        <a:pt x="93" y="53813"/>
                        <a:pt x="2772" y="56398"/>
                        <a:pt x="5987" y="56371"/>
                      </a:cubicBezTo>
                      <a:cubicBezTo>
                        <a:pt x="9202" y="56344"/>
                        <a:pt x="11680" y="53739"/>
                        <a:pt x="11680" y="50538"/>
                      </a:cubicBezTo>
                      <a:cubicBezTo>
                        <a:pt x="11680" y="47752"/>
                        <a:pt x="11814" y="44885"/>
                        <a:pt x="11545" y="42112"/>
                      </a:cubicBezTo>
                      <a:cubicBezTo>
                        <a:pt x="10943" y="37002"/>
                        <a:pt x="9871" y="31886"/>
                        <a:pt x="9135" y="26789"/>
                      </a:cubicBezTo>
                      <a:cubicBezTo>
                        <a:pt x="7795" y="17848"/>
                        <a:pt x="6657" y="8961"/>
                        <a:pt x="5518"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6" name="Google Shape;956;p5"/>
                <p:cNvSpPr/>
                <p:nvPr/>
              </p:nvSpPr>
              <p:spPr>
                <a:xfrm>
                  <a:off x="8354375" y="2039283"/>
                  <a:ext cx="35437" cy="38599"/>
                </a:xfrm>
                <a:custGeom>
                  <a:avLst/>
                  <a:gdLst/>
                  <a:ahLst/>
                  <a:cxnLst/>
                  <a:rect l="l" t="t" r="r" b="b"/>
                  <a:pathLst>
                    <a:path w="35437" h="38599" extrusionOk="0">
                      <a:moveTo>
                        <a:pt x="35438" y="0"/>
                      </a:moveTo>
                      <a:cubicBezTo>
                        <a:pt x="29410" y="5090"/>
                        <a:pt x="23316" y="10254"/>
                        <a:pt x="17154" y="15230"/>
                      </a:cubicBezTo>
                      <a:cubicBezTo>
                        <a:pt x="13672" y="18062"/>
                        <a:pt x="9854" y="20581"/>
                        <a:pt x="6439" y="23548"/>
                      </a:cubicBezTo>
                      <a:cubicBezTo>
                        <a:pt x="4631" y="25155"/>
                        <a:pt x="3090" y="27057"/>
                        <a:pt x="1483" y="28872"/>
                      </a:cubicBezTo>
                      <a:cubicBezTo>
                        <a:pt x="-661" y="31243"/>
                        <a:pt x="-459" y="34940"/>
                        <a:pt x="1951" y="37089"/>
                      </a:cubicBezTo>
                      <a:cubicBezTo>
                        <a:pt x="4295" y="39239"/>
                        <a:pt x="7912" y="39078"/>
                        <a:pt x="10055" y="36708"/>
                      </a:cubicBezTo>
                      <a:cubicBezTo>
                        <a:pt x="11730" y="34926"/>
                        <a:pt x="13471" y="33225"/>
                        <a:pt x="14877" y="31243"/>
                      </a:cubicBezTo>
                      <a:cubicBezTo>
                        <a:pt x="17489" y="27573"/>
                        <a:pt x="19699" y="23454"/>
                        <a:pt x="22177" y="19683"/>
                      </a:cubicBezTo>
                      <a:cubicBezTo>
                        <a:pt x="26531" y="13066"/>
                        <a:pt x="30950" y="6537"/>
                        <a:pt x="35438"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7" name="Google Shape;957;p5"/>
                <p:cNvSpPr/>
                <p:nvPr/>
              </p:nvSpPr>
              <p:spPr>
                <a:xfrm>
                  <a:off x="8372608" y="1978834"/>
                  <a:ext cx="26379" cy="29252"/>
                </a:xfrm>
                <a:custGeom>
                  <a:avLst/>
                  <a:gdLst/>
                  <a:ahLst/>
                  <a:cxnLst/>
                  <a:rect l="l" t="t" r="r" b="b"/>
                  <a:pathLst>
                    <a:path w="26379" h="29252" extrusionOk="0">
                      <a:moveTo>
                        <a:pt x="26380" y="0"/>
                      </a:moveTo>
                      <a:cubicBezTo>
                        <a:pt x="26380" y="0"/>
                        <a:pt x="9905" y="12899"/>
                        <a:pt x="13990" y="9698"/>
                      </a:cubicBezTo>
                      <a:cubicBezTo>
                        <a:pt x="17406" y="7059"/>
                        <a:pt x="20754" y="4420"/>
                        <a:pt x="24237" y="1868"/>
                      </a:cubicBezTo>
                      <a:cubicBezTo>
                        <a:pt x="25041" y="1239"/>
                        <a:pt x="22696" y="3248"/>
                        <a:pt x="21892" y="3925"/>
                      </a:cubicBezTo>
                      <a:cubicBezTo>
                        <a:pt x="19749" y="5673"/>
                        <a:pt x="18678" y="6550"/>
                        <a:pt x="16468" y="8211"/>
                      </a:cubicBezTo>
                      <a:cubicBezTo>
                        <a:pt x="13052" y="10836"/>
                        <a:pt x="9301" y="12993"/>
                        <a:pt x="5752" y="15451"/>
                      </a:cubicBezTo>
                      <a:cubicBezTo>
                        <a:pt x="4546" y="16241"/>
                        <a:pt x="3609" y="17252"/>
                        <a:pt x="2671" y="18270"/>
                      </a:cubicBezTo>
                      <a:cubicBezTo>
                        <a:pt x="2001" y="18973"/>
                        <a:pt x="2537" y="18598"/>
                        <a:pt x="1934" y="19194"/>
                      </a:cubicBezTo>
                      <a:cubicBezTo>
                        <a:pt x="1868" y="19268"/>
                        <a:pt x="1533" y="19462"/>
                        <a:pt x="1667" y="19402"/>
                      </a:cubicBezTo>
                      <a:cubicBezTo>
                        <a:pt x="-610" y="21706"/>
                        <a:pt x="-544" y="25443"/>
                        <a:pt x="1801" y="27660"/>
                      </a:cubicBezTo>
                      <a:cubicBezTo>
                        <a:pt x="4078" y="29883"/>
                        <a:pt x="7761" y="29749"/>
                        <a:pt x="9972" y="27445"/>
                      </a:cubicBezTo>
                      <a:cubicBezTo>
                        <a:pt x="18142" y="13683"/>
                        <a:pt x="20419" y="10012"/>
                        <a:pt x="18142" y="13770"/>
                      </a:cubicBezTo>
                      <a:cubicBezTo>
                        <a:pt x="15396" y="18304"/>
                        <a:pt x="12784" y="22851"/>
                        <a:pt x="10105" y="27425"/>
                      </a:cubicBezTo>
                      <a:cubicBezTo>
                        <a:pt x="9972" y="27666"/>
                        <a:pt x="10440" y="26977"/>
                        <a:pt x="10641" y="26776"/>
                      </a:cubicBezTo>
                      <a:cubicBezTo>
                        <a:pt x="10842" y="26561"/>
                        <a:pt x="11579" y="25892"/>
                        <a:pt x="11713" y="25711"/>
                      </a:cubicBezTo>
                      <a:cubicBezTo>
                        <a:pt x="12851" y="24492"/>
                        <a:pt x="13722" y="23240"/>
                        <a:pt x="14458" y="21759"/>
                      </a:cubicBezTo>
                      <a:cubicBezTo>
                        <a:pt x="16869" y="17225"/>
                        <a:pt x="19481" y="12899"/>
                        <a:pt x="21959" y="8425"/>
                      </a:cubicBezTo>
                      <a:cubicBezTo>
                        <a:pt x="22496" y="7427"/>
                        <a:pt x="23031" y="6383"/>
                        <a:pt x="23566" y="5378"/>
                      </a:cubicBezTo>
                      <a:cubicBezTo>
                        <a:pt x="24103" y="4434"/>
                        <a:pt x="25710" y="1688"/>
                        <a:pt x="25108" y="2585"/>
                      </a:cubicBezTo>
                      <a:cubicBezTo>
                        <a:pt x="22763" y="6262"/>
                        <a:pt x="26380" y="0"/>
                        <a:pt x="2638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8" name="Google Shape;958;p5"/>
                <p:cNvSpPr/>
                <p:nvPr/>
              </p:nvSpPr>
              <p:spPr>
                <a:xfrm>
                  <a:off x="8321355" y="1967763"/>
                  <a:ext cx="25326" cy="18793"/>
                </a:xfrm>
                <a:custGeom>
                  <a:avLst/>
                  <a:gdLst/>
                  <a:ahLst/>
                  <a:cxnLst/>
                  <a:rect l="l" t="t" r="r" b="b"/>
                  <a:pathLst>
                    <a:path w="25326" h="18793" extrusionOk="0">
                      <a:moveTo>
                        <a:pt x="25327" y="0"/>
                      </a:moveTo>
                      <a:cubicBezTo>
                        <a:pt x="25327" y="0"/>
                        <a:pt x="12401" y="4748"/>
                        <a:pt x="15750" y="3576"/>
                      </a:cubicBezTo>
                      <a:cubicBezTo>
                        <a:pt x="18161" y="2726"/>
                        <a:pt x="20639" y="1795"/>
                        <a:pt x="23117" y="1118"/>
                      </a:cubicBezTo>
                      <a:cubicBezTo>
                        <a:pt x="23854" y="917"/>
                        <a:pt x="21711" y="1808"/>
                        <a:pt x="20973" y="2150"/>
                      </a:cubicBezTo>
                      <a:cubicBezTo>
                        <a:pt x="20371" y="2458"/>
                        <a:pt x="19701" y="2853"/>
                        <a:pt x="19031" y="3154"/>
                      </a:cubicBezTo>
                      <a:cubicBezTo>
                        <a:pt x="16152" y="4460"/>
                        <a:pt x="13138" y="5639"/>
                        <a:pt x="10057" y="6309"/>
                      </a:cubicBezTo>
                      <a:cubicBezTo>
                        <a:pt x="8718" y="6603"/>
                        <a:pt x="7445" y="6798"/>
                        <a:pt x="6173" y="7146"/>
                      </a:cubicBezTo>
                      <a:cubicBezTo>
                        <a:pt x="2958" y="6972"/>
                        <a:pt x="212" y="9430"/>
                        <a:pt x="11" y="12624"/>
                      </a:cubicBezTo>
                      <a:cubicBezTo>
                        <a:pt x="-190" y="15819"/>
                        <a:pt x="2288" y="18592"/>
                        <a:pt x="5503" y="18772"/>
                      </a:cubicBezTo>
                      <a:cubicBezTo>
                        <a:pt x="15415" y="9363"/>
                        <a:pt x="18094" y="6831"/>
                        <a:pt x="15415" y="9389"/>
                      </a:cubicBezTo>
                      <a:cubicBezTo>
                        <a:pt x="12200" y="12410"/>
                        <a:pt x="8986" y="15497"/>
                        <a:pt x="6106" y="18779"/>
                      </a:cubicBezTo>
                      <a:cubicBezTo>
                        <a:pt x="6039" y="18833"/>
                        <a:pt x="7244" y="18732"/>
                        <a:pt x="8249" y="18505"/>
                      </a:cubicBezTo>
                      <a:cubicBezTo>
                        <a:pt x="9789" y="18136"/>
                        <a:pt x="11129" y="17527"/>
                        <a:pt x="12401" y="16549"/>
                      </a:cubicBezTo>
                      <a:cubicBezTo>
                        <a:pt x="15683" y="14058"/>
                        <a:pt x="18897" y="9095"/>
                        <a:pt x="21309" y="5786"/>
                      </a:cubicBezTo>
                      <a:cubicBezTo>
                        <a:pt x="21711" y="5197"/>
                        <a:pt x="22112" y="4547"/>
                        <a:pt x="22581" y="3951"/>
                      </a:cubicBezTo>
                      <a:cubicBezTo>
                        <a:pt x="22983" y="3308"/>
                        <a:pt x="24523" y="1547"/>
                        <a:pt x="23920" y="2023"/>
                      </a:cubicBezTo>
                      <a:cubicBezTo>
                        <a:pt x="20907" y="4259"/>
                        <a:pt x="25327" y="0"/>
                        <a:pt x="25327"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9" name="Google Shape;959;p5"/>
                <p:cNvSpPr/>
                <p:nvPr/>
              </p:nvSpPr>
              <p:spPr>
                <a:xfrm>
                  <a:off x="8298951" y="1899666"/>
                  <a:ext cx="29916" cy="26207"/>
                </a:xfrm>
                <a:custGeom>
                  <a:avLst/>
                  <a:gdLst/>
                  <a:ahLst/>
                  <a:cxnLst/>
                  <a:rect l="l" t="t" r="r" b="b"/>
                  <a:pathLst>
                    <a:path w="29916" h="26207" extrusionOk="0">
                      <a:moveTo>
                        <a:pt x="29917" y="0"/>
                      </a:moveTo>
                      <a:cubicBezTo>
                        <a:pt x="29917" y="0"/>
                        <a:pt x="11365" y="10749"/>
                        <a:pt x="15986" y="8063"/>
                      </a:cubicBezTo>
                      <a:cubicBezTo>
                        <a:pt x="19000" y="6322"/>
                        <a:pt x="22014" y="4480"/>
                        <a:pt x="25027" y="2726"/>
                      </a:cubicBezTo>
                      <a:cubicBezTo>
                        <a:pt x="23755" y="3422"/>
                        <a:pt x="21880" y="4434"/>
                        <a:pt x="20607" y="5130"/>
                      </a:cubicBezTo>
                      <a:cubicBezTo>
                        <a:pt x="16388" y="7461"/>
                        <a:pt x="12236" y="9798"/>
                        <a:pt x="7882" y="11868"/>
                      </a:cubicBezTo>
                      <a:cubicBezTo>
                        <a:pt x="6342" y="12591"/>
                        <a:pt x="5070" y="13395"/>
                        <a:pt x="3797" y="14486"/>
                      </a:cubicBezTo>
                      <a:cubicBezTo>
                        <a:pt x="3395" y="14834"/>
                        <a:pt x="3061" y="15196"/>
                        <a:pt x="2659" y="15551"/>
                      </a:cubicBezTo>
                      <a:cubicBezTo>
                        <a:pt x="2458" y="15705"/>
                        <a:pt x="1855" y="16080"/>
                        <a:pt x="2056" y="15966"/>
                      </a:cubicBezTo>
                      <a:cubicBezTo>
                        <a:pt x="6677" y="13301"/>
                        <a:pt x="1989" y="16026"/>
                        <a:pt x="1989" y="16060"/>
                      </a:cubicBezTo>
                      <a:cubicBezTo>
                        <a:pt x="-422" y="18156"/>
                        <a:pt x="-690" y="21820"/>
                        <a:pt x="1453" y="24237"/>
                      </a:cubicBezTo>
                      <a:cubicBezTo>
                        <a:pt x="3529" y="26648"/>
                        <a:pt x="7213" y="26869"/>
                        <a:pt x="9624" y="24773"/>
                      </a:cubicBezTo>
                      <a:cubicBezTo>
                        <a:pt x="9490" y="24947"/>
                        <a:pt x="10026" y="24505"/>
                        <a:pt x="10227" y="24358"/>
                      </a:cubicBezTo>
                      <a:cubicBezTo>
                        <a:pt x="10360" y="24264"/>
                        <a:pt x="10360" y="24170"/>
                        <a:pt x="10427" y="24077"/>
                      </a:cubicBezTo>
                      <a:cubicBezTo>
                        <a:pt x="10896" y="23675"/>
                        <a:pt x="11499" y="23300"/>
                        <a:pt x="11968" y="22878"/>
                      </a:cubicBezTo>
                      <a:cubicBezTo>
                        <a:pt x="13374" y="21619"/>
                        <a:pt x="14379" y="20139"/>
                        <a:pt x="15450" y="18592"/>
                      </a:cubicBezTo>
                      <a:cubicBezTo>
                        <a:pt x="18330" y="14332"/>
                        <a:pt x="21545" y="10280"/>
                        <a:pt x="24760" y="6262"/>
                      </a:cubicBezTo>
                      <a:cubicBezTo>
                        <a:pt x="25296" y="5599"/>
                        <a:pt x="25898" y="4956"/>
                        <a:pt x="26434" y="4293"/>
                      </a:cubicBezTo>
                      <a:cubicBezTo>
                        <a:pt x="27036" y="3590"/>
                        <a:pt x="28644" y="1460"/>
                        <a:pt x="28108" y="2156"/>
                      </a:cubicBezTo>
                      <a:cubicBezTo>
                        <a:pt x="25296" y="5552"/>
                        <a:pt x="29917" y="0"/>
                        <a:pt x="29917"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0" name="Google Shape;960;p5"/>
                <p:cNvSpPr/>
                <p:nvPr/>
              </p:nvSpPr>
              <p:spPr>
                <a:xfrm>
                  <a:off x="8359493" y="1760701"/>
                  <a:ext cx="31591" cy="12332"/>
                </a:xfrm>
                <a:custGeom>
                  <a:avLst/>
                  <a:gdLst/>
                  <a:ahLst/>
                  <a:cxnLst/>
                  <a:rect l="l" t="t" r="r" b="b"/>
                  <a:pathLst>
                    <a:path w="31591" h="12332" extrusionOk="0">
                      <a:moveTo>
                        <a:pt x="31591" y="12333"/>
                      </a:moveTo>
                      <a:cubicBezTo>
                        <a:pt x="31591" y="12333"/>
                        <a:pt x="29382" y="11181"/>
                        <a:pt x="26368" y="9654"/>
                      </a:cubicBezTo>
                      <a:cubicBezTo>
                        <a:pt x="27640" y="10243"/>
                        <a:pt x="23756" y="8388"/>
                        <a:pt x="22550" y="7725"/>
                      </a:cubicBezTo>
                      <a:cubicBezTo>
                        <a:pt x="19537" y="6138"/>
                        <a:pt x="16590" y="4477"/>
                        <a:pt x="13710" y="2682"/>
                      </a:cubicBezTo>
                      <a:cubicBezTo>
                        <a:pt x="12571" y="1972"/>
                        <a:pt x="11500" y="1276"/>
                        <a:pt x="10160" y="874"/>
                      </a:cubicBezTo>
                      <a:cubicBezTo>
                        <a:pt x="9692" y="726"/>
                        <a:pt x="8419" y="305"/>
                        <a:pt x="8821" y="546"/>
                      </a:cubicBezTo>
                      <a:cubicBezTo>
                        <a:pt x="12304" y="2568"/>
                        <a:pt x="8754" y="539"/>
                        <a:pt x="7147" y="177"/>
                      </a:cubicBezTo>
                      <a:cubicBezTo>
                        <a:pt x="4066" y="-613"/>
                        <a:pt x="985" y="1316"/>
                        <a:pt x="182" y="4417"/>
                      </a:cubicBezTo>
                      <a:cubicBezTo>
                        <a:pt x="-622" y="7518"/>
                        <a:pt x="1320" y="10605"/>
                        <a:pt x="4468" y="11395"/>
                      </a:cubicBezTo>
                      <a:cubicBezTo>
                        <a:pt x="17996" y="11864"/>
                        <a:pt x="20542" y="11958"/>
                        <a:pt x="17996" y="11911"/>
                      </a:cubicBezTo>
                      <a:cubicBezTo>
                        <a:pt x="13978" y="11831"/>
                        <a:pt x="9960" y="11677"/>
                        <a:pt x="5941" y="11790"/>
                      </a:cubicBezTo>
                      <a:cubicBezTo>
                        <a:pt x="5406" y="11804"/>
                        <a:pt x="6879" y="12092"/>
                        <a:pt x="7415" y="12185"/>
                      </a:cubicBezTo>
                      <a:cubicBezTo>
                        <a:pt x="8687" y="12447"/>
                        <a:pt x="9893" y="12266"/>
                        <a:pt x="11232" y="12192"/>
                      </a:cubicBezTo>
                      <a:cubicBezTo>
                        <a:pt x="14647" y="11998"/>
                        <a:pt x="17996" y="12005"/>
                        <a:pt x="21412" y="12052"/>
                      </a:cubicBezTo>
                      <a:cubicBezTo>
                        <a:pt x="22818" y="12072"/>
                        <a:pt x="27105" y="12353"/>
                        <a:pt x="25699" y="12253"/>
                      </a:cubicBezTo>
                      <a:cubicBezTo>
                        <a:pt x="23154" y="12065"/>
                        <a:pt x="31591" y="12333"/>
                        <a:pt x="31591" y="1233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1" name="Google Shape;961;p5"/>
                <p:cNvSpPr/>
                <p:nvPr/>
              </p:nvSpPr>
              <p:spPr>
                <a:xfrm>
                  <a:off x="8343408" y="1720338"/>
                  <a:ext cx="33144" cy="14712"/>
                </a:xfrm>
                <a:custGeom>
                  <a:avLst/>
                  <a:gdLst/>
                  <a:ahLst/>
                  <a:cxnLst/>
                  <a:rect l="l" t="t" r="r" b="b"/>
                  <a:pathLst>
                    <a:path w="33144" h="14712" extrusionOk="0">
                      <a:moveTo>
                        <a:pt x="33144" y="14522"/>
                      </a:moveTo>
                      <a:cubicBezTo>
                        <a:pt x="33144" y="14522"/>
                        <a:pt x="30063" y="12754"/>
                        <a:pt x="26514" y="10771"/>
                      </a:cubicBezTo>
                      <a:cubicBezTo>
                        <a:pt x="26581" y="10691"/>
                        <a:pt x="26782" y="10932"/>
                        <a:pt x="26782" y="10825"/>
                      </a:cubicBezTo>
                      <a:cubicBezTo>
                        <a:pt x="27518" y="8494"/>
                        <a:pt x="22495" y="8481"/>
                        <a:pt x="20419" y="7215"/>
                      </a:cubicBezTo>
                      <a:cubicBezTo>
                        <a:pt x="18276" y="5943"/>
                        <a:pt x="14860" y="906"/>
                        <a:pt x="14124" y="3257"/>
                      </a:cubicBezTo>
                      <a:cubicBezTo>
                        <a:pt x="13387" y="5628"/>
                        <a:pt x="14124" y="3190"/>
                        <a:pt x="7561" y="263"/>
                      </a:cubicBezTo>
                      <a:cubicBezTo>
                        <a:pt x="4480" y="-701"/>
                        <a:pt x="1198" y="1074"/>
                        <a:pt x="260" y="4128"/>
                      </a:cubicBezTo>
                      <a:cubicBezTo>
                        <a:pt x="-677" y="7175"/>
                        <a:pt x="997" y="10363"/>
                        <a:pt x="4011" y="11327"/>
                      </a:cubicBezTo>
                      <a:cubicBezTo>
                        <a:pt x="12784" y="12271"/>
                        <a:pt x="11244" y="12137"/>
                        <a:pt x="12784" y="12291"/>
                      </a:cubicBezTo>
                      <a:cubicBezTo>
                        <a:pt x="12115" y="12372"/>
                        <a:pt x="11311" y="12111"/>
                        <a:pt x="11043" y="12767"/>
                      </a:cubicBezTo>
                      <a:cubicBezTo>
                        <a:pt x="10306" y="15118"/>
                        <a:pt x="15999" y="12975"/>
                        <a:pt x="18477" y="13149"/>
                      </a:cubicBezTo>
                      <a:cubicBezTo>
                        <a:pt x="20888" y="13316"/>
                        <a:pt x="25107" y="16122"/>
                        <a:pt x="25844" y="13792"/>
                      </a:cubicBezTo>
                      <a:cubicBezTo>
                        <a:pt x="26581" y="11474"/>
                        <a:pt x="33144" y="14522"/>
                        <a:pt x="33144" y="1452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2" name="Google Shape;962;p5"/>
                <p:cNvSpPr/>
                <p:nvPr/>
              </p:nvSpPr>
              <p:spPr>
                <a:xfrm>
                  <a:off x="8378560" y="1695618"/>
                  <a:ext cx="24579" cy="19183"/>
                </a:xfrm>
                <a:custGeom>
                  <a:avLst/>
                  <a:gdLst/>
                  <a:ahLst/>
                  <a:cxnLst/>
                  <a:rect l="l" t="t" r="r" b="b"/>
                  <a:pathLst>
                    <a:path w="24579" h="19183" extrusionOk="0">
                      <a:moveTo>
                        <a:pt x="10248" y="1790"/>
                      </a:moveTo>
                      <a:cubicBezTo>
                        <a:pt x="12391" y="4630"/>
                        <a:pt x="10315" y="1884"/>
                        <a:pt x="9176" y="1101"/>
                      </a:cubicBezTo>
                      <a:cubicBezTo>
                        <a:pt x="6565" y="-768"/>
                        <a:pt x="2948" y="-205"/>
                        <a:pt x="1072" y="2393"/>
                      </a:cubicBezTo>
                      <a:cubicBezTo>
                        <a:pt x="-803" y="4992"/>
                        <a:pt x="-133" y="8541"/>
                        <a:pt x="2412" y="10410"/>
                      </a:cubicBezTo>
                      <a:cubicBezTo>
                        <a:pt x="13529" y="14776"/>
                        <a:pt x="15673" y="15620"/>
                        <a:pt x="13529" y="14830"/>
                      </a:cubicBezTo>
                      <a:cubicBezTo>
                        <a:pt x="10248" y="13598"/>
                        <a:pt x="6899" y="12332"/>
                        <a:pt x="3550" y="11267"/>
                      </a:cubicBezTo>
                      <a:cubicBezTo>
                        <a:pt x="3149" y="11140"/>
                        <a:pt x="4220" y="11830"/>
                        <a:pt x="4555" y="12057"/>
                      </a:cubicBezTo>
                      <a:cubicBezTo>
                        <a:pt x="4890" y="12265"/>
                        <a:pt x="5292" y="12432"/>
                        <a:pt x="5627" y="12586"/>
                      </a:cubicBezTo>
                      <a:cubicBezTo>
                        <a:pt x="5894" y="12687"/>
                        <a:pt x="7435" y="13082"/>
                        <a:pt x="7703" y="13156"/>
                      </a:cubicBezTo>
                      <a:cubicBezTo>
                        <a:pt x="10583" y="13966"/>
                        <a:pt x="13462" y="15031"/>
                        <a:pt x="16275" y="16062"/>
                      </a:cubicBezTo>
                      <a:cubicBezTo>
                        <a:pt x="17481" y="16498"/>
                        <a:pt x="20896" y="17884"/>
                        <a:pt x="19758" y="17382"/>
                      </a:cubicBezTo>
                      <a:cubicBezTo>
                        <a:pt x="17681" y="16464"/>
                        <a:pt x="24580" y="19183"/>
                        <a:pt x="24580" y="19183"/>
                      </a:cubicBezTo>
                      <a:cubicBezTo>
                        <a:pt x="24580" y="19183"/>
                        <a:pt x="23174" y="17563"/>
                        <a:pt x="21231" y="15265"/>
                      </a:cubicBezTo>
                      <a:cubicBezTo>
                        <a:pt x="21097" y="15172"/>
                        <a:pt x="21097" y="15051"/>
                        <a:pt x="21030" y="14957"/>
                      </a:cubicBezTo>
                      <a:cubicBezTo>
                        <a:pt x="21231" y="15165"/>
                        <a:pt x="19624" y="13176"/>
                        <a:pt x="18887" y="12299"/>
                      </a:cubicBezTo>
                      <a:cubicBezTo>
                        <a:pt x="17012" y="9975"/>
                        <a:pt x="15136" y="7617"/>
                        <a:pt x="13462" y="5146"/>
                      </a:cubicBezTo>
                      <a:cubicBezTo>
                        <a:pt x="12793" y="4168"/>
                        <a:pt x="12257" y="3338"/>
                        <a:pt x="11319" y="2581"/>
                      </a:cubicBezTo>
                      <a:cubicBezTo>
                        <a:pt x="10984" y="2313"/>
                        <a:pt x="10046" y="1449"/>
                        <a:pt x="10248" y="179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3" name="Google Shape;963;p5"/>
                <p:cNvSpPr/>
                <p:nvPr/>
              </p:nvSpPr>
              <p:spPr>
                <a:xfrm>
                  <a:off x="8484872" y="1740309"/>
                  <a:ext cx="30715" cy="31813"/>
                </a:xfrm>
                <a:custGeom>
                  <a:avLst/>
                  <a:gdLst/>
                  <a:ahLst/>
                  <a:cxnLst/>
                  <a:rect l="l" t="t" r="r" b="b"/>
                  <a:pathLst>
                    <a:path w="30715" h="31813" extrusionOk="0">
                      <a:moveTo>
                        <a:pt x="10021" y="1790"/>
                      </a:moveTo>
                      <a:cubicBezTo>
                        <a:pt x="7811" y="-521"/>
                        <a:pt x="4061" y="-608"/>
                        <a:pt x="1716" y="1609"/>
                      </a:cubicBezTo>
                      <a:cubicBezTo>
                        <a:pt x="-561" y="3819"/>
                        <a:pt x="-561" y="7502"/>
                        <a:pt x="1649" y="9813"/>
                      </a:cubicBezTo>
                      <a:cubicBezTo>
                        <a:pt x="16182" y="20803"/>
                        <a:pt x="19866" y="23388"/>
                        <a:pt x="16182" y="20730"/>
                      </a:cubicBezTo>
                      <a:cubicBezTo>
                        <a:pt x="12432" y="18051"/>
                        <a:pt x="8547" y="15613"/>
                        <a:pt x="4730" y="13095"/>
                      </a:cubicBezTo>
                      <a:cubicBezTo>
                        <a:pt x="3457" y="12257"/>
                        <a:pt x="7141" y="14923"/>
                        <a:pt x="8413" y="15794"/>
                      </a:cubicBezTo>
                      <a:cubicBezTo>
                        <a:pt x="9686" y="16671"/>
                        <a:pt x="10958" y="17441"/>
                        <a:pt x="12231" y="18312"/>
                      </a:cubicBezTo>
                      <a:cubicBezTo>
                        <a:pt x="16048" y="20904"/>
                        <a:pt x="19732" y="23603"/>
                        <a:pt x="23415" y="26322"/>
                      </a:cubicBezTo>
                      <a:cubicBezTo>
                        <a:pt x="24621" y="27226"/>
                        <a:pt x="28305" y="29952"/>
                        <a:pt x="27099" y="29021"/>
                      </a:cubicBezTo>
                      <a:cubicBezTo>
                        <a:pt x="23482" y="26248"/>
                        <a:pt x="30716" y="31814"/>
                        <a:pt x="30716" y="31814"/>
                      </a:cubicBezTo>
                      <a:cubicBezTo>
                        <a:pt x="30716" y="31814"/>
                        <a:pt x="29309" y="29757"/>
                        <a:pt x="28171" y="28050"/>
                      </a:cubicBezTo>
                      <a:cubicBezTo>
                        <a:pt x="27233" y="26811"/>
                        <a:pt x="26429" y="25525"/>
                        <a:pt x="25559" y="24286"/>
                      </a:cubicBezTo>
                      <a:cubicBezTo>
                        <a:pt x="24688" y="23027"/>
                        <a:pt x="23884" y="21694"/>
                        <a:pt x="23081" y="20428"/>
                      </a:cubicBezTo>
                      <a:cubicBezTo>
                        <a:pt x="20536" y="16604"/>
                        <a:pt x="18192" y="12706"/>
                        <a:pt x="15714" y="8835"/>
                      </a:cubicBezTo>
                      <a:cubicBezTo>
                        <a:pt x="14910" y="7549"/>
                        <a:pt x="12365" y="3759"/>
                        <a:pt x="13169" y="5071"/>
                      </a:cubicBezTo>
                      <a:cubicBezTo>
                        <a:pt x="15513" y="9029"/>
                        <a:pt x="13169" y="5044"/>
                        <a:pt x="10021" y="179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4" name="Google Shape;964;p5"/>
                <p:cNvSpPr/>
                <p:nvPr/>
              </p:nvSpPr>
              <p:spPr>
                <a:xfrm>
                  <a:off x="8518219" y="1742806"/>
                  <a:ext cx="23822" cy="29591"/>
                </a:xfrm>
                <a:custGeom>
                  <a:avLst/>
                  <a:gdLst/>
                  <a:ahLst/>
                  <a:cxnLst/>
                  <a:rect l="l" t="t" r="r" b="b"/>
                  <a:pathLst>
                    <a:path w="23822" h="29591" extrusionOk="0">
                      <a:moveTo>
                        <a:pt x="10495" y="2294"/>
                      </a:moveTo>
                      <a:cubicBezTo>
                        <a:pt x="8619" y="-258"/>
                        <a:pt x="4936" y="-754"/>
                        <a:pt x="2324" y="1175"/>
                      </a:cubicBezTo>
                      <a:cubicBezTo>
                        <a:pt x="-221" y="3097"/>
                        <a:pt x="-756" y="6714"/>
                        <a:pt x="1118" y="9272"/>
                      </a:cubicBezTo>
                      <a:cubicBezTo>
                        <a:pt x="7749" y="15219"/>
                        <a:pt x="6477" y="14108"/>
                        <a:pt x="7749" y="15273"/>
                      </a:cubicBezTo>
                      <a:cubicBezTo>
                        <a:pt x="7280" y="15112"/>
                        <a:pt x="6811" y="14442"/>
                        <a:pt x="6342" y="14784"/>
                      </a:cubicBezTo>
                      <a:cubicBezTo>
                        <a:pt x="4333" y="16324"/>
                        <a:pt x="10361" y="17892"/>
                        <a:pt x="12303" y="19532"/>
                      </a:cubicBezTo>
                      <a:cubicBezTo>
                        <a:pt x="14246" y="21166"/>
                        <a:pt x="16053" y="26096"/>
                        <a:pt x="18063" y="24562"/>
                      </a:cubicBezTo>
                      <a:cubicBezTo>
                        <a:pt x="20072" y="23042"/>
                        <a:pt x="23822" y="29592"/>
                        <a:pt x="23822" y="29592"/>
                      </a:cubicBezTo>
                      <a:cubicBezTo>
                        <a:pt x="23822" y="29592"/>
                        <a:pt x="22282" y="26464"/>
                        <a:pt x="20541" y="22740"/>
                      </a:cubicBezTo>
                      <a:cubicBezTo>
                        <a:pt x="20474" y="22774"/>
                        <a:pt x="20474" y="22647"/>
                        <a:pt x="20407" y="22673"/>
                      </a:cubicBezTo>
                      <a:cubicBezTo>
                        <a:pt x="22282" y="21120"/>
                        <a:pt x="18264" y="18099"/>
                        <a:pt x="17259" y="15802"/>
                      </a:cubicBezTo>
                      <a:cubicBezTo>
                        <a:pt x="16254" y="13458"/>
                        <a:pt x="16321" y="7209"/>
                        <a:pt x="14246" y="8750"/>
                      </a:cubicBezTo>
                      <a:cubicBezTo>
                        <a:pt x="12236" y="10304"/>
                        <a:pt x="14379" y="8743"/>
                        <a:pt x="10495" y="229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5" name="Google Shape;965;p5"/>
                <p:cNvSpPr/>
                <p:nvPr/>
              </p:nvSpPr>
              <p:spPr>
                <a:xfrm>
                  <a:off x="8457580" y="1559296"/>
                  <a:ext cx="27601" cy="30152"/>
                </a:xfrm>
                <a:custGeom>
                  <a:avLst/>
                  <a:gdLst/>
                  <a:ahLst/>
                  <a:cxnLst/>
                  <a:rect l="l" t="t" r="r" b="b"/>
                  <a:pathLst>
                    <a:path w="27601" h="30152" extrusionOk="0">
                      <a:moveTo>
                        <a:pt x="10122" y="1977"/>
                      </a:moveTo>
                      <a:cubicBezTo>
                        <a:pt x="7979" y="-407"/>
                        <a:pt x="4295" y="-695"/>
                        <a:pt x="1952" y="1441"/>
                      </a:cubicBezTo>
                      <a:cubicBezTo>
                        <a:pt x="-459" y="3578"/>
                        <a:pt x="-661" y="7308"/>
                        <a:pt x="1482" y="9692"/>
                      </a:cubicBezTo>
                      <a:cubicBezTo>
                        <a:pt x="14542" y="19933"/>
                        <a:pt x="17020" y="21794"/>
                        <a:pt x="14542" y="19886"/>
                      </a:cubicBezTo>
                      <a:cubicBezTo>
                        <a:pt x="10657" y="16919"/>
                        <a:pt x="6773" y="13932"/>
                        <a:pt x="2755" y="11112"/>
                      </a:cubicBezTo>
                      <a:cubicBezTo>
                        <a:pt x="2286" y="10771"/>
                        <a:pt x="3492" y="12036"/>
                        <a:pt x="3960" y="12465"/>
                      </a:cubicBezTo>
                      <a:cubicBezTo>
                        <a:pt x="5099" y="13630"/>
                        <a:pt x="6438" y="14508"/>
                        <a:pt x="7778" y="15405"/>
                      </a:cubicBezTo>
                      <a:cubicBezTo>
                        <a:pt x="11194" y="17716"/>
                        <a:pt x="14542" y="20127"/>
                        <a:pt x="17891" y="22632"/>
                      </a:cubicBezTo>
                      <a:cubicBezTo>
                        <a:pt x="19230" y="23676"/>
                        <a:pt x="23315" y="26891"/>
                        <a:pt x="21976" y="25779"/>
                      </a:cubicBezTo>
                      <a:cubicBezTo>
                        <a:pt x="19565" y="23763"/>
                        <a:pt x="27602" y="30153"/>
                        <a:pt x="27602" y="30153"/>
                      </a:cubicBezTo>
                      <a:cubicBezTo>
                        <a:pt x="27602" y="30153"/>
                        <a:pt x="26062" y="27547"/>
                        <a:pt x="23918" y="24025"/>
                      </a:cubicBezTo>
                      <a:cubicBezTo>
                        <a:pt x="24856" y="25471"/>
                        <a:pt x="22110" y="21091"/>
                        <a:pt x="21240" y="19604"/>
                      </a:cubicBezTo>
                      <a:cubicBezTo>
                        <a:pt x="19096" y="16041"/>
                        <a:pt x="17020" y="12458"/>
                        <a:pt x="15078" y="8775"/>
                      </a:cubicBezTo>
                      <a:cubicBezTo>
                        <a:pt x="14341" y="7348"/>
                        <a:pt x="13605" y="6009"/>
                        <a:pt x="12533" y="4757"/>
                      </a:cubicBezTo>
                      <a:cubicBezTo>
                        <a:pt x="12198" y="4288"/>
                        <a:pt x="11127" y="2875"/>
                        <a:pt x="11394" y="3404"/>
                      </a:cubicBezTo>
                      <a:cubicBezTo>
                        <a:pt x="13739" y="7683"/>
                        <a:pt x="11461" y="3424"/>
                        <a:pt x="10122" y="1977"/>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6" name="Google Shape;966;p5"/>
                <p:cNvSpPr/>
                <p:nvPr/>
              </p:nvSpPr>
              <p:spPr>
                <a:xfrm>
                  <a:off x="8494653" y="1584339"/>
                  <a:ext cx="25555" cy="31696"/>
                </a:xfrm>
                <a:custGeom>
                  <a:avLst/>
                  <a:gdLst/>
                  <a:ahLst/>
                  <a:cxnLst/>
                  <a:rect l="l" t="t" r="r" b="b"/>
                  <a:pathLst>
                    <a:path w="25555" h="31696" extrusionOk="0">
                      <a:moveTo>
                        <a:pt x="7741" y="300"/>
                      </a:moveTo>
                      <a:cubicBezTo>
                        <a:pt x="6334" y="-195"/>
                        <a:pt x="4794" y="-68"/>
                        <a:pt x="3321" y="615"/>
                      </a:cubicBezTo>
                      <a:cubicBezTo>
                        <a:pt x="441" y="1988"/>
                        <a:pt x="-831" y="5357"/>
                        <a:pt x="575" y="8250"/>
                      </a:cubicBezTo>
                      <a:cubicBezTo>
                        <a:pt x="13233" y="20064"/>
                        <a:pt x="17519" y="23888"/>
                        <a:pt x="13233" y="20077"/>
                      </a:cubicBezTo>
                      <a:cubicBezTo>
                        <a:pt x="9416" y="16722"/>
                        <a:pt x="5665" y="13333"/>
                        <a:pt x="1580" y="10373"/>
                      </a:cubicBezTo>
                      <a:cubicBezTo>
                        <a:pt x="977" y="9911"/>
                        <a:pt x="2182" y="11833"/>
                        <a:pt x="2651" y="12496"/>
                      </a:cubicBezTo>
                      <a:cubicBezTo>
                        <a:pt x="3053" y="13146"/>
                        <a:pt x="3655" y="13715"/>
                        <a:pt x="4192" y="14304"/>
                      </a:cubicBezTo>
                      <a:cubicBezTo>
                        <a:pt x="4928" y="15135"/>
                        <a:pt x="6468" y="16802"/>
                        <a:pt x="7272" y="17579"/>
                      </a:cubicBezTo>
                      <a:cubicBezTo>
                        <a:pt x="11156" y="21363"/>
                        <a:pt x="15242" y="24899"/>
                        <a:pt x="19662" y="28027"/>
                      </a:cubicBezTo>
                      <a:cubicBezTo>
                        <a:pt x="21136" y="29065"/>
                        <a:pt x="22609" y="29956"/>
                        <a:pt x="24149" y="30880"/>
                      </a:cubicBezTo>
                      <a:cubicBezTo>
                        <a:pt x="24484" y="31094"/>
                        <a:pt x="24886" y="31369"/>
                        <a:pt x="25221" y="31570"/>
                      </a:cubicBezTo>
                      <a:cubicBezTo>
                        <a:pt x="25354" y="31637"/>
                        <a:pt x="25421" y="31617"/>
                        <a:pt x="25555" y="31697"/>
                      </a:cubicBezTo>
                      <a:cubicBezTo>
                        <a:pt x="25354" y="31516"/>
                        <a:pt x="25622" y="31590"/>
                        <a:pt x="25488" y="31456"/>
                      </a:cubicBezTo>
                      <a:cubicBezTo>
                        <a:pt x="25288" y="31282"/>
                        <a:pt x="25087" y="31114"/>
                        <a:pt x="24953" y="30933"/>
                      </a:cubicBezTo>
                      <a:cubicBezTo>
                        <a:pt x="24618" y="30532"/>
                        <a:pt x="24417" y="30217"/>
                        <a:pt x="24082" y="29795"/>
                      </a:cubicBezTo>
                      <a:cubicBezTo>
                        <a:pt x="23145" y="28623"/>
                        <a:pt x="22341" y="27424"/>
                        <a:pt x="21537" y="26199"/>
                      </a:cubicBezTo>
                      <a:cubicBezTo>
                        <a:pt x="18724" y="22033"/>
                        <a:pt x="16246" y="17459"/>
                        <a:pt x="14572" y="12710"/>
                      </a:cubicBezTo>
                      <a:cubicBezTo>
                        <a:pt x="13969" y="10828"/>
                        <a:pt x="13634" y="8926"/>
                        <a:pt x="12898" y="7078"/>
                      </a:cubicBezTo>
                      <a:cubicBezTo>
                        <a:pt x="12630" y="6462"/>
                        <a:pt x="11625" y="4600"/>
                        <a:pt x="11960" y="5189"/>
                      </a:cubicBezTo>
                      <a:cubicBezTo>
                        <a:pt x="14103" y="9308"/>
                        <a:pt x="11960" y="5216"/>
                        <a:pt x="11023" y="3301"/>
                      </a:cubicBezTo>
                      <a:cubicBezTo>
                        <a:pt x="10353" y="1861"/>
                        <a:pt x="9147" y="802"/>
                        <a:pt x="7741" y="30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7" name="Google Shape;967;p5"/>
                <p:cNvSpPr/>
                <p:nvPr/>
              </p:nvSpPr>
              <p:spPr>
                <a:xfrm>
                  <a:off x="8571221" y="1597469"/>
                  <a:ext cx="12289" cy="34975"/>
                </a:xfrm>
                <a:custGeom>
                  <a:avLst/>
                  <a:gdLst/>
                  <a:ahLst/>
                  <a:cxnLst/>
                  <a:rect l="l" t="t" r="r" b="b"/>
                  <a:pathLst>
                    <a:path w="12289" h="34975" extrusionOk="0">
                      <a:moveTo>
                        <a:pt x="9665" y="1389"/>
                      </a:moveTo>
                      <a:cubicBezTo>
                        <a:pt x="8526" y="417"/>
                        <a:pt x="6986" y="-98"/>
                        <a:pt x="5378" y="16"/>
                      </a:cubicBezTo>
                      <a:cubicBezTo>
                        <a:pt x="2164" y="243"/>
                        <a:pt x="-247" y="3036"/>
                        <a:pt x="20" y="6231"/>
                      </a:cubicBezTo>
                      <a:cubicBezTo>
                        <a:pt x="2364" y="14870"/>
                        <a:pt x="1963" y="13323"/>
                        <a:pt x="2364" y="14870"/>
                      </a:cubicBezTo>
                      <a:cubicBezTo>
                        <a:pt x="2030" y="14354"/>
                        <a:pt x="2030" y="13450"/>
                        <a:pt x="1360" y="13497"/>
                      </a:cubicBezTo>
                      <a:cubicBezTo>
                        <a:pt x="-1185" y="13671"/>
                        <a:pt x="2967" y="18232"/>
                        <a:pt x="3704" y="20636"/>
                      </a:cubicBezTo>
                      <a:cubicBezTo>
                        <a:pt x="4441" y="23014"/>
                        <a:pt x="3369" y="27970"/>
                        <a:pt x="5847" y="27796"/>
                      </a:cubicBezTo>
                      <a:cubicBezTo>
                        <a:pt x="8325" y="27615"/>
                        <a:pt x="7856" y="34975"/>
                        <a:pt x="7856" y="34975"/>
                      </a:cubicBezTo>
                      <a:cubicBezTo>
                        <a:pt x="7856" y="34975"/>
                        <a:pt x="8325" y="31587"/>
                        <a:pt x="8861" y="27575"/>
                      </a:cubicBezTo>
                      <a:cubicBezTo>
                        <a:pt x="11339" y="27401"/>
                        <a:pt x="9598" y="22619"/>
                        <a:pt x="9999" y="20154"/>
                      </a:cubicBezTo>
                      <a:cubicBezTo>
                        <a:pt x="10401" y="17676"/>
                        <a:pt x="13884" y="12613"/>
                        <a:pt x="11406" y="12787"/>
                      </a:cubicBezTo>
                      <a:cubicBezTo>
                        <a:pt x="8861" y="12968"/>
                        <a:pt x="11339" y="12760"/>
                        <a:pt x="11606" y="5407"/>
                      </a:cubicBezTo>
                      <a:cubicBezTo>
                        <a:pt x="11473" y="3806"/>
                        <a:pt x="10803" y="2360"/>
                        <a:pt x="9665" y="138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8" name="Google Shape;968;p5"/>
                <p:cNvSpPr/>
                <p:nvPr/>
              </p:nvSpPr>
              <p:spPr>
                <a:xfrm>
                  <a:off x="8648260" y="1736463"/>
                  <a:ext cx="34926" cy="34795"/>
                </a:xfrm>
                <a:custGeom>
                  <a:avLst/>
                  <a:gdLst/>
                  <a:ahLst/>
                  <a:cxnLst/>
                  <a:rect l="l" t="t" r="r" b="b"/>
                  <a:pathLst>
                    <a:path w="34926" h="34795" extrusionOk="0">
                      <a:moveTo>
                        <a:pt x="33219" y="1671"/>
                      </a:moveTo>
                      <a:cubicBezTo>
                        <a:pt x="31008" y="-599"/>
                        <a:pt x="27325" y="-532"/>
                        <a:pt x="25048" y="1725"/>
                      </a:cubicBezTo>
                      <a:cubicBezTo>
                        <a:pt x="23440" y="3292"/>
                        <a:pt x="21632" y="4819"/>
                        <a:pt x="20226" y="6607"/>
                      </a:cubicBezTo>
                      <a:cubicBezTo>
                        <a:pt x="17681" y="9902"/>
                        <a:pt x="15538" y="13646"/>
                        <a:pt x="13060" y="17062"/>
                      </a:cubicBezTo>
                      <a:cubicBezTo>
                        <a:pt x="8774" y="23049"/>
                        <a:pt x="4353" y="28896"/>
                        <a:pt x="0" y="34796"/>
                      </a:cubicBezTo>
                      <a:cubicBezTo>
                        <a:pt x="5894" y="30423"/>
                        <a:pt x="11720" y="25976"/>
                        <a:pt x="17748" y="21723"/>
                      </a:cubicBezTo>
                      <a:cubicBezTo>
                        <a:pt x="21164" y="19299"/>
                        <a:pt x="24914" y="17249"/>
                        <a:pt x="28196" y="14691"/>
                      </a:cubicBezTo>
                      <a:cubicBezTo>
                        <a:pt x="30004" y="13304"/>
                        <a:pt x="31612" y="11556"/>
                        <a:pt x="33219" y="9949"/>
                      </a:cubicBezTo>
                      <a:cubicBezTo>
                        <a:pt x="35496" y="7699"/>
                        <a:pt x="35496" y="3942"/>
                        <a:pt x="33219" y="167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9" name="Google Shape;969;p5"/>
                <p:cNvSpPr/>
                <p:nvPr/>
              </p:nvSpPr>
              <p:spPr>
                <a:xfrm>
                  <a:off x="8680933" y="1526114"/>
                  <a:ext cx="12524" cy="29291"/>
                </a:xfrm>
                <a:custGeom>
                  <a:avLst/>
                  <a:gdLst/>
                  <a:ahLst/>
                  <a:cxnLst/>
                  <a:rect l="l" t="t" r="r" b="b"/>
                  <a:pathLst>
                    <a:path w="12524" h="29291" extrusionOk="0">
                      <a:moveTo>
                        <a:pt x="8917" y="440"/>
                      </a:moveTo>
                      <a:cubicBezTo>
                        <a:pt x="5970" y="-786"/>
                        <a:pt x="2554" y="641"/>
                        <a:pt x="1282" y="3594"/>
                      </a:cubicBezTo>
                      <a:cubicBezTo>
                        <a:pt x="1282" y="3855"/>
                        <a:pt x="1282" y="3601"/>
                        <a:pt x="1282" y="3855"/>
                      </a:cubicBezTo>
                      <a:cubicBezTo>
                        <a:pt x="1215" y="3896"/>
                        <a:pt x="1148" y="4157"/>
                        <a:pt x="1081" y="4297"/>
                      </a:cubicBezTo>
                      <a:cubicBezTo>
                        <a:pt x="947" y="4565"/>
                        <a:pt x="813" y="4820"/>
                        <a:pt x="746" y="5088"/>
                      </a:cubicBezTo>
                      <a:cubicBezTo>
                        <a:pt x="613" y="5456"/>
                        <a:pt x="412" y="5858"/>
                        <a:pt x="277" y="6233"/>
                      </a:cubicBezTo>
                      <a:cubicBezTo>
                        <a:pt x="-125" y="7773"/>
                        <a:pt x="9" y="9193"/>
                        <a:pt x="76" y="10780"/>
                      </a:cubicBezTo>
                      <a:cubicBezTo>
                        <a:pt x="210" y="14859"/>
                        <a:pt x="210" y="18877"/>
                        <a:pt x="277" y="22956"/>
                      </a:cubicBezTo>
                      <a:cubicBezTo>
                        <a:pt x="277" y="23612"/>
                        <a:pt x="344" y="24295"/>
                        <a:pt x="412" y="24952"/>
                      </a:cubicBezTo>
                      <a:cubicBezTo>
                        <a:pt x="412" y="25642"/>
                        <a:pt x="344" y="27731"/>
                        <a:pt x="412" y="27035"/>
                      </a:cubicBezTo>
                      <a:cubicBezTo>
                        <a:pt x="679" y="23499"/>
                        <a:pt x="412" y="29292"/>
                        <a:pt x="412" y="29292"/>
                      </a:cubicBezTo>
                      <a:cubicBezTo>
                        <a:pt x="412" y="29292"/>
                        <a:pt x="8180" y="15167"/>
                        <a:pt x="6238" y="18676"/>
                      </a:cubicBezTo>
                      <a:cubicBezTo>
                        <a:pt x="4965" y="20967"/>
                        <a:pt x="3693" y="23164"/>
                        <a:pt x="2353" y="25447"/>
                      </a:cubicBezTo>
                      <a:cubicBezTo>
                        <a:pt x="2822" y="24483"/>
                        <a:pt x="3559" y="23003"/>
                        <a:pt x="4095" y="22045"/>
                      </a:cubicBezTo>
                      <a:cubicBezTo>
                        <a:pt x="5836" y="18784"/>
                        <a:pt x="7644" y="15683"/>
                        <a:pt x="9854" y="12696"/>
                      </a:cubicBezTo>
                      <a:cubicBezTo>
                        <a:pt x="10725" y="11484"/>
                        <a:pt x="11328" y="10405"/>
                        <a:pt x="11797" y="9019"/>
                      </a:cubicBezTo>
                      <a:cubicBezTo>
                        <a:pt x="11864" y="8805"/>
                        <a:pt x="11864" y="8617"/>
                        <a:pt x="11931" y="8410"/>
                      </a:cubicBezTo>
                      <a:cubicBezTo>
                        <a:pt x="11998" y="8302"/>
                        <a:pt x="12132" y="7961"/>
                        <a:pt x="12065" y="8061"/>
                      </a:cubicBezTo>
                      <a:cubicBezTo>
                        <a:pt x="13337" y="5108"/>
                        <a:pt x="11864" y="1665"/>
                        <a:pt x="8917" y="44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0" name="Google Shape;970;p5"/>
                <p:cNvSpPr/>
                <p:nvPr/>
              </p:nvSpPr>
              <p:spPr>
                <a:xfrm>
                  <a:off x="8700231" y="1573119"/>
                  <a:ext cx="22575" cy="52086"/>
                </a:xfrm>
                <a:custGeom>
                  <a:avLst/>
                  <a:gdLst/>
                  <a:ahLst/>
                  <a:cxnLst/>
                  <a:rect l="l" t="t" r="r" b="b"/>
                  <a:pathLst>
                    <a:path w="22575" h="52086" extrusionOk="0">
                      <a:moveTo>
                        <a:pt x="18753" y="350"/>
                      </a:moveTo>
                      <a:cubicBezTo>
                        <a:pt x="15738" y="-742"/>
                        <a:pt x="12390" y="805"/>
                        <a:pt x="11319" y="3812"/>
                      </a:cubicBezTo>
                      <a:cubicBezTo>
                        <a:pt x="8506" y="11695"/>
                        <a:pt x="7234" y="19712"/>
                        <a:pt x="5492" y="27889"/>
                      </a:cubicBezTo>
                      <a:cubicBezTo>
                        <a:pt x="3751" y="35986"/>
                        <a:pt x="1808" y="44009"/>
                        <a:pt x="0" y="52086"/>
                      </a:cubicBezTo>
                      <a:cubicBezTo>
                        <a:pt x="3751" y="44699"/>
                        <a:pt x="7434" y="37319"/>
                        <a:pt x="11252" y="29985"/>
                      </a:cubicBezTo>
                      <a:cubicBezTo>
                        <a:pt x="15136" y="22578"/>
                        <a:pt x="19355" y="15640"/>
                        <a:pt x="22235" y="7757"/>
                      </a:cubicBezTo>
                      <a:cubicBezTo>
                        <a:pt x="23306" y="4750"/>
                        <a:pt x="21766" y="1435"/>
                        <a:pt x="18753" y="35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1" name="Google Shape;971;p5"/>
                <p:cNvSpPr/>
                <p:nvPr/>
              </p:nvSpPr>
              <p:spPr>
                <a:xfrm>
                  <a:off x="8656564" y="1602473"/>
                  <a:ext cx="21041" cy="35965"/>
                </a:xfrm>
                <a:custGeom>
                  <a:avLst/>
                  <a:gdLst/>
                  <a:ahLst/>
                  <a:cxnLst/>
                  <a:rect l="l" t="t" r="r" b="b"/>
                  <a:pathLst>
                    <a:path w="21041" h="35965" extrusionOk="0">
                      <a:moveTo>
                        <a:pt x="17882" y="630"/>
                      </a:moveTo>
                      <a:cubicBezTo>
                        <a:pt x="15069" y="-810"/>
                        <a:pt x="11453" y="296"/>
                        <a:pt x="10046" y="3149"/>
                      </a:cubicBezTo>
                      <a:cubicBezTo>
                        <a:pt x="4956" y="19570"/>
                        <a:pt x="4152" y="22725"/>
                        <a:pt x="5023" y="19597"/>
                      </a:cubicBezTo>
                      <a:cubicBezTo>
                        <a:pt x="6497" y="14742"/>
                        <a:pt x="7836" y="9846"/>
                        <a:pt x="9108" y="4943"/>
                      </a:cubicBezTo>
                      <a:cubicBezTo>
                        <a:pt x="9242" y="4341"/>
                        <a:pt x="8573" y="6149"/>
                        <a:pt x="8305" y="6718"/>
                      </a:cubicBezTo>
                      <a:cubicBezTo>
                        <a:pt x="7635" y="8245"/>
                        <a:pt x="7368" y="9692"/>
                        <a:pt x="6965" y="11319"/>
                      </a:cubicBezTo>
                      <a:cubicBezTo>
                        <a:pt x="6028" y="15505"/>
                        <a:pt x="4756" y="19671"/>
                        <a:pt x="3617" y="23796"/>
                      </a:cubicBezTo>
                      <a:cubicBezTo>
                        <a:pt x="3081" y="25517"/>
                        <a:pt x="1607" y="30607"/>
                        <a:pt x="2144" y="28913"/>
                      </a:cubicBezTo>
                      <a:cubicBezTo>
                        <a:pt x="3215" y="25825"/>
                        <a:pt x="0" y="35965"/>
                        <a:pt x="0" y="35965"/>
                      </a:cubicBezTo>
                      <a:cubicBezTo>
                        <a:pt x="0" y="35965"/>
                        <a:pt x="1808" y="33494"/>
                        <a:pt x="4420" y="30045"/>
                      </a:cubicBezTo>
                      <a:cubicBezTo>
                        <a:pt x="3349" y="31518"/>
                        <a:pt x="6564" y="27198"/>
                        <a:pt x="7702" y="25779"/>
                      </a:cubicBezTo>
                      <a:cubicBezTo>
                        <a:pt x="10314" y="22370"/>
                        <a:pt x="12859" y="19055"/>
                        <a:pt x="15672" y="15800"/>
                      </a:cubicBezTo>
                      <a:cubicBezTo>
                        <a:pt x="16743" y="14541"/>
                        <a:pt x="17882" y="13369"/>
                        <a:pt x="18686" y="11902"/>
                      </a:cubicBezTo>
                      <a:cubicBezTo>
                        <a:pt x="19021" y="11359"/>
                        <a:pt x="19959" y="9719"/>
                        <a:pt x="19556" y="10201"/>
                      </a:cubicBezTo>
                      <a:cubicBezTo>
                        <a:pt x="16342" y="14112"/>
                        <a:pt x="19489" y="10167"/>
                        <a:pt x="20427" y="8339"/>
                      </a:cubicBezTo>
                      <a:cubicBezTo>
                        <a:pt x="21833" y="5479"/>
                        <a:pt x="20762" y="2077"/>
                        <a:pt x="17882" y="63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72" name="Google Shape;972;p5"/>
              <p:cNvSpPr/>
              <p:nvPr/>
            </p:nvSpPr>
            <p:spPr>
              <a:xfrm>
                <a:off x="8626787" y="1816606"/>
                <a:ext cx="134204" cy="59774"/>
              </a:xfrm>
              <a:custGeom>
                <a:avLst/>
                <a:gdLst/>
                <a:ahLst/>
                <a:cxnLst/>
                <a:rect l="l" t="t" r="r" b="b"/>
                <a:pathLst>
                  <a:path w="134204" h="59774" extrusionOk="0">
                    <a:moveTo>
                      <a:pt x="42" y="44094"/>
                    </a:moveTo>
                    <a:cubicBezTo>
                      <a:pt x="1515" y="35207"/>
                      <a:pt x="27367" y="51133"/>
                      <a:pt x="59246" y="43130"/>
                    </a:cubicBezTo>
                    <a:cubicBezTo>
                      <a:pt x="95210" y="34115"/>
                      <a:pt x="110145" y="9436"/>
                      <a:pt x="115904" y="214"/>
                    </a:cubicBezTo>
                    <a:cubicBezTo>
                      <a:pt x="116976" y="-1507"/>
                      <a:pt x="135595" y="7641"/>
                      <a:pt x="134122" y="10213"/>
                    </a:cubicBezTo>
                    <a:cubicBezTo>
                      <a:pt x="114431" y="45534"/>
                      <a:pt x="80811" y="56203"/>
                      <a:pt x="59982" y="58788"/>
                    </a:cubicBezTo>
                    <a:cubicBezTo>
                      <a:pt x="23617" y="63302"/>
                      <a:pt x="-1164" y="51260"/>
                      <a:pt x="42" y="44094"/>
                    </a:cubicBezTo>
                    <a:close/>
                  </a:path>
                </a:pathLst>
              </a:custGeom>
              <a:solidFill>
                <a:srgbClr val="000000">
                  <a:alpha val="1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3" name="Google Shape;973;p5"/>
              <p:cNvSpPr/>
              <p:nvPr/>
            </p:nvSpPr>
            <p:spPr>
              <a:xfrm>
                <a:off x="8623518" y="1754088"/>
                <a:ext cx="129289" cy="112300"/>
              </a:xfrm>
              <a:custGeom>
                <a:avLst/>
                <a:gdLst/>
                <a:ahLst/>
                <a:cxnLst/>
                <a:rect l="l" t="t" r="r" b="b"/>
                <a:pathLst>
                  <a:path w="129289" h="112300" extrusionOk="0">
                    <a:moveTo>
                      <a:pt x="230" y="109989"/>
                    </a:moveTo>
                    <a:cubicBezTo>
                      <a:pt x="-3789" y="101932"/>
                      <a:pt x="45838" y="81552"/>
                      <a:pt x="72359" y="62076"/>
                    </a:cubicBezTo>
                    <a:cubicBezTo>
                      <a:pt x="102229" y="40143"/>
                      <a:pt x="106716" y="11646"/>
                      <a:pt x="108591" y="930"/>
                    </a:cubicBezTo>
                    <a:cubicBezTo>
                      <a:pt x="108927" y="-1072"/>
                      <a:pt x="129621" y="361"/>
                      <a:pt x="129286" y="3295"/>
                    </a:cubicBezTo>
                    <a:cubicBezTo>
                      <a:pt x="124330" y="43451"/>
                      <a:pt x="97273" y="66034"/>
                      <a:pt x="78923" y="76315"/>
                    </a:cubicBezTo>
                    <a:cubicBezTo>
                      <a:pt x="47044" y="94217"/>
                      <a:pt x="5386" y="120222"/>
                      <a:pt x="230" y="109989"/>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974" name="Google Shape;974;p5"/>
          <p:cNvGrpSpPr/>
          <p:nvPr/>
        </p:nvGrpSpPr>
        <p:grpSpPr>
          <a:xfrm>
            <a:off x="10174217" y="5214141"/>
            <a:ext cx="1410537" cy="1154790"/>
            <a:chOff x="9502295" y="1922517"/>
            <a:chExt cx="1099491" cy="900140"/>
          </a:xfrm>
        </p:grpSpPr>
        <p:sp>
          <p:nvSpPr>
            <p:cNvPr id="975" name="Google Shape;975;p5"/>
            <p:cNvSpPr/>
            <p:nvPr/>
          </p:nvSpPr>
          <p:spPr>
            <a:xfrm>
              <a:off x="9502295" y="1922701"/>
              <a:ext cx="917124" cy="648719"/>
            </a:xfrm>
            <a:custGeom>
              <a:avLst/>
              <a:gdLst/>
              <a:ahLst/>
              <a:cxnLst/>
              <a:rect l="l" t="t" r="r" b="b"/>
              <a:pathLst>
                <a:path w="917124" h="648719" extrusionOk="0">
                  <a:moveTo>
                    <a:pt x="912435" y="648720"/>
                  </a:moveTo>
                  <a:cubicBezTo>
                    <a:pt x="912435" y="648720"/>
                    <a:pt x="704218" y="462054"/>
                    <a:pt x="433112" y="295935"/>
                  </a:cubicBezTo>
                  <a:cubicBezTo>
                    <a:pt x="233802" y="173784"/>
                    <a:pt x="0" y="78080"/>
                    <a:pt x="0" y="78080"/>
                  </a:cubicBezTo>
                  <a:cubicBezTo>
                    <a:pt x="0" y="78080"/>
                    <a:pt x="330644" y="-149534"/>
                    <a:pt x="723238" y="172484"/>
                  </a:cubicBezTo>
                  <a:cubicBezTo>
                    <a:pt x="964272" y="370167"/>
                    <a:pt x="912435" y="648720"/>
                    <a:pt x="912435" y="648720"/>
                  </a:cubicBezTo>
                  <a:close/>
                </a:path>
              </a:pathLst>
            </a:custGeom>
            <a:solidFill>
              <a:srgbClr val="815C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6" name="Google Shape;976;p5"/>
            <p:cNvSpPr/>
            <p:nvPr/>
          </p:nvSpPr>
          <p:spPr>
            <a:xfrm>
              <a:off x="9626262" y="2005482"/>
              <a:ext cx="776882" cy="553495"/>
            </a:xfrm>
            <a:custGeom>
              <a:avLst/>
              <a:gdLst/>
              <a:ahLst/>
              <a:cxnLst/>
              <a:rect l="l" t="t" r="r" b="b"/>
              <a:pathLst>
                <a:path w="776882" h="553495" extrusionOk="0">
                  <a:moveTo>
                    <a:pt x="776883" y="553495"/>
                  </a:moveTo>
                  <a:cubicBezTo>
                    <a:pt x="776883" y="553495"/>
                    <a:pt x="608045" y="349678"/>
                    <a:pt x="455816" y="249460"/>
                  </a:cubicBezTo>
                  <a:cubicBezTo>
                    <a:pt x="227105" y="98885"/>
                    <a:pt x="0" y="0"/>
                    <a:pt x="0" y="0"/>
                  </a:cubicBezTo>
                  <a:cubicBezTo>
                    <a:pt x="0" y="0"/>
                    <a:pt x="328300" y="86421"/>
                    <a:pt x="483275" y="211473"/>
                  </a:cubicBezTo>
                  <a:cubicBezTo>
                    <a:pt x="638183" y="336531"/>
                    <a:pt x="776883" y="553495"/>
                    <a:pt x="776883" y="553495"/>
                  </a:cubicBezTo>
                  <a:close/>
                </a:path>
              </a:pathLst>
            </a:custGeom>
            <a:solidFill>
              <a:srgbClr val="000000">
                <a:alpha val="1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7" name="Google Shape;977;p5"/>
            <p:cNvSpPr/>
            <p:nvPr/>
          </p:nvSpPr>
          <p:spPr>
            <a:xfrm>
              <a:off x="9521382" y="1922517"/>
              <a:ext cx="770485" cy="388086"/>
            </a:xfrm>
            <a:custGeom>
              <a:avLst/>
              <a:gdLst/>
              <a:ahLst/>
              <a:cxnLst/>
              <a:rect l="l" t="t" r="r" b="b"/>
              <a:pathLst>
                <a:path w="770485" h="388086" extrusionOk="0">
                  <a:moveTo>
                    <a:pt x="0" y="67059"/>
                  </a:moveTo>
                  <a:cubicBezTo>
                    <a:pt x="40987" y="71634"/>
                    <a:pt x="97513" y="79791"/>
                    <a:pt x="161137" y="94652"/>
                  </a:cubicBezTo>
                  <a:cubicBezTo>
                    <a:pt x="245522" y="114362"/>
                    <a:pt x="340356" y="150989"/>
                    <a:pt x="427487" y="185607"/>
                  </a:cubicBezTo>
                  <a:cubicBezTo>
                    <a:pt x="471890" y="203262"/>
                    <a:pt x="509930" y="226260"/>
                    <a:pt x="539130" y="245367"/>
                  </a:cubicBezTo>
                  <a:cubicBezTo>
                    <a:pt x="637915" y="310009"/>
                    <a:pt x="672138" y="366795"/>
                    <a:pt x="713259" y="383472"/>
                  </a:cubicBezTo>
                  <a:cubicBezTo>
                    <a:pt x="788068" y="413797"/>
                    <a:pt x="782776" y="287982"/>
                    <a:pt x="736164" y="201641"/>
                  </a:cubicBezTo>
                  <a:cubicBezTo>
                    <a:pt x="725984" y="191863"/>
                    <a:pt x="715670" y="182085"/>
                    <a:pt x="704151" y="172642"/>
                  </a:cubicBezTo>
                  <a:cubicBezTo>
                    <a:pt x="365470" y="-105208"/>
                    <a:pt x="73938" y="25804"/>
                    <a:pt x="0" y="67059"/>
                  </a:cubicBezTo>
                  <a:close/>
                </a:path>
              </a:pathLst>
            </a:custGeom>
            <a:solidFill>
              <a:srgbClr val="9779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8" name="Google Shape;978;p5"/>
            <p:cNvSpPr/>
            <p:nvPr/>
          </p:nvSpPr>
          <p:spPr>
            <a:xfrm>
              <a:off x="9646353" y="1959095"/>
              <a:ext cx="605872" cy="262225"/>
            </a:xfrm>
            <a:custGeom>
              <a:avLst/>
              <a:gdLst/>
              <a:ahLst/>
              <a:cxnLst/>
              <a:rect l="l" t="t" r="r" b="b"/>
              <a:pathLst>
                <a:path w="605872" h="262225" extrusionOk="0">
                  <a:moveTo>
                    <a:pt x="0" y="21333"/>
                  </a:moveTo>
                  <a:cubicBezTo>
                    <a:pt x="0" y="21333"/>
                    <a:pt x="149684" y="28961"/>
                    <a:pt x="295483" y="99423"/>
                  </a:cubicBezTo>
                  <a:cubicBezTo>
                    <a:pt x="461910" y="179877"/>
                    <a:pt x="579448" y="287228"/>
                    <a:pt x="603356" y="257003"/>
                  </a:cubicBezTo>
                  <a:cubicBezTo>
                    <a:pt x="627266" y="226785"/>
                    <a:pt x="476578" y="102604"/>
                    <a:pt x="328032" y="38002"/>
                  </a:cubicBezTo>
                  <a:cubicBezTo>
                    <a:pt x="157185" y="-36357"/>
                    <a:pt x="0" y="21333"/>
                    <a:pt x="0" y="21333"/>
                  </a:cubicBezTo>
                  <a:close/>
                </a:path>
              </a:pathLst>
            </a:custGeom>
            <a:solidFill>
              <a:srgbClr val="AB8F5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9" name="Google Shape;979;p5"/>
            <p:cNvSpPr/>
            <p:nvPr/>
          </p:nvSpPr>
          <p:spPr>
            <a:xfrm>
              <a:off x="9616283" y="1927499"/>
              <a:ext cx="390450" cy="71218"/>
            </a:xfrm>
            <a:custGeom>
              <a:avLst/>
              <a:gdLst/>
              <a:ahLst/>
              <a:cxnLst/>
              <a:rect l="l" t="t" r="r" b="b"/>
              <a:pathLst>
                <a:path w="390450" h="71218" extrusionOk="0">
                  <a:moveTo>
                    <a:pt x="0" y="41322"/>
                  </a:moveTo>
                  <a:cubicBezTo>
                    <a:pt x="0" y="41322"/>
                    <a:pt x="71794" y="9041"/>
                    <a:pt x="169441" y="16515"/>
                  </a:cubicBezTo>
                  <a:cubicBezTo>
                    <a:pt x="267020" y="23989"/>
                    <a:pt x="390451" y="71219"/>
                    <a:pt x="390451" y="71219"/>
                  </a:cubicBezTo>
                  <a:cubicBezTo>
                    <a:pt x="390451" y="71219"/>
                    <a:pt x="268426" y="8264"/>
                    <a:pt x="170780" y="790"/>
                  </a:cubicBezTo>
                  <a:cubicBezTo>
                    <a:pt x="73201" y="-6684"/>
                    <a:pt x="0" y="41322"/>
                    <a:pt x="0" y="41322"/>
                  </a:cubicBezTo>
                  <a:close/>
                </a:path>
              </a:pathLst>
            </a:custGeom>
            <a:solidFill>
              <a:srgbClr val="E1CA9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0" name="Google Shape;980;p5"/>
            <p:cNvSpPr/>
            <p:nvPr/>
          </p:nvSpPr>
          <p:spPr>
            <a:xfrm>
              <a:off x="9844124" y="1956117"/>
              <a:ext cx="195292" cy="201627"/>
            </a:xfrm>
            <a:custGeom>
              <a:avLst/>
              <a:gdLst/>
              <a:ahLst/>
              <a:cxnLst/>
              <a:rect l="l" t="t" r="r" b="b"/>
              <a:pathLst>
                <a:path w="195292" h="201627" extrusionOk="0">
                  <a:moveTo>
                    <a:pt x="168034" y="187678"/>
                  </a:moveTo>
                  <a:cubicBezTo>
                    <a:pt x="168034" y="187678"/>
                    <a:pt x="121689" y="145404"/>
                    <a:pt x="88940" y="112327"/>
                  </a:cubicBezTo>
                  <a:cubicBezTo>
                    <a:pt x="41858" y="64823"/>
                    <a:pt x="0" y="0"/>
                    <a:pt x="0" y="0"/>
                  </a:cubicBezTo>
                  <a:cubicBezTo>
                    <a:pt x="0" y="0"/>
                    <a:pt x="52305" y="66236"/>
                    <a:pt x="90279" y="103580"/>
                  </a:cubicBezTo>
                  <a:cubicBezTo>
                    <a:pt x="133543" y="146168"/>
                    <a:pt x="195293" y="201628"/>
                    <a:pt x="195293" y="201628"/>
                  </a:cubicBezTo>
                  <a:lnTo>
                    <a:pt x="168034" y="187678"/>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1" name="Google Shape;981;p5"/>
            <p:cNvSpPr/>
            <p:nvPr/>
          </p:nvSpPr>
          <p:spPr>
            <a:xfrm>
              <a:off x="10101098" y="2066434"/>
              <a:ext cx="161336" cy="279604"/>
            </a:xfrm>
            <a:custGeom>
              <a:avLst/>
              <a:gdLst/>
              <a:ahLst/>
              <a:cxnLst/>
              <a:rect l="l" t="t" r="r" b="b"/>
              <a:pathLst>
                <a:path w="161336" h="279604" extrusionOk="0">
                  <a:moveTo>
                    <a:pt x="126511" y="243874"/>
                  </a:moveTo>
                  <a:cubicBezTo>
                    <a:pt x="126511" y="243874"/>
                    <a:pt x="76215" y="159743"/>
                    <a:pt x="57128" y="122553"/>
                  </a:cubicBezTo>
                  <a:cubicBezTo>
                    <a:pt x="13997" y="38536"/>
                    <a:pt x="0" y="0"/>
                    <a:pt x="0" y="0"/>
                  </a:cubicBezTo>
                  <a:cubicBezTo>
                    <a:pt x="0" y="0"/>
                    <a:pt x="35562" y="54777"/>
                    <a:pt x="71259" y="119874"/>
                  </a:cubicBezTo>
                  <a:cubicBezTo>
                    <a:pt x="94163" y="161766"/>
                    <a:pt x="161337" y="279604"/>
                    <a:pt x="161337" y="279604"/>
                  </a:cubicBezTo>
                  <a:lnTo>
                    <a:pt x="126511" y="24387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2" name="Google Shape;982;p5"/>
            <p:cNvSpPr/>
            <p:nvPr/>
          </p:nvSpPr>
          <p:spPr>
            <a:xfrm>
              <a:off x="10310321" y="2249444"/>
              <a:ext cx="98851" cy="282912"/>
            </a:xfrm>
            <a:custGeom>
              <a:avLst/>
              <a:gdLst/>
              <a:ahLst/>
              <a:cxnLst/>
              <a:rect l="l" t="t" r="r" b="b"/>
              <a:pathLst>
                <a:path w="98851" h="282912" extrusionOk="0">
                  <a:moveTo>
                    <a:pt x="70187" y="245006"/>
                  </a:moveTo>
                  <a:cubicBezTo>
                    <a:pt x="70187" y="245006"/>
                    <a:pt x="58534" y="176781"/>
                    <a:pt x="47149" y="135687"/>
                  </a:cubicBezTo>
                  <a:cubicBezTo>
                    <a:pt x="24378" y="53062"/>
                    <a:pt x="0" y="0"/>
                    <a:pt x="0" y="0"/>
                  </a:cubicBezTo>
                  <a:cubicBezTo>
                    <a:pt x="0" y="0"/>
                    <a:pt x="42796" y="71386"/>
                    <a:pt x="63289" y="142638"/>
                  </a:cubicBezTo>
                  <a:cubicBezTo>
                    <a:pt x="76817" y="189499"/>
                    <a:pt x="98852" y="282913"/>
                    <a:pt x="98852" y="282913"/>
                  </a:cubicBezTo>
                  <a:lnTo>
                    <a:pt x="70187" y="245006"/>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983" name="Google Shape;983;p5"/>
            <p:cNvGrpSpPr/>
            <p:nvPr/>
          </p:nvGrpSpPr>
          <p:grpSpPr>
            <a:xfrm>
              <a:off x="9537590" y="1953646"/>
              <a:ext cx="1064196" cy="869011"/>
              <a:chOff x="9537590" y="1953646"/>
              <a:chExt cx="1064196" cy="869011"/>
            </a:xfrm>
          </p:grpSpPr>
          <p:sp>
            <p:nvSpPr>
              <p:cNvPr id="984" name="Google Shape;984;p5"/>
              <p:cNvSpPr/>
              <p:nvPr/>
            </p:nvSpPr>
            <p:spPr>
              <a:xfrm>
                <a:off x="9537590" y="1993005"/>
                <a:ext cx="1064196" cy="829652"/>
              </a:xfrm>
              <a:custGeom>
                <a:avLst/>
                <a:gdLst/>
                <a:ahLst/>
                <a:cxnLst/>
                <a:rect l="l" t="t" r="r" b="b"/>
                <a:pathLst>
                  <a:path w="1064196" h="829652" extrusionOk="0">
                    <a:moveTo>
                      <a:pt x="1027963" y="829256"/>
                    </a:moveTo>
                    <a:cubicBezTo>
                      <a:pt x="1027963" y="829256"/>
                      <a:pt x="1038210" y="831720"/>
                      <a:pt x="1050265" y="824366"/>
                    </a:cubicBezTo>
                    <a:cubicBezTo>
                      <a:pt x="1064597" y="815653"/>
                      <a:pt x="1064196" y="806411"/>
                      <a:pt x="1064196" y="806411"/>
                    </a:cubicBezTo>
                    <a:cubicBezTo>
                      <a:pt x="1064196" y="806411"/>
                      <a:pt x="768846" y="334555"/>
                      <a:pt x="551654" y="192928"/>
                    </a:cubicBezTo>
                    <a:cubicBezTo>
                      <a:pt x="286911" y="20313"/>
                      <a:pt x="0" y="0"/>
                      <a:pt x="0" y="0"/>
                    </a:cubicBezTo>
                    <a:cubicBezTo>
                      <a:pt x="0" y="0"/>
                      <a:pt x="317451" y="43412"/>
                      <a:pt x="550114" y="211674"/>
                    </a:cubicBezTo>
                    <a:cubicBezTo>
                      <a:pt x="801595" y="393551"/>
                      <a:pt x="1027963" y="829256"/>
                      <a:pt x="1027963" y="829256"/>
                    </a:cubicBez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5" name="Google Shape;985;p5"/>
              <p:cNvSpPr/>
              <p:nvPr/>
            </p:nvSpPr>
            <p:spPr>
              <a:xfrm>
                <a:off x="9843588" y="1953646"/>
                <a:ext cx="161471" cy="182587"/>
              </a:xfrm>
              <a:custGeom>
                <a:avLst/>
                <a:gdLst/>
                <a:ahLst/>
                <a:cxnLst/>
                <a:rect l="l" t="t" r="r" b="b"/>
                <a:pathLst>
                  <a:path w="161471" h="182587" extrusionOk="0">
                    <a:moveTo>
                      <a:pt x="137161" y="169997"/>
                    </a:moveTo>
                    <a:cubicBezTo>
                      <a:pt x="137161" y="169997"/>
                      <a:pt x="98249" y="131729"/>
                      <a:pt x="71059" y="101772"/>
                    </a:cubicBezTo>
                    <a:cubicBezTo>
                      <a:pt x="32013" y="58762"/>
                      <a:pt x="0" y="0"/>
                      <a:pt x="0" y="0"/>
                    </a:cubicBezTo>
                    <a:cubicBezTo>
                      <a:pt x="0" y="0"/>
                      <a:pt x="41792" y="60014"/>
                      <a:pt x="73336" y="93829"/>
                    </a:cubicBezTo>
                    <a:cubicBezTo>
                      <a:pt x="109367" y="132385"/>
                      <a:pt x="161472" y="182588"/>
                      <a:pt x="161472" y="182588"/>
                    </a:cubicBezTo>
                    <a:lnTo>
                      <a:pt x="137161" y="169997"/>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6" name="Google Shape;986;p5"/>
              <p:cNvSpPr/>
              <p:nvPr/>
            </p:nvSpPr>
            <p:spPr>
              <a:xfrm>
                <a:off x="10091588" y="2051439"/>
                <a:ext cx="153166" cy="272565"/>
              </a:xfrm>
              <a:custGeom>
                <a:avLst/>
                <a:gdLst/>
                <a:ahLst/>
                <a:cxnLst/>
                <a:rect l="l" t="t" r="r" b="b"/>
                <a:pathLst>
                  <a:path w="153166" h="272565" extrusionOk="0">
                    <a:moveTo>
                      <a:pt x="119413" y="237498"/>
                    </a:moveTo>
                    <a:cubicBezTo>
                      <a:pt x="119413" y="237498"/>
                      <a:pt x="68111" y="154734"/>
                      <a:pt x="50095" y="118515"/>
                    </a:cubicBezTo>
                    <a:cubicBezTo>
                      <a:pt x="9376" y="36708"/>
                      <a:pt x="0" y="0"/>
                      <a:pt x="0" y="0"/>
                    </a:cubicBezTo>
                    <a:cubicBezTo>
                      <a:pt x="0" y="0"/>
                      <a:pt x="16409" y="32723"/>
                      <a:pt x="66236" y="118501"/>
                    </a:cubicBezTo>
                    <a:cubicBezTo>
                      <a:pt x="89475" y="158518"/>
                      <a:pt x="153166" y="272565"/>
                      <a:pt x="153166" y="272565"/>
                    </a:cubicBezTo>
                    <a:lnTo>
                      <a:pt x="119413" y="237498"/>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7" name="Google Shape;987;p5"/>
              <p:cNvSpPr/>
              <p:nvPr/>
            </p:nvSpPr>
            <p:spPr>
              <a:xfrm>
                <a:off x="10301078" y="2234977"/>
                <a:ext cx="94029" cy="268674"/>
              </a:xfrm>
              <a:custGeom>
                <a:avLst/>
                <a:gdLst/>
                <a:ahLst/>
                <a:cxnLst/>
                <a:rect l="l" t="t" r="r" b="b"/>
                <a:pathLst>
                  <a:path w="94029" h="268674" extrusionOk="0">
                    <a:moveTo>
                      <a:pt x="66035" y="232676"/>
                    </a:moveTo>
                    <a:cubicBezTo>
                      <a:pt x="66035" y="232676"/>
                      <a:pt x="55521" y="167887"/>
                      <a:pt x="44871" y="128862"/>
                    </a:cubicBezTo>
                    <a:cubicBezTo>
                      <a:pt x="23440" y="50397"/>
                      <a:pt x="0" y="0"/>
                      <a:pt x="0" y="0"/>
                    </a:cubicBezTo>
                    <a:cubicBezTo>
                      <a:pt x="0" y="0"/>
                      <a:pt x="41523" y="67797"/>
                      <a:pt x="60878" y="135466"/>
                    </a:cubicBezTo>
                    <a:cubicBezTo>
                      <a:pt x="73536" y="179969"/>
                      <a:pt x="94030" y="268674"/>
                      <a:pt x="94030" y="268674"/>
                    </a:cubicBezTo>
                    <a:lnTo>
                      <a:pt x="66035" y="232676"/>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8" name="Google Shape;988;p5"/>
              <p:cNvSpPr/>
              <p:nvPr/>
            </p:nvSpPr>
            <p:spPr>
              <a:xfrm>
                <a:off x="9737235" y="2073168"/>
                <a:ext cx="149148" cy="19995"/>
              </a:xfrm>
              <a:custGeom>
                <a:avLst/>
                <a:gdLst/>
                <a:ahLst/>
                <a:cxnLst/>
                <a:rect l="l" t="t" r="r" b="b"/>
                <a:pathLst>
                  <a:path w="149148" h="19995" extrusionOk="0">
                    <a:moveTo>
                      <a:pt x="149148" y="19995"/>
                    </a:moveTo>
                    <a:cubicBezTo>
                      <a:pt x="149148" y="19995"/>
                      <a:pt x="127315" y="13840"/>
                      <a:pt x="79296" y="6835"/>
                    </a:cubicBezTo>
                    <a:cubicBezTo>
                      <a:pt x="31277" y="-177"/>
                      <a:pt x="0" y="1738"/>
                      <a:pt x="0" y="1738"/>
                    </a:cubicBezTo>
                    <a:cubicBezTo>
                      <a:pt x="0" y="1738"/>
                      <a:pt x="41524" y="-1818"/>
                      <a:pt x="79832" y="1243"/>
                    </a:cubicBezTo>
                    <a:cubicBezTo>
                      <a:pt x="105013" y="3259"/>
                      <a:pt x="119681" y="7819"/>
                      <a:pt x="119681" y="7819"/>
                    </a:cubicBezTo>
                    <a:lnTo>
                      <a:pt x="149148" y="19995"/>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9" name="Google Shape;989;p5"/>
              <p:cNvSpPr/>
              <p:nvPr/>
            </p:nvSpPr>
            <p:spPr>
              <a:xfrm>
                <a:off x="9975390" y="2180756"/>
                <a:ext cx="210628" cy="108147"/>
              </a:xfrm>
              <a:custGeom>
                <a:avLst/>
                <a:gdLst/>
                <a:ahLst/>
                <a:cxnLst/>
                <a:rect l="l" t="t" r="r" b="b"/>
                <a:pathLst>
                  <a:path w="210628" h="108147" extrusionOk="0">
                    <a:moveTo>
                      <a:pt x="210629" y="108148"/>
                    </a:moveTo>
                    <a:cubicBezTo>
                      <a:pt x="210629" y="108148"/>
                      <a:pt x="130999" y="55721"/>
                      <a:pt x="88672" y="35496"/>
                    </a:cubicBezTo>
                    <a:cubicBezTo>
                      <a:pt x="49761" y="16891"/>
                      <a:pt x="0" y="0"/>
                      <a:pt x="0" y="0"/>
                    </a:cubicBezTo>
                    <a:cubicBezTo>
                      <a:pt x="0" y="0"/>
                      <a:pt x="33822" y="5679"/>
                      <a:pt x="92757" y="28068"/>
                    </a:cubicBezTo>
                    <a:cubicBezTo>
                      <a:pt x="126780" y="40974"/>
                      <a:pt x="178214" y="72136"/>
                      <a:pt x="178214" y="72136"/>
                    </a:cubicBezTo>
                    <a:lnTo>
                      <a:pt x="210629" y="108148"/>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0" name="Google Shape;990;p5"/>
              <p:cNvSpPr/>
              <p:nvPr/>
            </p:nvSpPr>
            <p:spPr>
              <a:xfrm>
                <a:off x="10195128" y="2331452"/>
                <a:ext cx="114120" cy="94056"/>
              </a:xfrm>
              <a:custGeom>
                <a:avLst/>
                <a:gdLst/>
                <a:ahLst/>
                <a:cxnLst/>
                <a:rect l="l" t="t" r="r" b="b"/>
                <a:pathLst>
                  <a:path w="114120" h="94056" extrusionOk="0">
                    <a:moveTo>
                      <a:pt x="114121" y="94056"/>
                    </a:moveTo>
                    <a:cubicBezTo>
                      <a:pt x="114121" y="94056"/>
                      <a:pt x="61145" y="51891"/>
                      <a:pt x="45675" y="38784"/>
                    </a:cubicBezTo>
                    <a:cubicBezTo>
                      <a:pt x="38375" y="32656"/>
                      <a:pt x="0" y="0"/>
                      <a:pt x="0" y="0"/>
                    </a:cubicBezTo>
                    <a:cubicBezTo>
                      <a:pt x="0" y="0"/>
                      <a:pt x="31878" y="17942"/>
                      <a:pt x="50765" y="32770"/>
                    </a:cubicBezTo>
                    <a:cubicBezTo>
                      <a:pt x="74339" y="51274"/>
                      <a:pt x="95168" y="69518"/>
                      <a:pt x="95168" y="69518"/>
                    </a:cubicBezTo>
                    <a:lnTo>
                      <a:pt x="114121" y="94056"/>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91" name="Google Shape;991;p5"/>
            <p:cNvSpPr/>
            <p:nvPr/>
          </p:nvSpPr>
          <p:spPr>
            <a:xfrm>
              <a:off x="9502295" y="2000781"/>
              <a:ext cx="899911" cy="553341"/>
            </a:xfrm>
            <a:custGeom>
              <a:avLst/>
              <a:gdLst/>
              <a:ahLst/>
              <a:cxnLst/>
              <a:rect l="l" t="t" r="r" b="b"/>
              <a:pathLst>
                <a:path w="899911" h="553341" extrusionOk="0">
                  <a:moveTo>
                    <a:pt x="899912" y="553342"/>
                  </a:moveTo>
                  <a:cubicBezTo>
                    <a:pt x="899912" y="553342"/>
                    <a:pt x="700735" y="353000"/>
                    <a:pt x="479324" y="212491"/>
                  </a:cubicBezTo>
                  <a:cubicBezTo>
                    <a:pt x="257845" y="71982"/>
                    <a:pt x="0" y="0"/>
                    <a:pt x="0" y="0"/>
                  </a:cubicBezTo>
                  <a:cubicBezTo>
                    <a:pt x="0" y="0"/>
                    <a:pt x="248201" y="100111"/>
                    <a:pt x="469679" y="240619"/>
                  </a:cubicBezTo>
                  <a:cubicBezTo>
                    <a:pt x="691091" y="381121"/>
                    <a:pt x="899912" y="553342"/>
                    <a:pt x="899912" y="553342"/>
                  </a:cubicBezTo>
                  <a:close/>
                </a:path>
              </a:pathLst>
            </a:custGeom>
            <a:solidFill>
              <a:srgbClr val="8D683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92" name="Google Shape;992;p5"/>
          <p:cNvGrpSpPr/>
          <p:nvPr/>
        </p:nvGrpSpPr>
        <p:grpSpPr>
          <a:xfrm>
            <a:off x="-6422" y="2226763"/>
            <a:ext cx="1883368" cy="1596281"/>
            <a:chOff x="3186513" y="1665710"/>
            <a:chExt cx="1406233" cy="1192055"/>
          </a:xfrm>
        </p:grpSpPr>
        <p:grpSp>
          <p:nvGrpSpPr>
            <p:cNvPr id="993" name="Google Shape;993;p5"/>
            <p:cNvGrpSpPr/>
            <p:nvPr/>
          </p:nvGrpSpPr>
          <p:grpSpPr>
            <a:xfrm>
              <a:off x="3186513" y="2160063"/>
              <a:ext cx="971150" cy="479378"/>
              <a:chOff x="3186513" y="2160063"/>
              <a:chExt cx="971150" cy="479378"/>
            </a:xfrm>
          </p:grpSpPr>
          <p:grpSp>
            <p:nvGrpSpPr>
              <p:cNvPr id="994" name="Google Shape;994;p5"/>
              <p:cNvGrpSpPr/>
              <p:nvPr/>
            </p:nvGrpSpPr>
            <p:grpSpPr>
              <a:xfrm>
                <a:off x="3186513" y="2160063"/>
                <a:ext cx="848757" cy="479378"/>
                <a:chOff x="3186513" y="2160063"/>
                <a:chExt cx="848757" cy="479378"/>
              </a:xfrm>
            </p:grpSpPr>
            <p:sp>
              <p:nvSpPr>
                <p:cNvPr id="995" name="Google Shape;995;p5"/>
                <p:cNvSpPr/>
                <p:nvPr/>
              </p:nvSpPr>
              <p:spPr>
                <a:xfrm>
                  <a:off x="3186539" y="2160109"/>
                  <a:ext cx="848731" cy="479332"/>
                </a:xfrm>
                <a:custGeom>
                  <a:avLst/>
                  <a:gdLst/>
                  <a:ahLst/>
                  <a:cxnLst/>
                  <a:rect l="l" t="t" r="r" b="b"/>
                  <a:pathLst>
                    <a:path w="848731" h="479332" extrusionOk="0">
                      <a:moveTo>
                        <a:pt x="848731" y="348620"/>
                      </a:moveTo>
                      <a:cubicBezTo>
                        <a:pt x="848731" y="348620"/>
                        <a:pt x="803853" y="399043"/>
                        <a:pt x="723573" y="434988"/>
                      </a:cubicBezTo>
                      <a:cubicBezTo>
                        <a:pt x="636783" y="473852"/>
                        <a:pt x="508912" y="497239"/>
                        <a:pt x="359938" y="462078"/>
                      </a:cubicBezTo>
                      <a:cubicBezTo>
                        <a:pt x="145384" y="411440"/>
                        <a:pt x="0" y="92670"/>
                        <a:pt x="0" y="92670"/>
                      </a:cubicBezTo>
                      <a:cubicBezTo>
                        <a:pt x="0" y="92670"/>
                        <a:pt x="99039" y="47296"/>
                        <a:pt x="214480" y="20795"/>
                      </a:cubicBezTo>
                      <a:cubicBezTo>
                        <a:pt x="307431" y="-549"/>
                        <a:pt x="413911" y="-6161"/>
                        <a:pt x="465721" y="7220"/>
                      </a:cubicBezTo>
                      <a:cubicBezTo>
                        <a:pt x="538005" y="25872"/>
                        <a:pt x="644632" y="74829"/>
                        <a:pt x="714833" y="145666"/>
                      </a:cubicBezTo>
                      <a:cubicBezTo>
                        <a:pt x="803879" y="235516"/>
                        <a:pt x="848731" y="348620"/>
                        <a:pt x="848731" y="348620"/>
                      </a:cubicBezTo>
                      <a:close/>
                    </a:path>
                  </a:pathLst>
                </a:custGeom>
                <a:solidFill>
                  <a:srgbClr val="693C1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6" name="Google Shape;996;p5"/>
                <p:cNvSpPr/>
                <p:nvPr/>
              </p:nvSpPr>
              <p:spPr>
                <a:xfrm>
                  <a:off x="3186513" y="2160063"/>
                  <a:ext cx="674480" cy="479256"/>
                </a:xfrm>
                <a:custGeom>
                  <a:avLst/>
                  <a:gdLst/>
                  <a:ahLst/>
                  <a:cxnLst/>
                  <a:rect l="l" t="t" r="r" b="b"/>
                  <a:pathLst>
                    <a:path w="674480" h="479256" extrusionOk="0">
                      <a:moveTo>
                        <a:pt x="465735" y="7205"/>
                      </a:moveTo>
                      <a:cubicBezTo>
                        <a:pt x="413918" y="-6170"/>
                        <a:pt x="307445" y="-524"/>
                        <a:pt x="214493" y="20820"/>
                      </a:cubicBezTo>
                      <a:cubicBezTo>
                        <a:pt x="99053" y="47321"/>
                        <a:pt x="0" y="92702"/>
                        <a:pt x="0" y="92702"/>
                      </a:cubicBezTo>
                      <a:cubicBezTo>
                        <a:pt x="0" y="92702"/>
                        <a:pt x="145384" y="411459"/>
                        <a:pt x="359945" y="462097"/>
                      </a:cubicBezTo>
                      <a:cubicBezTo>
                        <a:pt x="480984" y="490660"/>
                        <a:pt x="587645" y="480340"/>
                        <a:pt x="670108" y="454710"/>
                      </a:cubicBezTo>
                      <a:cubicBezTo>
                        <a:pt x="677804" y="392606"/>
                        <a:pt x="678158" y="310504"/>
                        <a:pt x="647485" y="232976"/>
                      </a:cubicBezTo>
                      <a:cubicBezTo>
                        <a:pt x="611615" y="142336"/>
                        <a:pt x="539458" y="64239"/>
                        <a:pt x="483429" y="12449"/>
                      </a:cubicBezTo>
                      <a:cubicBezTo>
                        <a:pt x="477462" y="10654"/>
                        <a:pt x="471320" y="8645"/>
                        <a:pt x="465735" y="7205"/>
                      </a:cubicBezTo>
                      <a:close/>
                    </a:path>
                  </a:pathLst>
                </a:custGeom>
                <a:solidFill>
                  <a:srgbClr val="8C68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7" name="Google Shape;997;p5"/>
                <p:cNvSpPr/>
                <p:nvPr/>
              </p:nvSpPr>
              <p:spPr>
                <a:xfrm>
                  <a:off x="3186513" y="2177669"/>
                  <a:ext cx="511763" cy="461274"/>
                </a:xfrm>
                <a:custGeom>
                  <a:avLst/>
                  <a:gdLst/>
                  <a:ahLst/>
                  <a:cxnLst/>
                  <a:rect l="l" t="t" r="r" b="b"/>
                  <a:pathLst>
                    <a:path w="511763" h="461274" extrusionOk="0">
                      <a:moveTo>
                        <a:pt x="232348" y="0"/>
                      </a:moveTo>
                      <a:cubicBezTo>
                        <a:pt x="226435" y="1212"/>
                        <a:pt x="220320" y="1875"/>
                        <a:pt x="214493" y="3215"/>
                      </a:cubicBezTo>
                      <a:cubicBezTo>
                        <a:pt x="99053" y="29716"/>
                        <a:pt x="0" y="75097"/>
                        <a:pt x="0" y="75097"/>
                      </a:cubicBezTo>
                      <a:cubicBezTo>
                        <a:pt x="0" y="75097"/>
                        <a:pt x="145384" y="393853"/>
                        <a:pt x="359945" y="444491"/>
                      </a:cubicBezTo>
                      <a:cubicBezTo>
                        <a:pt x="409571" y="456204"/>
                        <a:pt x="456599" y="460966"/>
                        <a:pt x="500808" y="461274"/>
                      </a:cubicBezTo>
                      <a:cubicBezTo>
                        <a:pt x="512421" y="399237"/>
                        <a:pt x="521195" y="310291"/>
                        <a:pt x="492450" y="249775"/>
                      </a:cubicBezTo>
                      <a:cubicBezTo>
                        <a:pt x="436133" y="131220"/>
                        <a:pt x="316915" y="47048"/>
                        <a:pt x="232348" y="0"/>
                      </a:cubicBezTo>
                      <a:close/>
                    </a:path>
                  </a:pathLst>
                </a:custGeom>
                <a:solidFill>
                  <a:srgbClr val="9F81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8" name="Google Shape;998;p5"/>
                <p:cNvSpPr/>
                <p:nvPr/>
              </p:nvSpPr>
              <p:spPr>
                <a:xfrm>
                  <a:off x="3242060" y="2272210"/>
                  <a:ext cx="400102" cy="284396"/>
                </a:xfrm>
                <a:custGeom>
                  <a:avLst/>
                  <a:gdLst/>
                  <a:ahLst/>
                  <a:cxnLst/>
                  <a:rect l="l" t="t" r="r" b="b"/>
                  <a:pathLst>
                    <a:path w="400102" h="284396" extrusionOk="0">
                      <a:moveTo>
                        <a:pt x="0" y="3775"/>
                      </a:moveTo>
                      <a:cubicBezTo>
                        <a:pt x="0" y="3775"/>
                        <a:pt x="92556" y="158609"/>
                        <a:pt x="185246" y="224027"/>
                      </a:cubicBezTo>
                      <a:cubicBezTo>
                        <a:pt x="277937" y="289453"/>
                        <a:pt x="329512" y="301716"/>
                        <a:pt x="370145" y="260735"/>
                      </a:cubicBezTo>
                      <a:cubicBezTo>
                        <a:pt x="425471" y="204927"/>
                        <a:pt x="403330" y="112016"/>
                        <a:pt x="310639" y="46590"/>
                      </a:cubicBezTo>
                      <a:cubicBezTo>
                        <a:pt x="217943" y="-18829"/>
                        <a:pt x="0" y="3775"/>
                        <a:pt x="0" y="3775"/>
                      </a:cubicBezTo>
                      <a:close/>
                    </a:path>
                  </a:pathLst>
                </a:custGeom>
                <a:solidFill>
                  <a:srgbClr val="A88C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9" name="Google Shape;999;p5"/>
                <p:cNvSpPr/>
                <p:nvPr/>
              </p:nvSpPr>
              <p:spPr>
                <a:xfrm>
                  <a:off x="3230889" y="2334224"/>
                  <a:ext cx="291558" cy="266491"/>
                </a:xfrm>
                <a:custGeom>
                  <a:avLst/>
                  <a:gdLst/>
                  <a:ahLst/>
                  <a:cxnLst/>
                  <a:rect l="l" t="t" r="r" b="b"/>
                  <a:pathLst>
                    <a:path w="291558" h="266491" extrusionOk="0">
                      <a:moveTo>
                        <a:pt x="0" y="0"/>
                      </a:moveTo>
                      <a:cubicBezTo>
                        <a:pt x="36179" y="60905"/>
                        <a:pt x="92442" y="143047"/>
                        <a:pt x="165737" y="205968"/>
                      </a:cubicBezTo>
                      <a:cubicBezTo>
                        <a:pt x="229167" y="247792"/>
                        <a:pt x="291559" y="266491"/>
                        <a:pt x="291559" y="266491"/>
                      </a:cubicBezTo>
                      <a:cubicBezTo>
                        <a:pt x="291559" y="266491"/>
                        <a:pt x="198212" y="218498"/>
                        <a:pt x="129177" y="145927"/>
                      </a:cubicBezTo>
                      <a:cubicBezTo>
                        <a:pt x="60999" y="74246"/>
                        <a:pt x="2398" y="2920"/>
                        <a:pt x="0" y="0"/>
                      </a:cubicBezTo>
                      <a:close/>
                    </a:path>
                  </a:pathLst>
                </a:custGeom>
                <a:solidFill>
                  <a:srgbClr val="D4BC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00" name="Google Shape;1000;p5"/>
              <p:cNvGrpSpPr/>
              <p:nvPr/>
            </p:nvGrpSpPr>
            <p:grpSpPr>
              <a:xfrm>
                <a:off x="3242060" y="2230269"/>
                <a:ext cx="915603" cy="367057"/>
                <a:chOff x="3242060" y="2230269"/>
                <a:chExt cx="915603" cy="367057"/>
              </a:xfrm>
            </p:grpSpPr>
            <p:sp>
              <p:nvSpPr>
                <p:cNvPr id="1001" name="Google Shape;1001;p5"/>
                <p:cNvSpPr/>
                <p:nvPr/>
              </p:nvSpPr>
              <p:spPr>
                <a:xfrm>
                  <a:off x="3256613" y="2274625"/>
                  <a:ext cx="901050" cy="264461"/>
                </a:xfrm>
                <a:custGeom>
                  <a:avLst/>
                  <a:gdLst/>
                  <a:ahLst/>
                  <a:cxnLst/>
                  <a:rect l="l" t="t" r="r" b="b"/>
                  <a:pathLst>
                    <a:path w="901050" h="264461" extrusionOk="0">
                      <a:moveTo>
                        <a:pt x="0" y="0"/>
                      </a:moveTo>
                      <a:cubicBezTo>
                        <a:pt x="0" y="0"/>
                        <a:pt x="138118" y="76650"/>
                        <a:pt x="387437" y="151124"/>
                      </a:cubicBezTo>
                      <a:cubicBezTo>
                        <a:pt x="636749" y="225604"/>
                        <a:pt x="899503" y="264461"/>
                        <a:pt x="899503" y="264461"/>
                      </a:cubicBezTo>
                      <a:cubicBezTo>
                        <a:pt x="899503" y="264461"/>
                        <a:pt x="901968" y="256867"/>
                        <a:pt x="900675" y="250545"/>
                      </a:cubicBezTo>
                      <a:cubicBezTo>
                        <a:pt x="899389" y="244223"/>
                        <a:pt x="891185" y="235898"/>
                        <a:pt x="891185" y="235898"/>
                      </a:cubicBezTo>
                      <a:cubicBezTo>
                        <a:pt x="891185" y="235898"/>
                        <a:pt x="639408" y="203945"/>
                        <a:pt x="390531" y="136082"/>
                      </a:cubicBezTo>
                      <a:cubicBezTo>
                        <a:pt x="151639" y="70951"/>
                        <a:pt x="0" y="0"/>
                        <a:pt x="0"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2" name="Google Shape;1002;p5"/>
                <p:cNvSpPr/>
                <p:nvPr/>
              </p:nvSpPr>
              <p:spPr>
                <a:xfrm>
                  <a:off x="3706314" y="2475470"/>
                  <a:ext cx="153534" cy="121856"/>
                </a:xfrm>
                <a:custGeom>
                  <a:avLst/>
                  <a:gdLst/>
                  <a:ahLst/>
                  <a:cxnLst/>
                  <a:rect l="l" t="t" r="r" b="b"/>
                  <a:pathLst>
                    <a:path w="153534" h="121856" extrusionOk="0">
                      <a:moveTo>
                        <a:pt x="153535" y="2639"/>
                      </a:moveTo>
                      <a:cubicBezTo>
                        <a:pt x="153535" y="2639"/>
                        <a:pt x="142498" y="42280"/>
                        <a:pt x="104116" y="72083"/>
                      </a:cubicBezTo>
                      <a:cubicBezTo>
                        <a:pt x="65727" y="101886"/>
                        <a:pt x="0" y="121857"/>
                        <a:pt x="0" y="121857"/>
                      </a:cubicBezTo>
                      <a:cubicBezTo>
                        <a:pt x="0" y="121857"/>
                        <a:pt x="61829" y="94338"/>
                        <a:pt x="96354" y="63872"/>
                      </a:cubicBezTo>
                      <a:cubicBezTo>
                        <a:pt x="130878" y="33413"/>
                        <a:pt x="138084" y="0"/>
                        <a:pt x="138084" y="0"/>
                      </a:cubicBezTo>
                      <a:lnTo>
                        <a:pt x="153535" y="2639"/>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3" name="Google Shape;1003;p5"/>
                <p:cNvSpPr/>
                <p:nvPr/>
              </p:nvSpPr>
              <p:spPr>
                <a:xfrm>
                  <a:off x="3339739" y="2245432"/>
                  <a:ext cx="136731" cy="119070"/>
                </a:xfrm>
                <a:custGeom>
                  <a:avLst/>
                  <a:gdLst/>
                  <a:ahLst/>
                  <a:cxnLst/>
                  <a:rect l="l" t="t" r="r" b="b"/>
                  <a:pathLst>
                    <a:path w="136731" h="119070" extrusionOk="0">
                      <a:moveTo>
                        <a:pt x="112387" y="110860"/>
                      </a:moveTo>
                      <a:cubicBezTo>
                        <a:pt x="112387" y="110860"/>
                        <a:pt x="106634" y="90942"/>
                        <a:pt x="78539" y="63229"/>
                      </a:cubicBezTo>
                      <a:cubicBezTo>
                        <a:pt x="50444" y="35516"/>
                        <a:pt x="0" y="0"/>
                        <a:pt x="0" y="0"/>
                      </a:cubicBezTo>
                      <a:cubicBezTo>
                        <a:pt x="0" y="0"/>
                        <a:pt x="50075" y="25664"/>
                        <a:pt x="84258" y="55427"/>
                      </a:cubicBezTo>
                      <a:cubicBezTo>
                        <a:pt x="118441" y="85196"/>
                        <a:pt x="136731" y="119071"/>
                        <a:pt x="136731" y="119071"/>
                      </a:cubicBezTo>
                      <a:lnTo>
                        <a:pt x="112387" y="11086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4" name="Google Shape;1004;p5"/>
                <p:cNvSpPr/>
                <p:nvPr/>
              </p:nvSpPr>
              <p:spPr>
                <a:xfrm>
                  <a:off x="3325139" y="2364355"/>
                  <a:ext cx="146228" cy="27584"/>
                </a:xfrm>
                <a:custGeom>
                  <a:avLst/>
                  <a:gdLst/>
                  <a:ahLst/>
                  <a:cxnLst/>
                  <a:rect l="l" t="t" r="r" b="b"/>
                  <a:pathLst>
                    <a:path w="146228" h="27584" extrusionOk="0">
                      <a:moveTo>
                        <a:pt x="146228" y="7990"/>
                      </a:moveTo>
                      <a:cubicBezTo>
                        <a:pt x="146228" y="7990"/>
                        <a:pt x="110056" y="21385"/>
                        <a:pt x="73503" y="25731"/>
                      </a:cubicBezTo>
                      <a:cubicBezTo>
                        <a:pt x="36942" y="30084"/>
                        <a:pt x="0" y="25403"/>
                        <a:pt x="0" y="25403"/>
                      </a:cubicBezTo>
                      <a:cubicBezTo>
                        <a:pt x="0" y="25403"/>
                        <a:pt x="41362" y="22737"/>
                        <a:pt x="72431" y="16388"/>
                      </a:cubicBezTo>
                      <a:cubicBezTo>
                        <a:pt x="103493" y="10039"/>
                        <a:pt x="124261" y="0"/>
                        <a:pt x="124261" y="0"/>
                      </a:cubicBezTo>
                      <a:lnTo>
                        <a:pt x="146228" y="799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5" name="Google Shape;1005;p5"/>
                <p:cNvSpPr/>
                <p:nvPr/>
              </p:nvSpPr>
              <p:spPr>
                <a:xfrm>
                  <a:off x="3455180" y="2429962"/>
                  <a:ext cx="240706" cy="94813"/>
                </a:xfrm>
                <a:custGeom>
                  <a:avLst/>
                  <a:gdLst/>
                  <a:ahLst/>
                  <a:cxnLst/>
                  <a:rect l="l" t="t" r="r" b="b"/>
                  <a:pathLst>
                    <a:path w="240706" h="94813" extrusionOk="0">
                      <a:moveTo>
                        <a:pt x="240706" y="3985"/>
                      </a:moveTo>
                      <a:cubicBezTo>
                        <a:pt x="240706" y="3985"/>
                        <a:pt x="202786" y="45387"/>
                        <a:pt x="143864" y="68392"/>
                      </a:cubicBezTo>
                      <a:cubicBezTo>
                        <a:pt x="84941" y="91398"/>
                        <a:pt x="0" y="94813"/>
                        <a:pt x="0" y="94813"/>
                      </a:cubicBezTo>
                      <a:cubicBezTo>
                        <a:pt x="0" y="94813"/>
                        <a:pt x="84452" y="80695"/>
                        <a:pt x="138526" y="56511"/>
                      </a:cubicBezTo>
                      <a:cubicBezTo>
                        <a:pt x="192593" y="32328"/>
                        <a:pt x="224211" y="0"/>
                        <a:pt x="224211" y="0"/>
                      </a:cubicBezTo>
                      <a:lnTo>
                        <a:pt x="240706" y="3985"/>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6" name="Google Shape;1006;p5"/>
                <p:cNvSpPr/>
                <p:nvPr/>
              </p:nvSpPr>
              <p:spPr>
                <a:xfrm>
                  <a:off x="3517223" y="2239478"/>
                  <a:ext cx="191957" cy="195171"/>
                </a:xfrm>
                <a:custGeom>
                  <a:avLst/>
                  <a:gdLst/>
                  <a:ahLst/>
                  <a:cxnLst/>
                  <a:rect l="l" t="t" r="r" b="b"/>
                  <a:pathLst>
                    <a:path w="191957" h="195171" extrusionOk="0">
                      <a:moveTo>
                        <a:pt x="0" y="0"/>
                      </a:moveTo>
                      <a:cubicBezTo>
                        <a:pt x="0" y="0"/>
                        <a:pt x="60463" y="27117"/>
                        <a:pt x="109996" y="76295"/>
                      </a:cubicBezTo>
                      <a:cubicBezTo>
                        <a:pt x="159529" y="125467"/>
                        <a:pt x="191957" y="195172"/>
                        <a:pt x="191957" y="195172"/>
                      </a:cubicBezTo>
                      <a:lnTo>
                        <a:pt x="169139" y="189439"/>
                      </a:lnTo>
                      <a:cubicBezTo>
                        <a:pt x="169139" y="189439"/>
                        <a:pt x="137676" y="131648"/>
                        <a:pt x="95389" y="84285"/>
                      </a:cubicBezTo>
                      <a:cubicBezTo>
                        <a:pt x="53103" y="36929"/>
                        <a:pt x="0" y="0"/>
                        <a:pt x="0"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7" name="Google Shape;1007;p5"/>
                <p:cNvSpPr/>
                <p:nvPr/>
              </p:nvSpPr>
              <p:spPr>
                <a:xfrm>
                  <a:off x="3734449" y="2240971"/>
                  <a:ext cx="129866" cy="233781"/>
                </a:xfrm>
                <a:custGeom>
                  <a:avLst/>
                  <a:gdLst/>
                  <a:ahLst/>
                  <a:cxnLst/>
                  <a:rect l="l" t="t" r="r" b="b"/>
                  <a:pathLst>
                    <a:path w="129866" h="233781" extrusionOk="0">
                      <a:moveTo>
                        <a:pt x="129867" y="233782"/>
                      </a:moveTo>
                      <a:cubicBezTo>
                        <a:pt x="129867" y="233782"/>
                        <a:pt x="123471" y="184175"/>
                        <a:pt x="91003" y="125728"/>
                      </a:cubicBezTo>
                      <a:cubicBezTo>
                        <a:pt x="58541" y="67281"/>
                        <a:pt x="0" y="0"/>
                        <a:pt x="0" y="0"/>
                      </a:cubicBezTo>
                      <a:cubicBezTo>
                        <a:pt x="0" y="0"/>
                        <a:pt x="50069" y="73094"/>
                        <a:pt x="77320" y="130470"/>
                      </a:cubicBezTo>
                      <a:cubicBezTo>
                        <a:pt x="104571" y="187838"/>
                        <a:pt x="108991" y="229495"/>
                        <a:pt x="108991" y="229495"/>
                      </a:cubicBezTo>
                      <a:lnTo>
                        <a:pt x="129867" y="233782"/>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8" name="Google Shape;1008;p5"/>
                <p:cNvSpPr/>
                <p:nvPr/>
              </p:nvSpPr>
              <p:spPr>
                <a:xfrm>
                  <a:off x="3242060" y="2275985"/>
                  <a:ext cx="915603" cy="263101"/>
                </a:xfrm>
                <a:custGeom>
                  <a:avLst/>
                  <a:gdLst/>
                  <a:ahLst/>
                  <a:cxnLst/>
                  <a:rect l="l" t="t" r="r" b="b"/>
                  <a:pathLst>
                    <a:path w="915603" h="263101" extrusionOk="0">
                      <a:moveTo>
                        <a:pt x="0" y="0"/>
                      </a:moveTo>
                      <a:cubicBezTo>
                        <a:pt x="0" y="0"/>
                        <a:pt x="138118" y="76650"/>
                        <a:pt x="387430" y="151130"/>
                      </a:cubicBezTo>
                      <a:cubicBezTo>
                        <a:pt x="636749" y="225604"/>
                        <a:pt x="914056" y="263102"/>
                        <a:pt x="914056" y="263102"/>
                      </a:cubicBezTo>
                      <a:cubicBezTo>
                        <a:pt x="914056" y="263102"/>
                        <a:pt x="916521" y="255507"/>
                        <a:pt x="915228" y="249185"/>
                      </a:cubicBezTo>
                      <a:cubicBezTo>
                        <a:pt x="913942" y="242863"/>
                        <a:pt x="908893" y="237820"/>
                        <a:pt x="908893" y="237820"/>
                      </a:cubicBezTo>
                      <a:cubicBezTo>
                        <a:pt x="908893" y="237820"/>
                        <a:pt x="639408" y="203945"/>
                        <a:pt x="390531" y="136088"/>
                      </a:cubicBezTo>
                      <a:cubicBezTo>
                        <a:pt x="151639" y="70951"/>
                        <a:pt x="0" y="0"/>
                        <a:pt x="0"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9" name="Google Shape;1009;p5"/>
                <p:cNvSpPr/>
                <p:nvPr/>
              </p:nvSpPr>
              <p:spPr>
                <a:xfrm>
                  <a:off x="3333029" y="2243912"/>
                  <a:ext cx="140923" cy="122553"/>
                </a:xfrm>
                <a:custGeom>
                  <a:avLst/>
                  <a:gdLst/>
                  <a:ahLst/>
                  <a:cxnLst/>
                  <a:rect l="l" t="t" r="r" b="b"/>
                  <a:pathLst>
                    <a:path w="140923" h="122553" extrusionOk="0">
                      <a:moveTo>
                        <a:pt x="113103" y="114704"/>
                      </a:moveTo>
                      <a:cubicBezTo>
                        <a:pt x="113103" y="114704"/>
                        <a:pt x="106627" y="90942"/>
                        <a:pt x="78532" y="63229"/>
                      </a:cubicBezTo>
                      <a:cubicBezTo>
                        <a:pt x="50437" y="35515"/>
                        <a:pt x="0" y="0"/>
                        <a:pt x="0" y="0"/>
                      </a:cubicBezTo>
                      <a:cubicBezTo>
                        <a:pt x="0" y="0"/>
                        <a:pt x="50069" y="25664"/>
                        <a:pt x="84252" y="55433"/>
                      </a:cubicBezTo>
                      <a:cubicBezTo>
                        <a:pt x="118434" y="85196"/>
                        <a:pt x="140924" y="122553"/>
                        <a:pt x="140924" y="122553"/>
                      </a:cubicBezTo>
                      <a:lnTo>
                        <a:pt x="113103" y="114704"/>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0" name="Google Shape;1010;p5"/>
                <p:cNvSpPr/>
                <p:nvPr/>
              </p:nvSpPr>
              <p:spPr>
                <a:xfrm>
                  <a:off x="3313406" y="2360330"/>
                  <a:ext cx="150353" cy="28815"/>
                </a:xfrm>
                <a:custGeom>
                  <a:avLst/>
                  <a:gdLst/>
                  <a:ahLst/>
                  <a:cxnLst/>
                  <a:rect l="l" t="t" r="r" b="b"/>
                  <a:pathLst>
                    <a:path w="150353" h="28815" extrusionOk="0">
                      <a:moveTo>
                        <a:pt x="150354" y="9249"/>
                      </a:moveTo>
                      <a:cubicBezTo>
                        <a:pt x="150354" y="9249"/>
                        <a:pt x="110096" y="23300"/>
                        <a:pt x="73496" y="27285"/>
                      </a:cubicBezTo>
                      <a:cubicBezTo>
                        <a:pt x="36895" y="31270"/>
                        <a:pt x="0" y="26213"/>
                        <a:pt x="0" y="26213"/>
                      </a:cubicBezTo>
                      <a:cubicBezTo>
                        <a:pt x="0" y="26213"/>
                        <a:pt x="41389" y="23963"/>
                        <a:pt x="72518" y="17929"/>
                      </a:cubicBezTo>
                      <a:cubicBezTo>
                        <a:pt x="103647" y="11888"/>
                        <a:pt x="128386" y="0"/>
                        <a:pt x="128386" y="0"/>
                      </a:cubicBezTo>
                      <a:lnTo>
                        <a:pt x="150354" y="9249"/>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1" name="Google Shape;1011;p5"/>
                <p:cNvSpPr/>
                <p:nvPr/>
              </p:nvSpPr>
              <p:spPr>
                <a:xfrm>
                  <a:off x="3435751" y="2432420"/>
                  <a:ext cx="249948" cy="91022"/>
                </a:xfrm>
                <a:custGeom>
                  <a:avLst/>
                  <a:gdLst/>
                  <a:ahLst/>
                  <a:cxnLst/>
                  <a:rect l="l" t="t" r="r" b="b"/>
                  <a:pathLst>
                    <a:path w="249948" h="91022" extrusionOk="0">
                      <a:moveTo>
                        <a:pt x="249949" y="5351"/>
                      </a:moveTo>
                      <a:cubicBezTo>
                        <a:pt x="249949" y="5351"/>
                        <a:pt x="204468" y="49064"/>
                        <a:pt x="144741" y="69892"/>
                      </a:cubicBezTo>
                      <a:cubicBezTo>
                        <a:pt x="85008" y="90721"/>
                        <a:pt x="0" y="91022"/>
                        <a:pt x="0" y="91022"/>
                      </a:cubicBezTo>
                      <a:cubicBezTo>
                        <a:pt x="0" y="91022"/>
                        <a:pt x="84921" y="80012"/>
                        <a:pt x="139839" y="57824"/>
                      </a:cubicBezTo>
                      <a:cubicBezTo>
                        <a:pt x="194763" y="35636"/>
                        <a:pt x="231029" y="0"/>
                        <a:pt x="231029" y="0"/>
                      </a:cubicBezTo>
                      <a:lnTo>
                        <a:pt x="249949" y="535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2" name="Google Shape;1012;p5"/>
                <p:cNvSpPr/>
                <p:nvPr/>
              </p:nvSpPr>
              <p:spPr>
                <a:xfrm>
                  <a:off x="3507894" y="2234341"/>
                  <a:ext cx="196028" cy="201393"/>
                </a:xfrm>
                <a:custGeom>
                  <a:avLst/>
                  <a:gdLst/>
                  <a:ahLst/>
                  <a:cxnLst/>
                  <a:rect l="l" t="t" r="r" b="b"/>
                  <a:pathLst>
                    <a:path w="196028" h="201393" extrusionOk="0">
                      <a:moveTo>
                        <a:pt x="0" y="0"/>
                      </a:moveTo>
                      <a:cubicBezTo>
                        <a:pt x="0" y="0"/>
                        <a:pt x="60456" y="27124"/>
                        <a:pt x="109996" y="76295"/>
                      </a:cubicBezTo>
                      <a:cubicBezTo>
                        <a:pt x="159529" y="125467"/>
                        <a:pt x="196029" y="201394"/>
                        <a:pt x="196029" y="201394"/>
                      </a:cubicBezTo>
                      <a:cubicBezTo>
                        <a:pt x="196029" y="201394"/>
                        <a:pt x="172876" y="194422"/>
                        <a:pt x="171102" y="193082"/>
                      </a:cubicBezTo>
                      <a:cubicBezTo>
                        <a:pt x="169327" y="191743"/>
                        <a:pt x="137676" y="131648"/>
                        <a:pt x="95389" y="84285"/>
                      </a:cubicBezTo>
                      <a:cubicBezTo>
                        <a:pt x="53103" y="36929"/>
                        <a:pt x="0" y="0"/>
                        <a:pt x="0"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3" name="Google Shape;1013;p5"/>
                <p:cNvSpPr/>
                <p:nvPr/>
              </p:nvSpPr>
              <p:spPr>
                <a:xfrm>
                  <a:off x="3725013" y="2230269"/>
                  <a:ext cx="133269" cy="240317"/>
                </a:xfrm>
                <a:custGeom>
                  <a:avLst/>
                  <a:gdLst/>
                  <a:ahLst/>
                  <a:cxnLst/>
                  <a:rect l="l" t="t" r="r" b="b"/>
                  <a:pathLst>
                    <a:path w="133269" h="240317" extrusionOk="0">
                      <a:moveTo>
                        <a:pt x="133269" y="240318"/>
                      </a:moveTo>
                      <a:cubicBezTo>
                        <a:pt x="133269" y="240318"/>
                        <a:pt x="123471" y="184175"/>
                        <a:pt x="91009" y="125728"/>
                      </a:cubicBezTo>
                      <a:cubicBezTo>
                        <a:pt x="58541" y="67281"/>
                        <a:pt x="0" y="0"/>
                        <a:pt x="0" y="0"/>
                      </a:cubicBezTo>
                      <a:cubicBezTo>
                        <a:pt x="0" y="0"/>
                        <a:pt x="50076" y="73094"/>
                        <a:pt x="77320" y="130470"/>
                      </a:cubicBezTo>
                      <a:cubicBezTo>
                        <a:pt x="104571" y="187838"/>
                        <a:pt x="110083" y="237532"/>
                        <a:pt x="110083" y="237532"/>
                      </a:cubicBezTo>
                      <a:lnTo>
                        <a:pt x="133269" y="240318"/>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4" name="Google Shape;1014;p5"/>
                <p:cNvSpPr/>
                <p:nvPr/>
              </p:nvSpPr>
              <p:spPr>
                <a:xfrm>
                  <a:off x="3694728" y="2476508"/>
                  <a:ext cx="162020" cy="119492"/>
                </a:xfrm>
                <a:custGeom>
                  <a:avLst/>
                  <a:gdLst/>
                  <a:ahLst/>
                  <a:cxnLst/>
                  <a:rect l="l" t="t" r="r" b="b"/>
                  <a:pathLst>
                    <a:path w="162020" h="119492" extrusionOk="0">
                      <a:moveTo>
                        <a:pt x="162020" y="1072"/>
                      </a:moveTo>
                      <a:cubicBezTo>
                        <a:pt x="162020" y="1072"/>
                        <a:pt x="146155" y="46834"/>
                        <a:pt x="106386" y="74762"/>
                      </a:cubicBezTo>
                      <a:cubicBezTo>
                        <a:pt x="66618" y="102696"/>
                        <a:pt x="0" y="119493"/>
                        <a:pt x="0" y="119493"/>
                      </a:cubicBezTo>
                      <a:cubicBezTo>
                        <a:pt x="0" y="119493"/>
                        <a:pt x="63082" y="94967"/>
                        <a:pt x="99026" y="66196"/>
                      </a:cubicBezTo>
                      <a:cubicBezTo>
                        <a:pt x="134970" y="37418"/>
                        <a:pt x="144942" y="0"/>
                        <a:pt x="144942" y="0"/>
                      </a:cubicBezTo>
                      <a:lnTo>
                        <a:pt x="162020" y="107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015" name="Google Shape;1015;p5"/>
            <p:cNvGrpSpPr/>
            <p:nvPr/>
          </p:nvGrpSpPr>
          <p:grpSpPr>
            <a:xfrm>
              <a:off x="3792257" y="1665710"/>
              <a:ext cx="538087" cy="993612"/>
              <a:chOff x="3792257" y="1665710"/>
              <a:chExt cx="538087" cy="993612"/>
            </a:xfrm>
          </p:grpSpPr>
          <p:grpSp>
            <p:nvGrpSpPr>
              <p:cNvPr id="1016" name="Google Shape;1016;p5"/>
              <p:cNvGrpSpPr/>
              <p:nvPr/>
            </p:nvGrpSpPr>
            <p:grpSpPr>
              <a:xfrm>
                <a:off x="3792257" y="1665710"/>
                <a:ext cx="487522" cy="774233"/>
                <a:chOff x="3792257" y="1665710"/>
                <a:chExt cx="487522" cy="774233"/>
              </a:xfrm>
            </p:grpSpPr>
            <p:grpSp>
              <p:nvGrpSpPr>
                <p:cNvPr id="1017" name="Google Shape;1017;p5"/>
                <p:cNvGrpSpPr/>
                <p:nvPr/>
              </p:nvGrpSpPr>
              <p:grpSpPr>
                <a:xfrm>
                  <a:off x="3792257" y="1665710"/>
                  <a:ext cx="487522" cy="756436"/>
                  <a:chOff x="3792257" y="1665710"/>
                  <a:chExt cx="487522" cy="756436"/>
                </a:xfrm>
              </p:grpSpPr>
              <p:sp>
                <p:nvSpPr>
                  <p:cNvPr id="1018" name="Google Shape;1018;p5"/>
                  <p:cNvSpPr/>
                  <p:nvPr/>
                </p:nvSpPr>
                <p:spPr>
                  <a:xfrm>
                    <a:off x="3792257" y="1665710"/>
                    <a:ext cx="487522" cy="756436"/>
                  </a:xfrm>
                  <a:custGeom>
                    <a:avLst/>
                    <a:gdLst/>
                    <a:ahLst/>
                    <a:cxnLst/>
                    <a:rect l="l" t="t" r="r" b="b"/>
                    <a:pathLst>
                      <a:path w="487522" h="756436" extrusionOk="0">
                        <a:moveTo>
                          <a:pt x="410994" y="756436"/>
                        </a:moveTo>
                        <a:cubicBezTo>
                          <a:pt x="410994" y="756436"/>
                          <a:pt x="156143" y="737483"/>
                          <a:pt x="23879" y="465031"/>
                        </a:cubicBezTo>
                        <a:cubicBezTo>
                          <a:pt x="-49838" y="313184"/>
                          <a:pt x="70659" y="0"/>
                          <a:pt x="70659" y="0"/>
                        </a:cubicBezTo>
                        <a:cubicBezTo>
                          <a:pt x="70659" y="0"/>
                          <a:pt x="386415" y="161196"/>
                          <a:pt x="459683" y="325052"/>
                        </a:cubicBezTo>
                        <a:cubicBezTo>
                          <a:pt x="543620" y="512743"/>
                          <a:pt x="410994" y="756436"/>
                          <a:pt x="410994" y="756436"/>
                        </a:cubicBezTo>
                        <a:close/>
                      </a:path>
                    </a:pathLst>
                  </a:custGeom>
                  <a:solidFill>
                    <a:srgbClr val="6E3D1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9" name="Google Shape;1019;p5"/>
                  <p:cNvSpPr/>
                  <p:nvPr/>
                </p:nvSpPr>
                <p:spPr>
                  <a:xfrm>
                    <a:off x="3792280" y="1665730"/>
                    <a:ext cx="302356" cy="562838"/>
                  </a:xfrm>
                  <a:custGeom>
                    <a:avLst/>
                    <a:gdLst/>
                    <a:ahLst/>
                    <a:cxnLst/>
                    <a:rect l="l" t="t" r="r" b="b"/>
                    <a:pathLst>
                      <a:path w="302356" h="562838" extrusionOk="0">
                        <a:moveTo>
                          <a:pt x="70630" y="0"/>
                        </a:moveTo>
                        <a:cubicBezTo>
                          <a:pt x="70630" y="0"/>
                          <a:pt x="-49834" y="313151"/>
                          <a:pt x="23883" y="464998"/>
                        </a:cubicBezTo>
                        <a:cubicBezTo>
                          <a:pt x="41979" y="502282"/>
                          <a:pt x="62439" y="534449"/>
                          <a:pt x="84159" y="562838"/>
                        </a:cubicBezTo>
                        <a:cubicBezTo>
                          <a:pt x="155772" y="556750"/>
                          <a:pt x="257517" y="531602"/>
                          <a:pt x="289316" y="440526"/>
                        </a:cubicBezTo>
                        <a:cubicBezTo>
                          <a:pt x="333444" y="314135"/>
                          <a:pt x="256466" y="165041"/>
                          <a:pt x="194208" y="72578"/>
                        </a:cubicBezTo>
                        <a:cubicBezTo>
                          <a:pt x="125561" y="28550"/>
                          <a:pt x="70630" y="0"/>
                          <a:pt x="70630" y="0"/>
                        </a:cubicBezTo>
                        <a:close/>
                      </a:path>
                    </a:pathLst>
                  </a:custGeom>
                  <a:solidFill>
                    <a:srgbClr val="89652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0" name="Google Shape;1020;p5"/>
                  <p:cNvSpPr/>
                  <p:nvPr/>
                </p:nvSpPr>
                <p:spPr>
                  <a:xfrm>
                    <a:off x="3792263" y="1670251"/>
                    <a:ext cx="192606" cy="436910"/>
                  </a:xfrm>
                  <a:custGeom>
                    <a:avLst/>
                    <a:gdLst/>
                    <a:ahLst/>
                    <a:cxnLst/>
                    <a:rect l="l" t="t" r="r" b="b"/>
                    <a:pathLst>
                      <a:path w="192606" h="436910" extrusionOk="0">
                        <a:moveTo>
                          <a:pt x="69140" y="0"/>
                        </a:moveTo>
                        <a:cubicBezTo>
                          <a:pt x="64733" y="11586"/>
                          <a:pt x="-21642" y="241262"/>
                          <a:pt x="5141" y="398909"/>
                        </a:cubicBezTo>
                        <a:cubicBezTo>
                          <a:pt x="49108" y="425055"/>
                          <a:pt x="102874" y="448737"/>
                          <a:pt x="133400" y="430440"/>
                        </a:cubicBezTo>
                        <a:cubicBezTo>
                          <a:pt x="190755" y="396043"/>
                          <a:pt x="216312" y="337529"/>
                          <a:pt x="164723" y="213435"/>
                        </a:cubicBezTo>
                        <a:cubicBezTo>
                          <a:pt x="133038" y="137234"/>
                          <a:pt x="97456" y="60061"/>
                          <a:pt x="69140" y="0"/>
                        </a:cubicBezTo>
                        <a:close/>
                      </a:path>
                    </a:pathLst>
                  </a:custGeom>
                  <a:solidFill>
                    <a:srgbClr val="9679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1" name="Google Shape;1021;p5"/>
                  <p:cNvSpPr/>
                  <p:nvPr/>
                </p:nvSpPr>
                <p:spPr>
                  <a:xfrm>
                    <a:off x="3837602" y="1747571"/>
                    <a:ext cx="88220" cy="327949"/>
                  </a:xfrm>
                  <a:custGeom>
                    <a:avLst/>
                    <a:gdLst/>
                    <a:ahLst/>
                    <a:cxnLst/>
                    <a:rect l="l" t="t" r="r" b="b"/>
                    <a:pathLst>
                      <a:path w="88220" h="327949" extrusionOk="0">
                        <a:moveTo>
                          <a:pt x="35842" y="0"/>
                        </a:moveTo>
                        <a:cubicBezTo>
                          <a:pt x="35842" y="0"/>
                          <a:pt x="-51805" y="325112"/>
                          <a:pt x="47020" y="327932"/>
                        </a:cubicBezTo>
                        <a:cubicBezTo>
                          <a:pt x="145845" y="330751"/>
                          <a:pt x="35842" y="0"/>
                          <a:pt x="35842" y="0"/>
                        </a:cubicBezTo>
                        <a:close/>
                      </a:path>
                    </a:pathLst>
                  </a:custGeom>
                  <a:solidFill>
                    <a:srgbClr val="AC904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2" name="Google Shape;1022;p5"/>
                  <p:cNvSpPr/>
                  <p:nvPr/>
                </p:nvSpPr>
                <p:spPr>
                  <a:xfrm>
                    <a:off x="3817020" y="1722429"/>
                    <a:ext cx="47235" cy="304618"/>
                  </a:xfrm>
                  <a:custGeom>
                    <a:avLst/>
                    <a:gdLst/>
                    <a:ahLst/>
                    <a:cxnLst/>
                    <a:rect l="l" t="t" r="r" b="b"/>
                    <a:pathLst>
                      <a:path w="47235" h="304618" extrusionOk="0">
                        <a:moveTo>
                          <a:pt x="47236" y="0"/>
                        </a:moveTo>
                        <a:cubicBezTo>
                          <a:pt x="47236" y="0"/>
                          <a:pt x="20340" y="73563"/>
                          <a:pt x="7287" y="156977"/>
                        </a:cubicBezTo>
                        <a:cubicBezTo>
                          <a:pt x="-5766" y="240392"/>
                          <a:pt x="2699" y="304619"/>
                          <a:pt x="2699" y="304619"/>
                        </a:cubicBezTo>
                        <a:cubicBezTo>
                          <a:pt x="2699" y="304619"/>
                          <a:pt x="6289" y="242354"/>
                          <a:pt x="19342" y="158939"/>
                        </a:cubicBezTo>
                        <a:cubicBezTo>
                          <a:pt x="32388" y="75525"/>
                          <a:pt x="47236" y="0"/>
                          <a:pt x="47236"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23" name="Google Shape;1023;p5"/>
                <p:cNvGrpSpPr/>
                <p:nvPr/>
              </p:nvGrpSpPr>
              <p:grpSpPr>
                <a:xfrm>
                  <a:off x="3837447" y="1754522"/>
                  <a:ext cx="393504" cy="685421"/>
                  <a:chOff x="3837447" y="1754522"/>
                  <a:chExt cx="393504" cy="685421"/>
                </a:xfrm>
              </p:grpSpPr>
              <p:sp>
                <p:nvSpPr>
                  <p:cNvPr id="1024" name="Google Shape;1024;p5"/>
                  <p:cNvSpPr/>
                  <p:nvPr/>
                </p:nvSpPr>
                <p:spPr>
                  <a:xfrm>
                    <a:off x="3900227" y="1754522"/>
                    <a:ext cx="311302" cy="685421"/>
                  </a:xfrm>
                  <a:custGeom>
                    <a:avLst/>
                    <a:gdLst/>
                    <a:ahLst/>
                    <a:cxnLst/>
                    <a:rect l="l" t="t" r="r" b="b"/>
                    <a:pathLst>
                      <a:path w="311302" h="685421" extrusionOk="0">
                        <a:moveTo>
                          <a:pt x="287875" y="685351"/>
                        </a:moveTo>
                        <a:lnTo>
                          <a:pt x="311302" y="673805"/>
                        </a:lnTo>
                        <a:cubicBezTo>
                          <a:pt x="311302" y="673805"/>
                          <a:pt x="295343" y="646520"/>
                          <a:pt x="234933" y="516660"/>
                        </a:cubicBezTo>
                        <a:cubicBezTo>
                          <a:pt x="186599" y="412766"/>
                          <a:pt x="122881" y="274025"/>
                          <a:pt x="80622" y="174437"/>
                        </a:cubicBezTo>
                        <a:cubicBezTo>
                          <a:pt x="57771" y="120584"/>
                          <a:pt x="0" y="0"/>
                          <a:pt x="0" y="0"/>
                        </a:cubicBezTo>
                        <a:cubicBezTo>
                          <a:pt x="0" y="0"/>
                          <a:pt x="41838" y="94237"/>
                          <a:pt x="78231" y="175749"/>
                        </a:cubicBezTo>
                        <a:cubicBezTo>
                          <a:pt x="122138" y="274092"/>
                          <a:pt x="166460" y="405030"/>
                          <a:pt x="215511" y="519480"/>
                        </a:cubicBezTo>
                        <a:cubicBezTo>
                          <a:pt x="290300" y="693984"/>
                          <a:pt x="287875" y="685351"/>
                          <a:pt x="287875" y="685351"/>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5" name="Google Shape;1025;p5"/>
                  <p:cNvSpPr/>
                  <p:nvPr/>
                </p:nvSpPr>
                <p:spPr>
                  <a:xfrm>
                    <a:off x="3994297" y="1825627"/>
                    <a:ext cx="36359" cy="174892"/>
                  </a:xfrm>
                  <a:custGeom>
                    <a:avLst/>
                    <a:gdLst/>
                    <a:ahLst/>
                    <a:cxnLst/>
                    <a:rect l="l" t="t" r="r" b="b"/>
                    <a:pathLst>
                      <a:path w="36359" h="174892" extrusionOk="0">
                        <a:moveTo>
                          <a:pt x="0" y="149771"/>
                        </a:moveTo>
                        <a:cubicBezTo>
                          <a:pt x="0" y="149771"/>
                          <a:pt x="2317" y="121535"/>
                          <a:pt x="11412" y="84091"/>
                        </a:cubicBezTo>
                        <a:cubicBezTo>
                          <a:pt x="20500" y="46647"/>
                          <a:pt x="36360" y="0"/>
                          <a:pt x="36360" y="0"/>
                        </a:cubicBezTo>
                        <a:cubicBezTo>
                          <a:pt x="36360" y="0"/>
                          <a:pt x="26327" y="47644"/>
                          <a:pt x="20159" y="91291"/>
                        </a:cubicBezTo>
                        <a:cubicBezTo>
                          <a:pt x="13984" y="134943"/>
                          <a:pt x="10146" y="174892"/>
                          <a:pt x="10146" y="174892"/>
                        </a:cubicBezTo>
                        <a:lnTo>
                          <a:pt x="0" y="149771"/>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6" name="Google Shape;1026;p5"/>
                  <p:cNvSpPr/>
                  <p:nvPr/>
                </p:nvSpPr>
                <p:spPr>
                  <a:xfrm>
                    <a:off x="4064511" y="1945066"/>
                    <a:ext cx="76978" cy="229106"/>
                  </a:xfrm>
                  <a:custGeom>
                    <a:avLst/>
                    <a:gdLst/>
                    <a:ahLst/>
                    <a:cxnLst/>
                    <a:rect l="l" t="t" r="r" b="b"/>
                    <a:pathLst>
                      <a:path w="76978" h="229106" extrusionOk="0">
                        <a:moveTo>
                          <a:pt x="0" y="199023"/>
                        </a:moveTo>
                        <a:cubicBezTo>
                          <a:pt x="0" y="199023"/>
                          <a:pt x="12430" y="149496"/>
                          <a:pt x="22161" y="112219"/>
                        </a:cubicBezTo>
                        <a:cubicBezTo>
                          <a:pt x="39467" y="45930"/>
                          <a:pt x="76978" y="0"/>
                          <a:pt x="76978" y="0"/>
                        </a:cubicBezTo>
                        <a:cubicBezTo>
                          <a:pt x="76978" y="0"/>
                          <a:pt x="55594" y="53109"/>
                          <a:pt x="39018" y="112615"/>
                        </a:cubicBezTo>
                        <a:cubicBezTo>
                          <a:pt x="27191" y="155082"/>
                          <a:pt x="15886" y="229107"/>
                          <a:pt x="15886" y="229107"/>
                        </a:cubicBezTo>
                        <a:lnTo>
                          <a:pt x="0" y="199023"/>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7" name="Google Shape;1027;p5"/>
                  <p:cNvSpPr/>
                  <p:nvPr/>
                </p:nvSpPr>
                <p:spPr>
                  <a:xfrm>
                    <a:off x="4152667" y="2120869"/>
                    <a:ext cx="78284" cy="240907"/>
                  </a:xfrm>
                  <a:custGeom>
                    <a:avLst/>
                    <a:gdLst/>
                    <a:ahLst/>
                    <a:cxnLst/>
                    <a:rect l="l" t="t" r="r" b="b"/>
                    <a:pathLst>
                      <a:path w="78284" h="240907" extrusionOk="0">
                        <a:moveTo>
                          <a:pt x="0" y="208894"/>
                        </a:moveTo>
                        <a:cubicBezTo>
                          <a:pt x="0" y="208894"/>
                          <a:pt x="10387" y="167853"/>
                          <a:pt x="19690" y="130476"/>
                        </a:cubicBezTo>
                        <a:cubicBezTo>
                          <a:pt x="36232" y="64006"/>
                          <a:pt x="78284" y="0"/>
                          <a:pt x="78284" y="0"/>
                        </a:cubicBezTo>
                        <a:cubicBezTo>
                          <a:pt x="78284" y="0"/>
                          <a:pt x="53130" y="75076"/>
                          <a:pt x="37297" y="134762"/>
                        </a:cubicBezTo>
                        <a:cubicBezTo>
                          <a:pt x="26005" y="177364"/>
                          <a:pt x="15136" y="240907"/>
                          <a:pt x="15136" y="240907"/>
                        </a:cubicBezTo>
                        <a:lnTo>
                          <a:pt x="0" y="20889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8" name="Google Shape;1028;p5"/>
                  <p:cNvSpPr/>
                  <p:nvPr/>
                </p:nvSpPr>
                <p:spPr>
                  <a:xfrm>
                    <a:off x="3837447" y="1903048"/>
                    <a:ext cx="158845" cy="101095"/>
                  </a:xfrm>
                  <a:custGeom>
                    <a:avLst/>
                    <a:gdLst/>
                    <a:ahLst/>
                    <a:cxnLst/>
                    <a:rect l="l" t="t" r="r" b="b"/>
                    <a:pathLst>
                      <a:path w="158845" h="101095" extrusionOk="0">
                        <a:moveTo>
                          <a:pt x="158846" y="101095"/>
                        </a:moveTo>
                        <a:cubicBezTo>
                          <a:pt x="158846" y="101095"/>
                          <a:pt x="128078" y="76067"/>
                          <a:pt x="88364" y="50792"/>
                        </a:cubicBezTo>
                        <a:cubicBezTo>
                          <a:pt x="48656" y="25523"/>
                          <a:pt x="0" y="0"/>
                          <a:pt x="0" y="0"/>
                        </a:cubicBezTo>
                        <a:cubicBezTo>
                          <a:pt x="0" y="0"/>
                          <a:pt x="58494" y="19315"/>
                          <a:pt x="93608" y="39507"/>
                        </a:cubicBezTo>
                        <a:cubicBezTo>
                          <a:pt x="124194" y="57094"/>
                          <a:pt x="149001" y="73636"/>
                          <a:pt x="149001" y="73636"/>
                        </a:cubicBezTo>
                        <a:lnTo>
                          <a:pt x="158846" y="101095"/>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9" name="Google Shape;1029;p5"/>
                  <p:cNvSpPr/>
                  <p:nvPr/>
                </p:nvSpPr>
                <p:spPr>
                  <a:xfrm>
                    <a:off x="3857103" y="2100376"/>
                    <a:ext cx="206048" cy="54729"/>
                  </a:xfrm>
                  <a:custGeom>
                    <a:avLst/>
                    <a:gdLst/>
                    <a:ahLst/>
                    <a:cxnLst/>
                    <a:rect l="l" t="t" r="r" b="b"/>
                    <a:pathLst>
                      <a:path w="206048" h="54729" extrusionOk="0">
                        <a:moveTo>
                          <a:pt x="206048" y="54730"/>
                        </a:moveTo>
                        <a:cubicBezTo>
                          <a:pt x="206048" y="54730"/>
                          <a:pt x="153957" y="34029"/>
                          <a:pt x="109467" y="21511"/>
                        </a:cubicBezTo>
                        <a:cubicBezTo>
                          <a:pt x="75786" y="12035"/>
                          <a:pt x="0" y="4393"/>
                          <a:pt x="0" y="4393"/>
                        </a:cubicBezTo>
                        <a:cubicBezTo>
                          <a:pt x="0" y="4393"/>
                          <a:pt x="46620" y="-5338"/>
                          <a:pt x="110244" y="4166"/>
                        </a:cubicBezTo>
                        <a:cubicBezTo>
                          <a:pt x="144500" y="9282"/>
                          <a:pt x="194468" y="22918"/>
                          <a:pt x="194468" y="22918"/>
                        </a:cubicBezTo>
                        <a:lnTo>
                          <a:pt x="206048" y="5473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0" name="Google Shape;1030;p5"/>
                  <p:cNvSpPr/>
                  <p:nvPr/>
                </p:nvSpPr>
                <p:spPr>
                  <a:xfrm>
                    <a:off x="3988510" y="2287732"/>
                    <a:ext cx="162167" cy="70944"/>
                  </a:xfrm>
                  <a:custGeom>
                    <a:avLst/>
                    <a:gdLst/>
                    <a:ahLst/>
                    <a:cxnLst/>
                    <a:rect l="l" t="t" r="r" b="b"/>
                    <a:pathLst>
                      <a:path w="162167" h="70944" extrusionOk="0">
                        <a:moveTo>
                          <a:pt x="162168" y="70944"/>
                        </a:moveTo>
                        <a:cubicBezTo>
                          <a:pt x="162168" y="70944"/>
                          <a:pt x="140984" y="52058"/>
                          <a:pt x="84272" y="27378"/>
                        </a:cubicBezTo>
                        <a:cubicBezTo>
                          <a:pt x="62961" y="18109"/>
                          <a:pt x="0" y="0"/>
                          <a:pt x="0" y="0"/>
                        </a:cubicBezTo>
                        <a:cubicBezTo>
                          <a:pt x="0" y="0"/>
                          <a:pt x="69779" y="9611"/>
                          <a:pt x="88471" y="14600"/>
                        </a:cubicBezTo>
                        <a:cubicBezTo>
                          <a:pt x="115896" y="21920"/>
                          <a:pt x="147132" y="32549"/>
                          <a:pt x="147132" y="32549"/>
                        </a:cubicBezTo>
                        <a:lnTo>
                          <a:pt x="162168" y="7094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031" name="Google Shape;1031;p5"/>
              <p:cNvGrpSpPr/>
              <p:nvPr/>
            </p:nvGrpSpPr>
            <p:grpSpPr>
              <a:xfrm>
                <a:off x="3833267" y="1738181"/>
                <a:ext cx="497077" cy="921141"/>
                <a:chOff x="3833267" y="1738181"/>
                <a:chExt cx="497077" cy="921141"/>
              </a:xfrm>
            </p:grpSpPr>
            <p:sp>
              <p:nvSpPr>
                <p:cNvPr id="1032" name="Google Shape;1032;p5"/>
                <p:cNvSpPr/>
                <p:nvPr/>
              </p:nvSpPr>
              <p:spPr>
                <a:xfrm>
                  <a:off x="3893020" y="1738181"/>
                  <a:ext cx="437324" cy="921141"/>
                </a:xfrm>
                <a:custGeom>
                  <a:avLst/>
                  <a:gdLst/>
                  <a:ahLst/>
                  <a:cxnLst/>
                  <a:rect l="l" t="t" r="r" b="b"/>
                  <a:pathLst>
                    <a:path w="437324" h="921141" extrusionOk="0">
                      <a:moveTo>
                        <a:pt x="392607" y="921142"/>
                      </a:moveTo>
                      <a:cubicBezTo>
                        <a:pt x="392607" y="921142"/>
                        <a:pt x="402084" y="909542"/>
                        <a:pt x="413268" y="902075"/>
                      </a:cubicBezTo>
                      <a:cubicBezTo>
                        <a:pt x="424446" y="894607"/>
                        <a:pt x="437325" y="891272"/>
                        <a:pt x="437325" y="891272"/>
                      </a:cubicBezTo>
                      <a:cubicBezTo>
                        <a:pt x="437325" y="891272"/>
                        <a:pt x="339290" y="738521"/>
                        <a:pt x="233694" y="515254"/>
                      </a:cubicBezTo>
                      <a:cubicBezTo>
                        <a:pt x="128099" y="291987"/>
                        <a:pt x="0" y="0"/>
                        <a:pt x="0" y="0"/>
                      </a:cubicBezTo>
                      <a:cubicBezTo>
                        <a:pt x="0" y="0"/>
                        <a:pt x="108435" y="290809"/>
                        <a:pt x="208091" y="516520"/>
                      </a:cubicBezTo>
                      <a:cubicBezTo>
                        <a:pt x="307739" y="742231"/>
                        <a:pt x="392607" y="921142"/>
                        <a:pt x="392607" y="921142"/>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3" name="Google Shape;1033;p5"/>
                <p:cNvSpPr/>
                <p:nvPr/>
              </p:nvSpPr>
              <p:spPr>
                <a:xfrm>
                  <a:off x="3992810" y="1813023"/>
                  <a:ext cx="38850" cy="174430"/>
                </a:xfrm>
                <a:custGeom>
                  <a:avLst/>
                  <a:gdLst/>
                  <a:ahLst/>
                  <a:cxnLst/>
                  <a:rect l="l" t="t" r="r" b="b"/>
                  <a:pathLst>
                    <a:path w="38850" h="174430" extrusionOk="0">
                      <a:moveTo>
                        <a:pt x="0" y="149141"/>
                      </a:moveTo>
                      <a:cubicBezTo>
                        <a:pt x="0" y="149141"/>
                        <a:pt x="2793" y="120946"/>
                        <a:pt x="12504" y="83662"/>
                      </a:cubicBezTo>
                      <a:cubicBezTo>
                        <a:pt x="22221" y="46378"/>
                        <a:pt x="38851" y="0"/>
                        <a:pt x="38851" y="0"/>
                      </a:cubicBezTo>
                      <a:cubicBezTo>
                        <a:pt x="38851" y="0"/>
                        <a:pt x="28028" y="47470"/>
                        <a:pt x="21130" y="91009"/>
                      </a:cubicBezTo>
                      <a:cubicBezTo>
                        <a:pt x="14232" y="134548"/>
                        <a:pt x="9731" y="174430"/>
                        <a:pt x="9731" y="174430"/>
                      </a:cubicBezTo>
                      <a:lnTo>
                        <a:pt x="0" y="14914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4" name="Google Shape;1034;p5"/>
                <p:cNvSpPr/>
                <p:nvPr/>
              </p:nvSpPr>
              <p:spPr>
                <a:xfrm>
                  <a:off x="4063955" y="1933513"/>
                  <a:ext cx="82503" cy="227311"/>
                </a:xfrm>
                <a:custGeom>
                  <a:avLst/>
                  <a:gdLst/>
                  <a:ahLst/>
                  <a:cxnLst/>
                  <a:rect l="l" t="t" r="r" b="b"/>
                  <a:pathLst>
                    <a:path w="82503" h="227311" extrusionOk="0">
                      <a:moveTo>
                        <a:pt x="0" y="196792"/>
                      </a:moveTo>
                      <a:cubicBezTo>
                        <a:pt x="0" y="196792"/>
                        <a:pt x="13810" y="147635"/>
                        <a:pt x="24579" y="110639"/>
                      </a:cubicBezTo>
                      <a:cubicBezTo>
                        <a:pt x="43726" y="44865"/>
                        <a:pt x="82504" y="0"/>
                        <a:pt x="82504" y="0"/>
                      </a:cubicBezTo>
                      <a:cubicBezTo>
                        <a:pt x="82504" y="0"/>
                        <a:pt x="59646" y="52493"/>
                        <a:pt x="41423" y="111509"/>
                      </a:cubicBezTo>
                      <a:cubicBezTo>
                        <a:pt x="28410" y="153629"/>
                        <a:pt x="15042" y="227312"/>
                        <a:pt x="15042" y="227312"/>
                      </a:cubicBezTo>
                      <a:lnTo>
                        <a:pt x="0" y="19679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5" name="Google Shape;1035;p5"/>
                <p:cNvSpPr/>
                <p:nvPr/>
              </p:nvSpPr>
              <p:spPr>
                <a:xfrm>
                  <a:off x="4149653" y="2104468"/>
                  <a:ext cx="88122" cy="238241"/>
                </a:xfrm>
                <a:custGeom>
                  <a:avLst/>
                  <a:gdLst/>
                  <a:ahLst/>
                  <a:cxnLst/>
                  <a:rect l="l" t="t" r="r" b="b"/>
                  <a:pathLst>
                    <a:path w="88122" h="238241" extrusionOk="0">
                      <a:moveTo>
                        <a:pt x="0" y="205392"/>
                      </a:moveTo>
                      <a:cubicBezTo>
                        <a:pt x="0" y="205392"/>
                        <a:pt x="12008" y="164786"/>
                        <a:pt x="22771" y="127790"/>
                      </a:cubicBezTo>
                      <a:cubicBezTo>
                        <a:pt x="41918" y="62010"/>
                        <a:pt x="88123" y="0"/>
                        <a:pt x="88123" y="0"/>
                      </a:cubicBezTo>
                      <a:cubicBezTo>
                        <a:pt x="88123" y="0"/>
                        <a:pt x="59619" y="73965"/>
                        <a:pt x="41389" y="132981"/>
                      </a:cubicBezTo>
                      <a:cubicBezTo>
                        <a:pt x="28383" y="175107"/>
                        <a:pt x="15337" y="238242"/>
                        <a:pt x="15337" y="238242"/>
                      </a:cubicBezTo>
                      <a:lnTo>
                        <a:pt x="0" y="20539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6" name="Google Shape;1036;p5"/>
                <p:cNvSpPr/>
                <p:nvPr/>
              </p:nvSpPr>
              <p:spPr>
                <a:xfrm>
                  <a:off x="3833267" y="1902009"/>
                  <a:ext cx="159548" cy="93420"/>
                </a:xfrm>
                <a:custGeom>
                  <a:avLst/>
                  <a:gdLst/>
                  <a:ahLst/>
                  <a:cxnLst/>
                  <a:rect l="l" t="t" r="r" b="b"/>
                  <a:pathLst>
                    <a:path w="159548" h="93420" extrusionOk="0">
                      <a:moveTo>
                        <a:pt x="159549" y="93420"/>
                      </a:moveTo>
                      <a:cubicBezTo>
                        <a:pt x="159549" y="93420"/>
                        <a:pt x="128447" y="69893"/>
                        <a:pt x="88558" y="46533"/>
                      </a:cubicBezTo>
                      <a:cubicBezTo>
                        <a:pt x="48669" y="23179"/>
                        <a:pt x="0" y="0"/>
                        <a:pt x="0" y="0"/>
                      </a:cubicBezTo>
                      <a:cubicBezTo>
                        <a:pt x="0" y="0"/>
                        <a:pt x="58085" y="16522"/>
                        <a:pt x="93273" y="35020"/>
                      </a:cubicBezTo>
                      <a:cubicBezTo>
                        <a:pt x="123926" y="51140"/>
                        <a:pt x="148867" y="66484"/>
                        <a:pt x="148867" y="66484"/>
                      </a:cubicBezTo>
                      <a:lnTo>
                        <a:pt x="159549" y="9342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7" name="Google Shape;1037;p5"/>
                <p:cNvSpPr/>
                <p:nvPr/>
              </p:nvSpPr>
              <p:spPr>
                <a:xfrm>
                  <a:off x="3846347" y="2098108"/>
                  <a:ext cx="208164" cy="48030"/>
                </a:xfrm>
                <a:custGeom>
                  <a:avLst/>
                  <a:gdLst/>
                  <a:ahLst/>
                  <a:cxnLst/>
                  <a:rect l="l" t="t" r="r" b="b"/>
                  <a:pathLst>
                    <a:path w="208164" h="48030" extrusionOk="0">
                      <a:moveTo>
                        <a:pt x="208164" y="48031"/>
                      </a:moveTo>
                      <a:cubicBezTo>
                        <a:pt x="208164" y="48031"/>
                        <a:pt x="155169" y="29767"/>
                        <a:pt x="110137" y="19326"/>
                      </a:cubicBezTo>
                      <a:cubicBezTo>
                        <a:pt x="76061" y="11423"/>
                        <a:pt x="0" y="7304"/>
                        <a:pt x="0" y="7304"/>
                      </a:cubicBezTo>
                      <a:cubicBezTo>
                        <a:pt x="0" y="7304"/>
                        <a:pt x="46117" y="-4577"/>
                        <a:pt x="110110" y="1967"/>
                      </a:cubicBezTo>
                      <a:cubicBezTo>
                        <a:pt x="144567" y="5489"/>
                        <a:pt x="195118" y="16794"/>
                        <a:pt x="195118" y="16794"/>
                      </a:cubicBezTo>
                      <a:lnTo>
                        <a:pt x="208164" y="4803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8" name="Google Shape;1038;p5"/>
                <p:cNvSpPr/>
                <p:nvPr/>
              </p:nvSpPr>
              <p:spPr>
                <a:xfrm>
                  <a:off x="3979750" y="2286928"/>
                  <a:ext cx="162482" cy="58433"/>
                </a:xfrm>
                <a:custGeom>
                  <a:avLst/>
                  <a:gdLst/>
                  <a:ahLst/>
                  <a:cxnLst/>
                  <a:rect l="l" t="t" r="r" b="b"/>
                  <a:pathLst>
                    <a:path w="162482" h="58433" extrusionOk="0">
                      <a:moveTo>
                        <a:pt x="162482" y="58434"/>
                      </a:moveTo>
                      <a:cubicBezTo>
                        <a:pt x="162482" y="58434"/>
                        <a:pt x="140649" y="41222"/>
                        <a:pt x="83836" y="20916"/>
                      </a:cubicBezTo>
                      <a:cubicBezTo>
                        <a:pt x="62485" y="13287"/>
                        <a:pt x="0" y="0"/>
                        <a:pt x="0" y="0"/>
                      </a:cubicBezTo>
                      <a:cubicBezTo>
                        <a:pt x="0" y="0"/>
                        <a:pt x="68600" y="4313"/>
                        <a:pt x="87125" y="7869"/>
                      </a:cubicBezTo>
                      <a:cubicBezTo>
                        <a:pt x="114309" y="13093"/>
                        <a:pt x="145418" y="21324"/>
                        <a:pt x="145418" y="21324"/>
                      </a:cubicBezTo>
                      <a:lnTo>
                        <a:pt x="162482" y="58434"/>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039" name="Google Shape;1039;p5"/>
            <p:cNvGrpSpPr/>
            <p:nvPr/>
          </p:nvGrpSpPr>
          <p:grpSpPr>
            <a:xfrm>
              <a:off x="3861864" y="2151457"/>
              <a:ext cx="730882" cy="706308"/>
              <a:chOff x="3861864" y="2151457"/>
              <a:chExt cx="730882" cy="706308"/>
            </a:xfrm>
          </p:grpSpPr>
          <p:sp>
            <p:nvSpPr>
              <p:cNvPr id="1040" name="Google Shape;1040;p5"/>
              <p:cNvSpPr/>
              <p:nvPr/>
            </p:nvSpPr>
            <p:spPr>
              <a:xfrm>
                <a:off x="3861873" y="2151457"/>
                <a:ext cx="730873" cy="706308"/>
              </a:xfrm>
              <a:custGeom>
                <a:avLst/>
                <a:gdLst/>
                <a:ahLst/>
                <a:cxnLst/>
                <a:rect l="l" t="t" r="r" b="b"/>
                <a:pathLst>
                  <a:path w="730873" h="706308" extrusionOk="0">
                    <a:moveTo>
                      <a:pt x="1084" y="299381"/>
                    </a:moveTo>
                    <a:cubicBezTo>
                      <a:pt x="7747" y="193209"/>
                      <a:pt x="102179" y="68064"/>
                      <a:pt x="196825" y="29949"/>
                    </a:cubicBezTo>
                    <a:cubicBezTo>
                      <a:pt x="291477" y="-8165"/>
                      <a:pt x="371054" y="-5700"/>
                      <a:pt x="463054" y="14030"/>
                    </a:cubicBezTo>
                    <a:cubicBezTo>
                      <a:pt x="555048" y="33760"/>
                      <a:pt x="645474" y="82717"/>
                      <a:pt x="691947" y="193524"/>
                    </a:cubicBezTo>
                    <a:cubicBezTo>
                      <a:pt x="738412" y="304323"/>
                      <a:pt x="750849" y="420139"/>
                      <a:pt x="686890" y="522339"/>
                    </a:cubicBezTo>
                    <a:cubicBezTo>
                      <a:pt x="626528" y="618773"/>
                      <a:pt x="577604" y="660276"/>
                      <a:pt x="463938" y="690796"/>
                    </a:cubicBezTo>
                    <a:cubicBezTo>
                      <a:pt x="388052" y="711169"/>
                      <a:pt x="262505" y="730591"/>
                      <a:pt x="131118" y="615974"/>
                    </a:cubicBezTo>
                    <a:cubicBezTo>
                      <a:pt x="80044" y="571417"/>
                      <a:pt x="-10945" y="491096"/>
                      <a:pt x="1084" y="299381"/>
                    </a:cubicBezTo>
                    <a:close/>
                  </a:path>
                </a:pathLst>
              </a:custGeom>
              <a:solidFill>
                <a:srgbClr val="A422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1" name="Google Shape;1041;p5"/>
              <p:cNvSpPr/>
              <p:nvPr/>
            </p:nvSpPr>
            <p:spPr>
              <a:xfrm>
                <a:off x="3861893" y="2154395"/>
                <a:ext cx="626826" cy="656251"/>
              </a:xfrm>
              <a:custGeom>
                <a:avLst/>
                <a:gdLst/>
                <a:ahLst/>
                <a:cxnLst/>
                <a:rect l="l" t="t" r="r" b="b"/>
                <a:pathLst>
                  <a:path w="626826" h="656251" extrusionOk="0">
                    <a:moveTo>
                      <a:pt x="509989" y="86838"/>
                    </a:moveTo>
                    <a:cubicBezTo>
                      <a:pt x="439172" y="28980"/>
                      <a:pt x="352376" y="-555"/>
                      <a:pt x="298342" y="8"/>
                    </a:cubicBezTo>
                    <a:cubicBezTo>
                      <a:pt x="298235" y="21"/>
                      <a:pt x="298121" y="41"/>
                      <a:pt x="298014" y="55"/>
                    </a:cubicBezTo>
                    <a:cubicBezTo>
                      <a:pt x="265412" y="4180"/>
                      <a:pt x="232160" y="12746"/>
                      <a:pt x="196785" y="26991"/>
                    </a:cubicBezTo>
                    <a:cubicBezTo>
                      <a:pt x="102132" y="65105"/>
                      <a:pt x="7748" y="190317"/>
                      <a:pt x="1084" y="296489"/>
                    </a:cubicBezTo>
                    <a:cubicBezTo>
                      <a:pt x="-10944" y="488205"/>
                      <a:pt x="80011" y="568425"/>
                      <a:pt x="131091" y="612982"/>
                    </a:cubicBezTo>
                    <a:cubicBezTo>
                      <a:pt x="140488" y="621179"/>
                      <a:pt x="149857" y="628566"/>
                      <a:pt x="159173" y="635445"/>
                    </a:cubicBezTo>
                    <a:cubicBezTo>
                      <a:pt x="291826" y="676914"/>
                      <a:pt x="508382" y="675555"/>
                      <a:pt x="599746" y="447800"/>
                    </a:cubicBezTo>
                    <a:cubicBezTo>
                      <a:pt x="665875" y="282941"/>
                      <a:pt x="601199" y="161365"/>
                      <a:pt x="509989" y="86838"/>
                    </a:cubicBezTo>
                    <a:close/>
                  </a:path>
                </a:pathLst>
              </a:custGeom>
              <a:solidFill>
                <a:srgbClr val="BA3D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2" name="Google Shape;1042;p5"/>
              <p:cNvSpPr/>
              <p:nvPr/>
            </p:nvSpPr>
            <p:spPr>
              <a:xfrm>
                <a:off x="3861864" y="2199265"/>
                <a:ext cx="567820" cy="580799"/>
              </a:xfrm>
              <a:custGeom>
                <a:avLst/>
                <a:gdLst/>
                <a:ahLst/>
                <a:cxnLst/>
                <a:rect l="l" t="t" r="r" b="b"/>
                <a:pathLst>
                  <a:path w="567820" h="580799" extrusionOk="0">
                    <a:moveTo>
                      <a:pt x="459788" y="67271"/>
                    </a:moveTo>
                    <a:cubicBezTo>
                      <a:pt x="370272" y="1697"/>
                      <a:pt x="247157" y="-16044"/>
                      <a:pt x="180800" y="14516"/>
                    </a:cubicBezTo>
                    <a:cubicBezTo>
                      <a:pt x="145760" y="30650"/>
                      <a:pt x="117484" y="45511"/>
                      <a:pt x="92068" y="59783"/>
                    </a:cubicBezTo>
                    <a:cubicBezTo>
                      <a:pt x="49051" y="107266"/>
                      <a:pt x="15599" y="167421"/>
                      <a:pt x="4702" y="224897"/>
                    </a:cubicBezTo>
                    <a:cubicBezTo>
                      <a:pt x="4287" y="227074"/>
                      <a:pt x="3718" y="229264"/>
                      <a:pt x="3369" y="231427"/>
                    </a:cubicBezTo>
                    <a:cubicBezTo>
                      <a:pt x="2285" y="238225"/>
                      <a:pt x="1528" y="244949"/>
                      <a:pt x="1112" y="251619"/>
                    </a:cubicBezTo>
                    <a:cubicBezTo>
                      <a:pt x="362" y="263601"/>
                      <a:pt x="-19" y="275046"/>
                      <a:pt x="1" y="286171"/>
                    </a:cubicBezTo>
                    <a:cubicBezTo>
                      <a:pt x="135" y="390367"/>
                      <a:pt x="32496" y="457574"/>
                      <a:pt x="68433" y="503885"/>
                    </a:cubicBezTo>
                    <a:cubicBezTo>
                      <a:pt x="109548" y="531184"/>
                      <a:pt x="162497" y="554992"/>
                      <a:pt x="231170" y="572767"/>
                    </a:cubicBezTo>
                    <a:cubicBezTo>
                      <a:pt x="423181" y="622467"/>
                      <a:pt x="591530" y="433135"/>
                      <a:pt x="565069" y="236772"/>
                    </a:cubicBezTo>
                    <a:cubicBezTo>
                      <a:pt x="555144" y="163135"/>
                      <a:pt x="513494" y="106610"/>
                      <a:pt x="459788" y="67271"/>
                    </a:cubicBezTo>
                    <a:close/>
                  </a:path>
                </a:pathLst>
              </a:custGeom>
              <a:solidFill>
                <a:srgbClr val="CF58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3" name="Google Shape;1043;p5"/>
              <p:cNvSpPr/>
              <p:nvPr/>
            </p:nvSpPr>
            <p:spPr>
              <a:xfrm>
                <a:off x="3864013" y="2286153"/>
                <a:ext cx="108213" cy="411904"/>
              </a:xfrm>
              <a:custGeom>
                <a:avLst/>
                <a:gdLst/>
                <a:ahLst/>
                <a:cxnLst/>
                <a:rect l="l" t="t" r="r" b="b"/>
                <a:pathLst>
                  <a:path w="108213" h="411904" extrusionOk="0">
                    <a:moveTo>
                      <a:pt x="107828" y="411237"/>
                    </a:moveTo>
                    <a:cubicBezTo>
                      <a:pt x="101003" y="420560"/>
                      <a:pt x="10108" y="330964"/>
                      <a:pt x="678" y="223586"/>
                    </a:cubicBezTo>
                    <a:cubicBezTo>
                      <a:pt x="-8564" y="118352"/>
                      <a:pt x="79512" y="-6451"/>
                      <a:pt x="90027" y="259"/>
                    </a:cubicBezTo>
                    <a:cubicBezTo>
                      <a:pt x="100869" y="7184"/>
                      <a:pt x="12365" y="101402"/>
                      <a:pt x="22136" y="218115"/>
                    </a:cubicBezTo>
                    <a:cubicBezTo>
                      <a:pt x="31841" y="333897"/>
                      <a:pt x="114525" y="402089"/>
                      <a:pt x="107828" y="411237"/>
                    </a:cubicBezTo>
                    <a:close/>
                  </a:path>
                </a:pathLst>
              </a:custGeom>
              <a:solidFill>
                <a:srgbClr val="FFA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4" name="Google Shape;1044;p5"/>
              <p:cNvSpPr/>
              <p:nvPr/>
            </p:nvSpPr>
            <p:spPr>
              <a:xfrm>
                <a:off x="3905343" y="2223566"/>
                <a:ext cx="474075" cy="519655"/>
              </a:xfrm>
              <a:custGeom>
                <a:avLst/>
                <a:gdLst/>
                <a:ahLst/>
                <a:cxnLst/>
                <a:rect l="l" t="t" r="r" b="b"/>
                <a:pathLst>
                  <a:path w="474075" h="519655" extrusionOk="0">
                    <a:moveTo>
                      <a:pt x="445958" y="258989"/>
                    </a:moveTo>
                    <a:cubicBezTo>
                      <a:pt x="461248" y="260677"/>
                      <a:pt x="542834" y="108321"/>
                      <a:pt x="330437" y="19562"/>
                    </a:cubicBezTo>
                    <a:cubicBezTo>
                      <a:pt x="239549" y="-18419"/>
                      <a:pt x="124563" y="-7415"/>
                      <a:pt x="44960" y="109305"/>
                    </a:cubicBezTo>
                    <a:cubicBezTo>
                      <a:pt x="-51789" y="251153"/>
                      <a:pt x="9585" y="457971"/>
                      <a:pt x="209994" y="512038"/>
                    </a:cubicBezTo>
                    <a:cubicBezTo>
                      <a:pt x="395160" y="562000"/>
                      <a:pt x="474516" y="350125"/>
                      <a:pt x="437064" y="342363"/>
                    </a:cubicBezTo>
                    <a:cubicBezTo>
                      <a:pt x="414508" y="337682"/>
                      <a:pt x="364500" y="413261"/>
                      <a:pt x="288847" y="405391"/>
                    </a:cubicBezTo>
                    <a:cubicBezTo>
                      <a:pt x="245958" y="400931"/>
                      <a:pt x="150930" y="333864"/>
                      <a:pt x="178295" y="248200"/>
                    </a:cubicBezTo>
                    <a:cubicBezTo>
                      <a:pt x="203276" y="169996"/>
                      <a:pt x="275734" y="135793"/>
                      <a:pt x="331717" y="160251"/>
                    </a:cubicBezTo>
                    <a:cubicBezTo>
                      <a:pt x="389045" y="185292"/>
                      <a:pt x="426844" y="256879"/>
                      <a:pt x="445958" y="258989"/>
                    </a:cubicBezTo>
                    <a:close/>
                  </a:path>
                </a:pathLst>
              </a:custGeom>
              <a:solidFill>
                <a:srgbClr val="E573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5" name="Google Shape;1045;p5"/>
              <p:cNvSpPr/>
              <p:nvPr/>
            </p:nvSpPr>
            <p:spPr>
              <a:xfrm>
                <a:off x="4244443" y="2614951"/>
                <a:ext cx="71746" cy="52693"/>
              </a:xfrm>
              <a:custGeom>
                <a:avLst/>
                <a:gdLst/>
                <a:ahLst/>
                <a:cxnLst/>
                <a:rect l="l" t="t" r="r" b="b"/>
                <a:pathLst>
                  <a:path w="71746" h="52693" extrusionOk="0">
                    <a:moveTo>
                      <a:pt x="71684" y="5508"/>
                    </a:moveTo>
                    <a:cubicBezTo>
                      <a:pt x="70632" y="-14798"/>
                      <a:pt x="338" y="26404"/>
                      <a:pt x="3" y="42370"/>
                    </a:cubicBezTo>
                    <a:cubicBezTo>
                      <a:pt x="-305" y="57251"/>
                      <a:pt x="21863" y="52657"/>
                      <a:pt x="29900" y="49235"/>
                    </a:cubicBezTo>
                    <a:cubicBezTo>
                      <a:pt x="54057" y="38928"/>
                      <a:pt x="72977" y="30382"/>
                      <a:pt x="71684" y="5508"/>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6" name="Google Shape;1046;p5"/>
              <p:cNvSpPr/>
              <p:nvPr/>
            </p:nvSpPr>
            <p:spPr>
              <a:xfrm>
                <a:off x="4062987" y="2608176"/>
                <a:ext cx="175201" cy="90668"/>
              </a:xfrm>
              <a:custGeom>
                <a:avLst/>
                <a:gdLst/>
                <a:ahLst/>
                <a:cxnLst/>
                <a:rect l="l" t="t" r="r" b="b"/>
                <a:pathLst>
                  <a:path w="175201" h="90668" extrusionOk="0">
                    <a:moveTo>
                      <a:pt x="70" y="56304"/>
                    </a:moveTo>
                    <a:cubicBezTo>
                      <a:pt x="3733" y="40907"/>
                      <a:pt x="13257" y="47537"/>
                      <a:pt x="26832" y="30560"/>
                    </a:cubicBezTo>
                    <a:cubicBezTo>
                      <a:pt x="40401" y="13582"/>
                      <a:pt x="32686" y="47"/>
                      <a:pt x="46563" y="0"/>
                    </a:cubicBezTo>
                    <a:cubicBezTo>
                      <a:pt x="65556" y="-60"/>
                      <a:pt x="63353" y="19235"/>
                      <a:pt x="110662" y="36996"/>
                    </a:cubicBezTo>
                    <a:cubicBezTo>
                      <a:pt x="124037" y="42012"/>
                      <a:pt x="172974" y="39206"/>
                      <a:pt x="175137" y="59566"/>
                    </a:cubicBezTo>
                    <a:cubicBezTo>
                      <a:pt x="176483" y="72210"/>
                      <a:pt x="156679" y="80762"/>
                      <a:pt x="137659" y="85089"/>
                    </a:cubicBezTo>
                    <a:cubicBezTo>
                      <a:pt x="49884" y="105047"/>
                      <a:pt x="-2180" y="65774"/>
                      <a:pt x="70" y="56304"/>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7" name="Google Shape;1047;p5"/>
              <p:cNvSpPr/>
              <p:nvPr/>
            </p:nvSpPr>
            <p:spPr>
              <a:xfrm>
                <a:off x="3924272" y="2279073"/>
                <a:ext cx="217625" cy="369671"/>
              </a:xfrm>
              <a:custGeom>
                <a:avLst/>
                <a:gdLst/>
                <a:ahLst/>
                <a:cxnLst/>
                <a:rect l="l" t="t" r="r" b="b"/>
                <a:pathLst>
                  <a:path w="217625" h="369671" extrusionOk="0">
                    <a:moveTo>
                      <a:pt x="32" y="198955"/>
                    </a:moveTo>
                    <a:cubicBezTo>
                      <a:pt x="-1756" y="109895"/>
                      <a:pt x="72289" y="-28417"/>
                      <a:pt x="180784" y="5143"/>
                    </a:cubicBezTo>
                    <a:cubicBezTo>
                      <a:pt x="207238" y="13327"/>
                      <a:pt x="218389" y="28007"/>
                      <a:pt x="217586" y="64722"/>
                    </a:cubicBezTo>
                    <a:cubicBezTo>
                      <a:pt x="217050" y="89019"/>
                      <a:pt x="153700" y="135184"/>
                      <a:pt x="135497" y="184904"/>
                    </a:cubicBezTo>
                    <a:cubicBezTo>
                      <a:pt x="108079" y="259826"/>
                      <a:pt x="180429" y="287546"/>
                      <a:pt x="145563" y="344728"/>
                    </a:cubicBezTo>
                    <a:cubicBezTo>
                      <a:pt x="125163" y="378181"/>
                      <a:pt x="97979" y="370914"/>
                      <a:pt x="82897" y="363038"/>
                    </a:cubicBezTo>
                    <a:cubicBezTo>
                      <a:pt x="48165" y="344909"/>
                      <a:pt x="1907" y="292141"/>
                      <a:pt x="32" y="198955"/>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8" name="Google Shape;1048;p5"/>
              <p:cNvSpPr/>
              <p:nvPr/>
            </p:nvSpPr>
            <p:spPr>
              <a:xfrm>
                <a:off x="4146974" y="2268965"/>
                <a:ext cx="202162" cy="154752"/>
              </a:xfrm>
              <a:custGeom>
                <a:avLst/>
                <a:gdLst/>
                <a:ahLst/>
                <a:cxnLst/>
                <a:rect l="l" t="t" r="r" b="b"/>
                <a:pathLst>
                  <a:path w="202162" h="154752" extrusionOk="0">
                    <a:moveTo>
                      <a:pt x="235" y="12076"/>
                    </a:moveTo>
                    <a:cubicBezTo>
                      <a:pt x="-2417" y="30339"/>
                      <a:pt x="18170" y="28772"/>
                      <a:pt x="22805" y="52373"/>
                    </a:cubicBezTo>
                    <a:cubicBezTo>
                      <a:pt x="26528" y="71360"/>
                      <a:pt x="18659" y="91800"/>
                      <a:pt x="37820" y="93816"/>
                    </a:cubicBezTo>
                    <a:cubicBezTo>
                      <a:pt x="61113" y="96261"/>
                      <a:pt x="73168" y="86061"/>
                      <a:pt x="118756" y="107244"/>
                    </a:cubicBezTo>
                    <a:cubicBezTo>
                      <a:pt x="172026" y="131997"/>
                      <a:pt x="179755" y="157574"/>
                      <a:pt x="194797" y="154500"/>
                    </a:cubicBezTo>
                    <a:cubicBezTo>
                      <a:pt x="212980" y="150790"/>
                      <a:pt x="197181" y="84045"/>
                      <a:pt x="150877" y="45864"/>
                    </a:cubicBezTo>
                    <a:cubicBezTo>
                      <a:pt x="109052" y="11373"/>
                      <a:pt x="4461" y="-17051"/>
                      <a:pt x="235" y="12076"/>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9" name="Google Shape;1049;p5"/>
              <p:cNvSpPr/>
              <p:nvPr/>
            </p:nvSpPr>
            <p:spPr>
              <a:xfrm>
                <a:off x="4014530" y="2372834"/>
                <a:ext cx="92542" cy="203717"/>
              </a:xfrm>
              <a:custGeom>
                <a:avLst/>
                <a:gdLst/>
                <a:ahLst/>
                <a:cxnLst/>
                <a:rect l="l" t="t" r="r" b="b"/>
                <a:pathLst>
                  <a:path w="92542" h="203717" extrusionOk="0">
                    <a:moveTo>
                      <a:pt x="35254" y="203717"/>
                    </a:moveTo>
                    <a:cubicBezTo>
                      <a:pt x="35254" y="203717"/>
                      <a:pt x="-12357" y="164552"/>
                      <a:pt x="3080" y="98276"/>
                    </a:cubicBezTo>
                    <a:cubicBezTo>
                      <a:pt x="21725" y="18237"/>
                      <a:pt x="92542" y="0"/>
                      <a:pt x="92542" y="0"/>
                    </a:cubicBezTo>
                    <a:cubicBezTo>
                      <a:pt x="92542" y="0"/>
                      <a:pt x="39573" y="51656"/>
                      <a:pt x="25255" y="102582"/>
                    </a:cubicBezTo>
                    <a:cubicBezTo>
                      <a:pt x="10929" y="153515"/>
                      <a:pt x="35254" y="203717"/>
                      <a:pt x="35254" y="203717"/>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0" name="Google Shape;1050;p5"/>
              <p:cNvSpPr/>
              <p:nvPr/>
            </p:nvSpPr>
            <p:spPr>
              <a:xfrm>
                <a:off x="4194371" y="2340207"/>
                <a:ext cx="122975" cy="59008"/>
              </a:xfrm>
              <a:custGeom>
                <a:avLst/>
                <a:gdLst/>
                <a:ahLst/>
                <a:cxnLst/>
                <a:rect l="l" t="t" r="r" b="b"/>
                <a:pathLst>
                  <a:path w="122975" h="59008" extrusionOk="0">
                    <a:moveTo>
                      <a:pt x="0" y="7211"/>
                    </a:moveTo>
                    <a:cubicBezTo>
                      <a:pt x="0" y="7211"/>
                      <a:pt x="43552" y="-7650"/>
                      <a:pt x="74300" y="5296"/>
                    </a:cubicBezTo>
                    <a:cubicBezTo>
                      <a:pt x="105040" y="18248"/>
                      <a:pt x="122975" y="59008"/>
                      <a:pt x="122975" y="59008"/>
                    </a:cubicBezTo>
                    <a:cubicBezTo>
                      <a:pt x="122975" y="59008"/>
                      <a:pt x="101269" y="36813"/>
                      <a:pt x="70529" y="23861"/>
                    </a:cubicBezTo>
                    <a:cubicBezTo>
                      <a:pt x="39789" y="10915"/>
                      <a:pt x="0" y="7211"/>
                      <a:pt x="0" y="7211"/>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1" name="Google Shape;1051;p5"/>
              <p:cNvSpPr/>
              <p:nvPr/>
            </p:nvSpPr>
            <p:spPr>
              <a:xfrm>
                <a:off x="4111271" y="2634943"/>
                <a:ext cx="114013" cy="42298"/>
              </a:xfrm>
              <a:custGeom>
                <a:avLst/>
                <a:gdLst/>
                <a:ahLst/>
                <a:cxnLst/>
                <a:rect l="l" t="t" r="r" b="b"/>
                <a:pathLst>
                  <a:path w="114013" h="42298" extrusionOk="0">
                    <a:moveTo>
                      <a:pt x="1466" y="4208"/>
                    </a:moveTo>
                    <a:cubicBezTo>
                      <a:pt x="10802" y="-9722"/>
                      <a:pt x="25389" y="14374"/>
                      <a:pt x="59103" y="26603"/>
                    </a:cubicBezTo>
                    <a:cubicBezTo>
                      <a:pt x="80507" y="34366"/>
                      <a:pt x="114014" y="31968"/>
                      <a:pt x="114014" y="31968"/>
                    </a:cubicBezTo>
                    <a:cubicBezTo>
                      <a:pt x="114014" y="31968"/>
                      <a:pt x="85115" y="46588"/>
                      <a:pt x="58741" y="41043"/>
                    </a:cubicBezTo>
                    <a:cubicBezTo>
                      <a:pt x="29287" y="34855"/>
                      <a:pt x="-7870" y="18138"/>
                      <a:pt x="1466" y="4208"/>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2" name="Google Shape;1052;p5"/>
              <p:cNvSpPr/>
              <p:nvPr/>
            </p:nvSpPr>
            <p:spPr>
              <a:xfrm>
                <a:off x="4117315" y="2430804"/>
                <a:ext cx="192826" cy="173454"/>
              </a:xfrm>
              <a:custGeom>
                <a:avLst/>
                <a:gdLst/>
                <a:ahLst/>
                <a:cxnLst/>
                <a:rect l="l" t="t" r="r" b="b"/>
                <a:pathLst>
                  <a:path w="192826" h="173454" extrusionOk="0">
                    <a:moveTo>
                      <a:pt x="499" y="90522"/>
                    </a:moveTo>
                    <a:cubicBezTo>
                      <a:pt x="-5119" y="47807"/>
                      <a:pt x="37542" y="11675"/>
                      <a:pt x="84637" y="2607"/>
                    </a:cubicBezTo>
                    <a:cubicBezTo>
                      <a:pt x="167790" y="-13413"/>
                      <a:pt x="186710" y="47907"/>
                      <a:pt x="192329" y="90623"/>
                    </a:cubicBezTo>
                    <a:cubicBezTo>
                      <a:pt x="197948" y="133331"/>
                      <a:pt x="155066" y="173481"/>
                      <a:pt x="107107" y="173454"/>
                    </a:cubicBezTo>
                    <a:cubicBezTo>
                      <a:pt x="59154" y="173428"/>
                      <a:pt x="6119" y="133231"/>
                      <a:pt x="499" y="90522"/>
                    </a:cubicBezTo>
                    <a:close/>
                  </a:path>
                </a:pathLst>
              </a:custGeom>
              <a:solidFill>
                <a:srgbClr val="DF7B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3" name="Google Shape;1053;p5"/>
              <p:cNvSpPr/>
              <p:nvPr/>
            </p:nvSpPr>
            <p:spPr>
              <a:xfrm>
                <a:off x="4150865" y="2457926"/>
                <a:ext cx="128867" cy="121811"/>
              </a:xfrm>
              <a:custGeom>
                <a:avLst/>
                <a:gdLst/>
                <a:ahLst/>
                <a:cxnLst/>
                <a:rect l="l" t="t" r="r" b="b"/>
                <a:pathLst>
                  <a:path w="128867" h="121811" extrusionOk="0">
                    <a:moveTo>
                      <a:pt x="67140" y="2656"/>
                    </a:moveTo>
                    <a:cubicBezTo>
                      <a:pt x="98550" y="9989"/>
                      <a:pt x="130677" y="35004"/>
                      <a:pt x="128788" y="64760"/>
                    </a:cubicBezTo>
                    <a:cubicBezTo>
                      <a:pt x="126906" y="94522"/>
                      <a:pt x="91766" y="123910"/>
                      <a:pt x="59592" y="121693"/>
                    </a:cubicBezTo>
                    <a:cubicBezTo>
                      <a:pt x="27412" y="119469"/>
                      <a:pt x="-1802" y="85642"/>
                      <a:pt x="87" y="55879"/>
                    </a:cubicBezTo>
                    <a:cubicBezTo>
                      <a:pt x="1976" y="26123"/>
                      <a:pt x="12135" y="-10183"/>
                      <a:pt x="67140" y="2656"/>
                    </a:cubicBezTo>
                    <a:close/>
                  </a:path>
                </a:pathLst>
              </a:custGeom>
              <a:solidFill>
                <a:srgbClr val="C568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4" name="Google Shape;1054;p5"/>
              <p:cNvSpPr/>
              <p:nvPr/>
            </p:nvSpPr>
            <p:spPr>
              <a:xfrm>
                <a:off x="4192676" y="2479637"/>
                <a:ext cx="65720" cy="66159"/>
              </a:xfrm>
              <a:custGeom>
                <a:avLst/>
                <a:gdLst/>
                <a:ahLst/>
                <a:cxnLst/>
                <a:rect l="l" t="t" r="r" b="b"/>
                <a:pathLst>
                  <a:path w="65720" h="66159" extrusionOk="0">
                    <a:moveTo>
                      <a:pt x="6918" y="13406"/>
                    </a:moveTo>
                    <a:cubicBezTo>
                      <a:pt x="18056" y="-1281"/>
                      <a:pt x="38703" y="-4375"/>
                      <a:pt x="53029" y="6488"/>
                    </a:cubicBezTo>
                    <a:cubicBezTo>
                      <a:pt x="67354" y="17358"/>
                      <a:pt x="69939" y="38072"/>
                      <a:pt x="58802" y="52759"/>
                    </a:cubicBezTo>
                    <a:cubicBezTo>
                      <a:pt x="47664" y="67440"/>
                      <a:pt x="27023" y="70534"/>
                      <a:pt x="12691" y="59671"/>
                    </a:cubicBezTo>
                    <a:cubicBezTo>
                      <a:pt x="-1634" y="48801"/>
                      <a:pt x="-4219" y="28087"/>
                      <a:pt x="6918" y="13406"/>
                    </a:cubicBezTo>
                    <a:close/>
                  </a:path>
                </a:pathLst>
              </a:custGeom>
              <a:solidFill>
                <a:srgbClr val="8C3A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5" name="Google Shape;1055;p5"/>
              <p:cNvSpPr/>
              <p:nvPr/>
            </p:nvSpPr>
            <p:spPr>
              <a:xfrm>
                <a:off x="4210579" y="2494246"/>
                <a:ext cx="36904" cy="36946"/>
              </a:xfrm>
              <a:custGeom>
                <a:avLst/>
                <a:gdLst/>
                <a:ahLst/>
                <a:cxnLst/>
                <a:rect l="l" t="t" r="r" b="b"/>
                <a:pathLst>
                  <a:path w="36904" h="36946" extrusionOk="0">
                    <a:moveTo>
                      <a:pt x="3776" y="7342"/>
                    </a:moveTo>
                    <a:cubicBezTo>
                      <a:pt x="9951" y="-801"/>
                      <a:pt x="21530" y="-2415"/>
                      <a:pt x="29634" y="3733"/>
                    </a:cubicBezTo>
                    <a:cubicBezTo>
                      <a:pt x="37738" y="9881"/>
                      <a:pt x="39305" y="21460"/>
                      <a:pt x="33130" y="29604"/>
                    </a:cubicBezTo>
                    <a:cubicBezTo>
                      <a:pt x="26955" y="37748"/>
                      <a:pt x="15376" y="39362"/>
                      <a:pt x="7272" y="33214"/>
                    </a:cubicBezTo>
                    <a:cubicBezTo>
                      <a:pt x="-838" y="27073"/>
                      <a:pt x="-2399" y="15486"/>
                      <a:pt x="3776" y="7342"/>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056" name="Google Shape;1056;p5"/>
              <p:cNvGrpSpPr/>
              <p:nvPr/>
            </p:nvGrpSpPr>
            <p:grpSpPr>
              <a:xfrm>
                <a:off x="3906637" y="2180986"/>
                <a:ext cx="603017" cy="631242"/>
                <a:chOff x="3906637" y="2180986"/>
                <a:chExt cx="603017" cy="631242"/>
              </a:xfrm>
            </p:grpSpPr>
            <p:sp>
              <p:nvSpPr>
                <p:cNvPr id="1057" name="Google Shape;1057;p5"/>
                <p:cNvSpPr/>
                <p:nvPr/>
              </p:nvSpPr>
              <p:spPr>
                <a:xfrm>
                  <a:off x="4465067" y="2416322"/>
                  <a:ext cx="44587" cy="19848"/>
                </a:xfrm>
                <a:custGeom>
                  <a:avLst/>
                  <a:gdLst/>
                  <a:ahLst/>
                  <a:cxnLst/>
                  <a:rect l="l" t="t" r="r" b="b"/>
                  <a:pathLst>
                    <a:path w="44587" h="19848" extrusionOk="0">
                      <a:moveTo>
                        <a:pt x="41322" y="560"/>
                      </a:moveTo>
                      <a:cubicBezTo>
                        <a:pt x="39996" y="-56"/>
                        <a:pt x="38483" y="-210"/>
                        <a:pt x="36996" y="332"/>
                      </a:cubicBezTo>
                      <a:cubicBezTo>
                        <a:pt x="34853" y="1082"/>
                        <a:pt x="32522" y="1759"/>
                        <a:pt x="30486" y="2790"/>
                      </a:cubicBezTo>
                      <a:cubicBezTo>
                        <a:pt x="26729" y="4699"/>
                        <a:pt x="23179" y="7184"/>
                        <a:pt x="19496" y="9253"/>
                      </a:cubicBezTo>
                      <a:cubicBezTo>
                        <a:pt x="13033" y="12876"/>
                        <a:pt x="6530" y="16352"/>
                        <a:pt x="0" y="19848"/>
                      </a:cubicBezTo>
                      <a:cubicBezTo>
                        <a:pt x="7253" y="18348"/>
                        <a:pt x="14533" y="16727"/>
                        <a:pt x="21820" y="15368"/>
                      </a:cubicBezTo>
                      <a:cubicBezTo>
                        <a:pt x="25972" y="14591"/>
                        <a:pt x="30299" y="14249"/>
                        <a:pt x="34411" y="13305"/>
                      </a:cubicBezTo>
                      <a:cubicBezTo>
                        <a:pt x="36627" y="12796"/>
                        <a:pt x="38744" y="11899"/>
                        <a:pt x="40867" y="11102"/>
                      </a:cubicBezTo>
                      <a:cubicBezTo>
                        <a:pt x="43834" y="10023"/>
                        <a:pt x="45314" y="6755"/>
                        <a:pt x="44236" y="3788"/>
                      </a:cubicBezTo>
                      <a:cubicBezTo>
                        <a:pt x="43700" y="2308"/>
                        <a:pt x="42642" y="1183"/>
                        <a:pt x="41322" y="56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8" name="Google Shape;1058;p5"/>
                <p:cNvSpPr/>
                <p:nvPr/>
              </p:nvSpPr>
              <p:spPr>
                <a:xfrm>
                  <a:off x="4450461" y="2478000"/>
                  <a:ext cx="38654" cy="11732"/>
                </a:xfrm>
                <a:custGeom>
                  <a:avLst/>
                  <a:gdLst/>
                  <a:ahLst/>
                  <a:cxnLst/>
                  <a:rect l="l" t="t" r="r" b="b"/>
                  <a:pathLst>
                    <a:path w="38654" h="11732" extrusionOk="0">
                      <a:moveTo>
                        <a:pt x="36520" y="1193"/>
                      </a:moveTo>
                      <a:cubicBezTo>
                        <a:pt x="35382" y="276"/>
                        <a:pt x="33888" y="-126"/>
                        <a:pt x="32321" y="35"/>
                      </a:cubicBezTo>
                      <a:cubicBezTo>
                        <a:pt x="16194" y="4616"/>
                        <a:pt x="13153" y="5553"/>
                        <a:pt x="16207" y="4642"/>
                      </a:cubicBezTo>
                      <a:cubicBezTo>
                        <a:pt x="20936" y="3236"/>
                        <a:pt x="25677" y="1729"/>
                        <a:pt x="30352" y="142"/>
                      </a:cubicBezTo>
                      <a:cubicBezTo>
                        <a:pt x="30928" y="-53"/>
                        <a:pt x="29173" y="296"/>
                        <a:pt x="28570" y="390"/>
                      </a:cubicBezTo>
                      <a:cubicBezTo>
                        <a:pt x="26950" y="631"/>
                        <a:pt x="25490" y="1120"/>
                        <a:pt x="23963" y="1682"/>
                      </a:cubicBezTo>
                      <a:cubicBezTo>
                        <a:pt x="20025" y="3122"/>
                        <a:pt x="15980" y="4428"/>
                        <a:pt x="11968" y="5640"/>
                      </a:cubicBezTo>
                      <a:cubicBezTo>
                        <a:pt x="10294" y="6143"/>
                        <a:pt x="5271" y="7495"/>
                        <a:pt x="6965" y="7067"/>
                      </a:cubicBezTo>
                      <a:cubicBezTo>
                        <a:pt x="10053" y="6290"/>
                        <a:pt x="0" y="9176"/>
                        <a:pt x="0" y="9176"/>
                      </a:cubicBezTo>
                      <a:cubicBezTo>
                        <a:pt x="0" y="9176"/>
                        <a:pt x="21652" y="10650"/>
                        <a:pt x="16730" y="10261"/>
                      </a:cubicBezTo>
                      <a:cubicBezTo>
                        <a:pt x="15317" y="10154"/>
                        <a:pt x="13917" y="10194"/>
                        <a:pt x="12497" y="10101"/>
                      </a:cubicBezTo>
                      <a:cubicBezTo>
                        <a:pt x="16676" y="10449"/>
                        <a:pt x="20822" y="10857"/>
                        <a:pt x="24974" y="11440"/>
                      </a:cubicBezTo>
                      <a:cubicBezTo>
                        <a:pt x="26588" y="11668"/>
                        <a:pt x="28075" y="11802"/>
                        <a:pt x="29716" y="11694"/>
                      </a:cubicBezTo>
                      <a:cubicBezTo>
                        <a:pt x="30319" y="11661"/>
                        <a:pt x="32120" y="11688"/>
                        <a:pt x="31517" y="11614"/>
                      </a:cubicBezTo>
                      <a:cubicBezTo>
                        <a:pt x="26615" y="11045"/>
                        <a:pt x="31491" y="11581"/>
                        <a:pt x="33460" y="11346"/>
                      </a:cubicBezTo>
                      <a:cubicBezTo>
                        <a:pt x="36594" y="11018"/>
                        <a:pt x="38958" y="8245"/>
                        <a:pt x="38623" y="5111"/>
                      </a:cubicBezTo>
                      <a:cubicBezTo>
                        <a:pt x="38462" y="3544"/>
                        <a:pt x="37659" y="2111"/>
                        <a:pt x="36520" y="119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9" name="Google Shape;1059;p5"/>
                <p:cNvSpPr/>
                <p:nvPr/>
              </p:nvSpPr>
              <p:spPr>
                <a:xfrm>
                  <a:off x="4406272" y="2512627"/>
                  <a:ext cx="30912" cy="12436"/>
                </a:xfrm>
                <a:custGeom>
                  <a:avLst/>
                  <a:gdLst/>
                  <a:ahLst/>
                  <a:cxnLst/>
                  <a:rect l="l" t="t" r="r" b="b"/>
                  <a:pathLst>
                    <a:path w="30912" h="12436" extrusionOk="0">
                      <a:moveTo>
                        <a:pt x="29836" y="3414"/>
                      </a:moveTo>
                      <a:cubicBezTo>
                        <a:pt x="28993" y="2222"/>
                        <a:pt x="27774" y="1372"/>
                        <a:pt x="26220" y="1110"/>
                      </a:cubicBezTo>
                      <a:cubicBezTo>
                        <a:pt x="18290" y="1519"/>
                        <a:pt x="19636" y="1378"/>
                        <a:pt x="18270" y="1459"/>
                      </a:cubicBezTo>
                      <a:cubicBezTo>
                        <a:pt x="18819" y="1298"/>
                        <a:pt x="19650" y="1452"/>
                        <a:pt x="19750" y="843"/>
                      </a:cubicBezTo>
                      <a:cubicBezTo>
                        <a:pt x="20119" y="-1341"/>
                        <a:pt x="15297" y="1385"/>
                        <a:pt x="13087" y="1593"/>
                      </a:cubicBezTo>
                      <a:cubicBezTo>
                        <a:pt x="10903" y="1800"/>
                        <a:pt x="6911" y="-169"/>
                        <a:pt x="6543" y="1994"/>
                      </a:cubicBezTo>
                      <a:cubicBezTo>
                        <a:pt x="6182" y="4144"/>
                        <a:pt x="0" y="2403"/>
                        <a:pt x="0" y="2403"/>
                      </a:cubicBezTo>
                      <a:cubicBezTo>
                        <a:pt x="0" y="2403"/>
                        <a:pt x="2766" y="3602"/>
                        <a:pt x="6041" y="4955"/>
                      </a:cubicBezTo>
                      <a:cubicBezTo>
                        <a:pt x="5679" y="7118"/>
                        <a:pt x="10113" y="6756"/>
                        <a:pt x="12109" y="7667"/>
                      </a:cubicBezTo>
                      <a:cubicBezTo>
                        <a:pt x="14125" y="8591"/>
                        <a:pt x="17734" y="12657"/>
                        <a:pt x="18103" y="10473"/>
                      </a:cubicBezTo>
                      <a:cubicBezTo>
                        <a:pt x="18478" y="8263"/>
                        <a:pt x="18049" y="10500"/>
                        <a:pt x="24217" y="12355"/>
                      </a:cubicBezTo>
                      <a:cubicBezTo>
                        <a:pt x="27325" y="12884"/>
                        <a:pt x="30305" y="10761"/>
                        <a:pt x="30834" y="7654"/>
                      </a:cubicBezTo>
                      <a:cubicBezTo>
                        <a:pt x="31095" y="6100"/>
                        <a:pt x="30687" y="4606"/>
                        <a:pt x="29836" y="341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0" name="Google Shape;1060;p5"/>
                <p:cNvSpPr/>
                <p:nvPr/>
              </p:nvSpPr>
              <p:spPr>
                <a:xfrm>
                  <a:off x="4445686" y="2601352"/>
                  <a:ext cx="28165" cy="17105"/>
                </a:xfrm>
                <a:custGeom>
                  <a:avLst/>
                  <a:gdLst/>
                  <a:ahLst/>
                  <a:cxnLst/>
                  <a:rect l="l" t="t" r="r" b="b"/>
                  <a:pathLst>
                    <a:path w="28165" h="17105" extrusionOk="0">
                      <a:moveTo>
                        <a:pt x="24954" y="6302"/>
                      </a:moveTo>
                      <a:cubicBezTo>
                        <a:pt x="12470" y="3168"/>
                        <a:pt x="10180" y="2585"/>
                        <a:pt x="12557" y="3141"/>
                      </a:cubicBezTo>
                      <a:cubicBezTo>
                        <a:pt x="16261" y="4005"/>
                        <a:pt x="19877" y="4889"/>
                        <a:pt x="23614" y="5579"/>
                      </a:cubicBezTo>
                      <a:cubicBezTo>
                        <a:pt x="24070" y="5666"/>
                        <a:pt x="22885" y="5184"/>
                        <a:pt x="22462" y="4996"/>
                      </a:cubicBezTo>
                      <a:cubicBezTo>
                        <a:pt x="21291" y="4480"/>
                        <a:pt x="20139" y="4360"/>
                        <a:pt x="18886" y="4166"/>
                      </a:cubicBezTo>
                      <a:cubicBezTo>
                        <a:pt x="15685" y="3677"/>
                        <a:pt x="12524" y="2893"/>
                        <a:pt x="9369" y="2176"/>
                      </a:cubicBezTo>
                      <a:cubicBezTo>
                        <a:pt x="8057" y="1875"/>
                        <a:pt x="4085" y="944"/>
                        <a:pt x="5378" y="1319"/>
                      </a:cubicBezTo>
                      <a:cubicBezTo>
                        <a:pt x="7722" y="2009"/>
                        <a:pt x="0" y="0"/>
                        <a:pt x="0" y="0"/>
                      </a:cubicBezTo>
                      <a:cubicBezTo>
                        <a:pt x="0" y="0"/>
                        <a:pt x="1821" y="1480"/>
                        <a:pt x="4279" y="3536"/>
                      </a:cubicBezTo>
                      <a:cubicBezTo>
                        <a:pt x="4186" y="3462"/>
                        <a:pt x="4588" y="3764"/>
                        <a:pt x="4554" y="3744"/>
                      </a:cubicBezTo>
                      <a:cubicBezTo>
                        <a:pt x="4186" y="3489"/>
                        <a:pt x="6362" y="5445"/>
                        <a:pt x="7293" y="6255"/>
                      </a:cubicBezTo>
                      <a:cubicBezTo>
                        <a:pt x="9731" y="8372"/>
                        <a:pt x="12256" y="10474"/>
                        <a:pt x="14540" y="12765"/>
                      </a:cubicBezTo>
                      <a:cubicBezTo>
                        <a:pt x="15430" y="13669"/>
                        <a:pt x="16140" y="14473"/>
                        <a:pt x="17252" y="15116"/>
                      </a:cubicBezTo>
                      <a:cubicBezTo>
                        <a:pt x="17654" y="15350"/>
                        <a:pt x="18833" y="16087"/>
                        <a:pt x="18498" y="15772"/>
                      </a:cubicBezTo>
                      <a:cubicBezTo>
                        <a:pt x="15738" y="13153"/>
                        <a:pt x="18478" y="15832"/>
                        <a:pt x="19837" y="16495"/>
                      </a:cubicBezTo>
                      <a:cubicBezTo>
                        <a:pt x="22643" y="17922"/>
                        <a:pt x="26139" y="16756"/>
                        <a:pt x="27566" y="13944"/>
                      </a:cubicBezTo>
                      <a:cubicBezTo>
                        <a:pt x="28999" y="11138"/>
                        <a:pt x="27760" y="7729"/>
                        <a:pt x="24954" y="630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1" name="Google Shape;1061;p5"/>
                <p:cNvSpPr/>
                <p:nvPr/>
              </p:nvSpPr>
              <p:spPr>
                <a:xfrm>
                  <a:off x="4480344" y="2654909"/>
                  <a:ext cx="26446" cy="19049"/>
                </a:xfrm>
                <a:custGeom>
                  <a:avLst/>
                  <a:gdLst/>
                  <a:ahLst/>
                  <a:cxnLst/>
                  <a:rect l="l" t="t" r="r" b="b"/>
                  <a:pathLst>
                    <a:path w="26446" h="19049" extrusionOk="0">
                      <a:moveTo>
                        <a:pt x="23856" y="8519"/>
                      </a:moveTo>
                      <a:cubicBezTo>
                        <a:pt x="11955" y="4253"/>
                        <a:pt x="9611" y="3456"/>
                        <a:pt x="11881" y="4226"/>
                      </a:cubicBezTo>
                      <a:cubicBezTo>
                        <a:pt x="15424" y="5432"/>
                        <a:pt x="18993" y="6677"/>
                        <a:pt x="22590" y="7709"/>
                      </a:cubicBezTo>
                      <a:cubicBezTo>
                        <a:pt x="23025" y="7829"/>
                        <a:pt x="21813" y="7180"/>
                        <a:pt x="21418" y="6958"/>
                      </a:cubicBezTo>
                      <a:cubicBezTo>
                        <a:pt x="20319" y="6336"/>
                        <a:pt x="19255" y="6162"/>
                        <a:pt x="18049" y="5853"/>
                      </a:cubicBezTo>
                      <a:cubicBezTo>
                        <a:pt x="14968" y="5076"/>
                        <a:pt x="11921" y="3992"/>
                        <a:pt x="8907" y="2987"/>
                      </a:cubicBezTo>
                      <a:cubicBezTo>
                        <a:pt x="7655" y="2565"/>
                        <a:pt x="3965" y="1266"/>
                        <a:pt x="5197" y="1761"/>
                      </a:cubicBezTo>
                      <a:cubicBezTo>
                        <a:pt x="7421" y="2659"/>
                        <a:pt x="0" y="0"/>
                        <a:pt x="0" y="0"/>
                      </a:cubicBezTo>
                      <a:cubicBezTo>
                        <a:pt x="0" y="0"/>
                        <a:pt x="1574" y="1614"/>
                        <a:pt x="3750" y="3858"/>
                      </a:cubicBezTo>
                      <a:cubicBezTo>
                        <a:pt x="2793" y="2947"/>
                        <a:pt x="5559" y="5820"/>
                        <a:pt x="6463" y="6784"/>
                      </a:cubicBezTo>
                      <a:cubicBezTo>
                        <a:pt x="8626" y="9115"/>
                        <a:pt x="10742" y="11526"/>
                        <a:pt x="12732" y="14011"/>
                      </a:cubicBezTo>
                      <a:cubicBezTo>
                        <a:pt x="13515" y="14982"/>
                        <a:pt x="14218" y="15893"/>
                        <a:pt x="15236" y="16636"/>
                      </a:cubicBezTo>
                      <a:cubicBezTo>
                        <a:pt x="15605" y="16904"/>
                        <a:pt x="16710" y="17728"/>
                        <a:pt x="16415" y="17379"/>
                      </a:cubicBezTo>
                      <a:cubicBezTo>
                        <a:pt x="13991" y="14533"/>
                        <a:pt x="16328" y="17346"/>
                        <a:pt x="17587" y="18130"/>
                      </a:cubicBezTo>
                      <a:cubicBezTo>
                        <a:pt x="20239" y="19831"/>
                        <a:pt x="23822" y="19114"/>
                        <a:pt x="25523" y="16462"/>
                      </a:cubicBezTo>
                      <a:cubicBezTo>
                        <a:pt x="27231" y="13810"/>
                        <a:pt x="26508" y="10227"/>
                        <a:pt x="23856" y="851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2" name="Google Shape;1062;p5"/>
                <p:cNvSpPr/>
                <p:nvPr/>
              </p:nvSpPr>
              <p:spPr>
                <a:xfrm>
                  <a:off x="4431313" y="2655874"/>
                  <a:ext cx="26602" cy="20074"/>
                </a:xfrm>
                <a:custGeom>
                  <a:avLst/>
                  <a:gdLst/>
                  <a:ahLst/>
                  <a:cxnLst/>
                  <a:rect l="l" t="t" r="r" b="b"/>
                  <a:pathLst>
                    <a:path w="26602" h="20074" extrusionOk="0">
                      <a:moveTo>
                        <a:pt x="24103" y="9724"/>
                      </a:moveTo>
                      <a:cubicBezTo>
                        <a:pt x="16830" y="6798"/>
                        <a:pt x="18143" y="7347"/>
                        <a:pt x="16857" y="6838"/>
                      </a:cubicBezTo>
                      <a:cubicBezTo>
                        <a:pt x="17440" y="6938"/>
                        <a:pt x="18143" y="7300"/>
                        <a:pt x="18498" y="6778"/>
                      </a:cubicBezTo>
                      <a:cubicBezTo>
                        <a:pt x="19750" y="4969"/>
                        <a:pt x="14252" y="5331"/>
                        <a:pt x="12176" y="4594"/>
                      </a:cubicBezTo>
                      <a:cubicBezTo>
                        <a:pt x="10126" y="3864"/>
                        <a:pt x="7327" y="502"/>
                        <a:pt x="6088" y="2297"/>
                      </a:cubicBezTo>
                      <a:cubicBezTo>
                        <a:pt x="4862" y="4079"/>
                        <a:pt x="0" y="0"/>
                        <a:pt x="0" y="0"/>
                      </a:cubicBezTo>
                      <a:cubicBezTo>
                        <a:pt x="0" y="0"/>
                        <a:pt x="1996" y="2183"/>
                        <a:pt x="4367" y="4762"/>
                      </a:cubicBezTo>
                      <a:cubicBezTo>
                        <a:pt x="3128" y="6557"/>
                        <a:pt x="7340" y="8023"/>
                        <a:pt x="8753" y="9684"/>
                      </a:cubicBezTo>
                      <a:cubicBezTo>
                        <a:pt x="10180" y="11358"/>
                        <a:pt x="11593" y="16629"/>
                        <a:pt x="12839" y="14814"/>
                      </a:cubicBezTo>
                      <a:cubicBezTo>
                        <a:pt x="14098" y="12986"/>
                        <a:pt x="12859" y="14774"/>
                        <a:pt x="17627" y="19027"/>
                      </a:cubicBezTo>
                      <a:cubicBezTo>
                        <a:pt x="20219" y="20815"/>
                        <a:pt x="23815" y="20279"/>
                        <a:pt x="25610" y="17681"/>
                      </a:cubicBezTo>
                      <a:cubicBezTo>
                        <a:pt x="27399" y="15082"/>
                        <a:pt x="26695" y="11513"/>
                        <a:pt x="24103" y="972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3" name="Google Shape;1063;p5"/>
                <p:cNvSpPr/>
                <p:nvPr/>
              </p:nvSpPr>
              <p:spPr>
                <a:xfrm>
                  <a:off x="4356907" y="2628884"/>
                  <a:ext cx="26095" cy="27481"/>
                </a:xfrm>
                <a:custGeom>
                  <a:avLst/>
                  <a:gdLst/>
                  <a:ahLst/>
                  <a:cxnLst/>
                  <a:rect l="l" t="t" r="r" b="b"/>
                  <a:pathLst>
                    <a:path w="26095" h="27481" extrusionOk="0">
                      <a:moveTo>
                        <a:pt x="22041" y="15122"/>
                      </a:moveTo>
                      <a:cubicBezTo>
                        <a:pt x="23126" y="15785"/>
                        <a:pt x="19924" y="13709"/>
                        <a:pt x="18860" y="13006"/>
                      </a:cubicBezTo>
                      <a:cubicBezTo>
                        <a:pt x="17788" y="12296"/>
                        <a:pt x="16690" y="11673"/>
                        <a:pt x="15611" y="10977"/>
                      </a:cubicBezTo>
                      <a:cubicBezTo>
                        <a:pt x="12410" y="8894"/>
                        <a:pt x="9242" y="6563"/>
                        <a:pt x="6128" y="4360"/>
                      </a:cubicBezTo>
                      <a:cubicBezTo>
                        <a:pt x="5090" y="3623"/>
                        <a:pt x="2090" y="1460"/>
                        <a:pt x="3107" y="2217"/>
                      </a:cubicBezTo>
                      <a:cubicBezTo>
                        <a:pt x="6161" y="4474"/>
                        <a:pt x="0" y="0"/>
                        <a:pt x="0" y="0"/>
                      </a:cubicBezTo>
                      <a:cubicBezTo>
                        <a:pt x="0" y="0"/>
                        <a:pt x="10086" y="16140"/>
                        <a:pt x="8110" y="12832"/>
                      </a:cubicBezTo>
                      <a:cubicBezTo>
                        <a:pt x="6824" y="10662"/>
                        <a:pt x="5324" y="8586"/>
                        <a:pt x="3938" y="6476"/>
                      </a:cubicBezTo>
                      <a:cubicBezTo>
                        <a:pt x="4608" y="7554"/>
                        <a:pt x="5297" y="8660"/>
                        <a:pt x="5960" y="9744"/>
                      </a:cubicBezTo>
                      <a:cubicBezTo>
                        <a:pt x="7956" y="13033"/>
                        <a:pt x="9791" y="16428"/>
                        <a:pt x="11707" y="19764"/>
                      </a:cubicBezTo>
                      <a:cubicBezTo>
                        <a:pt x="12343" y="20862"/>
                        <a:pt x="14225" y="24090"/>
                        <a:pt x="13629" y="22965"/>
                      </a:cubicBezTo>
                      <a:cubicBezTo>
                        <a:pt x="11834" y="19549"/>
                        <a:pt x="13676" y="22931"/>
                        <a:pt x="16228" y="25657"/>
                      </a:cubicBezTo>
                      <a:cubicBezTo>
                        <a:pt x="18384" y="27954"/>
                        <a:pt x="21974" y="28115"/>
                        <a:pt x="24271" y="25952"/>
                      </a:cubicBezTo>
                      <a:cubicBezTo>
                        <a:pt x="26568" y="23795"/>
                        <a:pt x="26729" y="20212"/>
                        <a:pt x="24566" y="17915"/>
                      </a:cubicBezTo>
                      <a:cubicBezTo>
                        <a:pt x="12256" y="8974"/>
                        <a:pt x="9061" y="6824"/>
                        <a:pt x="12202" y="8968"/>
                      </a:cubicBezTo>
                      <a:cubicBezTo>
                        <a:pt x="15384" y="11144"/>
                        <a:pt x="18752" y="13113"/>
                        <a:pt x="22041" y="1512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4" name="Google Shape;1064;p5"/>
                <p:cNvSpPr/>
                <p:nvPr/>
              </p:nvSpPr>
              <p:spPr>
                <a:xfrm>
                  <a:off x="4398945" y="2733160"/>
                  <a:ext cx="27071" cy="30679"/>
                </a:xfrm>
                <a:custGeom>
                  <a:avLst/>
                  <a:gdLst/>
                  <a:ahLst/>
                  <a:cxnLst/>
                  <a:rect l="l" t="t" r="r" b="b"/>
                  <a:pathLst>
                    <a:path w="27071" h="30679" extrusionOk="0">
                      <a:moveTo>
                        <a:pt x="0" y="0"/>
                      </a:moveTo>
                      <a:cubicBezTo>
                        <a:pt x="0" y="0"/>
                        <a:pt x="1105" y="1956"/>
                        <a:pt x="2063" y="3596"/>
                      </a:cubicBezTo>
                      <a:cubicBezTo>
                        <a:pt x="1339" y="2398"/>
                        <a:pt x="3496" y="5887"/>
                        <a:pt x="4192" y="7099"/>
                      </a:cubicBezTo>
                      <a:cubicBezTo>
                        <a:pt x="4300" y="7273"/>
                        <a:pt x="4407" y="7454"/>
                        <a:pt x="4514" y="7628"/>
                      </a:cubicBezTo>
                      <a:cubicBezTo>
                        <a:pt x="5110" y="8666"/>
                        <a:pt x="5686" y="9811"/>
                        <a:pt x="6275" y="10850"/>
                      </a:cubicBezTo>
                      <a:cubicBezTo>
                        <a:pt x="8358" y="14526"/>
                        <a:pt x="10247" y="18196"/>
                        <a:pt x="12249" y="21913"/>
                      </a:cubicBezTo>
                      <a:cubicBezTo>
                        <a:pt x="12912" y="23139"/>
                        <a:pt x="15029" y="26829"/>
                        <a:pt x="14406" y="25577"/>
                      </a:cubicBezTo>
                      <a:cubicBezTo>
                        <a:pt x="12524" y="21786"/>
                        <a:pt x="14312" y="25543"/>
                        <a:pt x="16978" y="28684"/>
                      </a:cubicBezTo>
                      <a:cubicBezTo>
                        <a:pt x="19020" y="31089"/>
                        <a:pt x="22664" y="31350"/>
                        <a:pt x="25061" y="29307"/>
                      </a:cubicBezTo>
                      <a:cubicBezTo>
                        <a:pt x="27465" y="27264"/>
                        <a:pt x="27753" y="23782"/>
                        <a:pt x="25711" y="21384"/>
                      </a:cubicBezTo>
                      <a:cubicBezTo>
                        <a:pt x="12845" y="10682"/>
                        <a:pt x="9564" y="8023"/>
                        <a:pt x="12845" y="10608"/>
                      </a:cubicBezTo>
                      <a:cubicBezTo>
                        <a:pt x="16167" y="13227"/>
                        <a:pt x="19603" y="15738"/>
                        <a:pt x="23045" y="18203"/>
                      </a:cubicBezTo>
                      <a:cubicBezTo>
                        <a:pt x="24184" y="19013"/>
                        <a:pt x="20909" y="16448"/>
                        <a:pt x="19797" y="15598"/>
                      </a:cubicBezTo>
                      <a:cubicBezTo>
                        <a:pt x="18679" y="14734"/>
                        <a:pt x="17446" y="13950"/>
                        <a:pt x="16321" y="13100"/>
                      </a:cubicBezTo>
                      <a:cubicBezTo>
                        <a:pt x="12966" y="10575"/>
                        <a:pt x="9751" y="7862"/>
                        <a:pt x="6490" y="5210"/>
                      </a:cubicBezTo>
                      <a:cubicBezTo>
                        <a:pt x="5411" y="4333"/>
                        <a:pt x="2183" y="1708"/>
                        <a:pt x="3248" y="2605"/>
                      </a:cubicBezTo>
                      <a:cubicBezTo>
                        <a:pt x="6443" y="5304"/>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5" name="Google Shape;1065;p5"/>
                <p:cNvSpPr/>
                <p:nvPr/>
              </p:nvSpPr>
              <p:spPr>
                <a:xfrm>
                  <a:off x="4260245" y="2777376"/>
                  <a:ext cx="16705" cy="32845"/>
                </a:xfrm>
                <a:custGeom>
                  <a:avLst/>
                  <a:gdLst/>
                  <a:ahLst/>
                  <a:cxnLst/>
                  <a:rect l="l" t="t" r="r" b="b"/>
                  <a:pathLst>
                    <a:path w="16705" h="32845" extrusionOk="0">
                      <a:moveTo>
                        <a:pt x="0" y="0"/>
                      </a:moveTo>
                      <a:cubicBezTo>
                        <a:pt x="0" y="0"/>
                        <a:pt x="3322" y="17734"/>
                        <a:pt x="2806" y="14459"/>
                      </a:cubicBezTo>
                      <a:cubicBezTo>
                        <a:pt x="2304" y="11258"/>
                        <a:pt x="1581" y="8084"/>
                        <a:pt x="1239" y="4862"/>
                      </a:cubicBezTo>
                      <a:cubicBezTo>
                        <a:pt x="1072" y="3215"/>
                        <a:pt x="1895" y="8057"/>
                        <a:pt x="2230" y="9671"/>
                      </a:cubicBezTo>
                      <a:cubicBezTo>
                        <a:pt x="2853" y="12631"/>
                        <a:pt x="3576" y="16335"/>
                        <a:pt x="3891" y="19342"/>
                      </a:cubicBezTo>
                      <a:cubicBezTo>
                        <a:pt x="4065" y="20969"/>
                        <a:pt x="4594" y="25838"/>
                        <a:pt x="4233" y="24244"/>
                      </a:cubicBezTo>
                      <a:cubicBezTo>
                        <a:pt x="3509" y="21016"/>
                        <a:pt x="4280" y="24304"/>
                        <a:pt x="5619" y="28925"/>
                      </a:cubicBezTo>
                      <a:cubicBezTo>
                        <a:pt x="6583" y="31926"/>
                        <a:pt x="9718" y="33527"/>
                        <a:pt x="12718" y="32569"/>
                      </a:cubicBezTo>
                      <a:cubicBezTo>
                        <a:pt x="15725" y="31604"/>
                        <a:pt x="17393" y="28376"/>
                        <a:pt x="16435" y="25376"/>
                      </a:cubicBezTo>
                      <a:cubicBezTo>
                        <a:pt x="8197" y="12671"/>
                        <a:pt x="6295" y="9885"/>
                        <a:pt x="8251" y="12638"/>
                      </a:cubicBezTo>
                      <a:cubicBezTo>
                        <a:pt x="10240" y="15451"/>
                        <a:pt x="12383" y="18190"/>
                        <a:pt x="14794" y="20654"/>
                      </a:cubicBezTo>
                      <a:cubicBezTo>
                        <a:pt x="16020" y="21900"/>
                        <a:pt x="12812" y="17788"/>
                        <a:pt x="11814" y="16361"/>
                      </a:cubicBezTo>
                      <a:cubicBezTo>
                        <a:pt x="9631" y="13234"/>
                        <a:pt x="8191" y="11091"/>
                        <a:pt x="5967" y="8003"/>
                      </a:cubicBezTo>
                      <a:cubicBezTo>
                        <a:pt x="4990" y="6650"/>
                        <a:pt x="2297" y="2532"/>
                        <a:pt x="3027" y="4038"/>
                      </a:cubicBezTo>
                      <a:cubicBezTo>
                        <a:pt x="4507" y="7072"/>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6" name="Google Shape;1066;p5"/>
                <p:cNvSpPr/>
                <p:nvPr/>
              </p:nvSpPr>
              <p:spPr>
                <a:xfrm>
                  <a:off x="4178277" y="2699540"/>
                  <a:ext cx="16349" cy="53441"/>
                </a:xfrm>
                <a:custGeom>
                  <a:avLst/>
                  <a:gdLst/>
                  <a:ahLst/>
                  <a:cxnLst/>
                  <a:rect l="l" t="t" r="r" b="b"/>
                  <a:pathLst>
                    <a:path w="16349" h="53441" extrusionOk="0">
                      <a:moveTo>
                        <a:pt x="0" y="0"/>
                      </a:moveTo>
                      <a:cubicBezTo>
                        <a:pt x="864" y="8700"/>
                        <a:pt x="1701" y="17353"/>
                        <a:pt x="2424" y="26066"/>
                      </a:cubicBezTo>
                      <a:cubicBezTo>
                        <a:pt x="2833" y="31028"/>
                        <a:pt x="2913" y="36152"/>
                        <a:pt x="3496" y="41095"/>
                      </a:cubicBezTo>
                      <a:cubicBezTo>
                        <a:pt x="3817" y="43773"/>
                        <a:pt x="4554" y="46412"/>
                        <a:pt x="5164" y="49031"/>
                      </a:cubicBezTo>
                      <a:cubicBezTo>
                        <a:pt x="5860" y="52111"/>
                        <a:pt x="8860" y="53993"/>
                        <a:pt x="11941" y="53297"/>
                      </a:cubicBezTo>
                      <a:cubicBezTo>
                        <a:pt x="15015" y="52607"/>
                        <a:pt x="16897" y="49600"/>
                        <a:pt x="16207" y="46526"/>
                      </a:cubicBezTo>
                      <a:cubicBezTo>
                        <a:pt x="15638" y="43894"/>
                        <a:pt x="15236" y="41168"/>
                        <a:pt x="14379" y="38610"/>
                      </a:cubicBezTo>
                      <a:cubicBezTo>
                        <a:pt x="12792" y="33895"/>
                        <a:pt x="10588" y="29354"/>
                        <a:pt x="8834" y="24686"/>
                      </a:cubicBezTo>
                      <a:cubicBezTo>
                        <a:pt x="5760" y="16502"/>
                        <a:pt x="2933" y="8231"/>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7" name="Google Shape;1067;p5"/>
                <p:cNvSpPr/>
                <p:nvPr/>
              </p:nvSpPr>
              <p:spPr>
                <a:xfrm>
                  <a:off x="4127553" y="2694664"/>
                  <a:ext cx="11664" cy="43545"/>
                </a:xfrm>
                <a:custGeom>
                  <a:avLst/>
                  <a:gdLst/>
                  <a:ahLst/>
                  <a:cxnLst/>
                  <a:rect l="l" t="t" r="r" b="b"/>
                  <a:pathLst>
                    <a:path w="11664" h="43545" extrusionOk="0">
                      <a:moveTo>
                        <a:pt x="8142" y="0"/>
                      </a:moveTo>
                      <a:cubicBezTo>
                        <a:pt x="6649" y="6644"/>
                        <a:pt x="5256" y="13314"/>
                        <a:pt x="3622" y="19924"/>
                      </a:cubicBezTo>
                      <a:cubicBezTo>
                        <a:pt x="2691" y="23688"/>
                        <a:pt x="1318" y="27439"/>
                        <a:pt x="554" y="31236"/>
                      </a:cubicBezTo>
                      <a:cubicBezTo>
                        <a:pt x="146" y="33279"/>
                        <a:pt x="126" y="35422"/>
                        <a:pt x="12" y="37498"/>
                      </a:cubicBezTo>
                      <a:cubicBezTo>
                        <a:pt x="-189" y="40639"/>
                        <a:pt x="2148" y="43331"/>
                        <a:pt x="5296" y="43532"/>
                      </a:cubicBezTo>
                      <a:cubicBezTo>
                        <a:pt x="8444" y="43740"/>
                        <a:pt x="11129" y="41396"/>
                        <a:pt x="11337" y="38248"/>
                      </a:cubicBezTo>
                      <a:cubicBezTo>
                        <a:pt x="11498" y="36179"/>
                        <a:pt x="11766" y="34022"/>
                        <a:pt x="11625" y="31939"/>
                      </a:cubicBezTo>
                      <a:cubicBezTo>
                        <a:pt x="11357" y="28075"/>
                        <a:pt x="10553" y="24211"/>
                        <a:pt x="10118" y="20353"/>
                      </a:cubicBezTo>
                      <a:cubicBezTo>
                        <a:pt x="9348" y="13589"/>
                        <a:pt x="8772" y="6778"/>
                        <a:pt x="8142"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8" name="Google Shape;1068;p5"/>
                <p:cNvSpPr/>
                <p:nvPr/>
              </p:nvSpPr>
              <p:spPr>
                <a:xfrm>
                  <a:off x="4145853" y="2756674"/>
                  <a:ext cx="11552" cy="55554"/>
                </a:xfrm>
                <a:custGeom>
                  <a:avLst/>
                  <a:gdLst/>
                  <a:ahLst/>
                  <a:cxnLst/>
                  <a:rect l="l" t="t" r="r" b="b"/>
                  <a:pathLst>
                    <a:path w="11552" h="55554" extrusionOk="0">
                      <a:moveTo>
                        <a:pt x="5046" y="0"/>
                      </a:moveTo>
                      <a:cubicBezTo>
                        <a:pt x="4135" y="8860"/>
                        <a:pt x="3231" y="17701"/>
                        <a:pt x="2173" y="26541"/>
                      </a:cubicBezTo>
                      <a:cubicBezTo>
                        <a:pt x="1570" y="31584"/>
                        <a:pt x="559" y="36621"/>
                        <a:pt x="130" y="41677"/>
                      </a:cubicBezTo>
                      <a:cubicBezTo>
                        <a:pt x="-104" y="44416"/>
                        <a:pt x="36" y="47182"/>
                        <a:pt x="103" y="49928"/>
                      </a:cubicBezTo>
                      <a:cubicBezTo>
                        <a:pt x="157" y="53082"/>
                        <a:pt x="2843" y="55607"/>
                        <a:pt x="5997" y="55554"/>
                      </a:cubicBezTo>
                      <a:cubicBezTo>
                        <a:pt x="9145" y="55500"/>
                        <a:pt x="11602" y="52908"/>
                        <a:pt x="11549" y="49754"/>
                      </a:cubicBezTo>
                      <a:cubicBezTo>
                        <a:pt x="11529" y="47015"/>
                        <a:pt x="11643" y="44189"/>
                        <a:pt x="11314" y="41456"/>
                      </a:cubicBezTo>
                      <a:cubicBezTo>
                        <a:pt x="10719" y="36426"/>
                        <a:pt x="9607" y="31390"/>
                        <a:pt x="8830" y="26374"/>
                      </a:cubicBezTo>
                      <a:cubicBezTo>
                        <a:pt x="7477" y="17567"/>
                        <a:pt x="6251" y="8820"/>
                        <a:pt x="5046"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9" name="Google Shape;1069;p5"/>
                <p:cNvSpPr/>
                <p:nvPr/>
              </p:nvSpPr>
              <p:spPr>
                <a:xfrm>
                  <a:off x="3962517" y="2689266"/>
                  <a:ext cx="34672" cy="38292"/>
                </a:xfrm>
                <a:custGeom>
                  <a:avLst/>
                  <a:gdLst/>
                  <a:ahLst/>
                  <a:cxnLst/>
                  <a:rect l="l" t="t" r="r" b="b"/>
                  <a:pathLst>
                    <a:path w="34672" h="38292" extrusionOk="0">
                      <a:moveTo>
                        <a:pt x="34672" y="0"/>
                      </a:moveTo>
                      <a:cubicBezTo>
                        <a:pt x="28738" y="5070"/>
                        <a:pt x="22818" y="10213"/>
                        <a:pt x="16791" y="15163"/>
                      </a:cubicBezTo>
                      <a:cubicBezTo>
                        <a:pt x="13355" y="17989"/>
                        <a:pt x="9618" y="20500"/>
                        <a:pt x="6296" y="23454"/>
                      </a:cubicBezTo>
                      <a:cubicBezTo>
                        <a:pt x="4501" y="25048"/>
                        <a:pt x="2988" y="26936"/>
                        <a:pt x="1414" y="28745"/>
                      </a:cubicBezTo>
                      <a:cubicBezTo>
                        <a:pt x="-682" y="31095"/>
                        <a:pt x="-401" y="34739"/>
                        <a:pt x="1949" y="36835"/>
                      </a:cubicBezTo>
                      <a:cubicBezTo>
                        <a:pt x="4307" y="38931"/>
                        <a:pt x="7877" y="38750"/>
                        <a:pt x="9973" y="36393"/>
                      </a:cubicBezTo>
                      <a:cubicBezTo>
                        <a:pt x="11587" y="34625"/>
                        <a:pt x="13295" y="32930"/>
                        <a:pt x="14674" y="30962"/>
                      </a:cubicBezTo>
                      <a:cubicBezTo>
                        <a:pt x="17219" y="27331"/>
                        <a:pt x="19349" y="23253"/>
                        <a:pt x="21760" y="19516"/>
                      </a:cubicBezTo>
                      <a:cubicBezTo>
                        <a:pt x="25986" y="12952"/>
                        <a:pt x="30326" y="6476"/>
                        <a:pt x="34672"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0" name="Google Shape;1070;p5"/>
                <p:cNvSpPr/>
                <p:nvPr/>
              </p:nvSpPr>
              <p:spPr>
                <a:xfrm>
                  <a:off x="3979936" y="2629607"/>
                  <a:ext cx="25805" cy="29005"/>
                </a:xfrm>
                <a:custGeom>
                  <a:avLst/>
                  <a:gdLst/>
                  <a:ahLst/>
                  <a:cxnLst/>
                  <a:rect l="l" t="t" r="r" b="b"/>
                  <a:pathLst>
                    <a:path w="25805" h="29005" extrusionOk="0">
                      <a:moveTo>
                        <a:pt x="25806" y="0"/>
                      </a:moveTo>
                      <a:cubicBezTo>
                        <a:pt x="25806" y="0"/>
                        <a:pt x="9652" y="12852"/>
                        <a:pt x="13684" y="9664"/>
                      </a:cubicBezTo>
                      <a:cubicBezTo>
                        <a:pt x="17019" y="7039"/>
                        <a:pt x="20274" y="4407"/>
                        <a:pt x="23669" y="1862"/>
                      </a:cubicBezTo>
                      <a:cubicBezTo>
                        <a:pt x="24500" y="1239"/>
                        <a:pt x="22189" y="3235"/>
                        <a:pt x="21392" y="3904"/>
                      </a:cubicBezTo>
                      <a:cubicBezTo>
                        <a:pt x="19329" y="5646"/>
                        <a:pt x="18278" y="6523"/>
                        <a:pt x="16121" y="8177"/>
                      </a:cubicBezTo>
                      <a:cubicBezTo>
                        <a:pt x="12712" y="10789"/>
                        <a:pt x="9069" y="12952"/>
                        <a:pt x="5567" y="15404"/>
                      </a:cubicBezTo>
                      <a:cubicBezTo>
                        <a:pt x="4435" y="16187"/>
                        <a:pt x="3490" y="17192"/>
                        <a:pt x="2566" y="18203"/>
                      </a:cubicBezTo>
                      <a:cubicBezTo>
                        <a:pt x="1930" y="18906"/>
                        <a:pt x="2412" y="18531"/>
                        <a:pt x="1870" y="19127"/>
                      </a:cubicBezTo>
                      <a:cubicBezTo>
                        <a:pt x="1803" y="19201"/>
                        <a:pt x="1488" y="19395"/>
                        <a:pt x="1568" y="19335"/>
                      </a:cubicBezTo>
                      <a:cubicBezTo>
                        <a:pt x="-602" y="21619"/>
                        <a:pt x="-508" y="25302"/>
                        <a:pt x="1776" y="27472"/>
                      </a:cubicBezTo>
                      <a:cubicBezTo>
                        <a:pt x="4066" y="29642"/>
                        <a:pt x="7656" y="29475"/>
                        <a:pt x="9826" y="27191"/>
                      </a:cubicBezTo>
                      <a:cubicBezTo>
                        <a:pt x="17789" y="13555"/>
                        <a:pt x="19992" y="9919"/>
                        <a:pt x="17782" y="13642"/>
                      </a:cubicBezTo>
                      <a:cubicBezTo>
                        <a:pt x="15103" y="18136"/>
                        <a:pt x="12592" y="22637"/>
                        <a:pt x="9987" y="27164"/>
                      </a:cubicBezTo>
                      <a:cubicBezTo>
                        <a:pt x="9846" y="27405"/>
                        <a:pt x="10281" y="26722"/>
                        <a:pt x="10476" y="26521"/>
                      </a:cubicBezTo>
                      <a:cubicBezTo>
                        <a:pt x="10683" y="26313"/>
                        <a:pt x="11400" y="25644"/>
                        <a:pt x="11567" y="25463"/>
                      </a:cubicBezTo>
                      <a:cubicBezTo>
                        <a:pt x="12679" y="24257"/>
                        <a:pt x="13496" y="23012"/>
                        <a:pt x="14246" y="21552"/>
                      </a:cubicBezTo>
                      <a:cubicBezTo>
                        <a:pt x="16550" y="17058"/>
                        <a:pt x="19095" y="12772"/>
                        <a:pt x="21506" y="8345"/>
                      </a:cubicBezTo>
                      <a:cubicBezTo>
                        <a:pt x="22049" y="7354"/>
                        <a:pt x="22544" y="6322"/>
                        <a:pt x="23073" y="5324"/>
                      </a:cubicBezTo>
                      <a:cubicBezTo>
                        <a:pt x="23562" y="4393"/>
                        <a:pt x="25163" y="1674"/>
                        <a:pt x="24587" y="2558"/>
                      </a:cubicBezTo>
                      <a:cubicBezTo>
                        <a:pt x="22243" y="6202"/>
                        <a:pt x="25806" y="0"/>
                        <a:pt x="25806"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1" name="Google Shape;1071;p5"/>
                <p:cNvSpPr/>
                <p:nvPr/>
              </p:nvSpPr>
              <p:spPr>
                <a:xfrm>
                  <a:off x="3929232" y="2619133"/>
                  <a:ext cx="24833" cy="18682"/>
                </a:xfrm>
                <a:custGeom>
                  <a:avLst/>
                  <a:gdLst/>
                  <a:ahLst/>
                  <a:cxnLst/>
                  <a:rect l="l" t="t" r="r" b="b"/>
                  <a:pathLst>
                    <a:path w="24833" h="18682" extrusionOk="0">
                      <a:moveTo>
                        <a:pt x="24834" y="0"/>
                      </a:moveTo>
                      <a:cubicBezTo>
                        <a:pt x="24834" y="0"/>
                        <a:pt x="12136" y="4789"/>
                        <a:pt x="15424" y="3603"/>
                      </a:cubicBezTo>
                      <a:cubicBezTo>
                        <a:pt x="17815" y="2739"/>
                        <a:pt x="20233" y="1808"/>
                        <a:pt x="22677" y="1118"/>
                      </a:cubicBezTo>
                      <a:cubicBezTo>
                        <a:pt x="23414" y="911"/>
                        <a:pt x="21277" y="1808"/>
                        <a:pt x="20588" y="2150"/>
                      </a:cubicBezTo>
                      <a:cubicBezTo>
                        <a:pt x="19958" y="2464"/>
                        <a:pt x="19308" y="2860"/>
                        <a:pt x="18665" y="3154"/>
                      </a:cubicBezTo>
                      <a:cubicBezTo>
                        <a:pt x="15859" y="4467"/>
                        <a:pt x="12892" y="5659"/>
                        <a:pt x="9865" y="6349"/>
                      </a:cubicBezTo>
                      <a:cubicBezTo>
                        <a:pt x="8546" y="6644"/>
                        <a:pt x="7300" y="6844"/>
                        <a:pt x="6021" y="7206"/>
                      </a:cubicBezTo>
                      <a:cubicBezTo>
                        <a:pt x="2873" y="7052"/>
                        <a:pt x="154" y="9497"/>
                        <a:pt x="7" y="12651"/>
                      </a:cubicBezTo>
                      <a:cubicBezTo>
                        <a:pt x="-147" y="15799"/>
                        <a:pt x="2304" y="18518"/>
                        <a:pt x="5452" y="18665"/>
                      </a:cubicBezTo>
                      <a:cubicBezTo>
                        <a:pt x="15123" y="9309"/>
                        <a:pt x="17795" y="6791"/>
                        <a:pt x="15143" y="9336"/>
                      </a:cubicBezTo>
                      <a:cubicBezTo>
                        <a:pt x="12008" y="12336"/>
                        <a:pt x="8894" y="15404"/>
                        <a:pt x="6028" y="18672"/>
                      </a:cubicBezTo>
                      <a:cubicBezTo>
                        <a:pt x="5988" y="18719"/>
                        <a:pt x="7206" y="18605"/>
                        <a:pt x="8137" y="18377"/>
                      </a:cubicBezTo>
                      <a:cubicBezTo>
                        <a:pt x="9664" y="18002"/>
                        <a:pt x="10984" y="17386"/>
                        <a:pt x="12236" y="16415"/>
                      </a:cubicBezTo>
                      <a:cubicBezTo>
                        <a:pt x="15437" y="13930"/>
                        <a:pt x="18585" y="9014"/>
                        <a:pt x="20916" y="5733"/>
                      </a:cubicBezTo>
                      <a:cubicBezTo>
                        <a:pt x="21338" y="5150"/>
                        <a:pt x="21739" y="4507"/>
                        <a:pt x="22155" y="3918"/>
                      </a:cubicBezTo>
                      <a:cubicBezTo>
                        <a:pt x="22597" y="3275"/>
                        <a:pt x="24077" y="1533"/>
                        <a:pt x="23454" y="2002"/>
                      </a:cubicBezTo>
                      <a:cubicBezTo>
                        <a:pt x="20541" y="4233"/>
                        <a:pt x="24834" y="0"/>
                        <a:pt x="24834"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2" name="Google Shape;1072;p5"/>
                <p:cNvSpPr/>
                <p:nvPr/>
              </p:nvSpPr>
              <p:spPr>
                <a:xfrm>
                  <a:off x="3906637" y="2552160"/>
                  <a:ext cx="29319" cy="26027"/>
                </a:xfrm>
                <a:custGeom>
                  <a:avLst/>
                  <a:gdLst/>
                  <a:ahLst/>
                  <a:cxnLst/>
                  <a:rect l="l" t="t" r="r" b="b"/>
                  <a:pathLst>
                    <a:path w="29319" h="26027" extrusionOk="0">
                      <a:moveTo>
                        <a:pt x="29320" y="0"/>
                      </a:moveTo>
                      <a:cubicBezTo>
                        <a:pt x="29320" y="0"/>
                        <a:pt x="11117" y="10742"/>
                        <a:pt x="15657" y="8063"/>
                      </a:cubicBezTo>
                      <a:cubicBezTo>
                        <a:pt x="18617" y="6315"/>
                        <a:pt x="21544" y="4480"/>
                        <a:pt x="24498" y="2726"/>
                      </a:cubicBezTo>
                      <a:cubicBezTo>
                        <a:pt x="23279" y="3422"/>
                        <a:pt x="21437" y="4434"/>
                        <a:pt x="20205" y="5130"/>
                      </a:cubicBezTo>
                      <a:cubicBezTo>
                        <a:pt x="16059" y="7461"/>
                        <a:pt x="11967" y="9805"/>
                        <a:pt x="7687" y="11881"/>
                      </a:cubicBezTo>
                      <a:cubicBezTo>
                        <a:pt x="6194" y="12604"/>
                        <a:pt x="4921" y="13408"/>
                        <a:pt x="3676" y="14493"/>
                      </a:cubicBezTo>
                      <a:cubicBezTo>
                        <a:pt x="3281" y="14841"/>
                        <a:pt x="2973" y="15196"/>
                        <a:pt x="2584" y="15551"/>
                      </a:cubicBezTo>
                      <a:cubicBezTo>
                        <a:pt x="2410" y="15705"/>
                        <a:pt x="1780" y="16080"/>
                        <a:pt x="1975" y="15966"/>
                      </a:cubicBezTo>
                      <a:cubicBezTo>
                        <a:pt x="6529" y="13301"/>
                        <a:pt x="1941" y="16026"/>
                        <a:pt x="1908" y="16053"/>
                      </a:cubicBezTo>
                      <a:cubicBezTo>
                        <a:pt x="-450" y="18150"/>
                        <a:pt x="-644" y="21759"/>
                        <a:pt x="1446" y="24123"/>
                      </a:cubicBezTo>
                      <a:cubicBezTo>
                        <a:pt x="3542" y="26481"/>
                        <a:pt x="7152" y="26668"/>
                        <a:pt x="9516" y="24579"/>
                      </a:cubicBezTo>
                      <a:cubicBezTo>
                        <a:pt x="9375" y="24753"/>
                        <a:pt x="9944" y="24311"/>
                        <a:pt x="10119" y="24170"/>
                      </a:cubicBezTo>
                      <a:cubicBezTo>
                        <a:pt x="10219" y="24077"/>
                        <a:pt x="10219" y="23983"/>
                        <a:pt x="10326" y="23889"/>
                      </a:cubicBezTo>
                      <a:cubicBezTo>
                        <a:pt x="10795" y="23487"/>
                        <a:pt x="11358" y="23119"/>
                        <a:pt x="11813" y="22697"/>
                      </a:cubicBezTo>
                      <a:cubicBezTo>
                        <a:pt x="13186" y="21445"/>
                        <a:pt x="14150" y="19971"/>
                        <a:pt x="15189" y="18438"/>
                      </a:cubicBezTo>
                      <a:cubicBezTo>
                        <a:pt x="18028" y="14225"/>
                        <a:pt x="21162" y="10200"/>
                        <a:pt x="24317" y="6215"/>
                      </a:cubicBezTo>
                      <a:cubicBezTo>
                        <a:pt x="24832" y="5552"/>
                        <a:pt x="25422" y="4916"/>
                        <a:pt x="25944" y="4259"/>
                      </a:cubicBezTo>
                      <a:cubicBezTo>
                        <a:pt x="26493" y="3563"/>
                        <a:pt x="28107" y="1446"/>
                        <a:pt x="27552" y="2136"/>
                      </a:cubicBezTo>
                      <a:cubicBezTo>
                        <a:pt x="24839" y="5505"/>
                        <a:pt x="29320" y="0"/>
                        <a:pt x="2932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3" name="Google Shape;1073;p5"/>
                <p:cNvSpPr/>
                <p:nvPr/>
              </p:nvSpPr>
              <p:spPr>
                <a:xfrm>
                  <a:off x="3965055" y="2414878"/>
                  <a:ext cx="31143" cy="12126"/>
                </a:xfrm>
                <a:custGeom>
                  <a:avLst/>
                  <a:gdLst/>
                  <a:ahLst/>
                  <a:cxnLst/>
                  <a:rect l="l" t="t" r="r" b="b"/>
                  <a:pathLst>
                    <a:path w="31143" h="12126" extrusionOk="0">
                      <a:moveTo>
                        <a:pt x="31144" y="11942"/>
                      </a:moveTo>
                      <a:cubicBezTo>
                        <a:pt x="31144" y="11942"/>
                        <a:pt x="29000" y="10824"/>
                        <a:pt x="26007" y="9351"/>
                      </a:cubicBezTo>
                      <a:cubicBezTo>
                        <a:pt x="27286" y="9920"/>
                        <a:pt x="23449" y="8125"/>
                        <a:pt x="22203" y="7482"/>
                      </a:cubicBezTo>
                      <a:cubicBezTo>
                        <a:pt x="19209" y="5942"/>
                        <a:pt x="16316" y="4328"/>
                        <a:pt x="13443" y="2580"/>
                      </a:cubicBezTo>
                      <a:cubicBezTo>
                        <a:pt x="12318" y="1896"/>
                        <a:pt x="11259" y="1213"/>
                        <a:pt x="9987" y="825"/>
                      </a:cubicBezTo>
                      <a:cubicBezTo>
                        <a:pt x="9525" y="691"/>
                        <a:pt x="8206" y="282"/>
                        <a:pt x="8621" y="517"/>
                      </a:cubicBezTo>
                      <a:cubicBezTo>
                        <a:pt x="12063" y="2479"/>
                        <a:pt x="8540" y="517"/>
                        <a:pt x="7007" y="162"/>
                      </a:cubicBezTo>
                      <a:cubicBezTo>
                        <a:pt x="3946" y="-588"/>
                        <a:pt x="919" y="1341"/>
                        <a:pt x="162" y="4401"/>
                      </a:cubicBezTo>
                      <a:cubicBezTo>
                        <a:pt x="-588" y="7469"/>
                        <a:pt x="1341" y="10496"/>
                        <a:pt x="4402" y="11246"/>
                      </a:cubicBezTo>
                      <a:cubicBezTo>
                        <a:pt x="17803" y="11601"/>
                        <a:pt x="20287" y="11668"/>
                        <a:pt x="17742" y="11641"/>
                      </a:cubicBezTo>
                      <a:cubicBezTo>
                        <a:pt x="13784" y="11601"/>
                        <a:pt x="9813" y="11480"/>
                        <a:pt x="5861" y="11621"/>
                      </a:cubicBezTo>
                      <a:cubicBezTo>
                        <a:pt x="5379" y="11641"/>
                        <a:pt x="6839" y="11909"/>
                        <a:pt x="7315" y="12003"/>
                      </a:cubicBezTo>
                      <a:cubicBezTo>
                        <a:pt x="8621" y="12251"/>
                        <a:pt x="9793" y="12063"/>
                        <a:pt x="11105" y="11976"/>
                      </a:cubicBezTo>
                      <a:cubicBezTo>
                        <a:pt x="14461" y="11762"/>
                        <a:pt x="17776" y="11735"/>
                        <a:pt x="21138" y="11755"/>
                      </a:cubicBezTo>
                      <a:cubicBezTo>
                        <a:pt x="22538" y="11762"/>
                        <a:pt x="26764" y="12003"/>
                        <a:pt x="25371" y="11916"/>
                      </a:cubicBezTo>
                      <a:cubicBezTo>
                        <a:pt x="22826" y="11755"/>
                        <a:pt x="31144" y="11942"/>
                        <a:pt x="31144" y="1194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4" name="Google Shape;1074;p5"/>
                <p:cNvSpPr/>
                <p:nvPr/>
              </p:nvSpPr>
              <p:spPr>
                <a:xfrm>
                  <a:off x="3948837" y="2375228"/>
                  <a:ext cx="32727" cy="14351"/>
                </a:xfrm>
                <a:custGeom>
                  <a:avLst/>
                  <a:gdLst/>
                  <a:ahLst/>
                  <a:cxnLst/>
                  <a:rect l="l" t="t" r="r" b="b"/>
                  <a:pathLst>
                    <a:path w="32727" h="14351" extrusionOk="0">
                      <a:moveTo>
                        <a:pt x="32728" y="14095"/>
                      </a:moveTo>
                      <a:cubicBezTo>
                        <a:pt x="32728" y="14095"/>
                        <a:pt x="29714" y="12373"/>
                        <a:pt x="26205" y="10451"/>
                      </a:cubicBezTo>
                      <a:cubicBezTo>
                        <a:pt x="26252" y="10371"/>
                        <a:pt x="26426" y="10605"/>
                        <a:pt x="26459" y="10498"/>
                      </a:cubicBezTo>
                      <a:cubicBezTo>
                        <a:pt x="27163" y="8194"/>
                        <a:pt x="22193" y="8228"/>
                        <a:pt x="20117" y="6995"/>
                      </a:cubicBezTo>
                      <a:cubicBezTo>
                        <a:pt x="18027" y="5757"/>
                        <a:pt x="14612" y="827"/>
                        <a:pt x="13902" y="3151"/>
                      </a:cubicBezTo>
                      <a:cubicBezTo>
                        <a:pt x="13179" y="5489"/>
                        <a:pt x="13909" y="3078"/>
                        <a:pt x="7399" y="245"/>
                      </a:cubicBezTo>
                      <a:cubicBezTo>
                        <a:pt x="4378" y="-680"/>
                        <a:pt x="1184" y="1102"/>
                        <a:pt x="253" y="4116"/>
                      </a:cubicBezTo>
                      <a:cubicBezTo>
                        <a:pt x="-671" y="7130"/>
                        <a:pt x="1016" y="10257"/>
                        <a:pt x="4030" y="11188"/>
                      </a:cubicBezTo>
                      <a:cubicBezTo>
                        <a:pt x="12670" y="12039"/>
                        <a:pt x="11116" y="11918"/>
                        <a:pt x="12650" y="12065"/>
                      </a:cubicBezTo>
                      <a:cubicBezTo>
                        <a:pt x="12033" y="12146"/>
                        <a:pt x="11183" y="11898"/>
                        <a:pt x="10982" y="12541"/>
                      </a:cubicBezTo>
                      <a:cubicBezTo>
                        <a:pt x="10265" y="14865"/>
                        <a:pt x="15858" y="12708"/>
                        <a:pt x="18282" y="12856"/>
                      </a:cubicBezTo>
                      <a:cubicBezTo>
                        <a:pt x="20693" y="13003"/>
                        <a:pt x="24832" y="15736"/>
                        <a:pt x="25542" y="13432"/>
                      </a:cubicBezTo>
                      <a:cubicBezTo>
                        <a:pt x="26245" y="11141"/>
                        <a:pt x="32728" y="14095"/>
                        <a:pt x="32728" y="14095"/>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5" name="Google Shape;1075;p5"/>
                <p:cNvSpPr/>
                <p:nvPr/>
              </p:nvSpPr>
              <p:spPr>
                <a:xfrm>
                  <a:off x="3983293" y="2350575"/>
                  <a:ext cx="24317" cy="18749"/>
                </a:xfrm>
                <a:custGeom>
                  <a:avLst/>
                  <a:gdLst/>
                  <a:ahLst/>
                  <a:cxnLst/>
                  <a:rect l="l" t="t" r="r" b="b"/>
                  <a:pathLst>
                    <a:path w="24317" h="18749" extrusionOk="0">
                      <a:moveTo>
                        <a:pt x="10099" y="1732"/>
                      </a:moveTo>
                      <a:cubicBezTo>
                        <a:pt x="12169" y="4511"/>
                        <a:pt x="10146" y="1819"/>
                        <a:pt x="9014" y="1056"/>
                      </a:cubicBezTo>
                      <a:cubicBezTo>
                        <a:pt x="6436" y="-759"/>
                        <a:pt x="2846" y="-183"/>
                        <a:pt x="1031" y="2395"/>
                      </a:cubicBezTo>
                      <a:cubicBezTo>
                        <a:pt x="-784" y="4973"/>
                        <a:pt x="-134" y="8469"/>
                        <a:pt x="2444" y="10284"/>
                      </a:cubicBezTo>
                      <a:cubicBezTo>
                        <a:pt x="13381" y="14504"/>
                        <a:pt x="15517" y="15314"/>
                        <a:pt x="13428" y="14557"/>
                      </a:cubicBezTo>
                      <a:cubicBezTo>
                        <a:pt x="10166" y="13365"/>
                        <a:pt x="6864" y="12146"/>
                        <a:pt x="3549" y="11128"/>
                      </a:cubicBezTo>
                      <a:cubicBezTo>
                        <a:pt x="3147" y="11001"/>
                        <a:pt x="4206" y="11677"/>
                        <a:pt x="4560" y="11892"/>
                      </a:cubicBezTo>
                      <a:cubicBezTo>
                        <a:pt x="4895" y="12099"/>
                        <a:pt x="5270" y="12260"/>
                        <a:pt x="5625" y="12407"/>
                      </a:cubicBezTo>
                      <a:cubicBezTo>
                        <a:pt x="5853" y="12501"/>
                        <a:pt x="7407" y="12876"/>
                        <a:pt x="7681" y="12950"/>
                      </a:cubicBezTo>
                      <a:cubicBezTo>
                        <a:pt x="10528" y="13727"/>
                        <a:pt x="13367" y="14752"/>
                        <a:pt x="16147" y="15749"/>
                      </a:cubicBezTo>
                      <a:cubicBezTo>
                        <a:pt x="17299" y="16165"/>
                        <a:pt x="20661" y="17504"/>
                        <a:pt x="19536" y="17015"/>
                      </a:cubicBezTo>
                      <a:cubicBezTo>
                        <a:pt x="17499" y="16131"/>
                        <a:pt x="24311" y="18750"/>
                        <a:pt x="24317" y="18750"/>
                      </a:cubicBezTo>
                      <a:cubicBezTo>
                        <a:pt x="24317" y="18750"/>
                        <a:pt x="22904" y="17162"/>
                        <a:pt x="20982" y="14919"/>
                      </a:cubicBezTo>
                      <a:cubicBezTo>
                        <a:pt x="20902" y="14832"/>
                        <a:pt x="20862" y="14705"/>
                        <a:pt x="20775" y="14617"/>
                      </a:cubicBezTo>
                      <a:cubicBezTo>
                        <a:pt x="20995" y="14818"/>
                        <a:pt x="19388" y="12870"/>
                        <a:pt x="18685" y="12019"/>
                      </a:cubicBezTo>
                      <a:cubicBezTo>
                        <a:pt x="16816" y="9735"/>
                        <a:pt x="14954" y="7431"/>
                        <a:pt x="13267" y="5007"/>
                      </a:cubicBezTo>
                      <a:cubicBezTo>
                        <a:pt x="12604" y="4049"/>
                        <a:pt x="12028" y="3232"/>
                        <a:pt x="11110" y="2495"/>
                      </a:cubicBezTo>
                      <a:cubicBezTo>
                        <a:pt x="10782" y="2234"/>
                        <a:pt x="9844" y="1397"/>
                        <a:pt x="10099" y="173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6" name="Google Shape;1076;p5"/>
                <p:cNvSpPr/>
                <p:nvPr/>
              </p:nvSpPr>
              <p:spPr>
                <a:xfrm>
                  <a:off x="4088436" y="2393743"/>
                  <a:ext cx="30503" cy="31155"/>
                </a:xfrm>
                <a:custGeom>
                  <a:avLst/>
                  <a:gdLst/>
                  <a:ahLst/>
                  <a:cxnLst/>
                  <a:rect l="l" t="t" r="r" b="b"/>
                  <a:pathLst>
                    <a:path w="30503" h="31155" extrusionOk="0">
                      <a:moveTo>
                        <a:pt x="9876" y="1728"/>
                      </a:moveTo>
                      <a:cubicBezTo>
                        <a:pt x="7679" y="-529"/>
                        <a:pt x="3956" y="-583"/>
                        <a:pt x="1699" y="1614"/>
                      </a:cubicBezTo>
                      <a:cubicBezTo>
                        <a:pt x="-565" y="3817"/>
                        <a:pt x="-552" y="7447"/>
                        <a:pt x="1652" y="9711"/>
                      </a:cubicBezTo>
                      <a:cubicBezTo>
                        <a:pt x="16084" y="20420"/>
                        <a:pt x="19734" y="22938"/>
                        <a:pt x="16064" y="20353"/>
                      </a:cubicBezTo>
                      <a:cubicBezTo>
                        <a:pt x="12354" y="17734"/>
                        <a:pt x="8550" y="15363"/>
                        <a:pt x="4732" y="12912"/>
                      </a:cubicBezTo>
                      <a:cubicBezTo>
                        <a:pt x="3467" y="12102"/>
                        <a:pt x="7157" y="14693"/>
                        <a:pt x="8396" y="15544"/>
                      </a:cubicBezTo>
                      <a:cubicBezTo>
                        <a:pt x="9642" y="16401"/>
                        <a:pt x="10941" y="17145"/>
                        <a:pt x="12193" y="17995"/>
                      </a:cubicBezTo>
                      <a:cubicBezTo>
                        <a:pt x="15930" y="20520"/>
                        <a:pt x="19600" y="23146"/>
                        <a:pt x="23250" y="25798"/>
                      </a:cubicBezTo>
                      <a:cubicBezTo>
                        <a:pt x="24463" y="26682"/>
                        <a:pt x="28106" y="29334"/>
                        <a:pt x="26907" y="28430"/>
                      </a:cubicBezTo>
                      <a:cubicBezTo>
                        <a:pt x="23324" y="25724"/>
                        <a:pt x="30503" y="31155"/>
                        <a:pt x="30503" y="31155"/>
                      </a:cubicBezTo>
                      <a:cubicBezTo>
                        <a:pt x="30503" y="31155"/>
                        <a:pt x="29097" y="29140"/>
                        <a:pt x="27932" y="27465"/>
                      </a:cubicBezTo>
                      <a:cubicBezTo>
                        <a:pt x="27061" y="26246"/>
                        <a:pt x="26237" y="24987"/>
                        <a:pt x="25360" y="23775"/>
                      </a:cubicBezTo>
                      <a:cubicBezTo>
                        <a:pt x="24509" y="22536"/>
                        <a:pt x="23706" y="21237"/>
                        <a:pt x="22862" y="19991"/>
                      </a:cubicBezTo>
                      <a:cubicBezTo>
                        <a:pt x="20317" y="16247"/>
                        <a:pt x="17993" y="12423"/>
                        <a:pt x="15528" y="8626"/>
                      </a:cubicBezTo>
                      <a:cubicBezTo>
                        <a:pt x="14711" y="7367"/>
                        <a:pt x="12180" y="3650"/>
                        <a:pt x="12957" y="4936"/>
                      </a:cubicBezTo>
                      <a:cubicBezTo>
                        <a:pt x="15307" y="8820"/>
                        <a:pt x="12970" y="4909"/>
                        <a:pt x="9876" y="1728"/>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7" name="Google Shape;1077;p5"/>
                <p:cNvSpPr/>
                <p:nvPr/>
              </p:nvSpPr>
              <p:spPr>
                <a:xfrm>
                  <a:off x="4121335" y="2395926"/>
                  <a:ext cx="23676" cy="29018"/>
                </a:xfrm>
                <a:custGeom>
                  <a:avLst/>
                  <a:gdLst/>
                  <a:ahLst/>
                  <a:cxnLst/>
                  <a:rect l="l" t="t" r="r" b="b"/>
                  <a:pathLst>
                    <a:path w="23676" h="29018" extrusionOk="0">
                      <a:moveTo>
                        <a:pt x="10343" y="2223"/>
                      </a:moveTo>
                      <a:cubicBezTo>
                        <a:pt x="8427" y="-282"/>
                        <a:pt x="4784" y="-730"/>
                        <a:pt x="2279" y="1185"/>
                      </a:cubicBezTo>
                      <a:cubicBezTo>
                        <a:pt x="-219" y="3107"/>
                        <a:pt x="-768" y="6677"/>
                        <a:pt x="1154" y="9182"/>
                      </a:cubicBezTo>
                      <a:cubicBezTo>
                        <a:pt x="7711" y="14988"/>
                        <a:pt x="6438" y="13903"/>
                        <a:pt x="7731" y="15042"/>
                      </a:cubicBezTo>
                      <a:cubicBezTo>
                        <a:pt x="7275" y="14881"/>
                        <a:pt x="6800" y="14225"/>
                        <a:pt x="6351" y="14566"/>
                      </a:cubicBezTo>
                      <a:cubicBezTo>
                        <a:pt x="4342" y="16107"/>
                        <a:pt x="10316" y="17593"/>
                        <a:pt x="12265" y="19201"/>
                      </a:cubicBezTo>
                      <a:cubicBezTo>
                        <a:pt x="14200" y="20795"/>
                        <a:pt x="15982" y="25637"/>
                        <a:pt x="17971" y="24110"/>
                      </a:cubicBezTo>
                      <a:cubicBezTo>
                        <a:pt x="19946" y="22596"/>
                        <a:pt x="23677" y="29019"/>
                        <a:pt x="23677" y="29019"/>
                      </a:cubicBezTo>
                      <a:cubicBezTo>
                        <a:pt x="23677" y="29019"/>
                        <a:pt x="22170" y="25952"/>
                        <a:pt x="20362" y="22295"/>
                      </a:cubicBezTo>
                      <a:cubicBezTo>
                        <a:pt x="20322" y="22328"/>
                        <a:pt x="20308" y="22201"/>
                        <a:pt x="20268" y="22228"/>
                      </a:cubicBezTo>
                      <a:cubicBezTo>
                        <a:pt x="22076" y="20688"/>
                        <a:pt x="18138" y="17734"/>
                        <a:pt x="17114" y="15484"/>
                      </a:cubicBezTo>
                      <a:cubicBezTo>
                        <a:pt x="16075" y="13180"/>
                        <a:pt x="16109" y="7019"/>
                        <a:pt x="14100" y="8552"/>
                      </a:cubicBezTo>
                      <a:cubicBezTo>
                        <a:pt x="12084" y="10106"/>
                        <a:pt x="14187" y="8546"/>
                        <a:pt x="10343" y="222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8" name="Google Shape;1078;p5"/>
                <p:cNvSpPr/>
                <p:nvPr/>
              </p:nvSpPr>
              <p:spPr>
                <a:xfrm>
                  <a:off x="4060059" y="2215552"/>
                  <a:ext cx="27416" cy="29538"/>
                </a:xfrm>
                <a:custGeom>
                  <a:avLst/>
                  <a:gdLst/>
                  <a:ahLst/>
                  <a:cxnLst/>
                  <a:rect l="l" t="t" r="r" b="b"/>
                  <a:pathLst>
                    <a:path w="27416" h="29538" extrusionOk="0">
                      <a:moveTo>
                        <a:pt x="9924" y="1912"/>
                      </a:moveTo>
                      <a:cubicBezTo>
                        <a:pt x="7801" y="-419"/>
                        <a:pt x="4191" y="-673"/>
                        <a:pt x="1860" y="1450"/>
                      </a:cubicBezTo>
                      <a:cubicBezTo>
                        <a:pt x="-471" y="3573"/>
                        <a:pt x="-631" y="7256"/>
                        <a:pt x="1492" y="9587"/>
                      </a:cubicBezTo>
                      <a:cubicBezTo>
                        <a:pt x="14444" y="19573"/>
                        <a:pt x="16896" y="21394"/>
                        <a:pt x="14411" y="19526"/>
                      </a:cubicBezTo>
                      <a:cubicBezTo>
                        <a:pt x="10553" y="16633"/>
                        <a:pt x="6722" y="13719"/>
                        <a:pt x="2758" y="10980"/>
                      </a:cubicBezTo>
                      <a:cubicBezTo>
                        <a:pt x="2269" y="10645"/>
                        <a:pt x="3514" y="11884"/>
                        <a:pt x="3930" y="12306"/>
                      </a:cubicBezTo>
                      <a:cubicBezTo>
                        <a:pt x="5055" y="13438"/>
                        <a:pt x="6374" y="14295"/>
                        <a:pt x="7707" y="15166"/>
                      </a:cubicBezTo>
                      <a:cubicBezTo>
                        <a:pt x="11123" y="17416"/>
                        <a:pt x="14464" y="19760"/>
                        <a:pt x="17746" y="22205"/>
                      </a:cubicBezTo>
                      <a:cubicBezTo>
                        <a:pt x="19119" y="23223"/>
                        <a:pt x="23117" y="26357"/>
                        <a:pt x="21798" y="25279"/>
                      </a:cubicBezTo>
                      <a:cubicBezTo>
                        <a:pt x="19400" y="23310"/>
                        <a:pt x="27417" y="29538"/>
                        <a:pt x="27417" y="29538"/>
                      </a:cubicBezTo>
                      <a:cubicBezTo>
                        <a:pt x="27417" y="29538"/>
                        <a:pt x="25877" y="26986"/>
                        <a:pt x="23700" y="23531"/>
                      </a:cubicBezTo>
                      <a:cubicBezTo>
                        <a:pt x="24658" y="24944"/>
                        <a:pt x="21932" y="20651"/>
                        <a:pt x="21048" y="19191"/>
                      </a:cubicBezTo>
                      <a:cubicBezTo>
                        <a:pt x="18918" y="15702"/>
                        <a:pt x="16802" y="12186"/>
                        <a:pt x="14886" y="8576"/>
                      </a:cubicBezTo>
                      <a:cubicBezTo>
                        <a:pt x="14136" y="7169"/>
                        <a:pt x="13386" y="5857"/>
                        <a:pt x="12362" y="4631"/>
                      </a:cubicBezTo>
                      <a:cubicBezTo>
                        <a:pt x="11980" y="4176"/>
                        <a:pt x="10901" y="2789"/>
                        <a:pt x="11189" y="3305"/>
                      </a:cubicBezTo>
                      <a:cubicBezTo>
                        <a:pt x="13547" y="7504"/>
                        <a:pt x="11250" y="3325"/>
                        <a:pt x="9924" y="191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9" name="Google Shape;1079;p5"/>
                <p:cNvSpPr/>
                <p:nvPr/>
              </p:nvSpPr>
              <p:spPr>
                <a:xfrm>
                  <a:off x="4096808" y="2239928"/>
                  <a:ext cx="25406" cy="31073"/>
                </a:xfrm>
                <a:custGeom>
                  <a:avLst/>
                  <a:gdLst/>
                  <a:ahLst/>
                  <a:cxnLst/>
                  <a:rect l="l" t="t" r="r" b="b"/>
                  <a:pathLst>
                    <a:path w="25406" h="31073" extrusionOk="0">
                      <a:moveTo>
                        <a:pt x="7565" y="280"/>
                      </a:moveTo>
                      <a:cubicBezTo>
                        <a:pt x="6185" y="-196"/>
                        <a:pt x="4665" y="-55"/>
                        <a:pt x="3245" y="628"/>
                      </a:cubicBezTo>
                      <a:cubicBezTo>
                        <a:pt x="406" y="2001"/>
                        <a:pt x="-807" y="5336"/>
                        <a:pt x="566" y="8176"/>
                      </a:cubicBezTo>
                      <a:cubicBezTo>
                        <a:pt x="13117" y="19715"/>
                        <a:pt x="17390" y="23445"/>
                        <a:pt x="13124" y="19728"/>
                      </a:cubicBezTo>
                      <a:cubicBezTo>
                        <a:pt x="9367" y="16454"/>
                        <a:pt x="5656" y="13145"/>
                        <a:pt x="1598" y="10258"/>
                      </a:cubicBezTo>
                      <a:cubicBezTo>
                        <a:pt x="961" y="9810"/>
                        <a:pt x="2187" y="11698"/>
                        <a:pt x="2622" y="12348"/>
                      </a:cubicBezTo>
                      <a:cubicBezTo>
                        <a:pt x="3051" y="12984"/>
                        <a:pt x="3680" y="13534"/>
                        <a:pt x="4190" y="14109"/>
                      </a:cubicBezTo>
                      <a:cubicBezTo>
                        <a:pt x="4906" y="14927"/>
                        <a:pt x="6480" y="16554"/>
                        <a:pt x="7270" y="17318"/>
                      </a:cubicBezTo>
                      <a:cubicBezTo>
                        <a:pt x="11094" y="21014"/>
                        <a:pt x="15193" y="24463"/>
                        <a:pt x="19560" y="27511"/>
                      </a:cubicBezTo>
                      <a:cubicBezTo>
                        <a:pt x="21006" y="28522"/>
                        <a:pt x="22453" y="29386"/>
                        <a:pt x="23980" y="30283"/>
                      </a:cubicBezTo>
                      <a:cubicBezTo>
                        <a:pt x="24342" y="30498"/>
                        <a:pt x="24703" y="30759"/>
                        <a:pt x="25065" y="30960"/>
                      </a:cubicBezTo>
                      <a:cubicBezTo>
                        <a:pt x="25179" y="31020"/>
                        <a:pt x="25273" y="31000"/>
                        <a:pt x="25406" y="31074"/>
                      </a:cubicBezTo>
                      <a:cubicBezTo>
                        <a:pt x="25219" y="30899"/>
                        <a:pt x="25433" y="30973"/>
                        <a:pt x="25293" y="30846"/>
                      </a:cubicBezTo>
                      <a:cubicBezTo>
                        <a:pt x="25145" y="30672"/>
                        <a:pt x="24958" y="30504"/>
                        <a:pt x="24810" y="30337"/>
                      </a:cubicBezTo>
                      <a:cubicBezTo>
                        <a:pt x="24482" y="29935"/>
                        <a:pt x="24234" y="29627"/>
                        <a:pt x="23920" y="29218"/>
                      </a:cubicBezTo>
                      <a:cubicBezTo>
                        <a:pt x="23016" y="28066"/>
                        <a:pt x="22192" y="26895"/>
                        <a:pt x="21368" y="25689"/>
                      </a:cubicBezTo>
                      <a:cubicBezTo>
                        <a:pt x="18582" y="21610"/>
                        <a:pt x="16091" y="17123"/>
                        <a:pt x="14436" y="12455"/>
                      </a:cubicBezTo>
                      <a:cubicBezTo>
                        <a:pt x="13780" y="10607"/>
                        <a:pt x="13445" y="8738"/>
                        <a:pt x="12688" y="6923"/>
                      </a:cubicBezTo>
                      <a:cubicBezTo>
                        <a:pt x="12434" y="6314"/>
                        <a:pt x="11463" y="4492"/>
                        <a:pt x="11771" y="5068"/>
                      </a:cubicBezTo>
                      <a:cubicBezTo>
                        <a:pt x="13947" y="9107"/>
                        <a:pt x="11798" y="5095"/>
                        <a:pt x="10860" y="3213"/>
                      </a:cubicBezTo>
                      <a:cubicBezTo>
                        <a:pt x="10170" y="1793"/>
                        <a:pt x="8945" y="762"/>
                        <a:pt x="7565" y="28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0" name="Google Shape;1080;p5"/>
                <p:cNvSpPr/>
                <p:nvPr/>
              </p:nvSpPr>
              <p:spPr>
                <a:xfrm>
                  <a:off x="4172359" y="2252237"/>
                  <a:ext cx="12182" cy="34457"/>
                </a:xfrm>
                <a:custGeom>
                  <a:avLst/>
                  <a:gdLst/>
                  <a:ahLst/>
                  <a:cxnLst/>
                  <a:rect l="l" t="t" r="r" b="b"/>
                  <a:pathLst>
                    <a:path w="12182" h="34457" extrusionOk="0">
                      <a:moveTo>
                        <a:pt x="9501" y="1339"/>
                      </a:moveTo>
                      <a:cubicBezTo>
                        <a:pt x="8389" y="388"/>
                        <a:pt x="6849" y="-108"/>
                        <a:pt x="5275" y="20"/>
                      </a:cubicBezTo>
                      <a:cubicBezTo>
                        <a:pt x="2134" y="267"/>
                        <a:pt x="-230" y="3040"/>
                        <a:pt x="18" y="6188"/>
                      </a:cubicBezTo>
                      <a:cubicBezTo>
                        <a:pt x="2415" y="14687"/>
                        <a:pt x="1987" y="13160"/>
                        <a:pt x="2422" y="14680"/>
                      </a:cubicBezTo>
                      <a:cubicBezTo>
                        <a:pt x="2121" y="14184"/>
                        <a:pt x="2060" y="13287"/>
                        <a:pt x="1411" y="13334"/>
                      </a:cubicBezTo>
                      <a:cubicBezTo>
                        <a:pt x="-1060" y="13535"/>
                        <a:pt x="3018" y="17995"/>
                        <a:pt x="3782" y="20352"/>
                      </a:cubicBezTo>
                      <a:cubicBezTo>
                        <a:pt x="4532" y="22697"/>
                        <a:pt x="3534" y="27586"/>
                        <a:pt x="5985" y="27391"/>
                      </a:cubicBezTo>
                      <a:cubicBezTo>
                        <a:pt x="8423" y="27197"/>
                        <a:pt x="8028" y="34457"/>
                        <a:pt x="8028" y="34457"/>
                      </a:cubicBezTo>
                      <a:cubicBezTo>
                        <a:pt x="8028" y="34457"/>
                        <a:pt x="8450" y="31115"/>
                        <a:pt x="8919" y="27157"/>
                      </a:cubicBezTo>
                      <a:cubicBezTo>
                        <a:pt x="11376" y="26963"/>
                        <a:pt x="9602" y="22261"/>
                        <a:pt x="9977" y="19830"/>
                      </a:cubicBezTo>
                      <a:cubicBezTo>
                        <a:pt x="10358" y="17379"/>
                        <a:pt x="13761" y="12363"/>
                        <a:pt x="11289" y="12557"/>
                      </a:cubicBezTo>
                      <a:cubicBezTo>
                        <a:pt x="8798" y="12758"/>
                        <a:pt x="11222" y="12530"/>
                        <a:pt x="11443" y="5277"/>
                      </a:cubicBezTo>
                      <a:cubicBezTo>
                        <a:pt x="11316" y="3703"/>
                        <a:pt x="10613" y="2283"/>
                        <a:pt x="9501" y="133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1" name="Google Shape;1081;p5"/>
                <p:cNvSpPr/>
                <p:nvPr/>
              </p:nvSpPr>
              <p:spPr>
                <a:xfrm>
                  <a:off x="4249670" y="2388402"/>
                  <a:ext cx="34214" cy="34541"/>
                </a:xfrm>
                <a:custGeom>
                  <a:avLst/>
                  <a:gdLst/>
                  <a:ahLst/>
                  <a:cxnLst/>
                  <a:rect l="l" t="t" r="r" b="b"/>
                  <a:pathLst>
                    <a:path w="34214" h="34541" extrusionOk="0">
                      <a:moveTo>
                        <a:pt x="32515" y="1611"/>
                      </a:moveTo>
                      <a:cubicBezTo>
                        <a:pt x="30278" y="-606"/>
                        <a:pt x="26668" y="-505"/>
                        <a:pt x="24452" y="1731"/>
                      </a:cubicBezTo>
                      <a:cubicBezTo>
                        <a:pt x="22864" y="3292"/>
                        <a:pt x="21116" y="4819"/>
                        <a:pt x="19757" y="6587"/>
                      </a:cubicBezTo>
                      <a:cubicBezTo>
                        <a:pt x="17232" y="9862"/>
                        <a:pt x="15149" y="13565"/>
                        <a:pt x="12765" y="16948"/>
                      </a:cubicBezTo>
                      <a:cubicBezTo>
                        <a:pt x="8579" y="22888"/>
                        <a:pt x="4306" y="28688"/>
                        <a:pt x="0" y="34541"/>
                      </a:cubicBezTo>
                      <a:cubicBezTo>
                        <a:pt x="5813" y="30181"/>
                        <a:pt x="11533" y="25748"/>
                        <a:pt x="17433" y="21508"/>
                      </a:cubicBezTo>
                      <a:cubicBezTo>
                        <a:pt x="20795" y="19091"/>
                        <a:pt x="24438" y="17041"/>
                        <a:pt x="27687" y="14490"/>
                      </a:cubicBezTo>
                      <a:cubicBezTo>
                        <a:pt x="29441" y="13110"/>
                        <a:pt x="31022" y="11369"/>
                        <a:pt x="32569" y="9775"/>
                      </a:cubicBezTo>
                      <a:cubicBezTo>
                        <a:pt x="34786" y="7531"/>
                        <a:pt x="34759" y="3834"/>
                        <a:pt x="32515" y="161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2" name="Google Shape;1082;p5"/>
                <p:cNvSpPr/>
                <p:nvPr/>
              </p:nvSpPr>
              <p:spPr>
                <a:xfrm>
                  <a:off x="4279937" y="2180986"/>
                  <a:ext cx="12326" cy="28923"/>
                </a:xfrm>
                <a:custGeom>
                  <a:avLst/>
                  <a:gdLst/>
                  <a:ahLst/>
                  <a:cxnLst/>
                  <a:rect l="l" t="t" r="r" b="b"/>
                  <a:pathLst>
                    <a:path w="12326" h="28923" extrusionOk="0">
                      <a:moveTo>
                        <a:pt x="8738" y="413"/>
                      </a:moveTo>
                      <a:cubicBezTo>
                        <a:pt x="5818" y="-766"/>
                        <a:pt x="2436" y="667"/>
                        <a:pt x="1257" y="3587"/>
                      </a:cubicBezTo>
                      <a:cubicBezTo>
                        <a:pt x="1250" y="3842"/>
                        <a:pt x="1217" y="3594"/>
                        <a:pt x="1210" y="3842"/>
                      </a:cubicBezTo>
                      <a:cubicBezTo>
                        <a:pt x="1170" y="3882"/>
                        <a:pt x="1069" y="4143"/>
                        <a:pt x="1023" y="4284"/>
                      </a:cubicBezTo>
                      <a:cubicBezTo>
                        <a:pt x="915" y="4545"/>
                        <a:pt x="808" y="4793"/>
                        <a:pt x="714" y="5068"/>
                      </a:cubicBezTo>
                      <a:cubicBezTo>
                        <a:pt x="587" y="5429"/>
                        <a:pt x="400" y="5824"/>
                        <a:pt x="293" y="6193"/>
                      </a:cubicBezTo>
                      <a:cubicBezTo>
                        <a:pt x="-143" y="7720"/>
                        <a:pt x="18" y="9113"/>
                        <a:pt x="85" y="10680"/>
                      </a:cubicBezTo>
                      <a:cubicBezTo>
                        <a:pt x="252" y="14698"/>
                        <a:pt x="299" y="18656"/>
                        <a:pt x="413" y="22681"/>
                      </a:cubicBezTo>
                      <a:cubicBezTo>
                        <a:pt x="433" y="23324"/>
                        <a:pt x="493" y="23994"/>
                        <a:pt x="520" y="24644"/>
                      </a:cubicBezTo>
                      <a:cubicBezTo>
                        <a:pt x="540" y="25327"/>
                        <a:pt x="507" y="27383"/>
                        <a:pt x="554" y="26700"/>
                      </a:cubicBezTo>
                      <a:cubicBezTo>
                        <a:pt x="768" y="23210"/>
                        <a:pt x="607" y="28923"/>
                        <a:pt x="607" y="28923"/>
                      </a:cubicBezTo>
                      <a:cubicBezTo>
                        <a:pt x="607" y="28923"/>
                        <a:pt x="8148" y="14939"/>
                        <a:pt x="6260" y="18409"/>
                      </a:cubicBezTo>
                      <a:cubicBezTo>
                        <a:pt x="5021" y="20679"/>
                        <a:pt x="3742" y="22862"/>
                        <a:pt x="2483" y="25119"/>
                      </a:cubicBezTo>
                      <a:cubicBezTo>
                        <a:pt x="2945" y="24168"/>
                        <a:pt x="3668" y="22701"/>
                        <a:pt x="4164" y="21750"/>
                      </a:cubicBezTo>
                      <a:cubicBezTo>
                        <a:pt x="5845" y="18522"/>
                        <a:pt x="7613" y="15448"/>
                        <a:pt x="9736" y="12488"/>
                      </a:cubicBezTo>
                      <a:cubicBezTo>
                        <a:pt x="10600" y="11289"/>
                        <a:pt x="11156" y="10218"/>
                        <a:pt x="11631" y="8845"/>
                      </a:cubicBezTo>
                      <a:cubicBezTo>
                        <a:pt x="11698" y="8637"/>
                        <a:pt x="11725" y="8456"/>
                        <a:pt x="11792" y="8249"/>
                      </a:cubicBezTo>
                      <a:cubicBezTo>
                        <a:pt x="11832" y="8135"/>
                        <a:pt x="11966" y="7800"/>
                        <a:pt x="11912" y="7901"/>
                      </a:cubicBezTo>
                      <a:cubicBezTo>
                        <a:pt x="13091" y="4974"/>
                        <a:pt x="11665" y="1598"/>
                        <a:pt x="8738" y="41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3" name="Google Shape;1083;p5"/>
                <p:cNvSpPr/>
                <p:nvPr/>
              </p:nvSpPr>
              <p:spPr>
                <a:xfrm>
                  <a:off x="4299712" y="2227070"/>
                  <a:ext cx="21851" cy="51479"/>
                </a:xfrm>
                <a:custGeom>
                  <a:avLst/>
                  <a:gdLst/>
                  <a:ahLst/>
                  <a:cxnLst/>
                  <a:rect l="l" t="t" r="r" b="b"/>
                  <a:pathLst>
                    <a:path w="21851" h="51479" extrusionOk="0">
                      <a:moveTo>
                        <a:pt x="18049" y="326"/>
                      </a:moveTo>
                      <a:cubicBezTo>
                        <a:pt x="15076" y="-719"/>
                        <a:pt x="11821" y="828"/>
                        <a:pt x="10776" y="3802"/>
                      </a:cubicBezTo>
                      <a:cubicBezTo>
                        <a:pt x="8037" y="11598"/>
                        <a:pt x="6871" y="19507"/>
                        <a:pt x="5211" y="27584"/>
                      </a:cubicBezTo>
                      <a:cubicBezTo>
                        <a:pt x="3570" y="35580"/>
                        <a:pt x="1748" y="43503"/>
                        <a:pt x="0" y="51480"/>
                      </a:cubicBezTo>
                      <a:cubicBezTo>
                        <a:pt x="3630" y="44166"/>
                        <a:pt x="7200" y="36866"/>
                        <a:pt x="10937" y="29600"/>
                      </a:cubicBezTo>
                      <a:cubicBezTo>
                        <a:pt x="14707" y="22273"/>
                        <a:pt x="18772" y="15395"/>
                        <a:pt x="21525" y="7606"/>
                      </a:cubicBezTo>
                      <a:cubicBezTo>
                        <a:pt x="22570" y="4633"/>
                        <a:pt x="21023" y="1377"/>
                        <a:pt x="18049" y="32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4" name="Google Shape;1084;p5"/>
                <p:cNvSpPr/>
                <p:nvPr/>
              </p:nvSpPr>
              <p:spPr>
                <a:xfrm>
                  <a:off x="4256756" y="2256383"/>
                  <a:ext cx="20517" cy="35575"/>
                </a:xfrm>
                <a:custGeom>
                  <a:avLst/>
                  <a:gdLst/>
                  <a:ahLst/>
                  <a:cxnLst/>
                  <a:rect l="l" t="t" r="r" b="b"/>
                  <a:pathLst>
                    <a:path w="20517" h="35575" extrusionOk="0">
                      <a:moveTo>
                        <a:pt x="17386" y="602"/>
                      </a:moveTo>
                      <a:cubicBezTo>
                        <a:pt x="14560" y="-798"/>
                        <a:pt x="11050" y="321"/>
                        <a:pt x="9651" y="3147"/>
                      </a:cubicBezTo>
                      <a:cubicBezTo>
                        <a:pt x="4809" y="19375"/>
                        <a:pt x="3992" y="22489"/>
                        <a:pt x="4876" y="19395"/>
                      </a:cubicBezTo>
                      <a:cubicBezTo>
                        <a:pt x="6242" y="14600"/>
                        <a:pt x="7555" y="9771"/>
                        <a:pt x="8740" y="4922"/>
                      </a:cubicBezTo>
                      <a:cubicBezTo>
                        <a:pt x="8887" y="4326"/>
                        <a:pt x="8244" y="6114"/>
                        <a:pt x="7990" y="6677"/>
                      </a:cubicBezTo>
                      <a:cubicBezTo>
                        <a:pt x="7320" y="8190"/>
                        <a:pt x="7072" y="9623"/>
                        <a:pt x="6718" y="11224"/>
                      </a:cubicBezTo>
                      <a:cubicBezTo>
                        <a:pt x="5807" y="15356"/>
                        <a:pt x="4608" y="19475"/>
                        <a:pt x="3462" y="23547"/>
                      </a:cubicBezTo>
                      <a:cubicBezTo>
                        <a:pt x="2987" y="25255"/>
                        <a:pt x="1540" y="30285"/>
                        <a:pt x="2096" y="28604"/>
                      </a:cubicBezTo>
                      <a:cubicBezTo>
                        <a:pt x="3108" y="25550"/>
                        <a:pt x="0" y="35575"/>
                        <a:pt x="0" y="35575"/>
                      </a:cubicBezTo>
                      <a:cubicBezTo>
                        <a:pt x="0" y="35575"/>
                        <a:pt x="1808" y="33124"/>
                        <a:pt x="4306" y="29702"/>
                      </a:cubicBezTo>
                      <a:cubicBezTo>
                        <a:pt x="3309" y="31162"/>
                        <a:pt x="6456" y="26882"/>
                        <a:pt x="7521" y="25469"/>
                      </a:cubicBezTo>
                      <a:cubicBezTo>
                        <a:pt x="10066" y="22087"/>
                        <a:pt x="12584" y="18799"/>
                        <a:pt x="15317" y="15571"/>
                      </a:cubicBezTo>
                      <a:cubicBezTo>
                        <a:pt x="16382" y="14318"/>
                        <a:pt x="17460" y="13153"/>
                        <a:pt x="18250" y="11699"/>
                      </a:cubicBezTo>
                      <a:cubicBezTo>
                        <a:pt x="18545" y="11164"/>
                        <a:pt x="19482" y="9543"/>
                        <a:pt x="19094" y="10019"/>
                      </a:cubicBezTo>
                      <a:cubicBezTo>
                        <a:pt x="15960" y="13903"/>
                        <a:pt x="19047" y="9985"/>
                        <a:pt x="19911" y="8177"/>
                      </a:cubicBezTo>
                      <a:cubicBezTo>
                        <a:pt x="21311" y="5351"/>
                        <a:pt x="20212" y="2002"/>
                        <a:pt x="17386" y="60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085" name="Google Shape;1085;p5"/>
              <p:cNvSpPr/>
              <p:nvPr/>
            </p:nvSpPr>
            <p:spPr>
              <a:xfrm>
                <a:off x="4229273" y="2466848"/>
                <a:ext cx="132021" cy="59521"/>
              </a:xfrm>
              <a:custGeom>
                <a:avLst/>
                <a:gdLst/>
                <a:ahLst/>
                <a:cxnLst/>
                <a:rect l="l" t="t" r="r" b="b"/>
                <a:pathLst>
                  <a:path w="132021" h="59521" extrusionOk="0">
                    <a:moveTo>
                      <a:pt x="37" y="44432"/>
                    </a:moveTo>
                    <a:cubicBezTo>
                      <a:pt x="1423" y="35659"/>
                      <a:pt x="27014" y="51143"/>
                      <a:pt x="58411" y="42992"/>
                    </a:cubicBezTo>
                    <a:cubicBezTo>
                      <a:pt x="93772" y="33810"/>
                      <a:pt x="108265" y="9352"/>
                      <a:pt x="113884" y="217"/>
                    </a:cubicBezTo>
                    <a:cubicBezTo>
                      <a:pt x="114935" y="-1491"/>
                      <a:pt x="133339" y="7376"/>
                      <a:pt x="131946" y="9928"/>
                    </a:cubicBezTo>
                    <a:cubicBezTo>
                      <a:pt x="112799" y="44901"/>
                      <a:pt x="79748" y="55697"/>
                      <a:pt x="59228" y="58416"/>
                    </a:cubicBezTo>
                    <a:cubicBezTo>
                      <a:pt x="23478" y="63164"/>
                      <a:pt x="-1088" y="51504"/>
                      <a:pt x="37" y="44432"/>
                    </a:cubicBezTo>
                    <a:close/>
                  </a:path>
                </a:pathLst>
              </a:custGeom>
              <a:solidFill>
                <a:srgbClr val="000000">
                  <a:alpha val="1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6" name="Google Shape;1086;p5"/>
              <p:cNvSpPr/>
              <p:nvPr/>
            </p:nvSpPr>
            <p:spPr>
              <a:xfrm>
                <a:off x="4226093" y="2405275"/>
                <a:ext cx="126517" cy="111594"/>
              </a:xfrm>
              <a:custGeom>
                <a:avLst/>
                <a:gdLst/>
                <a:ahLst/>
                <a:cxnLst/>
                <a:rect l="l" t="t" r="r" b="b"/>
                <a:pathLst>
                  <a:path w="126517" h="111594" extrusionOk="0">
                    <a:moveTo>
                      <a:pt x="237" y="109354"/>
                    </a:moveTo>
                    <a:cubicBezTo>
                      <a:pt x="-3808" y="101451"/>
                      <a:pt x="44961" y="80950"/>
                      <a:pt x="70940" y="61535"/>
                    </a:cubicBezTo>
                    <a:cubicBezTo>
                      <a:pt x="100207" y="39662"/>
                      <a:pt x="104379" y="11547"/>
                      <a:pt x="106127" y="965"/>
                    </a:cubicBezTo>
                    <a:cubicBezTo>
                      <a:pt x="106456" y="-1017"/>
                      <a:pt x="126842" y="228"/>
                      <a:pt x="126514" y="3122"/>
                    </a:cubicBezTo>
                    <a:cubicBezTo>
                      <a:pt x="122020" y="42742"/>
                      <a:pt x="95499" y="65232"/>
                      <a:pt x="77537" y="75512"/>
                    </a:cubicBezTo>
                    <a:cubicBezTo>
                      <a:pt x="46234" y="93421"/>
                      <a:pt x="5374" y="119406"/>
                      <a:pt x="237" y="109354"/>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1087" name="Google Shape;1087;p5"/>
          <p:cNvSpPr/>
          <p:nvPr/>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05 Two columns">
  <p:cSld name="CUSTOM_4">
    <p:spTree>
      <p:nvGrpSpPr>
        <p:cNvPr id="1" name="Shape 1088"/>
        <p:cNvGrpSpPr/>
        <p:nvPr/>
      </p:nvGrpSpPr>
      <p:grpSpPr>
        <a:xfrm>
          <a:off x="0" y="0"/>
          <a:ext cx="0" cy="0"/>
          <a:chOff x="0" y="0"/>
          <a:chExt cx="0" cy="0"/>
        </a:xfrm>
      </p:grpSpPr>
      <p:sp>
        <p:nvSpPr>
          <p:cNvPr id="1089" name="Google Shape;1089;p6"/>
          <p:cNvSpPr/>
          <p:nvPr/>
        </p:nvSpPr>
        <p:spPr>
          <a:xfrm>
            <a:off x="-6435" y="0"/>
            <a:ext cx="3454628" cy="3096529"/>
          </a:xfrm>
          <a:custGeom>
            <a:avLst/>
            <a:gdLst/>
            <a:ahLst/>
            <a:cxnLst/>
            <a:rect l="l" t="t" r="r" b="b"/>
            <a:pathLst>
              <a:path w="3454628" h="3096529" extrusionOk="0">
                <a:moveTo>
                  <a:pt x="0" y="0"/>
                </a:moveTo>
                <a:lnTo>
                  <a:pt x="0" y="3050108"/>
                </a:lnTo>
                <a:cubicBezTo>
                  <a:pt x="1043777" y="3177282"/>
                  <a:pt x="2133742" y="3057915"/>
                  <a:pt x="2757981" y="2507583"/>
                </a:cubicBezTo>
                <a:cubicBezTo>
                  <a:pt x="3642653" y="1727649"/>
                  <a:pt x="3621441" y="888819"/>
                  <a:pt x="3049009" y="0"/>
                </a:cubicBezTo>
                <a:lnTo>
                  <a:pt x="0"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0" name="Google Shape;1090;p6"/>
          <p:cNvSpPr/>
          <p:nvPr/>
        </p:nvSpPr>
        <p:spPr>
          <a:xfrm>
            <a:off x="7660204" y="1466327"/>
            <a:ext cx="4531796" cy="5395624"/>
          </a:xfrm>
          <a:custGeom>
            <a:avLst/>
            <a:gdLst/>
            <a:ahLst/>
            <a:cxnLst/>
            <a:rect l="l" t="t" r="r" b="b"/>
            <a:pathLst>
              <a:path w="4531796" h="5395624" extrusionOk="0">
                <a:moveTo>
                  <a:pt x="4531797" y="0"/>
                </a:moveTo>
                <a:cubicBezTo>
                  <a:pt x="2577990" y="78330"/>
                  <a:pt x="223903" y="3113512"/>
                  <a:pt x="5035" y="5064874"/>
                </a:cubicBezTo>
                <a:cubicBezTo>
                  <a:pt x="-7953" y="5180697"/>
                  <a:pt x="4558" y="5290897"/>
                  <a:pt x="38295" y="5395625"/>
                </a:cubicBezTo>
                <a:lnTo>
                  <a:pt x="4531797" y="5395625"/>
                </a:lnTo>
                <a:lnTo>
                  <a:pt x="4531797"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1" name="Google Shape;1091;p6"/>
          <p:cNvSpPr txBox="1">
            <a:spLocks noGrp="1"/>
          </p:cNvSpPr>
          <p:nvPr>
            <p:ph type="title"/>
          </p:nvPr>
        </p:nvSpPr>
        <p:spPr>
          <a:xfrm>
            <a:off x="873350" y="836300"/>
            <a:ext cx="10551900" cy="763500"/>
          </a:xfrm>
          <a:prstGeom prst="rect">
            <a:avLst/>
          </a:prstGeom>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1092" name="Google Shape;1092;p6"/>
          <p:cNvSpPr txBox="1">
            <a:spLocks noGrp="1"/>
          </p:cNvSpPr>
          <p:nvPr>
            <p:ph type="body" idx="1"/>
          </p:nvPr>
        </p:nvSpPr>
        <p:spPr>
          <a:xfrm>
            <a:off x="873350" y="2051385"/>
            <a:ext cx="4960800" cy="38178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1093" name="Google Shape;1093;p6"/>
          <p:cNvSpPr txBox="1">
            <a:spLocks noGrp="1"/>
          </p:cNvSpPr>
          <p:nvPr>
            <p:ph type="body" idx="2"/>
          </p:nvPr>
        </p:nvSpPr>
        <p:spPr>
          <a:xfrm>
            <a:off x="6464148" y="2037000"/>
            <a:ext cx="4961100" cy="38178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grpSp>
        <p:nvGrpSpPr>
          <p:cNvPr id="1094" name="Google Shape;1094;p6"/>
          <p:cNvGrpSpPr/>
          <p:nvPr/>
        </p:nvGrpSpPr>
        <p:grpSpPr>
          <a:xfrm rot="5400000" flipH="1">
            <a:off x="11436191" y="5895001"/>
            <a:ext cx="465694" cy="879127"/>
            <a:chOff x="1736340" y="1927519"/>
            <a:chExt cx="555787" cy="1049453"/>
          </a:xfrm>
        </p:grpSpPr>
        <p:grpSp>
          <p:nvGrpSpPr>
            <p:cNvPr id="1095" name="Google Shape;1095;p6"/>
            <p:cNvGrpSpPr/>
            <p:nvPr/>
          </p:nvGrpSpPr>
          <p:grpSpPr>
            <a:xfrm>
              <a:off x="1736340" y="1927519"/>
              <a:ext cx="555787" cy="915355"/>
              <a:chOff x="1736340" y="1927519"/>
              <a:chExt cx="555787" cy="915355"/>
            </a:xfrm>
          </p:grpSpPr>
          <p:sp>
            <p:nvSpPr>
              <p:cNvPr id="1096" name="Google Shape;1096;p6"/>
              <p:cNvSpPr/>
              <p:nvPr/>
            </p:nvSpPr>
            <p:spPr>
              <a:xfrm>
                <a:off x="1736340" y="1927553"/>
                <a:ext cx="555750" cy="915321"/>
              </a:xfrm>
              <a:custGeom>
                <a:avLst/>
                <a:gdLst/>
                <a:ahLst/>
                <a:cxnLst/>
                <a:rect l="l" t="t" r="r" b="b"/>
                <a:pathLst>
                  <a:path w="555750" h="915321" extrusionOk="0">
                    <a:moveTo>
                      <a:pt x="108563" y="915322"/>
                    </a:moveTo>
                    <a:cubicBezTo>
                      <a:pt x="108563" y="915322"/>
                      <a:pt x="57708" y="859326"/>
                      <a:pt x="27194" y="765598"/>
                    </a:cubicBezTo>
                    <a:cubicBezTo>
                      <a:pt x="-5794" y="664268"/>
                      <a:pt x="-16662" y="519005"/>
                      <a:pt x="40214" y="357185"/>
                    </a:cubicBezTo>
                    <a:cubicBezTo>
                      <a:pt x="122131" y="124120"/>
                      <a:pt x="494607" y="0"/>
                      <a:pt x="494607" y="0"/>
                    </a:cubicBezTo>
                    <a:cubicBezTo>
                      <a:pt x="494607" y="0"/>
                      <a:pt x="533398" y="115749"/>
                      <a:pt x="549216" y="247531"/>
                    </a:cubicBezTo>
                    <a:cubicBezTo>
                      <a:pt x="561955" y="353642"/>
                      <a:pt x="555552" y="472954"/>
                      <a:pt x="534496" y="529104"/>
                    </a:cubicBezTo>
                    <a:cubicBezTo>
                      <a:pt x="505115" y="607429"/>
                      <a:pt x="437895" y="720425"/>
                      <a:pt x="350620" y="790237"/>
                    </a:cubicBezTo>
                    <a:cubicBezTo>
                      <a:pt x="239928" y="878782"/>
                      <a:pt x="108563" y="915322"/>
                      <a:pt x="108563" y="915322"/>
                    </a:cubicBezTo>
                    <a:close/>
                  </a:path>
                </a:pathLst>
              </a:custGeom>
              <a:solidFill>
                <a:srgbClr val="693C1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7" name="Google Shape;1097;p6"/>
              <p:cNvSpPr/>
              <p:nvPr/>
            </p:nvSpPr>
            <p:spPr>
              <a:xfrm>
                <a:off x="1736592" y="1927519"/>
                <a:ext cx="555535" cy="719882"/>
              </a:xfrm>
              <a:custGeom>
                <a:avLst/>
                <a:gdLst/>
                <a:ahLst/>
                <a:cxnLst/>
                <a:rect l="l" t="t" r="r" b="b"/>
                <a:pathLst>
                  <a:path w="555535" h="719882" extrusionOk="0">
                    <a:moveTo>
                      <a:pt x="534310" y="529124"/>
                    </a:moveTo>
                    <a:cubicBezTo>
                      <a:pt x="555367" y="472974"/>
                      <a:pt x="561729" y="353663"/>
                      <a:pt x="548991" y="247558"/>
                    </a:cubicBezTo>
                    <a:cubicBezTo>
                      <a:pt x="533172" y="115769"/>
                      <a:pt x="494375" y="0"/>
                      <a:pt x="494375" y="0"/>
                    </a:cubicBezTo>
                    <a:cubicBezTo>
                      <a:pt x="494375" y="0"/>
                      <a:pt x="121914" y="124134"/>
                      <a:pt x="39997" y="357199"/>
                    </a:cubicBezTo>
                    <a:cubicBezTo>
                      <a:pt x="-6215" y="488673"/>
                      <a:pt x="-7385" y="608761"/>
                      <a:pt x="11375" y="703688"/>
                    </a:cubicBezTo>
                    <a:cubicBezTo>
                      <a:pt x="79659" y="719635"/>
                      <a:pt x="171103" y="729794"/>
                      <a:pt x="261138" y="704820"/>
                    </a:cubicBezTo>
                    <a:cubicBezTo>
                      <a:pt x="366397" y="675627"/>
                      <a:pt x="462000" y="604495"/>
                      <a:pt x="526361" y="548225"/>
                    </a:cubicBezTo>
                    <a:cubicBezTo>
                      <a:pt x="529073" y="541789"/>
                      <a:pt x="532040" y="535185"/>
                      <a:pt x="534310" y="529124"/>
                    </a:cubicBezTo>
                    <a:close/>
                  </a:path>
                </a:pathLst>
              </a:custGeom>
              <a:solidFill>
                <a:srgbClr val="8C68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8" name="Google Shape;1098;p6"/>
              <p:cNvSpPr/>
              <p:nvPr/>
            </p:nvSpPr>
            <p:spPr>
              <a:xfrm>
                <a:off x="1741146" y="1927519"/>
                <a:ext cx="545890" cy="539438"/>
              </a:xfrm>
              <a:custGeom>
                <a:avLst/>
                <a:gdLst/>
                <a:ahLst/>
                <a:cxnLst/>
                <a:rect l="l" t="t" r="r" b="b"/>
                <a:pathLst>
                  <a:path w="545890" h="539438" extrusionOk="0">
                    <a:moveTo>
                      <a:pt x="545890" y="267830"/>
                    </a:moveTo>
                    <a:cubicBezTo>
                      <a:pt x="545247" y="261100"/>
                      <a:pt x="545234" y="254201"/>
                      <a:pt x="544437" y="247558"/>
                    </a:cubicBezTo>
                    <a:cubicBezTo>
                      <a:pt x="528618" y="115769"/>
                      <a:pt x="489821" y="0"/>
                      <a:pt x="489821" y="0"/>
                    </a:cubicBezTo>
                    <a:cubicBezTo>
                      <a:pt x="489821" y="0"/>
                      <a:pt x="117360" y="124134"/>
                      <a:pt x="35443" y="357199"/>
                    </a:cubicBezTo>
                    <a:cubicBezTo>
                      <a:pt x="16494" y="411105"/>
                      <a:pt x="5597" y="462942"/>
                      <a:pt x="0" y="512167"/>
                    </a:cubicBezTo>
                    <a:cubicBezTo>
                      <a:pt x="67748" y="532479"/>
                      <a:pt x="165823" y="552826"/>
                      <a:pt x="236669" y="527979"/>
                    </a:cubicBezTo>
                    <a:cubicBezTo>
                      <a:pt x="375467" y="479317"/>
                      <a:pt x="483418" y="356475"/>
                      <a:pt x="545890" y="267830"/>
                    </a:cubicBezTo>
                    <a:close/>
                  </a:path>
                </a:pathLst>
              </a:custGeom>
              <a:solidFill>
                <a:srgbClr val="9F81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9" name="Google Shape;1099;p6"/>
              <p:cNvSpPr/>
              <p:nvPr/>
            </p:nvSpPr>
            <p:spPr>
              <a:xfrm>
                <a:off x="1847689" y="1986656"/>
                <a:ext cx="350802" cy="424611"/>
              </a:xfrm>
              <a:custGeom>
                <a:avLst/>
                <a:gdLst/>
                <a:ahLst/>
                <a:cxnLst/>
                <a:rect l="l" t="t" r="r" b="b"/>
                <a:pathLst>
                  <a:path w="350802" h="424611" extrusionOk="0">
                    <a:moveTo>
                      <a:pt x="350803" y="0"/>
                    </a:moveTo>
                    <a:cubicBezTo>
                      <a:pt x="350803" y="0"/>
                      <a:pt x="167277" y="84741"/>
                      <a:pt x="83367" y="180250"/>
                    </a:cubicBezTo>
                    <a:cubicBezTo>
                      <a:pt x="-543" y="275760"/>
                      <a:pt x="-20341" y="331776"/>
                      <a:pt x="20498" y="381918"/>
                    </a:cubicBezTo>
                    <a:cubicBezTo>
                      <a:pt x="76110" y="450204"/>
                      <a:pt x="182274" y="436568"/>
                      <a:pt x="266184" y="341058"/>
                    </a:cubicBezTo>
                    <a:cubicBezTo>
                      <a:pt x="350093" y="245542"/>
                      <a:pt x="350803" y="0"/>
                      <a:pt x="350803" y="0"/>
                    </a:cubicBezTo>
                    <a:close/>
                  </a:path>
                </a:pathLst>
              </a:custGeom>
              <a:solidFill>
                <a:srgbClr val="A88C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0" name="Google Shape;1100;p6"/>
              <p:cNvSpPr/>
              <p:nvPr/>
            </p:nvSpPr>
            <p:spPr>
              <a:xfrm>
                <a:off x="1803335" y="1967295"/>
                <a:ext cx="331588" cy="293213"/>
              </a:xfrm>
              <a:custGeom>
                <a:avLst/>
                <a:gdLst/>
                <a:ahLst/>
                <a:cxnLst/>
                <a:rect l="l" t="t" r="r" b="b"/>
                <a:pathLst>
                  <a:path w="331588" h="293213" extrusionOk="0">
                    <a:moveTo>
                      <a:pt x="331589" y="0"/>
                    </a:moveTo>
                    <a:cubicBezTo>
                      <a:pt x="259426" y="33078"/>
                      <a:pt x="161213" y="86006"/>
                      <a:pt x="82391" y="160205"/>
                    </a:cubicBezTo>
                    <a:cubicBezTo>
                      <a:pt x="28253" y="225912"/>
                      <a:pt x="0" y="293213"/>
                      <a:pt x="0" y="293213"/>
                    </a:cubicBezTo>
                    <a:cubicBezTo>
                      <a:pt x="0" y="293213"/>
                      <a:pt x="64568" y="194904"/>
                      <a:pt x="153639" y="126605"/>
                    </a:cubicBezTo>
                    <a:cubicBezTo>
                      <a:pt x="241611" y="59150"/>
                      <a:pt x="328052" y="2324"/>
                      <a:pt x="331589" y="0"/>
                    </a:cubicBezTo>
                    <a:close/>
                  </a:path>
                </a:pathLst>
              </a:custGeom>
              <a:solidFill>
                <a:srgbClr val="D4BC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01" name="Google Shape;1101;p6"/>
            <p:cNvGrpSpPr/>
            <p:nvPr/>
          </p:nvGrpSpPr>
          <p:grpSpPr>
            <a:xfrm>
              <a:off x="1785264" y="1986656"/>
              <a:ext cx="438161" cy="990316"/>
              <a:chOff x="1785264" y="1986656"/>
              <a:chExt cx="438161" cy="990316"/>
            </a:xfrm>
          </p:grpSpPr>
          <p:sp>
            <p:nvSpPr>
              <p:cNvPr id="1102" name="Google Shape;1102;p6"/>
              <p:cNvSpPr/>
              <p:nvPr/>
            </p:nvSpPr>
            <p:spPr>
              <a:xfrm>
                <a:off x="1796718" y="2003038"/>
                <a:ext cx="401566" cy="973934"/>
              </a:xfrm>
              <a:custGeom>
                <a:avLst/>
                <a:gdLst/>
                <a:ahLst/>
                <a:cxnLst/>
                <a:rect l="l" t="t" r="r" b="b"/>
                <a:pathLst>
                  <a:path w="401566" h="973934" extrusionOk="0">
                    <a:moveTo>
                      <a:pt x="401566" y="0"/>
                    </a:moveTo>
                    <a:cubicBezTo>
                      <a:pt x="401566" y="0"/>
                      <a:pt x="299741" y="144802"/>
                      <a:pt x="187132" y="413757"/>
                    </a:cubicBezTo>
                    <a:cubicBezTo>
                      <a:pt x="74521" y="682719"/>
                      <a:pt x="0" y="970889"/>
                      <a:pt x="0" y="970889"/>
                    </a:cubicBezTo>
                    <a:cubicBezTo>
                      <a:pt x="0" y="970889"/>
                      <a:pt x="8174" y="974533"/>
                      <a:pt x="15370" y="973849"/>
                    </a:cubicBezTo>
                    <a:cubicBezTo>
                      <a:pt x="22566" y="973160"/>
                      <a:pt x="32816" y="965009"/>
                      <a:pt x="32816" y="965009"/>
                    </a:cubicBezTo>
                    <a:cubicBezTo>
                      <a:pt x="32816" y="965009"/>
                      <a:pt x="98337" y="688258"/>
                      <a:pt x="203523" y="418994"/>
                    </a:cubicBezTo>
                    <a:cubicBezTo>
                      <a:pt x="304486" y="160547"/>
                      <a:pt x="401566" y="0"/>
                      <a:pt x="401566"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3" name="Google Shape;1103;p6"/>
              <p:cNvSpPr/>
              <p:nvPr/>
            </p:nvSpPr>
            <p:spPr>
              <a:xfrm>
                <a:off x="1785264" y="2465792"/>
                <a:ext cx="119380" cy="185246"/>
              </a:xfrm>
              <a:custGeom>
                <a:avLst/>
                <a:gdLst/>
                <a:ahLst/>
                <a:cxnLst/>
                <a:rect l="l" t="t" r="r" b="b"/>
                <a:pathLst>
                  <a:path w="119380" h="185246" extrusionOk="0">
                    <a:moveTo>
                      <a:pt x="114602" y="185246"/>
                    </a:moveTo>
                    <a:cubicBezTo>
                      <a:pt x="114602" y="185246"/>
                      <a:pt x="71746" y="168242"/>
                      <a:pt x="43096" y="121931"/>
                    </a:cubicBezTo>
                    <a:cubicBezTo>
                      <a:pt x="14445" y="75619"/>
                      <a:pt x="0" y="0"/>
                      <a:pt x="0" y="0"/>
                    </a:cubicBezTo>
                    <a:cubicBezTo>
                      <a:pt x="0" y="0"/>
                      <a:pt x="23317" y="72170"/>
                      <a:pt x="53162" y="114262"/>
                    </a:cubicBezTo>
                    <a:cubicBezTo>
                      <a:pt x="83007" y="156348"/>
                      <a:pt x="119381" y="168349"/>
                      <a:pt x="119381" y="168349"/>
                    </a:cubicBezTo>
                    <a:lnTo>
                      <a:pt x="114602" y="185246"/>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4" name="Google Shape;1104;p6"/>
              <p:cNvSpPr/>
              <p:nvPr/>
            </p:nvSpPr>
            <p:spPr>
              <a:xfrm>
                <a:off x="2072007" y="2099137"/>
                <a:ext cx="148927" cy="138211"/>
              </a:xfrm>
              <a:custGeom>
                <a:avLst/>
                <a:gdLst/>
                <a:ahLst/>
                <a:cxnLst/>
                <a:rect l="l" t="t" r="r" b="b"/>
                <a:pathLst>
                  <a:path w="148927" h="138211" extrusionOk="0">
                    <a:moveTo>
                      <a:pt x="12046" y="112052"/>
                    </a:moveTo>
                    <a:cubicBezTo>
                      <a:pt x="12046" y="112052"/>
                      <a:pt x="34917" y="108013"/>
                      <a:pt x="69138" y="79999"/>
                    </a:cubicBezTo>
                    <a:cubicBezTo>
                      <a:pt x="103358" y="51984"/>
                      <a:pt x="148927" y="0"/>
                      <a:pt x="148927" y="0"/>
                    </a:cubicBezTo>
                    <a:cubicBezTo>
                      <a:pt x="148927" y="0"/>
                      <a:pt x="114383" y="52748"/>
                      <a:pt x="77150" y="87299"/>
                    </a:cubicBezTo>
                    <a:cubicBezTo>
                      <a:pt x="39918" y="121850"/>
                      <a:pt x="0" y="138211"/>
                      <a:pt x="0" y="138211"/>
                    </a:cubicBezTo>
                    <a:lnTo>
                      <a:pt x="12046" y="112052"/>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5" name="Google Shape;1105;p6"/>
              <p:cNvSpPr/>
              <p:nvPr/>
            </p:nvSpPr>
            <p:spPr>
              <a:xfrm>
                <a:off x="2052725" y="2065717"/>
                <a:ext cx="22660" cy="165013"/>
              </a:xfrm>
              <a:custGeom>
                <a:avLst/>
                <a:gdLst/>
                <a:ahLst/>
                <a:cxnLst/>
                <a:rect l="l" t="t" r="r" b="b"/>
                <a:pathLst>
                  <a:path w="22660" h="165013" extrusionOk="0">
                    <a:moveTo>
                      <a:pt x="11148" y="165014"/>
                    </a:moveTo>
                    <a:cubicBezTo>
                      <a:pt x="11148" y="165014"/>
                      <a:pt x="526" y="123116"/>
                      <a:pt x="19" y="81861"/>
                    </a:cubicBezTo>
                    <a:cubicBezTo>
                      <a:pt x="-486" y="40606"/>
                      <a:pt x="9124" y="0"/>
                      <a:pt x="9124" y="0"/>
                    </a:cubicBezTo>
                    <a:cubicBezTo>
                      <a:pt x="9124" y="0"/>
                      <a:pt x="7179" y="46405"/>
                      <a:pt x="10563" y="81781"/>
                    </a:cubicBezTo>
                    <a:cubicBezTo>
                      <a:pt x="13948" y="117149"/>
                      <a:pt x="22661" y="141480"/>
                      <a:pt x="22661" y="141480"/>
                    </a:cubicBezTo>
                    <a:lnTo>
                      <a:pt x="11148" y="16501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6" name="Google Shape;1106;p6"/>
              <p:cNvSpPr/>
              <p:nvPr/>
            </p:nvSpPr>
            <p:spPr>
              <a:xfrm>
                <a:off x="1894925" y="2194573"/>
                <a:ext cx="80032" cy="279008"/>
              </a:xfrm>
              <a:custGeom>
                <a:avLst/>
                <a:gdLst/>
                <a:ahLst/>
                <a:cxnLst/>
                <a:rect l="l" t="t" r="r" b="b"/>
                <a:pathLst>
                  <a:path w="80032" h="279008" extrusionOk="0">
                    <a:moveTo>
                      <a:pt x="73633" y="279008"/>
                    </a:moveTo>
                    <a:cubicBezTo>
                      <a:pt x="73633" y="279008"/>
                      <a:pt x="32000" y="231846"/>
                      <a:pt x="13367" y="163447"/>
                    </a:cubicBezTo>
                    <a:cubicBezTo>
                      <a:pt x="-5265" y="95054"/>
                      <a:pt x="1020" y="0"/>
                      <a:pt x="1020" y="0"/>
                    </a:cubicBezTo>
                    <a:cubicBezTo>
                      <a:pt x="1020" y="0"/>
                      <a:pt x="6716" y="95791"/>
                      <a:pt x="27243" y="158913"/>
                    </a:cubicBezTo>
                    <a:cubicBezTo>
                      <a:pt x="47769" y="222034"/>
                      <a:pt x="80032" y="261106"/>
                      <a:pt x="80032" y="261106"/>
                    </a:cubicBezTo>
                    <a:lnTo>
                      <a:pt x="73633" y="279008"/>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7" name="Google Shape;1107;p6"/>
              <p:cNvSpPr/>
              <p:nvPr/>
            </p:nvSpPr>
            <p:spPr>
              <a:xfrm>
                <a:off x="1966194" y="2297610"/>
                <a:ext cx="240287" cy="190711"/>
              </a:xfrm>
              <a:custGeom>
                <a:avLst/>
                <a:gdLst/>
                <a:ahLst/>
                <a:cxnLst/>
                <a:rect l="l" t="t" r="r" b="b"/>
                <a:pathLst>
                  <a:path w="240287" h="190711" extrusionOk="0">
                    <a:moveTo>
                      <a:pt x="240288" y="0"/>
                    </a:moveTo>
                    <a:cubicBezTo>
                      <a:pt x="240288" y="0"/>
                      <a:pt x="202883" y="64146"/>
                      <a:pt x="142204" y="113505"/>
                    </a:cubicBezTo>
                    <a:cubicBezTo>
                      <a:pt x="81525" y="162858"/>
                      <a:pt x="0" y="190711"/>
                      <a:pt x="0" y="190711"/>
                    </a:cubicBezTo>
                    <a:lnTo>
                      <a:pt x="9100" y="165965"/>
                    </a:lnTo>
                    <a:cubicBezTo>
                      <a:pt x="9100" y="165965"/>
                      <a:pt x="77235" y="137770"/>
                      <a:pt x="135032" y="96280"/>
                    </a:cubicBezTo>
                    <a:cubicBezTo>
                      <a:pt x="192829" y="54790"/>
                      <a:pt x="240288" y="0"/>
                      <a:pt x="240288"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8" name="Google Shape;1108;p6"/>
              <p:cNvSpPr/>
              <p:nvPr/>
            </p:nvSpPr>
            <p:spPr>
              <a:xfrm>
                <a:off x="1903075" y="2539482"/>
                <a:ext cx="275931" cy="116934"/>
              </a:xfrm>
              <a:custGeom>
                <a:avLst/>
                <a:gdLst/>
                <a:ahLst/>
                <a:cxnLst/>
                <a:rect l="l" t="t" r="r" b="b"/>
                <a:pathLst>
                  <a:path w="275931" h="116934" extrusionOk="0">
                    <a:moveTo>
                      <a:pt x="0" y="116934"/>
                    </a:moveTo>
                    <a:cubicBezTo>
                      <a:pt x="0" y="116934"/>
                      <a:pt x="56039" y="115702"/>
                      <a:pt x="125022" y="86468"/>
                    </a:cubicBezTo>
                    <a:cubicBezTo>
                      <a:pt x="194005" y="57235"/>
                      <a:pt x="275931" y="0"/>
                      <a:pt x="275931" y="0"/>
                    </a:cubicBezTo>
                    <a:cubicBezTo>
                      <a:pt x="275931" y="0"/>
                      <a:pt x="188535" y="47115"/>
                      <a:pt x="121367" y="70656"/>
                    </a:cubicBezTo>
                    <a:cubicBezTo>
                      <a:pt x="54198" y="94204"/>
                      <a:pt x="7256" y="94184"/>
                      <a:pt x="7256" y="94184"/>
                    </a:cubicBezTo>
                    <a:lnTo>
                      <a:pt x="0" y="11693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9" name="Google Shape;1109;p6"/>
              <p:cNvSpPr/>
              <p:nvPr/>
            </p:nvSpPr>
            <p:spPr>
              <a:xfrm>
                <a:off x="1796718" y="1986656"/>
                <a:ext cx="401773" cy="990316"/>
              </a:xfrm>
              <a:custGeom>
                <a:avLst/>
                <a:gdLst/>
                <a:ahLst/>
                <a:cxnLst/>
                <a:rect l="l" t="t" r="r" b="b"/>
                <a:pathLst>
                  <a:path w="401773" h="990316" extrusionOk="0">
                    <a:moveTo>
                      <a:pt x="401774" y="0"/>
                    </a:moveTo>
                    <a:cubicBezTo>
                      <a:pt x="401774" y="0"/>
                      <a:pt x="299951" y="144802"/>
                      <a:pt x="187341" y="413764"/>
                    </a:cubicBezTo>
                    <a:cubicBezTo>
                      <a:pt x="74731" y="682719"/>
                      <a:pt x="0" y="987271"/>
                      <a:pt x="0" y="987271"/>
                    </a:cubicBezTo>
                    <a:cubicBezTo>
                      <a:pt x="0" y="987271"/>
                      <a:pt x="8174" y="990914"/>
                      <a:pt x="15370" y="990231"/>
                    </a:cubicBezTo>
                    <a:cubicBezTo>
                      <a:pt x="22566" y="989541"/>
                      <a:pt x="28785" y="984518"/>
                      <a:pt x="28785" y="984518"/>
                    </a:cubicBezTo>
                    <a:cubicBezTo>
                      <a:pt x="28785" y="984518"/>
                      <a:pt x="98548" y="688258"/>
                      <a:pt x="203734" y="418994"/>
                    </a:cubicBezTo>
                    <a:cubicBezTo>
                      <a:pt x="304695" y="160547"/>
                      <a:pt x="401774" y="0"/>
                      <a:pt x="401774"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0" name="Google Shape;1110;p6"/>
              <p:cNvSpPr/>
              <p:nvPr/>
            </p:nvSpPr>
            <p:spPr>
              <a:xfrm>
                <a:off x="2070119" y="2091837"/>
                <a:ext cx="153306" cy="142470"/>
              </a:xfrm>
              <a:custGeom>
                <a:avLst/>
                <a:gdLst/>
                <a:ahLst/>
                <a:cxnLst/>
                <a:rect l="l" t="t" r="r" b="b"/>
                <a:pathLst>
                  <a:path w="153306" h="142470" extrusionOk="0">
                    <a:moveTo>
                      <a:pt x="12050" y="112400"/>
                    </a:moveTo>
                    <a:cubicBezTo>
                      <a:pt x="12050" y="112400"/>
                      <a:pt x="39297" y="108007"/>
                      <a:pt x="73517" y="79999"/>
                    </a:cubicBezTo>
                    <a:cubicBezTo>
                      <a:pt x="107738" y="51984"/>
                      <a:pt x="153306" y="0"/>
                      <a:pt x="153306" y="0"/>
                    </a:cubicBezTo>
                    <a:cubicBezTo>
                      <a:pt x="153306" y="0"/>
                      <a:pt x="118762" y="52741"/>
                      <a:pt x="81530" y="87292"/>
                    </a:cubicBezTo>
                    <a:cubicBezTo>
                      <a:pt x="44298" y="121843"/>
                      <a:pt x="0" y="142471"/>
                      <a:pt x="0" y="142471"/>
                    </a:cubicBezTo>
                    <a:lnTo>
                      <a:pt x="12050" y="11240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1" name="Google Shape;1111;p6"/>
              <p:cNvSpPr/>
              <p:nvPr/>
            </p:nvSpPr>
            <p:spPr>
              <a:xfrm>
                <a:off x="2056896" y="2053026"/>
                <a:ext cx="23882" cy="169554"/>
              </a:xfrm>
              <a:custGeom>
                <a:avLst/>
                <a:gdLst/>
                <a:ahLst/>
                <a:cxnLst/>
                <a:rect l="l" t="t" r="r" b="b"/>
                <a:pathLst>
                  <a:path w="23882" h="169554" extrusionOk="0">
                    <a:moveTo>
                      <a:pt x="10965" y="169555"/>
                    </a:moveTo>
                    <a:cubicBezTo>
                      <a:pt x="10965" y="169555"/>
                      <a:pt x="92" y="123022"/>
                      <a:pt x="1" y="81767"/>
                    </a:cubicBezTo>
                    <a:cubicBezTo>
                      <a:pt x="-90" y="40512"/>
                      <a:pt x="9927" y="0"/>
                      <a:pt x="9927" y="0"/>
                    </a:cubicBezTo>
                    <a:cubicBezTo>
                      <a:pt x="9927" y="0"/>
                      <a:pt x="7516" y="46385"/>
                      <a:pt x="10545" y="81787"/>
                    </a:cubicBezTo>
                    <a:cubicBezTo>
                      <a:pt x="13574" y="117189"/>
                      <a:pt x="23882" y="146174"/>
                      <a:pt x="23882" y="146174"/>
                    </a:cubicBezTo>
                    <a:lnTo>
                      <a:pt x="10965" y="169555"/>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2" name="Google Shape;1112;p6"/>
              <p:cNvSpPr/>
              <p:nvPr/>
            </p:nvSpPr>
            <p:spPr>
              <a:xfrm>
                <a:off x="1896809" y="2173088"/>
                <a:ext cx="76911" cy="288692"/>
              </a:xfrm>
              <a:custGeom>
                <a:avLst/>
                <a:gdLst/>
                <a:ahLst/>
                <a:cxnLst/>
                <a:rect l="l" t="t" r="r" b="b"/>
                <a:pathLst>
                  <a:path w="76911" h="288692" extrusionOk="0">
                    <a:moveTo>
                      <a:pt x="68697" y="288692"/>
                    </a:moveTo>
                    <a:cubicBezTo>
                      <a:pt x="68697" y="288692"/>
                      <a:pt x="25388" y="232824"/>
                      <a:pt x="9277" y="163795"/>
                    </a:cubicBezTo>
                    <a:cubicBezTo>
                      <a:pt x="-6834" y="94760"/>
                      <a:pt x="2934" y="0"/>
                      <a:pt x="2934" y="0"/>
                    </a:cubicBezTo>
                    <a:cubicBezTo>
                      <a:pt x="2934" y="0"/>
                      <a:pt x="5112" y="95932"/>
                      <a:pt x="23309" y="159770"/>
                    </a:cubicBezTo>
                    <a:cubicBezTo>
                      <a:pt x="41507" y="223602"/>
                      <a:pt x="76912" y="268252"/>
                      <a:pt x="76912" y="268252"/>
                    </a:cubicBezTo>
                    <a:lnTo>
                      <a:pt x="68697" y="28869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3" name="Google Shape;1113;p6"/>
              <p:cNvSpPr/>
              <p:nvPr/>
            </p:nvSpPr>
            <p:spPr>
              <a:xfrm>
                <a:off x="1965610" y="2287826"/>
                <a:ext cx="247703" cy="194508"/>
              </a:xfrm>
              <a:custGeom>
                <a:avLst/>
                <a:gdLst/>
                <a:ahLst/>
                <a:cxnLst/>
                <a:rect l="l" t="t" r="r" b="b"/>
                <a:pathLst>
                  <a:path w="247703" h="194508" extrusionOk="0">
                    <a:moveTo>
                      <a:pt x="247703" y="0"/>
                    </a:moveTo>
                    <a:cubicBezTo>
                      <a:pt x="247703" y="0"/>
                      <a:pt x="210299" y="64146"/>
                      <a:pt x="149620" y="113499"/>
                    </a:cubicBezTo>
                    <a:cubicBezTo>
                      <a:pt x="88940" y="162851"/>
                      <a:pt x="0" y="194509"/>
                      <a:pt x="0" y="194509"/>
                    </a:cubicBezTo>
                    <a:cubicBezTo>
                      <a:pt x="0" y="194509"/>
                      <a:pt x="10520" y="169535"/>
                      <a:pt x="12223" y="167720"/>
                    </a:cubicBezTo>
                    <a:cubicBezTo>
                      <a:pt x="13926" y="165898"/>
                      <a:pt x="84650" y="137763"/>
                      <a:pt x="142448" y="96273"/>
                    </a:cubicBezTo>
                    <a:cubicBezTo>
                      <a:pt x="200244" y="54784"/>
                      <a:pt x="247703" y="0"/>
                      <a:pt x="247703"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4" name="Google Shape;1114;p6"/>
              <p:cNvSpPr/>
              <p:nvPr/>
            </p:nvSpPr>
            <p:spPr>
              <a:xfrm>
                <a:off x="1908431" y="2530240"/>
                <a:ext cx="283624" cy="119948"/>
              </a:xfrm>
              <a:custGeom>
                <a:avLst/>
                <a:gdLst/>
                <a:ahLst/>
                <a:cxnLst/>
                <a:rect l="l" t="t" r="r" b="b"/>
                <a:pathLst>
                  <a:path w="283624" h="119948" extrusionOk="0">
                    <a:moveTo>
                      <a:pt x="0" y="119948"/>
                    </a:moveTo>
                    <a:cubicBezTo>
                      <a:pt x="0" y="119948"/>
                      <a:pt x="63730" y="115709"/>
                      <a:pt x="132713" y="86475"/>
                    </a:cubicBezTo>
                    <a:cubicBezTo>
                      <a:pt x="201696" y="57242"/>
                      <a:pt x="283625" y="0"/>
                      <a:pt x="283625" y="0"/>
                    </a:cubicBezTo>
                    <a:cubicBezTo>
                      <a:pt x="283625" y="0"/>
                      <a:pt x="196226" y="47115"/>
                      <a:pt x="129057" y="70663"/>
                    </a:cubicBezTo>
                    <a:cubicBezTo>
                      <a:pt x="61888" y="94204"/>
                      <a:pt x="5865" y="94445"/>
                      <a:pt x="5865" y="94445"/>
                    </a:cubicBezTo>
                    <a:lnTo>
                      <a:pt x="0" y="119948"/>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5" name="Google Shape;1115;p6"/>
              <p:cNvSpPr/>
              <p:nvPr/>
            </p:nvSpPr>
            <p:spPr>
              <a:xfrm>
                <a:off x="1788121" y="2453040"/>
                <a:ext cx="115925" cy="194609"/>
              </a:xfrm>
              <a:custGeom>
                <a:avLst/>
                <a:gdLst/>
                <a:ahLst/>
                <a:cxnLst/>
                <a:rect l="l" t="t" r="r" b="b"/>
                <a:pathLst>
                  <a:path w="115925" h="194609" extrusionOk="0">
                    <a:moveTo>
                      <a:pt x="112704" y="194609"/>
                    </a:moveTo>
                    <a:cubicBezTo>
                      <a:pt x="112704" y="194609"/>
                      <a:pt x="63598" y="171490"/>
                      <a:pt x="37201" y="123859"/>
                    </a:cubicBezTo>
                    <a:cubicBezTo>
                      <a:pt x="10804" y="76228"/>
                      <a:pt x="0" y="0"/>
                      <a:pt x="0" y="0"/>
                    </a:cubicBezTo>
                    <a:cubicBezTo>
                      <a:pt x="0" y="0"/>
                      <a:pt x="19831" y="73208"/>
                      <a:pt x="47624" y="116680"/>
                    </a:cubicBezTo>
                    <a:cubicBezTo>
                      <a:pt x="75417" y="160152"/>
                      <a:pt x="115925" y="175709"/>
                      <a:pt x="115925" y="175709"/>
                    </a:cubicBezTo>
                    <a:lnTo>
                      <a:pt x="112704" y="194609"/>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116" name="Google Shape;1116;p6"/>
          <p:cNvGrpSpPr/>
          <p:nvPr/>
        </p:nvGrpSpPr>
        <p:grpSpPr>
          <a:xfrm rot="5400000" flipH="1">
            <a:off x="11003691" y="6120701"/>
            <a:ext cx="632101" cy="620898"/>
            <a:chOff x="1521767" y="2498618"/>
            <a:chExt cx="754387" cy="741194"/>
          </a:xfrm>
        </p:grpSpPr>
        <p:sp>
          <p:nvSpPr>
            <p:cNvPr id="1117" name="Google Shape;1117;p6"/>
            <p:cNvSpPr/>
            <p:nvPr/>
          </p:nvSpPr>
          <p:spPr>
            <a:xfrm>
              <a:off x="1521767" y="2498618"/>
              <a:ext cx="754387" cy="741194"/>
            </a:xfrm>
            <a:custGeom>
              <a:avLst/>
              <a:gdLst/>
              <a:ahLst/>
              <a:cxnLst/>
              <a:rect l="l" t="t" r="r" b="b"/>
              <a:pathLst>
                <a:path w="754387" h="741194" extrusionOk="0">
                  <a:moveTo>
                    <a:pt x="46742" y="560458"/>
                  </a:moveTo>
                  <a:cubicBezTo>
                    <a:pt x="-14135" y="468792"/>
                    <a:pt x="-14539" y="306625"/>
                    <a:pt x="39646" y="216044"/>
                  </a:cubicBezTo>
                  <a:cubicBezTo>
                    <a:pt x="93830" y="125470"/>
                    <a:pt x="160954" y="77752"/>
                    <a:pt x="249105" y="36511"/>
                  </a:cubicBezTo>
                  <a:cubicBezTo>
                    <a:pt x="337256" y="-4738"/>
                    <a:pt x="442389" y="-20912"/>
                    <a:pt x="549949" y="41359"/>
                  </a:cubicBezTo>
                  <a:cubicBezTo>
                    <a:pt x="657509" y="103630"/>
                    <a:pt x="740155" y="191311"/>
                    <a:pt x="751319" y="315519"/>
                  </a:cubicBezTo>
                  <a:cubicBezTo>
                    <a:pt x="761861" y="432727"/>
                    <a:pt x="747475" y="497517"/>
                    <a:pt x="672874" y="593716"/>
                  </a:cubicBezTo>
                  <a:cubicBezTo>
                    <a:pt x="623068" y="657943"/>
                    <a:pt x="531739" y="752435"/>
                    <a:pt x="351812" y="740099"/>
                  </a:cubicBezTo>
                  <a:cubicBezTo>
                    <a:pt x="281860" y="735303"/>
                    <a:pt x="156668" y="725981"/>
                    <a:pt x="46742" y="560458"/>
                  </a:cubicBezTo>
                  <a:close/>
                </a:path>
              </a:pathLst>
            </a:custGeom>
            <a:solidFill>
              <a:srgbClr val="A422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8" name="Google Shape;1118;p6"/>
            <p:cNvSpPr/>
            <p:nvPr/>
          </p:nvSpPr>
          <p:spPr>
            <a:xfrm>
              <a:off x="1521771" y="2567940"/>
              <a:ext cx="649391" cy="671741"/>
            </a:xfrm>
            <a:custGeom>
              <a:avLst/>
              <a:gdLst/>
              <a:ahLst/>
              <a:cxnLst/>
              <a:rect l="l" t="t" r="r" b="b"/>
              <a:pathLst>
                <a:path w="649391" h="671741" extrusionOk="0">
                  <a:moveTo>
                    <a:pt x="335151" y="267"/>
                  </a:moveTo>
                  <a:cubicBezTo>
                    <a:pt x="240621" y="-3149"/>
                    <a:pt x="150624" y="26761"/>
                    <a:pt x="106441" y="61004"/>
                  </a:cubicBezTo>
                  <a:cubicBezTo>
                    <a:pt x="106361" y="61078"/>
                    <a:pt x="106281" y="61165"/>
                    <a:pt x="106201" y="61239"/>
                  </a:cubicBezTo>
                  <a:cubicBezTo>
                    <a:pt x="81911" y="85020"/>
                    <a:pt x="59862" y="112868"/>
                    <a:pt x="39609" y="146722"/>
                  </a:cubicBezTo>
                  <a:cubicBezTo>
                    <a:pt x="-14576" y="237303"/>
                    <a:pt x="-14094" y="399497"/>
                    <a:pt x="46782" y="491163"/>
                  </a:cubicBezTo>
                  <a:cubicBezTo>
                    <a:pt x="156709" y="656686"/>
                    <a:pt x="281816" y="665941"/>
                    <a:pt x="351769" y="670737"/>
                  </a:cubicBezTo>
                  <a:cubicBezTo>
                    <a:pt x="364633" y="671621"/>
                    <a:pt x="376976" y="671855"/>
                    <a:pt x="388951" y="671694"/>
                  </a:cubicBezTo>
                  <a:cubicBezTo>
                    <a:pt x="524201" y="622951"/>
                    <a:pt x="701829" y="486468"/>
                    <a:pt x="634758" y="241649"/>
                  </a:cubicBezTo>
                  <a:cubicBezTo>
                    <a:pt x="586207" y="64440"/>
                    <a:pt x="456911" y="4673"/>
                    <a:pt x="335151" y="267"/>
                  </a:cubicBezTo>
                  <a:close/>
                </a:path>
              </a:pathLst>
            </a:custGeom>
            <a:solidFill>
              <a:srgbClr val="BA3D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9" name="Google Shape;1119;p6"/>
            <p:cNvSpPr/>
            <p:nvPr/>
          </p:nvSpPr>
          <p:spPr>
            <a:xfrm>
              <a:off x="1522027" y="2620407"/>
              <a:ext cx="596713" cy="604520"/>
            </a:xfrm>
            <a:custGeom>
              <a:avLst/>
              <a:gdLst/>
              <a:ahLst/>
              <a:cxnLst/>
              <a:rect l="l" t="t" r="r" b="b"/>
              <a:pathLst>
                <a:path w="596713" h="604520" extrusionOk="0">
                  <a:moveTo>
                    <a:pt x="309310" y="45"/>
                  </a:moveTo>
                  <a:cubicBezTo>
                    <a:pt x="194551" y="1961"/>
                    <a:pt x="81992" y="64299"/>
                    <a:pt x="46407" y="130963"/>
                  </a:cubicBezTo>
                  <a:cubicBezTo>
                    <a:pt x="27613" y="166171"/>
                    <a:pt x="13597" y="196088"/>
                    <a:pt x="1574" y="223734"/>
                  </a:cubicBezTo>
                  <a:cubicBezTo>
                    <a:pt x="-4197" y="289755"/>
                    <a:pt x="5835" y="360251"/>
                    <a:pt x="32778" y="414425"/>
                  </a:cubicBezTo>
                  <a:cubicBezTo>
                    <a:pt x="33799" y="416481"/>
                    <a:pt x="34697" y="418638"/>
                    <a:pt x="35767" y="420647"/>
                  </a:cubicBezTo>
                  <a:cubicBezTo>
                    <a:pt x="39115" y="426922"/>
                    <a:pt x="42703" y="432936"/>
                    <a:pt x="46527" y="438696"/>
                  </a:cubicBezTo>
                  <a:cubicBezTo>
                    <a:pt x="53397" y="449043"/>
                    <a:pt x="60237" y="458707"/>
                    <a:pt x="67210" y="467869"/>
                  </a:cubicBezTo>
                  <a:cubicBezTo>
                    <a:pt x="132450" y="553654"/>
                    <a:pt x="201135" y="588815"/>
                    <a:pt x="259695" y="604520"/>
                  </a:cubicBezTo>
                  <a:cubicBezTo>
                    <a:pt x="310647" y="601319"/>
                    <a:pt x="369168" y="587844"/>
                    <a:pt x="436876" y="559568"/>
                  </a:cubicBezTo>
                  <a:cubicBezTo>
                    <a:pt x="626192" y="480507"/>
                    <a:pt x="646590" y="219226"/>
                    <a:pt x="502034" y="73929"/>
                  </a:cubicBezTo>
                  <a:cubicBezTo>
                    <a:pt x="447826" y="19447"/>
                    <a:pt x="378166" y="-1100"/>
                    <a:pt x="309310" y="45"/>
                  </a:cubicBezTo>
                  <a:close/>
                </a:path>
              </a:pathLst>
            </a:custGeom>
            <a:solidFill>
              <a:srgbClr val="CF58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0" name="Google Shape;1120;p6"/>
            <p:cNvSpPr/>
            <p:nvPr/>
          </p:nvSpPr>
          <p:spPr>
            <a:xfrm>
              <a:off x="1535344" y="2866624"/>
              <a:ext cx="277020" cy="331014"/>
            </a:xfrm>
            <a:custGeom>
              <a:avLst/>
              <a:gdLst/>
              <a:ahLst/>
              <a:cxnLst/>
              <a:rect l="l" t="t" r="r" b="b"/>
              <a:pathLst>
                <a:path w="277020" h="331014" extrusionOk="0">
                  <a:moveTo>
                    <a:pt x="277020" y="327590"/>
                  </a:moveTo>
                  <a:cubicBezTo>
                    <a:pt x="277224" y="339538"/>
                    <a:pt x="146301" y="322513"/>
                    <a:pt x="71415" y="239916"/>
                  </a:cubicBezTo>
                  <a:cubicBezTo>
                    <a:pt x="-1985" y="158959"/>
                    <a:pt x="-7413" y="1045"/>
                    <a:pt x="5451" y="6"/>
                  </a:cubicBezTo>
                  <a:cubicBezTo>
                    <a:pt x="18715" y="-1065"/>
                    <a:pt x="4668" y="131909"/>
                    <a:pt x="85680" y="221987"/>
                  </a:cubicBezTo>
                  <a:cubicBezTo>
                    <a:pt x="166047" y="311349"/>
                    <a:pt x="276820" y="315863"/>
                    <a:pt x="277020" y="327590"/>
                  </a:cubicBezTo>
                  <a:close/>
                </a:path>
              </a:pathLst>
            </a:custGeom>
            <a:solidFill>
              <a:srgbClr val="FFA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1" name="Google Shape;1121;p6"/>
            <p:cNvSpPr/>
            <p:nvPr/>
          </p:nvSpPr>
          <p:spPr>
            <a:xfrm>
              <a:off x="1566324" y="2642572"/>
              <a:ext cx="511149" cy="517694"/>
            </a:xfrm>
            <a:custGeom>
              <a:avLst/>
              <a:gdLst/>
              <a:ahLst/>
              <a:cxnLst/>
              <a:rect l="l" t="t" r="r" b="b"/>
              <a:pathLst>
                <a:path w="511149" h="517694" extrusionOk="0">
                  <a:moveTo>
                    <a:pt x="424480" y="137383"/>
                  </a:moveTo>
                  <a:cubicBezTo>
                    <a:pt x="438140" y="129218"/>
                    <a:pt x="410144" y="-47348"/>
                    <a:pt x="179615" y="12271"/>
                  </a:cubicBezTo>
                  <a:cubicBezTo>
                    <a:pt x="80964" y="37787"/>
                    <a:pt x="-6921" y="118731"/>
                    <a:pt x="431" y="264677"/>
                  </a:cubicBezTo>
                  <a:cubicBezTo>
                    <a:pt x="9365" y="442068"/>
                    <a:pt x="189223" y="574151"/>
                    <a:pt x="388193" y="493443"/>
                  </a:cubicBezTo>
                  <a:cubicBezTo>
                    <a:pt x="572029" y="418869"/>
                    <a:pt x="504988" y="194651"/>
                    <a:pt x="469270" y="211655"/>
                  </a:cubicBezTo>
                  <a:cubicBezTo>
                    <a:pt x="467135" y="212673"/>
                    <a:pt x="465271" y="214515"/>
                    <a:pt x="463580" y="217040"/>
                  </a:cubicBezTo>
                  <a:cubicBezTo>
                    <a:pt x="448232" y="239951"/>
                    <a:pt x="447109" y="319501"/>
                    <a:pt x="386512" y="356256"/>
                  </a:cubicBezTo>
                  <a:cubicBezTo>
                    <a:pt x="348375" y="379388"/>
                    <a:pt x="228139" y="383514"/>
                    <a:pt x="197144" y="295806"/>
                  </a:cubicBezTo>
                  <a:cubicBezTo>
                    <a:pt x="168849" y="215740"/>
                    <a:pt x="207186" y="142258"/>
                    <a:pt x="268608" y="127424"/>
                  </a:cubicBezTo>
                  <a:cubicBezTo>
                    <a:pt x="331511" y="112228"/>
                    <a:pt x="407411" y="147589"/>
                    <a:pt x="424480" y="137383"/>
                  </a:cubicBezTo>
                  <a:close/>
                </a:path>
              </a:pathLst>
            </a:custGeom>
            <a:solidFill>
              <a:srgbClr val="E573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2" name="Google Shape;1122;p6"/>
            <p:cNvSpPr/>
            <p:nvPr/>
          </p:nvSpPr>
          <p:spPr>
            <a:xfrm>
              <a:off x="2010194" y="2913419"/>
              <a:ext cx="46433" cy="81688"/>
            </a:xfrm>
            <a:custGeom>
              <a:avLst/>
              <a:gdLst/>
              <a:ahLst/>
              <a:cxnLst/>
              <a:rect l="l" t="t" r="r" b="b"/>
              <a:pathLst>
                <a:path w="46433" h="81688" extrusionOk="0">
                  <a:moveTo>
                    <a:pt x="37828" y="2175"/>
                  </a:moveTo>
                  <a:cubicBezTo>
                    <a:pt x="24267" y="-13905"/>
                    <a:pt x="-7912" y="63998"/>
                    <a:pt x="1796" y="77365"/>
                  </a:cubicBezTo>
                  <a:cubicBezTo>
                    <a:pt x="10841" y="89822"/>
                    <a:pt x="26242" y="72182"/>
                    <a:pt x="30723" y="64333"/>
                  </a:cubicBezTo>
                  <a:cubicBezTo>
                    <a:pt x="44190" y="40745"/>
                    <a:pt x="54441" y="21872"/>
                    <a:pt x="37828" y="2175"/>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3" name="Google Shape;1123;p6"/>
            <p:cNvSpPr/>
            <p:nvPr/>
          </p:nvSpPr>
          <p:spPr>
            <a:xfrm>
              <a:off x="1864990" y="2999238"/>
              <a:ext cx="151596" cy="115028"/>
            </a:xfrm>
            <a:custGeom>
              <a:avLst/>
              <a:gdLst/>
              <a:ahLst/>
              <a:cxnLst/>
              <a:rect l="l" t="t" r="r" b="b"/>
              <a:pathLst>
                <a:path w="151596" h="115028" extrusionOk="0">
                  <a:moveTo>
                    <a:pt x="1979" y="110831"/>
                  </a:moveTo>
                  <a:cubicBezTo>
                    <a:pt x="-4625" y="95856"/>
                    <a:pt x="7367" y="95367"/>
                    <a:pt x="7941" y="72890"/>
                  </a:cubicBezTo>
                  <a:cubicBezTo>
                    <a:pt x="8515" y="50415"/>
                    <a:pt x="-6304" y="44079"/>
                    <a:pt x="5102" y="35366"/>
                  </a:cubicBezTo>
                  <a:cubicBezTo>
                    <a:pt x="20716" y="23445"/>
                    <a:pt x="30960" y="40724"/>
                    <a:pt x="81057" y="25789"/>
                  </a:cubicBezTo>
                  <a:cubicBezTo>
                    <a:pt x="95216" y="21563"/>
                    <a:pt x="133794" y="-11341"/>
                    <a:pt x="148305" y="4090"/>
                  </a:cubicBezTo>
                  <a:cubicBezTo>
                    <a:pt x="157314" y="13667"/>
                    <a:pt x="146339" y="33095"/>
                    <a:pt x="133366" y="48546"/>
                  </a:cubicBezTo>
                  <a:cubicBezTo>
                    <a:pt x="73502" y="119865"/>
                    <a:pt x="6045" y="120046"/>
                    <a:pt x="1979" y="110831"/>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4" name="Google Shape;1124;p6"/>
            <p:cNvSpPr/>
            <p:nvPr/>
          </p:nvSpPr>
          <p:spPr>
            <a:xfrm>
              <a:off x="1587144" y="2765928"/>
              <a:ext cx="260401" cy="362121"/>
            </a:xfrm>
            <a:custGeom>
              <a:avLst/>
              <a:gdLst/>
              <a:ahLst/>
              <a:cxnLst/>
              <a:rect l="l" t="t" r="r" b="b"/>
              <a:pathLst>
                <a:path w="260401" h="362121" extrusionOk="0">
                  <a:moveTo>
                    <a:pt x="48924" y="277209"/>
                  </a:moveTo>
                  <a:cubicBezTo>
                    <a:pt x="-8225" y="204925"/>
                    <a:pt x="-33655" y="44653"/>
                    <a:pt x="76742" y="4496"/>
                  </a:cubicBezTo>
                  <a:cubicBezTo>
                    <a:pt x="103659" y="-5295"/>
                    <a:pt x="122023" y="-172"/>
                    <a:pt x="144310" y="30596"/>
                  </a:cubicBezTo>
                  <a:cubicBezTo>
                    <a:pt x="159057" y="50949"/>
                    <a:pt x="135703" y="128597"/>
                    <a:pt x="151787" y="180956"/>
                  </a:cubicBezTo>
                  <a:cubicBezTo>
                    <a:pt x="176019" y="259836"/>
                    <a:pt x="252979" y="237461"/>
                    <a:pt x="259983" y="306375"/>
                  </a:cubicBezTo>
                  <a:cubicBezTo>
                    <a:pt x="264081" y="346700"/>
                    <a:pt x="237136" y="357703"/>
                    <a:pt x="219780" y="360643"/>
                  </a:cubicBezTo>
                  <a:cubicBezTo>
                    <a:pt x="179822" y="367408"/>
                    <a:pt x="108718" y="352841"/>
                    <a:pt x="48924" y="277209"/>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5" name="Google Shape;1125;p6"/>
            <p:cNvSpPr/>
            <p:nvPr/>
          </p:nvSpPr>
          <p:spPr>
            <a:xfrm>
              <a:off x="1695226" y="2675046"/>
              <a:ext cx="252632" cy="112970"/>
            </a:xfrm>
            <a:custGeom>
              <a:avLst/>
              <a:gdLst/>
              <a:ahLst/>
              <a:cxnLst/>
              <a:rect l="l" t="t" r="r" b="b"/>
              <a:pathLst>
                <a:path w="252632" h="112970" extrusionOk="0">
                  <a:moveTo>
                    <a:pt x="1413" y="66412"/>
                  </a:moveTo>
                  <a:cubicBezTo>
                    <a:pt x="10647" y="83115"/>
                    <a:pt x="26634" y="68957"/>
                    <a:pt x="45202" y="85513"/>
                  </a:cubicBezTo>
                  <a:cubicBezTo>
                    <a:pt x="60142" y="98834"/>
                    <a:pt x="66432" y="120600"/>
                    <a:pt x="83484" y="110280"/>
                  </a:cubicBezTo>
                  <a:cubicBezTo>
                    <a:pt x="104208" y="97736"/>
                    <a:pt x="107768" y="81796"/>
                    <a:pt x="158583" y="70759"/>
                  </a:cubicBezTo>
                  <a:cubicBezTo>
                    <a:pt x="217957" y="57860"/>
                    <a:pt x="240314" y="74108"/>
                    <a:pt x="250795" y="62166"/>
                  </a:cubicBezTo>
                  <a:cubicBezTo>
                    <a:pt x="263459" y="47747"/>
                    <a:pt x="208717" y="2614"/>
                    <a:pt x="146684" y="89"/>
                  </a:cubicBezTo>
                  <a:cubicBezTo>
                    <a:pt x="90656" y="-2194"/>
                    <a:pt x="-13315" y="39764"/>
                    <a:pt x="1413" y="66412"/>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6" name="Google Shape;1126;p6"/>
            <p:cNvSpPr/>
            <p:nvPr/>
          </p:nvSpPr>
          <p:spPr>
            <a:xfrm>
              <a:off x="1695882" y="2842198"/>
              <a:ext cx="105183" cy="203704"/>
            </a:xfrm>
            <a:custGeom>
              <a:avLst/>
              <a:gdLst/>
              <a:ahLst/>
              <a:cxnLst/>
              <a:rect l="l" t="t" r="r" b="b"/>
              <a:pathLst>
                <a:path w="105183" h="203704" extrusionOk="0">
                  <a:moveTo>
                    <a:pt x="105184" y="203704"/>
                  </a:moveTo>
                  <a:cubicBezTo>
                    <a:pt x="105184" y="203704"/>
                    <a:pt x="41463" y="201186"/>
                    <a:pt x="12758" y="136912"/>
                  </a:cubicBezTo>
                  <a:cubicBezTo>
                    <a:pt x="-21908" y="59298"/>
                    <a:pt x="25056" y="0"/>
                    <a:pt x="25056" y="0"/>
                  </a:cubicBezTo>
                  <a:cubicBezTo>
                    <a:pt x="25056" y="0"/>
                    <a:pt x="13692" y="75679"/>
                    <a:pt x="33724" y="126605"/>
                  </a:cubicBezTo>
                  <a:cubicBezTo>
                    <a:pt x="53756" y="177531"/>
                    <a:pt x="105184" y="203704"/>
                    <a:pt x="105184" y="203704"/>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7" name="Google Shape;1127;p6"/>
            <p:cNvSpPr/>
            <p:nvPr/>
          </p:nvSpPr>
          <p:spPr>
            <a:xfrm>
              <a:off x="1776999" y="2716712"/>
              <a:ext cx="133726" cy="49968"/>
            </a:xfrm>
            <a:custGeom>
              <a:avLst/>
              <a:gdLst/>
              <a:ahLst/>
              <a:cxnLst/>
              <a:rect l="l" t="t" r="r" b="b"/>
              <a:pathLst>
                <a:path w="133726" h="49968" extrusionOk="0">
                  <a:moveTo>
                    <a:pt x="0" y="49968"/>
                  </a:moveTo>
                  <a:cubicBezTo>
                    <a:pt x="0" y="49968"/>
                    <a:pt x="26605" y="10488"/>
                    <a:pt x="60036" y="1942"/>
                  </a:cubicBezTo>
                  <a:cubicBezTo>
                    <a:pt x="93468" y="-6597"/>
                    <a:pt x="133726" y="15786"/>
                    <a:pt x="133726" y="15786"/>
                  </a:cubicBezTo>
                  <a:cubicBezTo>
                    <a:pt x="133726" y="15786"/>
                    <a:pt x="101968" y="11057"/>
                    <a:pt x="68536" y="19603"/>
                  </a:cubicBezTo>
                  <a:cubicBezTo>
                    <a:pt x="35104" y="28149"/>
                    <a:pt x="0" y="49968"/>
                    <a:pt x="0" y="49968"/>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8" name="Google Shape;1128;p6"/>
            <p:cNvSpPr/>
            <p:nvPr/>
          </p:nvSpPr>
          <p:spPr>
            <a:xfrm>
              <a:off x="1892052" y="3010662"/>
              <a:ext cx="110139" cy="56886"/>
            </a:xfrm>
            <a:custGeom>
              <a:avLst/>
              <a:gdLst/>
              <a:ahLst/>
              <a:cxnLst/>
              <a:rect l="l" t="t" r="r" b="b"/>
              <a:pathLst>
                <a:path w="110139" h="56886" extrusionOk="0">
                  <a:moveTo>
                    <a:pt x="28" y="47484"/>
                  </a:moveTo>
                  <a:cubicBezTo>
                    <a:pt x="-988" y="30164"/>
                    <a:pt x="26097" y="40907"/>
                    <a:pt x="61531" y="29910"/>
                  </a:cubicBezTo>
                  <a:cubicBezTo>
                    <a:pt x="84020" y="22931"/>
                    <a:pt x="110139" y="0"/>
                    <a:pt x="110139" y="0"/>
                  </a:cubicBezTo>
                  <a:cubicBezTo>
                    <a:pt x="110139" y="0"/>
                    <a:pt x="95456" y="30117"/>
                    <a:pt x="70261" y="42039"/>
                  </a:cubicBezTo>
                  <a:cubicBezTo>
                    <a:pt x="42115" y="55346"/>
                    <a:pt x="1043" y="64796"/>
                    <a:pt x="28" y="47484"/>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9" name="Google Shape;1129;p6"/>
            <p:cNvSpPr/>
            <p:nvPr/>
          </p:nvSpPr>
          <p:spPr>
            <a:xfrm>
              <a:off x="1804597" y="2797361"/>
              <a:ext cx="194600" cy="184473"/>
            </a:xfrm>
            <a:custGeom>
              <a:avLst/>
              <a:gdLst/>
              <a:ahLst/>
              <a:cxnLst/>
              <a:rect l="l" t="t" r="r" b="b"/>
              <a:pathLst>
                <a:path w="194600" h="184473" extrusionOk="0">
                  <a:moveTo>
                    <a:pt x="18015" y="160500"/>
                  </a:moveTo>
                  <a:cubicBezTo>
                    <a:pt x="-13315" y="128808"/>
                    <a:pt x="-738" y="72364"/>
                    <a:pt x="32402" y="35448"/>
                  </a:cubicBezTo>
                  <a:cubicBezTo>
                    <a:pt x="90923" y="-29736"/>
                    <a:pt x="144847" y="8981"/>
                    <a:pt x="176176" y="40672"/>
                  </a:cubicBezTo>
                  <a:cubicBezTo>
                    <a:pt x="207505" y="72364"/>
                    <a:pt x="197259" y="132251"/>
                    <a:pt x="157718" y="162208"/>
                  </a:cubicBezTo>
                  <a:cubicBezTo>
                    <a:pt x="118178" y="192164"/>
                    <a:pt x="49344" y="192184"/>
                    <a:pt x="18015" y="160500"/>
                  </a:cubicBezTo>
                  <a:close/>
                </a:path>
              </a:pathLst>
            </a:custGeom>
            <a:solidFill>
              <a:srgbClr val="DF7B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0" name="Google Shape;1130;p6"/>
            <p:cNvSpPr/>
            <p:nvPr/>
          </p:nvSpPr>
          <p:spPr>
            <a:xfrm>
              <a:off x="1829739" y="2836336"/>
              <a:ext cx="135326" cy="121109"/>
            </a:xfrm>
            <a:custGeom>
              <a:avLst/>
              <a:gdLst/>
              <a:ahLst/>
              <a:cxnLst/>
              <a:rect l="l" t="t" r="r" b="b"/>
              <a:pathLst>
                <a:path w="135326" h="121109" extrusionOk="0">
                  <a:moveTo>
                    <a:pt x="37480" y="8836"/>
                  </a:moveTo>
                  <a:cubicBezTo>
                    <a:pt x="67948" y="-4759"/>
                    <a:pt x="110062" y="-4223"/>
                    <a:pt x="127108" y="21481"/>
                  </a:cubicBezTo>
                  <a:cubicBezTo>
                    <a:pt x="144154" y="47185"/>
                    <a:pt x="133569" y="93376"/>
                    <a:pt x="105663" y="111659"/>
                  </a:cubicBezTo>
                  <a:cubicBezTo>
                    <a:pt x="77758" y="129943"/>
                    <a:pt x="32531" y="120319"/>
                    <a:pt x="15485" y="94615"/>
                  </a:cubicBezTo>
                  <a:cubicBezTo>
                    <a:pt x="-1561" y="68904"/>
                    <a:pt x="-15881" y="32638"/>
                    <a:pt x="37480" y="8836"/>
                  </a:cubicBezTo>
                  <a:close/>
                </a:path>
              </a:pathLst>
            </a:custGeom>
            <a:solidFill>
              <a:srgbClr val="C568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1" name="Google Shape;1131;p6"/>
            <p:cNvSpPr/>
            <p:nvPr/>
          </p:nvSpPr>
          <p:spPr>
            <a:xfrm>
              <a:off x="1872332" y="2848909"/>
              <a:ext cx="67361" cy="69042"/>
            </a:xfrm>
            <a:custGeom>
              <a:avLst/>
              <a:gdLst/>
              <a:ahLst/>
              <a:cxnLst/>
              <a:rect l="l" t="t" r="r" b="b"/>
              <a:pathLst>
                <a:path w="67361" h="69042" extrusionOk="0">
                  <a:moveTo>
                    <a:pt x="0" y="34518"/>
                  </a:moveTo>
                  <a:cubicBezTo>
                    <a:pt x="0" y="15457"/>
                    <a:pt x="15080" y="0"/>
                    <a:pt x="33681" y="0"/>
                  </a:cubicBezTo>
                  <a:cubicBezTo>
                    <a:pt x="52282" y="0"/>
                    <a:pt x="67362" y="15457"/>
                    <a:pt x="67362" y="34518"/>
                  </a:cubicBezTo>
                  <a:cubicBezTo>
                    <a:pt x="67362" y="53585"/>
                    <a:pt x="52282" y="69042"/>
                    <a:pt x="33681" y="69042"/>
                  </a:cubicBezTo>
                  <a:cubicBezTo>
                    <a:pt x="15080" y="69042"/>
                    <a:pt x="0" y="53585"/>
                    <a:pt x="0" y="34518"/>
                  </a:cubicBezTo>
                  <a:close/>
                </a:path>
              </a:pathLst>
            </a:custGeom>
            <a:solidFill>
              <a:srgbClr val="932D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2" name="Google Shape;1132;p6"/>
            <p:cNvSpPr/>
            <p:nvPr/>
          </p:nvSpPr>
          <p:spPr>
            <a:xfrm>
              <a:off x="1889842" y="2862110"/>
              <a:ext cx="38106" cy="38281"/>
            </a:xfrm>
            <a:custGeom>
              <a:avLst/>
              <a:gdLst/>
              <a:ahLst/>
              <a:cxnLst/>
              <a:rect l="l" t="t" r="r" b="b"/>
              <a:pathLst>
                <a:path w="38106" h="38281" extrusionOk="0">
                  <a:moveTo>
                    <a:pt x="0" y="19141"/>
                  </a:moveTo>
                  <a:cubicBezTo>
                    <a:pt x="0" y="8566"/>
                    <a:pt x="8530" y="0"/>
                    <a:pt x="19053" y="0"/>
                  </a:cubicBezTo>
                  <a:cubicBezTo>
                    <a:pt x="29576" y="0"/>
                    <a:pt x="38106" y="8566"/>
                    <a:pt x="38106" y="19141"/>
                  </a:cubicBezTo>
                  <a:cubicBezTo>
                    <a:pt x="38106" y="29709"/>
                    <a:pt x="29576" y="38282"/>
                    <a:pt x="19053" y="38282"/>
                  </a:cubicBezTo>
                  <a:cubicBezTo>
                    <a:pt x="8530" y="38282"/>
                    <a:pt x="0" y="29709"/>
                    <a:pt x="0" y="19141"/>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3" name="Google Shape;1133;p6"/>
            <p:cNvSpPr/>
            <p:nvPr/>
          </p:nvSpPr>
          <p:spPr>
            <a:xfrm>
              <a:off x="2055575" y="2628764"/>
              <a:ext cx="29150" cy="41850"/>
            </a:xfrm>
            <a:custGeom>
              <a:avLst/>
              <a:gdLst/>
              <a:ahLst/>
              <a:cxnLst/>
              <a:rect l="l" t="t" r="r" b="b"/>
              <a:pathLst>
                <a:path w="29150" h="41850" extrusionOk="0">
                  <a:moveTo>
                    <a:pt x="21998" y="127"/>
                  </a:moveTo>
                  <a:cubicBezTo>
                    <a:pt x="20520" y="442"/>
                    <a:pt x="19178" y="1265"/>
                    <a:pt x="18292" y="2638"/>
                  </a:cubicBezTo>
                  <a:cubicBezTo>
                    <a:pt x="16995" y="4594"/>
                    <a:pt x="15495" y="6617"/>
                    <a:pt x="14466" y="8733"/>
                  </a:cubicBezTo>
                  <a:cubicBezTo>
                    <a:pt x="12561" y="12658"/>
                    <a:pt x="11190" y="16924"/>
                    <a:pt x="9444" y="20929"/>
                  </a:cubicBezTo>
                  <a:cubicBezTo>
                    <a:pt x="6383" y="27961"/>
                    <a:pt x="3199" y="34886"/>
                    <a:pt x="0" y="41851"/>
                  </a:cubicBezTo>
                  <a:cubicBezTo>
                    <a:pt x="5042" y="36078"/>
                    <a:pt x="10028" y="30191"/>
                    <a:pt x="15183" y="24518"/>
                  </a:cubicBezTo>
                  <a:cubicBezTo>
                    <a:pt x="18122" y="21284"/>
                    <a:pt x="21473" y="18297"/>
                    <a:pt x="24270" y="14955"/>
                  </a:cubicBezTo>
                  <a:cubicBezTo>
                    <a:pt x="25781" y="13146"/>
                    <a:pt x="26962" y="11077"/>
                    <a:pt x="28215" y="9095"/>
                  </a:cubicBezTo>
                  <a:cubicBezTo>
                    <a:pt x="29986" y="6355"/>
                    <a:pt x="29161" y="2739"/>
                    <a:pt x="26422" y="964"/>
                  </a:cubicBezTo>
                  <a:cubicBezTo>
                    <a:pt x="25052" y="80"/>
                    <a:pt x="23476" y="-188"/>
                    <a:pt x="21998" y="127"/>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4" name="Google Shape;1134;p6"/>
            <p:cNvSpPr/>
            <p:nvPr/>
          </p:nvSpPr>
          <p:spPr>
            <a:xfrm>
              <a:off x="2075421" y="2692371"/>
              <a:ext cx="30847" cy="29417"/>
            </a:xfrm>
            <a:custGeom>
              <a:avLst/>
              <a:gdLst/>
              <a:ahLst/>
              <a:cxnLst/>
              <a:rect l="l" t="t" r="r" b="b"/>
              <a:pathLst>
                <a:path w="30847" h="29417" extrusionOk="0">
                  <a:moveTo>
                    <a:pt x="25107" y="3"/>
                  </a:moveTo>
                  <a:cubicBezTo>
                    <a:pt x="23596" y="-44"/>
                    <a:pt x="22111" y="558"/>
                    <a:pt x="20922" y="1677"/>
                  </a:cubicBezTo>
                  <a:cubicBezTo>
                    <a:pt x="10493" y="15527"/>
                    <a:pt x="8574" y="18199"/>
                    <a:pt x="10521" y="15547"/>
                  </a:cubicBezTo>
                  <a:cubicBezTo>
                    <a:pt x="13542" y="11428"/>
                    <a:pt x="16505" y="7222"/>
                    <a:pt x="19368" y="2990"/>
                  </a:cubicBezTo>
                  <a:cubicBezTo>
                    <a:pt x="19721" y="2474"/>
                    <a:pt x="18492" y="3860"/>
                    <a:pt x="18053" y="4309"/>
                  </a:cubicBezTo>
                  <a:cubicBezTo>
                    <a:pt x="16868" y="5521"/>
                    <a:pt x="15974" y="6841"/>
                    <a:pt x="15064" y="8254"/>
                  </a:cubicBezTo>
                  <a:cubicBezTo>
                    <a:pt x="12719" y="11897"/>
                    <a:pt x="10201" y="15507"/>
                    <a:pt x="7652" y="19016"/>
                  </a:cubicBezTo>
                  <a:cubicBezTo>
                    <a:pt x="6587" y="20476"/>
                    <a:pt x="3292" y="24729"/>
                    <a:pt x="4424" y="23316"/>
                  </a:cubicBezTo>
                  <a:cubicBezTo>
                    <a:pt x="6482" y="20744"/>
                    <a:pt x="0" y="29417"/>
                    <a:pt x="0" y="29417"/>
                  </a:cubicBezTo>
                  <a:cubicBezTo>
                    <a:pt x="0" y="29417"/>
                    <a:pt x="18766" y="17094"/>
                    <a:pt x="14466" y="19847"/>
                  </a:cubicBezTo>
                  <a:cubicBezTo>
                    <a:pt x="13230" y="20644"/>
                    <a:pt x="12103" y="21548"/>
                    <a:pt x="10880" y="22358"/>
                  </a:cubicBezTo>
                  <a:cubicBezTo>
                    <a:pt x="14537" y="20034"/>
                    <a:pt x="18213" y="17777"/>
                    <a:pt x="21998" y="15668"/>
                  </a:cubicBezTo>
                  <a:cubicBezTo>
                    <a:pt x="23467" y="14844"/>
                    <a:pt x="24781" y="14020"/>
                    <a:pt x="26063" y="12915"/>
                  </a:cubicBezTo>
                  <a:cubicBezTo>
                    <a:pt x="26539" y="12506"/>
                    <a:pt x="28039" y="11401"/>
                    <a:pt x="27498" y="11723"/>
                  </a:cubicBezTo>
                  <a:cubicBezTo>
                    <a:pt x="23098" y="14315"/>
                    <a:pt x="27455" y="11709"/>
                    <a:pt x="28933" y="10283"/>
                  </a:cubicBezTo>
                  <a:cubicBezTo>
                    <a:pt x="31310" y="8053"/>
                    <a:pt x="31525" y="4296"/>
                    <a:pt x="29291" y="1918"/>
                  </a:cubicBezTo>
                  <a:cubicBezTo>
                    <a:pt x="28175" y="726"/>
                    <a:pt x="26618" y="50"/>
                    <a:pt x="25107" y="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5" name="Google Shape;1135;p6"/>
            <p:cNvSpPr/>
            <p:nvPr/>
          </p:nvSpPr>
          <p:spPr>
            <a:xfrm>
              <a:off x="2056411" y="2754257"/>
              <a:ext cx="29363" cy="18102"/>
            </a:xfrm>
            <a:custGeom>
              <a:avLst/>
              <a:gdLst/>
              <a:ahLst/>
              <a:cxnLst/>
              <a:rect l="l" t="t" r="r" b="b"/>
              <a:pathLst>
                <a:path w="29363" h="18102" extrusionOk="0">
                  <a:moveTo>
                    <a:pt x="25227" y="288"/>
                  </a:moveTo>
                  <a:cubicBezTo>
                    <a:pt x="23785" y="-167"/>
                    <a:pt x="22248" y="-107"/>
                    <a:pt x="20803" y="643"/>
                  </a:cubicBezTo>
                  <a:cubicBezTo>
                    <a:pt x="14523" y="5947"/>
                    <a:pt x="15549" y="4983"/>
                    <a:pt x="14467" y="5907"/>
                  </a:cubicBezTo>
                  <a:cubicBezTo>
                    <a:pt x="14818" y="5432"/>
                    <a:pt x="15601" y="5043"/>
                    <a:pt x="15303" y="4474"/>
                  </a:cubicBezTo>
                  <a:cubicBezTo>
                    <a:pt x="14242" y="2438"/>
                    <a:pt x="11972" y="7702"/>
                    <a:pt x="10282" y="9256"/>
                  </a:cubicBezTo>
                  <a:cubicBezTo>
                    <a:pt x="8609" y="10789"/>
                    <a:pt x="4090" y="11667"/>
                    <a:pt x="5141" y="13676"/>
                  </a:cubicBezTo>
                  <a:cubicBezTo>
                    <a:pt x="6184" y="15672"/>
                    <a:pt x="0" y="18103"/>
                    <a:pt x="0" y="18103"/>
                  </a:cubicBezTo>
                  <a:cubicBezTo>
                    <a:pt x="0" y="18103"/>
                    <a:pt x="3028" y="17366"/>
                    <a:pt x="6576" y="16429"/>
                  </a:cubicBezTo>
                  <a:cubicBezTo>
                    <a:pt x="7627" y="18438"/>
                    <a:pt x="11056" y="15370"/>
                    <a:pt x="13271" y="14875"/>
                  </a:cubicBezTo>
                  <a:cubicBezTo>
                    <a:pt x="15509" y="14372"/>
                    <a:pt x="21027" y="15471"/>
                    <a:pt x="19966" y="13442"/>
                  </a:cubicBezTo>
                  <a:cubicBezTo>
                    <a:pt x="18894" y="11385"/>
                    <a:pt x="19941" y="13495"/>
                    <a:pt x="26183" y="11164"/>
                  </a:cubicBezTo>
                  <a:cubicBezTo>
                    <a:pt x="29074" y="9658"/>
                    <a:pt x="30203" y="6048"/>
                    <a:pt x="28694" y="3154"/>
                  </a:cubicBezTo>
                  <a:cubicBezTo>
                    <a:pt x="27939" y="1708"/>
                    <a:pt x="26669" y="737"/>
                    <a:pt x="25227" y="288"/>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6" name="Google Shape;1136;p6"/>
            <p:cNvSpPr/>
            <p:nvPr/>
          </p:nvSpPr>
          <p:spPr>
            <a:xfrm>
              <a:off x="2142850" y="2808365"/>
              <a:ext cx="31538" cy="12230"/>
            </a:xfrm>
            <a:custGeom>
              <a:avLst/>
              <a:gdLst/>
              <a:ahLst/>
              <a:cxnLst/>
              <a:rect l="l" t="t" r="r" b="b"/>
              <a:pathLst>
                <a:path w="31538" h="12230" extrusionOk="0">
                  <a:moveTo>
                    <a:pt x="24509" y="99"/>
                  </a:moveTo>
                  <a:cubicBezTo>
                    <a:pt x="12262" y="5316"/>
                    <a:pt x="10006" y="6267"/>
                    <a:pt x="12314" y="5236"/>
                  </a:cubicBezTo>
                  <a:cubicBezTo>
                    <a:pt x="15909" y="3642"/>
                    <a:pt x="19442" y="2108"/>
                    <a:pt x="22955" y="341"/>
                  </a:cubicBezTo>
                  <a:cubicBezTo>
                    <a:pt x="23382" y="119"/>
                    <a:pt x="22104" y="468"/>
                    <a:pt x="21640" y="575"/>
                  </a:cubicBezTo>
                  <a:cubicBezTo>
                    <a:pt x="20348" y="883"/>
                    <a:pt x="19326" y="1506"/>
                    <a:pt x="18173" y="2129"/>
                  </a:cubicBezTo>
                  <a:cubicBezTo>
                    <a:pt x="15232" y="3722"/>
                    <a:pt x="12134" y="5062"/>
                    <a:pt x="9086" y="6435"/>
                  </a:cubicBezTo>
                  <a:cubicBezTo>
                    <a:pt x="7818" y="7004"/>
                    <a:pt x="3959" y="8725"/>
                    <a:pt x="5261" y="8230"/>
                  </a:cubicBezTo>
                  <a:cubicBezTo>
                    <a:pt x="7621" y="7326"/>
                    <a:pt x="0" y="10500"/>
                    <a:pt x="0" y="10500"/>
                  </a:cubicBezTo>
                  <a:cubicBezTo>
                    <a:pt x="0" y="10500"/>
                    <a:pt x="2433" y="10581"/>
                    <a:pt x="5739" y="10741"/>
                  </a:cubicBezTo>
                  <a:cubicBezTo>
                    <a:pt x="5620" y="10741"/>
                    <a:pt x="6141" y="10735"/>
                    <a:pt x="6098" y="10741"/>
                  </a:cubicBezTo>
                  <a:cubicBezTo>
                    <a:pt x="5635" y="10755"/>
                    <a:pt x="8653" y="11016"/>
                    <a:pt x="9923" y="11096"/>
                  </a:cubicBezTo>
                  <a:cubicBezTo>
                    <a:pt x="13259" y="11317"/>
                    <a:pt x="16653" y="11471"/>
                    <a:pt x="19966" y="11933"/>
                  </a:cubicBezTo>
                  <a:cubicBezTo>
                    <a:pt x="21266" y="12114"/>
                    <a:pt x="22355" y="12335"/>
                    <a:pt x="23672" y="12175"/>
                  </a:cubicBezTo>
                  <a:cubicBezTo>
                    <a:pt x="24146" y="12114"/>
                    <a:pt x="25582" y="11987"/>
                    <a:pt x="25107" y="11933"/>
                  </a:cubicBezTo>
                  <a:cubicBezTo>
                    <a:pt x="21197" y="11505"/>
                    <a:pt x="25131" y="12000"/>
                    <a:pt x="26661" y="11692"/>
                  </a:cubicBezTo>
                  <a:cubicBezTo>
                    <a:pt x="29871" y="11116"/>
                    <a:pt x="32024" y="7969"/>
                    <a:pt x="31444" y="4761"/>
                  </a:cubicBezTo>
                  <a:cubicBezTo>
                    <a:pt x="30863" y="1553"/>
                    <a:pt x="27719" y="-483"/>
                    <a:pt x="24509" y="9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7" name="Google Shape;1137;p6"/>
            <p:cNvSpPr/>
            <p:nvPr/>
          </p:nvSpPr>
          <p:spPr>
            <a:xfrm>
              <a:off x="2204901" y="2833434"/>
              <a:ext cx="31340" cy="12094"/>
            </a:xfrm>
            <a:custGeom>
              <a:avLst/>
              <a:gdLst/>
              <a:ahLst/>
              <a:cxnLst/>
              <a:rect l="l" t="t" r="r" b="b"/>
              <a:pathLst>
                <a:path w="31340" h="12094" extrusionOk="0">
                  <a:moveTo>
                    <a:pt x="24988" y="18"/>
                  </a:moveTo>
                  <a:cubicBezTo>
                    <a:pt x="12504" y="3942"/>
                    <a:pt x="10079" y="4746"/>
                    <a:pt x="12430" y="3963"/>
                  </a:cubicBezTo>
                  <a:cubicBezTo>
                    <a:pt x="16100" y="2744"/>
                    <a:pt x="19824" y="1538"/>
                    <a:pt x="23434" y="138"/>
                  </a:cubicBezTo>
                  <a:cubicBezTo>
                    <a:pt x="23869" y="-36"/>
                    <a:pt x="22463" y="192"/>
                    <a:pt x="21994" y="259"/>
                  </a:cubicBezTo>
                  <a:cubicBezTo>
                    <a:pt x="20701" y="426"/>
                    <a:pt x="19717" y="949"/>
                    <a:pt x="18531" y="1451"/>
                  </a:cubicBezTo>
                  <a:cubicBezTo>
                    <a:pt x="15504" y="2737"/>
                    <a:pt x="12316" y="3748"/>
                    <a:pt x="9202" y="4800"/>
                  </a:cubicBezTo>
                  <a:cubicBezTo>
                    <a:pt x="7909" y="5235"/>
                    <a:pt x="4059" y="6474"/>
                    <a:pt x="5378" y="6112"/>
                  </a:cubicBezTo>
                  <a:cubicBezTo>
                    <a:pt x="7776" y="5463"/>
                    <a:pt x="0" y="7907"/>
                    <a:pt x="0" y="7907"/>
                  </a:cubicBezTo>
                  <a:cubicBezTo>
                    <a:pt x="0" y="7907"/>
                    <a:pt x="2304" y="8249"/>
                    <a:pt x="5498" y="8744"/>
                  </a:cubicBezTo>
                  <a:cubicBezTo>
                    <a:pt x="4139" y="8590"/>
                    <a:pt x="8218" y="9227"/>
                    <a:pt x="9564" y="9461"/>
                  </a:cubicBezTo>
                  <a:cubicBezTo>
                    <a:pt x="12805" y="10024"/>
                    <a:pt x="16060" y="10693"/>
                    <a:pt x="19248" y="11497"/>
                  </a:cubicBezTo>
                  <a:cubicBezTo>
                    <a:pt x="20500" y="11812"/>
                    <a:pt x="21646" y="12120"/>
                    <a:pt x="22952" y="12093"/>
                  </a:cubicBezTo>
                  <a:cubicBezTo>
                    <a:pt x="23420" y="12080"/>
                    <a:pt x="24847" y="12073"/>
                    <a:pt x="24391" y="11972"/>
                  </a:cubicBezTo>
                  <a:cubicBezTo>
                    <a:pt x="20608" y="11142"/>
                    <a:pt x="24298" y="11999"/>
                    <a:pt x="25825" y="11852"/>
                  </a:cubicBezTo>
                  <a:cubicBezTo>
                    <a:pt x="29073" y="11604"/>
                    <a:pt x="31571" y="8771"/>
                    <a:pt x="31323" y="5516"/>
                  </a:cubicBezTo>
                  <a:cubicBezTo>
                    <a:pt x="31069" y="2262"/>
                    <a:pt x="28236" y="-237"/>
                    <a:pt x="24988" y="18"/>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8" name="Google Shape;1138;p6"/>
            <p:cNvSpPr/>
            <p:nvPr/>
          </p:nvSpPr>
          <p:spPr>
            <a:xfrm>
              <a:off x="2165088" y="2865726"/>
              <a:ext cx="32164" cy="12009"/>
            </a:xfrm>
            <a:custGeom>
              <a:avLst/>
              <a:gdLst/>
              <a:ahLst/>
              <a:cxnLst/>
              <a:rect l="l" t="t" r="r" b="b"/>
              <a:pathLst>
                <a:path w="32164" h="12009" extrusionOk="0">
                  <a:moveTo>
                    <a:pt x="25944" y="6"/>
                  </a:moveTo>
                  <a:cubicBezTo>
                    <a:pt x="18123" y="2143"/>
                    <a:pt x="19552" y="1774"/>
                    <a:pt x="18172" y="2156"/>
                  </a:cubicBezTo>
                  <a:cubicBezTo>
                    <a:pt x="18712" y="1875"/>
                    <a:pt x="19517" y="1734"/>
                    <a:pt x="19488" y="1078"/>
                  </a:cubicBezTo>
                  <a:cubicBezTo>
                    <a:pt x="19385" y="-1193"/>
                    <a:pt x="15080" y="2538"/>
                    <a:pt x="12912" y="3234"/>
                  </a:cubicBezTo>
                  <a:cubicBezTo>
                    <a:pt x="10766" y="3917"/>
                    <a:pt x="6354" y="2893"/>
                    <a:pt x="6456" y="5143"/>
                  </a:cubicBezTo>
                  <a:cubicBezTo>
                    <a:pt x="6557" y="7380"/>
                    <a:pt x="0" y="7058"/>
                    <a:pt x="0" y="7058"/>
                  </a:cubicBezTo>
                  <a:cubicBezTo>
                    <a:pt x="0" y="7058"/>
                    <a:pt x="3013" y="7608"/>
                    <a:pt x="6575" y="8251"/>
                  </a:cubicBezTo>
                  <a:cubicBezTo>
                    <a:pt x="6678" y="10501"/>
                    <a:pt x="11071" y="9081"/>
                    <a:pt x="13271" y="9570"/>
                  </a:cubicBezTo>
                  <a:cubicBezTo>
                    <a:pt x="15493" y="10059"/>
                    <a:pt x="19950" y="13515"/>
                    <a:pt x="19846" y="11244"/>
                  </a:cubicBezTo>
                  <a:cubicBezTo>
                    <a:pt x="19742" y="8947"/>
                    <a:pt x="19834" y="11197"/>
                    <a:pt x="26419" y="11720"/>
                  </a:cubicBezTo>
                  <a:cubicBezTo>
                    <a:pt x="29680" y="11572"/>
                    <a:pt x="32306" y="8880"/>
                    <a:pt x="32158" y="5625"/>
                  </a:cubicBezTo>
                  <a:cubicBezTo>
                    <a:pt x="32011" y="2364"/>
                    <a:pt x="29205" y="-141"/>
                    <a:pt x="25944" y="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9" name="Google Shape;1139;p6"/>
            <p:cNvSpPr/>
            <p:nvPr/>
          </p:nvSpPr>
          <p:spPr>
            <a:xfrm>
              <a:off x="2086899" y="2895704"/>
              <a:ext cx="36310" cy="12433"/>
            </a:xfrm>
            <a:custGeom>
              <a:avLst/>
              <a:gdLst/>
              <a:ahLst/>
              <a:cxnLst/>
              <a:rect l="l" t="t" r="r" b="b"/>
              <a:pathLst>
                <a:path w="36310" h="12433" extrusionOk="0">
                  <a:moveTo>
                    <a:pt x="27617" y="32"/>
                  </a:moveTo>
                  <a:cubicBezTo>
                    <a:pt x="28927" y="-95"/>
                    <a:pt x="24985" y="193"/>
                    <a:pt x="23671" y="273"/>
                  </a:cubicBezTo>
                  <a:cubicBezTo>
                    <a:pt x="22343" y="360"/>
                    <a:pt x="21054" y="534"/>
                    <a:pt x="19726" y="635"/>
                  </a:cubicBezTo>
                  <a:cubicBezTo>
                    <a:pt x="15783" y="923"/>
                    <a:pt x="11722" y="976"/>
                    <a:pt x="7771" y="1110"/>
                  </a:cubicBezTo>
                  <a:cubicBezTo>
                    <a:pt x="6458" y="1157"/>
                    <a:pt x="2631" y="1244"/>
                    <a:pt x="3945" y="1231"/>
                  </a:cubicBezTo>
                  <a:cubicBezTo>
                    <a:pt x="7877" y="1184"/>
                    <a:pt x="-1" y="1351"/>
                    <a:pt x="0" y="1351"/>
                  </a:cubicBezTo>
                  <a:cubicBezTo>
                    <a:pt x="0" y="1351"/>
                    <a:pt x="18399" y="8350"/>
                    <a:pt x="14705" y="6850"/>
                  </a:cubicBezTo>
                  <a:cubicBezTo>
                    <a:pt x="12285" y="5865"/>
                    <a:pt x="9753" y="5095"/>
                    <a:pt x="7293" y="4218"/>
                  </a:cubicBezTo>
                  <a:cubicBezTo>
                    <a:pt x="8520" y="4693"/>
                    <a:pt x="9775" y="5169"/>
                    <a:pt x="10999" y="5651"/>
                  </a:cubicBezTo>
                  <a:cubicBezTo>
                    <a:pt x="14699" y="7118"/>
                    <a:pt x="18336" y="8772"/>
                    <a:pt x="21998" y="10319"/>
                  </a:cubicBezTo>
                  <a:cubicBezTo>
                    <a:pt x="23211" y="10828"/>
                    <a:pt x="26778" y="12308"/>
                    <a:pt x="25585" y="11752"/>
                  </a:cubicBezTo>
                  <a:cubicBezTo>
                    <a:pt x="21972" y="10064"/>
                    <a:pt x="25602" y="11699"/>
                    <a:pt x="29410" y="12348"/>
                  </a:cubicBezTo>
                  <a:cubicBezTo>
                    <a:pt x="32626" y="12891"/>
                    <a:pt x="35680" y="10781"/>
                    <a:pt x="36225" y="7566"/>
                  </a:cubicBezTo>
                  <a:cubicBezTo>
                    <a:pt x="36770" y="4352"/>
                    <a:pt x="34659" y="1298"/>
                    <a:pt x="31443" y="755"/>
                  </a:cubicBezTo>
                  <a:cubicBezTo>
                    <a:pt x="15711" y="1083"/>
                    <a:pt x="11735" y="1305"/>
                    <a:pt x="15662" y="1110"/>
                  </a:cubicBezTo>
                  <a:cubicBezTo>
                    <a:pt x="19643" y="916"/>
                    <a:pt x="23651" y="434"/>
                    <a:pt x="27617" y="3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0" name="Google Shape;1140;p6"/>
            <p:cNvSpPr/>
            <p:nvPr/>
          </p:nvSpPr>
          <p:spPr>
            <a:xfrm>
              <a:off x="2186727" y="2956715"/>
              <a:ext cx="39119" cy="13164"/>
            </a:xfrm>
            <a:custGeom>
              <a:avLst/>
              <a:gdLst/>
              <a:ahLst/>
              <a:cxnLst/>
              <a:rect l="l" t="t" r="r" b="b"/>
              <a:pathLst>
                <a:path w="39119" h="13164" extrusionOk="0">
                  <a:moveTo>
                    <a:pt x="0" y="0"/>
                  </a:moveTo>
                  <a:cubicBezTo>
                    <a:pt x="0" y="0"/>
                    <a:pt x="2134" y="924"/>
                    <a:pt x="3945" y="1674"/>
                  </a:cubicBezTo>
                  <a:cubicBezTo>
                    <a:pt x="2604" y="1139"/>
                    <a:pt x="6561" y="2666"/>
                    <a:pt x="7893" y="3228"/>
                  </a:cubicBezTo>
                  <a:cubicBezTo>
                    <a:pt x="8094" y="3302"/>
                    <a:pt x="8289" y="3382"/>
                    <a:pt x="8489" y="3462"/>
                  </a:cubicBezTo>
                  <a:cubicBezTo>
                    <a:pt x="9628" y="3945"/>
                    <a:pt x="10820" y="4534"/>
                    <a:pt x="11959" y="5016"/>
                  </a:cubicBezTo>
                  <a:cubicBezTo>
                    <a:pt x="15970" y="6744"/>
                    <a:pt x="19821" y="8593"/>
                    <a:pt x="23793" y="10401"/>
                  </a:cubicBezTo>
                  <a:cubicBezTo>
                    <a:pt x="25105" y="10997"/>
                    <a:pt x="29151" y="12718"/>
                    <a:pt x="27858" y="12075"/>
                  </a:cubicBezTo>
                  <a:cubicBezTo>
                    <a:pt x="23940" y="10126"/>
                    <a:pt x="27757" y="12109"/>
                    <a:pt x="31923" y="13026"/>
                  </a:cubicBezTo>
                  <a:cubicBezTo>
                    <a:pt x="35104" y="13730"/>
                    <a:pt x="38272" y="11673"/>
                    <a:pt x="38975" y="8485"/>
                  </a:cubicBezTo>
                  <a:cubicBezTo>
                    <a:pt x="39679" y="5298"/>
                    <a:pt x="37736" y="2250"/>
                    <a:pt x="34549" y="1554"/>
                  </a:cubicBezTo>
                  <a:cubicBezTo>
                    <a:pt x="17263" y="777"/>
                    <a:pt x="12890" y="636"/>
                    <a:pt x="17216" y="717"/>
                  </a:cubicBezTo>
                  <a:cubicBezTo>
                    <a:pt x="21589" y="797"/>
                    <a:pt x="25996" y="717"/>
                    <a:pt x="30369" y="596"/>
                  </a:cubicBezTo>
                  <a:cubicBezTo>
                    <a:pt x="31816" y="556"/>
                    <a:pt x="27510" y="482"/>
                    <a:pt x="26063" y="476"/>
                  </a:cubicBezTo>
                  <a:cubicBezTo>
                    <a:pt x="24603" y="469"/>
                    <a:pt x="23103" y="589"/>
                    <a:pt x="21643" y="596"/>
                  </a:cubicBezTo>
                  <a:cubicBezTo>
                    <a:pt x="17296" y="609"/>
                    <a:pt x="12950" y="382"/>
                    <a:pt x="8610" y="234"/>
                  </a:cubicBezTo>
                  <a:cubicBezTo>
                    <a:pt x="7163" y="188"/>
                    <a:pt x="2862" y="40"/>
                    <a:pt x="4304" y="121"/>
                  </a:cubicBezTo>
                  <a:cubicBezTo>
                    <a:pt x="8623" y="348"/>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1" name="Google Shape;1141;p6"/>
            <p:cNvSpPr/>
            <p:nvPr/>
          </p:nvSpPr>
          <p:spPr>
            <a:xfrm>
              <a:off x="2100049" y="3079858"/>
              <a:ext cx="31920" cy="21395"/>
            </a:xfrm>
            <a:custGeom>
              <a:avLst/>
              <a:gdLst/>
              <a:ahLst/>
              <a:cxnLst/>
              <a:rect l="l" t="t" r="r" b="b"/>
              <a:pathLst>
                <a:path w="31920" h="21395" extrusionOk="0">
                  <a:moveTo>
                    <a:pt x="0" y="0"/>
                  </a:moveTo>
                  <a:cubicBezTo>
                    <a:pt x="0" y="0"/>
                    <a:pt x="13826" y="12537"/>
                    <a:pt x="11358" y="10160"/>
                  </a:cubicBezTo>
                  <a:cubicBezTo>
                    <a:pt x="8944" y="7836"/>
                    <a:pt x="6357" y="5666"/>
                    <a:pt x="4065" y="3228"/>
                  </a:cubicBezTo>
                  <a:cubicBezTo>
                    <a:pt x="2895" y="1976"/>
                    <a:pt x="6602" y="5452"/>
                    <a:pt x="7891" y="6570"/>
                  </a:cubicBezTo>
                  <a:cubicBezTo>
                    <a:pt x="10249" y="8626"/>
                    <a:pt x="13159" y="11225"/>
                    <a:pt x="15303" y="13508"/>
                  </a:cubicBezTo>
                  <a:cubicBezTo>
                    <a:pt x="16459" y="14741"/>
                    <a:pt x="19942" y="18424"/>
                    <a:pt x="18651" y="17332"/>
                  </a:cubicBezTo>
                  <a:cubicBezTo>
                    <a:pt x="16032" y="15129"/>
                    <a:pt x="18722" y="17359"/>
                    <a:pt x="22716" y="20319"/>
                  </a:cubicBezTo>
                  <a:cubicBezTo>
                    <a:pt x="25385" y="22195"/>
                    <a:pt x="28971" y="21558"/>
                    <a:pt x="30846" y="18886"/>
                  </a:cubicBezTo>
                  <a:cubicBezTo>
                    <a:pt x="32720" y="16221"/>
                    <a:pt x="32080" y="12510"/>
                    <a:pt x="29411" y="10635"/>
                  </a:cubicBezTo>
                  <a:cubicBezTo>
                    <a:pt x="14684" y="5317"/>
                    <a:pt x="11372" y="4206"/>
                    <a:pt x="14705" y="5257"/>
                  </a:cubicBezTo>
                  <a:cubicBezTo>
                    <a:pt x="18103" y="6329"/>
                    <a:pt x="21583" y="7246"/>
                    <a:pt x="25107" y="7769"/>
                  </a:cubicBezTo>
                  <a:cubicBezTo>
                    <a:pt x="26892" y="8030"/>
                    <a:pt x="21683" y="6650"/>
                    <a:pt x="19966" y="6095"/>
                  </a:cubicBezTo>
                  <a:cubicBezTo>
                    <a:pt x="16215" y="4882"/>
                    <a:pt x="13688" y="4018"/>
                    <a:pt x="9923" y="2866"/>
                  </a:cubicBezTo>
                  <a:cubicBezTo>
                    <a:pt x="8269" y="2357"/>
                    <a:pt x="3478" y="650"/>
                    <a:pt x="5022" y="1433"/>
                  </a:cubicBezTo>
                  <a:cubicBezTo>
                    <a:pt x="8140" y="3014"/>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2" name="Google Shape;1142;p6"/>
            <p:cNvSpPr/>
            <p:nvPr/>
          </p:nvSpPr>
          <p:spPr>
            <a:xfrm>
              <a:off x="1983841" y="3066945"/>
              <a:ext cx="44546" cy="38568"/>
            </a:xfrm>
            <a:custGeom>
              <a:avLst/>
              <a:gdLst/>
              <a:ahLst/>
              <a:cxnLst/>
              <a:rect l="l" t="t" r="r" b="b"/>
              <a:pathLst>
                <a:path w="44546" h="38568" extrusionOk="0">
                  <a:moveTo>
                    <a:pt x="0" y="0"/>
                  </a:moveTo>
                  <a:cubicBezTo>
                    <a:pt x="6153" y="6623"/>
                    <a:pt x="12251" y="13234"/>
                    <a:pt x="18292" y="19964"/>
                  </a:cubicBezTo>
                  <a:cubicBezTo>
                    <a:pt x="21735" y="23802"/>
                    <a:pt x="25004" y="27974"/>
                    <a:pt x="28574" y="31678"/>
                  </a:cubicBezTo>
                  <a:cubicBezTo>
                    <a:pt x="30511" y="33694"/>
                    <a:pt x="32766" y="35402"/>
                    <a:pt x="34910" y="37176"/>
                  </a:cubicBezTo>
                  <a:cubicBezTo>
                    <a:pt x="37404" y="39286"/>
                    <a:pt x="41056" y="38958"/>
                    <a:pt x="43160" y="36460"/>
                  </a:cubicBezTo>
                  <a:cubicBezTo>
                    <a:pt x="45263" y="33968"/>
                    <a:pt x="44935" y="30319"/>
                    <a:pt x="42443" y="28216"/>
                  </a:cubicBezTo>
                  <a:cubicBezTo>
                    <a:pt x="40331" y="26401"/>
                    <a:pt x="38295" y="24405"/>
                    <a:pt x="35986" y="22831"/>
                  </a:cubicBezTo>
                  <a:cubicBezTo>
                    <a:pt x="31732" y="19938"/>
                    <a:pt x="27076" y="17574"/>
                    <a:pt x="22716" y="14821"/>
                  </a:cubicBezTo>
                  <a:cubicBezTo>
                    <a:pt x="15066" y="9999"/>
                    <a:pt x="7568" y="4949"/>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3" name="Google Shape;1143;p6"/>
            <p:cNvSpPr/>
            <p:nvPr/>
          </p:nvSpPr>
          <p:spPr>
            <a:xfrm>
              <a:off x="1945703" y="3089542"/>
              <a:ext cx="27520" cy="38635"/>
            </a:xfrm>
            <a:custGeom>
              <a:avLst/>
              <a:gdLst/>
              <a:ahLst/>
              <a:cxnLst/>
              <a:rect l="l" t="t" r="r" b="b"/>
              <a:pathLst>
                <a:path w="27520" h="38635" extrusionOk="0">
                  <a:moveTo>
                    <a:pt x="0" y="0"/>
                  </a:moveTo>
                  <a:cubicBezTo>
                    <a:pt x="2922" y="6403"/>
                    <a:pt x="5944" y="12778"/>
                    <a:pt x="8728" y="19248"/>
                  </a:cubicBezTo>
                  <a:cubicBezTo>
                    <a:pt x="10315" y="22932"/>
                    <a:pt x="11524" y="26883"/>
                    <a:pt x="13271" y="30486"/>
                  </a:cubicBezTo>
                  <a:cubicBezTo>
                    <a:pt x="14212" y="32428"/>
                    <a:pt x="15531" y="34203"/>
                    <a:pt x="16738" y="35985"/>
                  </a:cubicBezTo>
                  <a:cubicBezTo>
                    <a:pt x="18537" y="38703"/>
                    <a:pt x="22147" y="39454"/>
                    <a:pt x="24868" y="37659"/>
                  </a:cubicBezTo>
                  <a:cubicBezTo>
                    <a:pt x="27588" y="35857"/>
                    <a:pt x="28341" y="32247"/>
                    <a:pt x="26541" y="29528"/>
                  </a:cubicBezTo>
                  <a:cubicBezTo>
                    <a:pt x="25378" y="27720"/>
                    <a:pt x="24254" y="25771"/>
                    <a:pt x="22835" y="24150"/>
                  </a:cubicBezTo>
                  <a:cubicBezTo>
                    <a:pt x="20202" y="21130"/>
                    <a:pt x="17120" y="18444"/>
                    <a:pt x="14347" y="15538"/>
                  </a:cubicBezTo>
                  <a:cubicBezTo>
                    <a:pt x="9484" y="10448"/>
                    <a:pt x="4752" y="5197"/>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4" name="Google Shape;1144;p6"/>
            <p:cNvSpPr/>
            <p:nvPr/>
          </p:nvSpPr>
          <p:spPr>
            <a:xfrm>
              <a:off x="1996992" y="3131145"/>
              <a:ext cx="37741" cy="46470"/>
            </a:xfrm>
            <a:custGeom>
              <a:avLst/>
              <a:gdLst/>
              <a:ahLst/>
              <a:cxnLst/>
              <a:rect l="l" t="t" r="r" b="b"/>
              <a:pathLst>
                <a:path w="37741" h="46470" extrusionOk="0">
                  <a:moveTo>
                    <a:pt x="0" y="0"/>
                  </a:moveTo>
                  <a:cubicBezTo>
                    <a:pt x="4785" y="7869"/>
                    <a:pt x="9572" y="15718"/>
                    <a:pt x="14227" y="23675"/>
                  </a:cubicBezTo>
                  <a:cubicBezTo>
                    <a:pt x="16880" y="28202"/>
                    <a:pt x="19194" y="32991"/>
                    <a:pt x="21998" y="37418"/>
                  </a:cubicBezTo>
                  <a:cubicBezTo>
                    <a:pt x="23520" y="39822"/>
                    <a:pt x="25366" y="42019"/>
                    <a:pt x="27139" y="44236"/>
                  </a:cubicBezTo>
                  <a:cubicBezTo>
                    <a:pt x="29153" y="46801"/>
                    <a:pt x="32943" y="47209"/>
                    <a:pt x="35508" y="45193"/>
                  </a:cubicBezTo>
                  <a:cubicBezTo>
                    <a:pt x="38073" y="43177"/>
                    <a:pt x="38478" y="39507"/>
                    <a:pt x="36465" y="36942"/>
                  </a:cubicBezTo>
                  <a:cubicBezTo>
                    <a:pt x="34732" y="34692"/>
                    <a:pt x="33059" y="32294"/>
                    <a:pt x="31085" y="30245"/>
                  </a:cubicBezTo>
                  <a:cubicBezTo>
                    <a:pt x="27446" y="26474"/>
                    <a:pt x="23379" y="23019"/>
                    <a:pt x="19607" y="19368"/>
                  </a:cubicBezTo>
                  <a:cubicBezTo>
                    <a:pt x="12989" y="12959"/>
                    <a:pt x="6511" y="6516"/>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5" name="Google Shape;1145;p6"/>
            <p:cNvSpPr/>
            <p:nvPr/>
          </p:nvSpPr>
          <p:spPr>
            <a:xfrm>
              <a:off x="1818716" y="3171677"/>
              <a:ext cx="12347" cy="50825"/>
            </a:xfrm>
            <a:custGeom>
              <a:avLst/>
              <a:gdLst/>
              <a:ahLst/>
              <a:cxnLst/>
              <a:rect l="l" t="t" r="r" b="b"/>
              <a:pathLst>
                <a:path w="12347" h="50825" extrusionOk="0">
                  <a:moveTo>
                    <a:pt x="9463" y="0"/>
                  </a:moveTo>
                  <a:cubicBezTo>
                    <a:pt x="7739" y="7883"/>
                    <a:pt x="6074" y="15819"/>
                    <a:pt x="4203" y="23668"/>
                  </a:cubicBezTo>
                  <a:cubicBezTo>
                    <a:pt x="3136" y="28142"/>
                    <a:pt x="1624" y="32555"/>
                    <a:pt x="735" y="37063"/>
                  </a:cubicBezTo>
                  <a:cubicBezTo>
                    <a:pt x="255" y="39494"/>
                    <a:pt x="188" y="41999"/>
                    <a:pt x="18" y="44470"/>
                  </a:cubicBezTo>
                  <a:cubicBezTo>
                    <a:pt x="-239" y="47725"/>
                    <a:pt x="2266" y="50551"/>
                    <a:pt x="5517" y="50805"/>
                  </a:cubicBezTo>
                  <a:cubicBezTo>
                    <a:pt x="8769" y="51067"/>
                    <a:pt x="11597" y="48682"/>
                    <a:pt x="11854" y="45427"/>
                  </a:cubicBezTo>
                  <a:cubicBezTo>
                    <a:pt x="12075" y="42963"/>
                    <a:pt x="12424" y="40498"/>
                    <a:pt x="12332" y="38014"/>
                  </a:cubicBezTo>
                  <a:cubicBezTo>
                    <a:pt x="12162" y="33426"/>
                    <a:pt x="11367" y="28731"/>
                    <a:pt x="11017" y="24150"/>
                  </a:cubicBezTo>
                  <a:cubicBezTo>
                    <a:pt x="10403" y="16100"/>
                    <a:pt x="9926" y="8050"/>
                    <a:pt x="9463"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6" name="Google Shape;1146;p6"/>
            <p:cNvSpPr/>
            <p:nvPr/>
          </p:nvSpPr>
          <p:spPr>
            <a:xfrm>
              <a:off x="1790005" y="3117155"/>
              <a:ext cx="12187" cy="37700"/>
            </a:xfrm>
            <a:custGeom>
              <a:avLst/>
              <a:gdLst/>
              <a:ahLst/>
              <a:cxnLst/>
              <a:rect l="l" t="t" r="r" b="b"/>
              <a:pathLst>
                <a:path w="12187" h="37700" extrusionOk="0">
                  <a:moveTo>
                    <a:pt x="7927" y="0"/>
                  </a:moveTo>
                  <a:cubicBezTo>
                    <a:pt x="7927" y="0"/>
                    <a:pt x="2646" y="20695"/>
                    <a:pt x="3981" y="15544"/>
                  </a:cubicBezTo>
                  <a:cubicBezTo>
                    <a:pt x="5084" y="11291"/>
                    <a:pt x="6120" y="7092"/>
                    <a:pt x="7329" y="2873"/>
                  </a:cubicBezTo>
                  <a:cubicBezTo>
                    <a:pt x="7625" y="1835"/>
                    <a:pt x="6967" y="4929"/>
                    <a:pt x="6731" y="5980"/>
                  </a:cubicBezTo>
                  <a:cubicBezTo>
                    <a:pt x="6118" y="8706"/>
                    <a:pt x="5799" y="10086"/>
                    <a:pt x="5057" y="12792"/>
                  </a:cubicBezTo>
                  <a:cubicBezTo>
                    <a:pt x="3885" y="17078"/>
                    <a:pt x="2230" y="21136"/>
                    <a:pt x="873" y="25349"/>
                  </a:cubicBezTo>
                  <a:cubicBezTo>
                    <a:pt x="436" y="26702"/>
                    <a:pt x="284" y="28122"/>
                    <a:pt x="156" y="29535"/>
                  </a:cubicBezTo>
                  <a:cubicBezTo>
                    <a:pt x="67" y="30513"/>
                    <a:pt x="233" y="29897"/>
                    <a:pt x="156" y="30727"/>
                  </a:cubicBezTo>
                  <a:cubicBezTo>
                    <a:pt x="146" y="30827"/>
                    <a:pt x="10" y="31189"/>
                    <a:pt x="36" y="31089"/>
                  </a:cubicBezTo>
                  <a:cubicBezTo>
                    <a:pt x="-323" y="34330"/>
                    <a:pt x="2054" y="37304"/>
                    <a:pt x="5297" y="37665"/>
                  </a:cubicBezTo>
                  <a:cubicBezTo>
                    <a:pt x="8539" y="38020"/>
                    <a:pt x="11394" y="35643"/>
                    <a:pt x="11753" y="32401"/>
                  </a:cubicBezTo>
                  <a:cubicBezTo>
                    <a:pt x="9796" y="16187"/>
                    <a:pt x="9338" y="11807"/>
                    <a:pt x="9840" y="16261"/>
                  </a:cubicBezTo>
                  <a:cubicBezTo>
                    <a:pt x="10446" y="21639"/>
                    <a:pt x="11189" y="26916"/>
                    <a:pt x="11872" y="32281"/>
                  </a:cubicBezTo>
                  <a:cubicBezTo>
                    <a:pt x="11908" y="32562"/>
                    <a:pt x="11838" y="31725"/>
                    <a:pt x="11872" y="31444"/>
                  </a:cubicBezTo>
                  <a:cubicBezTo>
                    <a:pt x="11909" y="31142"/>
                    <a:pt x="12087" y="30144"/>
                    <a:pt x="12111" y="29890"/>
                  </a:cubicBezTo>
                  <a:cubicBezTo>
                    <a:pt x="12274" y="28202"/>
                    <a:pt x="12168" y="26668"/>
                    <a:pt x="11872" y="24987"/>
                  </a:cubicBezTo>
                  <a:cubicBezTo>
                    <a:pt x="10966" y="19851"/>
                    <a:pt x="10379" y="14727"/>
                    <a:pt x="9600" y="9564"/>
                  </a:cubicBezTo>
                  <a:cubicBezTo>
                    <a:pt x="9426" y="8412"/>
                    <a:pt x="9192" y="7253"/>
                    <a:pt x="9003" y="6101"/>
                  </a:cubicBezTo>
                  <a:cubicBezTo>
                    <a:pt x="8826" y="5023"/>
                    <a:pt x="8440" y="1781"/>
                    <a:pt x="8525" y="2873"/>
                  </a:cubicBezTo>
                  <a:cubicBezTo>
                    <a:pt x="8870" y="7340"/>
                    <a:pt x="7927" y="0"/>
                    <a:pt x="7927"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7" name="Google Shape;1147;p6"/>
            <p:cNvSpPr/>
            <p:nvPr/>
          </p:nvSpPr>
          <p:spPr>
            <a:xfrm>
              <a:off x="1735213" y="3140829"/>
              <a:ext cx="14154" cy="28524"/>
            </a:xfrm>
            <a:custGeom>
              <a:avLst/>
              <a:gdLst/>
              <a:ahLst/>
              <a:cxnLst/>
              <a:rect l="l" t="t" r="r" b="b"/>
              <a:pathLst>
                <a:path w="14154" h="28524" extrusionOk="0">
                  <a:moveTo>
                    <a:pt x="13582" y="0"/>
                  </a:moveTo>
                  <a:cubicBezTo>
                    <a:pt x="13582" y="0"/>
                    <a:pt x="6110" y="11881"/>
                    <a:pt x="8082" y="8847"/>
                  </a:cubicBezTo>
                  <a:cubicBezTo>
                    <a:pt x="9511" y="6644"/>
                    <a:pt x="10922" y="4360"/>
                    <a:pt x="12506" y="2271"/>
                  </a:cubicBezTo>
                  <a:cubicBezTo>
                    <a:pt x="12985" y="1634"/>
                    <a:pt x="11783" y="3710"/>
                    <a:pt x="11430" y="4420"/>
                  </a:cubicBezTo>
                  <a:cubicBezTo>
                    <a:pt x="11105" y="5077"/>
                    <a:pt x="10814" y="5807"/>
                    <a:pt x="10474" y="6456"/>
                  </a:cubicBezTo>
                  <a:cubicBezTo>
                    <a:pt x="8980" y="9289"/>
                    <a:pt x="7282" y="12122"/>
                    <a:pt x="5213" y="14587"/>
                  </a:cubicBezTo>
                  <a:cubicBezTo>
                    <a:pt x="4314" y="15652"/>
                    <a:pt x="3412" y="16603"/>
                    <a:pt x="2583" y="17694"/>
                  </a:cubicBezTo>
                  <a:cubicBezTo>
                    <a:pt x="-107" y="19536"/>
                    <a:pt x="-817" y="23253"/>
                    <a:pt x="1029" y="25945"/>
                  </a:cubicBezTo>
                  <a:cubicBezTo>
                    <a:pt x="2874" y="28631"/>
                    <a:pt x="6589" y="29341"/>
                    <a:pt x="9278" y="27499"/>
                  </a:cubicBezTo>
                  <a:cubicBezTo>
                    <a:pt x="11401" y="13743"/>
                    <a:pt x="12027" y="9992"/>
                    <a:pt x="11430" y="13750"/>
                  </a:cubicBezTo>
                  <a:cubicBezTo>
                    <a:pt x="10724" y="18183"/>
                    <a:pt x="10077" y="22657"/>
                    <a:pt x="9756" y="27137"/>
                  </a:cubicBezTo>
                  <a:cubicBezTo>
                    <a:pt x="9751" y="27211"/>
                    <a:pt x="10689" y="26354"/>
                    <a:pt x="11310" y="25584"/>
                  </a:cubicBezTo>
                  <a:cubicBezTo>
                    <a:pt x="12337" y="24318"/>
                    <a:pt x="13037" y="22985"/>
                    <a:pt x="13462" y="21398"/>
                  </a:cubicBezTo>
                  <a:cubicBezTo>
                    <a:pt x="14546" y="17353"/>
                    <a:pt x="14066" y="11332"/>
                    <a:pt x="13940" y="7173"/>
                  </a:cubicBezTo>
                  <a:cubicBezTo>
                    <a:pt x="13918" y="6430"/>
                    <a:pt x="13852" y="5646"/>
                    <a:pt x="13821" y="4903"/>
                  </a:cubicBezTo>
                  <a:cubicBezTo>
                    <a:pt x="13787" y="4099"/>
                    <a:pt x="13915" y="1735"/>
                    <a:pt x="13701" y="2511"/>
                  </a:cubicBezTo>
                  <a:cubicBezTo>
                    <a:pt x="12692" y="6175"/>
                    <a:pt x="13582" y="0"/>
                    <a:pt x="13582"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8" name="Google Shape;1148;p6"/>
            <p:cNvSpPr/>
            <p:nvPr/>
          </p:nvSpPr>
          <p:spPr>
            <a:xfrm>
              <a:off x="1679338" y="3096949"/>
              <a:ext cx="12667" cy="37417"/>
            </a:xfrm>
            <a:custGeom>
              <a:avLst/>
              <a:gdLst/>
              <a:ahLst/>
              <a:cxnLst/>
              <a:rect l="l" t="t" r="r" b="b"/>
              <a:pathLst>
                <a:path w="12667" h="37417" extrusionOk="0">
                  <a:moveTo>
                    <a:pt x="12668" y="0"/>
                  </a:moveTo>
                  <a:cubicBezTo>
                    <a:pt x="12668" y="0"/>
                    <a:pt x="4384" y="20232"/>
                    <a:pt x="6451" y="15189"/>
                  </a:cubicBezTo>
                  <a:cubicBezTo>
                    <a:pt x="7796" y="11901"/>
                    <a:pt x="9063" y="8552"/>
                    <a:pt x="10396" y="5264"/>
                  </a:cubicBezTo>
                  <a:cubicBezTo>
                    <a:pt x="9829" y="6597"/>
                    <a:pt x="8945" y="8586"/>
                    <a:pt x="8363" y="9925"/>
                  </a:cubicBezTo>
                  <a:cubicBezTo>
                    <a:pt x="6406" y="14439"/>
                    <a:pt x="4494" y="18926"/>
                    <a:pt x="2266" y="23313"/>
                  </a:cubicBezTo>
                  <a:cubicBezTo>
                    <a:pt x="1489" y="24847"/>
                    <a:pt x="939" y="26300"/>
                    <a:pt x="593" y="27981"/>
                  </a:cubicBezTo>
                  <a:cubicBezTo>
                    <a:pt x="482" y="28510"/>
                    <a:pt x="453" y="28999"/>
                    <a:pt x="354" y="29535"/>
                  </a:cubicBezTo>
                  <a:cubicBezTo>
                    <a:pt x="309" y="29769"/>
                    <a:pt x="23" y="30472"/>
                    <a:pt x="114" y="30252"/>
                  </a:cubicBezTo>
                  <a:cubicBezTo>
                    <a:pt x="2198" y="25208"/>
                    <a:pt x="122" y="30325"/>
                    <a:pt x="114" y="30372"/>
                  </a:cubicBezTo>
                  <a:cubicBezTo>
                    <a:pt x="-525" y="33567"/>
                    <a:pt x="1578" y="36667"/>
                    <a:pt x="4777" y="37304"/>
                  </a:cubicBezTo>
                  <a:cubicBezTo>
                    <a:pt x="7975" y="37940"/>
                    <a:pt x="11072" y="35837"/>
                    <a:pt x="11711" y="32642"/>
                  </a:cubicBezTo>
                  <a:cubicBezTo>
                    <a:pt x="11705" y="32870"/>
                    <a:pt x="11901" y="32147"/>
                    <a:pt x="11950" y="31926"/>
                  </a:cubicBezTo>
                  <a:cubicBezTo>
                    <a:pt x="11981" y="31785"/>
                    <a:pt x="11920" y="31705"/>
                    <a:pt x="11950" y="31564"/>
                  </a:cubicBezTo>
                  <a:cubicBezTo>
                    <a:pt x="12087" y="30941"/>
                    <a:pt x="12313" y="30285"/>
                    <a:pt x="12429" y="29655"/>
                  </a:cubicBezTo>
                  <a:cubicBezTo>
                    <a:pt x="12774" y="27760"/>
                    <a:pt x="12654" y="25945"/>
                    <a:pt x="12548" y="24036"/>
                  </a:cubicBezTo>
                  <a:cubicBezTo>
                    <a:pt x="12255" y="18779"/>
                    <a:pt x="12324" y="13508"/>
                    <a:pt x="12429" y="8251"/>
                  </a:cubicBezTo>
                  <a:cubicBezTo>
                    <a:pt x="12445" y="7387"/>
                    <a:pt x="12528" y="6490"/>
                    <a:pt x="12548" y="5619"/>
                  </a:cubicBezTo>
                  <a:cubicBezTo>
                    <a:pt x="12568" y="4701"/>
                    <a:pt x="12575" y="1949"/>
                    <a:pt x="12548" y="2873"/>
                  </a:cubicBezTo>
                  <a:cubicBezTo>
                    <a:pt x="12417" y="7340"/>
                    <a:pt x="12667" y="0"/>
                    <a:pt x="12668"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9" name="Google Shape;1149;p6"/>
            <p:cNvSpPr/>
            <p:nvPr/>
          </p:nvSpPr>
          <p:spPr>
            <a:xfrm>
              <a:off x="1632563" y="2955998"/>
              <a:ext cx="30748" cy="16639"/>
            </a:xfrm>
            <a:custGeom>
              <a:avLst/>
              <a:gdLst/>
              <a:ahLst/>
              <a:cxnLst/>
              <a:rect l="l" t="t" r="r" b="b"/>
              <a:pathLst>
                <a:path w="30748" h="16639" extrusionOk="0">
                  <a:moveTo>
                    <a:pt x="30749" y="0"/>
                  </a:moveTo>
                  <a:cubicBezTo>
                    <a:pt x="30749" y="0"/>
                    <a:pt x="28279" y="415"/>
                    <a:pt x="24890" y="1072"/>
                  </a:cubicBezTo>
                  <a:cubicBezTo>
                    <a:pt x="26302" y="743"/>
                    <a:pt x="22014" y="1661"/>
                    <a:pt x="20586" y="1909"/>
                  </a:cubicBezTo>
                  <a:cubicBezTo>
                    <a:pt x="17159" y="2511"/>
                    <a:pt x="13767" y="2987"/>
                    <a:pt x="10304" y="3342"/>
                  </a:cubicBezTo>
                  <a:cubicBezTo>
                    <a:pt x="8948" y="3483"/>
                    <a:pt x="7651" y="3583"/>
                    <a:pt x="6359" y="4065"/>
                  </a:cubicBezTo>
                  <a:cubicBezTo>
                    <a:pt x="5892" y="4233"/>
                    <a:pt x="4550" y="4722"/>
                    <a:pt x="5044" y="4661"/>
                  </a:cubicBezTo>
                  <a:cubicBezTo>
                    <a:pt x="9104" y="4125"/>
                    <a:pt x="4973" y="4708"/>
                    <a:pt x="3490" y="5378"/>
                  </a:cubicBezTo>
                  <a:cubicBezTo>
                    <a:pt x="496" y="6670"/>
                    <a:pt x="-793" y="10153"/>
                    <a:pt x="501" y="13147"/>
                  </a:cubicBezTo>
                  <a:cubicBezTo>
                    <a:pt x="1795" y="16140"/>
                    <a:pt x="5278" y="17433"/>
                    <a:pt x="8272" y="16140"/>
                  </a:cubicBezTo>
                  <a:cubicBezTo>
                    <a:pt x="19535" y="8050"/>
                    <a:pt x="21623" y="6557"/>
                    <a:pt x="19510" y="8124"/>
                  </a:cubicBezTo>
                  <a:cubicBezTo>
                    <a:pt x="16221" y="10568"/>
                    <a:pt x="12879" y="12953"/>
                    <a:pt x="9707" y="15538"/>
                  </a:cubicBezTo>
                  <a:cubicBezTo>
                    <a:pt x="9321" y="15852"/>
                    <a:pt x="10695" y="15163"/>
                    <a:pt x="11142" y="14942"/>
                  </a:cubicBezTo>
                  <a:cubicBezTo>
                    <a:pt x="12375" y="14326"/>
                    <a:pt x="13219" y="13442"/>
                    <a:pt x="14250" y="12551"/>
                  </a:cubicBezTo>
                  <a:cubicBezTo>
                    <a:pt x="16881" y="10274"/>
                    <a:pt x="19596" y="8177"/>
                    <a:pt x="22380" y="6095"/>
                  </a:cubicBezTo>
                  <a:cubicBezTo>
                    <a:pt x="23540" y="5224"/>
                    <a:pt x="27174" y="2779"/>
                    <a:pt x="25967" y="3583"/>
                  </a:cubicBezTo>
                  <a:cubicBezTo>
                    <a:pt x="23773" y="5036"/>
                    <a:pt x="30749" y="0"/>
                    <a:pt x="30749"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0" name="Google Shape;1150;p6"/>
            <p:cNvSpPr/>
            <p:nvPr/>
          </p:nvSpPr>
          <p:spPr>
            <a:xfrm>
              <a:off x="1594439" y="2934239"/>
              <a:ext cx="33364" cy="15907"/>
            </a:xfrm>
            <a:custGeom>
              <a:avLst/>
              <a:gdLst/>
              <a:ahLst/>
              <a:cxnLst/>
              <a:rect l="l" t="t" r="r" b="b"/>
              <a:pathLst>
                <a:path w="33364" h="15907" extrusionOk="0">
                  <a:moveTo>
                    <a:pt x="33365" y="0"/>
                  </a:moveTo>
                  <a:cubicBezTo>
                    <a:pt x="33365" y="0"/>
                    <a:pt x="29810" y="462"/>
                    <a:pt x="25713" y="1072"/>
                  </a:cubicBezTo>
                  <a:cubicBezTo>
                    <a:pt x="25702" y="978"/>
                    <a:pt x="25993" y="1065"/>
                    <a:pt x="25952" y="951"/>
                  </a:cubicBezTo>
                  <a:cubicBezTo>
                    <a:pt x="25096" y="-1386"/>
                    <a:pt x="21017" y="1748"/>
                    <a:pt x="18541" y="2029"/>
                  </a:cubicBezTo>
                  <a:cubicBezTo>
                    <a:pt x="16042" y="2317"/>
                    <a:pt x="10144" y="389"/>
                    <a:pt x="11008" y="2746"/>
                  </a:cubicBezTo>
                  <a:cubicBezTo>
                    <a:pt x="11879" y="5130"/>
                    <a:pt x="10973" y="2686"/>
                    <a:pt x="3835" y="4420"/>
                  </a:cubicBezTo>
                  <a:cubicBezTo>
                    <a:pt x="772" y="5545"/>
                    <a:pt x="-754" y="9008"/>
                    <a:pt x="367" y="12075"/>
                  </a:cubicBezTo>
                  <a:cubicBezTo>
                    <a:pt x="1489" y="15136"/>
                    <a:pt x="4837" y="16663"/>
                    <a:pt x="7900" y="15538"/>
                  </a:cubicBezTo>
                  <a:cubicBezTo>
                    <a:pt x="15551" y="10843"/>
                    <a:pt x="14200" y="11713"/>
                    <a:pt x="15552" y="10876"/>
                  </a:cubicBezTo>
                  <a:cubicBezTo>
                    <a:pt x="15095" y="11332"/>
                    <a:pt x="14235" y="11653"/>
                    <a:pt x="14475" y="12310"/>
                  </a:cubicBezTo>
                  <a:cubicBezTo>
                    <a:pt x="15339" y="14674"/>
                    <a:pt x="18601" y="9403"/>
                    <a:pt x="20692" y="8010"/>
                  </a:cubicBezTo>
                  <a:cubicBezTo>
                    <a:pt x="22766" y="6624"/>
                    <a:pt x="27886" y="6282"/>
                    <a:pt x="27029" y="3945"/>
                  </a:cubicBezTo>
                  <a:cubicBezTo>
                    <a:pt x="26177" y="1614"/>
                    <a:pt x="33365" y="0"/>
                    <a:pt x="33365"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1" name="Google Shape;1151;p6"/>
            <p:cNvSpPr/>
            <p:nvPr/>
          </p:nvSpPr>
          <p:spPr>
            <a:xfrm>
              <a:off x="1607356" y="2896282"/>
              <a:ext cx="29414" cy="11966"/>
            </a:xfrm>
            <a:custGeom>
              <a:avLst/>
              <a:gdLst/>
              <a:ahLst/>
              <a:cxnLst/>
              <a:rect l="l" t="t" r="r" b="b"/>
              <a:pathLst>
                <a:path w="29414" h="11966" extrusionOk="0">
                  <a:moveTo>
                    <a:pt x="7058" y="57"/>
                  </a:moveTo>
                  <a:cubicBezTo>
                    <a:pt x="10506" y="1048"/>
                    <a:pt x="7155" y="97"/>
                    <a:pt x="5743" y="177"/>
                  </a:cubicBezTo>
                  <a:cubicBezTo>
                    <a:pt x="2483" y="291"/>
                    <a:pt x="-111" y="3010"/>
                    <a:pt x="4" y="6272"/>
                  </a:cubicBezTo>
                  <a:cubicBezTo>
                    <a:pt x="118" y="9533"/>
                    <a:pt x="2841" y="12005"/>
                    <a:pt x="6102" y="11891"/>
                  </a:cubicBezTo>
                  <a:cubicBezTo>
                    <a:pt x="17750" y="8529"/>
                    <a:pt x="20016" y="7866"/>
                    <a:pt x="17818" y="8542"/>
                  </a:cubicBezTo>
                  <a:cubicBezTo>
                    <a:pt x="14388" y="9600"/>
                    <a:pt x="10905" y="10659"/>
                    <a:pt x="7536" y="11891"/>
                  </a:cubicBezTo>
                  <a:cubicBezTo>
                    <a:pt x="7130" y="12038"/>
                    <a:pt x="8420" y="11931"/>
                    <a:pt x="8851" y="11891"/>
                  </a:cubicBezTo>
                  <a:cubicBezTo>
                    <a:pt x="9249" y="11851"/>
                    <a:pt x="9660" y="11750"/>
                    <a:pt x="10047" y="11650"/>
                  </a:cubicBezTo>
                  <a:cubicBezTo>
                    <a:pt x="10297" y="11589"/>
                    <a:pt x="11810" y="10926"/>
                    <a:pt x="12079" y="10812"/>
                  </a:cubicBezTo>
                  <a:cubicBezTo>
                    <a:pt x="14912" y="9674"/>
                    <a:pt x="17894" y="8743"/>
                    <a:pt x="20807" y="7826"/>
                  </a:cubicBezTo>
                  <a:cubicBezTo>
                    <a:pt x="22018" y="7444"/>
                    <a:pt x="25626" y="6453"/>
                    <a:pt x="24393" y="6747"/>
                  </a:cubicBezTo>
                  <a:cubicBezTo>
                    <a:pt x="22158" y="7296"/>
                    <a:pt x="29415" y="5194"/>
                    <a:pt x="29415" y="5194"/>
                  </a:cubicBezTo>
                  <a:cubicBezTo>
                    <a:pt x="29415" y="5194"/>
                    <a:pt x="27262" y="4765"/>
                    <a:pt x="24274" y="4122"/>
                  </a:cubicBezTo>
                  <a:cubicBezTo>
                    <a:pt x="24149" y="4095"/>
                    <a:pt x="24039" y="4022"/>
                    <a:pt x="23915" y="4001"/>
                  </a:cubicBezTo>
                  <a:cubicBezTo>
                    <a:pt x="24224" y="4028"/>
                    <a:pt x="21681" y="3425"/>
                    <a:pt x="20568" y="3164"/>
                  </a:cubicBezTo>
                  <a:cubicBezTo>
                    <a:pt x="17598" y="2454"/>
                    <a:pt x="14626" y="1711"/>
                    <a:pt x="11721" y="773"/>
                  </a:cubicBezTo>
                  <a:cubicBezTo>
                    <a:pt x="10575" y="398"/>
                    <a:pt x="9592" y="83"/>
                    <a:pt x="8373" y="57"/>
                  </a:cubicBezTo>
                  <a:cubicBezTo>
                    <a:pt x="7941" y="43"/>
                    <a:pt x="6642" y="-64"/>
                    <a:pt x="7058" y="57"/>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2" name="Google Shape;1152;p6"/>
            <p:cNvSpPr/>
            <p:nvPr/>
          </p:nvSpPr>
          <p:spPr>
            <a:xfrm>
              <a:off x="1720993" y="2866264"/>
              <a:ext cx="42268" cy="12543"/>
            </a:xfrm>
            <a:custGeom>
              <a:avLst/>
              <a:gdLst/>
              <a:ahLst/>
              <a:cxnLst/>
              <a:rect l="l" t="t" r="r" b="b"/>
              <a:pathLst>
                <a:path w="42268" h="12543" extrusionOk="0">
                  <a:moveTo>
                    <a:pt x="6880" y="64"/>
                  </a:moveTo>
                  <a:cubicBezTo>
                    <a:pt x="3654" y="-418"/>
                    <a:pt x="550" y="1859"/>
                    <a:pt x="65" y="5087"/>
                  </a:cubicBezTo>
                  <a:cubicBezTo>
                    <a:pt x="-420" y="8309"/>
                    <a:pt x="1861" y="11296"/>
                    <a:pt x="5086" y="11778"/>
                  </a:cubicBezTo>
                  <a:cubicBezTo>
                    <a:pt x="23678" y="11590"/>
                    <a:pt x="28261" y="11383"/>
                    <a:pt x="23617" y="11544"/>
                  </a:cubicBezTo>
                  <a:cubicBezTo>
                    <a:pt x="18927" y="11704"/>
                    <a:pt x="14308" y="12133"/>
                    <a:pt x="9630" y="12501"/>
                  </a:cubicBezTo>
                  <a:cubicBezTo>
                    <a:pt x="8080" y="12622"/>
                    <a:pt x="12740" y="12454"/>
                    <a:pt x="14292" y="12381"/>
                  </a:cubicBezTo>
                  <a:cubicBezTo>
                    <a:pt x="15857" y="12307"/>
                    <a:pt x="17391" y="12106"/>
                    <a:pt x="18955" y="12019"/>
                  </a:cubicBezTo>
                  <a:cubicBezTo>
                    <a:pt x="23612" y="11765"/>
                    <a:pt x="28279" y="11638"/>
                    <a:pt x="32943" y="11544"/>
                  </a:cubicBezTo>
                  <a:cubicBezTo>
                    <a:pt x="34494" y="11510"/>
                    <a:pt x="39156" y="11416"/>
                    <a:pt x="37605" y="11423"/>
                  </a:cubicBezTo>
                  <a:cubicBezTo>
                    <a:pt x="32959" y="11437"/>
                    <a:pt x="42268" y="11423"/>
                    <a:pt x="42268" y="11423"/>
                  </a:cubicBezTo>
                  <a:cubicBezTo>
                    <a:pt x="42268" y="11423"/>
                    <a:pt x="39852" y="10639"/>
                    <a:pt x="37844" y="9990"/>
                  </a:cubicBezTo>
                  <a:cubicBezTo>
                    <a:pt x="36366" y="9528"/>
                    <a:pt x="34902" y="9005"/>
                    <a:pt x="33421" y="8550"/>
                  </a:cubicBezTo>
                  <a:cubicBezTo>
                    <a:pt x="31947" y="8068"/>
                    <a:pt x="30469" y="7499"/>
                    <a:pt x="28997" y="6996"/>
                  </a:cubicBezTo>
                  <a:cubicBezTo>
                    <a:pt x="24557" y="5503"/>
                    <a:pt x="20253" y="3802"/>
                    <a:pt x="15846" y="2214"/>
                  </a:cubicBezTo>
                  <a:cubicBezTo>
                    <a:pt x="14384" y="1692"/>
                    <a:pt x="9978" y="212"/>
                    <a:pt x="11422" y="781"/>
                  </a:cubicBezTo>
                  <a:cubicBezTo>
                    <a:pt x="15786" y="2509"/>
                    <a:pt x="11417" y="754"/>
                    <a:pt x="6880" y="6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3" name="Google Shape;1153;p6"/>
            <p:cNvSpPr/>
            <p:nvPr/>
          </p:nvSpPr>
          <p:spPr>
            <a:xfrm>
              <a:off x="1749533" y="2847468"/>
              <a:ext cx="35247" cy="14500"/>
            </a:xfrm>
            <a:custGeom>
              <a:avLst/>
              <a:gdLst/>
              <a:ahLst/>
              <a:cxnLst/>
              <a:rect l="l" t="t" r="r" b="b"/>
              <a:pathLst>
                <a:path w="35247" h="14500" extrusionOk="0">
                  <a:moveTo>
                    <a:pt x="7510" y="209"/>
                  </a:moveTo>
                  <a:cubicBezTo>
                    <a:pt x="4365" y="-655"/>
                    <a:pt x="1081" y="1247"/>
                    <a:pt x="217" y="4394"/>
                  </a:cubicBezTo>
                  <a:cubicBezTo>
                    <a:pt x="-647" y="7542"/>
                    <a:pt x="1137" y="10824"/>
                    <a:pt x="4282" y="11688"/>
                  </a:cubicBezTo>
                  <a:cubicBezTo>
                    <a:pt x="13316" y="12377"/>
                    <a:pt x="11594" y="12277"/>
                    <a:pt x="13369" y="12404"/>
                  </a:cubicBezTo>
                  <a:cubicBezTo>
                    <a:pt x="12895" y="12558"/>
                    <a:pt x="12089" y="12317"/>
                    <a:pt x="11934" y="12880"/>
                  </a:cubicBezTo>
                  <a:cubicBezTo>
                    <a:pt x="11242" y="15405"/>
                    <a:pt x="17094" y="12900"/>
                    <a:pt x="19705" y="13000"/>
                  </a:cubicBezTo>
                  <a:cubicBezTo>
                    <a:pt x="22296" y="13107"/>
                    <a:pt x="26789" y="15981"/>
                    <a:pt x="27476" y="13483"/>
                  </a:cubicBezTo>
                  <a:cubicBezTo>
                    <a:pt x="28159" y="10991"/>
                    <a:pt x="35247" y="13958"/>
                    <a:pt x="35247" y="13958"/>
                  </a:cubicBezTo>
                  <a:cubicBezTo>
                    <a:pt x="35247" y="13958"/>
                    <a:pt x="32085" y="12371"/>
                    <a:pt x="28313" y="10489"/>
                  </a:cubicBezTo>
                  <a:cubicBezTo>
                    <a:pt x="28299" y="10542"/>
                    <a:pt x="28211" y="10449"/>
                    <a:pt x="28193" y="10489"/>
                  </a:cubicBezTo>
                  <a:cubicBezTo>
                    <a:pt x="28718" y="8091"/>
                    <a:pt x="23629" y="8125"/>
                    <a:pt x="21379" y="6906"/>
                  </a:cubicBezTo>
                  <a:cubicBezTo>
                    <a:pt x="19081" y="5660"/>
                    <a:pt x="15256" y="557"/>
                    <a:pt x="14564" y="3082"/>
                  </a:cubicBezTo>
                  <a:cubicBezTo>
                    <a:pt x="13867" y="5620"/>
                    <a:pt x="14626" y="3021"/>
                    <a:pt x="7510" y="20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4" name="Google Shape;1154;p6"/>
            <p:cNvSpPr/>
            <p:nvPr/>
          </p:nvSpPr>
          <p:spPr>
            <a:xfrm>
              <a:off x="1586220" y="2737225"/>
              <a:ext cx="38714" cy="12551"/>
            </a:xfrm>
            <a:custGeom>
              <a:avLst/>
              <a:gdLst/>
              <a:ahLst/>
              <a:cxnLst/>
              <a:rect l="l" t="t" r="r" b="b"/>
              <a:pathLst>
                <a:path w="38714" h="12551" extrusionOk="0">
                  <a:moveTo>
                    <a:pt x="7033" y="101"/>
                  </a:moveTo>
                  <a:cubicBezTo>
                    <a:pt x="3825" y="-488"/>
                    <a:pt x="693" y="1561"/>
                    <a:pt x="98" y="4762"/>
                  </a:cubicBezTo>
                  <a:cubicBezTo>
                    <a:pt x="-496" y="7970"/>
                    <a:pt x="1673" y="11105"/>
                    <a:pt x="4880" y="11700"/>
                  </a:cubicBezTo>
                  <a:cubicBezTo>
                    <a:pt x="21797" y="11835"/>
                    <a:pt x="24950" y="11801"/>
                    <a:pt x="21738" y="11821"/>
                  </a:cubicBezTo>
                  <a:cubicBezTo>
                    <a:pt x="16753" y="11841"/>
                    <a:pt x="11774" y="11841"/>
                    <a:pt x="6794" y="12056"/>
                  </a:cubicBezTo>
                  <a:cubicBezTo>
                    <a:pt x="6181" y="12082"/>
                    <a:pt x="7980" y="12330"/>
                    <a:pt x="8586" y="12417"/>
                  </a:cubicBezTo>
                  <a:cubicBezTo>
                    <a:pt x="10227" y="12651"/>
                    <a:pt x="11849" y="12531"/>
                    <a:pt x="13488" y="12417"/>
                  </a:cubicBezTo>
                  <a:cubicBezTo>
                    <a:pt x="17710" y="12129"/>
                    <a:pt x="21931" y="11975"/>
                    <a:pt x="26161" y="11942"/>
                  </a:cubicBezTo>
                  <a:cubicBezTo>
                    <a:pt x="27928" y="11922"/>
                    <a:pt x="33187" y="12009"/>
                    <a:pt x="31422" y="11942"/>
                  </a:cubicBezTo>
                  <a:cubicBezTo>
                    <a:pt x="28211" y="11814"/>
                    <a:pt x="38715" y="11942"/>
                    <a:pt x="38715" y="11942"/>
                  </a:cubicBezTo>
                  <a:cubicBezTo>
                    <a:pt x="38715" y="11942"/>
                    <a:pt x="35848" y="10797"/>
                    <a:pt x="31900" y="9310"/>
                  </a:cubicBezTo>
                  <a:cubicBezTo>
                    <a:pt x="33573" y="9879"/>
                    <a:pt x="28641" y="8044"/>
                    <a:pt x="26999" y="7394"/>
                  </a:cubicBezTo>
                  <a:cubicBezTo>
                    <a:pt x="23063" y="5840"/>
                    <a:pt x="19121" y="4273"/>
                    <a:pt x="15282" y="2492"/>
                  </a:cubicBezTo>
                  <a:cubicBezTo>
                    <a:pt x="13791" y="1802"/>
                    <a:pt x="12352" y="1192"/>
                    <a:pt x="10739" y="817"/>
                  </a:cubicBezTo>
                  <a:cubicBezTo>
                    <a:pt x="10141" y="684"/>
                    <a:pt x="8383" y="215"/>
                    <a:pt x="8945" y="463"/>
                  </a:cubicBezTo>
                  <a:cubicBezTo>
                    <a:pt x="13516" y="2452"/>
                    <a:pt x="9007" y="442"/>
                    <a:pt x="7033" y="10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5" name="Google Shape;1155;p6"/>
            <p:cNvSpPr/>
            <p:nvPr/>
          </p:nvSpPr>
          <p:spPr>
            <a:xfrm>
              <a:off x="1631807" y="2734290"/>
              <a:ext cx="37961" cy="15303"/>
            </a:xfrm>
            <a:custGeom>
              <a:avLst/>
              <a:gdLst/>
              <a:ahLst/>
              <a:cxnLst/>
              <a:rect l="l" t="t" r="r" b="b"/>
              <a:pathLst>
                <a:path w="37961" h="15303" extrusionOk="0">
                  <a:moveTo>
                    <a:pt x="4008" y="290"/>
                  </a:moveTo>
                  <a:cubicBezTo>
                    <a:pt x="2570" y="752"/>
                    <a:pt x="1400" y="1823"/>
                    <a:pt x="660" y="3277"/>
                  </a:cubicBezTo>
                  <a:cubicBezTo>
                    <a:pt x="-820" y="6183"/>
                    <a:pt x="264" y="9686"/>
                    <a:pt x="3171" y="11166"/>
                  </a:cubicBezTo>
                  <a:cubicBezTo>
                    <a:pt x="20730" y="12834"/>
                    <a:pt x="26586" y="13242"/>
                    <a:pt x="20746" y="12841"/>
                  </a:cubicBezTo>
                  <a:cubicBezTo>
                    <a:pt x="15602" y="12492"/>
                    <a:pt x="10475" y="12084"/>
                    <a:pt x="5322" y="12244"/>
                  </a:cubicBezTo>
                  <a:cubicBezTo>
                    <a:pt x="4514" y="12271"/>
                    <a:pt x="6710" y="13055"/>
                    <a:pt x="7475" y="13316"/>
                  </a:cubicBezTo>
                  <a:cubicBezTo>
                    <a:pt x="8226" y="13577"/>
                    <a:pt x="9087" y="13637"/>
                    <a:pt x="9866" y="13798"/>
                  </a:cubicBezTo>
                  <a:cubicBezTo>
                    <a:pt x="10968" y="14019"/>
                    <a:pt x="13281" y="14381"/>
                    <a:pt x="14409" y="14515"/>
                  </a:cubicBezTo>
                  <a:cubicBezTo>
                    <a:pt x="19870" y="15171"/>
                    <a:pt x="25410" y="15446"/>
                    <a:pt x="30908" y="15231"/>
                  </a:cubicBezTo>
                  <a:cubicBezTo>
                    <a:pt x="32735" y="15164"/>
                    <a:pt x="34471" y="14970"/>
                    <a:pt x="36288" y="14756"/>
                  </a:cubicBezTo>
                  <a:cubicBezTo>
                    <a:pt x="36716" y="14702"/>
                    <a:pt x="37178" y="14696"/>
                    <a:pt x="37603" y="14635"/>
                  </a:cubicBezTo>
                  <a:cubicBezTo>
                    <a:pt x="37737" y="14615"/>
                    <a:pt x="37801" y="14535"/>
                    <a:pt x="37962" y="14515"/>
                  </a:cubicBezTo>
                  <a:cubicBezTo>
                    <a:pt x="37696" y="14488"/>
                    <a:pt x="37919" y="14414"/>
                    <a:pt x="37722" y="14394"/>
                  </a:cubicBezTo>
                  <a:cubicBezTo>
                    <a:pt x="37491" y="14347"/>
                    <a:pt x="37232" y="14327"/>
                    <a:pt x="37005" y="14274"/>
                  </a:cubicBezTo>
                  <a:cubicBezTo>
                    <a:pt x="36487" y="14153"/>
                    <a:pt x="36089" y="14053"/>
                    <a:pt x="35571" y="13919"/>
                  </a:cubicBezTo>
                  <a:cubicBezTo>
                    <a:pt x="34112" y="13530"/>
                    <a:pt x="32697" y="13082"/>
                    <a:pt x="31266" y="12599"/>
                  </a:cubicBezTo>
                  <a:cubicBezTo>
                    <a:pt x="26418" y="10979"/>
                    <a:pt x="21560" y="8835"/>
                    <a:pt x="17278" y="6029"/>
                  </a:cubicBezTo>
                  <a:cubicBezTo>
                    <a:pt x="15580" y="4911"/>
                    <a:pt x="14133" y="3585"/>
                    <a:pt x="12377" y="2560"/>
                  </a:cubicBezTo>
                  <a:cubicBezTo>
                    <a:pt x="11790" y="2219"/>
                    <a:pt x="9846" y="1321"/>
                    <a:pt x="10464" y="1602"/>
                  </a:cubicBezTo>
                  <a:cubicBezTo>
                    <a:pt x="14782" y="3572"/>
                    <a:pt x="10503" y="1609"/>
                    <a:pt x="8550" y="645"/>
                  </a:cubicBezTo>
                  <a:cubicBezTo>
                    <a:pt x="7097" y="-92"/>
                    <a:pt x="5445" y="-179"/>
                    <a:pt x="4008" y="29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6" name="Google Shape;1156;p6"/>
            <p:cNvSpPr/>
            <p:nvPr/>
          </p:nvSpPr>
          <p:spPr>
            <a:xfrm>
              <a:off x="1701746" y="2697147"/>
              <a:ext cx="25767" cy="28224"/>
            </a:xfrm>
            <a:custGeom>
              <a:avLst/>
              <a:gdLst/>
              <a:ahLst/>
              <a:cxnLst/>
              <a:rect l="l" t="t" r="r" b="b"/>
              <a:pathLst>
                <a:path w="25767" h="28224" extrusionOk="0">
                  <a:moveTo>
                    <a:pt x="6279" y="9"/>
                  </a:moveTo>
                  <a:cubicBezTo>
                    <a:pt x="4771" y="-78"/>
                    <a:pt x="3193" y="478"/>
                    <a:pt x="1976" y="1563"/>
                  </a:cubicBezTo>
                  <a:cubicBezTo>
                    <a:pt x="-459" y="3733"/>
                    <a:pt x="-673" y="7496"/>
                    <a:pt x="1498" y="9934"/>
                  </a:cubicBezTo>
                  <a:cubicBezTo>
                    <a:pt x="8784" y="15439"/>
                    <a:pt x="7480" y="14448"/>
                    <a:pt x="8790" y="15433"/>
                  </a:cubicBezTo>
                  <a:cubicBezTo>
                    <a:pt x="8226" y="15212"/>
                    <a:pt x="7620" y="14509"/>
                    <a:pt x="7117" y="14957"/>
                  </a:cubicBezTo>
                  <a:cubicBezTo>
                    <a:pt x="5202" y="16665"/>
                    <a:pt x="11351" y="17790"/>
                    <a:pt x="13453" y="19257"/>
                  </a:cubicBezTo>
                  <a:cubicBezTo>
                    <a:pt x="15539" y="20717"/>
                    <a:pt x="17771" y="25378"/>
                    <a:pt x="19670" y="23684"/>
                  </a:cubicBezTo>
                  <a:cubicBezTo>
                    <a:pt x="21559" y="21996"/>
                    <a:pt x="25767" y="28224"/>
                    <a:pt x="25767" y="28224"/>
                  </a:cubicBezTo>
                  <a:cubicBezTo>
                    <a:pt x="25767" y="28224"/>
                    <a:pt x="24026" y="25211"/>
                    <a:pt x="21942" y="21648"/>
                  </a:cubicBezTo>
                  <a:cubicBezTo>
                    <a:pt x="23841" y="19953"/>
                    <a:pt x="19446" y="17194"/>
                    <a:pt x="18235" y="14957"/>
                  </a:cubicBezTo>
                  <a:cubicBezTo>
                    <a:pt x="17015" y="12700"/>
                    <a:pt x="16684" y="6431"/>
                    <a:pt x="14768" y="8139"/>
                  </a:cubicBezTo>
                  <a:cubicBezTo>
                    <a:pt x="12839" y="9861"/>
                    <a:pt x="14693" y="8159"/>
                    <a:pt x="10345" y="2045"/>
                  </a:cubicBezTo>
                  <a:cubicBezTo>
                    <a:pt x="9259" y="826"/>
                    <a:pt x="7789" y="96"/>
                    <a:pt x="6279" y="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7" name="Google Shape;1157;p6"/>
            <p:cNvSpPr/>
            <p:nvPr/>
          </p:nvSpPr>
          <p:spPr>
            <a:xfrm>
              <a:off x="1868588" y="2746839"/>
              <a:ext cx="12605" cy="47514"/>
            </a:xfrm>
            <a:custGeom>
              <a:avLst/>
              <a:gdLst/>
              <a:ahLst/>
              <a:cxnLst/>
              <a:rect l="l" t="t" r="r" b="b"/>
              <a:pathLst>
                <a:path w="12605" h="47514" extrusionOk="0">
                  <a:moveTo>
                    <a:pt x="7414" y="51"/>
                  </a:moveTo>
                  <a:cubicBezTo>
                    <a:pt x="4180" y="-378"/>
                    <a:pt x="1267" y="1959"/>
                    <a:pt x="838" y="5194"/>
                  </a:cubicBezTo>
                  <a:cubicBezTo>
                    <a:pt x="510" y="7471"/>
                    <a:pt x="19" y="9822"/>
                    <a:pt x="1" y="12126"/>
                  </a:cubicBezTo>
                  <a:cubicBezTo>
                    <a:pt x="-30" y="16405"/>
                    <a:pt x="570" y="20759"/>
                    <a:pt x="718" y="25038"/>
                  </a:cubicBezTo>
                  <a:cubicBezTo>
                    <a:pt x="980" y="32553"/>
                    <a:pt x="1087" y="40007"/>
                    <a:pt x="1197" y="47514"/>
                  </a:cubicBezTo>
                  <a:cubicBezTo>
                    <a:pt x="3263" y="40295"/>
                    <a:pt x="5204" y="33061"/>
                    <a:pt x="7414" y="25875"/>
                  </a:cubicBezTo>
                  <a:cubicBezTo>
                    <a:pt x="8674" y="21783"/>
                    <a:pt x="10395" y="17818"/>
                    <a:pt x="11479" y="13680"/>
                  </a:cubicBezTo>
                  <a:cubicBezTo>
                    <a:pt x="12064" y="11449"/>
                    <a:pt x="12278" y="9032"/>
                    <a:pt x="12555" y="6748"/>
                  </a:cubicBezTo>
                  <a:cubicBezTo>
                    <a:pt x="12984" y="3513"/>
                    <a:pt x="10647" y="479"/>
                    <a:pt x="7414" y="5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8" name="Google Shape;1158;p6"/>
            <p:cNvSpPr/>
            <p:nvPr/>
          </p:nvSpPr>
          <p:spPr>
            <a:xfrm>
              <a:off x="1746557" y="2570702"/>
              <a:ext cx="15508" cy="28781"/>
            </a:xfrm>
            <a:custGeom>
              <a:avLst/>
              <a:gdLst/>
              <a:ahLst/>
              <a:cxnLst/>
              <a:rect l="l" t="t" r="r" b="b"/>
              <a:pathLst>
                <a:path w="15508" h="28781" extrusionOk="0">
                  <a:moveTo>
                    <a:pt x="4389" y="204"/>
                  </a:moveTo>
                  <a:cubicBezTo>
                    <a:pt x="1242" y="1061"/>
                    <a:pt x="-648" y="4350"/>
                    <a:pt x="205" y="7497"/>
                  </a:cubicBezTo>
                  <a:cubicBezTo>
                    <a:pt x="358" y="7712"/>
                    <a:pt x="176" y="7531"/>
                    <a:pt x="325" y="7738"/>
                  </a:cubicBezTo>
                  <a:cubicBezTo>
                    <a:pt x="320" y="7792"/>
                    <a:pt x="403" y="8073"/>
                    <a:pt x="444" y="8214"/>
                  </a:cubicBezTo>
                  <a:cubicBezTo>
                    <a:pt x="526" y="8502"/>
                    <a:pt x="593" y="8770"/>
                    <a:pt x="683" y="9051"/>
                  </a:cubicBezTo>
                  <a:cubicBezTo>
                    <a:pt x="804" y="9433"/>
                    <a:pt x="897" y="9875"/>
                    <a:pt x="1042" y="10250"/>
                  </a:cubicBezTo>
                  <a:cubicBezTo>
                    <a:pt x="1638" y="11777"/>
                    <a:pt x="2640" y="12822"/>
                    <a:pt x="3672" y="14074"/>
                  </a:cubicBezTo>
                  <a:cubicBezTo>
                    <a:pt x="6323" y="17275"/>
                    <a:pt x="8836" y="20517"/>
                    <a:pt x="11443" y="23758"/>
                  </a:cubicBezTo>
                  <a:cubicBezTo>
                    <a:pt x="11863" y="24281"/>
                    <a:pt x="12336" y="24790"/>
                    <a:pt x="12758" y="25312"/>
                  </a:cubicBezTo>
                  <a:cubicBezTo>
                    <a:pt x="13204" y="25861"/>
                    <a:pt x="14465" y="27576"/>
                    <a:pt x="14074" y="26986"/>
                  </a:cubicBezTo>
                  <a:cubicBezTo>
                    <a:pt x="12071" y="23973"/>
                    <a:pt x="15508" y="28781"/>
                    <a:pt x="15508" y="28781"/>
                  </a:cubicBezTo>
                  <a:cubicBezTo>
                    <a:pt x="15508" y="28781"/>
                    <a:pt x="12983" y="12540"/>
                    <a:pt x="13596" y="16586"/>
                  </a:cubicBezTo>
                  <a:cubicBezTo>
                    <a:pt x="13996" y="19231"/>
                    <a:pt x="14300" y="21823"/>
                    <a:pt x="14671" y="24475"/>
                  </a:cubicBezTo>
                  <a:cubicBezTo>
                    <a:pt x="14461" y="23397"/>
                    <a:pt x="14139" y="21736"/>
                    <a:pt x="13954" y="20651"/>
                  </a:cubicBezTo>
                  <a:cubicBezTo>
                    <a:pt x="13324" y="16934"/>
                    <a:pt x="12860" y="13297"/>
                    <a:pt x="12758" y="9527"/>
                  </a:cubicBezTo>
                  <a:cubicBezTo>
                    <a:pt x="12718" y="8000"/>
                    <a:pt x="12512" y="6774"/>
                    <a:pt x="12041" y="5348"/>
                  </a:cubicBezTo>
                  <a:cubicBezTo>
                    <a:pt x="11970" y="5127"/>
                    <a:pt x="11873" y="4966"/>
                    <a:pt x="11802" y="4745"/>
                  </a:cubicBezTo>
                  <a:cubicBezTo>
                    <a:pt x="11765" y="4638"/>
                    <a:pt x="11665" y="4269"/>
                    <a:pt x="11683" y="4390"/>
                  </a:cubicBezTo>
                  <a:cubicBezTo>
                    <a:pt x="10829" y="1242"/>
                    <a:pt x="7538" y="-646"/>
                    <a:pt x="4389" y="20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9" name="Google Shape;1159;p6"/>
            <p:cNvSpPr/>
            <p:nvPr/>
          </p:nvSpPr>
          <p:spPr>
            <a:xfrm>
              <a:off x="1799562" y="2590352"/>
              <a:ext cx="21205" cy="53721"/>
            </a:xfrm>
            <a:custGeom>
              <a:avLst/>
              <a:gdLst/>
              <a:ahLst/>
              <a:cxnLst/>
              <a:rect l="l" t="t" r="r" b="b"/>
              <a:pathLst>
                <a:path w="21205" h="53721" extrusionOk="0">
                  <a:moveTo>
                    <a:pt x="4109" y="284"/>
                  </a:moveTo>
                  <a:cubicBezTo>
                    <a:pt x="1002" y="1275"/>
                    <a:pt x="-713" y="4591"/>
                    <a:pt x="283" y="7691"/>
                  </a:cubicBezTo>
                  <a:cubicBezTo>
                    <a:pt x="2900" y="15828"/>
                    <a:pt x="6884" y="23075"/>
                    <a:pt x="10565" y="30770"/>
                  </a:cubicBezTo>
                  <a:cubicBezTo>
                    <a:pt x="14211" y="38392"/>
                    <a:pt x="17663" y="46053"/>
                    <a:pt x="21205" y="53722"/>
                  </a:cubicBezTo>
                  <a:cubicBezTo>
                    <a:pt x="19630" y="45424"/>
                    <a:pt x="18005" y="37173"/>
                    <a:pt x="16542" y="28855"/>
                  </a:cubicBezTo>
                  <a:cubicBezTo>
                    <a:pt x="15067" y="20456"/>
                    <a:pt x="14122" y="12252"/>
                    <a:pt x="11521" y="4108"/>
                  </a:cubicBezTo>
                  <a:cubicBezTo>
                    <a:pt x="10526" y="1001"/>
                    <a:pt x="7215" y="-714"/>
                    <a:pt x="4109" y="28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0" name="Google Shape;1160;p6"/>
            <p:cNvSpPr/>
            <p:nvPr/>
          </p:nvSpPr>
          <p:spPr>
            <a:xfrm>
              <a:off x="1781330" y="2642172"/>
              <a:ext cx="12672" cy="39801"/>
            </a:xfrm>
            <a:custGeom>
              <a:avLst/>
              <a:gdLst/>
              <a:ahLst/>
              <a:cxnLst/>
              <a:rect l="l" t="t" r="r" b="b"/>
              <a:pathLst>
                <a:path w="12672" h="39801" extrusionOk="0">
                  <a:moveTo>
                    <a:pt x="4886" y="106"/>
                  </a:moveTo>
                  <a:cubicBezTo>
                    <a:pt x="1682" y="722"/>
                    <a:pt x="-510" y="3837"/>
                    <a:pt x="103" y="7045"/>
                  </a:cubicBezTo>
                  <a:cubicBezTo>
                    <a:pt x="6250" y="23440"/>
                    <a:pt x="7526" y="26520"/>
                    <a:pt x="6320" y="23419"/>
                  </a:cubicBezTo>
                  <a:cubicBezTo>
                    <a:pt x="4450" y="18618"/>
                    <a:pt x="2511" y="13809"/>
                    <a:pt x="462" y="9074"/>
                  </a:cubicBezTo>
                  <a:cubicBezTo>
                    <a:pt x="210" y="8491"/>
                    <a:pt x="795" y="10373"/>
                    <a:pt x="940" y="10989"/>
                  </a:cubicBezTo>
                  <a:cubicBezTo>
                    <a:pt x="1331" y="12657"/>
                    <a:pt x="2023" y="13990"/>
                    <a:pt x="2734" y="15530"/>
                  </a:cubicBezTo>
                  <a:cubicBezTo>
                    <a:pt x="4567" y="19508"/>
                    <a:pt x="6151" y="23654"/>
                    <a:pt x="7755" y="27726"/>
                  </a:cubicBezTo>
                  <a:cubicBezTo>
                    <a:pt x="8424" y="29427"/>
                    <a:pt x="10379" y="34477"/>
                    <a:pt x="9787" y="32749"/>
                  </a:cubicBezTo>
                  <a:cubicBezTo>
                    <a:pt x="8712" y="29601"/>
                    <a:pt x="12417" y="39801"/>
                    <a:pt x="12417" y="39801"/>
                  </a:cubicBezTo>
                  <a:cubicBezTo>
                    <a:pt x="12417" y="39801"/>
                    <a:pt x="12376" y="36653"/>
                    <a:pt x="12298" y="32267"/>
                  </a:cubicBezTo>
                  <a:cubicBezTo>
                    <a:pt x="12388" y="34095"/>
                    <a:pt x="12304" y="28597"/>
                    <a:pt x="12298" y="26768"/>
                  </a:cubicBezTo>
                  <a:cubicBezTo>
                    <a:pt x="12283" y="22395"/>
                    <a:pt x="12303" y="18109"/>
                    <a:pt x="12537" y="13735"/>
                  </a:cubicBezTo>
                  <a:cubicBezTo>
                    <a:pt x="12628" y="12041"/>
                    <a:pt x="12789" y="10407"/>
                    <a:pt x="12537" y="8719"/>
                  </a:cubicBezTo>
                  <a:cubicBezTo>
                    <a:pt x="12443" y="8089"/>
                    <a:pt x="12198" y="6167"/>
                    <a:pt x="12178" y="6804"/>
                  </a:cubicBezTo>
                  <a:cubicBezTo>
                    <a:pt x="12024" y="11960"/>
                    <a:pt x="12119" y="6804"/>
                    <a:pt x="11700" y="4774"/>
                  </a:cubicBezTo>
                  <a:cubicBezTo>
                    <a:pt x="11087" y="1566"/>
                    <a:pt x="8089" y="-503"/>
                    <a:pt x="4886" y="10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1" name="Google Shape;1161;p6"/>
            <p:cNvSpPr/>
            <p:nvPr/>
          </p:nvSpPr>
          <p:spPr>
            <a:xfrm>
              <a:off x="1906742" y="2797761"/>
              <a:ext cx="119647" cy="85838"/>
            </a:xfrm>
            <a:custGeom>
              <a:avLst/>
              <a:gdLst/>
              <a:ahLst/>
              <a:cxnLst/>
              <a:rect l="l" t="t" r="r" b="b"/>
              <a:pathLst>
                <a:path w="119647" h="85838" extrusionOk="0">
                  <a:moveTo>
                    <a:pt x="43" y="79417"/>
                  </a:moveTo>
                  <a:cubicBezTo>
                    <a:pt x="-1289" y="70335"/>
                    <a:pt x="28752" y="77722"/>
                    <a:pt x="57233" y="59988"/>
                  </a:cubicBezTo>
                  <a:cubicBezTo>
                    <a:pt x="89313" y="40017"/>
                    <a:pt x="96081" y="11399"/>
                    <a:pt x="98811" y="644"/>
                  </a:cubicBezTo>
                  <a:cubicBezTo>
                    <a:pt x="99321" y="-1366"/>
                    <a:pt x="120226" y="1709"/>
                    <a:pt x="119635" y="4655"/>
                  </a:cubicBezTo>
                  <a:cubicBezTo>
                    <a:pt x="111523" y="45100"/>
                    <a:pt x="82218" y="65949"/>
                    <a:pt x="62801" y="74970"/>
                  </a:cubicBezTo>
                  <a:cubicBezTo>
                    <a:pt x="28968" y="90688"/>
                    <a:pt x="1117" y="86750"/>
                    <a:pt x="43" y="79417"/>
                  </a:cubicBezTo>
                  <a:close/>
                </a:path>
              </a:pathLst>
            </a:custGeom>
            <a:solidFill>
              <a:srgbClr val="000000">
                <a:alpha val="1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2" name="Google Shape;1162;p6"/>
            <p:cNvSpPr/>
            <p:nvPr/>
          </p:nvSpPr>
          <p:spPr>
            <a:xfrm>
              <a:off x="1906322" y="2717647"/>
              <a:ext cx="52713" cy="167243"/>
            </a:xfrm>
            <a:custGeom>
              <a:avLst/>
              <a:gdLst/>
              <a:ahLst/>
              <a:cxnLst/>
              <a:rect l="l" t="t" r="r" b="b"/>
              <a:pathLst>
                <a:path w="52713" h="167243" extrusionOk="0">
                  <a:moveTo>
                    <a:pt x="1537" y="166865"/>
                  </a:moveTo>
                  <a:cubicBezTo>
                    <a:pt x="-6735" y="162880"/>
                    <a:pt x="20645" y="115497"/>
                    <a:pt x="29920" y="83256"/>
                  </a:cubicBezTo>
                  <a:cubicBezTo>
                    <a:pt x="40368" y="46937"/>
                    <a:pt x="26229" y="21152"/>
                    <a:pt x="21055" y="11341"/>
                  </a:cubicBezTo>
                  <a:cubicBezTo>
                    <a:pt x="20088" y="9506"/>
                    <a:pt x="37671" y="-2214"/>
                    <a:pt x="39207" y="371"/>
                  </a:cubicBezTo>
                  <a:cubicBezTo>
                    <a:pt x="60266" y="35839"/>
                    <a:pt x="52467" y="70946"/>
                    <a:pt x="44088" y="90650"/>
                  </a:cubicBezTo>
                  <a:cubicBezTo>
                    <a:pt x="29487" y="124980"/>
                    <a:pt x="12055" y="171935"/>
                    <a:pt x="1537" y="166865"/>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63" name="Google Shape;1163;p6"/>
          <p:cNvGrpSpPr/>
          <p:nvPr/>
        </p:nvGrpSpPr>
        <p:grpSpPr>
          <a:xfrm rot="5400000" flipH="1">
            <a:off x="10841720" y="4701199"/>
            <a:ext cx="866342" cy="637424"/>
            <a:chOff x="5411096" y="2775417"/>
            <a:chExt cx="1033944" cy="760922"/>
          </a:xfrm>
        </p:grpSpPr>
        <p:grpSp>
          <p:nvGrpSpPr>
            <p:cNvPr id="1164" name="Google Shape;1164;p6"/>
            <p:cNvGrpSpPr/>
            <p:nvPr/>
          </p:nvGrpSpPr>
          <p:grpSpPr>
            <a:xfrm>
              <a:off x="5608137" y="2912788"/>
              <a:ext cx="836903" cy="623551"/>
              <a:chOff x="5608137" y="2912788"/>
              <a:chExt cx="836903" cy="623551"/>
            </a:xfrm>
          </p:grpSpPr>
          <p:grpSp>
            <p:nvGrpSpPr>
              <p:cNvPr id="1165" name="Google Shape;1165;p6"/>
              <p:cNvGrpSpPr/>
              <p:nvPr/>
            </p:nvGrpSpPr>
            <p:grpSpPr>
              <a:xfrm>
                <a:off x="5800355" y="3037701"/>
                <a:ext cx="644685" cy="498638"/>
                <a:chOff x="5800355" y="3037701"/>
                <a:chExt cx="644685" cy="498638"/>
              </a:xfrm>
            </p:grpSpPr>
            <p:grpSp>
              <p:nvGrpSpPr>
                <p:cNvPr id="1166" name="Google Shape;1166;p6"/>
                <p:cNvGrpSpPr/>
                <p:nvPr/>
              </p:nvGrpSpPr>
              <p:grpSpPr>
                <a:xfrm>
                  <a:off x="5810086" y="3037701"/>
                  <a:ext cx="634954" cy="498638"/>
                  <a:chOff x="5810086" y="3037701"/>
                  <a:chExt cx="634954" cy="498638"/>
                </a:xfrm>
              </p:grpSpPr>
              <p:sp>
                <p:nvSpPr>
                  <p:cNvPr id="1167" name="Google Shape;1167;p6"/>
                  <p:cNvSpPr/>
                  <p:nvPr/>
                </p:nvSpPr>
                <p:spPr>
                  <a:xfrm>
                    <a:off x="5810086" y="3037701"/>
                    <a:ext cx="634954" cy="498638"/>
                  </a:xfrm>
                  <a:custGeom>
                    <a:avLst/>
                    <a:gdLst/>
                    <a:ahLst/>
                    <a:cxnLst/>
                    <a:rect l="l" t="t" r="r" b="b"/>
                    <a:pathLst>
                      <a:path w="634954" h="498638" extrusionOk="0">
                        <a:moveTo>
                          <a:pt x="0" y="32419"/>
                        </a:moveTo>
                        <a:cubicBezTo>
                          <a:pt x="0" y="32419"/>
                          <a:pt x="219342" y="-71161"/>
                          <a:pt x="456030" y="91971"/>
                        </a:cubicBezTo>
                        <a:cubicBezTo>
                          <a:pt x="587946" y="182893"/>
                          <a:pt x="634954" y="497906"/>
                          <a:pt x="634954" y="497906"/>
                        </a:cubicBezTo>
                        <a:cubicBezTo>
                          <a:pt x="634954" y="497906"/>
                          <a:pt x="298778" y="512499"/>
                          <a:pt x="161605" y="411464"/>
                        </a:cubicBezTo>
                        <a:cubicBezTo>
                          <a:pt x="4481" y="295722"/>
                          <a:pt x="0" y="32419"/>
                          <a:pt x="0" y="32419"/>
                        </a:cubicBezTo>
                        <a:close/>
                      </a:path>
                    </a:pathLst>
                  </a:custGeom>
                  <a:solidFill>
                    <a:srgbClr val="6E3D1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8" name="Google Shape;1168;p6"/>
                  <p:cNvSpPr/>
                  <p:nvPr/>
                </p:nvSpPr>
                <p:spPr>
                  <a:xfrm>
                    <a:off x="6055990" y="3077092"/>
                    <a:ext cx="389050" cy="459023"/>
                  </a:xfrm>
                  <a:custGeom>
                    <a:avLst/>
                    <a:gdLst/>
                    <a:ahLst/>
                    <a:cxnLst/>
                    <a:rect l="l" t="t" r="r" b="b"/>
                    <a:pathLst>
                      <a:path w="389050" h="459023" extrusionOk="0">
                        <a:moveTo>
                          <a:pt x="389050" y="458495"/>
                        </a:moveTo>
                        <a:cubicBezTo>
                          <a:pt x="389050" y="458495"/>
                          <a:pt x="342029" y="143523"/>
                          <a:pt x="210112" y="52607"/>
                        </a:cubicBezTo>
                        <a:cubicBezTo>
                          <a:pt x="177725" y="30279"/>
                          <a:pt x="145779" y="13281"/>
                          <a:pt x="114556" y="0"/>
                        </a:cubicBezTo>
                        <a:cubicBezTo>
                          <a:pt x="58266" y="38530"/>
                          <a:pt x="-13991" y="106902"/>
                          <a:pt x="2350" y="196993"/>
                        </a:cubicBezTo>
                        <a:cubicBezTo>
                          <a:pt x="25040" y="322018"/>
                          <a:pt x="158363" y="409136"/>
                          <a:pt x="253035" y="456372"/>
                        </a:cubicBezTo>
                        <a:cubicBezTo>
                          <a:pt x="330322" y="460611"/>
                          <a:pt x="389050" y="458495"/>
                          <a:pt x="389050" y="458495"/>
                        </a:cubicBezTo>
                        <a:close/>
                      </a:path>
                    </a:pathLst>
                  </a:custGeom>
                  <a:solidFill>
                    <a:srgbClr val="89652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9" name="Google Shape;1169;p6"/>
                  <p:cNvSpPr/>
                  <p:nvPr/>
                </p:nvSpPr>
                <p:spPr>
                  <a:xfrm>
                    <a:off x="6173070" y="3171652"/>
                    <a:ext cx="271099" cy="359494"/>
                  </a:xfrm>
                  <a:custGeom>
                    <a:avLst/>
                    <a:gdLst/>
                    <a:ahLst/>
                    <a:cxnLst/>
                    <a:rect l="l" t="t" r="r" b="b"/>
                    <a:pathLst>
                      <a:path w="271099" h="359494" extrusionOk="0">
                        <a:moveTo>
                          <a:pt x="271100" y="359494"/>
                        </a:moveTo>
                        <a:cubicBezTo>
                          <a:pt x="269312" y="347867"/>
                          <a:pt x="233200" y="117776"/>
                          <a:pt x="137329" y="112"/>
                        </a:cubicBezTo>
                        <a:cubicBezTo>
                          <a:pt x="88787" y="-913"/>
                          <a:pt x="33300" y="4686"/>
                          <a:pt x="16657" y="34080"/>
                        </a:cubicBezTo>
                        <a:cubicBezTo>
                          <a:pt x="-14619" y="89313"/>
                          <a:pt x="-8357" y="149595"/>
                          <a:pt x="92310" y="227946"/>
                        </a:cubicBezTo>
                        <a:cubicBezTo>
                          <a:pt x="154125" y="276059"/>
                          <a:pt x="219611" y="323141"/>
                          <a:pt x="271100" y="359494"/>
                        </a:cubicBezTo>
                        <a:close/>
                      </a:path>
                    </a:pathLst>
                  </a:custGeom>
                  <a:solidFill>
                    <a:srgbClr val="9679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0" name="Google Shape;1170;p6"/>
                  <p:cNvSpPr/>
                  <p:nvPr/>
                </p:nvSpPr>
                <p:spPr>
                  <a:xfrm>
                    <a:off x="6218296" y="3203067"/>
                    <a:ext cx="179756" cy="269852"/>
                  </a:xfrm>
                  <a:custGeom>
                    <a:avLst/>
                    <a:gdLst/>
                    <a:ahLst/>
                    <a:cxnLst/>
                    <a:rect l="l" t="t" r="r" b="b"/>
                    <a:pathLst>
                      <a:path w="179756" h="269852" extrusionOk="0">
                        <a:moveTo>
                          <a:pt x="179757" y="269853"/>
                        </a:moveTo>
                        <a:cubicBezTo>
                          <a:pt x="179757" y="269853"/>
                          <a:pt x="100039" y="-39641"/>
                          <a:pt x="17107" y="4266"/>
                        </a:cubicBezTo>
                        <a:cubicBezTo>
                          <a:pt x="-65832" y="48173"/>
                          <a:pt x="179757" y="269853"/>
                          <a:pt x="179757" y="269853"/>
                        </a:cubicBezTo>
                        <a:close/>
                      </a:path>
                    </a:pathLst>
                  </a:custGeom>
                  <a:solidFill>
                    <a:srgbClr val="AC904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1" name="Google Shape;1171;p6"/>
                  <p:cNvSpPr/>
                  <p:nvPr/>
                </p:nvSpPr>
                <p:spPr>
                  <a:xfrm>
                    <a:off x="6311671" y="3216984"/>
                    <a:ext cx="105729" cy="272404"/>
                  </a:xfrm>
                  <a:custGeom>
                    <a:avLst/>
                    <a:gdLst/>
                    <a:ahLst/>
                    <a:cxnLst/>
                    <a:rect l="l" t="t" r="r" b="b"/>
                    <a:pathLst>
                      <a:path w="105729" h="272404" extrusionOk="0">
                        <a:moveTo>
                          <a:pt x="105730" y="272405"/>
                        </a:moveTo>
                        <a:cubicBezTo>
                          <a:pt x="105730" y="272405"/>
                          <a:pt x="93527" y="199070"/>
                          <a:pt x="65285" y="124074"/>
                        </a:cubicBezTo>
                        <a:cubicBezTo>
                          <a:pt x="37036" y="49084"/>
                          <a:pt x="0" y="0"/>
                          <a:pt x="0" y="0"/>
                        </a:cubicBezTo>
                        <a:cubicBezTo>
                          <a:pt x="0" y="0"/>
                          <a:pt x="26166" y="53103"/>
                          <a:pt x="54409" y="128099"/>
                        </a:cubicBezTo>
                        <a:cubicBezTo>
                          <a:pt x="82658" y="203095"/>
                          <a:pt x="105730" y="272405"/>
                          <a:pt x="105730" y="272405"/>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72" name="Google Shape;1172;p6"/>
                <p:cNvGrpSpPr/>
                <p:nvPr/>
              </p:nvGrpSpPr>
              <p:grpSpPr>
                <a:xfrm>
                  <a:off x="5800355" y="3048335"/>
                  <a:ext cx="572321" cy="433679"/>
                  <a:chOff x="5800355" y="3048335"/>
                  <a:chExt cx="572321" cy="433679"/>
                </a:xfrm>
              </p:grpSpPr>
              <p:sp>
                <p:nvSpPr>
                  <p:cNvPr id="1173" name="Google Shape;1173;p6"/>
                  <p:cNvSpPr/>
                  <p:nvPr/>
                </p:nvSpPr>
                <p:spPr>
                  <a:xfrm>
                    <a:off x="5800355" y="3048335"/>
                    <a:ext cx="572321" cy="431382"/>
                  </a:xfrm>
                  <a:custGeom>
                    <a:avLst/>
                    <a:gdLst/>
                    <a:ahLst/>
                    <a:cxnLst/>
                    <a:rect l="l" t="t" r="r" b="b"/>
                    <a:pathLst>
                      <a:path w="572321" h="431382" extrusionOk="0">
                        <a:moveTo>
                          <a:pt x="13950" y="59"/>
                        </a:moveTo>
                        <a:lnTo>
                          <a:pt x="0" y="20552"/>
                        </a:lnTo>
                        <a:cubicBezTo>
                          <a:pt x="0" y="20552"/>
                          <a:pt x="25952" y="35621"/>
                          <a:pt x="136597" y="114602"/>
                        </a:cubicBezTo>
                        <a:cubicBezTo>
                          <a:pt x="225115" y="177791"/>
                          <a:pt x="342645" y="262565"/>
                          <a:pt x="424131" y="325037"/>
                        </a:cubicBezTo>
                        <a:cubicBezTo>
                          <a:pt x="468199" y="358825"/>
                          <a:pt x="572322" y="431383"/>
                          <a:pt x="572322" y="431383"/>
                        </a:cubicBezTo>
                        <a:cubicBezTo>
                          <a:pt x="572322" y="431383"/>
                          <a:pt x="493682" y="373123"/>
                          <a:pt x="425497" y="322833"/>
                        </a:cubicBezTo>
                        <a:cubicBezTo>
                          <a:pt x="343228" y="262156"/>
                          <a:pt x="245367" y="174757"/>
                          <a:pt x="151311" y="103183"/>
                        </a:cubicBezTo>
                        <a:cubicBezTo>
                          <a:pt x="7909" y="-5935"/>
                          <a:pt x="13950" y="59"/>
                          <a:pt x="13950" y="59"/>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4" name="Google Shape;1174;p6"/>
                  <p:cNvSpPr/>
                  <p:nvPr/>
                </p:nvSpPr>
                <p:spPr>
                  <a:xfrm>
                    <a:off x="6171524" y="3325319"/>
                    <a:ext cx="60175" cy="156695"/>
                  </a:xfrm>
                  <a:custGeom>
                    <a:avLst/>
                    <a:gdLst/>
                    <a:ahLst/>
                    <a:cxnLst/>
                    <a:rect l="l" t="t" r="r" b="b"/>
                    <a:pathLst>
                      <a:path w="60175" h="156695" extrusionOk="0">
                        <a:moveTo>
                          <a:pt x="20139" y="15993"/>
                        </a:moveTo>
                        <a:cubicBezTo>
                          <a:pt x="20139" y="15993"/>
                          <a:pt x="31430" y="40398"/>
                          <a:pt x="41436" y="75572"/>
                        </a:cubicBezTo>
                        <a:cubicBezTo>
                          <a:pt x="51448" y="110746"/>
                          <a:pt x="60175" y="156696"/>
                          <a:pt x="60175" y="156696"/>
                        </a:cubicBezTo>
                        <a:cubicBezTo>
                          <a:pt x="60175" y="156696"/>
                          <a:pt x="46171" y="112655"/>
                          <a:pt x="30848" y="73717"/>
                        </a:cubicBezTo>
                        <a:cubicBezTo>
                          <a:pt x="15518" y="34786"/>
                          <a:pt x="0" y="0"/>
                          <a:pt x="0" y="0"/>
                        </a:cubicBezTo>
                        <a:lnTo>
                          <a:pt x="20139" y="15993"/>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5" name="Google Shape;1175;p6"/>
                  <p:cNvSpPr/>
                  <p:nvPr/>
                </p:nvSpPr>
                <p:spPr>
                  <a:xfrm>
                    <a:off x="6027553" y="3217433"/>
                    <a:ext cx="59421" cy="217788"/>
                  </a:xfrm>
                  <a:custGeom>
                    <a:avLst/>
                    <a:gdLst/>
                    <a:ahLst/>
                    <a:cxnLst/>
                    <a:rect l="l" t="t" r="r" b="b"/>
                    <a:pathLst>
                      <a:path w="59421" h="217788" extrusionOk="0">
                        <a:moveTo>
                          <a:pt x="27197" y="17413"/>
                        </a:moveTo>
                        <a:cubicBezTo>
                          <a:pt x="27197" y="17413"/>
                          <a:pt x="40097" y="64133"/>
                          <a:pt x="49506" y="99474"/>
                        </a:cubicBezTo>
                        <a:cubicBezTo>
                          <a:pt x="66229" y="162308"/>
                          <a:pt x="56739" y="217788"/>
                          <a:pt x="56739" y="217788"/>
                        </a:cubicBezTo>
                        <a:cubicBezTo>
                          <a:pt x="56739" y="217788"/>
                          <a:pt x="49546" y="163922"/>
                          <a:pt x="35395" y="107029"/>
                        </a:cubicBezTo>
                        <a:cubicBezTo>
                          <a:pt x="25295" y="66423"/>
                          <a:pt x="0" y="0"/>
                          <a:pt x="0" y="0"/>
                        </a:cubicBezTo>
                        <a:lnTo>
                          <a:pt x="27197" y="17413"/>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6" name="Google Shape;1176;p6"/>
                  <p:cNvSpPr/>
                  <p:nvPr/>
                </p:nvSpPr>
                <p:spPr>
                  <a:xfrm>
                    <a:off x="5867602" y="3103392"/>
                    <a:ext cx="61158" cy="228497"/>
                  </a:xfrm>
                  <a:custGeom>
                    <a:avLst/>
                    <a:gdLst/>
                    <a:ahLst/>
                    <a:cxnLst/>
                    <a:rect l="l" t="t" r="r" b="b"/>
                    <a:pathLst>
                      <a:path w="61158" h="228497" extrusionOk="0">
                        <a:moveTo>
                          <a:pt x="27479" y="19355"/>
                        </a:moveTo>
                        <a:cubicBezTo>
                          <a:pt x="27479" y="19355"/>
                          <a:pt x="38101" y="58112"/>
                          <a:pt x="47906" y="93333"/>
                        </a:cubicBezTo>
                        <a:cubicBezTo>
                          <a:pt x="65345" y="155966"/>
                          <a:pt x="60557" y="228497"/>
                          <a:pt x="60557" y="228497"/>
                        </a:cubicBezTo>
                        <a:cubicBezTo>
                          <a:pt x="60557" y="228497"/>
                          <a:pt x="46211" y="154727"/>
                          <a:pt x="31357" y="98028"/>
                        </a:cubicBezTo>
                        <a:cubicBezTo>
                          <a:pt x="20755" y="57563"/>
                          <a:pt x="0" y="0"/>
                          <a:pt x="0" y="0"/>
                        </a:cubicBezTo>
                        <a:lnTo>
                          <a:pt x="27479" y="19355"/>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7" name="Google Shape;1177;p6"/>
                  <p:cNvSpPr/>
                  <p:nvPr/>
                </p:nvSpPr>
                <p:spPr>
                  <a:xfrm>
                    <a:off x="6176567" y="3318508"/>
                    <a:ext cx="178475" cy="20343"/>
                  </a:xfrm>
                  <a:custGeom>
                    <a:avLst/>
                    <a:gdLst/>
                    <a:ahLst/>
                    <a:cxnLst/>
                    <a:rect l="l" t="t" r="r" b="b"/>
                    <a:pathLst>
                      <a:path w="178475" h="20343" extrusionOk="0">
                        <a:moveTo>
                          <a:pt x="0" y="0"/>
                        </a:moveTo>
                        <a:cubicBezTo>
                          <a:pt x="0" y="0"/>
                          <a:pt x="37116" y="6275"/>
                          <a:pt x="81733" y="8566"/>
                        </a:cubicBezTo>
                        <a:cubicBezTo>
                          <a:pt x="126350" y="10863"/>
                          <a:pt x="178475" y="9175"/>
                          <a:pt x="178475" y="9175"/>
                        </a:cubicBezTo>
                        <a:cubicBezTo>
                          <a:pt x="178475" y="9175"/>
                          <a:pt x="121133" y="20594"/>
                          <a:pt x="82691" y="20340"/>
                        </a:cubicBezTo>
                        <a:cubicBezTo>
                          <a:pt x="49191" y="20125"/>
                          <a:pt x="20976" y="18069"/>
                          <a:pt x="20976" y="18069"/>
                        </a:cubicBezTo>
                        <a:lnTo>
                          <a:pt x="0" y="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8" name="Google Shape;1178;p6"/>
                  <p:cNvSpPr/>
                  <p:nvPr/>
                </p:nvSpPr>
                <p:spPr>
                  <a:xfrm>
                    <a:off x="6050719" y="3170291"/>
                    <a:ext cx="193718" cy="75672"/>
                  </a:xfrm>
                  <a:custGeom>
                    <a:avLst/>
                    <a:gdLst/>
                    <a:ahLst/>
                    <a:cxnLst/>
                    <a:rect l="l" t="t" r="r" b="b"/>
                    <a:pathLst>
                      <a:path w="193718" h="75672" extrusionOk="0">
                        <a:moveTo>
                          <a:pt x="0" y="54824"/>
                        </a:moveTo>
                        <a:cubicBezTo>
                          <a:pt x="0" y="54824"/>
                          <a:pt x="52707" y="47551"/>
                          <a:pt x="95309" y="37069"/>
                        </a:cubicBezTo>
                        <a:cubicBezTo>
                          <a:pt x="127556" y="29140"/>
                          <a:pt x="193718" y="0"/>
                          <a:pt x="193718" y="0"/>
                        </a:cubicBezTo>
                        <a:cubicBezTo>
                          <a:pt x="193718" y="0"/>
                          <a:pt x="159770" y="29843"/>
                          <a:pt x="102776" y="51756"/>
                        </a:cubicBezTo>
                        <a:cubicBezTo>
                          <a:pt x="72096" y="63557"/>
                          <a:pt x="24445" y="75672"/>
                          <a:pt x="24445" y="75672"/>
                        </a:cubicBezTo>
                        <a:lnTo>
                          <a:pt x="0" y="5482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9" name="Google Shape;1179;p6"/>
                  <p:cNvSpPr/>
                  <p:nvPr/>
                </p:nvSpPr>
                <p:spPr>
                  <a:xfrm>
                    <a:off x="5883200" y="3080668"/>
                    <a:ext cx="167116" cy="41951"/>
                  </a:xfrm>
                  <a:custGeom>
                    <a:avLst/>
                    <a:gdLst/>
                    <a:ahLst/>
                    <a:cxnLst/>
                    <a:rect l="l" t="t" r="r" b="b"/>
                    <a:pathLst>
                      <a:path w="167116" h="41951" extrusionOk="0">
                        <a:moveTo>
                          <a:pt x="0" y="17272"/>
                        </a:moveTo>
                        <a:cubicBezTo>
                          <a:pt x="0" y="17272"/>
                          <a:pt x="26334" y="22958"/>
                          <a:pt x="84707" y="16803"/>
                        </a:cubicBezTo>
                        <a:cubicBezTo>
                          <a:pt x="106647" y="14493"/>
                          <a:pt x="167117" y="0"/>
                          <a:pt x="167117" y="0"/>
                        </a:cubicBezTo>
                        <a:cubicBezTo>
                          <a:pt x="167117" y="0"/>
                          <a:pt x="104993" y="24706"/>
                          <a:pt x="87225" y="29327"/>
                        </a:cubicBezTo>
                        <a:cubicBezTo>
                          <a:pt x="61146" y="36112"/>
                          <a:pt x="30379" y="41952"/>
                          <a:pt x="30379" y="41952"/>
                        </a:cubicBezTo>
                        <a:lnTo>
                          <a:pt x="0" y="17272"/>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180" name="Google Shape;1180;p6"/>
              <p:cNvGrpSpPr/>
              <p:nvPr/>
            </p:nvGrpSpPr>
            <p:grpSpPr>
              <a:xfrm>
                <a:off x="5608137" y="2912788"/>
                <a:ext cx="778141" cy="580103"/>
                <a:chOff x="5608137" y="2912788"/>
                <a:chExt cx="778141" cy="580103"/>
              </a:xfrm>
            </p:grpSpPr>
            <p:sp>
              <p:nvSpPr>
                <p:cNvPr id="1181" name="Google Shape;1181;p6"/>
                <p:cNvSpPr/>
                <p:nvPr/>
              </p:nvSpPr>
              <p:spPr>
                <a:xfrm>
                  <a:off x="5608137" y="2912788"/>
                  <a:ext cx="778141" cy="577049"/>
                </a:xfrm>
                <a:custGeom>
                  <a:avLst/>
                  <a:gdLst/>
                  <a:ahLst/>
                  <a:cxnLst/>
                  <a:rect l="l" t="t" r="r" b="b"/>
                  <a:pathLst>
                    <a:path w="778141" h="577049" extrusionOk="0">
                      <a:moveTo>
                        <a:pt x="22965" y="0"/>
                      </a:moveTo>
                      <a:cubicBezTo>
                        <a:pt x="22965" y="0"/>
                        <a:pt x="20560" y="14011"/>
                        <a:pt x="14821" y="25409"/>
                      </a:cubicBezTo>
                      <a:cubicBezTo>
                        <a:pt x="9081" y="36801"/>
                        <a:pt x="0" y="45582"/>
                        <a:pt x="0" y="45582"/>
                      </a:cubicBezTo>
                      <a:cubicBezTo>
                        <a:pt x="0" y="45582"/>
                        <a:pt x="152429" y="125875"/>
                        <a:pt x="344085" y="260859"/>
                      </a:cubicBezTo>
                      <a:cubicBezTo>
                        <a:pt x="535748" y="395842"/>
                        <a:pt x="778142" y="577050"/>
                        <a:pt x="778142" y="577050"/>
                      </a:cubicBezTo>
                      <a:cubicBezTo>
                        <a:pt x="778142" y="577050"/>
                        <a:pt x="552538" y="387611"/>
                        <a:pt x="364639" y="247832"/>
                      </a:cubicBezTo>
                      <a:cubicBezTo>
                        <a:pt x="176747" y="108047"/>
                        <a:pt x="22965" y="0"/>
                        <a:pt x="22965"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2" name="Google Shape;1182;p6"/>
                <p:cNvSpPr/>
                <p:nvPr/>
              </p:nvSpPr>
              <p:spPr>
                <a:xfrm>
                  <a:off x="6179212" y="3335218"/>
                  <a:ext cx="57556" cy="157673"/>
                </a:xfrm>
                <a:custGeom>
                  <a:avLst/>
                  <a:gdLst/>
                  <a:ahLst/>
                  <a:cxnLst/>
                  <a:rect l="l" t="t" r="r" b="b"/>
                  <a:pathLst>
                    <a:path w="57556" h="157673" extrusionOk="0">
                      <a:moveTo>
                        <a:pt x="19864" y="16328"/>
                      </a:moveTo>
                      <a:cubicBezTo>
                        <a:pt x="19864" y="16328"/>
                        <a:pt x="30747" y="40920"/>
                        <a:pt x="40170" y="76255"/>
                      </a:cubicBezTo>
                      <a:cubicBezTo>
                        <a:pt x="49593" y="111590"/>
                        <a:pt x="57556" y="157674"/>
                        <a:pt x="57556" y="157674"/>
                      </a:cubicBezTo>
                      <a:cubicBezTo>
                        <a:pt x="57556" y="157674"/>
                        <a:pt x="44282" y="113412"/>
                        <a:pt x="29609" y="74226"/>
                      </a:cubicBezTo>
                      <a:cubicBezTo>
                        <a:pt x="14935" y="35040"/>
                        <a:pt x="0" y="0"/>
                        <a:pt x="0" y="0"/>
                      </a:cubicBezTo>
                      <a:lnTo>
                        <a:pt x="19864" y="16328"/>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3" name="Google Shape;1183;p6"/>
                <p:cNvSpPr/>
                <p:nvPr/>
              </p:nvSpPr>
              <p:spPr>
                <a:xfrm>
                  <a:off x="6034960" y="3227807"/>
                  <a:ext cx="54548" cy="219281"/>
                </a:xfrm>
                <a:custGeom>
                  <a:avLst/>
                  <a:gdLst/>
                  <a:ahLst/>
                  <a:cxnLst/>
                  <a:rect l="l" t="t" r="r" b="b"/>
                  <a:pathLst>
                    <a:path w="54548" h="219281" extrusionOk="0">
                      <a:moveTo>
                        <a:pt x="26695" y="18163"/>
                      </a:moveTo>
                      <a:cubicBezTo>
                        <a:pt x="26695" y="18163"/>
                        <a:pt x="38289" y="65218"/>
                        <a:pt x="46700" y="100814"/>
                      </a:cubicBezTo>
                      <a:cubicBezTo>
                        <a:pt x="61668" y="164090"/>
                        <a:pt x="50625" y="219282"/>
                        <a:pt x="50625" y="219282"/>
                      </a:cubicBezTo>
                      <a:cubicBezTo>
                        <a:pt x="50625" y="219282"/>
                        <a:pt x="44945" y="165241"/>
                        <a:pt x="32388" y="107973"/>
                      </a:cubicBezTo>
                      <a:cubicBezTo>
                        <a:pt x="23427" y="67100"/>
                        <a:pt x="0" y="0"/>
                        <a:pt x="0" y="0"/>
                      </a:cubicBezTo>
                      <a:lnTo>
                        <a:pt x="26695" y="18163"/>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4" name="Google Shape;1184;p6"/>
                <p:cNvSpPr/>
                <p:nvPr/>
              </p:nvSpPr>
              <p:spPr>
                <a:xfrm>
                  <a:off x="5878847" y="3117824"/>
                  <a:ext cx="54116" cy="230807"/>
                </a:xfrm>
                <a:custGeom>
                  <a:avLst/>
                  <a:gdLst/>
                  <a:ahLst/>
                  <a:cxnLst/>
                  <a:rect l="l" t="t" r="r" b="b"/>
                  <a:pathLst>
                    <a:path w="54116" h="230807" extrusionOk="0">
                      <a:moveTo>
                        <a:pt x="28035" y="19951"/>
                      </a:moveTo>
                      <a:cubicBezTo>
                        <a:pt x="28035" y="19951"/>
                        <a:pt x="37116" y="59103"/>
                        <a:pt x="45535" y="94693"/>
                      </a:cubicBezTo>
                      <a:cubicBezTo>
                        <a:pt x="60497" y="157975"/>
                        <a:pt x="51348" y="230808"/>
                        <a:pt x="51348" y="230808"/>
                      </a:cubicBezTo>
                      <a:cubicBezTo>
                        <a:pt x="51348" y="230808"/>
                        <a:pt x="40284" y="156381"/>
                        <a:pt x="27727" y="99113"/>
                      </a:cubicBezTo>
                      <a:cubicBezTo>
                        <a:pt x="18766" y="58246"/>
                        <a:pt x="0" y="0"/>
                        <a:pt x="0" y="0"/>
                      </a:cubicBezTo>
                      <a:lnTo>
                        <a:pt x="28035" y="1995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5" name="Google Shape;1185;p6"/>
                <p:cNvSpPr/>
                <p:nvPr/>
              </p:nvSpPr>
              <p:spPr>
                <a:xfrm>
                  <a:off x="6183505" y="3324080"/>
                  <a:ext cx="175475" cy="17683"/>
                </a:xfrm>
                <a:custGeom>
                  <a:avLst/>
                  <a:gdLst/>
                  <a:ahLst/>
                  <a:cxnLst/>
                  <a:rect l="l" t="t" r="r" b="b"/>
                  <a:pathLst>
                    <a:path w="175475" h="17683" extrusionOk="0">
                      <a:moveTo>
                        <a:pt x="0" y="0"/>
                      </a:moveTo>
                      <a:cubicBezTo>
                        <a:pt x="0" y="0"/>
                        <a:pt x="36701" y="4876"/>
                        <a:pt x="80568" y="5505"/>
                      </a:cubicBezTo>
                      <a:cubicBezTo>
                        <a:pt x="124435" y="6135"/>
                        <a:pt x="175475" y="2511"/>
                        <a:pt x="175475" y="2511"/>
                      </a:cubicBezTo>
                      <a:cubicBezTo>
                        <a:pt x="175475" y="2511"/>
                        <a:pt x="119774" y="16033"/>
                        <a:pt x="82062" y="17219"/>
                      </a:cubicBezTo>
                      <a:cubicBezTo>
                        <a:pt x="49198" y="18250"/>
                        <a:pt x="21425" y="17245"/>
                        <a:pt x="21425" y="17245"/>
                      </a:cubicBezTo>
                      <a:lnTo>
                        <a:pt x="0" y="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6" name="Google Shape;1186;p6"/>
                <p:cNvSpPr/>
                <p:nvPr/>
              </p:nvSpPr>
              <p:spPr>
                <a:xfrm>
                  <a:off x="6062051" y="3164725"/>
                  <a:ext cx="190965" cy="83441"/>
                </a:xfrm>
                <a:custGeom>
                  <a:avLst/>
                  <a:gdLst/>
                  <a:ahLst/>
                  <a:cxnLst/>
                  <a:rect l="l" t="t" r="r" b="b"/>
                  <a:pathLst>
                    <a:path w="190965" h="83441" extrusionOk="0">
                      <a:moveTo>
                        <a:pt x="0" y="63751"/>
                      </a:moveTo>
                      <a:cubicBezTo>
                        <a:pt x="0" y="63751"/>
                        <a:pt x="52312" y="54040"/>
                        <a:pt x="94384" y="41597"/>
                      </a:cubicBezTo>
                      <a:cubicBezTo>
                        <a:pt x="126223" y="32180"/>
                        <a:pt x="190966" y="0"/>
                        <a:pt x="190966" y="0"/>
                      </a:cubicBezTo>
                      <a:cubicBezTo>
                        <a:pt x="190966" y="0"/>
                        <a:pt x="158437" y="31383"/>
                        <a:pt x="102528" y="55922"/>
                      </a:cubicBezTo>
                      <a:cubicBezTo>
                        <a:pt x="72424" y="69129"/>
                        <a:pt x="25389" y="83441"/>
                        <a:pt x="25389" y="83441"/>
                      </a:cubicBezTo>
                      <a:lnTo>
                        <a:pt x="0" y="6375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7" name="Google Shape;1187;p6"/>
                <p:cNvSpPr/>
                <p:nvPr/>
              </p:nvSpPr>
              <p:spPr>
                <a:xfrm>
                  <a:off x="5896407" y="3077226"/>
                  <a:ext cx="161517" cy="50423"/>
                </a:xfrm>
                <a:custGeom>
                  <a:avLst/>
                  <a:gdLst/>
                  <a:ahLst/>
                  <a:cxnLst/>
                  <a:rect l="l" t="t" r="r" b="b"/>
                  <a:pathLst>
                    <a:path w="161517" h="50423" extrusionOk="0">
                      <a:moveTo>
                        <a:pt x="0" y="27760"/>
                      </a:moveTo>
                      <a:cubicBezTo>
                        <a:pt x="0" y="27760"/>
                        <a:pt x="26079" y="31765"/>
                        <a:pt x="82497" y="21947"/>
                      </a:cubicBezTo>
                      <a:cubicBezTo>
                        <a:pt x="103701" y="18263"/>
                        <a:pt x="161518" y="0"/>
                        <a:pt x="161518" y="0"/>
                      </a:cubicBezTo>
                      <a:cubicBezTo>
                        <a:pt x="161518" y="0"/>
                        <a:pt x="102850" y="28537"/>
                        <a:pt x="85886" y="34263"/>
                      </a:cubicBezTo>
                      <a:cubicBezTo>
                        <a:pt x="60992" y="42668"/>
                        <a:pt x="31450" y="50424"/>
                        <a:pt x="31450" y="50424"/>
                      </a:cubicBezTo>
                      <a:lnTo>
                        <a:pt x="0" y="2776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188" name="Google Shape;1188;p6"/>
            <p:cNvGrpSpPr/>
            <p:nvPr/>
          </p:nvGrpSpPr>
          <p:grpSpPr>
            <a:xfrm>
              <a:off x="5411096" y="2775417"/>
              <a:ext cx="693094" cy="670613"/>
              <a:chOff x="5411096" y="2775417"/>
              <a:chExt cx="693094" cy="670613"/>
            </a:xfrm>
          </p:grpSpPr>
          <p:sp>
            <p:nvSpPr>
              <p:cNvPr id="1189" name="Google Shape;1189;p6"/>
              <p:cNvSpPr/>
              <p:nvPr/>
            </p:nvSpPr>
            <p:spPr>
              <a:xfrm>
                <a:off x="5411109" y="2775417"/>
                <a:ext cx="693081" cy="670613"/>
              </a:xfrm>
              <a:custGeom>
                <a:avLst/>
                <a:gdLst/>
                <a:ahLst/>
                <a:cxnLst/>
                <a:rect l="l" t="t" r="r" b="b"/>
                <a:pathLst>
                  <a:path w="693081" h="670613" extrusionOk="0">
                    <a:moveTo>
                      <a:pt x="1789" y="277437"/>
                    </a:moveTo>
                    <a:cubicBezTo>
                      <a:pt x="10188" y="176818"/>
                      <a:pt x="102235" y="59903"/>
                      <a:pt x="192802" y="25580"/>
                    </a:cubicBezTo>
                    <a:cubicBezTo>
                      <a:pt x="283362" y="-8737"/>
                      <a:pt x="358834" y="-4846"/>
                      <a:pt x="445751" y="15668"/>
                    </a:cubicBezTo>
                    <a:cubicBezTo>
                      <a:pt x="532661" y="36188"/>
                      <a:pt x="617522" y="84415"/>
                      <a:pt x="659454" y="190473"/>
                    </a:cubicBezTo>
                    <a:cubicBezTo>
                      <a:pt x="701386" y="296524"/>
                      <a:pt x="710929" y="406674"/>
                      <a:pt x="648236" y="502405"/>
                    </a:cubicBezTo>
                    <a:cubicBezTo>
                      <a:pt x="589072" y="592744"/>
                      <a:pt x="541837" y="631173"/>
                      <a:pt x="433374" y="657909"/>
                    </a:cubicBezTo>
                    <a:cubicBezTo>
                      <a:pt x="360964" y="675764"/>
                      <a:pt x="241444" y="691750"/>
                      <a:pt x="119005" y="580415"/>
                    </a:cubicBezTo>
                    <a:cubicBezTo>
                      <a:pt x="71400" y="537130"/>
                      <a:pt x="-13367" y="459134"/>
                      <a:pt x="1789" y="277437"/>
                    </a:cubicBezTo>
                    <a:close/>
                  </a:path>
                </a:pathLst>
              </a:custGeom>
              <a:solidFill>
                <a:srgbClr val="A422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0" name="Google Shape;1190;p6"/>
              <p:cNvSpPr/>
              <p:nvPr/>
            </p:nvSpPr>
            <p:spPr>
              <a:xfrm>
                <a:off x="5411122" y="2777356"/>
                <a:ext cx="595247" cy="622744"/>
              </a:xfrm>
              <a:custGeom>
                <a:avLst/>
                <a:gdLst/>
                <a:ahLst/>
                <a:cxnLst/>
                <a:rect l="l" t="t" r="r" b="b"/>
                <a:pathLst>
                  <a:path w="595247" h="622744" extrusionOk="0">
                    <a:moveTo>
                      <a:pt x="488814" y="86535"/>
                    </a:moveTo>
                    <a:cubicBezTo>
                      <a:pt x="422746" y="30245"/>
                      <a:pt x="340952" y="522"/>
                      <a:pt x="289665" y="0"/>
                    </a:cubicBezTo>
                    <a:cubicBezTo>
                      <a:pt x="289564" y="13"/>
                      <a:pt x="289457" y="27"/>
                      <a:pt x="289356" y="33"/>
                    </a:cubicBezTo>
                    <a:cubicBezTo>
                      <a:pt x="258335" y="3315"/>
                      <a:pt x="226617" y="10796"/>
                      <a:pt x="192762" y="23628"/>
                    </a:cubicBezTo>
                    <a:cubicBezTo>
                      <a:pt x="102201" y="57945"/>
                      <a:pt x="10188" y="174926"/>
                      <a:pt x="1789" y="275545"/>
                    </a:cubicBezTo>
                    <a:cubicBezTo>
                      <a:pt x="-13367" y="457242"/>
                      <a:pt x="71387" y="535138"/>
                      <a:pt x="118985" y="578423"/>
                    </a:cubicBezTo>
                    <a:cubicBezTo>
                      <a:pt x="127738" y="586386"/>
                      <a:pt x="136491" y="593579"/>
                      <a:pt x="145198" y="600289"/>
                    </a:cubicBezTo>
                    <a:cubicBezTo>
                      <a:pt x="270269" y="642234"/>
                      <a:pt x="475802" y="645174"/>
                      <a:pt x="566945" y="430822"/>
                    </a:cubicBezTo>
                    <a:cubicBezTo>
                      <a:pt x="632920" y="275666"/>
                      <a:pt x="573917" y="159040"/>
                      <a:pt x="488814" y="86535"/>
                    </a:cubicBezTo>
                    <a:close/>
                  </a:path>
                </a:pathLst>
              </a:custGeom>
              <a:solidFill>
                <a:srgbClr val="BA3D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1" name="Google Shape;1191;p6"/>
              <p:cNvSpPr/>
              <p:nvPr/>
            </p:nvSpPr>
            <p:spPr>
              <a:xfrm>
                <a:off x="5411096" y="2819088"/>
                <a:ext cx="539153" cy="551949"/>
              </a:xfrm>
              <a:custGeom>
                <a:avLst/>
                <a:gdLst/>
                <a:ahLst/>
                <a:cxnLst/>
                <a:rect l="l" t="t" r="r" b="b"/>
                <a:pathLst>
                  <a:path w="539153" h="551949" extrusionOk="0">
                    <a:moveTo>
                      <a:pt x="440680" y="67828"/>
                    </a:moveTo>
                    <a:cubicBezTo>
                      <a:pt x="357018" y="3856"/>
                      <a:pt x="240533" y="-15386"/>
                      <a:pt x="176969" y="12321"/>
                    </a:cubicBezTo>
                    <a:cubicBezTo>
                      <a:pt x="143396" y="26948"/>
                      <a:pt x="116271" y="40496"/>
                      <a:pt x="91880" y="53543"/>
                    </a:cubicBezTo>
                    <a:cubicBezTo>
                      <a:pt x="50129" y="97765"/>
                      <a:pt x="17205" y="154196"/>
                      <a:pt x="5746" y="208524"/>
                    </a:cubicBezTo>
                    <a:cubicBezTo>
                      <a:pt x="5311" y="210580"/>
                      <a:pt x="4729" y="212650"/>
                      <a:pt x="4353" y="214699"/>
                    </a:cubicBezTo>
                    <a:cubicBezTo>
                      <a:pt x="3188" y="221122"/>
                      <a:pt x="2344" y="227497"/>
                      <a:pt x="1815" y="233813"/>
                    </a:cubicBezTo>
                    <a:cubicBezTo>
                      <a:pt x="871" y="245172"/>
                      <a:pt x="288" y="256021"/>
                      <a:pt x="87" y="266583"/>
                    </a:cubicBezTo>
                    <a:cubicBezTo>
                      <a:pt x="-1815" y="365454"/>
                      <a:pt x="27580" y="429869"/>
                      <a:pt x="60778" y="474513"/>
                    </a:cubicBezTo>
                    <a:cubicBezTo>
                      <a:pt x="99260" y="501228"/>
                      <a:pt x="149041" y="524856"/>
                      <a:pt x="213864" y="543066"/>
                    </a:cubicBezTo>
                    <a:cubicBezTo>
                      <a:pt x="395106" y="593972"/>
                      <a:pt x="558559" y="417593"/>
                      <a:pt x="537282" y="230732"/>
                    </a:cubicBezTo>
                    <a:cubicBezTo>
                      <a:pt x="529299" y="160659"/>
                      <a:pt x="490876" y="106210"/>
                      <a:pt x="440680" y="67828"/>
                    </a:cubicBezTo>
                    <a:close/>
                  </a:path>
                </a:pathLst>
              </a:custGeom>
              <a:solidFill>
                <a:srgbClr val="CF58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2" name="Google Shape;1192;p6"/>
              <p:cNvSpPr/>
              <p:nvPr/>
            </p:nvSpPr>
            <p:spPr>
              <a:xfrm>
                <a:off x="5413020" y="2898337"/>
                <a:ext cx="98780" cy="391219"/>
              </a:xfrm>
              <a:custGeom>
                <a:avLst/>
                <a:gdLst/>
                <a:ahLst/>
                <a:cxnLst/>
                <a:rect l="l" t="t" r="r" b="b"/>
                <a:pathLst>
                  <a:path w="98780" h="391219" extrusionOk="0">
                    <a:moveTo>
                      <a:pt x="98388" y="390616"/>
                    </a:moveTo>
                    <a:cubicBezTo>
                      <a:pt x="91731" y="399329"/>
                      <a:pt x="7224" y="312526"/>
                      <a:pt x="373" y="210453"/>
                    </a:cubicBezTo>
                    <a:cubicBezTo>
                      <a:pt x="-6344" y="110402"/>
                      <a:pt x="79676" y="-6311"/>
                      <a:pt x="89521" y="266"/>
                    </a:cubicBezTo>
                    <a:cubicBezTo>
                      <a:pt x="99674" y="7050"/>
                      <a:pt x="13848" y="94731"/>
                      <a:pt x="20847" y="205678"/>
                    </a:cubicBezTo>
                    <a:cubicBezTo>
                      <a:pt x="27785" y="315741"/>
                      <a:pt x="104924" y="382064"/>
                      <a:pt x="98388" y="390616"/>
                    </a:cubicBezTo>
                    <a:close/>
                  </a:path>
                </a:pathLst>
              </a:custGeom>
              <a:solidFill>
                <a:srgbClr val="FFA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3" name="Google Shape;1193;p6"/>
              <p:cNvSpPr/>
              <p:nvPr/>
            </p:nvSpPr>
            <p:spPr>
              <a:xfrm>
                <a:off x="5452540" y="2842578"/>
                <a:ext cx="451316" cy="493778"/>
              </a:xfrm>
              <a:custGeom>
                <a:avLst/>
                <a:gdLst/>
                <a:ahLst/>
                <a:cxnLst/>
                <a:rect l="l" t="t" r="r" b="b"/>
                <a:pathLst>
                  <a:path w="451316" h="493778" extrusionOk="0">
                    <a:moveTo>
                      <a:pt x="423153" y="249911"/>
                    </a:moveTo>
                    <a:cubicBezTo>
                      <a:pt x="437633" y="251813"/>
                      <a:pt x="518033" y="108826"/>
                      <a:pt x="318207" y="20456"/>
                    </a:cubicBezTo>
                    <a:cubicBezTo>
                      <a:pt x="232696" y="-17363"/>
                      <a:pt x="123370" y="-9166"/>
                      <a:pt x="45548" y="100040"/>
                    </a:cubicBezTo>
                    <a:cubicBezTo>
                      <a:pt x="-49031" y="232759"/>
                      <a:pt x="5170" y="430222"/>
                      <a:pt x="194294" y="485441"/>
                    </a:cubicBezTo>
                    <a:cubicBezTo>
                      <a:pt x="369039" y="536467"/>
                      <a:pt x="448475" y="336956"/>
                      <a:pt x="413087" y="328858"/>
                    </a:cubicBezTo>
                    <a:cubicBezTo>
                      <a:pt x="391776" y="323976"/>
                      <a:pt x="342846" y="394719"/>
                      <a:pt x="271205" y="385778"/>
                    </a:cubicBezTo>
                    <a:cubicBezTo>
                      <a:pt x="230593" y="380702"/>
                      <a:pt x="141727" y="315209"/>
                      <a:pt x="169367" y="234447"/>
                    </a:cubicBezTo>
                    <a:cubicBezTo>
                      <a:pt x="194602" y="160724"/>
                      <a:pt x="264026" y="129682"/>
                      <a:pt x="316673" y="153986"/>
                    </a:cubicBezTo>
                    <a:cubicBezTo>
                      <a:pt x="370586" y="178866"/>
                      <a:pt x="405064" y="247533"/>
                      <a:pt x="423153" y="249911"/>
                    </a:cubicBezTo>
                    <a:close/>
                  </a:path>
                </a:pathLst>
              </a:custGeom>
              <a:solidFill>
                <a:srgbClr val="E573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4" name="Google Shape;1194;p6"/>
              <p:cNvSpPr/>
              <p:nvPr/>
            </p:nvSpPr>
            <p:spPr>
              <a:xfrm>
                <a:off x="5770875" y="3217298"/>
                <a:ext cx="68774" cy="49010"/>
              </a:xfrm>
              <a:custGeom>
                <a:avLst/>
                <a:gdLst/>
                <a:ahLst/>
                <a:cxnLst/>
                <a:rect l="l" t="t" r="r" b="b"/>
                <a:pathLst>
                  <a:path w="68774" h="49010" extrusionOk="0">
                    <a:moveTo>
                      <a:pt x="68752" y="5373"/>
                    </a:moveTo>
                    <a:cubicBezTo>
                      <a:pt x="68150" y="-13922"/>
                      <a:pt x="635" y="23810"/>
                      <a:pt x="12" y="38953"/>
                    </a:cubicBezTo>
                    <a:cubicBezTo>
                      <a:pt x="-571" y="53064"/>
                      <a:pt x="20552" y="49146"/>
                      <a:pt x="28248" y="46045"/>
                    </a:cubicBezTo>
                    <a:cubicBezTo>
                      <a:pt x="51373" y="36743"/>
                      <a:pt x="69489" y="29001"/>
                      <a:pt x="68752" y="5373"/>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5" name="Google Shape;1195;p6"/>
              <p:cNvSpPr/>
              <p:nvPr/>
            </p:nvSpPr>
            <p:spPr>
              <a:xfrm>
                <a:off x="5598533" y="3206975"/>
                <a:ext cx="166191" cy="86927"/>
              </a:xfrm>
              <a:custGeom>
                <a:avLst/>
                <a:gdLst/>
                <a:ahLst/>
                <a:cxnLst/>
                <a:rect l="l" t="t" r="r" b="b"/>
                <a:pathLst>
                  <a:path w="166191" h="86927" extrusionOk="0">
                    <a:moveTo>
                      <a:pt x="80" y="52523"/>
                    </a:moveTo>
                    <a:cubicBezTo>
                      <a:pt x="3857" y="37990"/>
                      <a:pt x="12765" y="44466"/>
                      <a:pt x="25978" y="28620"/>
                    </a:cubicBezTo>
                    <a:cubicBezTo>
                      <a:pt x="39185" y="12775"/>
                      <a:pt x="32133" y="-225"/>
                      <a:pt x="45300" y="3"/>
                    </a:cubicBezTo>
                    <a:cubicBezTo>
                      <a:pt x="63322" y="318"/>
                      <a:pt x="60857" y="18581"/>
                      <a:pt x="105408" y="36363"/>
                    </a:cubicBezTo>
                    <a:cubicBezTo>
                      <a:pt x="117999" y="41385"/>
                      <a:pt x="164498" y="39678"/>
                      <a:pt x="166152" y="59046"/>
                    </a:cubicBezTo>
                    <a:cubicBezTo>
                      <a:pt x="167177" y="71068"/>
                      <a:pt x="148217" y="78790"/>
                      <a:pt x="130087" y="82527"/>
                    </a:cubicBezTo>
                    <a:cubicBezTo>
                      <a:pt x="46398" y="99752"/>
                      <a:pt x="-2244" y="61471"/>
                      <a:pt x="80" y="52523"/>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6" name="Google Shape;1196;p6"/>
              <p:cNvSpPr/>
              <p:nvPr/>
            </p:nvSpPr>
            <p:spPr>
              <a:xfrm>
                <a:off x="5470582" y="2893923"/>
                <a:ext cx="209207" cy="350042"/>
              </a:xfrm>
              <a:custGeom>
                <a:avLst/>
                <a:gdLst/>
                <a:ahLst/>
                <a:cxnLst/>
                <a:rect l="l" t="t" r="r" b="b"/>
                <a:pathLst>
                  <a:path w="209207" h="350042" extrusionOk="0">
                    <a:moveTo>
                      <a:pt x="0" y="185935"/>
                    </a:moveTo>
                    <a:cubicBezTo>
                      <a:pt x="40" y="101382"/>
                      <a:pt x="73007" y="-28425"/>
                      <a:pt x="175314" y="5544"/>
                    </a:cubicBezTo>
                    <a:cubicBezTo>
                      <a:pt x="200255" y="13829"/>
                      <a:pt x="210549" y="27973"/>
                      <a:pt x="209068" y="62799"/>
                    </a:cubicBezTo>
                    <a:cubicBezTo>
                      <a:pt x="208091" y="85844"/>
                      <a:pt x="147065" y="128419"/>
                      <a:pt x="128828" y="175246"/>
                    </a:cubicBezTo>
                    <a:cubicBezTo>
                      <a:pt x="101343" y="245808"/>
                      <a:pt x="169461" y="273528"/>
                      <a:pt x="135258" y="327106"/>
                    </a:cubicBezTo>
                    <a:cubicBezTo>
                      <a:pt x="115246" y="358456"/>
                      <a:pt x="89596" y="351029"/>
                      <a:pt x="75431" y="343260"/>
                    </a:cubicBezTo>
                    <a:cubicBezTo>
                      <a:pt x="42829" y="325379"/>
                      <a:pt x="-40" y="274406"/>
                      <a:pt x="0" y="185935"/>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7" name="Google Shape;1197;p6"/>
              <p:cNvSpPr/>
              <p:nvPr/>
            </p:nvSpPr>
            <p:spPr>
              <a:xfrm>
                <a:off x="5685667" y="2886291"/>
                <a:ext cx="189435" cy="150133"/>
              </a:xfrm>
              <a:custGeom>
                <a:avLst/>
                <a:gdLst/>
                <a:ahLst/>
                <a:cxnLst/>
                <a:rect l="l" t="t" r="r" b="b"/>
                <a:pathLst>
                  <a:path w="189435" h="150133" extrusionOk="0">
                    <a:moveTo>
                      <a:pt x="286" y="10985"/>
                    </a:moveTo>
                    <a:cubicBezTo>
                      <a:pt x="-2581" y="28271"/>
                      <a:pt x="16982" y="27179"/>
                      <a:pt x="20920" y="49669"/>
                    </a:cubicBezTo>
                    <a:cubicBezTo>
                      <a:pt x="24081" y="67758"/>
                      <a:pt x="16212" y="86999"/>
                      <a:pt x="34361" y="89283"/>
                    </a:cubicBezTo>
                    <a:cubicBezTo>
                      <a:pt x="56416" y="92062"/>
                      <a:pt x="68055" y="82619"/>
                      <a:pt x="110904" y="103609"/>
                    </a:cubicBezTo>
                    <a:cubicBezTo>
                      <a:pt x="160966" y="128141"/>
                      <a:pt x="167804" y="152559"/>
                      <a:pt x="182143" y="149940"/>
                    </a:cubicBezTo>
                    <a:cubicBezTo>
                      <a:pt x="199469" y="146772"/>
                      <a:pt x="185780" y="83128"/>
                      <a:pt x="142582" y="45985"/>
                    </a:cubicBezTo>
                    <a:cubicBezTo>
                      <a:pt x="103564" y="12445"/>
                      <a:pt x="4867" y="-16574"/>
                      <a:pt x="286" y="10985"/>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8" name="Google Shape;1198;p6"/>
              <p:cNvSpPr/>
              <p:nvPr/>
            </p:nvSpPr>
            <p:spPr>
              <a:xfrm>
                <a:off x="5555805" y="2983605"/>
                <a:ext cx="90271" cy="192198"/>
              </a:xfrm>
              <a:custGeom>
                <a:avLst/>
                <a:gdLst/>
                <a:ahLst/>
                <a:cxnLst/>
                <a:rect l="l" t="t" r="r" b="b"/>
                <a:pathLst>
                  <a:path w="90271" h="192198" extrusionOk="0">
                    <a:moveTo>
                      <a:pt x="31932" y="192198"/>
                    </a:moveTo>
                    <a:cubicBezTo>
                      <a:pt x="31932" y="192198"/>
                      <a:pt x="-12491" y="154104"/>
                      <a:pt x="3455" y="91511"/>
                    </a:cubicBezTo>
                    <a:cubicBezTo>
                      <a:pt x="22710" y="15919"/>
                      <a:pt x="90272" y="0"/>
                      <a:pt x="90272" y="0"/>
                    </a:cubicBezTo>
                    <a:cubicBezTo>
                      <a:pt x="90272" y="0"/>
                      <a:pt x="38998" y="47979"/>
                      <a:pt x="24411" y="96032"/>
                    </a:cubicBezTo>
                    <a:cubicBezTo>
                      <a:pt x="9824" y="144085"/>
                      <a:pt x="31932" y="192198"/>
                      <a:pt x="31932" y="192198"/>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9" name="Google Shape;1199;p6"/>
              <p:cNvSpPr/>
              <p:nvPr/>
            </p:nvSpPr>
            <p:spPr>
              <a:xfrm>
                <a:off x="5729411" y="2955188"/>
                <a:ext cx="115688" cy="57550"/>
              </a:xfrm>
              <a:custGeom>
                <a:avLst/>
                <a:gdLst/>
                <a:ahLst/>
                <a:cxnLst/>
                <a:rect l="l" t="t" r="r" b="b"/>
                <a:pathLst>
                  <a:path w="115688" h="57550" extrusionOk="0">
                    <a:moveTo>
                      <a:pt x="0" y="6001"/>
                    </a:moveTo>
                    <a:cubicBezTo>
                      <a:pt x="0" y="6001"/>
                      <a:pt x="41624" y="-7253"/>
                      <a:pt x="70549" y="5633"/>
                    </a:cubicBezTo>
                    <a:cubicBezTo>
                      <a:pt x="99468" y="18519"/>
                      <a:pt x="115688" y="57550"/>
                      <a:pt x="115688" y="57550"/>
                    </a:cubicBezTo>
                    <a:cubicBezTo>
                      <a:pt x="115688" y="57550"/>
                      <a:pt x="95530" y="36065"/>
                      <a:pt x="66604" y="23180"/>
                    </a:cubicBezTo>
                    <a:cubicBezTo>
                      <a:pt x="37686" y="10288"/>
                      <a:pt x="0" y="6001"/>
                      <a:pt x="0" y="6001"/>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0" name="Google Shape;1200;p6"/>
              <p:cNvSpPr/>
              <p:nvPr/>
            </p:nvSpPr>
            <p:spPr>
              <a:xfrm>
                <a:off x="5644770" y="3232576"/>
                <a:ext cx="107746" cy="41387"/>
              </a:xfrm>
              <a:custGeom>
                <a:avLst/>
                <a:gdLst/>
                <a:ahLst/>
                <a:cxnLst/>
                <a:rect l="l" t="t" r="r" b="b"/>
                <a:pathLst>
                  <a:path w="107746" h="41387" extrusionOk="0">
                    <a:moveTo>
                      <a:pt x="1481" y="3864"/>
                    </a:moveTo>
                    <a:cubicBezTo>
                      <a:pt x="10609" y="-9176"/>
                      <a:pt x="23984" y="13970"/>
                      <a:pt x="55742" y="26239"/>
                    </a:cubicBezTo>
                    <a:cubicBezTo>
                      <a:pt x="75894" y="34022"/>
                      <a:pt x="107747" y="32401"/>
                      <a:pt x="107747" y="32401"/>
                    </a:cubicBezTo>
                    <a:cubicBezTo>
                      <a:pt x="107747" y="32401"/>
                      <a:pt x="80033" y="45708"/>
                      <a:pt x="55119" y="39935"/>
                    </a:cubicBezTo>
                    <a:cubicBezTo>
                      <a:pt x="27286" y="33486"/>
                      <a:pt x="-7647" y="16897"/>
                      <a:pt x="1481" y="3864"/>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1" name="Google Shape;1201;p6"/>
              <p:cNvSpPr/>
              <p:nvPr/>
            </p:nvSpPr>
            <p:spPr>
              <a:xfrm>
                <a:off x="5653033" y="3040937"/>
                <a:ext cx="182709" cy="164586"/>
              </a:xfrm>
              <a:custGeom>
                <a:avLst/>
                <a:gdLst/>
                <a:ahLst/>
                <a:cxnLst/>
                <a:rect l="l" t="t" r="r" b="b"/>
                <a:pathLst>
                  <a:path w="182709" h="164586" extrusionOk="0">
                    <a:moveTo>
                      <a:pt x="337" y="83785"/>
                    </a:moveTo>
                    <a:cubicBezTo>
                      <a:pt x="-4157" y="43140"/>
                      <a:pt x="37031" y="9687"/>
                      <a:pt x="81896" y="1999"/>
                    </a:cubicBezTo>
                    <a:cubicBezTo>
                      <a:pt x="161118" y="-11577"/>
                      <a:pt x="177875" y="46984"/>
                      <a:pt x="182375" y="87630"/>
                    </a:cubicBezTo>
                    <a:cubicBezTo>
                      <a:pt x="186869" y="128269"/>
                      <a:pt x="145393" y="165526"/>
                      <a:pt x="99885" y="164568"/>
                    </a:cubicBezTo>
                    <a:cubicBezTo>
                      <a:pt x="54377" y="163610"/>
                      <a:pt x="4837" y="124425"/>
                      <a:pt x="337" y="83785"/>
                    </a:cubicBezTo>
                    <a:close/>
                  </a:path>
                </a:pathLst>
              </a:custGeom>
              <a:solidFill>
                <a:srgbClr val="DF7B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2" name="Google Shape;1202;p6"/>
              <p:cNvSpPr/>
              <p:nvPr/>
            </p:nvSpPr>
            <p:spPr>
              <a:xfrm>
                <a:off x="5684822" y="3066096"/>
                <a:ext cx="122234" cy="115944"/>
              </a:xfrm>
              <a:custGeom>
                <a:avLst/>
                <a:gdLst/>
                <a:ahLst/>
                <a:cxnLst/>
                <a:rect l="l" t="t" r="r" b="b"/>
                <a:pathLst>
                  <a:path w="122234" h="115944" extrusionOk="0">
                    <a:moveTo>
                      <a:pt x="64815" y="2939"/>
                    </a:moveTo>
                    <a:cubicBezTo>
                      <a:pt x="94477" y="10514"/>
                      <a:pt x="124474" y="34878"/>
                      <a:pt x="122103" y="63081"/>
                    </a:cubicBezTo>
                    <a:cubicBezTo>
                      <a:pt x="119732" y="91283"/>
                      <a:pt x="85811" y="118487"/>
                      <a:pt x="55325" y="115755"/>
                    </a:cubicBezTo>
                    <a:cubicBezTo>
                      <a:pt x="24832" y="113022"/>
                      <a:pt x="-2232" y="80339"/>
                      <a:pt x="146" y="52137"/>
                    </a:cubicBezTo>
                    <a:cubicBezTo>
                      <a:pt x="2517" y="23935"/>
                      <a:pt x="12864" y="-10315"/>
                      <a:pt x="64815" y="2939"/>
                    </a:cubicBezTo>
                    <a:close/>
                  </a:path>
                </a:pathLst>
              </a:custGeom>
              <a:solidFill>
                <a:srgbClr val="C568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3" name="Google Shape;1203;p6"/>
              <p:cNvSpPr/>
              <p:nvPr/>
            </p:nvSpPr>
            <p:spPr>
              <a:xfrm>
                <a:off x="5724556" y="3087274"/>
                <a:ext cx="62409" cy="62765"/>
              </a:xfrm>
              <a:custGeom>
                <a:avLst/>
                <a:gdLst/>
                <a:ahLst/>
                <a:cxnLst/>
                <a:rect l="l" t="t" r="r" b="b"/>
                <a:pathLst>
                  <a:path w="62409" h="62765" extrusionOk="0">
                    <a:moveTo>
                      <a:pt x="6970" y="12206"/>
                    </a:moveTo>
                    <a:cubicBezTo>
                      <a:pt x="17827" y="-1516"/>
                      <a:pt x="37476" y="-4048"/>
                      <a:pt x="50864" y="6547"/>
                    </a:cubicBezTo>
                    <a:cubicBezTo>
                      <a:pt x="64246" y="17135"/>
                      <a:pt x="66295" y="36845"/>
                      <a:pt x="55439" y="50561"/>
                    </a:cubicBezTo>
                    <a:cubicBezTo>
                      <a:pt x="44583" y="64277"/>
                      <a:pt x="24933" y="66816"/>
                      <a:pt x="11552" y="56221"/>
                    </a:cubicBezTo>
                    <a:cubicBezTo>
                      <a:pt x="-1836" y="45632"/>
                      <a:pt x="-3886" y="25922"/>
                      <a:pt x="6970" y="12206"/>
                    </a:cubicBezTo>
                    <a:close/>
                  </a:path>
                </a:pathLst>
              </a:custGeom>
              <a:solidFill>
                <a:srgbClr val="8C3A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4" name="Google Shape;1204;p6"/>
              <p:cNvSpPr/>
              <p:nvPr/>
            </p:nvSpPr>
            <p:spPr>
              <a:xfrm>
                <a:off x="5741564" y="3101196"/>
                <a:ext cx="35030" cy="35067"/>
              </a:xfrm>
              <a:custGeom>
                <a:avLst/>
                <a:gdLst/>
                <a:ahLst/>
                <a:cxnLst/>
                <a:rect l="l" t="t" r="r" b="b"/>
                <a:pathLst>
                  <a:path w="35030" h="35067" extrusionOk="0">
                    <a:moveTo>
                      <a:pt x="3806" y="6683"/>
                    </a:moveTo>
                    <a:cubicBezTo>
                      <a:pt x="9827" y="-925"/>
                      <a:pt x="20844" y="-2231"/>
                      <a:pt x="28412" y="3763"/>
                    </a:cubicBezTo>
                    <a:cubicBezTo>
                      <a:pt x="35987" y="9751"/>
                      <a:pt x="37246" y="20775"/>
                      <a:pt x="31225" y="28383"/>
                    </a:cubicBezTo>
                    <a:cubicBezTo>
                      <a:pt x="25204" y="35991"/>
                      <a:pt x="14187" y="37297"/>
                      <a:pt x="6612" y="31309"/>
                    </a:cubicBezTo>
                    <a:cubicBezTo>
                      <a:pt x="-955" y="25315"/>
                      <a:pt x="-2214" y="14291"/>
                      <a:pt x="3806" y="6683"/>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205" name="Google Shape;1205;p6"/>
              <p:cNvGrpSpPr/>
              <p:nvPr/>
            </p:nvGrpSpPr>
            <p:grpSpPr>
              <a:xfrm>
                <a:off x="5451973" y="2805048"/>
                <a:ext cx="575175" cy="596822"/>
                <a:chOff x="5451973" y="2805048"/>
                <a:chExt cx="575175" cy="596822"/>
              </a:xfrm>
            </p:grpSpPr>
            <p:sp>
              <p:nvSpPr>
                <p:cNvPr id="1206" name="Google Shape;1206;p6"/>
                <p:cNvSpPr/>
                <p:nvPr/>
              </p:nvSpPr>
              <p:spPr>
                <a:xfrm>
                  <a:off x="5984563" y="3032619"/>
                  <a:ext cx="42585" cy="18079"/>
                </a:xfrm>
                <a:custGeom>
                  <a:avLst/>
                  <a:gdLst/>
                  <a:ahLst/>
                  <a:cxnLst/>
                  <a:rect l="l" t="t" r="r" b="b"/>
                  <a:pathLst>
                    <a:path w="42585" h="18079" extrusionOk="0">
                      <a:moveTo>
                        <a:pt x="39587" y="579"/>
                      </a:moveTo>
                      <a:cubicBezTo>
                        <a:pt x="38342" y="-30"/>
                        <a:pt x="36909" y="-204"/>
                        <a:pt x="35488" y="278"/>
                      </a:cubicBezTo>
                      <a:cubicBezTo>
                        <a:pt x="33439" y="948"/>
                        <a:pt x="31209" y="1544"/>
                        <a:pt x="29267" y="2488"/>
                      </a:cubicBezTo>
                      <a:cubicBezTo>
                        <a:pt x="25657" y="4223"/>
                        <a:pt x="22242" y="6513"/>
                        <a:pt x="18705" y="8402"/>
                      </a:cubicBezTo>
                      <a:cubicBezTo>
                        <a:pt x="12504" y="11717"/>
                        <a:pt x="6268" y="14885"/>
                        <a:pt x="0" y="18079"/>
                      </a:cubicBezTo>
                      <a:cubicBezTo>
                        <a:pt x="6911" y="16793"/>
                        <a:pt x="13856" y="15394"/>
                        <a:pt x="20795" y="14248"/>
                      </a:cubicBezTo>
                      <a:cubicBezTo>
                        <a:pt x="24753" y="13592"/>
                        <a:pt x="28858" y="13358"/>
                        <a:pt x="32776" y="12541"/>
                      </a:cubicBezTo>
                      <a:cubicBezTo>
                        <a:pt x="34892" y="12099"/>
                        <a:pt x="36922" y="11288"/>
                        <a:pt x="38951" y="10572"/>
                      </a:cubicBezTo>
                      <a:cubicBezTo>
                        <a:pt x="41784" y="9607"/>
                        <a:pt x="43251" y="6533"/>
                        <a:pt x="42293" y="3700"/>
                      </a:cubicBezTo>
                      <a:cubicBezTo>
                        <a:pt x="41811" y="2287"/>
                        <a:pt x="40826" y="1195"/>
                        <a:pt x="39587" y="57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7" name="Google Shape;1207;p6"/>
                <p:cNvSpPr/>
                <p:nvPr/>
              </p:nvSpPr>
              <p:spPr>
                <a:xfrm>
                  <a:off x="5969702" y="3090747"/>
                  <a:ext cx="36753" cy="11053"/>
                </a:xfrm>
                <a:custGeom>
                  <a:avLst/>
                  <a:gdLst/>
                  <a:ahLst/>
                  <a:cxnLst/>
                  <a:rect l="l" t="t" r="r" b="b"/>
                  <a:pathLst>
                    <a:path w="36753" h="11053" extrusionOk="0">
                      <a:moveTo>
                        <a:pt x="34812" y="1199"/>
                      </a:moveTo>
                      <a:cubicBezTo>
                        <a:pt x="33754" y="309"/>
                        <a:pt x="32341" y="-100"/>
                        <a:pt x="30847" y="21"/>
                      </a:cubicBezTo>
                      <a:cubicBezTo>
                        <a:pt x="15457" y="4052"/>
                        <a:pt x="12557" y="4883"/>
                        <a:pt x="15471" y="4079"/>
                      </a:cubicBezTo>
                      <a:cubicBezTo>
                        <a:pt x="19984" y="2833"/>
                        <a:pt x="24512" y="1501"/>
                        <a:pt x="28985" y="88"/>
                      </a:cubicBezTo>
                      <a:cubicBezTo>
                        <a:pt x="29535" y="-87"/>
                        <a:pt x="27860" y="208"/>
                        <a:pt x="27284" y="282"/>
                      </a:cubicBezTo>
                      <a:cubicBezTo>
                        <a:pt x="25744" y="476"/>
                        <a:pt x="24351" y="918"/>
                        <a:pt x="22891" y="1420"/>
                      </a:cubicBezTo>
                      <a:cubicBezTo>
                        <a:pt x="19127" y="2706"/>
                        <a:pt x="15263" y="3871"/>
                        <a:pt x="11432" y="4943"/>
                      </a:cubicBezTo>
                      <a:cubicBezTo>
                        <a:pt x="9831" y="5385"/>
                        <a:pt x="5036" y="6571"/>
                        <a:pt x="6657" y="6202"/>
                      </a:cubicBezTo>
                      <a:cubicBezTo>
                        <a:pt x="9604" y="5519"/>
                        <a:pt x="0" y="8071"/>
                        <a:pt x="0" y="8071"/>
                      </a:cubicBezTo>
                      <a:cubicBezTo>
                        <a:pt x="0" y="8071"/>
                        <a:pt x="20520" y="9886"/>
                        <a:pt x="15859" y="9424"/>
                      </a:cubicBezTo>
                      <a:cubicBezTo>
                        <a:pt x="14513" y="9290"/>
                        <a:pt x="13187" y="9303"/>
                        <a:pt x="11847" y="9189"/>
                      </a:cubicBezTo>
                      <a:cubicBezTo>
                        <a:pt x="15805" y="9598"/>
                        <a:pt x="19730" y="10067"/>
                        <a:pt x="23661" y="10703"/>
                      </a:cubicBezTo>
                      <a:cubicBezTo>
                        <a:pt x="25181" y="10951"/>
                        <a:pt x="26594" y="11105"/>
                        <a:pt x="28148" y="11038"/>
                      </a:cubicBezTo>
                      <a:cubicBezTo>
                        <a:pt x="28725" y="11011"/>
                        <a:pt x="30432" y="11071"/>
                        <a:pt x="29863" y="10997"/>
                      </a:cubicBezTo>
                      <a:cubicBezTo>
                        <a:pt x="25222" y="10355"/>
                        <a:pt x="29836" y="10964"/>
                        <a:pt x="31711" y="10776"/>
                      </a:cubicBezTo>
                      <a:cubicBezTo>
                        <a:pt x="34692" y="10529"/>
                        <a:pt x="36989" y="7943"/>
                        <a:pt x="36734" y="4963"/>
                      </a:cubicBezTo>
                      <a:cubicBezTo>
                        <a:pt x="36607" y="3470"/>
                        <a:pt x="35877" y="2097"/>
                        <a:pt x="34812" y="119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8" name="Google Shape;1208;p6"/>
                <p:cNvSpPr/>
                <p:nvPr/>
              </p:nvSpPr>
              <p:spPr>
                <a:xfrm>
                  <a:off x="5927228" y="3122469"/>
                  <a:ext cx="29248" cy="11925"/>
                </a:xfrm>
                <a:custGeom>
                  <a:avLst/>
                  <a:gdLst/>
                  <a:ahLst/>
                  <a:cxnLst/>
                  <a:rect l="l" t="t" r="r" b="b"/>
                  <a:pathLst>
                    <a:path w="29248" h="11925" extrusionOk="0">
                      <a:moveTo>
                        <a:pt x="28296" y="3459"/>
                      </a:moveTo>
                      <a:cubicBezTo>
                        <a:pt x="27513" y="2307"/>
                        <a:pt x="26381" y="1477"/>
                        <a:pt x="24907" y="1195"/>
                      </a:cubicBezTo>
                      <a:cubicBezTo>
                        <a:pt x="17373" y="1437"/>
                        <a:pt x="18659" y="1323"/>
                        <a:pt x="17353" y="1370"/>
                      </a:cubicBezTo>
                      <a:cubicBezTo>
                        <a:pt x="17882" y="1229"/>
                        <a:pt x="18665" y="1396"/>
                        <a:pt x="18773" y="814"/>
                      </a:cubicBezTo>
                      <a:cubicBezTo>
                        <a:pt x="19168" y="-1249"/>
                        <a:pt x="14533" y="1242"/>
                        <a:pt x="12437" y="1396"/>
                      </a:cubicBezTo>
                      <a:cubicBezTo>
                        <a:pt x="10361" y="1550"/>
                        <a:pt x="6610" y="-392"/>
                        <a:pt x="6215" y="1658"/>
                      </a:cubicBezTo>
                      <a:cubicBezTo>
                        <a:pt x="5834" y="3687"/>
                        <a:pt x="0" y="1912"/>
                        <a:pt x="0" y="1912"/>
                      </a:cubicBezTo>
                      <a:cubicBezTo>
                        <a:pt x="0" y="1912"/>
                        <a:pt x="2599" y="3104"/>
                        <a:pt x="5686" y="4450"/>
                      </a:cubicBezTo>
                      <a:cubicBezTo>
                        <a:pt x="5298" y="6493"/>
                        <a:pt x="9510" y="6238"/>
                        <a:pt x="11385" y="7143"/>
                      </a:cubicBezTo>
                      <a:cubicBezTo>
                        <a:pt x="13281" y="8060"/>
                        <a:pt x="16630" y="11991"/>
                        <a:pt x="17024" y="9922"/>
                      </a:cubicBezTo>
                      <a:cubicBezTo>
                        <a:pt x="17420" y="7839"/>
                        <a:pt x="16971" y="9949"/>
                        <a:pt x="22791" y="11831"/>
                      </a:cubicBezTo>
                      <a:cubicBezTo>
                        <a:pt x="25731" y="12386"/>
                        <a:pt x="28597" y="10438"/>
                        <a:pt x="29153" y="7498"/>
                      </a:cubicBezTo>
                      <a:cubicBezTo>
                        <a:pt x="29435" y="6024"/>
                        <a:pt x="29073" y="4604"/>
                        <a:pt x="28296" y="345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9" name="Google Shape;1209;p6"/>
                <p:cNvSpPr/>
                <p:nvPr/>
              </p:nvSpPr>
              <p:spPr>
                <a:xfrm>
                  <a:off x="5962944" y="3207066"/>
                  <a:ext cx="26505" cy="16672"/>
                </a:xfrm>
                <a:custGeom>
                  <a:avLst/>
                  <a:gdLst/>
                  <a:ahLst/>
                  <a:cxnLst/>
                  <a:rect l="l" t="t" r="r" b="b"/>
                  <a:pathLst>
                    <a:path w="26505" h="16672" extrusionOk="0">
                      <a:moveTo>
                        <a:pt x="23554" y="6470"/>
                      </a:moveTo>
                      <a:cubicBezTo>
                        <a:pt x="11774" y="3248"/>
                        <a:pt x="9611" y="2652"/>
                        <a:pt x="11854" y="3228"/>
                      </a:cubicBezTo>
                      <a:cubicBezTo>
                        <a:pt x="15350" y="4119"/>
                        <a:pt x="18766" y="5030"/>
                        <a:pt x="22302" y="5760"/>
                      </a:cubicBezTo>
                      <a:cubicBezTo>
                        <a:pt x="22730" y="5847"/>
                        <a:pt x="21619" y="5364"/>
                        <a:pt x="21217" y="5177"/>
                      </a:cubicBezTo>
                      <a:cubicBezTo>
                        <a:pt x="20112" y="4668"/>
                        <a:pt x="19027" y="4534"/>
                        <a:pt x="17842" y="4326"/>
                      </a:cubicBezTo>
                      <a:cubicBezTo>
                        <a:pt x="14814" y="3797"/>
                        <a:pt x="11827" y="2994"/>
                        <a:pt x="8847" y="2244"/>
                      </a:cubicBezTo>
                      <a:cubicBezTo>
                        <a:pt x="7608" y="1936"/>
                        <a:pt x="3858" y="978"/>
                        <a:pt x="5076" y="1360"/>
                      </a:cubicBezTo>
                      <a:cubicBezTo>
                        <a:pt x="7287" y="2056"/>
                        <a:pt x="0" y="0"/>
                        <a:pt x="0" y="0"/>
                      </a:cubicBezTo>
                      <a:cubicBezTo>
                        <a:pt x="0" y="0"/>
                        <a:pt x="1701" y="1440"/>
                        <a:pt x="3992" y="3436"/>
                      </a:cubicBezTo>
                      <a:cubicBezTo>
                        <a:pt x="3905" y="3369"/>
                        <a:pt x="4279" y="3663"/>
                        <a:pt x="4246" y="3643"/>
                      </a:cubicBezTo>
                      <a:cubicBezTo>
                        <a:pt x="3905" y="3389"/>
                        <a:pt x="5934" y="5298"/>
                        <a:pt x="6798" y="6081"/>
                      </a:cubicBezTo>
                      <a:cubicBezTo>
                        <a:pt x="9075" y="8137"/>
                        <a:pt x="11425" y="10180"/>
                        <a:pt x="13549" y="12397"/>
                      </a:cubicBezTo>
                      <a:cubicBezTo>
                        <a:pt x="14379" y="13267"/>
                        <a:pt x="15035" y="14051"/>
                        <a:pt x="16080" y="14680"/>
                      </a:cubicBezTo>
                      <a:cubicBezTo>
                        <a:pt x="16448" y="14908"/>
                        <a:pt x="17560" y="15632"/>
                        <a:pt x="17246" y="15323"/>
                      </a:cubicBezTo>
                      <a:cubicBezTo>
                        <a:pt x="14674" y="12792"/>
                        <a:pt x="17226" y="15390"/>
                        <a:pt x="18498" y="16040"/>
                      </a:cubicBezTo>
                      <a:cubicBezTo>
                        <a:pt x="21143" y="17453"/>
                        <a:pt x="24479" y="16415"/>
                        <a:pt x="25892" y="13776"/>
                      </a:cubicBezTo>
                      <a:cubicBezTo>
                        <a:pt x="27298" y="11131"/>
                        <a:pt x="26193" y="7883"/>
                        <a:pt x="23554" y="647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0" name="Google Shape;1210;p6"/>
                <p:cNvSpPr/>
                <p:nvPr/>
              </p:nvSpPr>
              <p:spPr>
                <a:xfrm>
                  <a:off x="5994790" y="3258567"/>
                  <a:ext cx="24837" cy="18481"/>
                </a:xfrm>
                <a:custGeom>
                  <a:avLst/>
                  <a:gdLst/>
                  <a:ahLst/>
                  <a:cxnLst/>
                  <a:rect l="l" t="t" r="r" b="b"/>
                  <a:pathLst>
                    <a:path w="24837" h="18481" extrusionOk="0">
                      <a:moveTo>
                        <a:pt x="22469" y="8552"/>
                      </a:moveTo>
                      <a:cubicBezTo>
                        <a:pt x="11258" y="4273"/>
                        <a:pt x="9055" y="3462"/>
                        <a:pt x="11191" y="4239"/>
                      </a:cubicBezTo>
                      <a:cubicBezTo>
                        <a:pt x="14526" y="5452"/>
                        <a:pt x="17895" y="6704"/>
                        <a:pt x="21284" y="7755"/>
                      </a:cubicBezTo>
                      <a:cubicBezTo>
                        <a:pt x="21699" y="7883"/>
                        <a:pt x="20554" y="7240"/>
                        <a:pt x="20185" y="7026"/>
                      </a:cubicBezTo>
                      <a:cubicBezTo>
                        <a:pt x="19154" y="6409"/>
                        <a:pt x="18150" y="6222"/>
                        <a:pt x="17011" y="5907"/>
                      </a:cubicBezTo>
                      <a:cubicBezTo>
                        <a:pt x="14098" y="5103"/>
                        <a:pt x="11238" y="4018"/>
                        <a:pt x="8392" y="3007"/>
                      </a:cubicBezTo>
                      <a:cubicBezTo>
                        <a:pt x="7213" y="2585"/>
                        <a:pt x="3737" y="1279"/>
                        <a:pt x="4889" y="1775"/>
                      </a:cubicBezTo>
                      <a:cubicBezTo>
                        <a:pt x="6985" y="2672"/>
                        <a:pt x="0" y="0"/>
                        <a:pt x="0" y="0"/>
                      </a:cubicBezTo>
                      <a:cubicBezTo>
                        <a:pt x="0" y="0"/>
                        <a:pt x="1460" y="1560"/>
                        <a:pt x="3483" y="3737"/>
                      </a:cubicBezTo>
                      <a:cubicBezTo>
                        <a:pt x="2592" y="2853"/>
                        <a:pt x="5164" y="5632"/>
                        <a:pt x="5994" y="6563"/>
                      </a:cubicBezTo>
                      <a:cubicBezTo>
                        <a:pt x="8010" y="8814"/>
                        <a:pt x="9972" y="11151"/>
                        <a:pt x="11807" y="13542"/>
                      </a:cubicBezTo>
                      <a:cubicBezTo>
                        <a:pt x="12530" y="14479"/>
                        <a:pt x="13180" y="15357"/>
                        <a:pt x="14131" y="16080"/>
                      </a:cubicBezTo>
                      <a:cubicBezTo>
                        <a:pt x="14479" y="16341"/>
                        <a:pt x="15504" y="17145"/>
                        <a:pt x="15236" y="16817"/>
                      </a:cubicBezTo>
                      <a:cubicBezTo>
                        <a:pt x="12986" y="14064"/>
                        <a:pt x="15156" y="16783"/>
                        <a:pt x="16335" y="17547"/>
                      </a:cubicBezTo>
                      <a:cubicBezTo>
                        <a:pt x="18819" y="19214"/>
                        <a:pt x="22228" y="18598"/>
                        <a:pt x="23902" y="16120"/>
                      </a:cubicBezTo>
                      <a:cubicBezTo>
                        <a:pt x="25570" y="13636"/>
                        <a:pt x="24954" y="10220"/>
                        <a:pt x="22469" y="855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1" name="Google Shape;1211;p6"/>
                <p:cNvSpPr/>
                <p:nvPr/>
              </p:nvSpPr>
              <p:spPr>
                <a:xfrm>
                  <a:off x="5948237" y="3258521"/>
                  <a:ext cx="24966" cy="19463"/>
                </a:xfrm>
                <a:custGeom>
                  <a:avLst/>
                  <a:gdLst/>
                  <a:ahLst/>
                  <a:cxnLst/>
                  <a:rect l="l" t="t" r="r" b="b"/>
                  <a:pathLst>
                    <a:path w="24966" h="19463" extrusionOk="0">
                      <a:moveTo>
                        <a:pt x="22683" y="9698"/>
                      </a:moveTo>
                      <a:cubicBezTo>
                        <a:pt x="15839" y="6784"/>
                        <a:pt x="17078" y="7334"/>
                        <a:pt x="15866" y="6824"/>
                      </a:cubicBezTo>
                      <a:cubicBezTo>
                        <a:pt x="16421" y="6925"/>
                        <a:pt x="17078" y="7287"/>
                        <a:pt x="17426" y="6798"/>
                      </a:cubicBezTo>
                      <a:cubicBezTo>
                        <a:pt x="18645" y="5103"/>
                        <a:pt x="13428" y="5338"/>
                        <a:pt x="11473" y="4601"/>
                      </a:cubicBezTo>
                      <a:cubicBezTo>
                        <a:pt x="9537" y="3871"/>
                        <a:pt x="6945" y="623"/>
                        <a:pt x="5740" y="2304"/>
                      </a:cubicBezTo>
                      <a:cubicBezTo>
                        <a:pt x="4541" y="3965"/>
                        <a:pt x="0" y="0"/>
                        <a:pt x="0" y="0"/>
                      </a:cubicBezTo>
                      <a:cubicBezTo>
                        <a:pt x="0" y="0"/>
                        <a:pt x="1855" y="2116"/>
                        <a:pt x="4052" y="4608"/>
                      </a:cubicBezTo>
                      <a:cubicBezTo>
                        <a:pt x="2846" y="6282"/>
                        <a:pt x="6818" y="7762"/>
                        <a:pt x="8124" y="9363"/>
                      </a:cubicBezTo>
                      <a:cubicBezTo>
                        <a:pt x="9436" y="10983"/>
                        <a:pt x="10682" y="16006"/>
                        <a:pt x="11901" y="14312"/>
                      </a:cubicBezTo>
                      <a:cubicBezTo>
                        <a:pt x="13133" y="12604"/>
                        <a:pt x="11914" y="14272"/>
                        <a:pt x="16361" y="18404"/>
                      </a:cubicBezTo>
                      <a:cubicBezTo>
                        <a:pt x="18786" y="20152"/>
                        <a:pt x="22208" y="19710"/>
                        <a:pt x="23956" y="17286"/>
                      </a:cubicBezTo>
                      <a:cubicBezTo>
                        <a:pt x="25711" y="14854"/>
                        <a:pt x="25115" y="11452"/>
                        <a:pt x="22683" y="9698"/>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2" name="Google Shape;1212;p6"/>
                <p:cNvSpPr/>
                <p:nvPr/>
              </p:nvSpPr>
              <p:spPr>
                <a:xfrm>
                  <a:off x="5878157" y="3231464"/>
                  <a:ext cx="24341" cy="26474"/>
                </a:xfrm>
                <a:custGeom>
                  <a:avLst/>
                  <a:gdLst/>
                  <a:ahLst/>
                  <a:cxnLst/>
                  <a:rect l="l" t="t" r="r" b="b"/>
                  <a:pathLst>
                    <a:path w="24341" h="26474" extrusionOk="0">
                      <a:moveTo>
                        <a:pt x="20621" y="14781"/>
                      </a:moveTo>
                      <a:cubicBezTo>
                        <a:pt x="21639" y="15430"/>
                        <a:pt x="18638" y="13395"/>
                        <a:pt x="17647" y="12705"/>
                      </a:cubicBezTo>
                      <a:cubicBezTo>
                        <a:pt x="16643" y="12008"/>
                        <a:pt x="15618" y="11399"/>
                        <a:pt x="14607" y="10716"/>
                      </a:cubicBezTo>
                      <a:cubicBezTo>
                        <a:pt x="11600" y="8680"/>
                        <a:pt x="8646" y="6409"/>
                        <a:pt x="5726" y="4253"/>
                      </a:cubicBezTo>
                      <a:cubicBezTo>
                        <a:pt x="4762" y="3536"/>
                        <a:pt x="1956" y="1426"/>
                        <a:pt x="2906" y="2156"/>
                      </a:cubicBezTo>
                      <a:cubicBezTo>
                        <a:pt x="5766" y="4367"/>
                        <a:pt x="0" y="0"/>
                        <a:pt x="0" y="0"/>
                      </a:cubicBezTo>
                      <a:cubicBezTo>
                        <a:pt x="0" y="0"/>
                        <a:pt x="9255" y="15511"/>
                        <a:pt x="7454" y="12330"/>
                      </a:cubicBezTo>
                      <a:cubicBezTo>
                        <a:pt x="6268" y="10247"/>
                        <a:pt x="4882" y="8251"/>
                        <a:pt x="3616" y="6215"/>
                      </a:cubicBezTo>
                      <a:cubicBezTo>
                        <a:pt x="4226" y="7260"/>
                        <a:pt x="4862" y="8311"/>
                        <a:pt x="5465" y="9356"/>
                      </a:cubicBezTo>
                      <a:cubicBezTo>
                        <a:pt x="7293" y="12517"/>
                        <a:pt x="8968" y="15779"/>
                        <a:pt x="10722" y="18980"/>
                      </a:cubicBezTo>
                      <a:cubicBezTo>
                        <a:pt x="11305" y="20038"/>
                        <a:pt x="13026" y="23132"/>
                        <a:pt x="12490" y="22054"/>
                      </a:cubicBezTo>
                      <a:cubicBezTo>
                        <a:pt x="10850" y="18779"/>
                        <a:pt x="12530" y="22021"/>
                        <a:pt x="14901" y="24659"/>
                      </a:cubicBezTo>
                      <a:cubicBezTo>
                        <a:pt x="16904" y="26883"/>
                        <a:pt x="20306" y="27104"/>
                        <a:pt x="22529" y="25101"/>
                      </a:cubicBezTo>
                      <a:cubicBezTo>
                        <a:pt x="24753" y="23099"/>
                        <a:pt x="24967" y="19697"/>
                        <a:pt x="22965" y="17473"/>
                      </a:cubicBezTo>
                      <a:cubicBezTo>
                        <a:pt x="11459" y="8753"/>
                        <a:pt x="8472" y="6650"/>
                        <a:pt x="11405" y="8747"/>
                      </a:cubicBezTo>
                      <a:cubicBezTo>
                        <a:pt x="14385" y="10870"/>
                        <a:pt x="17540" y="12812"/>
                        <a:pt x="20621" y="1478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3" name="Google Shape;1213;p6"/>
                <p:cNvSpPr/>
                <p:nvPr/>
              </p:nvSpPr>
              <p:spPr>
                <a:xfrm>
                  <a:off x="5916017" y="3331233"/>
                  <a:ext cx="25201" cy="29535"/>
                </a:xfrm>
                <a:custGeom>
                  <a:avLst/>
                  <a:gdLst/>
                  <a:ahLst/>
                  <a:cxnLst/>
                  <a:rect l="l" t="t" r="r" b="b"/>
                  <a:pathLst>
                    <a:path w="25201" h="29535" extrusionOk="0">
                      <a:moveTo>
                        <a:pt x="0" y="0"/>
                      </a:moveTo>
                      <a:cubicBezTo>
                        <a:pt x="0" y="0"/>
                        <a:pt x="1011" y="1882"/>
                        <a:pt x="1889" y="3456"/>
                      </a:cubicBezTo>
                      <a:cubicBezTo>
                        <a:pt x="1226" y="2304"/>
                        <a:pt x="3201" y="5659"/>
                        <a:pt x="3844" y="6818"/>
                      </a:cubicBezTo>
                      <a:cubicBezTo>
                        <a:pt x="3938" y="6992"/>
                        <a:pt x="4039" y="7159"/>
                        <a:pt x="4132" y="7334"/>
                      </a:cubicBezTo>
                      <a:cubicBezTo>
                        <a:pt x="4682" y="8325"/>
                        <a:pt x="5204" y="9423"/>
                        <a:pt x="5746" y="10421"/>
                      </a:cubicBezTo>
                      <a:cubicBezTo>
                        <a:pt x="7648" y="13950"/>
                        <a:pt x="9370" y="17473"/>
                        <a:pt x="11198" y="21036"/>
                      </a:cubicBezTo>
                      <a:cubicBezTo>
                        <a:pt x="11801" y="22215"/>
                        <a:pt x="13736" y="25751"/>
                        <a:pt x="13167" y="24552"/>
                      </a:cubicBezTo>
                      <a:cubicBezTo>
                        <a:pt x="11459" y="20922"/>
                        <a:pt x="13080" y="24525"/>
                        <a:pt x="15551" y="27552"/>
                      </a:cubicBezTo>
                      <a:cubicBezTo>
                        <a:pt x="17447" y="29876"/>
                        <a:pt x="20895" y="30198"/>
                        <a:pt x="23213" y="28303"/>
                      </a:cubicBezTo>
                      <a:cubicBezTo>
                        <a:pt x="25530" y="26407"/>
                        <a:pt x="25872" y="23112"/>
                        <a:pt x="23976" y="20795"/>
                      </a:cubicBezTo>
                      <a:cubicBezTo>
                        <a:pt x="11981" y="10394"/>
                        <a:pt x="8914" y="7802"/>
                        <a:pt x="11981" y="10320"/>
                      </a:cubicBezTo>
                      <a:cubicBezTo>
                        <a:pt x="15082" y="12872"/>
                        <a:pt x="18297" y="15323"/>
                        <a:pt x="21512" y="17721"/>
                      </a:cubicBezTo>
                      <a:cubicBezTo>
                        <a:pt x="22577" y="18518"/>
                        <a:pt x="19516" y="16020"/>
                        <a:pt x="18485" y="15189"/>
                      </a:cubicBezTo>
                      <a:cubicBezTo>
                        <a:pt x="17440" y="14352"/>
                        <a:pt x="16288" y="13582"/>
                        <a:pt x="15230" y="12752"/>
                      </a:cubicBezTo>
                      <a:cubicBezTo>
                        <a:pt x="12102" y="10287"/>
                        <a:pt x="9102" y="7655"/>
                        <a:pt x="6061" y="5076"/>
                      </a:cubicBezTo>
                      <a:cubicBezTo>
                        <a:pt x="5050" y="4219"/>
                        <a:pt x="2036" y="1661"/>
                        <a:pt x="3027" y="2538"/>
                      </a:cubicBezTo>
                      <a:cubicBezTo>
                        <a:pt x="6008" y="5164"/>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4" name="Google Shape;1214;p6"/>
                <p:cNvSpPr/>
                <p:nvPr/>
              </p:nvSpPr>
              <p:spPr>
                <a:xfrm>
                  <a:off x="5783531" y="3370485"/>
                  <a:ext cx="15326" cy="31385"/>
                </a:xfrm>
                <a:custGeom>
                  <a:avLst/>
                  <a:gdLst/>
                  <a:ahLst/>
                  <a:cxnLst/>
                  <a:rect l="l" t="t" r="r" b="b"/>
                  <a:pathLst>
                    <a:path w="15326" h="31385" extrusionOk="0">
                      <a:moveTo>
                        <a:pt x="0" y="0"/>
                      </a:moveTo>
                      <a:cubicBezTo>
                        <a:pt x="0" y="0"/>
                        <a:pt x="2806" y="16891"/>
                        <a:pt x="2384" y="13776"/>
                      </a:cubicBezTo>
                      <a:cubicBezTo>
                        <a:pt x="1969" y="10729"/>
                        <a:pt x="1340" y="7702"/>
                        <a:pt x="1085" y="4634"/>
                      </a:cubicBezTo>
                      <a:cubicBezTo>
                        <a:pt x="951" y="3074"/>
                        <a:pt x="1641" y="7682"/>
                        <a:pt x="1929" y="9222"/>
                      </a:cubicBezTo>
                      <a:cubicBezTo>
                        <a:pt x="2458" y="12042"/>
                        <a:pt x="3074" y="15571"/>
                        <a:pt x="3315" y="18431"/>
                      </a:cubicBezTo>
                      <a:cubicBezTo>
                        <a:pt x="3449" y="19978"/>
                        <a:pt x="3858" y="24612"/>
                        <a:pt x="3550" y="23092"/>
                      </a:cubicBezTo>
                      <a:cubicBezTo>
                        <a:pt x="2920" y="20011"/>
                        <a:pt x="3583" y="23152"/>
                        <a:pt x="4769" y="27559"/>
                      </a:cubicBezTo>
                      <a:cubicBezTo>
                        <a:pt x="5626" y="30426"/>
                        <a:pt x="8566" y="32006"/>
                        <a:pt x="11439" y="31156"/>
                      </a:cubicBezTo>
                      <a:cubicBezTo>
                        <a:pt x="14305" y="30298"/>
                        <a:pt x="15953" y="27271"/>
                        <a:pt x="15102" y="24405"/>
                      </a:cubicBezTo>
                      <a:cubicBezTo>
                        <a:pt x="7534" y="12189"/>
                        <a:pt x="5787" y="9503"/>
                        <a:pt x="7581" y="12156"/>
                      </a:cubicBezTo>
                      <a:cubicBezTo>
                        <a:pt x="9416" y="14861"/>
                        <a:pt x="11399" y="17507"/>
                        <a:pt x="13636" y="19884"/>
                      </a:cubicBezTo>
                      <a:cubicBezTo>
                        <a:pt x="14774" y="21090"/>
                        <a:pt x="11814" y="17132"/>
                        <a:pt x="10890" y="15752"/>
                      </a:cubicBezTo>
                      <a:cubicBezTo>
                        <a:pt x="8887" y="12745"/>
                        <a:pt x="7554" y="10689"/>
                        <a:pt x="5505" y="7715"/>
                      </a:cubicBezTo>
                      <a:cubicBezTo>
                        <a:pt x="4601" y="6409"/>
                        <a:pt x="2130" y="2451"/>
                        <a:pt x="2793" y="3891"/>
                      </a:cubicBezTo>
                      <a:cubicBezTo>
                        <a:pt x="4139" y="6804"/>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5" name="Google Shape;1215;p6"/>
                <p:cNvSpPr/>
                <p:nvPr/>
              </p:nvSpPr>
              <p:spPr>
                <a:xfrm>
                  <a:off x="5707263" y="3295021"/>
                  <a:ext cx="14584" cy="50924"/>
                </a:xfrm>
                <a:custGeom>
                  <a:avLst/>
                  <a:gdLst/>
                  <a:ahLst/>
                  <a:cxnLst/>
                  <a:rect l="l" t="t" r="r" b="b"/>
                  <a:pathLst>
                    <a:path w="14584" h="50924" extrusionOk="0">
                      <a:moveTo>
                        <a:pt x="0" y="0"/>
                      </a:moveTo>
                      <a:cubicBezTo>
                        <a:pt x="656" y="8271"/>
                        <a:pt x="1279" y="16502"/>
                        <a:pt x="1795" y="24780"/>
                      </a:cubicBezTo>
                      <a:cubicBezTo>
                        <a:pt x="2090" y="29501"/>
                        <a:pt x="2063" y="34370"/>
                        <a:pt x="2525" y="39065"/>
                      </a:cubicBezTo>
                      <a:cubicBezTo>
                        <a:pt x="2773" y="41617"/>
                        <a:pt x="3416" y="44135"/>
                        <a:pt x="3952" y="46633"/>
                      </a:cubicBezTo>
                      <a:cubicBezTo>
                        <a:pt x="4548" y="49566"/>
                        <a:pt x="7360" y="51408"/>
                        <a:pt x="10294" y="50812"/>
                      </a:cubicBezTo>
                      <a:cubicBezTo>
                        <a:pt x="13227" y="50216"/>
                        <a:pt x="15069" y="47403"/>
                        <a:pt x="14473" y="44470"/>
                      </a:cubicBezTo>
                      <a:cubicBezTo>
                        <a:pt x="13991" y="41958"/>
                        <a:pt x="13662" y="39366"/>
                        <a:pt x="12892" y="36922"/>
                      </a:cubicBezTo>
                      <a:cubicBezTo>
                        <a:pt x="11479" y="32415"/>
                        <a:pt x="9476" y="28062"/>
                        <a:pt x="7903" y="23601"/>
                      </a:cubicBezTo>
                      <a:cubicBezTo>
                        <a:pt x="5144" y="15779"/>
                        <a:pt x="2632" y="7869"/>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6" name="Google Shape;1216;p6"/>
                <p:cNvSpPr/>
                <p:nvPr/>
              </p:nvSpPr>
              <p:spPr>
                <a:xfrm>
                  <a:off x="5658487" y="3289562"/>
                  <a:ext cx="11168" cy="41275"/>
                </a:xfrm>
                <a:custGeom>
                  <a:avLst/>
                  <a:gdLst/>
                  <a:ahLst/>
                  <a:cxnLst/>
                  <a:rect l="l" t="t" r="r" b="b"/>
                  <a:pathLst>
                    <a:path w="11168" h="41275" extrusionOk="0">
                      <a:moveTo>
                        <a:pt x="8472" y="0"/>
                      </a:moveTo>
                      <a:cubicBezTo>
                        <a:pt x="6925" y="6275"/>
                        <a:pt x="5472" y="12578"/>
                        <a:pt x="3791" y="18819"/>
                      </a:cubicBezTo>
                      <a:cubicBezTo>
                        <a:pt x="2833" y="22376"/>
                        <a:pt x="1453" y="25905"/>
                        <a:pt x="656" y="29495"/>
                      </a:cubicBezTo>
                      <a:cubicBezTo>
                        <a:pt x="228" y="31424"/>
                        <a:pt x="167" y="33460"/>
                        <a:pt x="20" y="35422"/>
                      </a:cubicBezTo>
                      <a:cubicBezTo>
                        <a:pt x="-234" y="38409"/>
                        <a:pt x="1935" y="41001"/>
                        <a:pt x="4916" y="41255"/>
                      </a:cubicBezTo>
                      <a:cubicBezTo>
                        <a:pt x="7903" y="41510"/>
                        <a:pt x="10495" y="39346"/>
                        <a:pt x="10749" y="36360"/>
                      </a:cubicBezTo>
                      <a:cubicBezTo>
                        <a:pt x="10943" y="34397"/>
                        <a:pt x="11245" y="32354"/>
                        <a:pt x="11151" y="30379"/>
                      </a:cubicBezTo>
                      <a:cubicBezTo>
                        <a:pt x="10970" y="26709"/>
                        <a:pt x="10280" y="23019"/>
                        <a:pt x="9946" y="19355"/>
                      </a:cubicBezTo>
                      <a:cubicBezTo>
                        <a:pt x="9343" y="12919"/>
                        <a:pt x="8927" y="6443"/>
                        <a:pt x="8472"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7" name="Google Shape;1217;p6"/>
                <p:cNvSpPr/>
                <p:nvPr/>
              </p:nvSpPr>
              <p:spPr>
                <a:xfrm>
                  <a:off x="5674485" y="3348706"/>
                  <a:ext cx="10965" cy="52734"/>
                </a:xfrm>
                <a:custGeom>
                  <a:avLst/>
                  <a:gdLst/>
                  <a:ahLst/>
                  <a:cxnLst/>
                  <a:rect l="l" t="t" r="r" b="b"/>
                  <a:pathLst>
                    <a:path w="10965" h="52734" extrusionOk="0">
                      <a:moveTo>
                        <a:pt x="5687" y="0"/>
                      </a:moveTo>
                      <a:cubicBezTo>
                        <a:pt x="4642" y="8385"/>
                        <a:pt x="3618" y="16763"/>
                        <a:pt x="2439" y="25135"/>
                      </a:cubicBezTo>
                      <a:cubicBezTo>
                        <a:pt x="1769" y="29903"/>
                        <a:pt x="711" y="34665"/>
                        <a:pt x="202" y="39454"/>
                      </a:cubicBezTo>
                      <a:cubicBezTo>
                        <a:pt x="-72" y="42046"/>
                        <a:pt x="8" y="44678"/>
                        <a:pt x="21" y="47283"/>
                      </a:cubicBezTo>
                      <a:cubicBezTo>
                        <a:pt x="15" y="50277"/>
                        <a:pt x="2506" y="52721"/>
                        <a:pt x="5500" y="52734"/>
                      </a:cubicBezTo>
                      <a:cubicBezTo>
                        <a:pt x="8493" y="52748"/>
                        <a:pt x="10877" y="50337"/>
                        <a:pt x="10884" y="47343"/>
                      </a:cubicBezTo>
                      <a:cubicBezTo>
                        <a:pt x="10918" y="44738"/>
                        <a:pt x="11078" y="42059"/>
                        <a:pt x="10824" y="39460"/>
                      </a:cubicBezTo>
                      <a:cubicBezTo>
                        <a:pt x="10362" y="34679"/>
                        <a:pt x="9398" y="29876"/>
                        <a:pt x="8761" y="25101"/>
                      </a:cubicBezTo>
                      <a:cubicBezTo>
                        <a:pt x="7649" y="16723"/>
                        <a:pt x="6658" y="8399"/>
                        <a:pt x="5687"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8" name="Google Shape;1218;p6"/>
                <p:cNvSpPr/>
                <p:nvPr/>
              </p:nvSpPr>
              <p:spPr>
                <a:xfrm>
                  <a:off x="5502086" y="3281740"/>
                  <a:ext cx="33539" cy="35773"/>
                </a:xfrm>
                <a:custGeom>
                  <a:avLst/>
                  <a:gdLst/>
                  <a:ahLst/>
                  <a:cxnLst/>
                  <a:rect l="l" t="t" r="r" b="b"/>
                  <a:pathLst>
                    <a:path w="33539" h="35773" extrusionOk="0">
                      <a:moveTo>
                        <a:pt x="33540" y="0"/>
                      </a:moveTo>
                      <a:cubicBezTo>
                        <a:pt x="27807" y="4688"/>
                        <a:pt x="22087" y="9457"/>
                        <a:pt x="16274" y="14038"/>
                      </a:cubicBezTo>
                      <a:cubicBezTo>
                        <a:pt x="12959" y="16649"/>
                        <a:pt x="9356" y="18960"/>
                        <a:pt x="6155" y="21699"/>
                      </a:cubicBezTo>
                      <a:cubicBezTo>
                        <a:pt x="4420" y="23179"/>
                        <a:pt x="2947" y="24941"/>
                        <a:pt x="1419" y="26622"/>
                      </a:cubicBezTo>
                      <a:cubicBezTo>
                        <a:pt x="-616" y="28818"/>
                        <a:pt x="-429" y="32281"/>
                        <a:pt x="1768" y="34317"/>
                      </a:cubicBezTo>
                      <a:cubicBezTo>
                        <a:pt x="3958" y="36353"/>
                        <a:pt x="7353" y="36246"/>
                        <a:pt x="9389" y="34049"/>
                      </a:cubicBezTo>
                      <a:cubicBezTo>
                        <a:pt x="10950" y="32401"/>
                        <a:pt x="12604" y="30827"/>
                        <a:pt x="13957" y="28993"/>
                      </a:cubicBezTo>
                      <a:cubicBezTo>
                        <a:pt x="16442" y="25590"/>
                        <a:pt x="18544" y="21759"/>
                        <a:pt x="20902" y="18264"/>
                      </a:cubicBezTo>
                      <a:cubicBezTo>
                        <a:pt x="25047" y="12122"/>
                        <a:pt x="29287" y="6061"/>
                        <a:pt x="3354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9" name="Google Shape;1219;p6"/>
                <p:cNvSpPr/>
                <p:nvPr/>
              </p:nvSpPr>
              <p:spPr>
                <a:xfrm>
                  <a:off x="5519958" y="3225289"/>
                  <a:ext cx="24943" cy="27134"/>
                </a:xfrm>
                <a:custGeom>
                  <a:avLst/>
                  <a:gdLst/>
                  <a:ahLst/>
                  <a:cxnLst/>
                  <a:rect l="l" t="t" r="r" b="b"/>
                  <a:pathLst>
                    <a:path w="24943" h="27134" extrusionOk="0">
                      <a:moveTo>
                        <a:pt x="24943" y="0"/>
                      </a:moveTo>
                      <a:cubicBezTo>
                        <a:pt x="24943" y="0"/>
                        <a:pt x="9365" y="11881"/>
                        <a:pt x="13256" y="8934"/>
                      </a:cubicBezTo>
                      <a:cubicBezTo>
                        <a:pt x="16471" y="6510"/>
                        <a:pt x="19605" y="4072"/>
                        <a:pt x="22881" y="1721"/>
                      </a:cubicBezTo>
                      <a:cubicBezTo>
                        <a:pt x="23684" y="1152"/>
                        <a:pt x="21447" y="3000"/>
                        <a:pt x="20684" y="3623"/>
                      </a:cubicBezTo>
                      <a:cubicBezTo>
                        <a:pt x="18688" y="5231"/>
                        <a:pt x="17670" y="6048"/>
                        <a:pt x="15594" y="7568"/>
                      </a:cubicBezTo>
                      <a:cubicBezTo>
                        <a:pt x="12312" y="9986"/>
                        <a:pt x="8810" y="11968"/>
                        <a:pt x="5441" y="14218"/>
                      </a:cubicBezTo>
                      <a:cubicBezTo>
                        <a:pt x="4349" y="14948"/>
                        <a:pt x="3431" y="15879"/>
                        <a:pt x="2541" y="16823"/>
                      </a:cubicBezTo>
                      <a:cubicBezTo>
                        <a:pt x="1918" y="17473"/>
                        <a:pt x="2387" y="17131"/>
                        <a:pt x="1858" y="17681"/>
                      </a:cubicBezTo>
                      <a:cubicBezTo>
                        <a:pt x="1791" y="17754"/>
                        <a:pt x="1489" y="17929"/>
                        <a:pt x="1570" y="17875"/>
                      </a:cubicBezTo>
                      <a:cubicBezTo>
                        <a:pt x="-540" y="20005"/>
                        <a:pt x="-520" y="23494"/>
                        <a:pt x="1610" y="25604"/>
                      </a:cubicBezTo>
                      <a:cubicBezTo>
                        <a:pt x="3740" y="27707"/>
                        <a:pt x="7142" y="27619"/>
                        <a:pt x="9251" y="25490"/>
                      </a:cubicBezTo>
                      <a:cubicBezTo>
                        <a:pt x="17074" y="12711"/>
                        <a:pt x="19237" y="9302"/>
                        <a:pt x="17061" y="12792"/>
                      </a:cubicBezTo>
                      <a:cubicBezTo>
                        <a:pt x="14442" y="17004"/>
                        <a:pt x="11964" y="21224"/>
                        <a:pt x="9405" y="25476"/>
                      </a:cubicBezTo>
                      <a:cubicBezTo>
                        <a:pt x="9271" y="25697"/>
                        <a:pt x="9693" y="25054"/>
                        <a:pt x="9881" y="24874"/>
                      </a:cubicBezTo>
                      <a:cubicBezTo>
                        <a:pt x="10082" y="24673"/>
                        <a:pt x="10779" y="24056"/>
                        <a:pt x="10939" y="23889"/>
                      </a:cubicBezTo>
                      <a:cubicBezTo>
                        <a:pt x="12018" y="22764"/>
                        <a:pt x="12814" y="21599"/>
                        <a:pt x="13558" y="20226"/>
                      </a:cubicBezTo>
                      <a:cubicBezTo>
                        <a:pt x="15828" y="16013"/>
                        <a:pt x="18326" y="11995"/>
                        <a:pt x="20704" y="7836"/>
                      </a:cubicBezTo>
                      <a:cubicBezTo>
                        <a:pt x="21233" y="6905"/>
                        <a:pt x="21728" y="5934"/>
                        <a:pt x="22251" y="5003"/>
                      </a:cubicBezTo>
                      <a:cubicBezTo>
                        <a:pt x="22733" y="4125"/>
                        <a:pt x="24300" y="1574"/>
                        <a:pt x="23744" y="2404"/>
                      </a:cubicBezTo>
                      <a:cubicBezTo>
                        <a:pt x="21447" y="5813"/>
                        <a:pt x="24943" y="0"/>
                        <a:pt x="24943"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0" name="Google Shape;1220;p6"/>
                <p:cNvSpPr/>
                <p:nvPr/>
              </p:nvSpPr>
              <p:spPr>
                <a:xfrm>
                  <a:off x="5472250" y="3214339"/>
                  <a:ext cx="23814" cy="17365"/>
                </a:xfrm>
                <a:custGeom>
                  <a:avLst/>
                  <a:gdLst/>
                  <a:ahLst/>
                  <a:cxnLst/>
                  <a:rect l="l" t="t" r="r" b="b"/>
                  <a:pathLst>
                    <a:path w="23814" h="17365" extrusionOk="0">
                      <a:moveTo>
                        <a:pt x="23815" y="0"/>
                      </a:moveTo>
                      <a:cubicBezTo>
                        <a:pt x="23815" y="0"/>
                        <a:pt x="11672" y="4300"/>
                        <a:pt x="14820" y="3235"/>
                      </a:cubicBezTo>
                      <a:cubicBezTo>
                        <a:pt x="17104" y="2465"/>
                        <a:pt x="19421" y="1628"/>
                        <a:pt x="21752" y="1025"/>
                      </a:cubicBezTo>
                      <a:cubicBezTo>
                        <a:pt x="22455" y="844"/>
                        <a:pt x="20412" y="1648"/>
                        <a:pt x="19749" y="1962"/>
                      </a:cubicBezTo>
                      <a:cubicBezTo>
                        <a:pt x="19146" y="2244"/>
                        <a:pt x="18517" y="2605"/>
                        <a:pt x="17908" y="2880"/>
                      </a:cubicBezTo>
                      <a:cubicBezTo>
                        <a:pt x="15215" y="4065"/>
                        <a:pt x="12382" y="5144"/>
                        <a:pt x="9489" y="5733"/>
                      </a:cubicBezTo>
                      <a:cubicBezTo>
                        <a:pt x="8236" y="5987"/>
                        <a:pt x="7044" y="6155"/>
                        <a:pt x="5826" y="6470"/>
                      </a:cubicBezTo>
                      <a:cubicBezTo>
                        <a:pt x="2839" y="6269"/>
                        <a:pt x="213" y="8539"/>
                        <a:pt x="12" y="11519"/>
                      </a:cubicBezTo>
                      <a:cubicBezTo>
                        <a:pt x="-189" y="14506"/>
                        <a:pt x="2075" y="17132"/>
                        <a:pt x="5062" y="17339"/>
                      </a:cubicBezTo>
                      <a:cubicBezTo>
                        <a:pt x="14425" y="8653"/>
                        <a:pt x="17003" y="6309"/>
                        <a:pt x="14438" y="8673"/>
                      </a:cubicBezTo>
                      <a:cubicBezTo>
                        <a:pt x="11404" y="11459"/>
                        <a:pt x="8391" y="14312"/>
                        <a:pt x="5611" y="17353"/>
                      </a:cubicBezTo>
                      <a:cubicBezTo>
                        <a:pt x="5564" y="17399"/>
                        <a:pt x="6730" y="17319"/>
                        <a:pt x="7614" y="17118"/>
                      </a:cubicBezTo>
                      <a:cubicBezTo>
                        <a:pt x="9074" y="16790"/>
                        <a:pt x="10333" y="16234"/>
                        <a:pt x="11545" y="15330"/>
                      </a:cubicBezTo>
                      <a:cubicBezTo>
                        <a:pt x="14626" y="13040"/>
                        <a:pt x="17713" y="8432"/>
                        <a:pt x="19990" y="5371"/>
                      </a:cubicBezTo>
                      <a:cubicBezTo>
                        <a:pt x="20399" y="4822"/>
                        <a:pt x="20794" y="4219"/>
                        <a:pt x="21196" y="3663"/>
                      </a:cubicBezTo>
                      <a:cubicBezTo>
                        <a:pt x="21631" y="3067"/>
                        <a:pt x="23071" y="1440"/>
                        <a:pt x="22475" y="1875"/>
                      </a:cubicBezTo>
                      <a:cubicBezTo>
                        <a:pt x="19662" y="3938"/>
                        <a:pt x="23815" y="0"/>
                        <a:pt x="23815"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1" name="Google Shape;1221;p6"/>
                <p:cNvSpPr/>
                <p:nvPr/>
              </p:nvSpPr>
              <p:spPr>
                <a:xfrm>
                  <a:off x="5451973" y="3150433"/>
                  <a:ext cx="28219" cy="24241"/>
                </a:xfrm>
                <a:custGeom>
                  <a:avLst/>
                  <a:gdLst/>
                  <a:ahLst/>
                  <a:cxnLst/>
                  <a:rect l="l" t="t" r="r" b="b"/>
                  <a:pathLst>
                    <a:path w="28219" h="24241" extrusionOk="0">
                      <a:moveTo>
                        <a:pt x="28220" y="0"/>
                      </a:moveTo>
                      <a:cubicBezTo>
                        <a:pt x="28220" y="0"/>
                        <a:pt x="10740" y="9838"/>
                        <a:pt x="15100" y="7387"/>
                      </a:cubicBezTo>
                      <a:cubicBezTo>
                        <a:pt x="17939" y="5786"/>
                        <a:pt x="20752" y="4099"/>
                        <a:pt x="23585" y="2491"/>
                      </a:cubicBezTo>
                      <a:cubicBezTo>
                        <a:pt x="22420" y="3127"/>
                        <a:pt x="20652" y="4058"/>
                        <a:pt x="19473" y="4688"/>
                      </a:cubicBezTo>
                      <a:cubicBezTo>
                        <a:pt x="15488" y="6824"/>
                        <a:pt x="11564" y="8961"/>
                        <a:pt x="7458" y="10850"/>
                      </a:cubicBezTo>
                      <a:cubicBezTo>
                        <a:pt x="6025" y="11513"/>
                        <a:pt x="4806" y="12243"/>
                        <a:pt x="3600" y="13254"/>
                      </a:cubicBezTo>
                      <a:cubicBezTo>
                        <a:pt x="3219" y="13575"/>
                        <a:pt x="2917" y="13910"/>
                        <a:pt x="2542" y="14238"/>
                      </a:cubicBezTo>
                      <a:cubicBezTo>
                        <a:pt x="2375" y="14379"/>
                        <a:pt x="1772" y="14721"/>
                        <a:pt x="1960" y="14613"/>
                      </a:cubicBezTo>
                      <a:cubicBezTo>
                        <a:pt x="6333" y="12176"/>
                        <a:pt x="1926" y="14674"/>
                        <a:pt x="1893" y="14701"/>
                      </a:cubicBezTo>
                      <a:cubicBezTo>
                        <a:pt x="-384" y="16643"/>
                        <a:pt x="-639" y="20065"/>
                        <a:pt x="1303" y="22349"/>
                      </a:cubicBezTo>
                      <a:cubicBezTo>
                        <a:pt x="3239" y="24626"/>
                        <a:pt x="6661" y="24880"/>
                        <a:pt x="8945" y="22938"/>
                      </a:cubicBezTo>
                      <a:cubicBezTo>
                        <a:pt x="8811" y="23105"/>
                        <a:pt x="9360" y="22697"/>
                        <a:pt x="9528" y="22563"/>
                      </a:cubicBezTo>
                      <a:cubicBezTo>
                        <a:pt x="9628" y="22476"/>
                        <a:pt x="9628" y="22382"/>
                        <a:pt x="9728" y="22302"/>
                      </a:cubicBezTo>
                      <a:cubicBezTo>
                        <a:pt x="10184" y="21927"/>
                        <a:pt x="10720" y="21585"/>
                        <a:pt x="11162" y="21197"/>
                      </a:cubicBezTo>
                      <a:cubicBezTo>
                        <a:pt x="12488" y="20032"/>
                        <a:pt x="13439" y="18658"/>
                        <a:pt x="14450" y="17225"/>
                      </a:cubicBezTo>
                      <a:cubicBezTo>
                        <a:pt x="17229" y="13274"/>
                        <a:pt x="20284" y="9523"/>
                        <a:pt x="23351" y="5800"/>
                      </a:cubicBezTo>
                      <a:cubicBezTo>
                        <a:pt x="23853" y="5184"/>
                        <a:pt x="24422" y="4588"/>
                        <a:pt x="24931" y="3971"/>
                      </a:cubicBezTo>
                      <a:cubicBezTo>
                        <a:pt x="25474" y="3322"/>
                        <a:pt x="27041" y="1346"/>
                        <a:pt x="26498" y="1996"/>
                      </a:cubicBezTo>
                      <a:cubicBezTo>
                        <a:pt x="23860" y="5137"/>
                        <a:pt x="28220" y="0"/>
                        <a:pt x="2822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2" name="Google Shape;1222;p6"/>
                <p:cNvSpPr/>
                <p:nvPr/>
              </p:nvSpPr>
              <p:spPr>
                <a:xfrm>
                  <a:off x="5510375" y="3020839"/>
                  <a:ext cx="29436" cy="11829"/>
                </a:xfrm>
                <a:custGeom>
                  <a:avLst/>
                  <a:gdLst/>
                  <a:ahLst/>
                  <a:cxnLst/>
                  <a:rect l="l" t="t" r="r" b="b"/>
                  <a:pathLst>
                    <a:path w="29436" h="11829" extrusionOk="0">
                      <a:moveTo>
                        <a:pt x="29436" y="11829"/>
                      </a:moveTo>
                      <a:cubicBezTo>
                        <a:pt x="29436" y="11829"/>
                        <a:pt x="27420" y="10731"/>
                        <a:pt x="24608" y="9271"/>
                      </a:cubicBezTo>
                      <a:cubicBezTo>
                        <a:pt x="25813" y="9833"/>
                        <a:pt x="22203" y="8052"/>
                        <a:pt x="21031" y="7423"/>
                      </a:cubicBezTo>
                      <a:cubicBezTo>
                        <a:pt x="18225" y="5902"/>
                        <a:pt x="15513" y="4315"/>
                        <a:pt x="12820" y="2600"/>
                      </a:cubicBezTo>
                      <a:cubicBezTo>
                        <a:pt x="11762" y="1924"/>
                        <a:pt x="10771" y="1261"/>
                        <a:pt x="9572" y="866"/>
                      </a:cubicBezTo>
                      <a:cubicBezTo>
                        <a:pt x="9137" y="725"/>
                        <a:pt x="7891" y="317"/>
                        <a:pt x="8286" y="551"/>
                      </a:cubicBezTo>
                      <a:cubicBezTo>
                        <a:pt x="11508" y="2473"/>
                        <a:pt x="8206" y="544"/>
                        <a:pt x="6760" y="183"/>
                      </a:cubicBezTo>
                      <a:cubicBezTo>
                        <a:pt x="3866" y="-594"/>
                        <a:pt x="953" y="1181"/>
                        <a:pt x="183" y="4067"/>
                      </a:cubicBezTo>
                      <a:cubicBezTo>
                        <a:pt x="-594" y="6960"/>
                        <a:pt x="1181" y="9874"/>
                        <a:pt x="4074" y="10644"/>
                      </a:cubicBezTo>
                      <a:cubicBezTo>
                        <a:pt x="16778" y="11240"/>
                        <a:pt x="19129" y="11354"/>
                        <a:pt x="16718" y="11280"/>
                      </a:cubicBezTo>
                      <a:cubicBezTo>
                        <a:pt x="12961" y="11166"/>
                        <a:pt x="9204" y="10979"/>
                        <a:pt x="5447" y="11032"/>
                      </a:cubicBezTo>
                      <a:cubicBezTo>
                        <a:pt x="4985" y="11039"/>
                        <a:pt x="6371" y="11327"/>
                        <a:pt x="6820" y="11421"/>
                      </a:cubicBezTo>
                      <a:cubicBezTo>
                        <a:pt x="8052" y="11682"/>
                        <a:pt x="9164" y="11521"/>
                        <a:pt x="10416" y="11468"/>
                      </a:cubicBezTo>
                      <a:cubicBezTo>
                        <a:pt x="13604" y="11327"/>
                        <a:pt x="16752" y="11367"/>
                        <a:pt x="19939" y="11454"/>
                      </a:cubicBezTo>
                      <a:cubicBezTo>
                        <a:pt x="21272" y="11488"/>
                        <a:pt x="25277" y="11802"/>
                        <a:pt x="23951" y="11689"/>
                      </a:cubicBezTo>
                      <a:cubicBezTo>
                        <a:pt x="21547" y="11488"/>
                        <a:pt x="29436" y="11829"/>
                        <a:pt x="29436" y="1182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3" name="Google Shape;1223;p6"/>
                <p:cNvSpPr/>
                <p:nvPr/>
              </p:nvSpPr>
              <p:spPr>
                <a:xfrm>
                  <a:off x="5495757" y="2982897"/>
                  <a:ext cx="30894" cy="13976"/>
                </a:xfrm>
                <a:custGeom>
                  <a:avLst/>
                  <a:gdLst/>
                  <a:ahLst/>
                  <a:cxnLst/>
                  <a:rect l="l" t="t" r="r" b="b"/>
                  <a:pathLst>
                    <a:path w="30894" h="13976" extrusionOk="0">
                      <a:moveTo>
                        <a:pt x="30894" y="13902"/>
                      </a:moveTo>
                      <a:cubicBezTo>
                        <a:pt x="30894" y="13902"/>
                        <a:pt x="28075" y="12207"/>
                        <a:pt x="24773" y="10319"/>
                      </a:cubicBezTo>
                      <a:cubicBezTo>
                        <a:pt x="24820" y="10238"/>
                        <a:pt x="24981" y="10466"/>
                        <a:pt x="25014" y="10365"/>
                      </a:cubicBezTo>
                      <a:cubicBezTo>
                        <a:pt x="25731" y="8196"/>
                        <a:pt x="21010" y="8129"/>
                        <a:pt x="19067" y="6916"/>
                      </a:cubicBezTo>
                      <a:cubicBezTo>
                        <a:pt x="17111" y="5704"/>
                        <a:pt x="13964" y="956"/>
                        <a:pt x="13240" y="3146"/>
                      </a:cubicBezTo>
                      <a:cubicBezTo>
                        <a:pt x="12510" y="5356"/>
                        <a:pt x="13247" y="3086"/>
                        <a:pt x="7126" y="266"/>
                      </a:cubicBezTo>
                      <a:cubicBezTo>
                        <a:pt x="4286" y="-672"/>
                        <a:pt x="1212" y="956"/>
                        <a:pt x="275" y="3795"/>
                      </a:cubicBezTo>
                      <a:cubicBezTo>
                        <a:pt x="-663" y="6642"/>
                        <a:pt x="877" y="9642"/>
                        <a:pt x="3717" y="10580"/>
                      </a:cubicBezTo>
                      <a:cubicBezTo>
                        <a:pt x="11901" y="11558"/>
                        <a:pt x="10434" y="11417"/>
                        <a:pt x="11881" y="11584"/>
                      </a:cubicBezTo>
                      <a:cubicBezTo>
                        <a:pt x="11291" y="11651"/>
                        <a:pt x="10488" y="11397"/>
                        <a:pt x="10287" y="12000"/>
                      </a:cubicBezTo>
                      <a:cubicBezTo>
                        <a:pt x="9564" y="14196"/>
                        <a:pt x="14915" y="12261"/>
                        <a:pt x="17212" y="12448"/>
                      </a:cubicBezTo>
                      <a:cubicBezTo>
                        <a:pt x="19496" y="12629"/>
                        <a:pt x="23373" y="15301"/>
                        <a:pt x="24090" y="13132"/>
                      </a:cubicBezTo>
                      <a:cubicBezTo>
                        <a:pt x="24800" y="10968"/>
                        <a:pt x="30894" y="13902"/>
                        <a:pt x="30894" y="1390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4" name="Google Shape;1224;p6"/>
                <p:cNvSpPr/>
                <p:nvPr/>
              </p:nvSpPr>
              <p:spPr>
                <a:xfrm>
                  <a:off x="5528937" y="2960168"/>
                  <a:ext cx="22815" cy="18159"/>
                </a:xfrm>
                <a:custGeom>
                  <a:avLst/>
                  <a:gdLst/>
                  <a:ahLst/>
                  <a:cxnLst/>
                  <a:rect l="l" t="t" r="r" b="b"/>
                  <a:pathLst>
                    <a:path w="22815" h="18159" extrusionOk="0">
                      <a:moveTo>
                        <a:pt x="9661" y="1731"/>
                      </a:moveTo>
                      <a:cubicBezTo>
                        <a:pt x="11570" y="4409"/>
                        <a:pt x="9708" y="1818"/>
                        <a:pt x="8643" y="1068"/>
                      </a:cubicBezTo>
                      <a:cubicBezTo>
                        <a:pt x="6233" y="-707"/>
                        <a:pt x="2817" y="-225"/>
                        <a:pt x="1042" y="2186"/>
                      </a:cubicBezTo>
                      <a:cubicBezTo>
                        <a:pt x="-733" y="4597"/>
                        <a:pt x="-177" y="7932"/>
                        <a:pt x="2227" y="9707"/>
                      </a:cubicBezTo>
                      <a:cubicBezTo>
                        <a:pt x="12528" y="13920"/>
                        <a:pt x="14537" y="14730"/>
                        <a:pt x="12568" y="13966"/>
                      </a:cubicBezTo>
                      <a:cubicBezTo>
                        <a:pt x="9501" y="12774"/>
                        <a:pt x="6393" y="11549"/>
                        <a:pt x="3266" y="10524"/>
                      </a:cubicBezTo>
                      <a:cubicBezTo>
                        <a:pt x="2884" y="10397"/>
                        <a:pt x="3875" y="11053"/>
                        <a:pt x="4210" y="11267"/>
                      </a:cubicBezTo>
                      <a:cubicBezTo>
                        <a:pt x="4518" y="11468"/>
                        <a:pt x="4873" y="11629"/>
                        <a:pt x="5208" y="11777"/>
                      </a:cubicBezTo>
                      <a:cubicBezTo>
                        <a:pt x="5422" y="11877"/>
                        <a:pt x="6889" y="12259"/>
                        <a:pt x="7143" y="12332"/>
                      </a:cubicBezTo>
                      <a:cubicBezTo>
                        <a:pt x="9835" y="13123"/>
                        <a:pt x="12508" y="14154"/>
                        <a:pt x="15127" y="15152"/>
                      </a:cubicBezTo>
                      <a:cubicBezTo>
                        <a:pt x="16211" y="15567"/>
                        <a:pt x="19379" y="16907"/>
                        <a:pt x="18321" y="16418"/>
                      </a:cubicBezTo>
                      <a:cubicBezTo>
                        <a:pt x="16399" y="15540"/>
                        <a:pt x="22815" y="18159"/>
                        <a:pt x="22815" y="18159"/>
                      </a:cubicBezTo>
                      <a:cubicBezTo>
                        <a:pt x="22815" y="18159"/>
                        <a:pt x="21516" y="16625"/>
                        <a:pt x="19734" y="14462"/>
                      </a:cubicBezTo>
                      <a:cubicBezTo>
                        <a:pt x="19654" y="14375"/>
                        <a:pt x="19620" y="14254"/>
                        <a:pt x="19540" y="14167"/>
                      </a:cubicBezTo>
                      <a:cubicBezTo>
                        <a:pt x="19748" y="14368"/>
                        <a:pt x="18261" y="12486"/>
                        <a:pt x="17611" y="11663"/>
                      </a:cubicBezTo>
                      <a:cubicBezTo>
                        <a:pt x="15877" y="9459"/>
                        <a:pt x="14162" y="7236"/>
                        <a:pt x="12608" y="4905"/>
                      </a:cubicBezTo>
                      <a:cubicBezTo>
                        <a:pt x="11992" y="3988"/>
                        <a:pt x="11463" y="3197"/>
                        <a:pt x="10606" y="2481"/>
                      </a:cubicBezTo>
                      <a:cubicBezTo>
                        <a:pt x="10298" y="2226"/>
                        <a:pt x="9427" y="1409"/>
                        <a:pt x="9661" y="173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5" name="Google Shape;1225;p6"/>
                <p:cNvSpPr/>
                <p:nvPr/>
              </p:nvSpPr>
              <p:spPr>
                <a:xfrm>
                  <a:off x="5627872" y="3003193"/>
                  <a:ext cx="28444" cy="30044"/>
                </a:xfrm>
                <a:custGeom>
                  <a:avLst/>
                  <a:gdLst/>
                  <a:ahLst/>
                  <a:cxnLst/>
                  <a:rect l="l" t="t" r="r" b="b"/>
                  <a:pathLst>
                    <a:path w="28444" h="30044" extrusionOk="0">
                      <a:moveTo>
                        <a:pt x="9451" y="1722"/>
                      </a:moveTo>
                      <a:cubicBezTo>
                        <a:pt x="7402" y="-461"/>
                        <a:pt x="3873" y="-588"/>
                        <a:pt x="1689" y="1454"/>
                      </a:cubicBezTo>
                      <a:cubicBezTo>
                        <a:pt x="-501" y="3497"/>
                        <a:pt x="-554" y="6946"/>
                        <a:pt x="1488" y="9129"/>
                      </a:cubicBezTo>
                      <a:cubicBezTo>
                        <a:pt x="14977" y="19584"/>
                        <a:pt x="18392" y="22042"/>
                        <a:pt x="14957" y="19510"/>
                      </a:cubicBezTo>
                      <a:cubicBezTo>
                        <a:pt x="11487" y="16958"/>
                        <a:pt x="7924" y="14634"/>
                        <a:pt x="4348" y="12237"/>
                      </a:cubicBezTo>
                      <a:cubicBezTo>
                        <a:pt x="3162" y="11440"/>
                        <a:pt x="6612" y="13971"/>
                        <a:pt x="7771" y="14802"/>
                      </a:cubicBezTo>
                      <a:cubicBezTo>
                        <a:pt x="8936" y="15639"/>
                        <a:pt x="10154" y="16369"/>
                        <a:pt x="11333" y="17200"/>
                      </a:cubicBezTo>
                      <a:cubicBezTo>
                        <a:pt x="14829" y="19671"/>
                        <a:pt x="18258" y="22236"/>
                        <a:pt x="21667" y="24821"/>
                      </a:cubicBezTo>
                      <a:cubicBezTo>
                        <a:pt x="22799" y="25678"/>
                        <a:pt x="26208" y="28270"/>
                        <a:pt x="25090" y="27393"/>
                      </a:cubicBezTo>
                      <a:cubicBezTo>
                        <a:pt x="21741" y="24754"/>
                        <a:pt x="28445" y="30045"/>
                        <a:pt x="28445" y="30045"/>
                      </a:cubicBezTo>
                      <a:cubicBezTo>
                        <a:pt x="28445" y="30045"/>
                        <a:pt x="27152" y="28103"/>
                        <a:pt x="26081" y="26495"/>
                      </a:cubicBezTo>
                      <a:cubicBezTo>
                        <a:pt x="25277" y="25323"/>
                        <a:pt x="24520" y="24111"/>
                        <a:pt x="23717" y="22946"/>
                      </a:cubicBezTo>
                      <a:cubicBezTo>
                        <a:pt x="22933" y="21754"/>
                        <a:pt x="22189" y="20501"/>
                        <a:pt x="21413" y="19303"/>
                      </a:cubicBezTo>
                      <a:cubicBezTo>
                        <a:pt x="19075" y="15699"/>
                        <a:pt x="16946" y="12029"/>
                        <a:pt x="14675" y="8372"/>
                      </a:cubicBezTo>
                      <a:cubicBezTo>
                        <a:pt x="13925" y="7167"/>
                        <a:pt x="11595" y="3591"/>
                        <a:pt x="12311" y="4823"/>
                      </a:cubicBezTo>
                      <a:cubicBezTo>
                        <a:pt x="14468" y="8553"/>
                        <a:pt x="12325" y="4803"/>
                        <a:pt x="9451" y="172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6" name="Google Shape;1226;p6"/>
                <p:cNvSpPr/>
                <p:nvPr/>
              </p:nvSpPr>
              <p:spPr>
                <a:xfrm>
                  <a:off x="5659047" y="3005904"/>
                  <a:ext cx="22016" cy="27889"/>
                </a:xfrm>
                <a:custGeom>
                  <a:avLst/>
                  <a:gdLst/>
                  <a:ahLst/>
                  <a:cxnLst/>
                  <a:rect l="l" t="t" r="r" b="b"/>
                  <a:pathLst>
                    <a:path w="22016" h="27889" extrusionOk="0">
                      <a:moveTo>
                        <a:pt x="9887" y="2199"/>
                      </a:moveTo>
                      <a:cubicBezTo>
                        <a:pt x="8113" y="-212"/>
                        <a:pt x="4670" y="-714"/>
                        <a:pt x="2253" y="1060"/>
                      </a:cubicBezTo>
                      <a:cubicBezTo>
                        <a:pt x="-158" y="2828"/>
                        <a:pt x="-741" y="6210"/>
                        <a:pt x="1027" y="8622"/>
                      </a:cubicBezTo>
                      <a:cubicBezTo>
                        <a:pt x="7135" y="14261"/>
                        <a:pt x="5950" y="13209"/>
                        <a:pt x="7155" y="14314"/>
                      </a:cubicBezTo>
                      <a:cubicBezTo>
                        <a:pt x="6726" y="14153"/>
                        <a:pt x="6285" y="13524"/>
                        <a:pt x="5849" y="13839"/>
                      </a:cubicBezTo>
                      <a:cubicBezTo>
                        <a:pt x="3920" y="15259"/>
                        <a:pt x="9553" y="16786"/>
                        <a:pt x="11375" y="18353"/>
                      </a:cubicBezTo>
                      <a:cubicBezTo>
                        <a:pt x="13183" y="19900"/>
                        <a:pt x="14777" y="24528"/>
                        <a:pt x="16692" y="23121"/>
                      </a:cubicBezTo>
                      <a:cubicBezTo>
                        <a:pt x="18601" y="21721"/>
                        <a:pt x="22016" y="27890"/>
                        <a:pt x="22016" y="27890"/>
                      </a:cubicBezTo>
                      <a:cubicBezTo>
                        <a:pt x="22016" y="27890"/>
                        <a:pt x="20643" y="24949"/>
                        <a:pt x="18996" y="21447"/>
                      </a:cubicBezTo>
                      <a:cubicBezTo>
                        <a:pt x="18963" y="21474"/>
                        <a:pt x="18949" y="21353"/>
                        <a:pt x="18916" y="21380"/>
                      </a:cubicBezTo>
                      <a:cubicBezTo>
                        <a:pt x="20657" y="19947"/>
                        <a:pt x="16980" y="17074"/>
                        <a:pt x="16049" y="14917"/>
                      </a:cubicBezTo>
                      <a:cubicBezTo>
                        <a:pt x="15105" y="12714"/>
                        <a:pt x="15259" y="6867"/>
                        <a:pt x="13330" y="8280"/>
                      </a:cubicBezTo>
                      <a:cubicBezTo>
                        <a:pt x="11381" y="9713"/>
                        <a:pt x="13404" y="8273"/>
                        <a:pt x="9887" y="219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7" name="Google Shape;1227;p6"/>
                <p:cNvSpPr/>
                <p:nvPr/>
              </p:nvSpPr>
              <p:spPr>
                <a:xfrm>
                  <a:off x="5604419" y="2833539"/>
                  <a:ext cx="25550" cy="28456"/>
                </a:xfrm>
                <a:custGeom>
                  <a:avLst/>
                  <a:gdLst/>
                  <a:ahLst/>
                  <a:cxnLst/>
                  <a:rect l="l" t="t" r="r" b="b"/>
                  <a:pathLst>
                    <a:path w="25550" h="28456" extrusionOk="0">
                      <a:moveTo>
                        <a:pt x="9497" y="1895"/>
                      </a:moveTo>
                      <a:cubicBezTo>
                        <a:pt x="7528" y="-355"/>
                        <a:pt x="4106" y="-664"/>
                        <a:pt x="1849" y="1305"/>
                      </a:cubicBezTo>
                      <a:cubicBezTo>
                        <a:pt x="-402" y="3274"/>
                        <a:pt x="-629" y="6764"/>
                        <a:pt x="1340" y="9014"/>
                      </a:cubicBezTo>
                      <a:cubicBezTo>
                        <a:pt x="13442" y="18745"/>
                        <a:pt x="15726" y="20520"/>
                        <a:pt x="13402" y="18705"/>
                      </a:cubicBezTo>
                      <a:cubicBezTo>
                        <a:pt x="9805" y="15879"/>
                        <a:pt x="6222" y="13046"/>
                        <a:pt x="2512" y="10367"/>
                      </a:cubicBezTo>
                      <a:cubicBezTo>
                        <a:pt x="2056" y="10032"/>
                        <a:pt x="3215" y="11237"/>
                        <a:pt x="3604" y="11646"/>
                      </a:cubicBezTo>
                      <a:cubicBezTo>
                        <a:pt x="4648" y="12744"/>
                        <a:pt x="5887" y="13582"/>
                        <a:pt x="7126" y="14432"/>
                      </a:cubicBezTo>
                      <a:cubicBezTo>
                        <a:pt x="10328" y="16629"/>
                        <a:pt x="13455" y="18926"/>
                        <a:pt x="16523" y="21303"/>
                      </a:cubicBezTo>
                      <a:cubicBezTo>
                        <a:pt x="17802" y="22301"/>
                        <a:pt x="21539" y="25355"/>
                        <a:pt x="20307" y="24304"/>
                      </a:cubicBezTo>
                      <a:cubicBezTo>
                        <a:pt x="18063" y="22388"/>
                        <a:pt x="25550" y="28456"/>
                        <a:pt x="25550" y="28456"/>
                      </a:cubicBezTo>
                      <a:cubicBezTo>
                        <a:pt x="25550" y="28456"/>
                        <a:pt x="24137" y="26005"/>
                        <a:pt x="22148" y="22683"/>
                      </a:cubicBezTo>
                      <a:cubicBezTo>
                        <a:pt x="23026" y="24043"/>
                        <a:pt x="20521" y="19917"/>
                        <a:pt x="19711" y="18517"/>
                      </a:cubicBezTo>
                      <a:cubicBezTo>
                        <a:pt x="17762" y="15155"/>
                        <a:pt x="15819" y="11780"/>
                        <a:pt x="14071" y="8317"/>
                      </a:cubicBezTo>
                      <a:cubicBezTo>
                        <a:pt x="13388" y="6971"/>
                        <a:pt x="12705" y="5712"/>
                        <a:pt x="11754" y="4527"/>
                      </a:cubicBezTo>
                      <a:cubicBezTo>
                        <a:pt x="11399" y="4085"/>
                        <a:pt x="10401" y="2752"/>
                        <a:pt x="10669" y="3248"/>
                      </a:cubicBezTo>
                      <a:cubicBezTo>
                        <a:pt x="12826" y="7279"/>
                        <a:pt x="10723" y="3268"/>
                        <a:pt x="9497" y="1895"/>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8" name="Google Shape;1228;p6"/>
                <p:cNvSpPr/>
                <p:nvPr/>
              </p:nvSpPr>
              <p:spPr>
                <a:xfrm>
                  <a:off x="5638816" y="2857392"/>
                  <a:ext cx="23622" cy="29872"/>
                </a:xfrm>
                <a:custGeom>
                  <a:avLst/>
                  <a:gdLst/>
                  <a:ahLst/>
                  <a:cxnLst/>
                  <a:rect l="l" t="t" r="r" b="b"/>
                  <a:pathLst>
                    <a:path w="23622" h="29872" extrusionOk="0">
                      <a:moveTo>
                        <a:pt x="7288" y="304"/>
                      </a:moveTo>
                      <a:cubicBezTo>
                        <a:pt x="5989" y="-179"/>
                        <a:pt x="4542" y="-78"/>
                        <a:pt x="3176" y="545"/>
                      </a:cubicBezTo>
                      <a:cubicBezTo>
                        <a:pt x="457" y="1797"/>
                        <a:pt x="-756" y="4931"/>
                        <a:pt x="490" y="7651"/>
                      </a:cubicBezTo>
                      <a:cubicBezTo>
                        <a:pt x="12177" y="18855"/>
                        <a:pt x="16162" y="22478"/>
                        <a:pt x="12184" y="18868"/>
                      </a:cubicBezTo>
                      <a:cubicBezTo>
                        <a:pt x="8681" y="15687"/>
                        <a:pt x="5225" y="12473"/>
                        <a:pt x="1428" y="9653"/>
                      </a:cubicBezTo>
                      <a:cubicBezTo>
                        <a:pt x="832" y="9211"/>
                        <a:pt x="1964" y="11026"/>
                        <a:pt x="2365" y="11656"/>
                      </a:cubicBezTo>
                      <a:cubicBezTo>
                        <a:pt x="2761" y="12265"/>
                        <a:pt x="3343" y="12801"/>
                        <a:pt x="3812" y="13357"/>
                      </a:cubicBezTo>
                      <a:cubicBezTo>
                        <a:pt x="4482" y="14147"/>
                        <a:pt x="5935" y="15721"/>
                        <a:pt x="6672" y="16464"/>
                      </a:cubicBezTo>
                      <a:cubicBezTo>
                        <a:pt x="10228" y="20041"/>
                        <a:pt x="14059" y="23396"/>
                        <a:pt x="18137" y="26376"/>
                      </a:cubicBezTo>
                      <a:cubicBezTo>
                        <a:pt x="19490" y="27361"/>
                        <a:pt x="20850" y="28211"/>
                        <a:pt x="22276" y="29095"/>
                      </a:cubicBezTo>
                      <a:cubicBezTo>
                        <a:pt x="22618" y="29303"/>
                        <a:pt x="22953" y="29557"/>
                        <a:pt x="23294" y="29758"/>
                      </a:cubicBezTo>
                      <a:cubicBezTo>
                        <a:pt x="23401" y="29819"/>
                        <a:pt x="23488" y="29799"/>
                        <a:pt x="23623" y="29872"/>
                      </a:cubicBezTo>
                      <a:cubicBezTo>
                        <a:pt x="23442" y="29705"/>
                        <a:pt x="23643" y="29778"/>
                        <a:pt x="23515" y="29651"/>
                      </a:cubicBezTo>
                      <a:cubicBezTo>
                        <a:pt x="23375" y="29484"/>
                        <a:pt x="23201" y="29323"/>
                        <a:pt x="23067" y="29156"/>
                      </a:cubicBezTo>
                      <a:cubicBezTo>
                        <a:pt x="22765" y="28774"/>
                        <a:pt x="22531" y="28479"/>
                        <a:pt x="22236" y="28084"/>
                      </a:cubicBezTo>
                      <a:cubicBezTo>
                        <a:pt x="21412" y="26972"/>
                        <a:pt x="20649" y="25847"/>
                        <a:pt x="19892" y="24682"/>
                      </a:cubicBezTo>
                      <a:cubicBezTo>
                        <a:pt x="17327" y="20757"/>
                        <a:pt x="15050" y="16451"/>
                        <a:pt x="13570" y="11990"/>
                      </a:cubicBezTo>
                      <a:cubicBezTo>
                        <a:pt x="12981" y="10216"/>
                        <a:pt x="12699" y="8441"/>
                        <a:pt x="12016" y="6700"/>
                      </a:cubicBezTo>
                      <a:cubicBezTo>
                        <a:pt x="11788" y="6124"/>
                        <a:pt x="10905" y="4369"/>
                        <a:pt x="11186" y="4925"/>
                      </a:cubicBezTo>
                      <a:cubicBezTo>
                        <a:pt x="13175" y="8803"/>
                        <a:pt x="11212" y="4952"/>
                        <a:pt x="10355" y="3150"/>
                      </a:cubicBezTo>
                      <a:cubicBezTo>
                        <a:pt x="9733" y="1790"/>
                        <a:pt x="8587" y="786"/>
                        <a:pt x="7288" y="30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9" name="Google Shape;1229;p6"/>
                <p:cNvSpPr/>
                <p:nvPr/>
              </p:nvSpPr>
              <p:spPr>
                <a:xfrm>
                  <a:off x="5710273" y="2870545"/>
                  <a:ext cx="11411" cy="32739"/>
                </a:xfrm>
                <a:custGeom>
                  <a:avLst/>
                  <a:gdLst/>
                  <a:ahLst/>
                  <a:cxnLst/>
                  <a:rect l="l" t="t" r="r" b="b"/>
                  <a:pathLst>
                    <a:path w="11411" h="32739" extrusionOk="0">
                      <a:moveTo>
                        <a:pt x="9098" y="1343"/>
                      </a:moveTo>
                      <a:cubicBezTo>
                        <a:pt x="8060" y="418"/>
                        <a:pt x="6614" y="-77"/>
                        <a:pt x="5120" y="10"/>
                      </a:cubicBezTo>
                      <a:cubicBezTo>
                        <a:pt x="2133" y="184"/>
                        <a:pt x="-171" y="2769"/>
                        <a:pt x="10" y="5763"/>
                      </a:cubicBezTo>
                      <a:cubicBezTo>
                        <a:pt x="2113" y="13873"/>
                        <a:pt x="1738" y="12420"/>
                        <a:pt x="2127" y="13873"/>
                      </a:cubicBezTo>
                      <a:cubicBezTo>
                        <a:pt x="1845" y="13391"/>
                        <a:pt x="1812" y="12534"/>
                        <a:pt x="1189" y="12574"/>
                      </a:cubicBezTo>
                      <a:cubicBezTo>
                        <a:pt x="-1155" y="12708"/>
                        <a:pt x="2622" y="17021"/>
                        <a:pt x="3298" y="19278"/>
                      </a:cubicBezTo>
                      <a:cubicBezTo>
                        <a:pt x="3968" y="21515"/>
                        <a:pt x="2923" y="26136"/>
                        <a:pt x="5254" y="26002"/>
                      </a:cubicBezTo>
                      <a:cubicBezTo>
                        <a:pt x="7571" y="25868"/>
                        <a:pt x="7055" y="32739"/>
                        <a:pt x="7055" y="32739"/>
                      </a:cubicBezTo>
                      <a:cubicBezTo>
                        <a:pt x="7055" y="32739"/>
                        <a:pt x="7518" y="29578"/>
                        <a:pt x="8047" y="25834"/>
                      </a:cubicBezTo>
                      <a:cubicBezTo>
                        <a:pt x="10378" y="25694"/>
                        <a:pt x="8790" y="21207"/>
                        <a:pt x="9192" y="18903"/>
                      </a:cubicBezTo>
                      <a:cubicBezTo>
                        <a:pt x="9600" y="16586"/>
                        <a:pt x="12929" y="11891"/>
                        <a:pt x="10578" y="12025"/>
                      </a:cubicBezTo>
                      <a:cubicBezTo>
                        <a:pt x="8207" y="12165"/>
                        <a:pt x="10511" y="11998"/>
                        <a:pt x="10866" y="5120"/>
                      </a:cubicBezTo>
                      <a:cubicBezTo>
                        <a:pt x="10779" y="3626"/>
                        <a:pt x="10136" y="2267"/>
                        <a:pt x="9098" y="134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0" name="Google Shape;1230;p6"/>
                <p:cNvSpPr/>
                <p:nvPr/>
              </p:nvSpPr>
              <p:spPr>
                <a:xfrm>
                  <a:off x="5780417" y="3001717"/>
                  <a:ext cx="33031" cy="32217"/>
                </a:xfrm>
                <a:custGeom>
                  <a:avLst/>
                  <a:gdLst/>
                  <a:ahLst/>
                  <a:cxnLst/>
                  <a:rect l="l" t="t" r="r" b="b"/>
                  <a:pathLst>
                    <a:path w="33031" h="32217" extrusionOk="0">
                      <a:moveTo>
                        <a:pt x="31497" y="1611"/>
                      </a:moveTo>
                      <a:cubicBezTo>
                        <a:pt x="29421" y="-539"/>
                        <a:pt x="25992" y="-519"/>
                        <a:pt x="23842" y="1564"/>
                      </a:cubicBezTo>
                      <a:cubicBezTo>
                        <a:pt x="22309" y="3010"/>
                        <a:pt x="20614" y="4424"/>
                        <a:pt x="19288" y="6078"/>
                      </a:cubicBezTo>
                      <a:cubicBezTo>
                        <a:pt x="16837" y="9132"/>
                        <a:pt x="14787" y="12608"/>
                        <a:pt x="12457" y="15775"/>
                      </a:cubicBezTo>
                      <a:cubicBezTo>
                        <a:pt x="8365" y="21328"/>
                        <a:pt x="4199" y="26752"/>
                        <a:pt x="0" y="32217"/>
                      </a:cubicBezTo>
                      <a:cubicBezTo>
                        <a:pt x="5599" y="28199"/>
                        <a:pt x="11117" y="24100"/>
                        <a:pt x="16797" y="20189"/>
                      </a:cubicBezTo>
                      <a:cubicBezTo>
                        <a:pt x="20031" y="17959"/>
                        <a:pt x="23527" y="16083"/>
                        <a:pt x="26662" y="13726"/>
                      </a:cubicBezTo>
                      <a:cubicBezTo>
                        <a:pt x="28356" y="12454"/>
                        <a:pt x="29890" y="10840"/>
                        <a:pt x="31390" y="9353"/>
                      </a:cubicBezTo>
                      <a:cubicBezTo>
                        <a:pt x="33540" y="7270"/>
                        <a:pt x="33580" y="3761"/>
                        <a:pt x="31497" y="161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1" name="Google Shape;1231;p6"/>
                <p:cNvSpPr/>
                <p:nvPr/>
              </p:nvSpPr>
              <p:spPr>
                <a:xfrm>
                  <a:off x="5813695" y="2805048"/>
                  <a:ext cx="11755" cy="27332"/>
                </a:xfrm>
                <a:custGeom>
                  <a:avLst/>
                  <a:gdLst/>
                  <a:ahLst/>
                  <a:cxnLst/>
                  <a:rect l="l" t="t" r="r" b="b"/>
                  <a:pathLst>
                    <a:path w="11755" h="27332" extrusionOk="0">
                      <a:moveTo>
                        <a:pt x="8453" y="436"/>
                      </a:moveTo>
                      <a:cubicBezTo>
                        <a:pt x="5700" y="-742"/>
                        <a:pt x="2465" y="550"/>
                        <a:pt x="1286" y="3303"/>
                      </a:cubicBezTo>
                      <a:cubicBezTo>
                        <a:pt x="1273" y="3544"/>
                        <a:pt x="1246" y="3310"/>
                        <a:pt x="1240" y="3544"/>
                      </a:cubicBezTo>
                      <a:cubicBezTo>
                        <a:pt x="1206" y="3577"/>
                        <a:pt x="1106" y="3825"/>
                        <a:pt x="1052" y="3952"/>
                      </a:cubicBezTo>
                      <a:cubicBezTo>
                        <a:pt x="945" y="4207"/>
                        <a:pt x="845" y="4441"/>
                        <a:pt x="744" y="4696"/>
                      </a:cubicBezTo>
                      <a:cubicBezTo>
                        <a:pt x="617" y="5038"/>
                        <a:pt x="429" y="5406"/>
                        <a:pt x="322" y="5761"/>
                      </a:cubicBezTo>
                      <a:cubicBezTo>
                        <a:pt x="-113" y="7194"/>
                        <a:pt x="7" y="8520"/>
                        <a:pt x="41" y="10007"/>
                      </a:cubicBezTo>
                      <a:cubicBezTo>
                        <a:pt x="121" y="13824"/>
                        <a:pt x="88" y="17588"/>
                        <a:pt x="114" y="21399"/>
                      </a:cubicBezTo>
                      <a:cubicBezTo>
                        <a:pt x="121" y="22015"/>
                        <a:pt x="168" y="22658"/>
                        <a:pt x="175" y="23267"/>
                      </a:cubicBezTo>
                      <a:cubicBezTo>
                        <a:pt x="188" y="23917"/>
                        <a:pt x="114" y="25866"/>
                        <a:pt x="168" y="25223"/>
                      </a:cubicBezTo>
                      <a:cubicBezTo>
                        <a:pt x="443" y="21915"/>
                        <a:pt x="181" y="27333"/>
                        <a:pt x="181" y="27333"/>
                      </a:cubicBezTo>
                      <a:cubicBezTo>
                        <a:pt x="181" y="27333"/>
                        <a:pt x="7609" y="14206"/>
                        <a:pt x="5747" y="17468"/>
                      </a:cubicBezTo>
                      <a:cubicBezTo>
                        <a:pt x="4528" y="19597"/>
                        <a:pt x="3269" y="21640"/>
                        <a:pt x="2030" y="23756"/>
                      </a:cubicBezTo>
                      <a:cubicBezTo>
                        <a:pt x="2492" y="22866"/>
                        <a:pt x="3202" y="21486"/>
                        <a:pt x="3691" y="20595"/>
                      </a:cubicBezTo>
                      <a:cubicBezTo>
                        <a:pt x="5352" y="17561"/>
                        <a:pt x="7093" y="14682"/>
                        <a:pt x="9163" y="11916"/>
                      </a:cubicBezTo>
                      <a:cubicBezTo>
                        <a:pt x="10006" y="10791"/>
                        <a:pt x="10556" y="9793"/>
                        <a:pt x="11031" y="8493"/>
                      </a:cubicBezTo>
                      <a:cubicBezTo>
                        <a:pt x="11098" y="8299"/>
                        <a:pt x="11125" y="8125"/>
                        <a:pt x="11199" y="7931"/>
                      </a:cubicBezTo>
                      <a:cubicBezTo>
                        <a:pt x="11239" y="7824"/>
                        <a:pt x="11373" y="7509"/>
                        <a:pt x="11319" y="7603"/>
                      </a:cubicBezTo>
                      <a:cubicBezTo>
                        <a:pt x="12498" y="4850"/>
                        <a:pt x="11205" y="1615"/>
                        <a:pt x="8453" y="43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2" name="Google Shape;1232;p6"/>
                <p:cNvSpPr/>
                <p:nvPr/>
              </p:nvSpPr>
              <p:spPr>
                <a:xfrm>
                  <a:off x="5830720" y="2849351"/>
                  <a:ext cx="21632" cy="48541"/>
                </a:xfrm>
                <a:custGeom>
                  <a:avLst/>
                  <a:gdLst/>
                  <a:ahLst/>
                  <a:cxnLst/>
                  <a:rect l="l" t="t" r="r" b="b"/>
                  <a:pathLst>
                    <a:path w="21632" h="48541" extrusionOk="0">
                      <a:moveTo>
                        <a:pt x="18129" y="349"/>
                      </a:moveTo>
                      <a:cubicBezTo>
                        <a:pt x="15330" y="-703"/>
                        <a:pt x="12209" y="703"/>
                        <a:pt x="11158" y="3510"/>
                      </a:cubicBezTo>
                      <a:cubicBezTo>
                        <a:pt x="8405" y="10850"/>
                        <a:pt x="7146" y="18331"/>
                        <a:pt x="5418" y="25965"/>
                      </a:cubicBezTo>
                      <a:cubicBezTo>
                        <a:pt x="3697" y="33527"/>
                        <a:pt x="1821" y="41008"/>
                        <a:pt x="0" y="48542"/>
                      </a:cubicBezTo>
                      <a:cubicBezTo>
                        <a:pt x="3596" y="41671"/>
                        <a:pt x="7119" y="34813"/>
                        <a:pt x="10809" y="27995"/>
                      </a:cubicBezTo>
                      <a:cubicBezTo>
                        <a:pt x="14526" y="21110"/>
                        <a:pt x="18518" y="14667"/>
                        <a:pt x="21284" y="7327"/>
                      </a:cubicBezTo>
                      <a:cubicBezTo>
                        <a:pt x="22335" y="4521"/>
                        <a:pt x="20929" y="1407"/>
                        <a:pt x="18129" y="34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3" name="Google Shape;1233;p6"/>
                <p:cNvSpPr/>
                <p:nvPr/>
              </p:nvSpPr>
              <p:spPr>
                <a:xfrm>
                  <a:off x="5789700" y="2876303"/>
                  <a:ext cx="20056" cy="33470"/>
                </a:xfrm>
                <a:custGeom>
                  <a:avLst/>
                  <a:gdLst/>
                  <a:ahLst/>
                  <a:cxnLst/>
                  <a:rect l="l" t="t" r="r" b="b"/>
                  <a:pathLst>
                    <a:path w="20056" h="33470" extrusionOk="0">
                      <a:moveTo>
                        <a:pt x="17179" y="621"/>
                      </a:moveTo>
                      <a:cubicBezTo>
                        <a:pt x="14526" y="-759"/>
                        <a:pt x="11178" y="232"/>
                        <a:pt x="9791" y="2891"/>
                      </a:cubicBezTo>
                      <a:cubicBezTo>
                        <a:pt x="4875" y="18188"/>
                        <a:pt x="4038" y="21134"/>
                        <a:pt x="4936" y="18214"/>
                      </a:cubicBezTo>
                      <a:cubicBezTo>
                        <a:pt x="6329" y="13687"/>
                        <a:pt x="7668" y="9126"/>
                        <a:pt x="8894" y="4559"/>
                      </a:cubicBezTo>
                      <a:cubicBezTo>
                        <a:pt x="9041" y="3996"/>
                        <a:pt x="8398" y="5677"/>
                        <a:pt x="8150" y="6206"/>
                      </a:cubicBezTo>
                      <a:cubicBezTo>
                        <a:pt x="7481" y="7626"/>
                        <a:pt x="7220" y="8979"/>
                        <a:pt x="6851" y="10492"/>
                      </a:cubicBezTo>
                      <a:cubicBezTo>
                        <a:pt x="5907" y="14397"/>
                        <a:pt x="4688" y="18288"/>
                        <a:pt x="3523" y="22126"/>
                      </a:cubicBezTo>
                      <a:cubicBezTo>
                        <a:pt x="3034" y="23733"/>
                        <a:pt x="1560" y="28481"/>
                        <a:pt x="2123" y="26901"/>
                      </a:cubicBezTo>
                      <a:cubicBezTo>
                        <a:pt x="3141" y="24021"/>
                        <a:pt x="0" y="33471"/>
                        <a:pt x="0" y="33471"/>
                      </a:cubicBezTo>
                      <a:cubicBezTo>
                        <a:pt x="0" y="33471"/>
                        <a:pt x="1761" y="31187"/>
                        <a:pt x="4199" y="27986"/>
                      </a:cubicBezTo>
                      <a:cubicBezTo>
                        <a:pt x="3228" y="29352"/>
                        <a:pt x="6295" y="25347"/>
                        <a:pt x="7333" y="24028"/>
                      </a:cubicBezTo>
                      <a:cubicBezTo>
                        <a:pt x="9818" y="20867"/>
                        <a:pt x="12269" y="17799"/>
                        <a:pt x="14928" y="14785"/>
                      </a:cubicBezTo>
                      <a:cubicBezTo>
                        <a:pt x="15960" y="13620"/>
                        <a:pt x="17004" y="12535"/>
                        <a:pt x="17788" y="11176"/>
                      </a:cubicBezTo>
                      <a:cubicBezTo>
                        <a:pt x="18076" y="10667"/>
                        <a:pt x="18993" y="9146"/>
                        <a:pt x="18618" y="9595"/>
                      </a:cubicBezTo>
                      <a:cubicBezTo>
                        <a:pt x="15571" y="13218"/>
                        <a:pt x="18572" y="9562"/>
                        <a:pt x="19429" y="7861"/>
                      </a:cubicBezTo>
                      <a:cubicBezTo>
                        <a:pt x="20815" y="5202"/>
                        <a:pt x="19837" y="2007"/>
                        <a:pt x="17179" y="62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234" name="Google Shape;1234;p6"/>
              <p:cNvSpPr/>
              <p:nvPr/>
            </p:nvSpPr>
            <p:spPr>
              <a:xfrm>
                <a:off x="5759323" y="3077440"/>
                <a:ext cx="125977" cy="55107"/>
              </a:xfrm>
              <a:custGeom>
                <a:avLst/>
                <a:gdLst/>
                <a:ahLst/>
                <a:cxnLst/>
                <a:rect l="l" t="t" r="r" b="b"/>
                <a:pathLst>
                  <a:path w="125977" h="55107" extrusionOk="0">
                    <a:moveTo>
                      <a:pt x="45" y="39922"/>
                    </a:moveTo>
                    <a:cubicBezTo>
                      <a:pt x="1538" y="31631"/>
                      <a:pt x="25521" y="46820"/>
                      <a:pt x="55471" y="39701"/>
                    </a:cubicBezTo>
                    <a:cubicBezTo>
                      <a:pt x="89205" y="31678"/>
                      <a:pt x="103437" y="8753"/>
                      <a:pt x="108949" y="194"/>
                    </a:cubicBezTo>
                    <a:cubicBezTo>
                      <a:pt x="109980" y="-1407"/>
                      <a:pt x="127272" y="7366"/>
                      <a:pt x="125900" y="9757"/>
                    </a:cubicBezTo>
                    <a:cubicBezTo>
                      <a:pt x="107047" y="42574"/>
                      <a:pt x="75469" y="52171"/>
                      <a:pt x="55947" y="54354"/>
                    </a:cubicBezTo>
                    <a:cubicBezTo>
                      <a:pt x="21924" y="58165"/>
                      <a:pt x="-1154" y="46613"/>
                      <a:pt x="45" y="39922"/>
                    </a:cubicBezTo>
                    <a:close/>
                  </a:path>
                </a:pathLst>
              </a:custGeom>
              <a:solidFill>
                <a:srgbClr val="000000">
                  <a:alpha val="1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5" name="Google Shape;1235;p6"/>
              <p:cNvSpPr/>
              <p:nvPr/>
            </p:nvSpPr>
            <p:spPr>
              <a:xfrm>
                <a:off x="5756269" y="3018884"/>
                <a:ext cx="122120" cy="103827"/>
              </a:xfrm>
              <a:custGeom>
                <a:avLst/>
                <a:gdLst/>
                <a:ahLst/>
                <a:cxnLst/>
                <a:rect l="l" t="t" r="r" b="b"/>
                <a:pathLst>
                  <a:path w="122120" h="103827" extrusionOk="0">
                    <a:moveTo>
                      <a:pt x="205" y="101606"/>
                    </a:moveTo>
                    <a:cubicBezTo>
                      <a:pt x="-3472" y="94025"/>
                      <a:pt x="43201" y="75527"/>
                      <a:pt x="68236" y="57605"/>
                    </a:cubicBezTo>
                    <a:cubicBezTo>
                      <a:pt x="96438" y="37420"/>
                      <a:pt x="100945" y="10818"/>
                      <a:pt x="102814" y="813"/>
                    </a:cubicBezTo>
                    <a:cubicBezTo>
                      <a:pt x="103162" y="-1056"/>
                      <a:pt x="122484" y="525"/>
                      <a:pt x="122115" y="3257"/>
                    </a:cubicBezTo>
                    <a:cubicBezTo>
                      <a:pt x="117072" y="40768"/>
                      <a:pt x="91469" y="61590"/>
                      <a:pt x="74223" y="70993"/>
                    </a:cubicBezTo>
                    <a:cubicBezTo>
                      <a:pt x="44166" y="87381"/>
                      <a:pt x="4886" y="111244"/>
                      <a:pt x="205" y="101606"/>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236" name="Google Shape;1236;p6"/>
          <p:cNvGrpSpPr/>
          <p:nvPr/>
        </p:nvGrpSpPr>
        <p:grpSpPr>
          <a:xfrm rot="2021063" flipH="1">
            <a:off x="11638284" y="4476281"/>
            <a:ext cx="678580" cy="982916"/>
            <a:chOff x="4515650" y="3681493"/>
            <a:chExt cx="809882" cy="1173106"/>
          </a:xfrm>
        </p:grpSpPr>
        <p:sp>
          <p:nvSpPr>
            <p:cNvPr id="1237" name="Google Shape;1237;p6"/>
            <p:cNvSpPr/>
            <p:nvPr/>
          </p:nvSpPr>
          <p:spPr>
            <a:xfrm>
              <a:off x="4747612" y="3681493"/>
              <a:ext cx="577732" cy="964030"/>
            </a:xfrm>
            <a:custGeom>
              <a:avLst/>
              <a:gdLst/>
              <a:ahLst/>
              <a:cxnLst/>
              <a:rect l="l" t="t" r="r" b="b"/>
              <a:pathLst>
                <a:path w="577732" h="964030" extrusionOk="0">
                  <a:moveTo>
                    <a:pt x="0" y="963603"/>
                  </a:moveTo>
                  <a:cubicBezTo>
                    <a:pt x="0" y="963603"/>
                    <a:pt x="162268" y="737691"/>
                    <a:pt x="297473" y="451764"/>
                  </a:cubicBezTo>
                  <a:cubicBezTo>
                    <a:pt x="396893" y="241523"/>
                    <a:pt x="466445" y="0"/>
                    <a:pt x="466445" y="0"/>
                  </a:cubicBezTo>
                  <a:cubicBezTo>
                    <a:pt x="466445" y="0"/>
                    <a:pt x="727035" y="302616"/>
                    <a:pt x="450693" y="725421"/>
                  </a:cubicBezTo>
                  <a:cubicBezTo>
                    <a:pt x="281044" y="984980"/>
                    <a:pt x="0" y="963603"/>
                    <a:pt x="0" y="963603"/>
                  </a:cubicBezTo>
                  <a:close/>
                </a:path>
              </a:pathLst>
            </a:custGeom>
            <a:solidFill>
              <a:srgbClr val="815C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8" name="Google Shape;1238;p6"/>
            <p:cNvSpPr/>
            <p:nvPr/>
          </p:nvSpPr>
          <p:spPr>
            <a:xfrm>
              <a:off x="4758676" y="3804622"/>
              <a:ext cx="464040" cy="827694"/>
            </a:xfrm>
            <a:custGeom>
              <a:avLst/>
              <a:gdLst/>
              <a:ahLst/>
              <a:cxnLst/>
              <a:rect l="l" t="t" r="r" b="b"/>
              <a:pathLst>
                <a:path w="464040" h="827694" extrusionOk="0">
                  <a:moveTo>
                    <a:pt x="0" y="827695"/>
                  </a:moveTo>
                  <a:cubicBezTo>
                    <a:pt x="0" y="827695"/>
                    <a:pt x="183458" y="638852"/>
                    <a:pt x="266236" y="477555"/>
                  </a:cubicBezTo>
                  <a:cubicBezTo>
                    <a:pt x="390612" y="235194"/>
                    <a:pt x="464040" y="0"/>
                    <a:pt x="464040" y="0"/>
                  </a:cubicBezTo>
                  <a:cubicBezTo>
                    <a:pt x="464040" y="0"/>
                    <a:pt x="413804" y="333966"/>
                    <a:pt x="306748" y="500601"/>
                  </a:cubicBezTo>
                  <a:cubicBezTo>
                    <a:pt x="199692" y="667235"/>
                    <a:pt x="0" y="827695"/>
                    <a:pt x="0" y="827695"/>
                  </a:cubicBezTo>
                  <a:close/>
                </a:path>
              </a:pathLst>
            </a:custGeom>
            <a:solidFill>
              <a:srgbClr val="000000">
                <a:alpha val="1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9" name="Google Shape;1239;p6"/>
            <p:cNvSpPr/>
            <p:nvPr/>
          </p:nvSpPr>
          <p:spPr>
            <a:xfrm>
              <a:off x="4988228" y="3699207"/>
              <a:ext cx="337304" cy="790784"/>
            </a:xfrm>
            <a:custGeom>
              <a:avLst/>
              <a:gdLst/>
              <a:ahLst/>
              <a:cxnLst/>
              <a:rect l="l" t="t" r="r" b="b"/>
              <a:pathLst>
                <a:path w="337304" h="790784" extrusionOk="0">
                  <a:moveTo>
                    <a:pt x="238961" y="0"/>
                  </a:moveTo>
                  <a:cubicBezTo>
                    <a:pt x="238841" y="41007"/>
                    <a:pt x="236831" y="97773"/>
                    <a:pt x="228969" y="162295"/>
                  </a:cubicBezTo>
                  <a:cubicBezTo>
                    <a:pt x="218528" y="247892"/>
                    <a:pt x="192482" y="345599"/>
                    <a:pt x="167589" y="435469"/>
                  </a:cubicBezTo>
                  <a:cubicBezTo>
                    <a:pt x="154897" y="481285"/>
                    <a:pt x="136225" y="521348"/>
                    <a:pt x="120466" y="552277"/>
                  </a:cubicBezTo>
                  <a:cubicBezTo>
                    <a:pt x="67143" y="656948"/>
                    <a:pt x="14650" y="696837"/>
                    <a:pt x="2568" y="739318"/>
                  </a:cubicBezTo>
                  <a:cubicBezTo>
                    <a:pt x="-19392" y="816531"/>
                    <a:pt x="104467" y="797845"/>
                    <a:pt x="184861" y="742479"/>
                  </a:cubicBezTo>
                  <a:cubicBezTo>
                    <a:pt x="193426" y="731328"/>
                    <a:pt x="201999" y="720117"/>
                    <a:pt x="210103" y="707713"/>
                  </a:cubicBezTo>
                  <a:cubicBezTo>
                    <a:pt x="448539" y="342900"/>
                    <a:pt x="287697" y="68667"/>
                    <a:pt x="238961" y="0"/>
                  </a:cubicBezTo>
                  <a:close/>
                </a:path>
              </a:pathLst>
            </a:custGeom>
            <a:solidFill>
              <a:srgbClr val="9779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0" name="Google Shape;1240;p6"/>
            <p:cNvSpPr/>
            <p:nvPr/>
          </p:nvSpPr>
          <p:spPr>
            <a:xfrm>
              <a:off x="5074655" y="3821828"/>
              <a:ext cx="214181" cy="623698"/>
            </a:xfrm>
            <a:custGeom>
              <a:avLst/>
              <a:gdLst/>
              <a:ahLst/>
              <a:cxnLst/>
              <a:rect l="l" t="t" r="r" b="b"/>
              <a:pathLst>
                <a:path w="214181" h="623698" extrusionOk="0">
                  <a:moveTo>
                    <a:pt x="174997" y="0"/>
                  </a:moveTo>
                  <a:cubicBezTo>
                    <a:pt x="174997" y="0"/>
                    <a:pt x="183510" y="148820"/>
                    <a:pt x="129470" y="300566"/>
                  </a:cubicBezTo>
                  <a:cubicBezTo>
                    <a:pt x="67761" y="473825"/>
                    <a:pt x="-25800" y="601555"/>
                    <a:pt x="6655" y="621955"/>
                  </a:cubicBezTo>
                  <a:cubicBezTo>
                    <a:pt x="39110" y="642361"/>
                    <a:pt x="145750" y="479979"/>
                    <a:pt x="193710" y="326204"/>
                  </a:cubicBezTo>
                  <a:cubicBezTo>
                    <a:pt x="248909" y="149208"/>
                    <a:pt x="174997" y="0"/>
                    <a:pt x="174997" y="0"/>
                  </a:cubicBezTo>
                  <a:close/>
                </a:path>
              </a:pathLst>
            </a:custGeom>
            <a:solidFill>
              <a:srgbClr val="AB8F5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1" name="Google Shape;1241;p6"/>
            <p:cNvSpPr/>
            <p:nvPr/>
          </p:nvSpPr>
          <p:spPr>
            <a:xfrm>
              <a:off x="5257903" y="3790806"/>
              <a:ext cx="58545" cy="389392"/>
            </a:xfrm>
            <a:custGeom>
              <a:avLst/>
              <a:gdLst/>
              <a:ahLst/>
              <a:cxnLst/>
              <a:rect l="l" t="t" r="r" b="b"/>
              <a:pathLst>
                <a:path w="58545" h="389392" extrusionOk="0">
                  <a:moveTo>
                    <a:pt x="0" y="0"/>
                  </a:moveTo>
                  <a:cubicBezTo>
                    <a:pt x="0" y="0"/>
                    <a:pt x="39628" y="67549"/>
                    <a:pt x="42709" y="164893"/>
                  </a:cubicBezTo>
                  <a:cubicBezTo>
                    <a:pt x="45789" y="262245"/>
                    <a:pt x="12330" y="389392"/>
                    <a:pt x="12330" y="389392"/>
                  </a:cubicBezTo>
                  <a:cubicBezTo>
                    <a:pt x="12330" y="389392"/>
                    <a:pt x="61488" y="261923"/>
                    <a:pt x="58407" y="164578"/>
                  </a:cubicBezTo>
                  <a:cubicBezTo>
                    <a:pt x="55326" y="67227"/>
                    <a:pt x="0" y="0"/>
                    <a:pt x="0" y="0"/>
                  </a:cubicBezTo>
                  <a:close/>
                </a:path>
              </a:pathLst>
            </a:custGeom>
            <a:solidFill>
              <a:srgbClr val="E1CA9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2" name="Google Shape;1242;p6"/>
            <p:cNvSpPr/>
            <p:nvPr/>
          </p:nvSpPr>
          <p:spPr>
            <a:xfrm>
              <a:off x="5116457" y="4014783"/>
              <a:ext cx="178455" cy="214781"/>
            </a:xfrm>
            <a:custGeom>
              <a:avLst/>
              <a:gdLst/>
              <a:ahLst/>
              <a:cxnLst/>
              <a:rect l="l" t="t" r="r" b="b"/>
              <a:pathLst>
                <a:path w="178455" h="214781" extrusionOk="0">
                  <a:moveTo>
                    <a:pt x="10877" y="186291"/>
                  </a:moveTo>
                  <a:cubicBezTo>
                    <a:pt x="10877" y="186291"/>
                    <a:pt x="47718" y="135968"/>
                    <a:pt x="76911" y="100010"/>
                  </a:cubicBezTo>
                  <a:cubicBezTo>
                    <a:pt x="118843" y="48375"/>
                    <a:pt x="178455" y="0"/>
                    <a:pt x="178455" y="0"/>
                  </a:cubicBezTo>
                  <a:cubicBezTo>
                    <a:pt x="178455" y="0"/>
                    <a:pt x="118568" y="58842"/>
                    <a:pt x="85698" y="100372"/>
                  </a:cubicBezTo>
                  <a:cubicBezTo>
                    <a:pt x="48227" y="147735"/>
                    <a:pt x="0" y="214781"/>
                    <a:pt x="0" y="214781"/>
                  </a:cubicBezTo>
                  <a:lnTo>
                    <a:pt x="10877" y="186291"/>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3" name="Google Shape;1243;p6"/>
            <p:cNvSpPr/>
            <p:nvPr/>
          </p:nvSpPr>
          <p:spPr>
            <a:xfrm>
              <a:off x="4954169" y="4280731"/>
              <a:ext cx="259210" cy="189572"/>
            </a:xfrm>
            <a:custGeom>
              <a:avLst/>
              <a:gdLst/>
              <a:ahLst/>
              <a:cxnLst/>
              <a:rect l="l" t="t" r="r" b="b"/>
              <a:pathLst>
                <a:path w="259210" h="189572" extrusionOk="0">
                  <a:moveTo>
                    <a:pt x="31598" y="151298"/>
                  </a:moveTo>
                  <a:cubicBezTo>
                    <a:pt x="31598" y="151298"/>
                    <a:pt x="109413" y="92569"/>
                    <a:pt x="144145" y="69691"/>
                  </a:cubicBezTo>
                  <a:cubicBezTo>
                    <a:pt x="222604" y="18022"/>
                    <a:pt x="259211" y="0"/>
                    <a:pt x="259211" y="0"/>
                  </a:cubicBezTo>
                  <a:cubicBezTo>
                    <a:pt x="259211" y="0"/>
                    <a:pt x="208861" y="41067"/>
                    <a:pt x="148304" y="83334"/>
                  </a:cubicBezTo>
                  <a:cubicBezTo>
                    <a:pt x="109339" y="110525"/>
                    <a:pt x="0" y="189573"/>
                    <a:pt x="0" y="189573"/>
                  </a:cubicBezTo>
                  <a:lnTo>
                    <a:pt x="31598" y="151298"/>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4" name="Google Shape;1244;p6"/>
            <p:cNvSpPr/>
            <p:nvPr/>
          </p:nvSpPr>
          <p:spPr>
            <a:xfrm>
              <a:off x="4785652" y="4507333"/>
              <a:ext cx="269189" cy="128058"/>
            </a:xfrm>
            <a:custGeom>
              <a:avLst/>
              <a:gdLst/>
              <a:ahLst/>
              <a:cxnLst/>
              <a:rect l="l" t="t" r="r" b="b"/>
              <a:pathLst>
                <a:path w="269189" h="128058" extrusionOk="0">
                  <a:moveTo>
                    <a:pt x="34411" y="95671"/>
                  </a:moveTo>
                  <a:cubicBezTo>
                    <a:pt x="34411" y="95671"/>
                    <a:pt x="100633" y="76811"/>
                    <a:pt x="140060" y="61193"/>
                  </a:cubicBezTo>
                  <a:cubicBezTo>
                    <a:pt x="219329" y="29776"/>
                    <a:pt x="269190" y="0"/>
                    <a:pt x="269190" y="0"/>
                  </a:cubicBezTo>
                  <a:cubicBezTo>
                    <a:pt x="269190" y="0"/>
                    <a:pt x="203182" y="49955"/>
                    <a:pt x="134916" y="77896"/>
                  </a:cubicBezTo>
                  <a:cubicBezTo>
                    <a:pt x="90018" y="96267"/>
                    <a:pt x="0" y="128059"/>
                    <a:pt x="0" y="128059"/>
                  </a:cubicBezTo>
                  <a:lnTo>
                    <a:pt x="34411" y="95671"/>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245" name="Google Shape;1245;p6"/>
            <p:cNvGrpSpPr/>
            <p:nvPr/>
          </p:nvGrpSpPr>
          <p:grpSpPr>
            <a:xfrm>
              <a:off x="4515650" y="3715616"/>
              <a:ext cx="781653" cy="1138983"/>
              <a:chOff x="4515650" y="3715616"/>
              <a:chExt cx="781653" cy="1138983"/>
            </a:xfrm>
          </p:grpSpPr>
          <p:sp>
            <p:nvSpPr>
              <p:cNvPr id="1246" name="Google Shape;1246;p6"/>
              <p:cNvSpPr/>
              <p:nvPr/>
            </p:nvSpPr>
            <p:spPr>
              <a:xfrm>
                <a:off x="4515650" y="3715616"/>
                <a:ext cx="710074" cy="1138983"/>
              </a:xfrm>
              <a:custGeom>
                <a:avLst/>
                <a:gdLst/>
                <a:ahLst/>
                <a:cxnLst/>
                <a:rect l="l" t="t" r="r" b="b"/>
                <a:pathLst>
                  <a:path w="710074" h="1138983" extrusionOk="0">
                    <a:moveTo>
                      <a:pt x="75" y="1105551"/>
                    </a:moveTo>
                    <a:cubicBezTo>
                      <a:pt x="75" y="1105551"/>
                      <a:pt x="-1258" y="1115992"/>
                      <a:pt x="7302" y="1127116"/>
                    </a:cubicBezTo>
                    <a:cubicBezTo>
                      <a:pt x="17455" y="1140310"/>
                      <a:pt x="26556" y="1138944"/>
                      <a:pt x="26556" y="1138944"/>
                    </a:cubicBezTo>
                    <a:cubicBezTo>
                      <a:pt x="26556" y="1138944"/>
                      <a:pt x="461517" y="796218"/>
                      <a:pt x="578277" y="566227"/>
                    </a:cubicBezTo>
                    <a:cubicBezTo>
                      <a:pt x="720587" y="285899"/>
                      <a:pt x="709892" y="0"/>
                      <a:pt x="709892" y="0"/>
                    </a:cubicBezTo>
                    <a:cubicBezTo>
                      <a:pt x="709892" y="0"/>
                      <a:pt x="701018" y="318562"/>
                      <a:pt x="559572" y="566709"/>
                    </a:cubicBezTo>
                    <a:cubicBezTo>
                      <a:pt x="406686" y="834928"/>
                      <a:pt x="75" y="1105551"/>
                      <a:pt x="75" y="1105551"/>
                    </a:cubicBez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7" name="Google Shape;1247;p6"/>
              <p:cNvSpPr/>
              <p:nvPr/>
            </p:nvSpPr>
            <p:spPr>
              <a:xfrm>
                <a:off x="5134051" y="4014005"/>
                <a:ext cx="163252" cy="179272"/>
              </a:xfrm>
              <a:custGeom>
                <a:avLst/>
                <a:gdLst/>
                <a:ahLst/>
                <a:cxnLst/>
                <a:rect l="l" t="t" r="r" b="b"/>
                <a:pathLst>
                  <a:path w="163252" h="179272" extrusionOk="0">
                    <a:moveTo>
                      <a:pt x="9845" y="153876"/>
                    </a:moveTo>
                    <a:cubicBezTo>
                      <a:pt x="9845" y="153876"/>
                      <a:pt x="43512" y="111248"/>
                      <a:pt x="70214" y="81151"/>
                    </a:cubicBezTo>
                    <a:cubicBezTo>
                      <a:pt x="108569" y="37920"/>
                      <a:pt x="163252" y="0"/>
                      <a:pt x="163252" y="0"/>
                    </a:cubicBezTo>
                    <a:cubicBezTo>
                      <a:pt x="163252" y="0"/>
                      <a:pt x="108382" y="47725"/>
                      <a:pt x="78325" y="82604"/>
                    </a:cubicBezTo>
                    <a:cubicBezTo>
                      <a:pt x="44055" y="122366"/>
                      <a:pt x="0" y="179272"/>
                      <a:pt x="0" y="179272"/>
                    </a:cubicBezTo>
                    <a:lnTo>
                      <a:pt x="9845" y="153876"/>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8" name="Google Shape;1248;p6"/>
              <p:cNvSpPr/>
              <p:nvPr/>
            </p:nvSpPr>
            <p:spPr>
              <a:xfrm>
                <a:off x="4974073" y="4269714"/>
                <a:ext cx="253116" cy="180779"/>
              </a:xfrm>
              <a:custGeom>
                <a:avLst/>
                <a:gdLst/>
                <a:ahLst/>
                <a:cxnLst/>
                <a:rect l="l" t="t" r="r" b="b"/>
                <a:pathLst>
                  <a:path w="253116" h="180779" extrusionOk="0">
                    <a:moveTo>
                      <a:pt x="31055" y="143616"/>
                    </a:moveTo>
                    <a:cubicBezTo>
                      <a:pt x="31055" y="143616"/>
                      <a:pt x="107404" y="83977"/>
                      <a:pt x="141286" y="62271"/>
                    </a:cubicBezTo>
                    <a:cubicBezTo>
                      <a:pt x="217822" y="13247"/>
                      <a:pt x="253117" y="0"/>
                      <a:pt x="253117" y="0"/>
                    </a:cubicBezTo>
                    <a:cubicBezTo>
                      <a:pt x="253117" y="0"/>
                      <a:pt x="222517" y="19737"/>
                      <a:pt x="143033" y="78244"/>
                    </a:cubicBezTo>
                    <a:cubicBezTo>
                      <a:pt x="105958" y="105535"/>
                      <a:pt x="0" y="180779"/>
                      <a:pt x="0" y="180779"/>
                    </a:cubicBezTo>
                    <a:lnTo>
                      <a:pt x="31055" y="143616"/>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9" name="Google Shape;1249;p6"/>
              <p:cNvSpPr/>
              <p:nvPr/>
            </p:nvSpPr>
            <p:spPr>
              <a:xfrm>
                <a:off x="4812528" y="4496624"/>
                <a:ext cx="255627" cy="121783"/>
              </a:xfrm>
              <a:custGeom>
                <a:avLst/>
                <a:gdLst/>
                <a:ahLst/>
                <a:cxnLst/>
                <a:rect l="l" t="t" r="r" b="b"/>
                <a:pathLst>
                  <a:path w="255627" h="121783" extrusionOk="0">
                    <a:moveTo>
                      <a:pt x="32602" y="90252"/>
                    </a:moveTo>
                    <a:cubicBezTo>
                      <a:pt x="32602" y="90252"/>
                      <a:pt x="95543" y="72893"/>
                      <a:pt x="132994" y="58179"/>
                    </a:cubicBezTo>
                    <a:cubicBezTo>
                      <a:pt x="208305" y="28597"/>
                      <a:pt x="255628" y="0"/>
                      <a:pt x="255628" y="0"/>
                    </a:cubicBezTo>
                    <a:cubicBezTo>
                      <a:pt x="255628" y="0"/>
                      <a:pt x="193035" y="48348"/>
                      <a:pt x="128179" y="74715"/>
                    </a:cubicBezTo>
                    <a:cubicBezTo>
                      <a:pt x="85531" y="92047"/>
                      <a:pt x="0" y="121783"/>
                      <a:pt x="0" y="121783"/>
                    </a:cubicBezTo>
                    <a:lnTo>
                      <a:pt x="32602" y="90252"/>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0" name="Google Shape;1250;p6"/>
              <p:cNvSpPr/>
              <p:nvPr/>
            </p:nvSpPr>
            <p:spPr>
              <a:xfrm>
                <a:off x="5163914" y="3921838"/>
                <a:ext cx="11216" cy="149469"/>
              </a:xfrm>
              <a:custGeom>
                <a:avLst/>
                <a:gdLst/>
                <a:ahLst/>
                <a:cxnLst/>
                <a:rect l="l" t="t" r="r" b="b"/>
                <a:pathLst>
                  <a:path w="11216" h="149469" extrusionOk="0">
                    <a:moveTo>
                      <a:pt x="0" y="149470"/>
                    </a:moveTo>
                    <a:cubicBezTo>
                      <a:pt x="0" y="149470"/>
                      <a:pt x="3737" y="127154"/>
                      <a:pt x="5519" y="78914"/>
                    </a:cubicBezTo>
                    <a:cubicBezTo>
                      <a:pt x="7293" y="30674"/>
                      <a:pt x="2056" y="0"/>
                      <a:pt x="2056" y="0"/>
                    </a:cubicBezTo>
                    <a:cubicBezTo>
                      <a:pt x="2056" y="0"/>
                      <a:pt x="10026" y="40666"/>
                      <a:pt x="11104" y="78854"/>
                    </a:cubicBezTo>
                    <a:cubicBezTo>
                      <a:pt x="11821" y="104028"/>
                      <a:pt x="8874" y="118997"/>
                      <a:pt x="8874" y="118997"/>
                    </a:cubicBezTo>
                    <a:lnTo>
                      <a:pt x="0" y="149470"/>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1" name="Google Shape;1251;p6"/>
              <p:cNvSpPr/>
              <p:nvPr/>
            </p:nvSpPr>
            <p:spPr>
              <a:xfrm>
                <a:off x="5002476" y="4168713"/>
                <a:ext cx="84358" cy="219864"/>
              </a:xfrm>
              <a:custGeom>
                <a:avLst/>
                <a:gdLst/>
                <a:ahLst/>
                <a:cxnLst/>
                <a:rect l="l" t="t" r="r" b="b"/>
                <a:pathLst>
                  <a:path w="84358" h="219864" extrusionOk="0">
                    <a:moveTo>
                      <a:pt x="0" y="219864"/>
                    </a:moveTo>
                    <a:cubicBezTo>
                      <a:pt x="0" y="219864"/>
                      <a:pt x="43311" y="135546"/>
                      <a:pt x="58768" y="91518"/>
                    </a:cubicBezTo>
                    <a:cubicBezTo>
                      <a:pt x="72993" y="51006"/>
                      <a:pt x="84359" y="0"/>
                      <a:pt x="84359" y="0"/>
                    </a:cubicBezTo>
                    <a:cubicBezTo>
                      <a:pt x="84359" y="0"/>
                      <a:pt x="82363" y="34022"/>
                      <a:pt x="66551" y="94739"/>
                    </a:cubicBezTo>
                    <a:cubicBezTo>
                      <a:pt x="57436" y="129746"/>
                      <a:pt x="32133" y="183954"/>
                      <a:pt x="32133" y="183954"/>
                    </a:cubicBezTo>
                    <a:lnTo>
                      <a:pt x="0" y="219864"/>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2" name="Google Shape;1252;p6"/>
              <p:cNvSpPr/>
              <p:nvPr/>
            </p:nvSpPr>
            <p:spPr>
              <a:xfrm>
                <a:off x="4880606" y="4402153"/>
                <a:ext cx="80769" cy="122988"/>
              </a:xfrm>
              <a:custGeom>
                <a:avLst/>
                <a:gdLst/>
                <a:ahLst/>
                <a:cxnLst/>
                <a:rect l="l" t="t" r="r" b="b"/>
                <a:pathLst>
                  <a:path w="80769" h="122988" extrusionOk="0">
                    <a:moveTo>
                      <a:pt x="0" y="122988"/>
                    </a:moveTo>
                    <a:cubicBezTo>
                      <a:pt x="0" y="122988"/>
                      <a:pt x="36011" y="66062"/>
                      <a:pt x="47310" y="49332"/>
                    </a:cubicBezTo>
                    <a:cubicBezTo>
                      <a:pt x="52594" y="41510"/>
                      <a:pt x="80769" y="0"/>
                      <a:pt x="80769" y="0"/>
                    </a:cubicBezTo>
                    <a:cubicBezTo>
                      <a:pt x="80769" y="0"/>
                      <a:pt x="66444" y="33466"/>
                      <a:pt x="53813" y="53759"/>
                    </a:cubicBezTo>
                    <a:cubicBezTo>
                      <a:pt x="38041" y="79074"/>
                      <a:pt x="22228" y="101611"/>
                      <a:pt x="22228" y="101611"/>
                    </a:cubicBezTo>
                    <a:lnTo>
                      <a:pt x="0" y="122988"/>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253" name="Google Shape;1253;p6"/>
            <p:cNvSpPr/>
            <p:nvPr/>
          </p:nvSpPr>
          <p:spPr>
            <a:xfrm>
              <a:off x="4763384" y="3681493"/>
              <a:ext cx="450672" cy="949404"/>
            </a:xfrm>
            <a:custGeom>
              <a:avLst/>
              <a:gdLst/>
              <a:ahLst/>
              <a:cxnLst/>
              <a:rect l="l" t="t" r="r" b="b"/>
              <a:pathLst>
                <a:path w="450672" h="949404" extrusionOk="0">
                  <a:moveTo>
                    <a:pt x="0" y="949404"/>
                  </a:moveTo>
                  <a:cubicBezTo>
                    <a:pt x="0" y="949404"/>
                    <a:pt x="176761" y="730926"/>
                    <a:pt x="291961" y="496850"/>
                  </a:cubicBezTo>
                  <a:cubicBezTo>
                    <a:pt x="407160" y="262774"/>
                    <a:pt x="450672" y="0"/>
                    <a:pt x="450672" y="0"/>
                  </a:cubicBezTo>
                  <a:cubicBezTo>
                    <a:pt x="450672" y="0"/>
                    <a:pt x="378308" y="256231"/>
                    <a:pt x="263109" y="490307"/>
                  </a:cubicBezTo>
                  <a:cubicBezTo>
                    <a:pt x="147909" y="724383"/>
                    <a:pt x="0" y="949404"/>
                    <a:pt x="0" y="949404"/>
                  </a:cubicBezTo>
                  <a:close/>
                </a:path>
              </a:pathLst>
            </a:custGeom>
            <a:solidFill>
              <a:srgbClr val="8D683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54" name="Google Shape;1254;p6"/>
          <p:cNvGrpSpPr/>
          <p:nvPr/>
        </p:nvGrpSpPr>
        <p:grpSpPr>
          <a:xfrm rot="5400000" flipH="1">
            <a:off x="10888028" y="5541718"/>
            <a:ext cx="438247" cy="484530"/>
            <a:chOff x="5781334" y="3682062"/>
            <a:chExt cx="523030" cy="578405"/>
          </a:xfrm>
        </p:grpSpPr>
        <p:grpSp>
          <p:nvGrpSpPr>
            <p:cNvPr id="1255" name="Google Shape;1255;p6"/>
            <p:cNvGrpSpPr/>
            <p:nvPr/>
          </p:nvGrpSpPr>
          <p:grpSpPr>
            <a:xfrm>
              <a:off x="5781334" y="3682062"/>
              <a:ext cx="523030" cy="578405"/>
              <a:chOff x="5781334" y="3682062"/>
              <a:chExt cx="523030" cy="578405"/>
            </a:xfrm>
          </p:grpSpPr>
          <p:sp>
            <p:nvSpPr>
              <p:cNvPr id="1256" name="Google Shape;1256;p6"/>
              <p:cNvSpPr/>
              <p:nvPr/>
            </p:nvSpPr>
            <p:spPr>
              <a:xfrm>
                <a:off x="5781684" y="3682062"/>
                <a:ext cx="522680" cy="578405"/>
              </a:xfrm>
              <a:custGeom>
                <a:avLst/>
                <a:gdLst/>
                <a:ahLst/>
                <a:cxnLst/>
                <a:rect l="l" t="t" r="r" b="b"/>
                <a:pathLst>
                  <a:path w="522680" h="578405" extrusionOk="0">
                    <a:moveTo>
                      <a:pt x="76288" y="84326"/>
                    </a:moveTo>
                    <a:cubicBezTo>
                      <a:pt x="94056" y="62700"/>
                      <a:pt x="91926" y="49132"/>
                      <a:pt x="116210" y="18492"/>
                    </a:cubicBezTo>
                    <a:cubicBezTo>
                      <a:pt x="140495" y="-12155"/>
                      <a:pt x="228650" y="-25456"/>
                      <a:pt x="393959" y="150662"/>
                    </a:cubicBezTo>
                    <a:cubicBezTo>
                      <a:pt x="531575" y="297285"/>
                      <a:pt x="547936" y="416905"/>
                      <a:pt x="494164" y="469586"/>
                    </a:cubicBezTo>
                    <a:cubicBezTo>
                      <a:pt x="473637" y="489691"/>
                      <a:pt x="450464" y="483128"/>
                      <a:pt x="438764" y="495538"/>
                    </a:cubicBezTo>
                    <a:cubicBezTo>
                      <a:pt x="427057" y="507948"/>
                      <a:pt x="431196" y="532627"/>
                      <a:pt x="403161" y="554494"/>
                    </a:cubicBezTo>
                    <a:cubicBezTo>
                      <a:pt x="344942" y="599908"/>
                      <a:pt x="226220" y="593151"/>
                      <a:pt x="104738" y="422464"/>
                    </a:cubicBezTo>
                    <a:cubicBezTo>
                      <a:pt x="-2847" y="271300"/>
                      <a:pt x="-13442" y="137194"/>
                      <a:pt x="10815" y="114316"/>
                    </a:cubicBezTo>
                    <a:cubicBezTo>
                      <a:pt x="39037" y="87688"/>
                      <a:pt x="65679" y="97238"/>
                      <a:pt x="76288" y="84326"/>
                    </a:cubicBezTo>
                    <a:close/>
                  </a:path>
                </a:pathLst>
              </a:custGeom>
              <a:solidFill>
                <a:srgbClr val="CB4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7" name="Google Shape;1257;p6"/>
              <p:cNvSpPr/>
              <p:nvPr/>
            </p:nvSpPr>
            <p:spPr>
              <a:xfrm>
                <a:off x="5781334" y="3682323"/>
                <a:ext cx="430373" cy="440512"/>
              </a:xfrm>
              <a:custGeom>
                <a:avLst/>
                <a:gdLst/>
                <a:ahLst/>
                <a:cxnLst/>
                <a:rect l="l" t="t" r="r" b="b"/>
                <a:pathLst>
                  <a:path w="430373" h="440512" extrusionOk="0">
                    <a:moveTo>
                      <a:pt x="128" y="150850"/>
                    </a:moveTo>
                    <a:cubicBezTo>
                      <a:pt x="-2082" y="205305"/>
                      <a:pt x="24057" y="309073"/>
                      <a:pt x="104739" y="422437"/>
                    </a:cubicBezTo>
                    <a:cubicBezTo>
                      <a:pt x="109293" y="428833"/>
                      <a:pt x="113854" y="434573"/>
                      <a:pt x="118395" y="440513"/>
                    </a:cubicBezTo>
                    <a:cubicBezTo>
                      <a:pt x="118395" y="440513"/>
                      <a:pt x="246654" y="434097"/>
                      <a:pt x="330564" y="353978"/>
                    </a:cubicBezTo>
                    <a:cubicBezTo>
                      <a:pt x="403966" y="283904"/>
                      <a:pt x="430373" y="193042"/>
                      <a:pt x="430373" y="193042"/>
                    </a:cubicBezTo>
                    <a:cubicBezTo>
                      <a:pt x="419102" y="179139"/>
                      <a:pt x="407617" y="165141"/>
                      <a:pt x="394034" y="150675"/>
                    </a:cubicBezTo>
                    <a:cubicBezTo>
                      <a:pt x="228732" y="-25449"/>
                      <a:pt x="140516" y="-12155"/>
                      <a:pt x="116231" y="18485"/>
                    </a:cubicBezTo>
                    <a:cubicBezTo>
                      <a:pt x="91947" y="49125"/>
                      <a:pt x="94077" y="62734"/>
                      <a:pt x="76309" y="84359"/>
                    </a:cubicBezTo>
                    <a:cubicBezTo>
                      <a:pt x="65701" y="97271"/>
                      <a:pt x="39079" y="87721"/>
                      <a:pt x="10857" y="114343"/>
                    </a:cubicBezTo>
                    <a:cubicBezTo>
                      <a:pt x="4789" y="120062"/>
                      <a:pt x="865" y="132700"/>
                      <a:pt x="128" y="150850"/>
                    </a:cubicBezTo>
                    <a:close/>
                  </a:path>
                </a:pathLst>
              </a:custGeom>
              <a:solidFill>
                <a:srgbClr val="A8373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8" name="Google Shape;1258;p6"/>
              <p:cNvSpPr/>
              <p:nvPr/>
            </p:nvSpPr>
            <p:spPr>
              <a:xfrm>
                <a:off x="5797713" y="3694596"/>
                <a:ext cx="488253" cy="554063"/>
              </a:xfrm>
              <a:custGeom>
                <a:avLst/>
                <a:gdLst/>
                <a:ahLst/>
                <a:cxnLst/>
                <a:rect l="l" t="t" r="r" b="b"/>
                <a:pathLst>
                  <a:path w="488253" h="554063" extrusionOk="0">
                    <a:moveTo>
                      <a:pt x="339401" y="387005"/>
                    </a:moveTo>
                    <a:cubicBezTo>
                      <a:pt x="339401" y="387005"/>
                      <a:pt x="413680" y="485033"/>
                      <a:pt x="383951" y="531726"/>
                    </a:cubicBezTo>
                    <a:cubicBezTo>
                      <a:pt x="354222" y="578419"/>
                      <a:pt x="214677" y="557430"/>
                      <a:pt x="105110" y="415863"/>
                    </a:cubicBezTo>
                    <a:cubicBezTo>
                      <a:pt x="47902" y="341952"/>
                      <a:pt x="-31655" y="160617"/>
                      <a:pt x="13130" y="115712"/>
                    </a:cubicBezTo>
                    <a:cubicBezTo>
                      <a:pt x="59401" y="69313"/>
                      <a:pt x="172458" y="175297"/>
                      <a:pt x="172458" y="175297"/>
                    </a:cubicBezTo>
                    <a:cubicBezTo>
                      <a:pt x="172458" y="175297"/>
                      <a:pt x="77029" y="47366"/>
                      <a:pt x="121847" y="6594"/>
                    </a:cubicBezTo>
                    <a:cubicBezTo>
                      <a:pt x="155407" y="-23926"/>
                      <a:pt x="293659" y="56099"/>
                      <a:pt x="374515" y="152011"/>
                    </a:cubicBezTo>
                    <a:cubicBezTo>
                      <a:pt x="452866" y="244956"/>
                      <a:pt x="517515" y="372800"/>
                      <a:pt x="474491" y="430772"/>
                    </a:cubicBezTo>
                    <a:cubicBezTo>
                      <a:pt x="431013" y="489359"/>
                      <a:pt x="339401" y="387005"/>
                      <a:pt x="339401" y="387005"/>
                    </a:cubicBezTo>
                    <a:close/>
                  </a:path>
                </a:pathLst>
              </a:custGeom>
              <a:solidFill>
                <a:srgbClr val="E4BE9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9" name="Google Shape;1259;p6"/>
              <p:cNvSpPr/>
              <p:nvPr/>
            </p:nvSpPr>
            <p:spPr>
              <a:xfrm>
                <a:off x="6137087" y="4081621"/>
                <a:ext cx="90721" cy="106379"/>
              </a:xfrm>
              <a:custGeom>
                <a:avLst/>
                <a:gdLst/>
                <a:ahLst/>
                <a:cxnLst/>
                <a:rect l="l" t="t" r="r" b="b"/>
                <a:pathLst>
                  <a:path w="90721" h="106379" extrusionOk="0">
                    <a:moveTo>
                      <a:pt x="0" y="0"/>
                    </a:moveTo>
                    <a:cubicBezTo>
                      <a:pt x="0" y="0"/>
                      <a:pt x="43894" y="58246"/>
                      <a:pt x="50390" y="106380"/>
                    </a:cubicBezTo>
                    <a:cubicBezTo>
                      <a:pt x="50410" y="105824"/>
                      <a:pt x="50638" y="105535"/>
                      <a:pt x="50638" y="104966"/>
                    </a:cubicBezTo>
                    <a:cubicBezTo>
                      <a:pt x="50645" y="94787"/>
                      <a:pt x="49145" y="77802"/>
                      <a:pt x="56739" y="70656"/>
                    </a:cubicBezTo>
                    <a:cubicBezTo>
                      <a:pt x="63430" y="64361"/>
                      <a:pt x="78157" y="61796"/>
                      <a:pt x="89536" y="60684"/>
                    </a:cubicBezTo>
                    <a:cubicBezTo>
                      <a:pt x="89924" y="60651"/>
                      <a:pt x="90326" y="60295"/>
                      <a:pt x="90721" y="60222"/>
                    </a:cubicBezTo>
                    <a:cubicBezTo>
                      <a:pt x="47792" y="52647"/>
                      <a:pt x="0" y="0"/>
                      <a:pt x="0" y="0"/>
                    </a:cubicBezTo>
                    <a:close/>
                  </a:path>
                </a:pathLst>
              </a:custGeom>
              <a:solidFill>
                <a:srgbClr val="D07A4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0" name="Google Shape;1260;p6"/>
              <p:cNvSpPr/>
              <p:nvPr/>
            </p:nvSpPr>
            <p:spPr>
              <a:xfrm>
                <a:off x="5885692" y="3774257"/>
                <a:ext cx="84478" cy="95663"/>
              </a:xfrm>
              <a:custGeom>
                <a:avLst/>
                <a:gdLst/>
                <a:ahLst/>
                <a:cxnLst/>
                <a:rect l="l" t="t" r="r" b="b"/>
                <a:pathLst>
                  <a:path w="84478" h="95663" extrusionOk="0">
                    <a:moveTo>
                      <a:pt x="0" y="36681"/>
                    </a:moveTo>
                    <a:cubicBezTo>
                      <a:pt x="42976" y="57034"/>
                      <a:pt x="84479" y="95664"/>
                      <a:pt x="84479" y="95664"/>
                    </a:cubicBezTo>
                    <a:cubicBezTo>
                      <a:pt x="84479" y="95664"/>
                      <a:pt x="48213" y="46901"/>
                      <a:pt x="30921" y="0"/>
                    </a:cubicBezTo>
                    <a:cubicBezTo>
                      <a:pt x="30921" y="114"/>
                      <a:pt x="30914" y="248"/>
                      <a:pt x="30914" y="355"/>
                    </a:cubicBezTo>
                    <a:cubicBezTo>
                      <a:pt x="30995" y="9537"/>
                      <a:pt x="31504" y="25811"/>
                      <a:pt x="25798" y="30298"/>
                    </a:cubicBezTo>
                    <a:cubicBezTo>
                      <a:pt x="19891" y="34953"/>
                      <a:pt x="6891" y="35670"/>
                      <a:pt x="355" y="36560"/>
                    </a:cubicBezTo>
                    <a:cubicBezTo>
                      <a:pt x="201" y="36587"/>
                      <a:pt x="154" y="36654"/>
                      <a:pt x="0" y="36681"/>
                    </a:cubicBezTo>
                    <a:close/>
                  </a:path>
                </a:pathLst>
              </a:custGeom>
              <a:solidFill>
                <a:srgbClr val="AF4B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1" name="Google Shape;1261;p6"/>
              <p:cNvSpPr/>
              <p:nvPr/>
            </p:nvSpPr>
            <p:spPr>
              <a:xfrm>
                <a:off x="5835422" y="3892755"/>
                <a:ext cx="259219" cy="313334"/>
              </a:xfrm>
              <a:custGeom>
                <a:avLst/>
                <a:gdLst/>
                <a:ahLst/>
                <a:cxnLst/>
                <a:rect l="l" t="t" r="r" b="b"/>
                <a:pathLst>
                  <a:path w="259219" h="313334" extrusionOk="0">
                    <a:moveTo>
                      <a:pt x="14272" y="10793"/>
                    </a:moveTo>
                    <a:cubicBezTo>
                      <a:pt x="46860" y="-14710"/>
                      <a:pt x="101497" y="821"/>
                      <a:pt x="188186" y="102619"/>
                    </a:cubicBezTo>
                    <a:cubicBezTo>
                      <a:pt x="249151" y="174213"/>
                      <a:pt x="278291" y="281791"/>
                      <a:pt x="245709" y="307301"/>
                    </a:cubicBezTo>
                    <a:cubicBezTo>
                      <a:pt x="213120" y="332804"/>
                      <a:pt x="115641" y="273647"/>
                      <a:pt x="55554" y="201317"/>
                    </a:cubicBezTo>
                    <a:cubicBezTo>
                      <a:pt x="8913" y="145174"/>
                      <a:pt x="-18317" y="36303"/>
                      <a:pt x="14272" y="10793"/>
                    </a:cubicBezTo>
                    <a:close/>
                  </a:path>
                </a:pathLst>
              </a:custGeom>
              <a:solidFill>
                <a:srgbClr val="ECD2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2" name="Google Shape;1262;p6"/>
              <p:cNvSpPr/>
              <p:nvPr/>
            </p:nvSpPr>
            <p:spPr>
              <a:xfrm>
                <a:off x="5884961" y="4002906"/>
                <a:ext cx="198335" cy="200180"/>
              </a:xfrm>
              <a:custGeom>
                <a:avLst/>
                <a:gdLst/>
                <a:ahLst/>
                <a:cxnLst/>
                <a:rect l="l" t="t" r="r" b="b"/>
                <a:pathLst>
                  <a:path w="198335" h="200180" extrusionOk="0">
                    <a:moveTo>
                      <a:pt x="10857" y="6854"/>
                    </a:moveTo>
                    <a:cubicBezTo>
                      <a:pt x="35730" y="-9387"/>
                      <a:pt x="77501" y="585"/>
                      <a:pt x="143864" y="65655"/>
                    </a:cubicBezTo>
                    <a:cubicBezTo>
                      <a:pt x="190538" y="111418"/>
                      <a:pt x="212926" y="180112"/>
                      <a:pt x="188053" y="196353"/>
                    </a:cubicBezTo>
                    <a:cubicBezTo>
                      <a:pt x="163179" y="212594"/>
                      <a:pt x="88625" y="174727"/>
                      <a:pt x="42622" y="128496"/>
                    </a:cubicBezTo>
                    <a:cubicBezTo>
                      <a:pt x="6918" y="92606"/>
                      <a:pt x="-14017" y="23094"/>
                      <a:pt x="10857" y="6854"/>
                    </a:cubicBezTo>
                    <a:close/>
                  </a:path>
                </a:pathLst>
              </a:custGeom>
              <a:solidFill>
                <a:srgbClr val="F0DE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3" name="Google Shape;1263;p6"/>
              <p:cNvSpPr/>
              <p:nvPr/>
            </p:nvSpPr>
            <p:spPr>
              <a:xfrm>
                <a:off x="5907549" y="3694601"/>
                <a:ext cx="378405" cy="430532"/>
              </a:xfrm>
              <a:custGeom>
                <a:avLst/>
                <a:gdLst/>
                <a:ahLst/>
                <a:cxnLst/>
                <a:rect l="l" t="t" r="r" b="b"/>
                <a:pathLst>
                  <a:path w="378405" h="430532" extrusionOk="0">
                    <a:moveTo>
                      <a:pt x="2" y="37303"/>
                    </a:moveTo>
                    <a:cubicBezTo>
                      <a:pt x="-346" y="82389"/>
                      <a:pt x="41184" y="144707"/>
                      <a:pt x="55282" y="164745"/>
                    </a:cubicBezTo>
                    <a:lnTo>
                      <a:pt x="62621" y="175320"/>
                    </a:lnTo>
                    <a:lnTo>
                      <a:pt x="364809" y="430532"/>
                    </a:lnTo>
                    <a:cubicBezTo>
                      <a:pt x="407511" y="372460"/>
                      <a:pt x="342882" y="244844"/>
                      <a:pt x="264625" y="152013"/>
                    </a:cubicBezTo>
                    <a:cubicBezTo>
                      <a:pt x="183769" y="56102"/>
                      <a:pt x="45530" y="-23930"/>
                      <a:pt x="11970" y="6596"/>
                    </a:cubicBezTo>
                    <a:cubicBezTo>
                      <a:pt x="3572" y="14237"/>
                      <a:pt x="96" y="24946"/>
                      <a:pt x="2" y="37303"/>
                    </a:cubicBezTo>
                    <a:close/>
                  </a:path>
                </a:pathLst>
              </a:custGeom>
              <a:solidFill>
                <a:srgbClr val="B6735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4" name="Google Shape;1264;p6"/>
              <p:cNvSpPr/>
              <p:nvPr/>
            </p:nvSpPr>
            <p:spPr>
              <a:xfrm>
                <a:off x="5961075" y="3802879"/>
                <a:ext cx="318211" cy="332324"/>
              </a:xfrm>
              <a:custGeom>
                <a:avLst/>
                <a:gdLst/>
                <a:ahLst/>
                <a:cxnLst/>
                <a:rect l="l" t="t" r="r" b="b"/>
                <a:pathLst>
                  <a:path w="318211" h="332324" extrusionOk="0">
                    <a:moveTo>
                      <a:pt x="10187" y="9337"/>
                    </a:moveTo>
                    <a:cubicBezTo>
                      <a:pt x="45013" y="-25260"/>
                      <a:pt x="139230" y="42998"/>
                      <a:pt x="201642" y="104251"/>
                    </a:cubicBezTo>
                    <a:cubicBezTo>
                      <a:pt x="259654" y="161191"/>
                      <a:pt x="343128" y="266097"/>
                      <a:pt x="311129" y="322489"/>
                    </a:cubicBezTo>
                    <a:cubicBezTo>
                      <a:pt x="295477" y="350068"/>
                      <a:pt x="222477" y="323439"/>
                      <a:pt x="116794" y="194015"/>
                    </a:cubicBezTo>
                    <a:cubicBezTo>
                      <a:pt x="103547" y="177787"/>
                      <a:pt x="68286" y="136579"/>
                      <a:pt x="44089" y="108578"/>
                    </a:cubicBezTo>
                    <a:cubicBezTo>
                      <a:pt x="13060" y="72680"/>
                      <a:pt x="-16019" y="35376"/>
                      <a:pt x="10187" y="9337"/>
                    </a:cubicBezTo>
                    <a:close/>
                  </a:path>
                </a:pathLst>
              </a:custGeom>
              <a:solidFill>
                <a:srgbClr val="D7A37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65" name="Google Shape;1265;p6"/>
            <p:cNvGrpSpPr/>
            <p:nvPr/>
          </p:nvGrpSpPr>
          <p:grpSpPr>
            <a:xfrm>
              <a:off x="5998503" y="3918403"/>
              <a:ext cx="93594" cy="95794"/>
              <a:chOff x="5998503" y="3918403"/>
              <a:chExt cx="93594" cy="95794"/>
            </a:xfrm>
          </p:grpSpPr>
          <p:grpSp>
            <p:nvGrpSpPr>
              <p:cNvPr id="1266" name="Google Shape;1266;p6"/>
              <p:cNvGrpSpPr/>
              <p:nvPr/>
            </p:nvGrpSpPr>
            <p:grpSpPr>
              <a:xfrm>
                <a:off x="5998503" y="3931253"/>
                <a:ext cx="72932" cy="82944"/>
                <a:chOff x="5998503" y="3931253"/>
                <a:chExt cx="72932" cy="82944"/>
              </a:xfrm>
            </p:grpSpPr>
            <p:sp>
              <p:nvSpPr>
                <p:cNvPr id="1267" name="Google Shape;1267;p6"/>
                <p:cNvSpPr/>
                <p:nvPr/>
              </p:nvSpPr>
              <p:spPr>
                <a:xfrm>
                  <a:off x="5998503" y="3931253"/>
                  <a:ext cx="72932" cy="82944"/>
                </a:xfrm>
                <a:custGeom>
                  <a:avLst/>
                  <a:gdLst/>
                  <a:ahLst/>
                  <a:cxnLst/>
                  <a:rect l="l" t="t" r="r" b="b"/>
                  <a:pathLst>
                    <a:path w="72932" h="82944" extrusionOk="0">
                      <a:moveTo>
                        <a:pt x="3874" y="1019"/>
                      </a:moveTo>
                      <a:cubicBezTo>
                        <a:pt x="13753" y="-3803"/>
                        <a:pt x="24844" y="8728"/>
                        <a:pt x="47969" y="33514"/>
                      </a:cubicBezTo>
                      <a:cubicBezTo>
                        <a:pt x="64230" y="50947"/>
                        <a:pt x="79708" y="77174"/>
                        <a:pt x="69836" y="82002"/>
                      </a:cubicBezTo>
                      <a:cubicBezTo>
                        <a:pt x="59958" y="86831"/>
                        <a:pt x="35091" y="72425"/>
                        <a:pt x="19941" y="54269"/>
                      </a:cubicBezTo>
                      <a:cubicBezTo>
                        <a:pt x="4316" y="35544"/>
                        <a:pt x="-5997" y="5848"/>
                        <a:pt x="3874" y="1019"/>
                      </a:cubicBezTo>
                      <a:close/>
                    </a:path>
                  </a:pathLst>
                </a:custGeom>
                <a:solidFill>
                  <a:srgbClr val="F0DE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8" name="Google Shape;1268;p6"/>
                <p:cNvSpPr/>
                <p:nvPr/>
              </p:nvSpPr>
              <p:spPr>
                <a:xfrm>
                  <a:off x="6000765" y="3937092"/>
                  <a:ext cx="66850" cy="72622"/>
                </a:xfrm>
                <a:custGeom>
                  <a:avLst/>
                  <a:gdLst/>
                  <a:ahLst/>
                  <a:cxnLst/>
                  <a:rect l="l" t="t" r="r" b="b"/>
                  <a:pathLst>
                    <a:path w="66850" h="72622" extrusionOk="0">
                      <a:moveTo>
                        <a:pt x="1814" y="927"/>
                      </a:moveTo>
                      <a:cubicBezTo>
                        <a:pt x="10004" y="-3607"/>
                        <a:pt x="23359" y="8803"/>
                        <a:pt x="42205" y="31386"/>
                      </a:cubicBezTo>
                      <a:cubicBezTo>
                        <a:pt x="55459" y="47272"/>
                        <a:pt x="72939" y="67377"/>
                        <a:pt x="64748" y="71904"/>
                      </a:cubicBezTo>
                      <a:cubicBezTo>
                        <a:pt x="56564" y="76432"/>
                        <a:pt x="38401" y="58704"/>
                        <a:pt x="25368" y="42684"/>
                      </a:cubicBezTo>
                      <a:cubicBezTo>
                        <a:pt x="15248" y="30254"/>
                        <a:pt x="-6377" y="5454"/>
                        <a:pt x="1814" y="927"/>
                      </a:cubicBezTo>
                      <a:close/>
                    </a:path>
                  </a:pathLst>
                </a:custGeom>
                <a:solidFill>
                  <a:srgbClr val="1B06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69" name="Google Shape;1269;p6"/>
              <p:cNvGrpSpPr/>
              <p:nvPr/>
            </p:nvGrpSpPr>
            <p:grpSpPr>
              <a:xfrm>
                <a:off x="6032701" y="3918403"/>
                <a:ext cx="59396" cy="71758"/>
                <a:chOff x="6032701" y="3918403"/>
                <a:chExt cx="59396" cy="71758"/>
              </a:xfrm>
            </p:grpSpPr>
            <p:sp>
              <p:nvSpPr>
                <p:cNvPr id="1270" name="Google Shape;1270;p6"/>
                <p:cNvSpPr/>
                <p:nvPr/>
              </p:nvSpPr>
              <p:spPr>
                <a:xfrm>
                  <a:off x="6032701" y="3918403"/>
                  <a:ext cx="59396" cy="71758"/>
                </a:xfrm>
                <a:custGeom>
                  <a:avLst/>
                  <a:gdLst/>
                  <a:ahLst/>
                  <a:cxnLst/>
                  <a:rect l="l" t="t" r="r" b="b"/>
                  <a:pathLst>
                    <a:path w="59396" h="71758" extrusionOk="0">
                      <a:moveTo>
                        <a:pt x="55964" y="70964"/>
                      </a:moveTo>
                      <a:cubicBezTo>
                        <a:pt x="47626" y="74901"/>
                        <a:pt x="38645" y="64018"/>
                        <a:pt x="19893" y="42460"/>
                      </a:cubicBezTo>
                      <a:cubicBezTo>
                        <a:pt x="6713" y="27304"/>
                        <a:pt x="-5624" y="4660"/>
                        <a:pt x="2714" y="722"/>
                      </a:cubicBezTo>
                      <a:cubicBezTo>
                        <a:pt x="11059" y="-3216"/>
                        <a:pt x="31486" y="9509"/>
                        <a:pt x="43728" y="25261"/>
                      </a:cubicBezTo>
                      <a:cubicBezTo>
                        <a:pt x="56353" y="41515"/>
                        <a:pt x="64309" y="67018"/>
                        <a:pt x="55964" y="70964"/>
                      </a:cubicBezTo>
                      <a:close/>
                    </a:path>
                  </a:pathLst>
                </a:custGeom>
                <a:solidFill>
                  <a:srgbClr val="F0DE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1" name="Google Shape;1271;p6"/>
                <p:cNvSpPr/>
                <p:nvPr/>
              </p:nvSpPr>
              <p:spPr>
                <a:xfrm>
                  <a:off x="6035843" y="3922247"/>
                  <a:ext cx="54371" cy="62942"/>
                </a:xfrm>
                <a:custGeom>
                  <a:avLst/>
                  <a:gdLst/>
                  <a:ahLst/>
                  <a:cxnLst/>
                  <a:rect l="l" t="t" r="r" b="b"/>
                  <a:pathLst>
                    <a:path w="54371" h="62942" extrusionOk="0">
                      <a:moveTo>
                        <a:pt x="52782" y="62217"/>
                      </a:moveTo>
                      <a:cubicBezTo>
                        <a:pt x="45850" y="65934"/>
                        <a:pt x="34987" y="55118"/>
                        <a:pt x="19758" y="35515"/>
                      </a:cubicBezTo>
                      <a:cubicBezTo>
                        <a:pt x="9049" y="21731"/>
                        <a:pt x="-5089" y="4279"/>
                        <a:pt x="1836" y="561"/>
                      </a:cubicBezTo>
                      <a:cubicBezTo>
                        <a:pt x="8768" y="-3156"/>
                        <a:pt x="23528" y="12288"/>
                        <a:pt x="34050" y="26178"/>
                      </a:cubicBezTo>
                      <a:cubicBezTo>
                        <a:pt x="42214" y="36961"/>
                        <a:pt x="59714" y="58499"/>
                        <a:pt x="52782" y="62217"/>
                      </a:cubicBezTo>
                      <a:close/>
                    </a:path>
                  </a:pathLst>
                </a:custGeom>
                <a:solidFill>
                  <a:srgbClr val="1B06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grpSp>
        <p:nvGrpSpPr>
          <p:cNvPr id="1272" name="Google Shape;1272;p6"/>
          <p:cNvGrpSpPr/>
          <p:nvPr/>
        </p:nvGrpSpPr>
        <p:grpSpPr>
          <a:xfrm rot="5400000" flipH="1">
            <a:off x="11411537" y="5558234"/>
            <a:ext cx="473992" cy="451710"/>
            <a:chOff x="2391618" y="2222229"/>
            <a:chExt cx="565690" cy="539226"/>
          </a:xfrm>
        </p:grpSpPr>
        <p:grpSp>
          <p:nvGrpSpPr>
            <p:cNvPr id="1273" name="Google Shape;1273;p6"/>
            <p:cNvGrpSpPr/>
            <p:nvPr/>
          </p:nvGrpSpPr>
          <p:grpSpPr>
            <a:xfrm>
              <a:off x="2391618" y="2222229"/>
              <a:ext cx="565690" cy="539226"/>
              <a:chOff x="2391618" y="2222229"/>
              <a:chExt cx="565690" cy="539226"/>
            </a:xfrm>
          </p:grpSpPr>
          <p:sp>
            <p:nvSpPr>
              <p:cNvPr id="1274" name="Google Shape;1274;p6"/>
              <p:cNvSpPr/>
              <p:nvPr/>
            </p:nvSpPr>
            <p:spPr>
              <a:xfrm>
                <a:off x="2391618" y="2222556"/>
                <a:ext cx="565690" cy="538899"/>
              </a:xfrm>
              <a:custGeom>
                <a:avLst/>
                <a:gdLst/>
                <a:ahLst/>
                <a:cxnLst/>
                <a:rect l="l" t="t" r="r" b="b"/>
                <a:pathLst>
                  <a:path w="565690" h="538899" extrusionOk="0">
                    <a:moveTo>
                      <a:pt x="475234" y="71318"/>
                    </a:moveTo>
                    <a:cubicBezTo>
                      <a:pt x="498072" y="87512"/>
                      <a:pt x="511453" y="84424"/>
                      <a:pt x="543740" y="106478"/>
                    </a:cubicBezTo>
                    <a:cubicBezTo>
                      <a:pt x="576028" y="128526"/>
                      <a:pt x="595544" y="215523"/>
                      <a:pt x="431581" y="392894"/>
                    </a:cubicBezTo>
                    <a:cubicBezTo>
                      <a:pt x="295084" y="540555"/>
                      <a:pt x="176924" y="565355"/>
                      <a:pt x="120567" y="515454"/>
                    </a:cubicBezTo>
                    <a:cubicBezTo>
                      <a:pt x="99055" y="496406"/>
                      <a:pt x="103964" y="472819"/>
                      <a:pt x="90751" y="462029"/>
                    </a:cubicBezTo>
                    <a:cubicBezTo>
                      <a:pt x="77544" y="451233"/>
                      <a:pt x="53219" y="457114"/>
                      <a:pt x="29424" y="430693"/>
                    </a:cubicBezTo>
                    <a:cubicBezTo>
                      <a:pt x="-20002" y="375842"/>
                      <a:pt x="-21683" y="256939"/>
                      <a:pt x="139969" y="123664"/>
                    </a:cubicBezTo>
                    <a:cubicBezTo>
                      <a:pt x="283123" y="5638"/>
                      <a:pt x="416144" y="-14441"/>
                      <a:pt x="440683" y="8136"/>
                    </a:cubicBezTo>
                    <a:cubicBezTo>
                      <a:pt x="469240" y="34402"/>
                      <a:pt x="461612" y="61654"/>
                      <a:pt x="475234" y="71318"/>
                    </a:cubicBezTo>
                    <a:close/>
                  </a:path>
                </a:pathLst>
              </a:custGeom>
              <a:solidFill>
                <a:srgbClr val="CB4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5" name="Google Shape;1275;p6"/>
              <p:cNvSpPr/>
              <p:nvPr/>
            </p:nvSpPr>
            <p:spPr>
              <a:xfrm>
                <a:off x="2514268" y="2222229"/>
                <a:ext cx="442757" cy="432218"/>
              </a:xfrm>
              <a:custGeom>
                <a:avLst/>
                <a:gdLst/>
                <a:ahLst/>
                <a:cxnLst/>
                <a:rect l="l" t="t" r="r" b="b"/>
                <a:pathLst>
                  <a:path w="442757" h="432218" extrusionOk="0">
                    <a:moveTo>
                      <a:pt x="280548" y="64"/>
                    </a:moveTo>
                    <a:cubicBezTo>
                      <a:pt x="226073" y="1718"/>
                      <a:pt x="124422" y="35144"/>
                      <a:pt x="17058" y="123662"/>
                    </a:cubicBezTo>
                    <a:cubicBezTo>
                      <a:pt x="11004" y="128651"/>
                      <a:pt x="5599" y="133614"/>
                      <a:pt x="0" y="138563"/>
                    </a:cubicBezTo>
                    <a:cubicBezTo>
                      <a:pt x="0" y="138563"/>
                      <a:pt x="15491" y="266046"/>
                      <a:pt x="101350" y="344069"/>
                    </a:cubicBezTo>
                    <a:cubicBezTo>
                      <a:pt x="176453" y="412314"/>
                      <a:pt x="268955" y="432218"/>
                      <a:pt x="268955" y="432218"/>
                    </a:cubicBezTo>
                    <a:cubicBezTo>
                      <a:pt x="282029" y="419989"/>
                      <a:pt x="295175" y="407539"/>
                      <a:pt x="308643" y="392972"/>
                    </a:cubicBezTo>
                    <a:cubicBezTo>
                      <a:pt x="472606" y="215595"/>
                      <a:pt x="453097" y="128544"/>
                      <a:pt x="420809" y="106490"/>
                    </a:cubicBezTo>
                    <a:cubicBezTo>
                      <a:pt x="388522" y="84443"/>
                      <a:pt x="375100" y="87537"/>
                      <a:pt x="352269" y="71336"/>
                    </a:cubicBezTo>
                    <a:cubicBezTo>
                      <a:pt x="338641" y="61672"/>
                      <a:pt x="346282" y="34441"/>
                      <a:pt x="317725" y="8174"/>
                    </a:cubicBezTo>
                    <a:cubicBezTo>
                      <a:pt x="311590" y="2535"/>
                      <a:pt x="298705" y="-485"/>
                      <a:pt x="280548" y="64"/>
                    </a:cubicBezTo>
                    <a:close/>
                  </a:path>
                </a:pathLst>
              </a:custGeom>
              <a:solidFill>
                <a:srgbClr val="A8373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6" name="Google Shape;1276;p6"/>
              <p:cNvSpPr/>
              <p:nvPr/>
            </p:nvSpPr>
            <p:spPr>
              <a:xfrm>
                <a:off x="2404535" y="2239603"/>
                <a:ext cx="539951" cy="503552"/>
              </a:xfrm>
              <a:custGeom>
                <a:avLst/>
                <a:gdLst/>
                <a:ahLst/>
                <a:cxnLst/>
                <a:rect l="l" t="t" r="r" b="b"/>
                <a:pathLst>
                  <a:path w="539951" h="503552" extrusionOk="0">
                    <a:moveTo>
                      <a:pt x="167684" y="355051"/>
                    </a:moveTo>
                    <a:cubicBezTo>
                      <a:pt x="167684" y="355051"/>
                      <a:pt x="75168" y="436094"/>
                      <a:pt x="26486" y="409747"/>
                    </a:cubicBezTo>
                    <a:cubicBezTo>
                      <a:pt x="-22196" y="383407"/>
                      <a:pt x="-11153" y="242724"/>
                      <a:pt x="122290" y="123399"/>
                    </a:cubicBezTo>
                    <a:cubicBezTo>
                      <a:pt x="191969" y="61094"/>
                      <a:pt x="367203" y="-31113"/>
                      <a:pt x="415168" y="10376"/>
                    </a:cubicBezTo>
                    <a:cubicBezTo>
                      <a:pt x="464735" y="53245"/>
                      <a:pt x="367029" y="173528"/>
                      <a:pt x="367029" y="173528"/>
                    </a:cubicBezTo>
                    <a:cubicBezTo>
                      <a:pt x="367029" y="173528"/>
                      <a:pt x="487874" y="69272"/>
                      <a:pt x="531721" y="111090"/>
                    </a:cubicBezTo>
                    <a:cubicBezTo>
                      <a:pt x="564544" y="142392"/>
                      <a:pt x="494518" y="285975"/>
                      <a:pt x="404573" y="373428"/>
                    </a:cubicBezTo>
                    <a:cubicBezTo>
                      <a:pt x="317422" y="458168"/>
                      <a:pt x="194480" y="531711"/>
                      <a:pt x="133602" y="492907"/>
                    </a:cubicBezTo>
                    <a:cubicBezTo>
                      <a:pt x="72081" y="453688"/>
                      <a:pt x="167684" y="355051"/>
                      <a:pt x="167684" y="355051"/>
                    </a:cubicBezTo>
                    <a:close/>
                  </a:path>
                </a:pathLst>
              </a:custGeom>
              <a:solidFill>
                <a:srgbClr val="E4BE9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7" name="Google Shape;1277;p6"/>
              <p:cNvSpPr/>
              <p:nvPr/>
            </p:nvSpPr>
            <p:spPr>
              <a:xfrm>
                <a:off x="2469657" y="2594627"/>
                <a:ext cx="102541" cy="94766"/>
              </a:xfrm>
              <a:custGeom>
                <a:avLst/>
                <a:gdLst/>
                <a:ahLst/>
                <a:cxnLst/>
                <a:rect l="l" t="t" r="r" b="b"/>
                <a:pathLst>
                  <a:path w="102541" h="94766" extrusionOk="0">
                    <a:moveTo>
                      <a:pt x="102542" y="0"/>
                    </a:moveTo>
                    <a:cubicBezTo>
                      <a:pt x="102542" y="0"/>
                      <a:pt x="47551" y="47912"/>
                      <a:pt x="0" y="57804"/>
                    </a:cubicBezTo>
                    <a:cubicBezTo>
                      <a:pt x="556" y="57784"/>
                      <a:pt x="857" y="57992"/>
                      <a:pt x="1433" y="57952"/>
                    </a:cubicBezTo>
                    <a:cubicBezTo>
                      <a:pt x="11580" y="57242"/>
                      <a:pt x="28423" y="54543"/>
                      <a:pt x="36085" y="61608"/>
                    </a:cubicBezTo>
                    <a:cubicBezTo>
                      <a:pt x="42842" y="67837"/>
                      <a:pt x="46439" y="82343"/>
                      <a:pt x="48354" y="93615"/>
                    </a:cubicBezTo>
                    <a:cubicBezTo>
                      <a:pt x="48421" y="94003"/>
                      <a:pt x="48803" y="94378"/>
                      <a:pt x="48897" y="94766"/>
                    </a:cubicBezTo>
                    <a:cubicBezTo>
                      <a:pt x="53417" y="51408"/>
                      <a:pt x="102542" y="0"/>
                      <a:pt x="102542" y="0"/>
                    </a:cubicBezTo>
                    <a:close/>
                  </a:path>
                </a:pathLst>
              </a:custGeom>
              <a:solidFill>
                <a:srgbClr val="D07A4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8" name="Google Shape;1278;p6"/>
              <p:cNvSpPr/>
              <p:nvPr/>
            </p:nvSpPr>
            <p:spPr>
              <a:xfrm>
                <a:off x="2771537" y="2324687"/>
                <a:ext cx="91625" cy="88444"/>
              </a:xfrm>
              <a:custGeom>
                <a:avLst/>
                <a:gdLst/>
                <a:ahLst/>
                <a:cxnLst/>
                <a:rect l="l" t="t" r="r" b="b"/>
                <a:pathLst>
                  <a:path w="91625" h="88444" extrusionOk="0">
                    <a:moveTo>
                      <a:pt x="52848" y="0"/>
                    </a:moveTo>
                    <a:cubicBezTo>
                      <a:pt x="35589" y="44309"/>
                      <a:pt x="0" y="88444"/>
                      <a:pt x="0" y="88444"/>
                    </a:cubicBezTo>
                    <a:cubicBezTo>
                      <a:pt x="0" y="88444"/>
                      <a:pt x="46064" y="48810"/>
                      <a:pt x="91625" y="28236"/>
                    </a:cubicBezTo>
                    <a:cubicBezTo>
                      <a:pt x="91518" y="28249"/>
                      <a:pt x="91378" y="28249"/>
                      <a:pt x="91270" y="28262"/>
                    </a:cubicBezTo>
                    <a:cubicBezTo>
                      <a:pt x="82115" y="28993"/>
                      <a:pt x="65921" y="30654"/>
                      <a:pt x="61039" y="25282"/>
                    </a:cubicBezTo>
                    <a:cubicBezTo>
                      <a:pt x="55983" y="19717"/>
                      <a:pt x="54342" y="6798"/>
                      <a:pt x="52989" y="342"/>
                    </a:cubicBezTo>
                    <a:cubicBezTo>
                      <a:pt x="52955" y="194"/>
                      <a:pt x="52882" y="147"/>
                      <a:pt x="52848" y="0"/>
                    </a:cubicBezTo>
                    <a:close/>
                  </a:path>
                </a:pathLst>
              </a:custGeom>
              <a:solidFill>
                <a:srgbClr val="AF4B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9" name="Google Shape;1279;p6"/>
              <p:cNvSpPr/>
              <p:nvPr/>
            </p:nvSpPr>
            <p:spPr>
              <a:xfrm>
                <a:off x="2442489" y="2283818"/>
                <a:ext cx="300110" cy="274380"/>
              </a:xfrm>
              <a:custGeom>
                <a:avLst/>
                <a:gdLst/>
                <a:ahLst/>
                <a:cxnLst/>
                <a:rect l="l" t="t" r="r" b="b"/>
                <a:pathLst>
                  <a:path w="300110" h="274380" extrusionOk="0">
                    <a:moveTo>
                      <a:pt x="286961" y="11522"/>
                    </a:moveTo>
                    <a:cubicBezTo>
                      <a:pt x="314715" y="42222"/>
                      <a:pt x="303095" y="97823"/>
                      <a:pt x="207699" y="191511"/>
                    </a:cubicBezTo>
                    <a:cubicBezTo>
                      <a:pt x="140606" y="257399"/>
                      <a:pt x="35359" y="294086"/>
                      <a:pt x="7612" y="263393"/>
                    </a:cubicBezTo>
                    <a:cubicBezTo>
                      <a:pt x="-20142" y="232692"/>
                      <a:pt x="31956" y="131269"/>
                      <a:pt x="99847" y="66205"/>
                    </a:cubicBezTo>
                    <a:cubicBezTo>
                      <a:pt x="152541" y="15701"/>
                      <a:pt x="259208" y="-19172"/>
                      <a:pt x="286961" y="11522"/>
                    </a:cubicBezTo>
                    <a:close/>
                  </a:path>
                </a:pathLst>
              </a:custGeom>
              <a:solidFill>
                <a:srgbClr val="ECD2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0" name="Google Shape;1280;p6"/>
              <p:cNvSpPr/>
              <p:nvPr/>
            </p:nvSpPr>
            <p:spPr>
              <a:xfrm>
                <a:off x="2445265" y="2339799"/>
                <a:ext cx="190187" cy="207911"/>
              </a:xfrm>
              <a:custGeom>
                <a:avLst/>
                <a:gdLst/>
                <a:ahLst/>
                <a:cxnLst/>
                <a:rect l="l" t="t" r="r" b="b"/>
                <a:pathLst>
                  <a:path w="190187" h="207911" extrusionOk="0">
                    <a:moveTo>
                      <a:pt x="181517" y="9079"/>
                    </a:moveTo>
                    <a:cubicBezTo>
                      <a:pt x="199479" y="32741"/>
                      <a:pt x="192494" y="75114"/>
                      <a:pt x="132285" y="145918"/>
                    </a:cubicBezTo>
                    <a:cubicBezTo>
                      <a:pt x="89952" y="195719"/>
                      <a:pt x="23019" y="222923"/>
                      <a:pt x="5050" y="199261"/>
                    </a:cubicBezTo>
                    <a:cubicBezTo>
                      <a:pt x="-12912" y="175600"/>
                      <a:pt x="19577" y="98548"/>
                      <a:pt x="62433" y="49390"/>
                    </a:cubicBezTo>
                    <a:cubicBezTo>
                      <a:pt x="95698" y="11229"/>
                      <a:pt x="163555" y="-14582"/>
                      <a:pt x="181517" y="9079"/>
                    </a:cubicBezTo>
                    <a:close/>
                  </a:path>
                </a:pathLst>
              </a:custGeom>
              <a:solidFill>
                <a:srgbClr val="F0DE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1" name="Google Shape;1281;p6"/>
              <p:cNvSpPr/>
              <p:nvPr/>
            </p:nvSpPr>
            <p:spPr>
              <a:xfrm>
                <a:off x="2538385" y="2340760"/>
                <a:ext cx="406094" cy="402383"/>
              </a:xfrm>
              <a:custGeom>
                <a:avLst/>
                <a:gdLst/>
                <a:ahLst/>
                <a:cxnLst/>
                <a:rect l="l" t="t" r="r" b="b"/>
                <a:pathLst>
                  <a:path w="406094" h="402383" extrusionOk="0">
                    <a:moveTo>
                      <a:pt x="366381" y="128"/>
                    </a:moveTo>
                    <a:cubicBezTo>
                      <a:pt x="321388" y="2974"/>
                      <a:pt x="262171" y="48817"/>
                      <a:pt x="243184" y="64294"/>
                    </a:cubicBezTo>
                    <a:lnTo>
                      <a:pt x="233152" y="72372"/>
                    </a:lnTo>
                    <a:lnTo>
                      <a:pt x="0" y="391885"/>
                    </a:lnTo>
                    <a:cubicBezTo>
                      <a:pt x="60952" y="430367"/>
                      <a:pt x="183666" y="356851"/>
                      <a:pt x="270717" y="272218"/>
                    </a:cubicBezTo>
                    <a:cubicBezTo>
                      <a:pt x="360654" y="184765"/>
                      <a:pt x="430688" y="41202"/>
                      <a:pt x="397864" y="9893"/>
                    </a:cubicBezTo>
                    <a:cubicBezTo>
                      <a:pt x="389640" y="2050"/>
                      <a:pt x="378717" y="-649"/>
                      <a:pt x="366381" y="128"/>
                    </a:cubicBezTo>
                    <a:close/>
                  </a:path>
                </a:pathLst>
              </a:custGeom>
              <a:solidFill>
                <a:srgbClr val="B6735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2" name="Google Shape;1282;p6"/>
              <p:cNvSpPr/>
              <p:nvPr/>
            </p:nvSpPr>
            <p:spPr>
              <a:xfrm>
                <a:off x="2526831" y="2401552"/>
                <a:ext cx="313579" cy="336158"/>
              </a:xfrm>
              <a:custGeom>
                <a:avLst/>
                <a:gdLst/>
                <a:ahLst/>
                <a:cxnLst/>
                <a:rect l="l" t="t" r="r" b="b"/>
                <a:pathLst>
                  <a:path w="313579" h="336158" extrusionOk="0">
                    <a:moveTo>
                      <a:pt x="302342" y="8579"/>
                    </a:moveTo>
                    <a:cubicBezTo>
                      <a:pt x="339324" y="40860"/>
                      <a:pt x="277917" y="139685"/>
                      <a:pt x="221238" y="206275"/>
                    </a:cubicBezTo>
                    <a:cubicBezTo>
                      <a:pt x="168551" y="268178"/>
                      <a:pt x="69826" y="358879"/>
                      <a:pt x="11306" y="330958"/>
                    </a:cubicBezTo>
                    <a:cubicBezTo>
                      <a:pt x="-17312" y="317303"/>
                      <a:pt x="4073" y="242595"/>
                      <a:pt x="125682" y="128011"/>
                    </a:cubicBezTo>
                    <a:cubicBezTo>
                      <a:pt x="140931" y="113639"/>
                      <a:pt x="179541" y="75552"/>
                      <a:pt x="205754" y="49426"/>
                    </a:cubicBezTo>
                    <a:cubicBezTo>
                      <a:pt x="239361" y="15939"/>
                      <a:pt x="274508" y="-15719"/>
                      <a:pt x="302342" y="8579"/>
                    </a:cubicBezTo>
                    <a:close/>
                  </a:path>
                </a:pathLst>
              </a:custGeom>
              <a:solidFill>
                <a:srgbClr val="D7A37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83" name="Google Shape;1283;p6"/>
            <p:cNvGrpSpPr/>
            <p:nvPr/>
          </p:nvGrpSpPr>
          <p:grpSpPr>
            <a:xfrm>
              <a:off x="2634208" y="2446379"/>
              <a:ext cx="93883" cy="96327"/>
              <a:chOff x="2634208" y="2446379"/>
              <a:chExt cx="93883" cy="96327"/>
            </a:xfrm>
          </p:grpSpPr>
          <p:grpSp>
            <p:nvGrpSpPr>
              <p:cNvPr id="1284" name="Google Shape;1284;p6"/>
              <p:cNvGrpSpPr/>
              <p:nvPr/>
            </p:nvGrpSpPr>
            <p:grpSpPr>
              <a:xfrm>
                <a:off x="2634208" y="2446379"/>
                <a:ext cx="78762" cy="77533"/>
                <a:chOff x="2634208" y="2446379"/>
                <a:chExt cx="78762" cy="77533"/>
              </a:xfrm>
            </p:grpSpPr>
            <p:sp>
              <p:nvSpPr>
                <p:cNvPr id="1285" name="Google Shape;1285;p6"/>
                <p:cNvSpPr/>
                <p:nvPr/>
              </p:nvSpPr>
              <p:spPr>
                <a:xfrm>
                  <a:off x="2634208" y="2446379"/>
                  <a:ext cx="78762" cy="77533"/>
                </a:xfrm>
                <a:custGeom>
                  <a:avLst/>
                  <a:gdLst/>
                  <a:ahLst/>
                  <a:cxnLst/>
                  <a:rect l="l" t="t" r="r" b="b"/>
                  <a:pathLst>
                    <a:path w="78762" h="77533" extrusionOk="0">
                      <a:moveTo>
                        <a:pt x="77414" y="3299"/>
                      </a:moveTo>
                      <a:cubicBezTo>
                        <a:pt x="82926" y="12809"/>
                        <a:pt x="71213" y="24757"/>
                        <a:pt x="48127" y="49584"/>
                      </a:cubicBezTo>
                      <a:cubicBezTo>
                        <a:pt x="31886" y="67044"/>
                        <a:pt x="6825" y="84336"/>
                        <a:pt x="1313" y="74833"/>
                      </a:cubicBezTo>
                      <a:cubicBezTo>
                        <a:pt x="-4205" y="65323"/>
                        <a:pt x="8399" y="39498"/>
                        <a:pt x="25437" y="23103"/>
                      </a:cubicBezTo>
                      <a:cubicBezTo>
                        <a:pt x="43011" y="6186"/>
                        <a:pt x="71903" y="-6204"/>
                        <a:pt x="77414" y="3299"/>
                      </a:cubicBezTo>
                      <a:close/>
                    </a:path>
                  </a:pathLst>
                </a:custGeom>
                <a:solidFill>
                  <a:srgbClr val="F0DE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6" name="Google Shape;1286;p6"/>
                <p:cNvSpPr/>
                <p:nvPr/>
              </p:nvSpPr>
              <p:spPr>
                <a:xfrm>
                  <a:off x="2638618" y="2448705"/>
                  <a:ext cx="68496" cy="71230"/>
                </a:xfrm>
                <a:custGeom>
                  <a:avLst/>
                  <a:gdLst/>
                  <a:ahLst/>
                  <a:cxnLst/>
                  <a:rect l="l" t="t" r="r" b="b"/>
                  <a:pathLst>
                    <a:path w="68496" h="71230" extrusionOk="0">
                      <a:moveTo>
                        <a:pt x="67292" y="1583"/>
                      </a:moveTo>
                      <a:cubicBezTo>
                        <a:pt x="72388" y="9425"/>
                        <a:pt x="60963" y="23624"/>
                        <a:pt x="39766" y="44023"/>
                      </a:cubicBezTo>
                      <a:cubicBezTo>
                        <a:pt x="24858" y="58376"/>
                        <a:pt x="6052" y="77235"/>
                        <a:pt x="949" y="69386"/>
                      </a:cubicBezTo>
                      <a:cubicBezTo>
                        <a:pt x="-4148" y="61544"/>
                        <a:pt x="12247" y="42168"/>
                        <a:pt x="27302" y="28030"/>
                      </a:cubicBezTo>
                      <a:cubicBezTo>
                        <a:pt x="38989" y="17060"/>
                        <a:pt x="62195" y="-6266"/>
                        <a:pt x="67292" y="1583"/>
                      </a:cubicBezTo>
                      <a:close/>
                    </a:path>
                  </a:pathLst>
                </a:custGeom>
                <a:solidFill>
                  <a:srgbClr val="1B06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87" name="Google Shape;1287;p6"/>
              <p:cNvGrpSpPr/>
              <p:nvPr/>
            </p:nvGrpSpPr>
            <p:grpSpPr>
              <a:xfrm>
                <a:off x="2659733" y="2479339"/>
                <a:ext cx="68358" cy="63367"/>
                <a:chOff x="2659733" y="2479339"/>
                <a:chExt cx="68358" cy="63367"/>
              </a:xfrm>
            </p:grpSpPr>
            <p:sp>
              <p:nvSpPr>
                <p:cNvPr id="1288" name="Google Shape;1288;p6"/>
                <p:cNvSpPr/>
                <p:nvPr/>
              </p:nvSpPr>
              <p:spPr>
                <a:xfrm>
                  <a:off x="2659733" y="2479339"/>
                  <a:ext cx="68358" cy="63367"/>
                </a:xfrm>
                <a:custGeom>
                  <a:avLst/>
                  <a:gdLst/>
                  <a:ahLst/>
                  <a:cxnLst/>
                  <a:rect l="l" t="t" r="r" b="b"/>
                  <a:pathLst>
                    <a:path w="68358" h="63367" extrusionOk="0">
                      <a:moveTo>
                        <a:pt x="1058" y="60458"/>
                      </a:moveTo>
                      <a:cubicBezTo>
                        <a:pt x="-3463" y="52414"/>
                        <a:pt x="6757" y="42690"/>
                        <a:pt x="26929" y="22457"/>
                      </a:cubicBezTo>
                      <a:cubicBezTo>
                        <a:pt x="41114" y="8232"/>
                        <a:pt x="62827" y="-5678"/>
                        <a:pt x="67347" y="2365"/>
                      </a:cubicBezTo>
                      <a:cubicBezTo>
                        <a:pt x="71868" y="10402"/>
                        <a:pt x="60623" y="31686"/>
                        <a:pt x="45775" y="45007"/>
                      </a:cubicBezTo>
                      <a:cubicBezTo>
                        <a:pt x="30459" y="58756"/>
                        <a:pt x="5578" y="68494"/>
                        <a:pt x="1058" y="60458"/>
                      </a:cubicBezTo>
                      <a:close/>
                    </a:path>
                  </a:pathLst>
                </a:custGeom>
                <a:solidFill>
                  <a:srgbClr val="F0DE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9" name="Google Shape;1289;p6"/>
                <p:cNvSpPr/>
                <p:nvPr/>
              </p:nvSpPr>
              <p:spPr>
                <a:xfrm>
                  <a:off x="2664730" y="2482608"/>
                  <a:ext cx="59578" cy="58183"/>
                </a:xfrm>
                <a:custGeom>
                  <a:avLst/>
                  <a:gdLst/>
                  <a:ahLst/>
                  <a:cxnLst/>
                  <a:rect l="l" t="t" r="r" b="b"/>
                  <a:pathLst>
                    <a:path w="59578" h="58183" extrusionOk="0">
                      <a:moveTo>
                        <a:pt x="950" y="56801"/>
                      </a:moveTo>
                      <a:cubicBezTo>
                        <a:pt x="-3250" y="50150"/>
                        <a:pt x="6770" y="38544"/>
                        <a:pt x="25241" y="21968"/>
                      </a:cubicBezTo>
                      <a:cubicBezTo>
                        <a:pt x="38227" y="10308"/>
                        <a:pt x="54635" y="-5035"/>
                        <a:pt x="58834" y="1608"/>
                      </a:cubicBezTo>
                      <a:cubicBezTo>
                        <a:pt x="63033" y="8259"/>
                        <a:pt x="48674" y="24078"/>
                        <a:pt x="35568" y="35557"/>
                      </a:cubicBezTo>
                      <a:cubicBezTo>
                        <a:pt x="25388" y="44471"/>
                        <a:pt x="5142" y="63444"/>
                        <a:pt x="950" y="56801"/>
                      </a:cubicBezTo>
                      <a:close/>
                    </a:path>
                  </a:pathLst>
                </a:custGeom>
                <a:solidFill>
                  <a:srgbClr val="1B06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grpSp>
        <p:nvGrpSpPr>
          <p:cNvPr id="1290" name="Google Shape;1290;p6"/>
          <p:cNvGrpSpPr/>
          <p:nvPr/>
        </p:nvGrpSpPr>
        <p:grpSpPr>
          <a:xfrm rot="-5595820" flipH="1">
            <a:off x="9731202" y="5274314"/>
            <a:ext cx="1178225" cy="998655"/>
            <a:chOff x="3186513" y="1665710"/>
            <a:chExt cx="1406233" cy="1192055"/>
          </a:xfrm>
        </p:grpSpPr>
        <p:grpSp>
          <p:nvGrpSpPr>
            <p:cNvPr id="1291" name="Google Shape;1291;p6"/>
            <p:cNvGrpSpPr/>
            <p:nvPr/>
          </p:nvGrpSpPr>
          <p:grpSpPr>
            <a:xfrm>
              <a:off x="3186513" y="2160063"/>
              <a:ext cx="971150" cy="479378"/>
              <a:chOff x="3186513" y="2160063"/>
              <a:chExt cx="971150" cy="479378"/>
            </a:xfrm>
          </p:grpSpPr>
          <p:grpSp>
            <p:nvGrpSpPr>
              <p:cNvPr id="1292" name="Google Shape;1292;p6"/>
              <p:cNvGrpSpPr/>
              <p:nvPr/>
            </p:nvGrpSpPr>
            <p:grpSpPr>
              <a:xfrm>
                <a:off x="3186513" y="2160063"/>
                <a:ext cx="848757" cy="479378"/>
                <a:chOff x="3186513" y="2160063"/>
                <a:chExt cx="848757" cy="479378"/>
              </a:xfrm>
            </p:grpSpPr>
            <p:sp>
              <p:nvSpPr>
                <p:cNvPr id="1293" name="Google Shape;1293;p6"/>
                <p:cNvSpPr/>
                <p:nvPr/>
              </p:nvSpPr>
              <p:spPr>
                <a:xfrm>
                  <a:off x="3186539" y="2160109"/>
                  <a:ext cx="848731" cy="479332"/>
                </a:xfrm>
                <a:custGeom>
                  <a:avLst/>
                  <a:gdLst/>
                  <a:ahLst/>
                  <a:cxnLst/>
                  <a:rect l="l" t="t" r="r" b="b"/>
                  <a:pathLst>
                    <a:path w="848731" h="479332" extrusionOk="0">
                      <a:moveTo>
                        <a:pt x="848731" y="348620"/>
                      </a:moveTo>
                      <a:cubicBezTo>
                        <a:pt x="848731" y="348620"/>
                        <a:pt x="803853" y="399043"/>
                        <a:pt x="723573" y="434988"/>
                      </a:cubicBezTo>
                      <a:cubicBezTo>
                        <a:pt x="636783" y="473852"/>
                        <a:pt x="508912" y="497239"/>
                        <a:pt x="359938" y="462078"/>
                      </a:cubicBezTo>
                      <a:cubicBezTo>
                        <a:pt x="145384" y="411440"/>
                        <a:pt x="0" y="92670"/>
                        <a:pt x="0" y="92670"/>
                      </a:cubicBezTo>
                      <a:cubicBezTo>
                        <a:pt x="0" y="92670"/>
                        <a:pt x="99039" y="47296"/>
                        <a:pt x="214480" y="20795"/>
                      </a:cubicBezTo>
                      <a:cubicBezTo>
                        <a:pt x="307431" y="-549"/>
                        <a:pt x="413911" y="-6161"/>
                        <a:pt x="465721" y="7220"/>
                      </a:cubicBezTo>
                      <a:cubicBezTo>
                        <a:pt x="538005" y="25872"/>
                        <a:pt x="644632" y="74829"/>
                        <a:pt x="714833" y="145666"/>
                      </a:cubicBezTo>
                      <a:cubicBezTo>
                        <a:pt x="803879" y="235516"/>
                        <a:pt x="848731" y="348620"/>
                        <a:pt x="848731" y="348620"/>
                      </a:cubicBezTo>
                      <a:close/>
                    </a:path>
                  </a:pathLst>
                </a:custGeom>
                <a:solidFill>
                  <a:srgbClr val="693C1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4" name="Google Shape;1294;p6"/>
                <p:cNvSpPr/>
                <p:nvPr/>
              </p:nvSpPr>
              <p:spPr>
                <a:xfrm>
                  <a:off x="3186513" y="2160063"/>
                  <a:ext cx="674480" cy="479256"/>
                </a:xfrm>
                <a:custGeom>
                  <a:avLst/>
                  <a:gdLst/>
                  <a:ahLst/>
                  <a:cxnLst/>
                  <a:rect l="l" t="t" r="r" b="b"/>
                  <a:pathLst>
                    <a:path w="674480" h="479256" extrusionOk="0">
                      <a:moveTo>
                        <a:pt x="465735" y="7205"/>
                      </a:moveTo>
                      <a:cubicBezTo>
                        <a:pt x="413918" y="-6170"/>
                        <a:pt x="307445" y="-524"/>
                        <a:pt x="214493" y="20820"/>
                      </a:cubicBezTo>
                      <a:cubicBezTo>
                        <a:pt x="99053" y="47321"/>
                        <a:pt x="0" y="92702"/>
                        <a:pt x="0" y="92702"/>
                      </a:cubicBezTo>
                      <a:cubicBezTo>
                        <a:pt x="0" y="92702"/>
                        <a:pt x="145384" y="411459"/>
                        <a:pt x="359945" y="462097"/>
                      </a:cubicBezTo>
                      <a:cubicBezTo>
                        <a:pt x="480984" y="490660"/>
                        <a:pt x="587645" y="480340"/>
                        <a:pt x="670108" y="454710"/>
                      </a:cubicBezTo>
                      <a:cubicBezTo>
                        <a:pt x="677804" y="392606"/>
                        <a:pt x="678158" y="310504"/>
                        <a:pt x="647485" y="232976"/>
                      </a:cubicBezTo>
                      <a:cubicBezTo>
                        <a:pt x="611615" y="142336"/>
                        <a:pt x="539458" y="64239"/>
                        <a:pt x="483429" y="12449"/>
                      </a:cubicBezTo>
                      <a:cubicBezTo>
                        <a:pt x="477462" y="10654"/>
                        <a:pt x="471320" y="8645"/>
                        <a:pt x="465735" y="7205"/>
                      </a:cubicBezTo>
                      <a:close/>
                    </a:path>
                  </a:pathLst>
                </a:custGeom>
                <a:solidFill>
                  <a:srgbClr val="8C68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5" name="Google Shape;1295;p6"/>
                <p:cNvSpPr/>
                <p:nvPr/>
              </p:nvSpPr>
              <p:spPr>
                <a:xfrm>
                  <a:off x="3186513" y="2177669"/>
                  <a:ext cx="511763" cy="461274"/>
                </a:xfrm>
                <a:custGeom>
                  <a:avLst/>
                  <a:gdLst/>
                  <a:ahLst/>
                  <a:cxnLst/>
                  <a:rect l="l" t="t" r="r" b="b"/>
                  <a:pathLst>
                    <a:path w="511763" h="461274" extrusionOk="0">
                      <a:moveTo>
                        <a:pt x="232348" y="0"/>
                      </a:moveTo>
                      <a:cubicBezTo>
                        <a:pt x="226435" y="1212"/>
                        <a:pt x="220320" y="1875"/>
                        <a:pt x="214493" y="3215"/>
                      </a:cubicBezTo>
                      <a:cubicBezTo>
                        <a:pt x="99053" y="29716"/>
                        <a:pt x="0" y="75097"/>
                        <a:pt x="0" y="75097"/>
                      </a:cubicBezTo>
                      <a:cubicBezTo>
                        <a:pt x="0" y="75097"/>
                        <a:pt x="145384" y="393853"/>
                        <a:pt x="359945" y="444491"/>
                      </a:cubicBezTo>
                      <a:cubicBezTo>
                        <a:pt x="409571" y="456204"/>
                        <a:pt x="456599" y="460966"/>
                        <a:pt x="500808" y="461274"/>
                      </a:cubicBezTo>
                      <a:cubicBezTo>
                        <a:pt x="512421" y="399237"/>
                        <a:pt x="521195" y="310291"/>
                        <a:pt x="492450" y="249775"/>
                      </a:cubicBezTo>
                      <a:cubicBezTo>
                        <a:pt x="436133" y="131220"/>
                        <a:pt x="316915" y="47048"/>
                        <a:pt x="232348" y="0"/>
                      </a:cubicBezTo>
                      <a:close/>
                    </a:path>
                  </a:pathLst>
                </a:custGeom>
                <a:solidFill>
                  <a:srgbClr val="9F81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6" name="Google Shape;1296;p6"/>
                <p:cNvSpPr/>
                <p:nvPr/>
              </p:nvSpPr>
              <p:spPr>
                <a:xfrm>
                  <a:off x="3242060" y="2272210"/>
                  <a:ext cx="400102" cy="284396"/>
                </a:xfrm>
                <a:custGeom>
                  <a:avLst/>
                  <a:gdLst/>
                  <a:ahLst/>
                  <a:cxnLst/>
                  <a:rect l="l" t="t" r="r" b="b"/>
                  <a:pathLst>
                    <a:path w="400102" h="284396" extrusionOk="0">
                      <a:moveTo>
                        <a:pt x="0" y="3775"/>
                      </a:moveTo>
                      <a:cubicBezTo>
                        <a:pt x="0" y="3775"/>
                        <a:pt x="92556" y="158609"/>
                        <a:pt x="185246" y="224027"/>
                      </a:cubicBezTo>
                      <a:cubicBezTo>
                        <a:pt x="277937" y="289453"/>
                        <a:pt x="329512" y="301716"/>
                        <a:pt x="370145" y="260735"/>
                      </a:cubicBezTo>
                      <a:cubicBezTo>
                        <a:pt x="425471" y="204927"/>
                        <a:pt x="403330" y="112016"/>
                        <a:pt x="310639" y="46590"/>
                      </a:cubicBezTo>
                      <a:cubicBezTo>
                        <a:pt x="217943" y="-18829"/>
                        <a:pt x="0" y="3775"/>
                        <a:pt x="0" y="3775"/>
                      </a:cubicBezTo>
                      <a:close/>
                    </a:path>
                  </a:pathLst>
                </a:custGeom>
                <a:solidFill>
                  <a:srgbClr val="A88C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7" name="Google Shape;1297;p6"/>
                <p:cNvSpPr/>
                <p:nvPr/>
              </p:nvSpPr>
              <p:spPr>
                <a:xfrm>
                  <a:off x="3230889" y="2334224"/>
                  <a:ext cx="291558" cy="266491"/>
                </a:xfrm>
                <a:custGeom>
                  <a:avLst/>
                  <a:gdLst/>
                  <a:ahLst/>
                  <a:cxnLst/>
                  <a:rect l="l" t="t" r="r" b="b"/>
                  <a:pathLst>
                    <a:path w="291558" h="266491" extrusionOk="0">
                      <a:moveTo>
                        <a:pt x="0" y="0"/>
                      </a:moveTo>
                      <a:cubicBezTo>
                        <a:pt x="36179" y="60905"/>
                        <a:pt x="92442" y="143047"/>
                        <a:pt x="165737" y="205968"/>
                      </a:cubicBezTo>
                      <a:cubicBezTo>
                        <a:pt x="229167" y="247792"/>
                        <a:pt x="291559" y="266491"/>
                        <a:pt x="291559" y="266491"/>
                      </a:cubicBezTo>
                      <a:cubicBezTo>
                        <a:pt x="291559" y="266491"/>
                        <a:pt x="198212" y="218498"/>
                        <a:pt x="129177" y="145927"/>
                      </a:cubicBezTo>
                      <a:cubicBezTo>
                        <a:pt x="60999" y="74246"/>
                        <a:pt x="2398" y="2920"/>
                        <a:pt x="0" y="0"/>
                      </a:cubicBezTo>
                      <a:close/>
                    </a:path>
                  </a:pathLst>
                </a:custGeom>
                <a:solidFill>
                  <a:srgbClr val="D4BC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98" name="Google Shape;1298;p6"/>
              <p:cNvGrpSpPr/>
              <p:nvPr/>
            </p:nvGrpSpPr>
            <p:grpSpPr>
              <a:xfrm>
                <a:off x="3242060" y="2230269"/>
                <a:ext cx="915603" cy="367057"/>
                <a:chOff x="3242060" y="2230269"/>
                <a:chExt cx="915603" cy="367057"/>
              </a:xfrm>
            </p:grpSpPr>
            <p:sp>
              <p:nvSpPr>
                <p:cNvPr id="1299" name="Google Shape;1299;p6"/>
                <p:cNvSpPr/>
                <p:nvPr/>
              </p:nvSpPr>
              <p:spPr>
                <a:xfrm>
                  <a:off x="3256613" y="2274625"/>
                  <a:ext cx="901050" cy="264461"/>
                </a:xfrm>
                <a:custGeom>
                  <a:avLst/>
                  <a:gdLst/>
                  <a:ahLst/>
                  <a:cxnLst/>
                  <a:rect l="l" t="t" r="r" b="b"/>
                  <a:pathLst>
                    <a:path w="901050" h="264461" extrusionOk="0">
                      <a:moveTo>
                        <a:pt x="0" y="0"/>
                      </a:moveTo>
                      <a:cubicBezTo>
                        <a:pt x="0" y="0"/>
                        <a:pt x="138118" y="76650"/>
                        <a:pt x="387437" y="151124"/>
                      </a:cubicBezTo>
                      <a:cubicBezTo>
                        <a:pt x="636749" y="225604"/>
                        <a:pt x="899503" y="264461"/>
                        <a:pt x="899503" y="264461"/>
                      </a:cubicBezTo>
                      <a:cubicBezTo>
                        <a:pt x="899503" y="264461"/>
                        <a:pt x="901968" y="256867"/>
                        <a:pt x="900675" y="250545"/>
                      </a:cubicBezTo>
                      <a:cubicBezTo>
                        <a:pt x="899389" y="244223"/>
                        <a:pt x="891185" y="235898"/>
                        <a:pt x="891185" y="235898"/>
                      </a:cubicBezTo>
                      <a:cubicBezTo>
                        <a:pt x="891185" y="235898"/>
                        <a:pt x="639408" y="203945"/>
                        <a:pt x="390531" y="136082"/>
                      </a:cubicBezTo>
                      <a:cubicBezTo>
                        <a:pt x="151639" y="70951"/>
                        <a:pt x="0" y="0"/>
                        <a:pt x="0"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0" name="Google Shape;1300;p6"/>
                <p:cNvSpPr/>
                <p:nvPr/>
              </p:nvSpPr>
              <p:spPr>
                <a:xfrm>
                  <a:off x="3706314" y="2475470"/>
                  <a:ext cx="153534" cy="121856"/>
                </a:xfrm>
                <a:custGeom>
                  <a:avLst/>
                  <a:gdLst/>
                  <a:ahLst/>
                  <a:cxnLst/>
                  <a:rect l="l" t="t" r="r" b="b"/>
                  <a:pathLst>
                    <a:path w="153534" h="121856" extrusionOk="0">
                      <a:moveTo>
                        <a:pt x="153535" y="2639"/>
                      </a:moveTo>
                      <a:cubicBezTo>
                        <a:pt x="153535" y="2639"/>
                        <a:pt x="142498" y="42280"/>
                        <a:pt x="104116" y="72083"/>
                      </a:cubicBezTo>
                      <a:cubicBezTo>
                        <a:pt x="65727" y="101886"/>
                        <a:pt x="0" y="121857"/>
                        <a:pt x="0" y="121857"/>
                      </a:cubicBezTo>
                      <a:cubicBezTo>
                        <a:pt x="0" y="121857"/>
                        <a:pt x="61829" y="94338"/>
                        <a:pt x="96354" y="63872"/>
                      </a:cubicBezTo>
                      <a:cubicBezTo>
                        <a:pt x="130878" y="33413"/>
                        <a:pt x="138084" y="0"/>
                        <a:pt x="138084" y="0"/>
                      </a:cubicBezTo>
                      <a:lnTo>
                        <a:pt x="153535" y="2639"/>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1" name="Google Shape;1301;p6"/>
                <p:cNvSpPr/>
                <p:nvPr/>
              </p:nvSpPr>
              <p:spPr>
                <a:xfrm>
                  <a:off x="3339739" y="2245432"/>
                  <a:ext cx="136731" cy="119070"/>
                </a:xfrm>
                <a:custGeom>
                  <a:avLst/>
                  <a:gdLst/>
                  <a:ahLst/>
                  <a:cxnLst/>
                  <a:rect l="l" t="t" r="r" b="b"/>
                  <a:pathLst>
                    <a:path w="136731" h="119070" extrusionOk="0">
                      <a:moveTo>
                        <a:pt x="112387" y="110860"/>
                      </a:moveTo>
                      <a:cubicBezTo>
                        <a:pt x="112387" y="110860"/>
                        <a:pt x="106634" y="90942"/>
                        <a:pt x="78539" y="63229"/>
                      </a:cubicBezTo>
                      <a:cubicBezTo>
                        <a:pt x="50444" y="35516"/>
                        <a:pt x="0" y="0"/>
                        <a:pt x="0" y="0"/>
                      </a:cubicBezTo>
                      <a:cubicBezTo>
                        <a:pt x="0" y="0"/>
                        <a:pt x="50075" y="25664"/>
                        <a:pt x="84258" y="55427"/>
                      </a:cubicBezTo>
                      <a:cubicBezTo>
                        <a:pt x="118441" y="85196"/>
                        <a:pt x="136731" y="119071"/>
                        <a:pt x="136731" y="119071"/>
                      </a:cubicBezTo>
                      <a:lnTo>
                        <a:pt x="112387" y="11086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2" name="Google Shape;1302;p6"/>
                <p:cNvSpPr/>
                <p:nvPr/>
              </p:nvSpPr>
              <p:spPr>
                <a:xfrm>
                  <a:off x="3325139" y="2364355"/>
                  <a:ext cx="146228" cy="27584"/>
                </a:xfrm>
                <a:custGeom>
                  <a:avLst/>
                  <a:gdLst/>
                  <a:ahLst/>
                  <a:cxnLst/>
                  <a:rect l="l" t="t" r="r" b="b"/>
                  <a:pathLst>
                    <a:path w="146228" h="27584" extrusionOk="0">
                      <a:moveTo>
                        <a:pt x="146228" y="7990"/>
                      </a:moveTo>
                      <a:cubicBezTo>
                        <a:pt x="146228" y="7990"/>
                        <a:pt x="110056" y="21385"/>
                        <a:pt x="73503" y="25731"/>
                      </a:cubicBezTo>
                      <a:cubicBezTo>
                        <a:pt x="36942" y="30084"/>
                        <a:pt x="0" y="25403"/>
                        <a:pt x="0" y="25403"/>
                      </a:cubicBezTo>
                      <a:cubicBezTo>
                        <a:pt x="0" y="25403"/>
                        <a:pt x="41362" y="22737"/>
                        <a:pt x="72431" y="16388"/>
                      </a:cubicBezTo>
                      <a:cubicBezTo>
                        <a:pt x="103493" y="10039"/>
                        <a:pt x="124261" y="0"/>
                        <a:pt x="124261" y="0"/>
                      </a:cubicBezTo>
                      <a:lnTo>
                        <a:pt x="146228" y="799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3" name="Google Shape;1303;p6"/>
                <p:cNvSpPr/>
                <p:nvPr/>
              </p:nvSpPr>
              <p:spPr>
                <a:xfrm>
                  <a:off x="3455180" y="2429962"/>
                  <a:ext cx="240706" cy="94813"/>
                </a:xfrm>
                <a:custGeom>
                  <a:avLst/>
                  <a:gdLst/>
                  <a:ahLst/>
                  <a:cxnLst/>
                  <a:rect l="l" t="t" r="r" b="b"/>
                  <a:pathLst>
                    <a:path w="240706" h="94813" extrusionOk="0">
                      <a:moveTo>
                        <a:pt x="240706" y="3985"/>
                      </a:moveTo>
                      <a:cubicBezTo>
                        <a:pt x="240706" y="3985"/>
                        <a:pt x="202786" y="45387"/>
                        <a:pt x="143864" y="68392"/>
                      </a:cubicBezTo>
                      <a:cubicBezTo>
                        <a:pt x="84941" y="91398"/>
                        <a:pt x="0" y="94813"/>
                        <a:pt x="0" y="94813"/>
                      </a:cubicBezTo>
                      <a:cubicBezTo>
                        <a:pt x="0" y="94813"/>
                        <a:pt x="84452" y="80695"/>
                        <a:pt x="138526" y="56511"/>
                      </a:cubicBezTo>
                      <a:cubicBezTo>
                        <a:pt x="192593" y="32328"/>
                        <a:pt x="224211" y="0"/>
                        <a:pt x="224211" y="0"/>
                      </a:cubicBezTo>
                      <a:lnTo>
                        <a:pt x="240706" y="3985"/>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4" name="Google Shape;1304;p6"/>
                <p:cNvSpPr/>
                <p:nvPr/>
              </p:nvSpPr>
              <p:spPr>
                <a:xfrm>
                  <a:off x="3517223" y="2239478"/>
                  <a:ext cx="191957" cy="195171"/>
                </a:xfrm>
                <a:custGeom>
                  <a:avLst/>
                  <a:gdLst/>
                  <a:ahLst/>
                  <a:cxnLst/>
                  <a:rect l="l" t="t" r="r" b="b"/>
                  <a:pathLst>
                    <a:path w="191957" h="195171" extrusionOk="0">
                      <a:moveTo>
                        <a:pt x="0" y="0"/>
                      </a:moveTo>
                      <a:cubicBezTo>
                        <a:pt x="0" y="0"/>
                        <a:pt x="60463" y="27117"/>
                        <a:pt x="109996" y="76295"/>
                      </a:cubicBezTo>
                      <a:cubicBezTo>
                        <a:pt x="159529" y="125467"/>
                        <a:pt x="191957" y="195172"/>
                        <a:pt x="191957" y="195172"/>
                      </a:cubicBezTo>
                      <a:lnTo>
                        <a:pt x="169139" y="189439"/>
                      </a:lnTo>
                      <a:cubicBezTo>
                        <a:pt x="169139" y="189439"/>
                        <a:pt x="137676" y="131648"/>
                        <a:pt x="95389" y="84285"/>
                      </a:cubicBezTo>
                      <a:cubicBezTo>
                        <a:pt x="53103" y="36929"/>
                        <a:pt x="0" y="0"/>
                        <a:pt x="0"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5" name="Google Shape;1305;p6"/>
                <p:cNvSpPr/>
                <p:nvPr/>
              </p:nvSpPr>
              <p:spPr>
                <a:xfrm>
                  <a:off x="3734449" y="2240971"/>
                  <a:ext cx="129866" cy="233781"/>
                </a:xfrm>
                <a:custGeom>
                  <a:avLst/>
                  <a:gdLst/>
                  <a:ahLst/>
                  <a:cxnLst/>
                  <a:rect l="l" t="t" r="r" b="b"/>
                  <a:pathLst>
                    <a:path w="129866" h="233781" extrusionOk="0">
                      <a:moveTo>
                        <a:pt x="129867" y="233782"/>
                      </a:moveTo>
                      <a:cubicBezTo>
                        <a:pt x="129867" y="233782"/>
                        <a:pt x="123471" y="184175"/>
                        <a:pt x="91003" y="125728"/>
                      </a:cubicBezTo>
                      <a:cubicBezTo>
                        <a:pt x="58541" y="67281"/>
                        <a:pt x="0" y="0"/>
                        <a:pt x="0" y="0"/>
                      </a:cubicBezTo>
                      <a:cubicBezTo>
                        <a:pt x="0" y="0"/>
                        <a:pt x="50069" y="73094"/>
                        <a:pt x="77320" y="130470"/>
                      </a:cubicBezTo>
                      <a:cubicBezTo>
                        <a:pt x="104571" y="187838"/>
                        <a:pt x="108991" y="229495"/>
                        <a:pt x="108991" y="229495"/>
                      </a:cubicBezTo>
                      <a:lnTo>
                        <a:pt x="129867" y="233782"/>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6" name="Google Shape;1306;p6"/>
                <p:cNvSpPr/>
                <p:nvPr/>
              </p:nvSpPr>
              <p:spPr>
                <a:xfrm>
                  <a:off x="3242060" y="2275985"/>
                  <a:ext cx="915603" cy="263101"/>
                </a:xfrm>
                <a:custGeom>
                  <a:avLst/>
                  <a:gdLst/>
                  <a:ahLst/>
                  <a:cxnLst/>
                  <a:rect l="l" t="t" r="r" b="b"/>
                  <a:pathLst>
                    <a:path w="915603" h="263101" extrusionOk="0">
                      <a:moveTo>
                        <a:pt x="0" y="0"/>
                      </a:moveTo>
                      <a:cubicBezTo>
                        <a:pt x="0" y="0"/>
                        <a:pt x="138118" y="76650"/>
                        <a:pt x="387430" y="151130"/>
                      </a:cubicBezTo>
                      <a:cubicBezTo>
                        <a:pt x="636749" y="225604"/>
                        <a:pt x="914056" y="263102"/>
                        <a:pt x="914056" y="263102"/>
                      </a:cubicBezTo>
                      <a:cubicBezTo>
                        <a:pt x="914056" y="263102"/>
                        <a:pt x="916521" y="255507"/>
                        <a:pt x="915228" y="249185"/>
                      </a:cubicBezTo>
                      <a:cubicBezTo>
                        <a:pt x="913942" y="242863"/>
                        <a:pt x="908893" y="237820"/>
                        <a:pt x="908893" y="237820"/>
                      </a:cubicBezTo>
                      <a:cubicBezTo>
                        <a:pt x="908893" y="237820"/>
                        <a:pt x="639408" y="203945"/>
                        <a:pt x="390531" y="136088"/>
                      </a:cubicBezTo>
                      <a:cubicBezTo>
                        <a:pt x="151639" y="70951"/>
                        <a:pt x="0" y="0"/>
                        <a:pt x="0"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7" name="Google Shape;1307;p6"/>
                <p:cNvSpPr/>
                <p:nvPr/>
              </p:nvSpPr>
              <p:spPr>
                <a:xfrm>
                  <a:off x="3333029" y="2243912"/>
                  <a:ext cx="140923" cy="122553"/>
                </a:xfrm>
                <a:custGeom>
                  <a:avLst/>
                  <a:gdLst/>
                  <a:ahLst/>
                  <a:cxnLst/>
                  <a:rect l="l" t="t" r="r" b="b"/>
                  <a:pathLst>
                    <a:path w="140923" h="122553" extrusionOk="0">
                      <a:moveTo>
                        <a:pt x="113103" y="114704"/>
                      </a:moveTo>
                      <a:cubicBezTo>
                        <a:pt x="113103" y="114704"/>
                        <a:pt x="106627" y="90942"/>
                        <a:pt x="78532" y="63229"/>
                      </a:cubicBezTo>
                      <a:cubicBezTo>
                        <a:pt x="50437" y="35515"/>
                        <a:pt x="0" y="0"/>
                        <a:pt x="0" y="0"/>
                      </a:cubicBezTo>
                      <a:cubicBezTo>
                        <a:pt x="0" y="0"/>
                        <a:pt x="50069" y="25664"/>
                        <a:pt x="84252" y="55433"/>
                      </a:cubicBezTo>
                      <a:cubicBezTo>
                        <a:pt x="118434" y="85196"/>
                        <a:pt x="140924" y="122553"/>
                        <a:pt x="140924" y="122553"/>
                      </a:cubicBezTo>
                      <a:lnTo>
                        <a:pt x="113103" y="114704"/>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8" name="Google Shape;1308;p6"/>
                <p:cNvSpPr/>
                <p:nvPr/>
              </p:nvSpPr>
              <p:spPr>
                <a:xfrm>
                  <a:off x="3313406" y="2360330"/>
                  <a:ext cx="150353" cy="28815"/>
                </a:xfrm>
                <a:custGeom>
                  <a:avLst/>
                  <a:gdLst/>
                  <a:ahLst/>
                  <a:cxnLst/>
                  <a:rect l="l" t="t" r="r" b="b"/>
                  <a:pathLst>
                    <a:path w="150353" h="28815" extrusionOk="0">
                      <a:moveTo>
                        <a:pt x="150354" y="9249"/>
                      </a:moveTo>
                      <a:cubicBezTo>
                        <a:pt x="150354" y="9249"/>
                        <a:pt x="110096" y="23300"/>
                        <a:pt x="73496" y="27285"/>
                      </a:cubicBezTo>
                      <a:cubicBezTo>
                        <a:pt x="36895" y="31270"/>
                        <a:pt x="0" y="26213"/>
                        <a:pt x="0" y="26213"/>
                      </a:cubicBezTo>
                      <a:cubicBezTo>
                        <a:pt x="0" y="26213"/>
                        <a:pt x="41389" y="23963"/>
                        <a:pt x="72518" y="17929"/>
                      </a:cubicBezTo>
                      <a:cubicBezTo>
                        <a:pt x="103647" y="11888"/>
                        <a:pt x="128386" y="0"/>
                        <a:pt x="128386" y="0"/>
                      </a:cubicBezTo>
                      <a:lnTo>
                        <a:pt x="150354" y="9249"/>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9" name="Google Shape;1309;p6"/>
                <p:cNvSpPr/>
                <p:nvPr/>
              </p:nvSpPr>
              <p:spPr>
                <a:xfrm>
                  <a:off x="3435751" y="2432420"/>
                  <a:ext cx="249948" cy="91022"/>
                </a:xfrm>
                <a:custGeom>
                  <a:avLst/>
                  <a:gdLst/>
                  <a:ahLst/>
                  <a:cxnLst/>
                  <a:rect l="l" t="t" r="r" b="b"/>
                  <a:pathLst>
                    <a:path w="249948" h="91022" extrusionOk="0">
                      <a:moveTo>
                        <a:pt x="249949" y="5351"/>
                      </a:moveTo>
                      <a:cubicBezTo>
                        <a:pt x="249949" y="5351"/>
                        <a:pt x="204468" y="49064"/>
                        <a:pt x="144741" y="69892"/>
                      </a:cubicBezTo>
                      <a:cubicBezTo>
                        <a:pt x="85008" y="90721"/>
                        <a:pt x="0" y="91022"/>
                        <a:pt x="0" y="91022"/>
                      </a:cubicBezTo>
                      <a:cubicBezTo>
                        <a:pt x="0" y="91022"/>
                        <a:pt x="84921" y="80012"/>
                        <a:pt x="139839" y="57824"/>
                      </a:cubicBezTo>
                      <a:cubicBezTo>
                        <a:pt x="194763" y="35636"/>
                        <a:pt x="231029" y="0"/>
                        <a:pt x="231029" y="0"/>
                      </a:cubicBezTo>
                      <a:lnTo>
                        <a:pt x="249949" y="535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0" name="Google Shape;1310;p6"/>
                <p:cNvSpPr/>
                <p:nvPr/>
              </p:nvSpPr>
              <p:spPr>
                <a:xfrm>
                  <a:off x="3507894" y="2234341"/>
                  <a:ext cx="196028" cy="201393"/>
                </a:xfrm>
                <a:custGeom>
                  <a:avLst/>
                  <a:gdLst/>
                  <a:ahLst/>
                  <a:cxnLst/>
                  <a:rect l="l" t="t" r="r" b="b"/>
                  <a:pathLst>
                    <a:path w="196028" h="201393" extrusionOk="0">
                      <a:moveTo>
                        <a:pt x="0" y="0"/>
                      </a:moveTo>
                      <a:cubicBezTo>
                        <a:pt x="0" y="0"/>
                        <a:pt x="60456" y="27124"/>
                        <a:pt x="109996" y="76295"/>
                      </a:cubicBezTo>
                      <a:cubicBezTo>
                        <a:pt x="159529" y="125467"/>
                        <a:pt x="196029" y="201394"/>
                        <a:pt x="196029" y="201394"/>
                      </a:cubicBezTo>
                      <a:cubicBezTo>
                        <a:pt x="196029" y="201394"/>
                        <a:pt x="172876" y="194422"/>
                        <a:pt x="171102" y="193082"/>
                      </a:cubicBezTo>
                      <a:cubicBezTo>
                        <a:pt x="169327" y="191743"/>
                        <a:pt x="137676" y="131648"/>
                        <a:pt x="95389" y="84285"/>
                      </a:cubicBezTo>
                      <a:cubicBezTo>
                        <a:pt x="53103" y="36929"/>
                        <a:pt x="0" y="0"/>
                        <a:pt x="0"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1" name="Google Shape;1311;p6"/>
                <p:cNvSpPr/>
                <p:nvPr/>
              </p:nvSpPr>
              <p:spPr>
                <a:xfrm>
                  <a:off x="3725013" y="2230269"/>
                  <a:ext cx="133269" cy="240317"/>
                </a:xfrm>
                <a:custGeom>
                  <a:avLst/>
                  <a:gdLst/>
                  <a:ahLst/>
                  <a:cxnLst/>
                  <a:rect l="l" t="t" r="r" b="b"/>
                  <a:pathLst>
                    <a:path w="133269" h="240317" extrusionOk="0">
                      <a:moveTo>
                        <a:pt x="133269" y="240318"/>
                      </a:moveTo>
                      <a:cubicBezTo>
                        <a:pt x="133269" y="240318"/>
                        <a:pt x="123471" y="184175"/>
                        <a:pt x="91009" y="125728"/>
                      </a:cubicBezTo>
                      <a:cubicBezTo>
                        <a:pt x="58541" y="67281"/>
                        <a:pt x="0" y="0"/>
                        <a:pt x="0" y="0"/>
                      </a:cubicBezTo>
                      <a:cubicBezTo>
                        <a:pt x="0" y="0"/>
                        <a:pt x="50076" y="73094"/>
                        <a:pt x="77320" y="130470"/>
                      </a:cubicBezTo>
                      <a:cubicBezTo>
                        <a:pt x="104571" y="187838"/>
                        <a:pt x="110083" y="237532"/>
                        <a:pt x="110083" y="237532"/>
                      </a:cubicBezTo>
                      <a:lnTo>
                        <a:pt x="133269" y="240318"/>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2" name="Google Shape;1312;p6"/>
                <p:cNvSpPr/>
                <p:nvPr/>
              </p:nvSpPr>
              <p:spPr>
                <a:xfrm>
                  <a:off x="3694728" y="2476508"/>
                  <a:ext cx="162020" cy="119492"/>
                </a:xfrm>
                <a:custGeom>
                  <a:avLst/>
                  <a:gdLst/>
                  <a:ahLst/>
                  <a:cxnLst/>
                  <a:rect l="l" t="t" r="r" b="b"/>
                  <a:pathLst>
                    <a:path w="162020" h="119492" extrusionOk="0">
                      <a:moveTo>
                        <a:pt x="162020" y="1072"/>
                      </a:moveTo>
                      <a:cubicBezTo>
                        <a:pt x="162020" y="1072"/>
                        <a:pt x="146155" y="46834"/>
                        <a:pt x="106386" y="74762"/>
                      </a:cubicBezTo>
                      <a:cubicBezTo>
                        <a:pt x="66618" y="102696"/>
                        <a:pt x="0" y="119493"/>
                        <a:pt x="0" y="119493"/>
                      </a:cubicBezTo>
                      <a:cubicBezTo>
                        <a:pt x="0" y="119493"/>
                        <a:pt x="63082" y="94967"/>
                        <a:pt x="99026" y="66196"/>
                      </a:cubicBezTo>
                      <a:cubicBezTo>
                        <a:pt x="134970" y="37418"/>
                        <a:pt x="144942" y="0"/>
                        <a:pt x="144942" y="0"/>
                      </a:cubicBezTo>
                      <a:lnTo>
                        <a:pt x="162020" y="107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313" name="Google Shape;1313;p6"/>
            <p:cNvGrpSpPr/>
            <p:nvPr/>
          </p:nvGrpSpPr>
          <p:grpSpPr>
            <a:xfrm>
              <a:off x="3792257" y="1665710"/>
              <a:ext cx="538087" cy="993612"/>
              <a:chOff x="3792257" y="1665710"/>
              <a:chExt cx="538087" cy="993612"/>
            </a:xfrm>
          </p:grpSpPr>
          <p:grpSp>
            <p:nvGrpSpPr>
              <p:cNvPr id="1314" name="Google Shape;1314;p6"/>
              <p:cNvGrpSpPr/>
              <p:nvPr/>
            </p:nvGrpSpPr>
            <p:grpSpPr>
              <a:xfrm>
                <a:off x="3792257" y="1665710"/>
                <a:ext cx="487522" cy="774233"/>
                <a:chOff x="3792257" y="1665710"/>
                <a:chExt cx="487522" cy="774233"/>
              </a:xfrm>
            </p:grpSpPr>
            <p:grpSp>
              <p:nvGrpSpPr>
                <p:cNvPr id="1315" name="Google Shape;1315;p6"/>
                <p:cNvGrpSpPr/>
                <p:nvPr/>
              </p:nvGrpSpPr>
              <p:grpSpPr>
                <a:xfrm>
                  <a:off x="3792257" y="1665710"/>
                  <a:ext cx="487522" cy="756436"/>
                  <a:chOff x="3792257" y="1665710"/>
                  <a:chExt cx="487522" cy="756436"/>
                </a:xfrm>
              </p:grpSpPr>
              <p:sp>
                <p:nvSpPr>
                  <p:cNvPr id="1316" name="Google Shape;1316;p6"/>
                  <p:cNvSpPr/>
                  <p:nvPr/>
                </p:nvSpPr>
                <p:spPr>
                  <a:xfrm>
                    <a:off x="3792257" y="1665710"/>
                    <a:ext cx="487522" cy="756436"/>
                  </a:xfrm>
                  <a:custGeom>
                    <a:avLst/>
                    <a:gdLst/>
                    <a:ahLst/>
                    <a:cxnLst/>
                    <a:rect l="l" t="t" r="r" b="b"/>
                    <a:pathLst>
                      <a:path w="487522" h="756436" extrusionOk="0">
                        <a:moveTo>
                          <a:pt x="410994" y="756436"/>
                        </a:moveTo>
                        <a:cubicBezTo>
                          <a:pt x="410994" y="756436"/>
                          <a:pt x="156143" y="737483"/>
                          <a:pt x="23879" y="465031"/>
                        </a:cubicBezTo>
                        <a:cubicBezTo>
                          <a:pt x="-49838" y="313184"/>
                          <a:pt x="70659" y="0"/>
                          <a:pt x="70659" y="0"/>
                        </a:cubicBezTo>
                        <a:cubicBezTo>
                          <a:pt x="70659" y="0"/>
                          <a:pt x="386415" y="161196"/>
                          <a:pt x="459683" y="325052"/>
                        </a:cubicBezTo>
                        <a:cubicBezTo>
                          <a:pt x="543620" y="512743"/>
                          <a:pt x="410994" y="756436"/>
                          <a:pt x="410994" y="756436"/>
                        </a:cubicBezTo>
                        <a:close/>
                      </a:path>
                    </a:pathLst>
                  </a:custGeom>
                  <a:solidFill>
                    <a:srgbClr val="6E3D1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7" name="Google Shape;1317;p6"/>
                  <p:cNvSpPr/>
                  <p:nvPr/>
                </p:nvSpPr>
                <p:spPr>
                  <a:xfrm>
                    <a:off x="3792280" y="1665730"/>
                    <a:ext cx="302356" cy="562838"/>
                  </a:xfrm>
                  <a:custGeom>
                    <a:avLst/>
                    <a:gdLst/>
                    <a:ahLst/>
                    <a:cxnLst/>
                    <a:rect l="l" t="t" r="r" b="b"/>
                    <a:pathLst>
                      <a:path w="302356" h="562838" extrusionOk="0">
                        <a:moveTo>
                          <a:pt x="70630" y="0"/>
                        </a:moveTo>
                        <a:cubicBezTo>
                          <a:pt x="70630" y="0"/>
                          <a:pt x="-49834" y="313151"/>
                          <a:pt x="23883" y="464998"/>
                        </a:cubicBezTo>
                        <a:cubicBezTo>
                          <a:pt x="41979" y="502282"/>
                          <a:pt x="62439" y="534449"/>
                          <a:pt x="84159" y="562838"/>
                        </a:cubicBezTo>
                        <a:cubicBezTo>
                          <a:pt x="155772" y="556750"/>
                          <a:pt x="257517" y="531602"/>
                          <a:pt x="289316" y="440526"/>
                        </a:cubicBezTo>
                        <a:cubicBezTo>
                          <a:pt x="333444" y="314135"/>
                          <a:pt x="256466" y="165041"/>
                          <a:pt x="194208" y="72578"/>
                        </a:cubicBezTo>
                        <a:cubicBezTo>
                          <a:pt x="125561" y="28550"/>
                          <a:pt x="70630" y="0"/>
                          <a:pt x="70630" y="0"/>
                        </a:cubicBezTo>
                        <a:close/>
                      </a:path>
                    </a:pathLst>
                  </a:custGeom>
                  <a:solidFill>
                    <a:srgbClr val="89652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8" name="Google Shape;1318;p6"/>
                  <p:cNvSpPr/>
                  <p:nvPr/>
                </p:nvSpPr>
                <p:spPr>
                  <a:xfrm>
                    <a:off x="3792263" y="1670251"/>
                    <a:ext cx="192606" cy="436910"/>
                  </a:xfrm>
                  <a:custGeom>
                    <a:avLst/>
                    <a:gdLst/>
                    <a:ahLst/>
                    <a:cxnLst/>
                    <a:rect l="l" t="t" r="r" b="b"/>
                    <a:pathLst>
                      <a:path w="192606" h="436910" extrusionOk="0">
                        <a:moveTo>
                          <a:pt x="69140" y="0"/>
                        </a:moveTo>
                        <a:cubicBezTo>
                          <a:pt x="64733" y="11586"/>
                          <a:pt x="-21642" y="241262"/>
                          <a:pt x="5141" y="398909"/>
                        </a:cubicBezTo>
                        <a:cubicBezTo>
                          <a:pt x="49108" y="425055"/>
                          <a:pt x="102874" y="448737"/>
                          <a:pt x="133400" y="430440"/>
                        </a:cubicBezTo>
                        <a:cubicBezTo>
                          <a:pt x="190755" y="396043"/>
                          <a:pt x="216312" y="337529"/>
                          <a:pt x="164723" y="213435"/>
                        </a:cubicBezTo>
                        <a:cubicBezTo>
                          <a:pt x="133038" y="137234"/>
                          <a:pt x="97456" y="60061"/>
                          <a:pt x="69140" y="0"/>
                        </a:cubicBezTo>
                        <a:close/>
                      </a:path>
                    </a:pathLst>
                  </a:custGeom>
                  <a:solidFill>
                    <a:srgbClr val="9679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9" name="Google Shape;1319;p6"/>
                  <p:cNvSpPr/>
                  <p:nvPr/>
                </p:nvSpPr>
                <p:spPr>
                  <a:xfrm>
                    <a:off x="3837602" y="1747571"/>
                    <a:ext cx="88220" cy="327949"/>
                  </a:xfrm>
                  <a:custGeom>
                    <a:avLst/>
                    <a:gdLst/>
                    <a:ahLst/>
                    <a:cxnLst/>
                    <a:rect l="l" t="t" r="r" b="b"/>
                    <a:pathLst>
                      <a:path w="88220" h="327949" extrusionOk="0">
                        <a:moveTo>
                          <a:pt x="35842" y="0"/>
                        </a:moveTo>
                        <a:cubicBezTo>
                          <a:pt x="35842" y="0"/>
                          <a:pt x="-51805" y="325112"/>
                          <a:pt x="47020" y="327932"/>
                        </a:cubicBezTo>
                        <a:cubicBezTo>
                          <a:pt x="145845" y="330751"/>
                          <a:pt x="35842" y="0"/>
                          <a:pt x="35842" y="0"/>
                        </a:cubicBezTo>
                        <a:close/>
                      </a:path>
                    </a:pathLst>
                  </a:custGeom>
                  <a:solidFill>
                    <a:srgbClr val="AC904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0" name="Google Shape;1320;p6"/>
                  <p:cNvSpPr/>
                  <p:nvPr/>
                </p:nvSpPr>
                <p:spPr>
                  <a:xfrm>
                    <a:off x="3817020" y="1722429"/>
                    <a:ext cx="47235" cy="304618"/>
                  </a:xfrm>
                  <a:custGeom>
                    <a:avLst/>
                    <a:gdLst/>
                    <a:ahLst/>
                    <a:cxnLst/>
                    <a:rect l="l" t="t" r="r" b="b"/>
                    <a:pathLst>
                      <a:path w="47235" h="304618" extrusionOk="0">
                        <a:moveTo>
                          <a:pt x="47236" y="0"/>
                        </a:moveTo>
                        <a:cubicBezTo>
                          <a:pt x="47236" y="0"/>
                          <a:pt x="20340" y="73563"/>
                          <a:pt x="7287" y="156977"/>
                        </a:cubicBezTo>
                        <a:cubicBezTo>
                          <a:pt x="-5766" y="240392"/>
                          <a:pt x="2699" y="304619"/>
                          <a:pt x="2699" y="304619"/>
                        </a:cubicBezTo>
                        <a:cubicBezTo>
                          <a:pt x="2699" y="304619"/>
                          <a:pt x="6289" y="242354"/>
                          <a:pt x="19342" y="158939"/>
                        </a:cubicBezTo>
                        <a:cubicBezTo>
                          <a:pt x="32388" y="75525"/>
                          <a:pt x="47236" y="0"/>
                          <a:pt x="47236"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21" name="Google Shape;1321;p6"/>
                <p:cNvGrpSpPr/>
                <p:nvPr/>
              </p:nvGrpSpPr>
              <p:grpSpPr>
                <a:xfrm>
                  <a:off x="3837447" y="1754522"/>
                  <a:ext cx="393504" cy="685421"/>
                  <a:chOff x="3837447" y="1754522"/>
                  <a:chExt cx="393504" cy="685421"/>
                </a:xfrm>
              </p:grpSpPr>
              <p:sp>
                <p:nvSpPr>
                  <p:cNvPr id="1322" name="Google Shape;1322;p6"/>
                  <p:cNvSpPr/>
                  <p:nvPr/>
                </p:nvSpPr>
                <p:spPr>
                  <a:xfrm>
                    <a:off x="3900227" y="1754522"/>
                    <a:ext cx="311302" cy="685421"/>
                  </a:xfrm>
                  <a:custGeom>
                    <a:avLst/>
                    <a:gdLst/>
                    <a:ahLst/>
                    <a:cxnLst/>
                    <a:rect l="l" t="t" r="r" b="b"/>
                    <a:pathLst>
                      <a:path w="311302" h="685421" extrusionOk="0">
                        <a:moveTo>
                          <a:pt x="287875" y="685351"/>
                        </a:moveTo>
                        <a:lnTo>
                          <a:pt x="311302" y="673805"/>
                        </a:lnTo>
                        <a:cubicBezTo>
                          <a:pt x="311302" y="673805"/>
                          <a:pt x="295343" y="646520"/>
                          <a:pt x="234933" y="516660"/>
                        </a:cubicBezTo>
                        <a:cubicBezTo>
                          <a:pt x="186599" y="412766"/>
                          <a:pt x="122881" y="274025"/>
                          <a:pt x="80622" y="174437"/>
                        </a:cubicBezTo>
                        <a:cubicBezTo>
                          <a:pt x="57771" y="120584"/>
                          <a:pt x="0" y="0"/>
                          <a:pt x="0" y="0"/>
                        </a:cubicBezTo>
                        <a:cubicBezTo>
                          <a:pt x="0" y="0"/>
                          <a:pt x="41838" y="94237"/>
                          <a:pt x="78231" y="175749"/>
                        </a:cubicBezTo>
                        <a:cubicBezTo>
                          <a:pt x="122138" y="274092"/>
                          <a:pt x="166460" y="405030"/>
                          <a:pt x="215511" y="519480"/>
                        </a:cubicBezTo>
                        <a:cubicBezTo>
                          <a:pt x="290300" y="693984"/>
                          <a:pt x="287875" y="685351"/>
                          <a:pt x="287875" y="685351"/>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3" name="Google Shape;1323;p6"/>
                  <p:cNvSpPr/>
                  <p:nvPr/>
                </p:nvSpPr>
                <p:spPr>
                  <a:xfrm>
                    <a:off x="3994297" y="1825627"/>
                    <a:ext cx="36359" cy="174892"/>
                  </a:xfrm>
                  <a:custGeom>
                    <a:avLst/>
                    <a:gdLst/>
                    <a:ahLst/>
                    <a:cxnLst/>
                    <a:rect l="l" t="t" r="r" b="b"/>
                    <a:pathLst>
                      <a:path w="36359" h="174892" extrusionOk="0">
                        <a:moveTo>
                          <a:pt x="0" y="149771"/>
                        </a:moveTo>
                        <a:cubicBezTo>
                          <a:pt x="0" y="149771"/>
                          <a:pt x="2317" y="121535"/>
                          <a:pt x="11412" y="84091"/>
                        </a:cubicBezTo>
                        <a:cubicBezTo>
                          <a:pt x="20500" y="46647"/>
                          <a:pt x="36360" y="0"/>
                          <a:pt x="36360" y="0"/>
                        </a:cubicBezTo>
                        <a:cubicBezTo>
                          <a:pt x="36360" y="0"/>
                          <a:pt x="26327" y="47644"/>
                          <a:pt x="20159" y="91291"/>
                        </a:cubicBezTo>
                        <a:cubicBezTo>
                          <a:pt x="13984" y="134943"/>
                          <a:pt x="10146" y="174892"/>
                          <a:pt x="10146" y="174892"/>
                        </a:cubicBezTo>
                        <a:lnTo>
                          <a:pt x="0" y="149771"/>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4" name="Google Shape;1324;p6"/>
                  <p:cNvSpPr/>
                  <p:nvPr/>
                </p:nvSpPr>
                <p:spPr>
                  <a:xfrm>
                    <a:off x="4064511" y="1945066"/>
                    <a:ext cx="76978" cy="229106"/>
                  </a:xfrm>
                  <a:custGeom>
                    <a:avLst/>
                    <a:gdLst/>
                    <a:ahLst/>
                    <a:cxnLst/>
                    <a:rect l="l" t="t" r="r" b="b"/>
                    <a:pathLst>
                      <a:path w="76978" h="229106" extrusionOk="0">
                        <a:moveTo>
                          <a:pt x="0" y="199023"/>
                        </a:moveTo>
                        <a:cubicBezTo>
                          <a:pt x="0" y="199023"/>
                          <a:pt x="12430" y="149496"/>
                          <a:pt x="22161" y="112219"/>
                        </a:cubicBezTo>
                        <a:cubicBezTo>
                          <a:pt x="39467" y="45930"/>
                          <a:pt x="76978" y="0"/>
                          <a:pt x="76978" y="0"/>
                        </a:cubicBezTo>
                        <a:cubicBezTo>
                          <a:pt x="76978" y="0"/>
                          <a:pt x="55594" y="53109"/>
                          <a:pt x="39018" y="112615"/>
                        </a:cubicBezTo>
                        <a:cubicBezTo>
                          <a:pt x="27191" y="155082"/>
                          <a:pt x="15886" y="229107"/>
                          <a:pt x="15886" y="229107"/>
                        </a:cubicBezTo>
                        <a:lnTo>
                          <a:pt x="0" y="199023"/>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5" name="Google Shape;1325;p6"/>
                  <p:cNvSpPr/>
                  <p:nvPr/>
                </p:nvSpPr>
                <p:spPr>
                  <a:xfrm>
                    <a:off x="4152667" y="2120869"/>
                    <a:ext cx="78284" cy="240907"/>
                  </a:xfrm>
                  <a:custGeom>
                    <a:avLst/>
                    <a:gdLst/>
                    <a:ahLst/>
                    <a:cxnLst/>
                    <a:rect l="l" t="t" r="r" b="b"/>
                    <a:pathLst>
                      <a:path w="78284" h="240907" extrusionOk="0">
                        <a:moveTo>
                          <a:pt x="0" y="208894"/>
                        </a:moveTo>
                        <a:cubicBezTo>
                          <a:pt x="0" y="208894"/>
                          <a:pt x="10387" y="167853"/>
                          <a:pt x="19690" y="130476"/>
                        </a:cubicBezTo>
                        <a:cubicBezTo>
                          <a:pt x="36232" y="64006"/>
                          <a:pt x="78284" y="0"/>
                          <a:pt x="78284" y="0"/>
                        </a:cubicBezTo>
                        <a:cubicBezTo>
                          <a:pt x="78284" y="0"/>
                          <a:pt x="53130" y="75076"/>
                          <a:pt x="37297" y="134762"/>
                        </a:cubicBezTo>
                        <a:cubicBezTo>
                          <a:pt x="26005" y="177364"/>
                          <a:pt x="15136" y="240907"/>
                          <a:pt x="15136" y="240907"/>
                        </a:cubicBezTo>
                        <a:lnTo>
                          <a:pt x="0" y="20889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6" name="Google Shape;1326;p6"/>
                  <p:cNvSpPr/>
                  <p:nvPr/>
                </p:nvSpPr>
                <p:spPr>
                  <a:xfrm>
                    <a:off x="3837447" y="1903048"/>
                    <a:ext cx="158845" cy="101095"/>
                  </a:xfrm>
                  <a:custGeom>
                    <a:avLst/>
                    <a:gdLst/>
                    <a:ahLst/>
                    <a:cxnLst/>
                    <a:rect l="l" t="t" r="r" b="b"/>
                    <a:pathLst>
                      <a:path w="158845" h="101095" extrusionOk="0">
                        <a:moveTo>
                          <a:pt x="158846" y="101095"/>
                        </a:moveTo>
                        <a:cubicBezTo>
                          <a:pt x="158846" y="101095"/>
                          <a:pt x="128078" y="76067"/>
                          <a:pt x="88364" y="50792"/>
                        </a:cubicBezTo>
                        <a:cubicBezTo>
                          <a:pt x="48656" y="25523"/>
                          <a:pt x="0" y="0"/>
                          <a:pt x="0" y="0"/>
                        </a:cubicBezTo>
                        <a:cubicBezTo>
                          <a:pt x="0" y="0"/>
                          <a:pt x="58494" y="19315"/>
                          <a:pt x="93608" y="39507"/>
                        </a:cubicBezTo>
                        <a:cubicBezTo>
                          <a:pt x="124194" y="57094"/>
                          <a:pt x="149001" y="73636"/>
                          <a:pt x="149001" y="73636"/>
                        </a:cubicBezTo>
                        <a:lnTo>
                          <a:pt x="158846" y="101095"/>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7" name="Google Shape;1327;p6"/>
                  <p:cNvSpPr/>
                  <p:nvPr/>
                </p:nvSpPr>
                <p:spPr>
                  <a:xfrm>
                    <a:off x="3857103" y="2100376"/>
                    <a:ext cx="206048" cy="54729"/>
                  </a:xfrm>
                  <a:custGeom>
                    <a:avLst/>
                    <a:gdLst/>
                    <a:ahLst/>
                    <a:cxnLst/>
                    <a:rect l="l" t="t" r="r" b="b"/>
                    <a:pathLst>
                      <a:path w="206048" h="54729" extrusionOk="0">
                        <a:moveTo>
                          <a:pt x="206048" y="54730"/>
                        </a:moveTo>
                        <a:cubicBezTo>
                          <a:pt x="206048" y="54730"/>
                          <a:pt x="153957" y="34029"/>
                          <a:pt x="109467" y="21511"/>
                        </a:cubicBezTo>
                        <a:cubicBezTo>
                          <a:pt x="75786" y="12035"/>
                          <a:pt x="0" y="4393"/>
                          <a:pt x="0" y="4393"/>
                        </a:cubicBezTo>
                        <a:cubicBezTo>
                          <a:pt x="0" y="4393"/>
                          <a:pt x="46620" y="-5338"/>
                          <a:pt x="110244" y="4166"/>
                        </a:cubicBezTo>
                        <a:cubicBezTo>
                          <a:pt x="144500" y="9282"/>
                          <a:pt x="194468" y="22918"/>
                          <a:pt x="194468" y="22918"/>
                        </a:cubicBezTo>
                        <a:lnTo>
                          <a:pt x="206048" y="5473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8" name="Google Shape;1328;p6"/>
                  <p:cNvSpPr/>
                  <p:nvPr/>
                </p:nvSpPr>
                <p:spPr>
                  <a:xfrm>
                    <a:off x="3988510" y="2287732"/>
                    <a:ext cx="162167" cy="70944"/>
                  </a:xfrm>
                  <a:custGeom>
                    <a:avLst/>
                    <a:gdLst/>
                    <a:ahLst/>
                    <a:cxnLst/>
                    <a:rect l="l" t="t" r="r" b="b"/>
                    <a:pathLst>
                      <a:path w="162167" h="70944" extrusionOk="0">
                        <a:moveTo>
                          <a:pt x="162168" y="70944"/>
                        </a:moveTo>
                        <a:cubicBezTo>
                          <a:pt x="162168" y="70944"/>
                          <a:pt x="140984" y="52058"/>
                          <a:pt x="84272" y="27378"/>
                        </a:cubicBezTo>
                        <a:cubicBezTo>
                          <a:pt x="62961" y="18109"/>
                          <a:pt x="0" y="0"/>
                          <a:pt x="0" y="0"/>
                        </a:cubicBezTo>
                        <a:cubicBezTo>
                          <a:pt x="0" y="0"/>
                          <a:pt x="69779" y="9611"/>
                          <a:pt x="88471" y="14600"/>
                        </a:cubicBezTo>
                        <a:cubicBezTo>
                          <a:pt x="115896" y="21920"/>
                          <a:pt x="147132" y="32549"/>
                          <a:pt x="147132" y="32549"/>
                        </a:cubicBezTo>
                        <a:lnTo>
                          <a:pt x="162168" y="7094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329" name="Google Shape;1329;p6"/>
              <p:cNvGrpSpPr/>
              <p:nvPr/>
            </p:nvGrpSpPr>
            <p:grpSpPr>
              <a:xfrm>
                <a:off x="3833267" y="1738181"/>
                <a:ext cx="497077" cy="921141"/>
                <a:chOff x="3833267" y="1738181"/>
                <a:chExt cx="497077" cy="921141"/>
              </a:xfrm>
            </p:grpSpPr>
            <p:sp>
              <p:nvSpPr>
                <p:cNvPr id="1330" name="Google Shape;1330;p6"/>
                <p:cNvSpPr/>
                <p:nvPr/>
              </p:nvSpPr>
              <p:spPr>
                <a:xfrm>
                  <a:off x="3893020" y="1738181"/>
                  <a:ext cx="437324" cy="921141"/>
                </a:xfrm>
                <a:custGeom>
                  <a:avLst/>
                  <a:gdLst/>
                  <a:ahLst/>
                  <a:cxnLst/>
                  <a:rect l="l" t="t" r="r" b="b"/>
                  <a:pathLst>
                    <a:path w="437324" h="921141" extrusionOk="0">
                      <a:moveTo>
                        <a:pt x="392607" y="921142"/>
                      </a:moveTo>
                      <a:cubicBezTo>
                        <a:pt x="392607" y="921142"/>
                        <a:pt x="402084" y="909542"/>
                        <a:pt x="413268" y="902075"/>
                      </a:cubicBezTo>
                      <a:cubicBezTo>
                        <a:pt x="424446" y="894607"/>
                        <a:pt x="437325" y="891272"/>
                        <a:pt x="437325" y="891272"/>
                      </a:cubicBezTo>
                      <a:cubicBezTo>
                        <a:pt x="437325" y="891272"/>
                        <a:pt x="339290" y="738521"/>
                        <a:pt x="233694" y="515254"/>
                      </a:cubicBezTo>
                      <a:cubicBezTo>
                        <a:pt x="128099" y="291987"/>
                        <a:pt x="0" y="0"/>
                        <a:pt x="0" y="0"/>
                      </a:cubicBezTo>
                      <a:cubicBezTo>
                        <a:pt x="0" y="0"/>
                        <a:pt x="108435" y="290809"/>
                        <a:pt x="208091" y="516520"/>
                      </a:cubicBezTo>
                      <a:cubicBezTo>
                        <a:pt x="307739" y="742231"/>
                        <a:pt x="392607" y="921142"/>
                        <a:pt x="392607" y="921142"/>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1" name="Google Shape;1331;p6"/>
                <p:cNvSpPr/>
                <p:nvPr/>
              </p:nvSpPr>
              <p:spPr>
                <a:xfrm>
                  <a:off x="3992810" y="1813023"/>
                  <a:ext cx="38850" cy="174430"/>
                </a:xfrm>
                <a:custGeom>
                  <a:avLst/>
                  <a:gdLst/>
                  <a:ahLst/>
                  <a:cxnLst/>
                  <a:rect l="l" t="t" r="r" b="b"/>
                  <a:pathLst>
                    <a:path w="38850" h="174430" extrusionOk="0">
                      <a:moveTo>
                        <a:pt x="0" y="149141"/>
                      </a:moveTo>
                      <a:cubicBezTo>
                        <a:pt x="0" y="149141"/>
                        <a:pt x="2793" y="120946"/>
                        <a:pt x="12504" y="83662"/>
                      </a:cubicBezTo>
                      <a:cubicBezTo>
                        <a:pt x="22221" y="46378"/>
                        <a:pt x="38851" y="0"/>
                        <a:pt x="38851" y="0"/>
                      </a:cubicBezTo>
                      <a:cubicBezTo>
                        <a:pt x="38851" y="0"/>
                        <a:pt x="28028" y="47470"/>
                        <a:pt x="21130" y="91009"/>
                      </a:cubicBezTo>
                      <a:cubicBezTo>
                        <a:pt x="14232" y="134548"/>
                        <a:pt x="9731" y="174430"/>
                        <a:pt x="9731" y="174430"/>
                      </a:cubicBezTo>
                      <a:lnTo>
                        <a:pt x="0" y="14914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2" name="Google Shape;1332;p6"/>
                <p:cNvSpPr/>
                <p:nvPr/>
              </p:nvSpPr>
              <p:spPr>
                <a:xfrm>
                  <a:off x="4063955" y="1933513"/>
                  <a:ext cx="82503" cy="227311"/>
                </a:xfrm>
                <a:custGeom>
                  <a:avLst/>
                  <a:gdLst/>
                  <a:ahLst/>
                  <a:cxnLst/>
                  <a:rect l="l" t="t" r="r" b="b"/>
                  <a:pathLst>
                    <a:path w="82503" h="227311" extrusionOk="0">
                      <a:moveTo>
                        <a:pt x="0" y="196792"/>
                      </a:moveTo>
                      <a:cubicBezTo>
                        <a:pt x="0" y="196792"/>
                        <a:pt x="13810" y="147635"/>
                        <a:pt x="24579" y="110639"/>
                      </a:cubicBezTo>
                      <a:cubicBezTo>
                        <a:pt x="43726" y="44865"/>
                        <a:pt x="82504" y="0"/>
                        <a:pt x="82504" y="0"/>
                      </a:cubicBezTo>
                      <a:cubicBezTo>
                        <a:pt x="82504" y="0"/>
                        <a:pt x="59646" y="52493"/>
                        <a:pt x="41423" y="111509"/>
                      </a:cubicBezTo>
                      <a:cubicBezTo>
                        <a:pt x="28410" y="153629"/>
                        <a:pt x="15042" y="227312"/>
                        <a:pt x="15042" y="227312"/>
                      </a:cubicBezTo>
                      <a:lnTo>
                        <a:pt x="0" y="19679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3" name="Google Shape;1333;p6"/>
                <p:cNvSpPr/>
                <p:nvPr/>
              </p:nvSpPr>
              <p:spPr>
                <a:xfrm>
                  <a:off x="4149653" y="2104468"/>
                  <a:ext cx="88122" cy="238241"/>
                </a:xfrm>
                <a:custGeom>
                  <a:avLst/>
                  <a:gdLst/>
                  <a:ahLst/>
                  <a:cxnLst/>
                  <a:rect l="l" t="t" r="r" b="b"/>
                  <a:pathLst>
                    <a:path w="88122" h="238241" extrusionOk="0">
                      <a:moveTo>
                        <a:pt x="0" y="205392"/>
                      </a:moveTo>
                      <a:cubicBezTo>
                        <a:pt x="0" y="205392"/>
                        <a:pt x="12008" y="164786"/>
                        <a:pt x="22771" y="127790"/>
                      </a:cubicBezTo>
                      <a:cubicBezTo>
                        <a:pt x="41918" y="62010"/>
                        <a:pt x="88123" y="0"/>
                        <a:pt x="88123" y="0"/>
                      </a:cubicBezTo>
                      <a:cubicBezTo>
                        <a:pt x="88123" y="0"/>
                        <a:pt x="59619" y="73965"/>
                        <a:pt x="41389" y="132981"/>
                      </a:cubicBezTo>
                      <a:cubicBezTo>
                        <a:pt x="28383" y="175107"/>
                        <a:pt x="15337" y="238242"/>
                        <a:pt x="15337" y="238242"/>
                      </a:cubicBezTo>
                      <a:lnTo>
                        <a:pt x="0" y="20539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4" name="Google Shape;1334;p6"/>
                <p:cNvSpPr/>
                <p:nvPr/>
              </p:nvSpPr>
              <p:spPr>
                <a:xfrm>
                  <a:off x="3833267" y="1902009"/>
                  <a:ext cx="159548" cy="93420"/>
                </a:xfrm>
                <a:custGeom>
                  <a:avLst/>
                  <a:gdLst/>
                  <a:ahLst/>
                  <a:cxnLst/>
                  <a:rect l="l" t="t" r="r" b="b"/>
                  <a:pathLst>
                    <a:path w="159548" h="93420" extrusionOk="0">
                      <a:moveTo>
                        <a:pt x="159549" y="93420"/>
                      </a:moveTo>
                      <a:cubicBezTo>
                        <a:pt x="159549" y="93420"/>
                        <a:pt x="128447" y="69893"/>
                        <a:pt x="88558" y="46533"/>
                      </a:cubicBezTo>
                      <a:cubicBezTo>
                        <a:pt x="48669" y="23179"/>
                        <a:pt x="0" y="0"/>
                        <a:pt x="0" y="0"/>
                      </a:cubicBezTo>
                      <a:cubicBezTo>
                        <a:pt x="0" y="0"/>
                        <a:pt x="58085" y="16522"/>
                        <a:pt x="93273" y="35020"/>
                      </a:cubicBezTo>
                      <a:cubicBezTo>
                        <a:pt x="123926" y="51140"/>
                        <a:pt x="148867" y="66484"/>
                        <a:pt x="148867" y="66484"/>
                      </a:cubicBezTo>
                      <a:lnTo>
                        <a:pt x="159549" y="9342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5" name="Google Shape;1335;p6"/>
                <p:cNvSpPr/>
                <p:nvPr/>
              </p:nvSpPr>
              <p:spPr>
                <a:xfrm>
                  <a:off x="3846347" y="2098108"/>
                  <a:ext cx="208164" cy="48030"/>
                </a:xfrm>
                <a:custGeom>
                  <a:avLst/>
                  <a:gdLst/>
                  <a:ahLst/>
                  <a:cxnLst/>
                  <a:rect l="l" t="t" r="r" b="b"/>
                  <a:pathLst>
                    <a:path w="208164" h="48030" extrusionOk="0">
                      <a:moveTo>
                        <a:pt x="208164" y="48031"/>
                      </a:moveTo>
                      <a:cubicBezTo>
                        <a:pt x="208164" y="48031"/>
                        <a:pt x="155169" y="29767"/>
                        <a:pt x="110137" y="19326"/>
                      </a:cubicBezTo>
                      <a:cubicBezTo>
                        <a:pt x="76061" y="11423"/>
                        <a:pt x="0" y="7304"/>
                        <a:pt x="0" y="7304"/>
                      </a:cubicBezTo>
                      <a:cubicBezTo>
                        <a:pt x="0" y="7304"/>
                        <a:pt x="46117" y="-4577"/>
                        <a:pt x="110110" y="1967"/>
                      </a:cubicBezTo>
                      <a:cubicBezTo>
                        <a:pt x="144567" y="5489"/>
                        <a:pt x="195118" y="16794"/>
                        <a:pt x="195118" y="16794"/>
                      </a:cubicBezTo>
                      <a:lnTo>
                        <a:pt x="208164" y="4803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6" name="Google Shape;1336;p6"/>
                <p:cNvSpPr/>
                <p:nvPr/>
              </p:nvSpPr>
              <p:spPr>
                <a:xfrm>
                  <a:off x="3979750" y="2286928"/>
                  <a:ext cx="162482" cy="58433"/>
                </a:xfrm>
                <a:custGeom>
                  <a:avLst/>
                  <a:gdLst/>
                  <a:ahLst/>
                  <a:cxnLst/>
                  <a:rect l="l" t="t" r="r" b="b"/>
                  <a:pathLst>
                    <a:path w="162482" h="58433" extrusionOk="0">
                      <a:moveTo>
                        <a:pt x="162482" y="58434"/>
                      </a:moveTo>
                      <a:cubicBezTo>
                        <a:pt x="162482" y="58434"/>
                        <a:pt x="140649" y="41222"/>
                        <a:pt x="83836" y="20916"/>
                      </a:cubicBezTo>
                      <a:cubicBezTo>
                        <a:pt x="62485" y="13287"/>
                        <a:pt x="0" y="0"/>
                        <a:pt x="0" y="0"/>
                      </a:cubicBezTo>
                      <a:cubicBezTo>
                        <a:pt x="0" y="0"/>
                        <a:pt x="68600" y="4313"/>
                        <a:pt x="87125" y="7869"/>
                      </a:cubicBezTo>
                      <a:cubicBezTo>
                        <a:pt x="114309" y="13093"/>
                        <a:pt x="145418" y="21324"/>
                        <a:pt x="145418" y="21324"/>
                      </a:cubicBezTo>
                      <a:lnTo>
                        <a:pt x="162482" y="58434"/>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337" name="Google Shape;1337;p6"/>
            <p:cNvGrpSpPr/>
            <p:nvPr/>
          </p:nvGrpSpPr>
          <p:grpSpPr>
            <a:xfrm>
              <a:off x="3861864" y="2151457"/>
              <a:ext cx="730882" cy="706308"/>
              <a:chOff x="3861864" y="2151457"/>
              <a:chExt cx="730882" cy="706308"/>
            </a:xfrm>
          </p:grpSpPr>
          <p:sp>
            <p:nvSpPr>
              <p:cNvPr id="1338" name="Google Shape;1338;p6"/>
              <p:cNvSpPr/>
              <p:nvPr/>
            </p:nvSpPr>
            <p:spPr>
              <a:xfrm>
                <a:off x="3861873" y="2151457"/>
                <a:ext cx="730873" cy="706308"/>
              </a:xfrm>
              <a:custGeom>
                <a:avLst/>
                <a:gdLst/>
                <a:ahLst/>
                <a:cxnLst/>
                <a:rect l="l" t="t" r="r" b="b"/>
                <a:pathLst>
                  <a:path w="730873" h="706308" extrusionOk="0">
                    <a:moveTo>
                      <a:pt x="1084" y="299381"/>
                    </a:moveTo>
                    <a:cubicBezTo>
                      <a:pt x="7747" y="193209"/>
                      <a:pt x="102179" y="68064"/>
                      <a:pt x="196825" y="29949"/>
                    </a:cubicBezTo>
                    <a:cubicBezTo>
                      <a:pt x="291477" y="-8165"/>
                      <a:pt x="371054" y="-5700"/>
                      <a:pt x="463054" y="14030"/>
                    </a:cubicBezTo>
                    <a:cubicBezTo>
                      <a:pt x="555048" y="33760"/>
                      <a:pt x="645474" y="82717"/>
                      <a:pt x="691947" y="193524"/>
                    </a:cubicBezTo>
                    <a:cubicBezTo>
                      <a:pt x="738412" y="304323"/>
                      <a:pt x="750849" y="420139"/>
                      <a:pt x="686890" y="522339"/>
                    </a:cubicBezTo>
                    <a:cubicBezTo>
                      <a:pt x="626528" y="618773"/>
                      <a:pt x="577604" y="660276"/>
                      <a:pt x="463938" y="690796"/>
                    </a:cubicBezTo>
                    <a:cubicBezTo>
                      <a:pt x="388052" y="711169"/>
                      <a:pt x="262505" y="730591"/>
                      <a:pt x="131118" y="615974"/>
                    </a:cubicBezTo>
                    <a:cubicBezTo>
                      <a:pt x="80044" y="571417"/>
                      <a:pt x="-10945" y="491096"/>
                      <a:pt x="1084" y="299381"/>
                    </a:cubicBezTo>
                    <a:close/>
                  </a:path>
                </a:pathLst>
              </a:custGeom>
              <a:solidFill>
                <a:srgbClr val="A422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9" name="Google Shape;1339;p6"/>
              <p:cNvSpPr/>
              <p:nvPr/>
            </p:nvSpPr>
            <p:spPr>
              <a:xfrm>
                <a:off x="3861893" y="2154395"/>
                <a:ext cx="626826" cy="656251"/>
              </a:xfrm>
              <a:custGeom>
                <a:avLst/>
                <a:gdLst/>
                <a:ahLst/>
                <a:cxnLst/>
                <a:rect l="l" t="t" r="r" b="b"/>
                <a:pathLst>
                  <a:path w="626826" h="656251" extrusionOk="0">
                    <a:moveTo>
                      <a:pt x="509989" y="86838"/>
                    </a:moveTo>
                    <a:cubicBezTo>
                      <a:pt x="439172" y="28980"/>
                      <a:pt x="352376" y="-555"/>
                      <a:pt x="298342" y="8"/>
                    </a:cubicBezTo>
                    <a:cubicBezTo>
                      <a:pt x="298235" y="21"/>
                      <a:pt x="298121" y="41"/>
                      <a:pt x="298014" y="55"/>
                    </a:cubicBezTo>
                    <a:cubicBezTo>
                      <a:pt x="265412" y="4180"/>
                      <a:pt x="232160" y="12746"/>
                      <a:pt x="196785" y="26991"/>
                    </a:cubicBezTo>
                    <a:cubicBezTo>
                      <a:pt x="102132" y="65105"/>
                      <a:pt x="7748" y="190317"/>
                      <a:pt x="1084" y="296489"/>
                    </a:cubicBezTo>
                    <a:cubicBezTo>
                      <a:pt x="-10944" y="488205"/>
                      <a:pt x="80011" y="568425"/>
                      <a:pt x="131091" y="612982"/>
                    </a:cubicBezTo>
                    <a:cubicBezTo>
                      <a:pt x="140488" y="621179"/>
                      <a:pt x="149857" y="628566"/>
                      <a:pt x="159173" y="635445"/>
                    </a:cubicBezTo>
                    <a:cubicBezTo>
                      <a:pt x="291826" y="676914"/>
                      <a:pt x="508382" y="675555"/>
                      <a:pt x="599746" y="447800"/>
                    </a:cubicBezTo>
                    <a:cubicBezTo>
                      <a:pt x="665875" y="282941"/>
                      <a:pt x="601199" y="161365"/>
                      <a:pt x="509989" y="86838"/>
                    </a:cubicBezTo>
                    <a:close/>
                  </a:path>
                </a:pathLst>
              </a:custGeom>
              <a:solidFill>
                <a:srgbClr val="BA3D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0" name="Google Shape;1340;p6"/>
              <p:cNvSpPr/>
              <p:nvPr/>
            </p:nvSpPr>
            <p:spPr>
              <a:xfrm>
                <a:off x="3861864" y="2199265"/>
                <a:ext cx="567820" cy="580799"/>
              </a:xfrm>
              <a:custGeom>
                <a:avLst/>
                <a:gdLst/>
                <a:ahLst/>
                <a:cxnLst/>
                <a:rect l="l" t="t" r="r" b="b"/>
                <a:pathLst>
                  <a:path w="567820" h="580799" extrusionOk="0">
                    <a:moveTo>
                      <a:pt x="459788" y="67271"/>
                    </a:moveTo>
                    <a:cubicBezTo>
                      <a:pt x="370272" y="1697"/>
                      <a:pt x="247157" y="-16044"/>
                      <a:pt x="180800" y="14516"/>
                    </a:cubicBezTo>
                    <a:cubicBezTo>
                      <a:pt x="145760" y="30650"/>
                      <a:pt x="117484" y="45511"/>
                      <a:pt x="92068" y="59783"/>
                    </a:cubicBezTo>
                    <a:cubicBezTo>
                      <a:pt x="49051" y="107266"/>
                      <a:pt x="15599" y="167421"/>
                      <a:pt x="4702" y="224897"/>
                    </a:cubicBezTo>
                    <a:cubicBezTo>
                      <a:pt x="4287" y="227074"/>
                      <a:pt x="3718" y="229264"/>
                      <a:pt x="3369" y="231427"/>
                    </a:cubicBezTo>
                    <a:cubicBezTo>
                      <a:pt x="2285" y="238225"/>
                      <a:pt x="1528" y="244949"/>
                      <a:pt x="1112" y="251619"/>
                    </a:cubicBezTo>
                    <a:cubicBezTo>
                      <a:pt x="362" y="263601"/>
                      <a:pt x="-19" y="275046"/>
                      <a:pt x="1" y="286171"/>
                    </a:cubicBezTo>
                    <a:cubicBezTo>
                      <a:pt x="135" y="390367"/>
                      <a:pt x="32496" y="457574"/>
                      <a:pt x="68433" y="503885"/>
                    </a:cubicBezTo>
                    <a:cubicBezTo>
                      <a:pt x="109548" y="531184"/>
                      <a:pt x="162497" y="554992"/>
                      <a:pt x="231170" y="572767"/>
                    </a:cubicBezTo>
                    <a:cubicBezTo>
                      <a:pt x="423181" y="622467"/>
                      <a:pt x="591530" y="433135"/>
                      <a:pt x="565069" y="236772"/>
                    </a:cubicBezTo>
                    <a:cubicBezTo>
                      <a:pt x="555144" y="163135"/>
                      <a:pt x="513494" y="106610"/>
                      <a:pt x="459788" y="67271"/>
                    </a:cubicBezTo>
                    <a:close/>
                  </a:path>
                </a:pathLst>
              </a:custGeom>
              <a:solidFill>
                <a:srgbClr val="CF58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1" name="Google Shape;1341;p6"/>
              <p:cNvSpPr/>
              <p:nvPr/>
            </p:nvSpPr>
            <p:spPr>
              <a:xfrm>
                <a:off x="3864013" y="2286153"/>
                <a:ext cx="108213" cy="411904"/>
              </a:xfrm>
              <a:custGeom>
                <a:avLst/>
                <a:gdLst/>
                <a:ahLst/>
                <a:cxnLst/>
                <a:rect l="l" t="t" r="r" b="b"/>
                <a:pathLst>
                  <a:path w="108213" h="411904" extrusionOk="0">
                    <a:moveTo>
                      <a:pt x="107828" y="411237"/>
                    </a:moveTo>
                    <a:cubicBezTo>
                      <a:pt x="101003" y="420560"/>
                      <a:pt x="10108" y="330964"/>
                      <a:pt x="678" y="223586"/>
                    </a:cubicBezTo>
                    <a:cubicBezTo>
                      <a:pt x="-8564" y="118352"/>
                      <a:pt x="79512" y="-6451"/>
                      <a:pt x="90027" y="259"/>
                    </a:cubicBezTo>
                    <a:cubicBezTo>
                      <a:pt x="100869" y="7184"/>
                      <a:pt x="12365" y="101402"/>
                      <a:pt x="22136" y="218115"/>
                    </a:cubicBezTo>
                    <a:cubicBezTo>
                      <a:pt x="31841" y="333897"/>
                      <a:pt x="114525" y="402089"/>
                      <a:pt x="107828" y="411237"/>
                    </a:cubicBezTo>
                    <a:close/>
                  </a:path>
                </a:pathLst>
              </a:custGeom>
              <a:solidFill>
                <a:srgbClr val="FFA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2" name="Google Shape;1342;p6"/>
              <p:cNvSpPr/>
              <p:nvPr/>
            </p:nvSpPr>
            <p:spPr>
              <a:xfrm>
                <a:off x="3905343" y="2223566"/>
                <a:ext cx="474075" cy="519655"/>
              </a:xfrm>
              <a:custGeom>
                <a:avLst/>
                <a:gdLst/>
                <a:ahLst/>
                <a:cxnLst/>
                <a:rect l="l" t="t" r="r" b="b"/>
                <a:pathLst>
                  <a:path w="474075" h="519655" extrusionOk="0">
                    <a:moveTo>
                      <a:pt x="445958" y="258989"/>
                    </a:moveTo>
                    <a:cubicBezTo>
                      <a:pt x="461248" y="260677"/>
                      <a:pt x="542834" y="108321"/>
                      <a:pt x="330437" y="19562"/>
                    </a:cubicBezTo>
                    <a:cubicBezTo>
                      <a:pt x="239549" y="-18419"/>
                      <a:pt x="124563" y="-7415"/>
                      <a:pt x="44960" y="109305"/>
                    </a:cubicBezTo>
                    <a:cubicBezTo>
                      <a:pt x="-51789" y="251153"/>
                      <a:pt x="9585" y="457971"/>
                      <a:pt x="209994" y="512038"/>
                    </a:cubicBezTo>
                    <a:cubicBezTo>
                      <a:pt x="395160" y="562000"/>
                      <a:pt x="474516" y="350125"/>
                      <a:pt x="437064" y="342363"/>
                    </a:cubicBezTo>
                    <a:cubicBezTo>
                      <a:pt x="414508" y="337682"/>
                      <a:pt x="364500" y="413261"/>
                      <a:pt x="288847" y="405391"/>
                    </a:cubicBezTo>
                    <a:cubicBezTo>
                      <a:pt x="245958" y="400931"/>
                      <a:pt x="150930" y="333864"/>
                      <a:pt x="178295" y="248200"/>
                    </a:cubicBezTo>
                    <a:cubicBezTo>
                      <a:pt x="203276" y="169996"/>
                      <a:pt x="275734" y="135793"/>
                      <a:pt x="331717" y="160251"/>
                    </a:cubicBezTo>
                    <a:cubicBezTo>
                      <a:pt x="389045" y="185292"/>
                      <a:pt x="426844" y="256879"/>
                      <a:pt x="445958" y="258989"/>
                    </a:cubicBezTo>
                    <a:close/>
                  </a:path>
                </a:pathLst>
              </a:custGeom>
              <a:solidFill>
                <a:srgbClr val="E573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3" name="Google Shape;1343;p6"/>
              <p:cNvSpPr/>
              <p:nvPr/>
            </p:nvSpPr>
            <p:spPr>
              <a:xfrm>
                <a:off x="4244443" y="2614951"/>
                <a:ext cx="71746" cy="52693"/>
              </a:xfrm>
              <a:custGeom>
                <a:avLst/>
                <a:gdLst/>
                <a:ahLst/>
                <a:cxnLst/>
                <a:rect l="l" t="t" r="r" b="b"/>
                <a:pathLst>
                  <a:path w="71746" h="52693" extrusionOk="0">
                    <a:moveTo>
                      <a:pt x="71684" y="5508"/>
                    </a:moveTo>
                    <a:cubicBezTo>
                      <a:pt x="70632" y="-14798"/>
                      <a:pt x="338" y="26404"/>
                      <a:pt x="3" y="42370"/>
                    </a:cubicBezTo>
                    <a:cubicBezTo>
                      <a:pt x="-305" y="57251"/>
                      <a:pt x="21863" y="52657"/>
                      <a:pt x="29900" y="49235"/>
                    </a:cubicBezTo>
                    <a:cubicBezTo>
                      <a:pt x="54057" y="38928"/>
                      <a:pt x="72977" y="30382"/>
                      <a:pt x="71684" y="5508"/>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4" name="Google Shape;1344;p6"/>
              <p:cNvSpPr/>
              <p:nvPr/>
            </p:nvSpPr>
            <p:spPr>
              <a:xfrm>
                <a:off x="4062987" y="2608176"/>
                <a:ext cx="175201" cy="90668"/>
              </a:xfrm>
              <a:custGeom>
                <a:avLst/>
                <a:gdLst/>
                <a:ahLst/>
                <a:cxnLst/>
                <a:rect l="l" t="t" r="r" b="b"/>
                <a:pathLst>
                  <a:path w="175201" h="90668" extrusionOk="0">
                    <a:moveTo>
                      <a:pt x="70" y="56304"/>
                    </a:moveTo>
                    <a:cubicBezTo>
                      <a:pt x="3733" y="40907"/>
                      <a:pt x="13257" y="47537"/>
                      <a:pt x="26832" y="30560"/>
                    </a:cubicBezTo>
                    <a:cubicBezTo>
                      <a:pt x="40401" y="13582"/>
                      <a:pt x="32686" y="47"/>
                      <a:pt x="46563" y="0"/>
                    </a:cubicBezTo>
                    <a:cubicBezTo>
                      <a:pt x="65556" y="-60"/>
                      <a:pt x="63353" y="19235"/>
                      <a:pt x="110662" y="36996"/>
                    </a:cubicBezTo>
                    <a:cubicBezTo>
                      <a:pt x="124037" y="42012"/>
                      <a:pt x="172974" y="39206"/>
                      <a:pt x="175137" y="59566"/>
                    </a:cubicBezTo>
                    <a:cubicBezTo>
                      <a:pt x="176483" y="72210"/>
                      <a:pt x="156679" y="80762"/>
                      <a:pt x="137659" y="85089"/>
                    </a:cubicBezTo>
                    <a:cubicBezTo>
                      <a:pt x="49884" y="105047"/>
                      <a:pt x="-2180" y="65774"/>
                      <a:pt x="70" y="56304"/>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5" name="Google Shape;1345;p6"/>
              <p:cNvSpPr/>
              <p:nvPr/>
            </p:nvSpPr>
            <p:spPr>
              <a:xfrm>
                <a:off x="3924272" y="2279073"/>
                <a:ext cx="217625" cy="369671"/>
              </a:xfrm>
              <a:custGeom>
                <a:avLst/>
                <a:gdLst/>
                <a:ahLst/>
                <a:cxnLst/>
                <a:rect l="l" t="t" r="r" b="b"/>
                <a:pathLst>
                  <a:path w="217625" h="369671" extrusionOk="0">
                    <a:moveTo>
                      <a:pt x="32" y="198955"/>
                    </a:moveTo>
                    <a:cubicBezTo>
                      <a:pt x="-1756" y="109895"/>
                      <a:pt x="72289" y="-28417"/>
                      <a:pt x="180784" y="5143"/>
                    </a:cubicBezTo>
                    <a:cubicBezTo>
                      <a:pt x="207238" y="13327"/>
                      <a:pt x="218389" y="28007"/>
                      <a:pt x="217586" y="64722"/>
                    </a:cubicBezTo>
                    <a:cubicBezTo>
                      <a:pt x="217050" y="89019"/>
                      <a:pt x="153700" y="135184"/>
                      <a:pt x="135497" y="184904"/>
                    </a:cubicBezTo>
                    <a:cubicBezTo>
                      <a:pt x="108079" y="259826"/>
                      <a:pt x="180429" y="287546"/>
                      <a:pt x="145563" y="344728"/>
                    </a:cubicBezTo>
                    <a:cubicBezTo>
                      <a:pt x="125163" y="378181"/>
                      <a:pt x="97979" y="370914"/>
                      <a:pt x="82897" y="363038"/>
                    </a:cubicBezTo>
                    <a:cubicBezTo>
                      <a:pt x="48165" y="344909"/>
                      <a:pt x="1907" y="292141"/>
                      <a:pt x="32" y="198955"/>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6" name="Google Shape;1346;p6"/>
              <p:cNvSpPr/>
              <p:nvPr/>
            </p:nvSpPr>
            <p:spPr>
              <a:xfrm>
                <a:off x="4146974" y="2268965"/>
                <a:ext cx="202162" cy="154752"/>
              </a:xfrm>
              <a:custGeom>
                <a:avLst/>
                <a:gdLst/>
                <a:ahLst/>
                <a:cxnLst/>
                <a:rect l="l" t="t" r="r" b="b"/>
                <a:pathLst>
                  <a:path w="202162" h="154752" extrusionOk="0">
                    <a:moveTo>
                      <a:pt x="235" y="12076"/>
                    </a:moveTo>
                    <a:cubicBezTo>
                      <a:pt x="-2417" y="30339"/>
                      <a:pt x="18170" y="28772"/>
                      <a:pt x="22805" y="52373"/>
                    </a:cubicBezTo>
                    <a:cubicBezTo>
                      <a:pt x="26528" y="71360"/>
                      <a:pt x="18659" y="91800"/>
                      <a:pt x="37820" y="93816"/>
                    </a:cubicBezTo>
                    <a:cubicBezTo>
                      <a:pt x="61113" y="96261"/>
                      <a:pt x="73168" y="86061"/>
                      <a:pt x="118756" y="107244"/>
                    </a:cubicBezTo>
                    <a:cubicBezTo>
                      <a:pt x="172026" y="131997"/>
                      <a:pt x="179755" y="157574"/>
                      <a:pt x="194797" y="154500"/>
                    </a:cubicBezTo>
                    <a:cubicBezTo>
                      <a:pt x="212980" y="150790"/>
                      <a:pt x="197181" y="84045"/>
                      <a:pt x="150877" y="45864"/>
                    </a:cubicBezTo>
                    <a:cubicBezTo>
                      <a:pt x="109052" y="11373"/>
                      <a:pt x="4461" y="-17051"/>
                      <a:pt x="235" y="12076"/>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7" name="Google Shape;1347;p6"/>
              <p:cNvSpPr/>
              <p:nvPr/>
            </p:nvSpPr>
            <p:spPr>
              <a:xfrm>
                <a:off x="4014530" y="2372834"/>
                <a:ext cx="92542" cy="203717"/>
              </a:xfrm>
              <a:custGeom>
                <a:avLst/>
                <a:gdLst/>
                <a:ahLst/>
                <a:cxnLst/>
                <a:rect l="l" t="t" r="r" b="b"/>
                <a:pathLst>
                  <a:path w="92542" h="203717" extrusionOk="0">
                    <a:moveTo>
                      <a:pt x="35254" y="203717"/>
                    </a:moveTo>
                    <a:cubicBezTo>
                      <a:pt x="35254" y="203717"/>
                      <a:pt x="-12357" y="164552"/>
                      <a:pt x="3080" y="98276"/>
                    </a:cubicBezTo>
                    <a:cubicBezTo>
                      <a:pt x="21725" y="18237"/>
                      <a:pt x="92542" y="0"/>
                      <a:pt x="92542" y="0"/>
                    </a:cubicBezTo>
                    <a:cubicBezTo>
                      <a:pt x="92542" y="0"/>
                      <a:pt x="39573" y="51656"/>
                      <a:pt x="25255" y="102582"/>
                    </a:cubicBezTo>
                    <a:cubicBezTo>
                      <a:pt x="10929" y="153515"/>
                      <a:pt x="35254" y="203717"/>
                      <a:pt x="35254" y="203717"/>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8" name="Google Shape;1348;p6"/>
              <p:cNvSpPr/>
              <p:nvPr/>
            </p:nvSpPr>
            <p:spPr>
              <a:xfrm>
                <a:off x="4194371" y="2340207"/>
                <a:ext cx="122975" cy="59008"/>
              </a:xfrm>
              <a:custGeom>
                <a:avLst/>
                <a:gdLst/>
                <a:ahLst/>
                <a:cxnLst/>
                <a:rect l="l" t="t" r="r" b="b"/>
                <a:pathLst>
                  <a:path w="122975" h="59008" extrusionOk="0">
                    <a:moveTo>
                      <a:pt x="0" y="7211"/>
                    </a:moveTo>
                    <a:cubicBezTo>
                      <a:pt x="0" y="7211"/>
                      <a:pt x="43552" y="-7650"/>
                      <a:pt x="74300" y="5296"/>
                    </a:cubicBezTo>
                    <a:cubicBezTo>
                      <a:pt x="105040" y="18248"/>
                      <a:pt x="122975" y="59008"/>
                      <a:pt x="122975" y="59008"/>
                    </a:cubicBezTo>
                    <a:cubicBezTo>
                      <a:pt x="122975" y="59008"/>
                      <a:pt x="101269" y="36813"/>
                      <a:pt x="70529" y="23861"/>
                    </a:cubicBezTo>
                    <a:cubicBezTo>
                      <a:pt x="39789" y="10915"/>
                      <a:pt x="0" y="7211"/>
                      <a:pt x="0" y="7211"/>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9" name="Google Shape;1349;p6"/>
              <p:cNvSpPr/>
              <p:nvPr/>
            </p:nvSpPr>
            <p:spPr>
              <a:xfrm>
                <a:off x="4111271" y="2634943"/>
                <a:ext cx="114013" cy="42298"/>
              </a:xfrm>
              <a:custGeom>
                <a:avLst/>
                <a:gdLst/>
                <a:ahLst/>
                <a:cxnLst/>
                <a:rect l="l" t="t" r="r" b="b"/>
                <a:pathLst>
                  <a:path w="114013" h="42298" extrusionOk="0">
                    <a:moveTo>
                      <a:pt x="1466" y="4208"/>
                    </a:moveTo>
                    <a:cubicBezTo>
                      <a:pt x="10802" y="-9722"/>
                      <a:pt x="25389" y="14374"/>
                      <a:pt x="59103" y="26603"/>
                    </a:cubicBezTo>
                    <a:cubicBezTo>
                      <a:pt x="80507" y="34366"/>
                      <a:pt x="114014" y="31968"/>
                      <a:pt x="114014" y="31968"/>
                    </a:cubicBezTo>
                    <a:cubicBezTo>
                      <a:pt x="114014" y="31968"/>
                      <a:pt x="85115" y="46588"/>
                      <a:pt x="58741" y="41043"/>
                    </a:cubicBezTo>
                    <a:cubicBezTo>
                      <a:pt x="29287" y="34855"/>
                      <a:pt x="-7870" y="18138"/>
                      <a:pt x="1466" y="4208"/>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0" name="Google Shape;1350;p6"/>
              <p:cNvSpPr/>
              <p:nvPr/>
            </p:nvSpPr>
            <p:spPr>
              <a:xfrm>
                <a:off x="4117315" y="2430804"/>
                <a:ext cx="192826" cy="173454"/>
              </a:xfrm>
              <a:custGeom>
                <a:avLst/>
                <a:gdLst/>
                <a:ahLst/>
                <a:cxnLst/>
                <a:rect l="l" t="t" r="r" b="b"/>
                <a:pathLst>
                  <a:path w="192826" h="173454" extrusionOk="0">
                    <a:moveTo>
                      <a:pt x="499" y="90522"/>
                    </a:moveTo>
                    <a:cubicBezTo>
                      <a:pt x="-5119" y="47807"/>
                      <a:pt x="37542" y="11675"/>
                      <a:pt x="84637" y="2607"/>
                    </a:cubicBezTo>
                    <a:cubicBezTo>
                      <a:pt x="167790" y="-13413"/>
                      <a:pt x="186710" y="47907"/>
                      <a:pt x="192329" y="90623"/>
                    </a:cubicBezTo>
                    <a:cubicBezTo>
                      <a:pt x="197948" y="133331"/>
                      <a:pt x="155066" y="173481"/>
                      <a:pt x="107107" y="173454"/>
                    </a:cubicBezTo>
                    <a:cubicBezTo>
                      <a:pt x="59154" y="173428"/>
                      <a:pt x="6119" y="133231"/>
                      <a:pt x="499" y="90522"/>
                    </a:cubicBezTo>
                    <a:close/>
                  </a:path>
                </a:pathLst>
              </a:custGeom>
              <a:solidFill>
                <a:srgbClr val="DF7B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1" name="Google Shape;1351;p6"/>
              <p:cNvSpPr/>
              <p:nvPr/>
            </p:nvSpPr>
            <p:spPr>
              <a:xfrm>
                <a:off x="4150865" y="2457926"/>
                <a:ext cx="128867" cy="121811"/>
              </a:xfrm>
              <a:custGeom>
                <a:avLst/>
                <a:gdLst/>
                <a:ahLst/>
                <a:cxnLst/>
                <a:rect l="l" t="t" r="r" b="b"/>
                <a:pathLst>
                  <a:path w="128867" h="121811" extrusionOk="0">
                    <a:moveTo>
                      <a:pt x="67140" y="2656"/>
                    </a:moveTo>
                    <a:cubicBezTo>
                      <a:pt x="98550" y="9989"/>
                      <a:pt x="130677" y="35004"/>
                      <a:pt x="128788" y="64760"/>
                    </a:cubicBezTo>
                    <a:cubicBezTo>
                      <a:pt x="126906" y="94522"/>
                      <a:pt x="91766" y="123910"/>
                      <a:pt x="59592" y="121693"/>
                    </a:cubicBezTo>
                    <a:cubicBezTo>
                      <a:pt x="27412" y="119469"/>
                      <a:pt x="-1802" y="85642"/>
                      <a:pt x="87" y="55879"/>
                    </a:cubicBezTo>
                    <a:cubicBezTo>
                      <a:pt x="1976" y="26123"/>
                      <a:pt x="12135" y="-10183"/>
                      <a:pt x="67140" y="2656"/>
                    </a:cubicBezTo>
                    <a:close/>
                  </a:path>
                </a:pathLst>
              </a:custGeom>
              <a:solidFill>
                <a:srgbClr val="C568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2" name="Google Shape;1352;p6"/>
              <p:cNvSpPr/>
              <p:nvPr/>
            </p:nvSpPr>
            <p:spPr>
              <a:xfrm>
                <a:off x="4192676" y="2479637"/>
                <a:ext cx="65720" cy="66159"/>
              </a:xfrm>
              <a:custGeom>
                <a:avLst/>
                <a:gdLst/>
                <a:ahLst/>
                <a:cxnLst/>
                <a:rect l="l" t="t" r="r" b="b"/>
                <a:pathLst>
                  <a:path w="65720" h="66159" extrusionOk="0">
                    <a:moveTo>
                      <a:pt x="6918" y="13406"/>
                    </a:moveTo>
                    <a:cubicBezTo>
                      <a:pt x="18056" y="-1281"/>
                      <a:pt x="38703" y="-4375"/>
                      <a:pt x="53029" y="6488"/>
                    </a:cubicBezTo>
                    <a:cubicBezTo>
                      <a:pt x="67354" y="17358"/>
                      <a:pt x="69939" y="38072"/>
                      <a:pt x="58802" y="52759"/>
                    </a:cubicBezTo>
                    <a:cubicBezTo>
                      <a:pt x="47664" y="67440"/>
                      <a:pt x="27023" y="70534"/>
                      <a:pt x="12691" y="59671"/>
                    </a:cubicBezTo>
                    <a:cubicBezTo>
                      <a:pt x="-1634" y="48801"/>
                      <a:pt x="-4219" y="28087"/>
                      <a:pt x="6918" y="13406"/>
                    </a:cubicBezTo>
                    <a:close/>
                  </a:path>
                </a:pathLst>
              </a:custGeom>
              <a:solidFill>
                <a:srgbClr val="8C3A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3" name="Google Shape;1353;p6"/>
              <p:cNvSpPr/>
              <p:nvPr/>
            </p:nvSpPr>
            <p:spPr>
              <a:xfrm>
                <a:off x="4210579" y="2494246"/>
                <a:ext cx="36904" cy="36946"/>
              </a:xfrm>
              <a:custGeom>
                <a:avLst/>
                <a:gdLst/>
                <a:ahLst/>
                <a:cxnLst/>
                <a:rect l="l" t="t" r="r" b="b"/>
                <a:pathLst>
                  <a:path w="36904" h="36946" extrusionOk="0">
                    <a:moveTo>
                      <a:pt x="3776" y="7342"/>
                    </a:moveTo>
                    <a:cubicBezTo>
                      <a:pt x="9951" y="-801"/>
                      <a:pt x="21530" y="-2415"/>
                      <a:pt x="29634" y="3733"/>
                    </a:cubicBezTo>
                    <a:cubicBezTo>
                      <a:pt x="37738" y="9881"/>
                      <a:pt x="39305" y="21460"/>
                      <a:pt x="33130" y="29604"/>
                    </a:cubicBezTo>
                    <a:cubicBezTo>
                      <a:pt x="26955" y="37748"/>
                      <a:pt x="15376" y="39362"/>
                      <a:pt x="7272" y="33214"/>
                    </a:cubicBezTo>
                    <a:cubicBezTo>
                      <a:pt x="-838" y="27073"/>
                      <a:pt x="-2399" y="15486"/>
                      <a:pt x="3776" y="7342"/>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354" name="Google Shape;1354;p6"/>
              <p:cNvGrpSpPr/>
              <p:nvPr/>
            </p:nvGrpSpPr>
            <p:grpSpPr>
              <a:xfrm>
                <a:off x="3906637" y="2180986"/>
                <a:ext cx="603017" cy="631242"/>
                <a:chOff x="3906637" y="2180986"/>
                <a:chExt cx="603017" cy="631242"/>
              </a:xfrm>
            </p:grpSpPr>
            <p:sp>
              <p:nvSpPr>
                <p:cNvPr id="1355" name="Google Shape;1355;p6"/>
                <p:cNvSpPr/>
                <p:nvPr/>
              </p:nvSpPr>
              <p:spPr>
                <a:xfrm>
                  <a:off x="4465067" y="2416322"/>
                  <a:ext cx="44587" cy="19848"/>
                </a:xfrm>
                <a:custGeom>
                  <a:avLst/>
                  <a:gdLst/>
                  <a:ahLst/>
                  <a:cxnLst/>
                  <a:rect l="l" t="t" r="r" b="b"/>
                  <a:pathLst>
                    <a:path w="44587" h="19848" extrusionOk="0">
                      <a:moveTo>
                        <a:pt x="41322" y="560"/>
                      </a:moveTo>
                      <a:cubicBezTo>
                        <a:pt x="39996" y="-56"/>
                        <a:pt x="38483" y="-210"/>
                        <a:pt x="36996" y="332"/>
                      </a:cubicBezTo>
                      <a:cubicBezTo>
                        <a:pt x="34853" y="1082"/>
                        <a:pt x="32522" y="1759"/>
                        <a:pt x="30486" y="2790"/>
                      </a:cubicBezTo>
                      <a:cubicBezTo>
                        <a:pt x="26729" y="4699"/>
                        <a:pt x="23179" y="7184"/>
                        <a:pt x="19496" y="9253"/>
                      </a:cubicBezTo>
                      <a:cubicBezTo>
                        <a:pt x="13033" y="12876"/>
                        <a:pt x="6530" y="16352"/>
                        <a:pt x="0" y="19848"/>
                      </a:cubicBezTo>
                      <a:cubicBezTo>
                        <a:pt x="7253" y="18348"/>
                        <a:pt x="14533" y="16727"/>
                        <a:pt x="21820" y="15368"/>
                      </a:cubicBezTo>
                      <a:cubicBezTo>
                        <a:pt x="25972" y="14591"/>
                        <a:pt x="30299" y="14249"/>
                        <a:pt x="34411" y="13305"/>
                      </a:cubicBezTo>
                      <a:cubicBezTo>
                        <a:pt x="36627" y="12796"/>
                        <a:pt x="38744" y="11899"/>
                        <a:pt x="40867" y="11102"/>
                      </a:cubicBezTo>
                      <a:cubicBezTo>
                        <a:pt x="43834" y="10023"/>
                        <a:pt x="45314" y="6755"/>
                        <a:pt x="44236" y="3788"/>
                      </a:cubicBezTo>
                      <a:cubicBezTo>
                        <a:pt x="43700" y="2308"/>
                        <a:pt x="42642" y="1183"/>
                        <a:pt x="41322" y="56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6" name="Google Shape;1356;p6"/>
                <p:cNvSpPr/>
                <p:nvPr/>
              </p:nvSpPr>
              <p:spPr>
                <a:xfrm>
                  <a:off x="4450461" y="2478000"/>
                  <a:ext cx="38654" cy="11732"/>
                </a:xfrm>
                <a:custGeom>
                  <a:avLst/>
                  <a:gdLst/>
                  <a:ahLst/>
                  <a:cxnLst/>
                  <a:rect l="l" t="t" r="r" b="b"/>
                  <a:pathLst>
                    <a:path w="38654" h="11732" extrusionOk="0">
                      <a:moveTo>
                        <a:pt x="36520" y="1193"/>
                      </a:moveTo>
                      <a:cubicBezTo>
                        <a:pt x="35382" y="276"/>
                        <a:pt x="33888" y="-126"/>
                        <a:pt x="32321" y="35"/>
                      </a:cubicBezTo>
                      <a:cubicBezTo>
                        <a:pt x="16194" y="4616"/>
                        <a:pt x="13153" y="5553"/>
                        <a:pt x="16207" y="4642"/>
                      </a:cubicBezTo>
                      <a:cubicBezTo>
                        <a:pt x="20936" y="3236"/>
                        <a:pt x="25677" y="1729"/>
                        <a:pt x="30352" y="142"/>
                      </a:cubicBezTo>
                      <a:cubicBezTo>
                        <a:pt x="30928" y="-53"/>
                        <a:pt x="29173" y="296"/>
                        <a:pt x="28570" y="390"/>
                      </a:cubicBezTo>
                      <a:cubicBezTo>
                        <a:pt x="26950" y="631"/>
                        <a:pt x="25490" y="1120"/>
                        <a:pt x="23963" y="1682"/>
                      </a:cubicBezTo>
                      <a:cubicBezTo>
                        <a:pt x="20025" y="3122"/>
                        <a:pt x="15980" y="4428"/>
                        <a:pt x="11968" y="5640"/>
                      </a:cubicBezTo>
                      <a:cubicBezTo>
                        <a:pt x="10294" y="6143"/>
                        <a:pt x="5271" y="7495"/>
                        <a:pt x="6965" y="7067"/>
                      </a:cubicBezTo>
                      <a:cubicBezTo>
                        <a:pt x="10053" y="6290"/>
                        <a:pt x="0" y="9176"/>
                        <a:pt x="0" y="9176"/>
                      </a:cubicBezTo>
                      <a:cubicBezTo>
                        <a:pt x="0" y="9176"/>
                        <a:pt x="21652" y="10650"/>
                        <a:pt x="16730" y="10261"/>
                      </a:cubicBezTo>
                      <a:cubicBezTo>
                        <a:pt x="15317" y="10154"/>
                        <a:pt x="13917" y="10194"/>
                        <a:pt x="12497" y="10101"/>
                      </a:cubicBezTo>
                      <a:cubicBezTo>
                        <a:pt x="16676" y="10449"/>
                        <a:pt x="20822" y="10857"/>
                        <a:pt x="24974" y="11440"/>
                      </a:cubicBezTo>
                      <a:cubicBezTo>
                        <a:pt x="26588" y="11668"/>
                        <a:pt x="28075" y="11802"/>
                        <a:pt x="29716" y="11694"/>
                      </a:cubicBezTo>
                      <a:cubicBezTo>
                        <a:pt x="30319" y="11661"/>
                        <a:pt x="32120" y="11688"/>
                        <a:pt x="31517" y="11614"/>
                      </a:cubicBezTo>
                      <a:cubicBezTo>
                        <a:pt x="26615" y="11045"/>
                        <a:pt x="31491" y="11581"/>
                        <a:pt x="33460" y="11346"/>
                      </a:cubicBezTo>
                      <a:cubicBezTo>
                        <a:pt x="36594" y="11018"/>
                        <a:pt x="38958" y="8245"/>
                        <a:pt x="38623" y="5111"/>
                      </a:cubicBezTo>
                      <a:cubicBezTo>
                        <a:pt x="38462" y="3544"/>
                        <a:pt x="37659" y="2111"/>
                        <a:pt x="36520" y="119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7" name="Google Shape;1357;p6"/>
                <p:cNvSpPr/>
                <p:nvPr/>
              </p:nvSpPr>
              <p:spPr>
                <a:xfrm>
                  <a:off x="4406272" y="2512627"/>
                  <a:ext cx="30912" cy="12436"/>
                </a:xfrm>
                <a:custGeom>
                  <a:avLst/>
                  <a:gdLst/>
                  <a:ahLst/>
                  <a:cxnLst/>
                  <a:rect l="l" t="t" r="r" b="b"/>
                  <a:pathLst>
                    <a:path w="30912" h="12436" extrusionOk="0">
                      <a:moveTo>
                        <a:pt x="29836" y="3414"/>
                      </a:moveTo>
                      <a:cubicBezTo>
                        <a:pt x="28993" y="2222"/>
                        <a:pt x="27774" y="1372"/>
                        <a:pt x="26220" y="1110"/>
                      </a:cubicBezTo>
                      <a:cubicBezTo>
                        <a:pt x="18290" y="1519"/>
                        <a:pt x="19636" y="1378"/>
                        <a:pt x="18270" y="1459"/>
                      </a:cubicBezTo>
                      <a:cubicBezTo>
                        <a:pt x="18819" y="1298"/>
                        <a:pt x="19650" y="1452"/>
                        <a:pt x="19750" y="843"/>
                      </a:cubicBezTo>
                      <a:cubicBezTo>
                        <a:pt x="20119" y="-1341"/>
                        <a:pt x="15297" y="1385"/>
                        <a:pt x="13087" y="1593"/>
                      </a:cubicBezTo>
                      <a:cubicBezTo>
                        <a:pt x="10903" y="1800"/>
                        <a:pt x="6911" y="-169"/>
                        <a:pt x="6543" y="1994"/>
                      </a:cubicBezTo>
                      <a:cubicBezTo>
                        <a:pt x="6182" y="4144"/>
                        <a:pt x="0" y="2403"/>
                        <a:pt x="0" y="2403"/>
                      </a:cubicBezTo>
                      <a:cubicBezTo>
                        <a:pt x="0" y="2403"/>
                        <a:pt x="2766" y="3602"/>
                        <a:pt x="6041" y="4955"/>
                      </a:cubicBezTo>
                      <a:cubicBezTo>
                        <a:pt x="5679" y="7118"/>
                        <a:pt x="10113" y="6756"/>
                        <a:pt x="12109" y="7667"/>
                      </a:cubicBezTo>
                      <a:cubicBezTo>
                        <a:pt x="14125" y="8591"/>
                        <a:pt x="17734" y="12657"/>
                        <a:pt x="18103" y="10473"/>
                      </a:cubicBezTo>
                      <a:cubicBezTo>
                        <a:pt x="18478" y="8263"/>
                        <a:pt x="18049" y="10500"/>
                        <a:pt x="24217" y="12355"/>
                      </a:cubicBezTo>
                      <a:cubicBezTo>
                        <a:pt x="27325" y="12884"/>
                        <a:pt x="30305" y="10761"/>
                        <a:pt x="30834" y="7654"/>
                      </a:cubicBezTo>
                      <a:cubicBezTo>
                        <a:pt x="31095" y="6100"/>
                        <a:pt x="30687" y="4606"/>
                        <a:pt x="29836" y="341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8" name="Google Shape;1358;p6"/>
                <p:cNvSpPr/>
                <p:nvPr/>
              </p:nvSpPr>
              <p:spPr>
                <a:xfrm>
                  <a:off x="4445686" y="2601352"/>
                  <a:ext cx="28165" cy="17105"/>
                </a:xfrm>
                <a:custGeom>
                  <a:avLst/>
                  <a:gdLst/>
                  <a:ahLst/>
                  <a:cxnLst/>
                  <a:rect l="l" t="t" r="r" b="b"/>
                  <a:pathLst>
                    <a:path w="28165" h="17105" extrusionOk="0">
                      <a:moveTo>
                        <a:pt x="24954" y="6302"/>
                      </a:moveTo>
                      <a:cubicBezTo>
                        <a:pt x="12470" y="3168"/>
                        <a:pt x="10180" y="2585"/>
                        <a:pt x="12557" y="3141"/>
                      </a:cubicBezTo>
                      <a:cubicBezTo>
                        <a:pt x="16261" y="4005"/>
                        <a:pt x="19877" y="4889"/>
                        <a:pt x="23614" y="5579"/>
                      </a:cubicBezTo>
                      <a:cubicBezTo>
                        <a:pt x="24070" y="5666"/>
                        <a:pt x="22885" y="5184"/>
                        <a:pt x="22462" y="4996"/>
                      </a:cubicBezTo>
                      <a:cubicBezTo>
                        <a:pt x="21291" y="4480"/>
                        <a:pt x="20139" y="4360"/>
                        <a:pt x="18886" y="4166"/>
                      </a:cubicBezTo>
                      <a:cubicBezTo>
                        <a:pt x="15685" y="3677"/>
                        <a:pt x="12524" y="2893"/>
                        <a:pt x="9369" y="2176"/>
                      </a:cubicBezTo>
                      <a:cubicBezTo>
                        <a:pt x="8057" y="1875"/>
                        <a:pt x="4085" y="944"/>
                        <a:pt x="5378" y="1319"/>
                      </a:cubicBezTo>
                      <a:cubicBezTo>
                        <a:pt x="7722" y="2009"/>
                        <a:pt x="0" y="0"/>
                        <a:pt x="0" y="0"/>
                      </a:cubicBezTo>
                      <a:cubicBezTo>
                        <a:pt x="0" y="0"/>
                        <a:pt x="1821" y="1480"/>
                        <a:pt x="4279" y="3536"/>
                      </a:cubicBezTo>
                      <a:cubicBezTo>
                        <a:pt x="4186" y="3462"/>
                        <a:pt x="4588" y="3764"/>
                        <a:pt x="4554" y="3744"/>
                      </a:cubicBezTo>
                      <a:cubicBezTo>
                        <a:pt x="4186" y="3489"/>
                        <a:pt x="6362" y="5445"/>
                        <a:pt x="7293" y="6255"/>
                      </a:cubicBezTo>
                      <a:cubicBezTo>
                        <a:pt x="9731" y="8372"/>
                        <a:pt x="12256" y="10474"/>
                        <a:pt x="14540" y="12765"/>
                      </a:cubicBezTo>
                      <a:cubicBezTo>
                        <a:pt x="15430" y="13669"/>
                        <a:pt x="16140" y="14473"/>
                        <a:pt x="17252" y="15116"/>
                      </a:cubicBezTo>
                      <a:cubicBezTo>
                        <a:pt x="17654" y="15350"/>
                        <a:pt x="18833" y="16087"/>
                        <a:pt x="18498" y="15772"/>
                      </a:cubicBezTo>
                      <a:cubicBezTo>
                        <a:pt x="15738" y="13153"/>
                        <a:pt x="18478" y="15832"/>
                        <a:pt x="19837" y="16495"/>
                      </a:cubicBezTo>
                      <a:cubicBezTo>
                        <a:pt x="22643" y="17922"/>
                        <a:pt x="26139" y="16756"/>
                        <a:pt x="27566" y="13944"/>
                      </a:cubicBezTo>
                      <a:cubicBezTo>
                        <a:pt x="28999" y="11138"/>
                        <a:pt x="27760" y="7729"/>
                        <a:pt x="24954" y="630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9" name="Google Shape;1359;p6"/>
                <p:cNvSpPr/>
                <p:nvPr/>
              </p:nvSpPr>
              <p:spPr>
                <a:xfrm>
                  <a:off x="4480344" y="2654909"/>
                  <a:ext cx="26446" cy="19049"/>
                </a:xfrm>
                <a:custGeom>
                  <a:avLst/>
                  <a:gdLst/>
                  <a:ahLst/>
                  <a:cxnLst/>
                  <a:rect l="l" t="t" r="r" b="b"/>
                  <a:pathLst>
                    <a:path w="26446" h="19049" extrusionOk="0">
                      <a:moveTo>
                        <a:pt x="23856" y="8519"/>
                      </a:moveTo>
                      <a:cubicBezTo>
                        <a:pt x="11955" y="4253"/>
                        <a:pt x="9611" y="3456"/>
                        <a:pt x="11881" y="4226"/>
                      </a:cubicBezTo>
                      <a:cubicBezTo>
                        <a:pt x="15424" y="5432"/>
                        <a:pt x="18993" y="6677"/>
                        <a:pt x="22590" y="7709"/>
                      </a:cubicBezTo>
                      <a:cubicBezTo>
                        <a:pt x="23025" y="7829"/>
                        <a:pt x="21813" y="7180"/>
                        <a:pt x="21418" y="6958"/>
                      </a:cubicBezTo>
                      <a:cubicBezTo>
                        <a:pt x="20319" y="6336"/>
                        <a:pt x="19255" y="6162"/>
                        <a:pt x="18049" y="5853"/>
                      </a:cubicBezTo>
                      <a:cubicBezTo>
                        <a:pt x="14968" y="5076"/>
                        <a:pt x="11921" y="3992"/>
                        <a:pt x="8907" y="2987"/>
                      </a:cubicBezTo>
                      <a:cubicBezTo>
                        <a:pt x="7655" y="2565"/>
                        <a:pt x="3965" y="1266"/>
                        <a:pt x="5197" y="1761"/>
                      </a:cubicBezTo>
                      <a:cubicBezTo>
                        <a:pt x="7421" y="2659"/>
                        <a:pt x="0" y="0"/>
                        <a:pt x="0" y="0"/>
                      </a:cubicBezTo>
                      <a:cubicBezTo>
                        <a:pt x="0" y="0"/>
                        <a:pt x="1574" y="1614"/>
                        <a:pt x="3750" y="3858"/>
                      </a:cubicBezTo>
                      <a:cubicBezTo>
                        <a:pt x="2793" y="2947"/>
                        <a:pt x="5559" y="5820"/>
                        <a:pt x="6463" y="6784"/>
                      </a:cubicBezTo>
                      <a:cubicBezTo>
                        <a:pt x="8626" y="9115"/>
                        <a:pt x="10742" y="11526"/>
                        <a:pt x="12732" y="14011"/>
                      </a:cubicBezTo>
                      <a:cubicBezTo>
                        <a:pt x="13515" y="14982"/>
                        <a:pt x="14218" y="15893"/>
                        <a:pt x="15236" y="16636"/>
                      </a:cubicBezTo>
                      <a:cubicBezTo>
                        <a:pt x="15605" y="16904"/>
                        <a:pt x="16710" y="17728"/>
                        <a:pt x="16415" y="17379"/>
                      </a:cubicBezTo>
                      <a:cubicBezTo>
                        <a:pt x="13991" y="14533"/>
                        <a:pt x="16328" y="17346"/>
                        <a:pt x="17587" y="18130"/>
                      </a:cubicBezTo>
                      <a:cubicBezTo>
                        <a:pt x="20239" y="19831"/>
                        <a:pt x="23822" y="19114"/>
                        <a:pt x="25523" y="16462"/>
                      </a:cubicBezTo>
                      <a:cubicBezTo>
                        <a:pt x="27231" y="13810"/>
                        <a:pt x="26508" y="10227"/>
                        <a:pt x="23856" y="851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0" name="Google Shape;1360;p6"/>
                <p:cNvSpPr/>
                <p:nvPr/>
              </p:nvSpPr>
              <p:spPr>
                <a:xfrm>
                  <a:off x="4431313" y="2655874"/>
                  <a:ext cx="26602" cy="20074"/>
                </a:xfrm>
                <a:custGeom>
                  <a:avLst/>
                  <a:gdLst/>
                  <a:ahLst/>
                  <a:cxnLst/>
                  <a:rect l="l" t="t" r="r" b="b"/>
                  <a:pathLst>
                    <a:path w="26602" h="20074" extrusionOk="0">
                      <a:moveTo>
                        <a:pt x="24103" y="9724"/>
                      </a:moveTo>
                      <a:cubicBezTo>
                        <a:pt x="16830" y="6798"/>
                        <a:pt x="18143" y="7347"/>
                        <a:pt x="16857" y="6838"/>
                      </a:cubicBezTo>
                      <a:cubicBezTo>
                        <a:pt x="17440" y="6938"/>
                        <a:pt x="18143" y="7300"/>
                        <a:pt x="18498" y="6778"/>
                      </a:cubicBezTo>
                      <a:cubicBezTo>
                        <a:pt x="19750" y="4969"/>
                        <a:pt x="14252" y="5331"/>
                        <a:pt x="12176" y="4594"/>
                      </a:cubicBezTo>
                      <a:cubicBezTo>
                        <a:pt x="10126" y="3864"/>
                        <a:pt x="7327" y="502"/>
                        <a:pt x="6088" y="2297"/>
                      </a:cubicBezTo>
                      <a:cubicBezTo>
                        <a:pt x="4862" y="4079"/>
                        <a:pt x="0" y="0"/>
                        <a:pt x="0" y="0"/>
                      </a:cubicBezTo>
                      <a:cubicBezTo>
                        <a:pt x="0" y="0"/>
                        <a:pt x="1996" y="2183"/>
                        <a:pt x="4367" y="4762"/>
                      </a:cubicBezTo>
                      <a:cubicBezTo>
                        <a:pt x="3128" y="6557"/>
                        <a:pt x="7340" y="8023"/>
                        <a:pt x="8753" y="9684"/>
                      </a:cubicBezTo>
                      <a:cubicBezTo>
                        <a:pt x="10180" y="11358"/>
                        <a:pt x="11593" y="16629"/>
                        <a:pt x="12839" y="14814"/>
                      </a:cubicBezTo>
                      <a:cubicBezTo>
                        <a:pt x="14098" y="12986"/>
                        <a:pt x="12859" y="14774"/>
                        <a:pt x="17627" y="19027"/>
                      </a:cubicBezTo>
                      <a:cubicBezTo>
                        <a:pt x="20219" y="20815"/>
                        <a:pt x="23815" y="20279"/>
                        <a:pt x="25610" y="17681"/>
                      </a:cubicBezTo>
                      <a:cubicBezTo>
                        <a:pt x="27399" y="15082"/>
                        <a:pt x="26695" y="11513"/>
                        <a:pt x="24103" y="972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1" name="Google Shape;1361;p6"/>
                <p:cNvSpPr/>
                <p:nvPr/>
              </p:nvSpPr>
              <p:spPr>
                <a:xfrm>
                  <a:off x="4356907" y="2628884"/>
                  <a:ext cx="26095" cy="27481"/>
                </a:xfrm>
                <a:custGeom>
                  <a:avLst/>
                  <a:gdLst/>
                  <a:ahLst/>
                  <a:cxnLst/>
                  <a:rect l="l" t="t" r="r" b="b"/>
                  <a:pathLst>
                    <a:path w="26095" h="27481" extrusionOk="0">
                      <a:moveTo>
                        <a:pt x="22041" y="15122"/>
                      </a:moveTo>
                      <a:cubicBezTo>
                        <a:pt x="23126" y="15785"/>
                        <a:pt x="19924" y="13709"/>
                        <a:pt x="18860" y="13006"/>
                      </a:cubicBezTo>
                      <a:cubicBezTo>
                        <a:pt x="17788" y="12296"/>
                        <a:pt x="16690" y="11673"/>
                        <a:pt x="15611" y="10977"/>
                      </a:cubicBezTo>
                      <a:cubicBezTo>
                        <a:pt x="12410" y="8894"/>
                        <a:pt x="9242" y="6563"/>
                        <a:pt x="6128" y="4360"/>
                      </a:cubicBezTo>
                      <a:cubicBezTo>
                        <a:pt x="5090" y="3623"/>
                        <a:pt x="2090" y="1460"/>
                        <a:pt x="3107" y="2217"/>
                      </a:cubicBezTo>
                      <a:cubicBezTo>
                        <a:pt x="6161" y="4474"/>
                        <a:pt x="0" y="0"/>
                        <a:pt x="0" y="0"/>
                      </a:cubicBezTo>
                      <a:cubicBezTo>
                        <a:pt x="0" y="0"/>
                        <a:pt x="10086" y="16140"/>
                        <a:pt x="8110" y="12832"/>
                      </a:cubicBezTo>
                      <a:cubicBezTo>
                        <a:pt x="6824" y="10662"/>
                        <a:pt x="5324" y="8586"/>
                        <a:pt x="3938" y="6476"/>
                      </a:cubicBezTo>
                      <a:cubicBezTo>
                        <a:pt x="4608" y="7554"/>
                        <a:pt x="5297" y="8660"/>
                        <a:pt x="5960" y="9744"/>
                      </a:cubicBezTo>
                      <a:cubicBezTo>
                        <a:pt x="7956" y="13033"/>
                        <a:pt x="9791" y="16428"/>
                        <a:pt x="11707" y="19764"/>
                      </a:cubicBezTo>
                      <a:cubicBezTo>
                        <a:pt x="12343" y="20862"/>
                        <a:pt x="14225" y="24090"/>
                        <a:pt x="13629" y="22965"/>
                      </a:cubicBezTo>
                      <a:cubicBezTo>
                        <a:pt x="11834" y="19549"/>
                        <a:pt x="13676" y="22931"/>
                        <a:pt x="16228" y="25657"/>
                      </a:cubicBezTo>
                      <a:cubicBezTo>
                        <a:pt x="18384" y="27954"/>
                        <a:pt x="21974" y="28115"/>
                        <a:pt x="24271" y="25952"/>
                      </a:cubicBezTo>
                      <a:cubicBezTo>
                        <a:pt x="26568" y="23795"/>
                        <a:pt x="26729" y="20212"/>
                        <a:pt x="24566" y="17915"/>
                      </a:cubicBezTo>
                      <a:cubicBezTo>
                        <a:pt x="12256" y="8974"/>
                        <a:pt x="9061" y="6824"/>
                        <a:pt x="12202" y="8968"/>
                      </a:cubicBezTo>
                      <a:cubicBezTo>
                        <a:pt x="15384" y="11144"/>
                        <a:pt x="18752" y="13113"/>
                        <a:pt x="22041" y="1512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2" name="Google Shape;1362;p6"/>
                <p:cNvSpPr/>
                <p:nvPr/>
              </p:nvSpPr>
              <p:spPr>
                <a:xfrm>
                  <a:off x="4398945" y="2733160"/>
                  <a:ext cx="27071" cy="30679"/>
                </a:xfrm>
                <a:custGeom>
                  <a:avLst/>
                  <a:gdLst/>
                  <a:ahLst/>
                  <a:cxnLst/>
                  <a:rect l="l" t="t" r="r" b="b"/>
                  <a:pathLst>
                    <a:path w="27071" h="30679" extrusionOk="0">
                      <a:moveTo>
                        <a:pt x="0" y="0"/>
                      </a:moveTo>
                      <a:cubicBezTo>
                        <a:pt x="0" y="0"/>
                        <a:pt x="1105" y="1956"/>
                        <a:pt x="2063" y="3596"/>
                      </a:cubicBezTo>
                      <a:cubicBezTo>
                        <a:pt x="1339" y="2398"/>
                        <a:pt x="3496" y="5887"/>
                        <a:pt x="4192" y="7099"/>
                      </a:cubicBezTo>
                      <a:cubicBezTo>
                        <a:pt x="4300" y="7273"/>
                        <a:pt x="4407" y="7454"/>
                        <a:pt x="4514" y="7628"/>
                      </a:cubicBezTo>
                      <a:cubicBezTo>
                        <a:pt x="5110" y="8666"/>
                        <a:pt x="5686" y="9811"/>
                        <a:pt x="6275" y="10850"/>
                      </a:cubicBezTo>
                      <a:cubicBezTo>
                        <a:pt x="8358" y="14526"/>
                        <a:pt x="10247" y="18196"/>
                        <a:pt x="12249" y="21913"/>
                      </a:cubicBezTo>
                      <a:cubicBezTo>
                        <a:pt x="12912" y="23139"/>
                        <a:pt x="15029" y="26829"/>
                        <a:pt x="14406" y="25577"/>
                      </a:cubicBezTo>
                      <a:cubicBezTo>
                        <a:pt x="12524" y="21786"/>
                        <a:pt x="14312" y="25543"/>
                        <a:pt x="16978" y="28684"/>
                      </a:cubicBezTo>
                      <a:cubicBezTo>
                        <a:pt x="19020" y="31089"/>
                        <a:pt x="22664" y="31350"/>
                        <a:pt x="25061" y="29307"/>
                      </a:cubicBezTo>
                      <a:cubicBezTo>
                        <a:pt x="27465" y="27264"/>
                        <a:pt x="27753" y="23782"/>
                        <a:pt x="25711" y="21384"/>
                      </a:cubicBezTo>
                      <a:cubicBezTo>
                        <a:pt x="12845" y="10682"/>
                        <a:pt x="9564" y="8023"/>
                        <a:pt x="12845" y="10608"/>
                      </a:cubicBezTo>
                      <a:cubicBezTo>
                        <a:pt x="16167" y="13227"/>
                        <a:pt x="19603" y="15738"/>
                        <a:pt x="23045" y="18203"/>
                      </a:cubicBezTo>
                      <a:cubicBezTo>
                        <a:pt x="24184" y="19013"/>
                        <a:pt x="20909" y="16448"/>
                        <a:pt x="19797" y="15598"/>
                      </a:cubicBezTo>
                      <a:cubicBezTo>
                        <a:pt x="18679" y="14734"/>
                        <a:pt x="17446" y="13950"/>
                        <a:pt x="16321" y="13100"/>
                      </a:cubicBezTo>
                      <a:cubicBezTo>
                        <a:pt x="12966" y="10575"/>
                        <a:pt x="9751" y="7862"/>
                        <a:pt x="6490" y="5210"/>
                      </a:cubicBezTo>
                      <a:cubicBezTo>
                        <a:pt x="5411" y="4333"/>
                        <a:pt x="2183" y="1708"/>
                        <a:pt x="3248" y="2605"/>
                      </a:cubicBezTo>
                      <a:cubicBezTo>
                        <a:pt x="6443" y="5304"/>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3" name="Google Shape;1363;p6"/>
                <p:cNvSpPr/>
                <p:nvPr/>
              </p:nvSpPr>
              <p:spPr>
                <a:xfrm>
                  <a:off x="4260245" y="2777376"/>
                  <a:ext cx="16705" cy="32845"/>
                </a:xfrm>
                <a:custGeom>
                  <a:avLst/>
                  <a:gdLst/>
                  <a:ahLst/>
                  <a:cxnLst/>
                  <a:rect l="l" t="t" r="r" b="b"/>
                  <a:pathLst>
                    <a:path w="16705" h="32845" extrusionOk="0">
                      <a:moveTo>
                        <a:pt x="0" y="0"/>
                      </a:moveTo>
                      <a:cubicBezTo>
                        <a:pt x="0" y="0"/>
                        <a:pt x="3322" y="17734"/>
                        <a:pt x="2806" y="14459"/>
                      </a:cubicBezTo>
                      <a:cubicBezTo>
                        <a:pt x="2304" y="11258"/>
                        <a:pt x="1581" y="8084"/>
                        <a:pt x="1239" y="4862"/>
                      </a:cubicBezTo>
                      <a:cubicBezTo>
                        <a:pt x="1072" y="3215"/>
                        <a:pt x="1895" y="8057"/>
                        <a:pt x="2230" y="9671"/>
                      </a:cubicBezTo>
                      <a:cubicBezTo>
                        <a:pt x="2853" y="12631"/>
                        <a:pt x="3576" y="16335"/>
                        <a:pt x="3891" y="19342"/>
                      </a:cubicBezTo>
                      <a:cubicBezTo>
                        <a:pt x="4065" y="20969"/>
                        <a:pt x="4594" y="25838"/>
                        <a:pt x="4233" y="24244"/>
                      </a:cubicBezTo>
                      <a:cubicBezTo>
                        <a:pt x="3509" y="21016"/>
                        <a:pt x="4280" y="24304"/>
                        <a:pt x="5619" y="28925"/>
                      </a:cubicBezTo>
                      <a:cubicBezTo>
                        <a:pt x="6583" y="31926"/>
                        <a:pt x="9718" y="33527"/>
                        <a:pt x="12718" y="32569"/>
                      </a:cubicBezTo>
                      <a:cubicBezTo>
                        <a:pt x="15725" y="31604"/>
                        <a:pt x="17393" y="28376"/>
                        <a:pt x="16435" y="25376"/>
                      </a:cubicBezTo>
                      <a:cubicBezTo>
                        <a:pt x="8197" y="12671"/>
                        <a:pt x="6295" y="9885"/>
                        <a:pt x="8251" y="12638"/>
                      </a:cubicBezTo>
                      <a:cubicBezTo>
                        <a:pt x="10240" y="15451"/>
                        <a:pt x="12383" y="18190"/>
                        <a:pt x="14794" y="20654"/>
                      </a:cubicBezTo>
                      <a:cubicBezTo>
                        <a:pt x="16020" y="21900"/>
                        <a:pt x="12812" y="17788"/>
                        <a:pt x="11814" y="16361"/>
                      </a:cubicBezTo>
                      <a:cubicBezTo>
                        <a:pt x="9631" y="13234"/>
                        <a:pt x="8191" y="11091"/>
                        <a:pt x="5967" y="8003"/>
                      </a:cubicBezTo>
                      <a:cubicBezTo>
                        <a:pt x="4990" y="6650"/>
                        <a:pt x="2297" y="2532"/>
                        <a:pt x="3027" y="4038"/>
                      </a:cubicBezTo>
                      <a:cubicBezTo>
                        <a:pt x="4507" y="7072"/>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4" name="Google Shape;1364;p6"/>
                <p:cNvSpPr/>
                <p:nvPr/>
              </p:nvSpPr>
              <p:spPr>
                <a:xfrm>
                  <a:off x="4178277" y="2699540"/>
                  <a:ext cx="16349" cy="53441"/>
                </a:xfrm>
                <a:custGeom>
                  <a:avLst/>
                  <a:gdLst/>
                  <a:ahLst/>
                  <a:cxnLst/>
                  <a:rect l="l" t="t" r="r" b="b"/>
                  <a:pathLst>
                    <a:path w="16349" h="53441" extrusionOk="0">
                      <a:moveTo>
                        <a:pt x="0" y="0"/>
                      </a:moveTo>
                      <a:cubicBezTo>
                        <a:pt x="864" y="8700"/>
                        <a:pt x="1701" y="17353"/>
                        <a:pt x="2424" y="26066"/>
                      </a:cubicBezTo>
                      <a:cubicBezTo>
                        <a:pt x="2833" y="31028"/>
                        <a:pt x="2913" y="36152"/>
                        <a:pt x="3496" y="41095"/>
                      </a:cubicBezTo>
                      <a:cubicBezTo>
                        <a:pt x="3817" y="43773"/>
                        <a:pt x="4554" y="46412"/>
                        <a:pt x="5164" y="49031"/>
                      </a:cubicBezTo>
                      <a:cubicBezTo>
                        <a:pt x="5860" y="52111"/>
                        <a:pt x="8860" y="53993"/>
                        <a:pt x="11941" y="53297"/>
                      </a:cubicBezTo>
                      <a:cubicBezTo>
                        <a:pt x="15015" y="52607"/>
                        <a:pt x="16897" y="49600"/>
                        <a:pt x="16207" y="46526"/>
                      </a:cubicBezTo>
                      <a:cubicBezTo>
                        <a:pt x="15638" y="43894"/>
                        <a:pt x="15236" y="41168"/>
                        <a:pt x="14379" y="38610"/>
                      </a:cubicBezTo>
                      <a:cubicBezTo>
                        <a:pt x="12792" y="33895"/>
                        <a:pt x="10588" y="29354"/>
                        <a:pt x="8834" y="24686"/>
                      </a:cubicBezTo>
                      <a:cubicBezTo>
                        <a:pt x="5760" y="16502"/>
                        <a:pt x="2933" y="8231"/>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5" name="Google Shape;1365;p6"/>
                <p:cNvSpPr/>
                <p:nvPr/>
              </p:nvSpPr>
              <p:spPr>
                <a:xfrm>
                  <a:off x="4127553" y="2694664"/>
                  <a:ext cx="11664" cy="43545"/>
                </a:xfrm>
                <a:custGeom>
                  <a:avLst/>
                  <a:gdLst/>
                  <a:ahLst/>
                  <a:cxnLst/>
                  <a:rect l="l" t="t" r="r" b="b"/>
                  <a:pathLst>
                    <a:path w="11664" h="43545" extrusionOk="0">
                      <a:moveTo>
                        <a:pt x="8142" y="0"/>
                      </a:moveTo>
                      <a:cubicBezTo>
                        <a:pt x="6649" y="6644"/>
                        <a:pt x="5256" y="13314"/>
                        <a:pt x="3622" y="19924"/>
                      </a:cubicBezTo>
                      <a:cubicBezTo>
                        <a:pt x="2691" y="23688"/>
                        <a:pt x="1318" y="27439"/>
                        <a:pt x="554" y="31236"/>
                      </a:cubicBezTo>
                      <a:cubicBezTo>
                        <a:pt x="146" y="33279"/>
                        <a:pt x="126" y="35422"/>
                        <a:pt x="12" y="37498"/>
                      </a:cubicBezTo>
                      <a:cubicBezTo>
                        <a:pt x="-189" y="40639"/>
                        <a:pt x="2148" y="43331"/>
                        <a:pt x="5296" y="43532"/>
                      </a:cubicBezTo>
                      <a:cubicBezTo>
                        <a:pt x="8444" y="43740"/>
                        <a:pt x="11129" y="41396"/>
                        <a:pt x="11337" y="38248"/>
                      </a:cubicBezTo>
                      <a:cubicBezTo>
                        <a:pt x="11498" y="36179"/>
                        <a:pt x="11766" y="34022"/>
                        <a:pt x="11625" y="31939"/>
                      </a:cubicBezTo>
                      <a:cubicBezTo>
                        <a:pt x="11357" y="28075"/>
                        <a:pt x="10553" y="24211"/>
                        <a:pt x="10118" y="20353"/>
                      </a:cubicBezTo>
                      <a:cubicBezTo>
                        <a:pt x="9348" y="13589"/>
                        <a:pt x="8772" y="6778"/>
                        <a:pt x="8142"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6" name="Google Shape;1366;p6"/>
                <p:cNvSpPr/>
                <p:nvPr/>
              </p:nvSpPr>
              <p:spPr>
                <a:xfrm>
                  <a:off x="4145853" y="2756674"/>
                  <a:ext cx="11552" cy="55554"/>
                </a:xfrm>
                <a:custGeom>
                  <a:avLst/>
                  <a:gdLst/>
                  <a:ahLst/>
                  <a:cxnLst/>
                  <a:rect l="l" t="t" r="r" b="b"/>
                  <a:pathLst>
                    <a:path w="11552" h="55554" extrusionOk="0">
                      <a:moveTo>
                        <a:pt x="5046" y="0"/>
                      </a:moveTo>
                      <a:cubicBezTo>
                        <a:pt x="4135" y="8860"/>
                        <a:pt x="3231" y="17701"/>
                        <a:pt x="2173" y="26541"/>
                      </a:cubicBezTo>
                      <a:cubicBezTo>
                        <a:pt x="1570" y="31584"/>
                        <a:pt x="559" y="36621"/>
                        <a:pt x="130" y="41677"/>
                      </a:cubicBezTo>
                      <a:cubicBezTo>
                        <a:pt x="-104" y="44416"/>
                        <a:pt x="36" y="47182"/>
                        <a:pt x="103" y="49928"/>
                      </a:cubicBezTo>
                      <a:cubicBezTo>
                        <a:pt x="157" y="53082"/>
                        <a:pt x="2843" y="55607"/>
                        <a:pt x="5997" y="55554"/>
                      </a:cubicBezTo>
                      <a:cubicBezTo>
                        <a:pt x="9145" y="55500"/>
                        <a:pt x="11602" y="52908"/>
                        <a:pt x="11549" y="49754"/>
                      </a:cubicBezTo>
                      <a:cubicBezTo>
                        <a:pt x="11529" y="47015"/>
                        <a:pt x="11643" y="44189"/>
                        <a:pt x="11314" y="41456"/>
                      </a:cubicBezTo>
                      <a:cubicBezTo>
                        <a:pt x="10719" y="36426"/>
                        <a:pt x="9607" y="31390"/>
                        <a:pt x="8830" y="26374"/>
                      </a:cubicBezTo>
                      <a:cubicBezTo>
                        <a:pt x="7477" y="17567"/>
                        <a:pt x="6251" y="8820"/>
                        <a:pt x="5046"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7" name="Google Shape;1367;p6"/>
                <p:cNvSpPr/>
                <p:nvPr/>
              </p:nvSpPr>
              <p:spPr>
                <a:xfrm>
                  <a:off x="3962517" y="2689266"/>
                  <a:ext cx="34672" cy="38292"/>
                </a:xfrm>
                <a:custGeom>
                  <a:avLst/>
                  <a:gdLst/>
                  <a:ahLst/>
                  <a:cxnLst/>
                  <a:rect l="l" t="t" r="r" b="b"/>
                  <a:pathLst>
                    <a:path w="34672" h="38292" extrusionOk="0">
                      <a:moveTo>
                        <a:pt x="34672" y="0"/>
                      </a:moveTo>
                      <a:cubicBezTo>
                        <a:pt x="28738" y="5070"/>
                        <a:pt x="22818" y="10213"/>
                        <a:pt x="16791" y="15163"/>
                      </a:cubicBezTo>
                      <a:cubicBezTo>
                        <a:pt x="13355" y="17989"/>
                        <a:pt x="9618" y="20500"/>
                        <a:pt x="6296" y="23454"/>
                      </a:cubicBezTo>
                      <a:cubicBezTo>
                        <a:pt x="4501" y="25048"/>
                        <a:pt x="2988" y="26936"/>
                        <a:pt x="1414" y="28745"/>
                      </a:cubicBezTo>
                      <a:cubicBezTo>
                        <a:pt x="-682" y="31095"/>
                        <a:pt x="-401" y="34739"/>
                        <a:pt x="1949" y="36835"/>
                      </a:cubicBezTo>
                      <a:cubicBezTo>
                        <a:pt x="4307" y="38931"/>
                        <a:pt x="7877" y="38750"/>
                        <a:pt x="9973" y="36393"/>
                      </a:cubicBezTo>
                      <a:cubicBezTo>
                        <a:pt x="11587" y="34625"/>
                        <a:pt x="13295" y="32930"/>
                        <a:pt x="14674" y="30962"/>
                      </a:cubicBezTo>
                      <a:cubicBezTo>
                        <a:pt x="17219" y="27331"/>
                        <a:pt x="19349" y="23253"/>
                        <a:pt x="21760" y="19516"/>
                      </a:cubicBezTo>
                      <a:cubicBezTo>
                        <a:pt x="25986" y="12952"/>
                        <a:pt x="30326" y="6476"/>
                        <a:pt x="34672"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8" name="Google Shape;1368;p6"/>
                <p:cNvSpPr/>
                <p:nvPr/>
              </p:nvSpPr>
              <p:spPr>
                <a:xfrm>
                  <a:off x="3979936" y="2629607"/>
                  <a:ext cx="25805" cy="29005"/>
                </a:xfrm>
                <a:custGeom>
                  <a:avLst/>
                  <a:gdLst/>
                  <a:ahLst/>
                  <a:cxnLst/>
                  <a:rect l="l" t="t" r="r" b="b"/>
                  <a:pathLst>
                    <a:path w="25805" h="29005" extrusionOk="0">
                      <a:moveTo>
                        <a:pt x="25806" y="0"/>
                      </a:moveTo>
                      <a:cubicBezTo>
                        <a:pt x="25806" y="0"/>
                        <a:pt x="9652" y="12852"/>
                        <a:pt x="13684" y="9664"/>
                      </a:cubicBezTo>
                      <a:cubicBezTo>
                        <a:pt x="17019" y="7039"/>
                        <a:pt x="20274" y="4407"/>
                        <a:pt x="23669" y="1862"/>
                      </a:cubicBezTo>
                      <a:cubicBezTo>
                        <a:pt x="24500" y="1239"/>
                        <a:pt x="22189" y="3235"/>
                        <a:pt x="21392" y="3904"/>
                      </a:cubicBezTo>
                      <a:cubicBezTo>
                        <a:pt x="19329" y="5646"/>
                        <a:pt x="18278" y="6523"/>
                        <a:pt x="16121" y="8177"/>
                      </a:cubicBezTo>
                      <a:cubicBezTo>
                        <a:pt x="12712" y="10789"/>
                        <a:pt x="9069" y="12952"/>
                        <a:pt x="5567" y="15404"/>
                      </a:cubicBezTo>
                      <a:cubicBezTo>
                        <a:pt x="4435" y="16187"/>
                        <a:pt x="3490" y="17192"/>
                        <a:pt x="2566" y="18203"/>
                      </a:cubicBezTo>
                      <a:cubicBezTo>
                        <a:pt x="1930" y="18906"/>
                        <a:pt x="2412" y="18531"/>
                        <a:pt x="1870" y="19127"/>
                      </a:cubicBezTo>
                      <a:cubicBezTo>
                        <a:pt x="1803" y="19201"/>
                        <a:pt x="1488" y="19395"/>
                        <a:pt x="1568" y="19335"/>
                      </a:cubicBezTo>
                      <a:cubicBezTo>
                        <a:pt x="-602" y="21619"/>
                        <a:pt x="-508" y="25302"/>
                        <a:pt x="1776" y="27472"/>
                      </a:cubicBezTo>
                      <a:cubicBezTo>
                        <a:pt x="4066" y="29642"/>
                        <a:pt x="7656" y="29475"/>
                        <a:pt x="9826" y="27191"/>
                      </a:cubicBezTo>
                      <a:cubicBezTo>
                        <a:pt x="17789" y="13555"/>
                        <a:pt x="19992" y="9919"/>
                        <a:pt x="17782" y="13642"/>
                      </a:cubicBezTo>
                      <a:cubicBezTo>
                        <a:pt x="15103" y="18136"/>
                        <a:pt x="12592" y="22637"/>
                        <a:pt x="9987" y="27164"/>
                      </a:cubicBezTo>
                      <a:cubicBezTo>
                        <a:pt x="9846" y="27405"/>
                        <a:pt x="10281" y="26722"/>
                        <a:pt x="10476" y="26521"/>
                      </a:cubicBezTo>
                      <a:cubicBezTo>
                        <a:pt x="10683" y="26313"/>
                        <a:pt x="11400" y="25644"/>
                        <a:pt x="11567" y="25463"/>
                      </a:cubicBezTo>
                      <a:cubicBezTo>
                        <a:pt x="12679" y="24257"/>
                        <a:pt x="13496" y="23012"/>
                        <a:pt x="14246" y="21552"/>
                      </a:cubicBezTo>
                      <a:cubicBezTo>
                        <a:pt x="16550" y="17058"/>
                        <a:pt x="19095" y="12772"/>
                        <a:pt x="21506" y="8345"/>
                      </a:cubicBezTo>
                      <a:cubicBezTo>
                        <a:pt x="22049" y="7354"/>
                        <a:pt x="22544" y="6322"/>
                        <a:pt x="23073" y="5324"/>
                      </a:cubicBezTo>
                      <a:cubicBezTo>
                        <a:pt x="23562" y="4393"/>
                        <a:pt x="25163" y="1674"/>
                        <a:pt x="24587" y="2558"/>
                      </a:cubicBezTo>
                      <a:cubicBezTo>
                        <a:pt x="22243" y="6202"/>
                        <a:pt x="25806" y="0"/>
                        <a:pt x="25806"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9" name="Google Shape;1369;p6"/>
                <p:cNvSpPr/>
                <p:nvPr/>
              </p:nvSpPr>
              <p:spPr>
                <a:xfrm>
                  <a:off x="3929232" y="2619133"/>
                  <a:ext cx="24833" cy="18682"/>
                </a:xfrm>
                <a:custGeom>
                  <a:avLst/>
                  <a:gdLst/>
                  <a:ahLst/>
                  <a:cxnLst/>
                  <a:rect l="l" t="t" r="r" b="b"/>
                  <a:pathLst>
                    <a:path w="24833" h="18682" extrusionOk="0">
                      <a:moveTo>
                        <a:pt x="24834" y="0"/>
                      </a:moveTo>
                      <a:cubicBezTo>
                        <a:pt x="24834" y="0"/>
                        <a:pt x="12136" y="4789"/>
                        <a:pt x="15424" y="3603"/>
                      </a:cubicBezTo>
                      <a:cubicBezTo>
                        <a:pt x="17815" y="2739"/>
                        <a:pt x="20233" y="1808"/>
                        <a:pt x="22677" y="1118"/>
                      </a:cubicBezTo>
                      <a:cubicBezTo>
                        <a:pt x="23414" y="911"/>
                        <a:pt x="21277" y="1808"/>
                        <a:pt x="20588" y="2150"/>
                      </a:cubicBezTo>
                      <a:cubicBezTo>
                        <a:pt x="19958" y="2464"/>
                        <a:pt x="19308" y="2860"/>
                        <a:pt x="18665" y="3154"/>
                      </a:cubicBezTo>
                      <a:cubicBezTo>
                        <a:pt x="15859" y="4467"/>
                        <a:pt x="12892" y="5659"/>
                        <a:pt x="9865" y="6349"/>
                      </a:cubicBezTo>
                      <a:cubicBezTo>
                        <a:pt x="8546" y="6644"/>
                        <a:pt x="7300" y="6844"/>
                        <a:pt x="6021" y="7206"/>
                      </a:cubicBezTo>
                      <a:cubicBezTo>
                        <a:pt x="2873" y="7052"/>
                        <a:pt x="154" y="9497"/>
                        <a:pt x="7" y="12651"/>
                      </a:cubicBezTo>
                      <a:cubicBezTo>
                        <a:pt x="-147" y="15799"/>
                        <a:pt x="2304" y="18518"/>
                        <a:pt x="5452" y="18665"/>
                      </a:cubicBezTo>
                      <a:cubicBezTo>
                        <a:pt x="15123" y="9309"/>
                        <a:pt x="17795" y="6791"/>
                        <a:pt x="15143" y="9336"/>
                      </a:cubicBezTo>
                      <a:cubicBezTo>
                        <a:pt x="12008" y="12336"/>
                        <a:pt x="8894" y="15404"/>
                        <a:pt x="6028" y="18672"/>
                      </a:cubicBezTo>
                      <a:cubicBezTo>
                        <a:pt x="5988" y="18719"/>
                        <a:pt x="7206" y="18605"/>
                        <a:pt x="8137" y="18377"/>
                      </a:cubicBezTo>
                      <a:cubicBezTo>
                        <a:pt x="9664" y="18002"/>
                        <a:pt x="10984" y="17386"/>
                        <a:pt x="12236" y="16415"/>
                      </a:cubicBezTo>
                      <a:cubicBezTo>
                        <a:pt x="15437" y="13930"/>
                        <a:pt x="18585" y="9014"/>
                        <a:pt x="20916" y="5733"/>
                      </a:cubicBezTo>
                      <a:cubicBezTo>
                        <a:pt x="21338" y="5150"/>
                        <a:pt x="21739" y="4507"/>
                        <a:pt x="22155" y="3918"/>
                      </a:cubicBezTo>
                      <a:cubicBezTo>
                        <a:pt x="22597" y="3275"/>
                        <a:pt x="24077" y="1533"/>
                        <a:pt x="23454" y="2002"/>
                      </a:cubicBezTo>
                      <a:cubicBezTo>
                        <a:pt x="20541" y="4233"/>
                        <a:pt x="24834" y="0"/>
                        <a:pt x="24834"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0" name="Google Shape;1370;p6"/>
                <p:cNvSpPr/>
                <p:nvPr/>
              </p:nvSpPr>
              <p:spPr>
                <a:xfrm>
                  <a:off x="3906637" y="2552160"/>
                  <a:ext cx="29319" cy="26027"/>
                </a:xfrm>
                <a:custGeom>
                  <a:avLst/>
                  <a:gdLst/>
                  <a:ahLst/>
                  <a:cxnLst/>
                  <a:rect l="l" t="t" r="r" b="b"/>
                  <a:pathLst>
                    <a:path w="29319" h="26027" extrusionOk="0">
                      <a:moveTo>
                        <a:pt x="29320" y="0"/>
                      </a:moveTo>
                      <a:cubicBezTo>
                        <a:pt x="29320" y="0"/>
                        <a:pt x="11117" y="10742"/>
                        <a:pt x="15657" y="8063"/>
                      </a:cubicBezTo>
                      <a:cubicBezTo>
                        <a:pt x="18617" y="6315"/>
                        <a:pt x="21544" y="4480"/>
                        <a:pt x="24498" y="2726"/>
                      </a:cubicBezTo>
                      <a:cubicBezTo>
                        <a:pt x="23279" y="3422"/>
                        <a:pt x="21437" y="4434"/>
                        <a:pt x="20205" y="5130"/>
                      </a:cubicBezTo>
                      <a:cubicBezTo>
                        <a:pt x="16059" y="7461"/>
                        <a:pt x="11967" y="9805"/>
                        <a:pt x="7687" y="11881"/>
                      </a:cubicBezTo>
                      <a:cubicBezTo>
                        <a:pt x="6194" y="12604"/>
                        <a:pt x="4921" y="13408"/>
                        <a:pt x="3676" y="14493"/>
                      </a:cubicBezTo>
                      <a:cubicBezTo>
                        <a:pt x="3281" y="14841"/>
                        <a:pt x="2973" y="15196"/>
                        <a:pt x="2584" y="15551"/>
                      </a:cubicBezTo>
                      <a:cubicBezTo>
                        <a:pt x="2410" y="15705"/>
                        <a:pt x="1780" y="16080"/>
                        <a:pt x="1975" y="15966"/>
                      </a:cubicBezTo>
                      <a:cubicBezTo>
                        <a:pt x="6529" y="13301"/>
                        <a:pt x="1941" y="16026"/>
                        <a:pt x="1908" y="16053"/>
                      </a:cubicBezTo>
                      <a:cubicBezTo>
                        <a:pt x="-450" y="18150"/>
                        <a:pt x="-644" y="21759"/>
                        <a:pt x="1446" y="24123"/>
                      </a:cubicBezTo>
                      <a:cubicBezTo>
                        <a:pt x="3542" y="26481"/>
                        <a:pt x="7152" y="26668"/>
                        <a:pt x="9516" y="24579"/>
                      </a:cubicBezTo>
                      <a:cubicBezTo>
                        <a:pt x="9375" y="24753"/>
                        <a:pt x="9944" y="24311"/>
                        <a:pt x="10119" y="24170"/>
                      </a:cubicBezTo>
                      <a:cubicBezTo>
                        <a:pt x="10219" y="24077"/>
                        <a:pt x="10219" y="23983"/>
                        <a:pt x="10326" y="23889"/>
                      </a:cubicBezTo>
                      <a:cubicBezTo>
                        <a:pt x="10795" y="23487"/>
                        <a:pt x="11358" y="23119"/>
                        <a:pt x="11813" y="22697"/>
                      </a:cubicBezTo>
                      <a:cubicBezTo>
                        <a:pt x="13186" y="21445"/>
                        <a:pt x="14150" y="19971"/>
                        <a:pt x="15189" y="18438"/>
                      </a:cubicBezTo>
                      <a:cubicBezTo>
                        <a:pt x="18028" y="14225"/>
                        <a:pt x="21162" y="10200"/>
                        <a:pt x="24317" y="6215"/>
                      </a:cubicBezTo>
                      <a:cubicBezTo>
                        <a:pt x="24832" y="5552"/>
                        <a:pt x="25422" y="4916"/>
                        <a:pt x="25944" y="4259"/>
                      </a:cubicBezTo>
                      <a:cubicBezTo>
                        <a:pt x="26493" y="3563"/>
                        <a:pt x="28107" y="1446"/>
                        <a:pt x="27552" y="2136"/>
                      </a:cubicBezTo>
                      <a:cubicBezTo>
                        <a:pt x="24839" y="5505"/>
                        <a:pt x="29320" y="0"/>
                        <a:pt x="2932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1" name="Google Shape;1371;p6"/>
                <p:cNvSpPr/>
                <p:nvPr/>
              </p:nvSpPr>
              <p:spPr>
                <a:xfrm>
                  <a:off x="3965055" y="2414878"/>
                  <a:ext cx="31143" cy="12126"/>
                </a:xfrm>
                <a:custGeom>
                  <a:avLst/>
                  <a:gdLst/>
                  <a:ahLst/>
                  <a:cxnLst/>
                  <a:rect l="l" t="t" r="r" b="b"/>
                  <a:pathLst>
                    <a:path w="31143" h="12126" extrusionOk="0">
                      <a:moveTo>
                        <a:pt x="31144" y="11942"/>
                      </a:moveTo>
                      <a:cubicBezTo>
                        <a:pt x="31144" y="11942"/>
                        <a:pt x="29000" y="10824"/>
                        <a:pt x="26007" y="9351"/>
                      </a:cubicBezTo>
                      <a:cubicBezTo>
                        <a:pt x="27286" y="9920"/>
                        <a:pt x="23449" y="8125"/>
                        <a:pt x="22203" y="7482"/>
                      </a:cubicBezTo>
                      <a:cubicBezTo>
                        <a:pt x="19209" y="5942"/>
                        <a:pt x="16316" y="4328"/>
                        <a:pt x="13443" y="2580"/>
                      </a:cubicBezTo>
                      <a:cubicBezTo>
                        <a:pt x="12318" y="1896"/>
                        <a:pt x="11259" y="1213"/>
                        <a:pt x="9987" y="825"/>
                      </a:cubicBezTo>
                      <a:cubicBezTo>
                        <a:pt x="9525" y="691"/>
                        <a:pt x="8206" y="282"/>
                        <a:pt x="8621" y="517"/>
                      </a:cubicBezTo>
                      <a:cubicBezTo>
                        <a:pt x="12063" y="2479"/>
                        <a:pt x="8540" y="517"/>
                        <a:pt x="7007" y="162"/>
                      </a:cubicBezTo>
                      <a:cubicBezTo>
                        <a:pt x="3946" y="-588"/>
                        <a:pt x="919" y="1341"/>
                        <a:pt x="162" y="4401"/>
                      </a:cubicBezTo>
                      <a:cubicBezTo>
                        <a:pt x="-588" y="7469"/>
                        <a:pt x="1341" y="10496"/>
                        <a:pt x="4402" y="11246"/>
                      </a:cubicBezTo>
                      <a:cubicBezTo>
                        <a:pt x="17803" y="11601"/>
                        <a:pt x="20287" y="11668"/>
                        <a:pt x="17742" y="11641"/>
                      </a:cubicBezTo>
                      <a:cubicBezTo>
                        <a:pt x="13784" y="11601"/>
                        <a:pt x="9813" y="11480"/>
                        <a:pt x="5861" y="11621"/>
                      </a:cubicBezTo>
                      <a:cubicBezTo>
                        <a:pt x="5379" y="11641"/>
                        <a:pt x="6839" y="11909"/>
                        <a:pt x="7315" y="12003"/>
                      </a:cubicBezTo>
                      <a:cubicBezTo>
                        <a:pt x="8621" y="12251"/>
                        <a:pt x="9793" y="12063"/>
                        <a:pt x="11105" y="11976"/>
                      </a:cubicBezTo>
                      <a:cubicBezTo>
                        <a:pt x="14461" y="11762"/>
                        <a:pt x="17776" y="11735"/>
                        <a:pt x="21138" y="11755"/>
                      </a:cubicBezTo>
                      <a:cubicBezTo>
                        <a:pt x="22538" y="11762"/>
                        <a:pt x="26764" y="12003"/>
                        <a:pt x="25371" y="11916"/>
                      </a:cubicBezTo>
                      <a:cubicBezTo>
                        <a:pt x="22826" y="11755"/>
                        <a:pt x="31144" y="11942"/>
                        <a:pt x="31144" y="1194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2" name="Google Shape;1372;p6"/>
                <p:cNvSpPr/>
                <p:nvPr/>
              </p:nvSpPr>
              <p:spPr>
                <a:xfrm>
                  <a:off x="3948837" y="2375228"/>
                  <a:ext cx="32727" cy="14351"/>
                </a:xfrm>
                <a:custGeom>
                  <a:avLst/>
                  <a:gdLst/>
                  <a:ahLst/>
                  <a:cxnLst/>
                  <a:rect l="l" t="t" r="r" b="b"/>
                  <a:pathLst>
                    <a:path w="32727" h="14351" extrusionOk="0">
                      <a:moveTo>
                        <a:pt x="32728" y="14095"/>
                      </a:moveTo>
                      <a:cubicBezTo>
                        <a:pt x="32728" y="14095"/>
                        <a:pt x="29714" y="12373"/>
                        <a:pt x="26205" y="10451"/>
                      </a:cubicBezTo>
                      <a:cubicBezTo>
                        <a:pt x="26252" y="10371"/>
                        <a:pt x="26426" y="10605"/>
                        <a:pt x="26459" y="10498"/>
                      </a:cubicBezTo>
                      <a:cubicBezTo>
                        <a:pt x="27163" y="8194"/>
                        <a:pt x="22193" y="8228"/>
                        <a:pt x="20117" y="6995"/>
                      </a:cubicBezTo>
                      <a:cubicBezTo>
                        <a:pt x="18027" y="5757"/>
                        <a:pt x="14612" y="827"/>
                        <a:pt x="13902" y="3151"/>
                      </a:cubicBezTo>
                      <a:cubicBezTo>
                        <a:pt x="13179" y="5489"/>
                        <a:pt x="13909" y="3078"/>
                        <a:pt x="7399" y="245"/>
                      </a:cubicBezTo>
                      <a:cubicBezTo>
                        <a:pt x="4378" y="-680"/>
                        <a:pt x="1184" y="1102"/>
                        <a:pt x="253" y="4116"/>
                      </a:cubicBezTo>
                      <a:cubicBezTo>
                        <a:pt x="-671" y="7130"/>
                        <a:pt x="1016" y="10257"/>
                        <a:pt x="4030" y="11188"/>
                      </a:cubicBezTo>
                      <a:cubicBezTo>
                        <a:pt x="12670" y="12039"/>
                        <a:pt x="11116" y="11918"/>
                        <a:pt x="12650" y="12065"/>
                      </a:cubicBezTo>
                      <a:cubicBezTo>
                        <a:pt x="12033" y="12146"/>
                        <a:pt x="11183" y="11898"/>
                        <a:pt x="10982" y="12541"/>
                      </a:cubicBezTo>
                      <a:cubicBezTo>
                        <a:pt x="10265" y="14865"/>
                        <a:pt x="15858" y="12708"/>
                        <a:pt x="18282" y="12856"/>
                      </a:cubicBezTo>
                      <a:cubicBezTo>
                        <a:pt x="20693" y="13003"/>
                        <a:pt x="24832" y="15736"/>
                        <a:pt x="25542" y="13432"/>
                      </a:cubicBezTo>
                      <a:cubicBezTo>
                        <a:pt x="26245" y="11141"/>
                        <a:pt x="32728" y="14095"/>
                        <a:pt x="32728" y="14095"/>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3" name="Google Shape;1373;p6"/>
                <p:cNvSpPr/>
                <p:nvPr/>
              </p:nvSpPr>
              <p:spPr>
                <a:xfrm>
                  <a:off x="3983293" y="2350575"/>
                  <a:ext cx="24317" cy="18749"/>
                </a:xfrm>
                <a:custGeom>
                  <a:avLst/>
                  <a:gdLst/>
                  <a:ahLst/>
                  <a:cxnLst/>
                  <a:rect l="l" t="t" r="r" b="b"/>
                  <a:pathLst>
                    <a:path w="24317" h="18749" extrusionOk="0">
                      <a:moveTo>
                        <a:pt x="10099" y="1732"/>
                      </a:moveTo>
                      <a:cubicBezTo>
                        <a:pt x="12169" y="4511"/>
                        <a:pt x="10146" y="1819"/>
                        <a:pt x="9014" y="1056"/>
                      </a:cubicBezTo>
                      <a:cubicBezTo>
                        <a:pt x="6436" y="-759"/>
                        <a:pt x="2846" y="-183"/>
                        <a:pt x="1031" y="2395"/>
                      </a:cubicBezTo>
                      <a:cubicBezTo>
                        <a:pt x="-784" y="4973"/>
                        <a:pt x="-134" y="8469"/>
                        <a:pt x="2444" y="10284"/>
                      </a:cubicBezTo>
                      <a:cubicBezTo>
                        <a:pt x="13381" y="14504"/>
                        <a:pt x="15517" y="15314"/>
                        <a:pt x="13428" y="14557"/>
                      </a:cubicBezTo>
                      <a:cubicBezTo>
                        <a:pt x="10166" y="13365"/>
                        <a:pt x="6864" y="12146"/>
                        <a:pt x="3549" y="11128"/>
                      </a:cubicBezTo>
                      <a:cubicBezTo>
                        <a:pt x="3147" y="11001"/>
                        <a:pt x="4206" y="11677"/>
                        <a:pt x="4560" y="11892"/>
                      </a:cubicBezTo>
                      <a:cubicBezTo>
                        <a:pt x="4895" y="12099"/>
                        <a:pt x="5270" y="12260"/>
                        <a:pt x="5625" y="12407"/>
                      </a:cubicBezTo>
                      <a:cubicBezTo>
                        <a:pt x="5853" y="12501"/>
                        <a:pt x="7407" y="12876"/>
                        <a:pt x="7681" y="12950"/>
                      </a:cubicBezTo>
                      <a:cubicBezTo>
                        <a:pt x="10528" y="13727"/>
                        <a:pt x="13367" y="14752"/>
                        <a:pt x="16147" y="15749"/>
                      </a:cubicBezTo>
                      <a:cubicBezTo>
                        <a:pt x="17299" y="16165"/>
                        <a:pt x="20661" y="17504"/>
                        <a:pt x="19536" y="17015"/>
                      </a:cubicBezTo>
                      <a:cubicBezTo>
                        <a:pt x="17499" y="16131"/>
                        <a:pt x="24311" y="18750"/>
                        <a:pt x="24317" y="18750"/>
                      </a:cubicBezTo>
                      <a:cubicBezTo>
                        <a:pt x="24317" y="18750"/>
                        <a:pt x="22904" y="17162"/>
                        <a:pt x="20982" y="14919"/>
                      </a:cubicBezTo>
                      <a:cubicBezTo>
                        <a:pt x="20902" y="14832"/>
                        <a:pt x="20862" y="14705"/>
                        <a:pt x="20775" y="14617"/>
                      </a:cubicBezTo>
                      <a:cubicBezTo>
                        <a:pt x="20995" y="14818"/>
                        <a:pt x="19388" y="12870"/>
                        <a:pt x="18685" y="12019"/>
                      </a:cubicBezTo>
                      <a:cubicBezTo>
                        <a:pt x="16816" y="9735"/>
                        <a:pt x="14954" y="7431"/>
                        <a:pt x="13267" y="5007"/>
                      </a:cubicBezTo>
                      <a:cubicBezTo>
                        <a:pt x="12604" y="4049"/>
                        <a:pt x="12028" y="3232"/>
                        <a:pt x="11110" y="2495"/>
                      </a:cubicBezTo>
                      <a:cubicBezTo>
                        <a:pt x="10782" y="2234"/>
                        <a:pt x="9844" y="1397"/>
                        <a:pt x="10099" y="173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4" name="Google Shape;1374;p6"/>
                <p:cNvSpPr/>
                <p:nvPr/>
              </p:nvSpPr>
              <p:spPr>
                <a:xfrm>
                  <a:off x="4088436" y="2393743"/>
                  <a:ext cx="30503" cy="31155"/>
                </a:xfrm>
                <a:custGeom>
                  <a:avLst/>
                  <a:gdLst/>
                  <a:ahLst/>
                  <a:cxnLst/>
                  <a:rect l="l" t="t" r="r" b="b"/>
                  <a:pathLst>
                    <a:path w="30503" h="31155" extrusionOk="0">
                      <a:moveTo>
                        <a:pt x="9876" y="1728"/>
                      </a:moveTo>
                      <a:cubicBezTo>
                        <a:pt x="7679" y="-529"/>
                        <a:pt x="3956" y="-583"/>
                        <a:pt x="1699" y="1614"/>
                      </a:cubicBezTo>
                      <a:cubicBezTo>
                        <a:pt x="-565" y="3817"/>
                        <a:pt x="-552" y="7447"/>
                        <a:pt x="1652" y="9711"/>
                      </a:cubicBezTo>
                      <a:cubicBezTo>
                        <a:pt x="16084" y="20420"/>
                        <a:pt x="19734" y="22938"/>
                        <a:pt x="16064" y="20353"/>
                      </a:cubicBezTo>
                      <a:cubicBezTo>
                        <a:pt x="12354" y="17734"/>
                        <a:pt x="8550" y="15363"/>
                        <a:pt x="4732" y="12912"/>
                      </a:cubicBezTo>
                      <a:cubicBezTo>
                        <a:pt x="3467" y="12102"/>
                        <a:pt x="7157" y="14693"/>
                        <a:pt x="8396" y="15544"/>
                      </a:cubicBezTo>
                      <a:cubicBezTo>
                        <a:pt x="9642" y="16401"/>
                        <a:pt x="10941" y="17145"/>
                        <a:pt x="12193" y="17995"/>
                      </a:cubicBezTo>
                      <a:cubicBezTo>
                        <a:pt x="15930" y="20520"/>
                        <a:pt x="19600" y="23146"/>
                        <a:pt x="23250" y="25798"/>
                      </a:cubicBezTo>
                      <a:cubicBezTo>
                        <a:pt x="24463" y="26682"/>
                        <a:pt x="28106" y="29334"/>
                        <a:pt x="26907" y="28430"/>
                      </a:cubicBezTo>
                      <a:cubicBezTo>
                        <a:pt x="23324" y="25724"/>
                        <a:pt x="30503" y="31155"/>
                        <a:pt x="30503" y="31155"/>
                      </a:cubicBezTo>
                      <a:cubicBezTo>
                        <a:pt x="30503" y="31155"/>
                        <a:pt x="29097" y="29140"/>
                        <a:pt x="27932" y="27465"/>
                      </a:cubicBezTo>
                      <a:cubicBezTo>
                        <a:pt x="27061" y="26246"/>
                        <a:pt x="26237" y="24987"/>
                        <a:pt x="25360" y="23775"/>
                      </a:cubicBezTo>
                      <a:cubicBezTo>
                        <a:pt x="24509" y="22536"/>
                        <a:pt x="23706" y="21237"/>
                        <a:pt x="22862" y="19991"/>
                      </a:cubicBezTo>
                      <a:cubicBezTo>
                        <a:pt x="20317" y="16247"/>
                        <a:pt x="17993" y="12423"/>
                        <a:pt x="15528" y="8626"/>
                      </a:cubicBezTo>
                      <a:cubicBezTo>
                        <a:pt x="14711" y="7367"/>
                        <a:pt x="12180" y="3650"/>
                        <a:pt x="12957" y="4936"/>
                      </a:cubicBezTo>
                      <a:cubicBezTo>
                        <a:pt x="15307" y="8820"/>
                        <a:pt x="12970" y="4909"/>
                        <a:pt x="9876" y="1728"/>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5" name="Google Shape;1375;p6"/>
                <p:cNvSpPr/>
                <p:nvPr/>
              </p:nvSpPr>
              <p:spPr>
                <a:xfrm>
                  <a:off x="4121335" y="2395926"/>
                  <a:ext cx="23676" cy="29018"/>
                </a:xfrm>
                <a:custGeom>
                  <a:avLst/>
                  <a:gdLst/>
                  <a:ahLst/>
                  <a:cxnLst/>
                  <a:rect l="l" t="t" r="r" b="b"/>
                  <a:pathLst>
                    <a:path w="23676" h="29018" extrusionOk="0">
                      <a:moveTo>
                        <a:pt x="10343" y="2223"/>
                      </a:moveTo>
                      <a:cubicBezTo>
                        <a:pt x="8427" y="-282"/>
                        <a:pt x="4784" y="-730"/>
                        <a:pt x="2279" y="1185"/>
                      </a:cubicBezTo>
                      <a:cubicBezTo>
                        <a:pt x="-219" y="3107"/>
                        <a:pt x="-768" y="6677"/>
                        <a:pt x="1154" y="9182"/>
                      </a:cubicBezTo>
                      <a:cubicBezTo>
                        <a:pt x="7711" y="14988"/>
                        <a:pt x="6438" y="13903"/>
                        <a:pt x="7731" y="15042"/>
                      </a:cubicBezTo>
                      <a:cubicBezTo>
                        <a:pt x="7275" y="14881"/>
                        <a:pt x="6800" y="14225"/>
                        <a:pt x="6351" y="14566"/>
                      </a:cubicBezTo>
                      <a:cubicBezTo>
                        <a:pt x="4342" y="16107"/>
                        <a:pt x="10316" y="17593"/>
                        <a:pt x="12265" y="19201"/>
                      </a:cubicBezTo>
                      <a:cubicBezTo>
                        <a:pt x="14200" y="20795"/>
                        <a:pt x="15982" y="25637"/>
                        <a:pt x="17971" y="24110"/>
                      </a:cubicBezTo>
                      <a:cubicBezTo>
                        <a:pt x="19946" y="22596"/>
                        <a:pt x="23677" y="29019"/>
                        <a:pt x="23677" y="29019"/>
                      </a:cubicBezTo>
                      <a:cubicBezTo>
                        <a:pt x="23677" y="29019"/>
                        <a:pt x="22170" y="25952"/>
                        <a:pt x="20362" y="22295"/>
                      </a:cubicBezTo>
                      <a:cubicBezTo>
                        <a:pt x="20322" y="22328"/>
                        <a:pt x="20308" y="22201"/>
                        <a:pt x="20268" y="22228"/>
                      </a:cubicBezTo>
                      <a:cubicBezTo>
                        <a:pt x="22076" y="20688"/>
                        <a:pt x="18138" y="17734"/>
                        <a:pt x="17114" y="15484"/>
                      </a:cubicBezTo>
                      <a:cubicBezTo>
                        <a:pt x="16075" y="13180"/>
                        <a:pt x="16109" y="7019"/>
                        <a:pt x="14100" y="8552"/>
                      </a:cubicBezTo>
                      <a:cubicBezTo>
                        <a:pt x="12084" y="10106"/>
                        <a:pt x="14187" y="8546"/>
                        <a:pt x="10343" y="222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6" name="Google Shape;1376;p6"/>
                <p:cNvSpPr/>
                <p:nvPr/>
              </p:nvSpPr>
              <p:spPr>
                <a:xfrm>
                  <a:off x="4060059" y="2215552"/>
                  <a:ext cx="27416" cy="29538"/>
                </a:xfrm>
                <a:custGeom>
                  <a:avLst/>
                  <a:gdLst/>
                  <a:ahLst/>
                  <a:cxnLst/>
                  <a:rect l="l" t="t" r="r" b="b"/>
                  <a:pathLst>
                    <a:path w="27416" h="29538" extrusionOk="0">
                      <a:moveTo>
                        <a:pt x="9924" y="1912"/>
                      </a:moveTo>
                      <a:cubicBezTo>
                        <a:pt x="7801" y="-419"/>
                        <a:pt x="4191" y="-673"/>
                        <a:pt x="1860" y="1450"/>
                      </a:cubicBezTo>
                      <a:cubicBezTo>
                        <a:pt x="-471" y="3573"/>
                        <a:pt x="-631" y="7256"/>
                        <a:pt x="1492" y="9587"/>
                      </a:cubicBezTo>
                      <a:cubicBezTo>
                        <a:pt x="14444" y="19573"/>
                        <a:pt x="16896" y="21394"/>
                        <a:pt x="14411" y="19526"/>
                      </a:cubicBezTo>
                      <a:cubicBezTo>
                        <a:pt x="10553" y="16633"/>
                        <a:pt x="6722" y="13719"/>
                        <a:pt x="2758" y="10980"/>
                      </a:cubicBezTo>
                      <a:cubicBezTo>
                        <a:pt x="2269" y="10645"/>
                        <a:pt x="3514" y="11884"/>
                        <a:pt x="3930" y="12306"/>
                      </a:cubicBezTo>
                      <a:cubicBezTo>
                        <a:pt x="5055" y="13438"/>
                        <a:pt x="6374" y="14295"/>
                        <a:pt x="7707" y="15166"/>
                      </a:cubicBezTo>
                      <a:cubicBezTo>
                        <a:pt x="11123" y="17416"/>
                        <a:pt x="14464" y="19760"/>
                        <a:pt x="17746" y="22205"/>
                      </a:cubicBezTo>
                      <a:cubicBezTo>
                        <a:pt x="19119" y="23223"/>
                        <a:pt x="23117" y="26357"/>
                        <a:pt x="21798" y="25279"/>
                      </a:cubicBezTo>
                      <a:cubicBezTo>
                        <a:pt x="19400" y="23310"/>
                        <a:pt x="27417" y="29538"/>
                        <a:pt x="27417" y="29538"/>
                      </a:cubicBezTo>
                      <a:cubicBezTo>
                        <a:pt x="27417" y="29538"/>
                        <a:pt x="25877" y="26986"/>
                        <a:pt x="23700" y="23531"/>
                      </a:cubicBezTo>
                      <a:cubicBezTo>
                        <a:pt x="24658" y="24944"/>
                        <a:pt x="21932" y="20651"/>
                        <a:pt x="21048" y="19191"/>
                      </a:cubicBezTo>
                      <a:cubicBezTo>
                        <a:pt x="18918" y="15702"/>
                        <a:pt x="16802" y="12186"/>
                        <a:pt x="14886" y="8576"/>
                      </a:cubicBezTo>
                      <a:cubicBezTo>
                        <a:pt x="14136" y="7169"/>
                        <a:pt x="13386" y="5857"/>
                        <a:pt x="12362" y="4631"/>
                      </a:cubicBezTo>
                      <a:cubicBezTo>
                        <a:pt x="11980" y="4176"/>
                        <a:pt x="10901" y="2789"/>
                        <a:pt x="11189" y="3305"/>
                      </a:cubicBezTo>
                      <a:cubicBezTo>
                        <a:pt x="13547" y="7504"/>
                        <a:pt x="11250" y="3325"/>
                        <a:pt x="9924" y="191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7" name="Google Shape;1377;p6"/>
                <p:cNvSpPr/>
                <p:nvPr/>
              </p:nvSpPr>
              <p:spPr>
                <a:xfrm>
                  <a:off x="4096808" y="2239928"/>
                  <a:ext cx="25406" cy="31073"/>
                </a:xfrm>
                <a:custGeom>
                  <a:avLst/>
                  <a:gdLst/>
                  <a:ahLst/>
                  <a:cxnLst/>
                  <a:rect l="l" t="t" r="r" b="b"/>
                  <a:pathLst>
                    <a:path w="25406" h="31073" extrusionOk="0">
                      <a:moveTo>
                        <a:pt x="7565" y="280"/>
                      </a:moveTo>
                      <a:cubicBezTo>
                        <a:pt x="6185" y="-196"/>
                        <a:pt x="4665" y="-55"/>
                        <a:pt x="3245" y="628"/>
                      </a:cubicBezTo>
                      <a:cubicBezTo>
                        <a:pt x="406" y="2001"/>
                        <a:pt x="-807" y="5336"/>
                        <a:pt x="566" y="8176"/>
                      </a:cubicBezTo>
                      <a:cubicBezTo>
                        <a:pt x="13117" y="19715"/>
                        <a:pt x="17390" y="23445"/>
                        <a:pt x="13124" y="19728"/>
                      </a:cubicBezTo>
                      <a:cubicBezTo>
                        <a:pt x="9367" y="16454"/>
                        <a:pt x="5656" y="13145"/>
                        <a:pt x="1598" y="10258"/>
                      </a:cubicBezTo>
                      <a:cubicBezTo>
                        <a:pt x="961" y="9810"/>
                        <a:pt x="2187" y="11698"/>
                        <a:pt x="2622" y="12348"/>
                      </a:cubicBezTo>
                      <a:cubicBezTo>
                        <a:pt x="3051" y="12984"/>
                        <a:pt x="3680" y="13534"/>
                        <a:pt x="4190" y="14109"/>
                      </a:cubicBezTo>
                      <a:cubicBezTo>
                        <a:pt x="4906" y="14927"/>
                        <a:pt x="6480" y="16554"/>
                        <a:pt x="7270" y="17318"/>
                      </a:cubicBezTo>
                      <a:cubicBezTo>
                        <a:pt x="11094" y="21014"/>
                        <a:pt x="15193" y="24463"/>
                        <a:pt x="19560" y="27511"/>
                      </a:cubicBezTo>
                      <a:cubicBezTo>
                        <a:pt x="21006" y="28522"/>
                        <a:pt x="22453" y="29386"/>
                        <a:pt x="23980" y="30283"/>
                      </a:cubicBezTo>
                      <a:cubicBezTo>
                        <a:pt x="24342" y="30498"/>
                        <a:pt x="24703" y="30759"/>
                        <a:pt x="25065" y="30960"/>
                      </a:cubicBezTo>
                      <a:cubicBezTo>
                        <a:pt x="25179" y="31020"/>
                        <a:pt x="25273" y="31000"/>
                        <a:pt x="25406" y="31074"/>
                      </a:cubicBezTo>
                      <a:cubicBezTo>
                        <a:pt x="25219" y="30899"/>
                        <a:pt x="25433" y="30973"/>
                        <a:pt x="25293" y="30846"/>
                      </a:cubicBezTo>
                      <a:cubicBezTo>
                        <a:pt x="25145" y="30672"/>
                        <a:pt x="24958" y="30504"/>
                        <a:pt x="24810" y="30337"/>
                      </a:cubicBezTo>
                      <a:cubicBezTo>
                        <a:pt x="24482" y="29935"/>
                        <a:pt x="24234" y="29627"/>
                        <a:pt x="23920" y="29218"/>
                      </a:cubicBezTo>
                      <a:cubicBezTo>
                        <a:pt x="23016" y="28066"/>
                        <a:pt x="22192" y="26895"/>
                        <a:pt x="21368" y="25689"/>
                      </a:cubicBezTo>
                      <a:cubicBezTo>
                        <a:pt x="18582" y="21610"/>
                        <a:pt x="16091" y="17123"/>
                        <a:pt x="14436" y="12455"/>
                      </a:cubicBezTo>
                      <a:cubicBezTo>
                        <a:pt x="13780" y="10607"/>
                        <a:pt x="13445" y="8738"/>
                        <a:pt x="12688" y="6923"/>
                      </a:cubicBezTo>
                      <a:cubicBezTo>
                        <a:pt x="12434" y="6314"/>
                        <a:pt x="11463" y="4492"/>
                        <a:pt x="11771" y="5068"/>
                      </a:cubicBezTo>
                      <a:cubicBezTo>
                        <a:pt x="13947" y="9107"/>
                        <a:pt x="11798" y="5095"/>
                        <a:pt x="10860" y="3213"/>
                      </a:cubicBezTo>
                      <a:cubicBezTo>
                        <a:pt x="10170" y="1793"/>
                        <a:pt x="8945" y="762"/>
                        <a:pt x="7565" y="28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8" name="Google Shape;1378;p6"/>
                <p:cNvSpPr/>
                <p:nvPr/>
              </p:nvSpPr>
              <p:spPr>
                <a:xfrm>
                  <a:off x="4172359" y="2252237"/>
                  <a:ext cx="12182" cy="34457"/>
                </a:xfrm>
                <a:custGeom>
                  <a:avLst/>
                  <a:gdLst/>
                  <a:ahLst/>
                  <a:cxnLst/>
                  <a:rect l="l" t="t" r="r" b="b"/>
                  <a:pathLst>
                    <a:path w="12182" h="34457" extrusionOk="0">
                      <a:moveTo>
                        <a:pt x="9501" y="1339"/>
                      </a:moveTo>
                      <a:cubicBezTo>
                        <a:pt x="8389" y="388"/>
                        <a:pt x="6849" y="-108"/>
                        <a:pt x="5275" y="20"/>
                      </a:cubicBezTo>
                      <a:cubicBezTo>
                        <a:pt x="2134" y="267"/>
                        <a:pt x="-230" y="3040"/>
                        <a:pt x="18" y="6188"/>
                      </a:cubicBezTo>
                      <a:cubicBezTo>
                        <a:pt x="2415" y="14687"/>
                        <a:pt x="1987" y="13160"/>
                        <a:pt x="2422" y="14680"/>
                      </a:cubicBezTo>
                      <a:cubicBezTo>
                        <a:pt x="2121" y="14184"/>
                        <a:pt x="2060" y="13287"/>
                        <a:pt x="1411" y="13334"/>
                      </a:cubicBezTo>
                      <a:cubicBezTo>
                        <a:pt x="-1060" y="13535"/>
                        <a:pt x="3018" y="17995"/>
                        <a:pt x="3782" y="20352"/>
                      </a:cubicBezTo>
                      <a:cubicBezTo>
                        <a:pt x="4532" y="22697"/>
                        <a:pt x="3534" y="27586"/>
                        <a:pt x="5985" y="27391"/>
                      </a:cubicBezTo>
                      <a:cubicBezTo>
                        <a:pt x="8423" y="27197"/>
                        <a:pt x="8028" y="34457"/>
                        <a:pt x="8028" y="34457"/>
                      </a:cubicBezTo>
                      <a:cubicBezTo>
                        <a:pt x="8028" y="34457"/>
                        <a:pt x="8450" y="31115"/>
                        <a:pt x="8919" y="27157"/>
                      </a:cubicBezTo>
                      <a:cubicBezTo>
                        <a:pt x="11376" y="26963"/>
                        <a:pt x="9602" y="22261"/>
                        <a:pt x="9977" y="19830"/>
                      </a:cubicBezTo>
                      <a:cubicBezTo>
                        <a:pt x="10358" y="17379"/>
                        <a:pt x="13761" y="12363"/>
                        <a:pt x="11289" y="12557"/>
                      </a:cubicBezTo>
                      <a:cubicBezTo>
                        <a:pt x="8798" y="12758"/>
                        <a:pt x="11222" y="12530"/>
                        <a:pt x="11443" y="5277"/>
                      </a:cubicBezTo>
                      <a:cubicBezTo>
                        <a:pt x="11316" y="3703"/>
                        <a:pt x="10613" y="2283"/>
                        <a:pt x="9501" y="133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9" name="Google Shape;1379;p6"/>
                <p:cNvSpPr/>
                <p:nvPr/>
              </p:nvSpPr>
              <p:spPr>
                <a:xfrm>
                  <a:off x="4249670" y="2388402"/>
                  <a:ext cx="34214" cy="34541"/>
                </a:xfrm>
                <a:custGeom>
                  <a:avLst/>
                  <a:gdLst/>
                  <a:ahLst/>
                  <a:cxnLst/>
                  <a:rect l="l" t="t" r="r" b="b"/>
                  <a:pathLst>
                    <a:path w="34214" h="34541" extrusionOk="0">
                      <a:moveTo>
                        <a:pt x="32515" y="1611"/>
                      </a:moveTo>
                      <a:cubicBezTo>
                        <a:pt x="30278" y="-606"/>
                        <a:pt x="26668" y="-505"/>
                        <a:pt x="24452" y="1731"/>
                      </a:cubicBezTo>
                      <a:cubicBezTo>
                        <a:pt x="22864" y="3292"/>
                        <a:pt x="21116" y="4819"/>
                        <a:pt x="19757" y="6587"/>
                      </a:cubicBezTo>
                      <a:cubicBezTo>
                        <a:pt x="17232" y="9862"/>
                        <a:pt x="15149" y="13565"/>
                        <a:pt x="12765" y="16948"/>
                      </a:cubicBezTo>
                      <a:cubicBezTo>
                        <a:pt x="8579" y="22888"/>
                        <a:pt x="4306" y="28688"/>
                        <a:pt x="0" y="34541"/>
                      </a:cubicBezTo>
                      <a:cubicBezTo>
                        <a:pt x="5813" y="30181"/>
                        <a:pt x="11533" y="25748"/>
                        <a:pt x="17433" y="21508"/>
                      </a:cubicBezTo>
                      <a:cubicBezTo>
                        <a:pt x="20795" y="19091"/>
                        <a:pt x="24438" y="17041"/>
                        <a:pt x="27687" y="14490"/>
                      </a:cubicBezTo>
                      <a:cubicBezTo>
                        <a:pt x="29441" y="13110"/>
                        <a:pt x="31022" y="11369"/>
                        <a:pt x="32569" y="9775"/>
                      </a:cubicBezTo>
                      <a:cubicBezTo>
                        <a:pt x="34786" y="7531"/>
                        <a:pt x="34759" y="3834"/>
                        <a:pt x="32515" y="161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0" name="Google Shape;1380;p6"/>
                <p:cNvSpPr/>
                <p:nvPr/>
              </p:nvSpPr>
              <p:spPr>
                <a:xfrm>
                  <a:off x="4279937" y="2180986"/>
                  <a:ext cx="12326" cy="28923"/>
                </a:xfrm>
                <a:custGeom>
                  <a:avLst/>
                  <a:gdLst/>
                  <a:ahLst/>
                  <a:cxnLst/>
                  <a:rect l="l" t="t" r="r" b="b"/>
                  <a:pathLst>
                    <a:path w="12326" h="28923" extrusionOk="0">
                      <a:moveTo>
                        <a:pt x="8738" y="413"/>
                      </a:moveTo>
                      <a:cubicBezTo>
                        <a:pt x="5818" y="-766"/>
                        <a:pt x="2436" y="667"/>
                        <a:pt x="1257" y="3587"/>
                      </a:cubicBezTo>
                      <a:cubicBezTo>
                        <a:pt x="1250" y="3842"/>
                        <a:pt x="1217" y="3594"/>
                        <a:pt x="1210" y="3842"/>
                      </a:cubicBezTo>
                      <a:cubicBezTo>
                        <a:pt x="1170" y="3882"/>
                        <a:pt x="1069" y="4143"/>
                        <a:pt x="1023" y="4284"/>
                      </a:cubicBezTo>
                      <a:cubicBezTo>
                        <a:pt x="915" y="4545"/>
                        <a:pt x="808" y="4793"/>
                        <a:pt x="714" y="5068"/>
                      </a:cubicBezTo>
                      <a:cubicBezTo>
                        <a:pt x="587" y="5429"/>
                        <a:pt x="400" y="5824"/>
                        <a:pt x="293" y="6193"/>
                      </a:cubicBezTo>
                      <a:cubicBezTo>
                        <a:pt x="-143" y="7720"/>
                        <a:pt x="18" y="9113"/>
                        <a:pt x="85" y="10680"/>
                      </a:cubicBezTo>
                      <a:cubicBezTo>
                        <a:pt x="252" y="14698"/>
                        <a:pt x="299" y="18656"/>
                        <a:pt x="413" y="22681"/>
                      </a:cubicBezTo>
                      <a:cubicBezTo>
                        <a:pt x="433" y="23324"/>
                        <a:pt x="493" y="23994"/>
                        <a:pt x="520" y="24644"/>
                      </a:cubicBezTo>
                      <a:cubicBezTo>
                        <a:pt x="540" y="25327"/>
                        <a:pt x="507" y="27383"/>
                        <a:pt x="554" y="26700"/>
                      </a:cubicBezTo>
                      <a:cubicBezTo>
                        <a:pt x="768" y="23210"/>
                        <a:pt x="607" y="28923"/>
                        <a:pt x="607" y="28923"/>
                      </a:cubicBezTo>
                      <a:cubicBezTo>
                        <a:pt x="607" y="28923"/>
                        <a:pt x="8148" y="14939"/>
                        <a:pt x="6260" y="18409"/>
                      </a:cubicBezTo>
                      <a:cubicBezTo>
                        <a:pt x="5021" y="20679"/>
                        <a:pt x="3742" y="22862"/>
                        <a:pt x="2483" y="25119"/>
                      </a:cubicBezTo>
                      <a:cubicBezTo>
                        <a:pt x="2945" y="24168"/>
                        <a:pt x="3668" y="22701"/>
                        <a:pt x="4164" y="21750"/>
                      </a:cubicBezTo>
                      <a:cubicBezTo>
                        <a:pt x="5845" y="18522"/>
                        <a:pt x="7613" y="15448"/>
                        <a:pt x="9736" y="12488"/>
                      </a:cubicBezTo>
                      <a:cubicBezTo>
                        <a:pt x="10600" y="11289"/>
                        <a:pt x="11156" y="10218"/>
                        <a:pt x="11631" y="8845"/>
                      </a:cubicBezTo>
                      <a:cubicBezTo>
                        <a:pt x="11698" y="8637"/>
                        <a:pt x="11725" y="8456"/>
                        <a:pt x="11792" y="8249"/>
                      </a:cubicBezTo>
                      <a:cubicBezTo>
                        <a:pt x="11832" y="8135"/>
                        <a:pt x="11966" y="7800"/>
                        <a:pt x="11912" y="7901"/>
                      </a:cubicBezTo>
                      <a:cubicBezTo>
                        <a:pt x="13091" y="4974"/>
                        <a:pt x="11665" y="1598"/>
                        <a:pt x="8738" y="41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1" name="Google Shape;1381;p6"/>
                <p:cNvSpPr/>
                <p:nvPr/>
              </p:nvSpPr>
              <p:spPr>
                <a:xfrm>
                  <a:off x="4299712" y="2227070"/>
                  <a:ext cx="21851" cy="51479"/>
                </a:xfrm>
                <a:custGeom>
                  <a:avLst/>
                  <a:gdLst/>
                  <a:ahLst/>
                  <a:cxnLst/>
                  <a:rect l="l" t="t" r="r" b="b"/>
                  <a:pathLst>
                    <a:path w="21851" h="51479" extrusionOk="0">
                      <a:moveTo>
                        <a:pt x="18049" y="326"/>
                      </a:moveTo>
                      <a:cubicBezTo>
                        <a:pt x="15076" y="-719"/>
                        <a:pt x="11821" y="828"/>
                        <a:pt x="10776" y="3802"/>
                      </a:cubicBezTo>
                      <a:cubicBezTo>
                        <a:pt x="8037" y="11598"/>
                        <a:pt x="6871" y="19507"/>
                        <a:pt x="5211" y="27584"/>
                      </a:cubicBezTo>
                      <a:cubicBezTo>
                        <a:pt x="3570" y="35580"/>
                        <a:pt x="1748" y="43503"/>
                        <a:pt x="0" y="51480"/>
                      </a:cubicBezTo>
                      <a:cubicBezTo>
                        <a:pt x="3630" y="44166"/>
                        <a:pt x="7200" y="36866"/>
                        <a:pt x="10937" y="29600"/>
                      </a:cubicBezTo>
                      <a:cubicBezTo>
                        <a:pt x="14707" y="22273"/>
                        <a:pt x="18772" y="15395"/>
                        <a:pt x="21525" y="7606"/>
                      </a:cubicBezTo>
                      <a:cubicBezTo>
                        <a:pt x="22570" y="4633"/>
                        <a:pt x="21023" y="1377"/>
                        <a:pt x="18049" y="32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2" name="Google Shape;1382;p6"/>
                <p:cNvSpPr/>
                <p:nvPr/>
              </p:nvSpPr>
              <p:spPr>
                <a:xfrm>
                  <a:off x="4256756" y="2256383"/>
                  <a:ext cx="20517" cy="35575"/>
                </a:xfrm>
                <a:custGeom>
                  <a:avLst/>
                  <a:gdLst/>
                  <a:ahLst/>
                  <a:cxnLst/>
                  <a:rect l="l" t="t" r="r" b="b"/>
                  <a:pathLst>
                    <a:path w="20517" h="35575" extrusionOk="0">
                      <a:moveTo>
                        <a:pt x="17386" y="602"/>
                      </a:moveTo>
                      <a:cubicBezTo>
                        <a:pt x="14560" y="-798"/>
                        <a:pt x="11050" y="321"/>
                        <a:pt x="9651" y="3147"/>
                      </a:cubicBezTo>
                      <a:cubicBezTo>
                        <a:pt x="4809" y="19375"/>
                        <a:pt x="3992" y="22489"/>
                        <a:pt x="4876" y="19395"/>
                      </a:cubicBezTo>
                      <a:cubicBezTo>
                        <a:pt x="6242" y="14600"/>
                        <a:pt x="7555" y="9771"/>
                        <a:pt x="8740" y="4922"/>
                      </a:cubicBezTo>
                      <a:cubicBezTo>
                        <a:pt x="8887" y="4326"/>
                        <a:pt x="8244" y="6114"/>
                        <a:pt x="7990" y="6677"/>
                      </a:cubicBezTo>
                      <a:cubicBezTo>
                        <a:pt x="7320" y="8190"/>
                        <a:pt x="7072" y="9623"/>
                        <a:pt x="6718" y="11224"/>
                      </a:cubicBezTo>
                      <a:cubicBezTo>
                        <a:pt x="5807" y="15356"/>
                        <a:pt x="4608" y="19475"/>
                        <a:pt x="3462" y="23547"/>
                      </a:cubicBezTo>
                      <a:cubicBezTo>
                        <a:pt x="2987" y="25255"/>
                        <a:pt x="1540" y="30285"/>
                        <a:pt x="2096" y="28604"/>
                      </a:cubicBezTo>
                      <a:cubicBezTo>
                        <a:pt x="3108" y="25550"/>
                        <a:pt x="0" y="35575"/>
                        <a:pt x="0" y="35575"/>
                      </a:cubicBezTo>
                      <a:cubicBezTo>
                        <a:pt x="0" y="35575"/>
                        <a:pt x="1808" y="33124"/>
                        <a:pt x="4306" y="29702"/>
                      </a:cubicBezTo>
                      <a:cubicBezTo>
                        <a:pt x="3309" y="31162"/>
                        <a:pt x="6456" y="26882"/>
                        <a:pt x="7521" y="25469"/>
                      </a:cubicBezTo>
                      <a:cubicBezTo>
                        <a:pt x="10066" y="22087"/>
                        <a:pt x="12584" y="18799"/>
                        <a:pt x="15317" y="15571"/>
                      </a:cubicBezTo>
                      <a:cubicBezTo>
                        <a:pt x="16382" y="14318"/>
                        <a:pt x="17460" y="13153"/>
                        <a:pt x="18250" y="11699"/>
                      </a:cubicBezTo>
                      <a:cubicBezTo>
                        <a:pt x="18545" y="11164"/>
                        <a:pt x="19482" y="9543"/>
                        <a:pt x="19094" y="10019"/>
                      </a:cubicBezTo>
                      <a:cubicBezTo>
                        <a:pt x="15960" y="13903"/>
                        <a:pt x="19047" y="9985"/>
                        <a:pt x="19911" y="8177"/>
                      </a:cubicBezTo>
                      <a:cubicBezTo>
                        <a:pt x="21311" y="5351"/>
                        <a:pt x="20212" y="2002"/>
                        <a:pt x="17386" y="60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383" name="Google Shape;1383;p6"/>
              <p:cNvSpPr/>
              <p:nvPr/>
            </p:nvSpPr>
            <p:spPr>
              <a:xfrm>
                <a:off x="4229273" y="2466848"/>
                <a:ext cx="132021" cy="59521"/>
              </a:xfrm>
              <a:custGeom>
                <a:avLst/>
                <a:gdLst/>
                <a:ahLst/>
                <a:cxnLst/>
                <a:rect l="l" t="t" r="r" b="b"/>
                <a:pathLst>
                  <a:path w="132021" h="59521" extrusionOk="0">
                    <a:moveTo>
                      <a:pt x="37" y="44432"/>
                    </a:moveTo>
                    <a:cubicBezTo>
                      <a:pt x="1423" y="35659"/>
                      <a:pt x="27014" y="51143"/>
                      <a:pt x="58411" y="42992"/>
                    </a:cubicBezTo>
                    <a:cubicBezTo>
                      <a:pt x="93772" y="33810"/>
                      <a:pt x="108265" y="9352"/>
                      <a:pt x="113884" y="217"/>
                    </a:cubicBezTo>
                    <a:cubicBezTo>
                      <a:pt x="114935" y="-1491"/>
                      <a:pt x="133339" y="7376"/>
                      <a:pt x="131946" y="9928"/>
                    </a:cubicBezTo>
                    <a:cubicBezTo>
                      <a:pt x="112799" y="44901"/>
                      <a:pt x="79748" y="55697"/>
                      <a:pt x="59228" y="58416"/>
                    </a:cubicBezTo>
                    <a:cubicBezTo>
                      <a:pt x="23478" y="63164"/>
                      <a:pt x="-1088" y="51504"/>
                      <a:pt x="37" y="44432"/>
                    </a:cubicBezTo>
                    <a:close/>
                  </a:path>
                </a:pathLst>
              </a:custGeom>
              <a:solidFill>
                <a:srgbClr val="000000">
                  <a:alpha val="1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4" name="Google Shape;1384;p6"/>
              <p:cNvSpPr/>
              <p:nvPr/>
            </p:nvSpPr>
            <p:spPr>
              <a:xfrm>
                <a:off x="4226093" y="2405275"/>
                <a:ext cx="126517" cy="111594"/>
              </a:xfrm>
              <a:custGeom>
                <a:avLst/>
                <a:gdLst/>
                <a:ahLst/>
                <a:cxnLst/>
                <a:rect l="l" t="t" r="r" b="b"/>
                <a:pathLst>
                  <a:path w="126517" h="111594" extrusionOk="0">
                    <a:moveTo>
                      <a:pt x="237" y="109354"/>
                    </a:moveTo>
                    <a:cubicBezTo>
                      <a:pt x="-3808" y="101451"/>
                      <a:pt x="44961" y="80950"/>
                      <a:pt x="70940" y="61535"/>
                    </a:cubicBezTo>
                    <a:cubicBezTo>
                      <a:pt x="100207" y="39662"/>
                      <a:pt x="104379" y="11547"/>
                      <a:pt x="106127" y="965"/>
                    </a:cubicBezTo>
                    <a:cubicBezTo>
                      <a:pt x="106456" y="-1017"/>
                      <a:pt x="126842" y="228"/>
                      <a:pt x="126514" y="3122"/>
                    </a:cubicBezTo>
                    <a:cubicBezTo>
                      <a:pt x="122020" y="42742"/>
                      <a:pt x="95499" y="65232"/>
                      <a:pt x="77537" y="75512"/>
                    </a:cubicBezTo>
                    <a:cubicBezTo>
                      <a:pt x="46234" y="93421"/>
                      <a:pt x="5374" y="119406"/>
                      <a:pt x="237" y="109354"/>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06 One column">
  <p:cSld name="CUSTOM_5">
    <p:spTree>
      <p:nvGrpSpPr>
        <p:cNvPr id="1" name="Shape 1385"/>
        <p:cNvGrpSpPr/>
        <p:nvPr/>
      </p:nvGrpSpPr>
      <p:grpSpPr>
        <a:xfrm>
          <a:off x="0" y="0"/>
          <a:ext cx="0" cy="0"/>
          <a:chOff x="0" y="0"/>
          <a:chExt cx="0" cy="0"/>
        </a:xfrm>
      </p:grpSpPr>
      <p:sp>
        <p:nvSpPr>
          <p:cNvPr id="1386" name="Google Shape;1386;p7"/>
          <p:cNvSpPr/>
          <p:nvPr/>
        </p:nvSpPr>
        <p:spPr>
          <a:xfrm>
            <a:off x="-6435" y="0"/>
            <a:ext cx="3454628" cy="3096529"/>
          </a:xfrm>
          <a:custGeom>
            <a:avLst/>
            <a:gdLst/>
            <a:ahLst/>
            <a:cxnLst/>
            <a:rect l="l" t="t" r="r" b="b"/>
            <a:pathLst>
              <a:path w="3454628" h="3096529" extrusionOk="0">
                <a:moveTo>
                  <a:pt x="0" y="0"/>
                </a:moveTo>
                <a:lnTo>
                  <a:pt x="0" y="3050108"/>
                </a:lnTo>
                <a:cubicBezTo>
                  <a:pt x="1043777" y="3177282"/>
                  <a:pt x="2133742" y="3057915"/>
                  <a:pt x="2757981" y="2507583"/>
                </a:cubicBezTo>
                <a:cubicBezTo>
                  <a:pt x="3642653" y="1727649"/>
                  <a:pt x="3621441" y="888819"/>
                  <a:pt x="3049009" y="0"/>
                </a:cubicBezTo>
                <a:lnTo>
                  <a:pt x="0"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7" name="Google Shape;1387;p7"/>
          <p:cNvSpPr/>
          <p:nvPr/>
        </p:nvSpPr>
        <p:spPr>
          <a:xfrm>
            <a:off x="7660200" y="3096525"/>
            <a:ext cx="4531796" cy="3763448"/>
          </a:xfrm>
          <a:custGeom>
            <a:avLst/>
            <a:gdLst/>
            <a:ahLst/>
            <a:cxnLst/>
            <a:rect l="l" t="t" r="r" b="b"/>
            <a:pathLst>
              <a:path w="4531796" h="5395624" extrusionOk="0">
                <a:moveTo>
                  <a:pt x="4531797" y="0"/>
                </a:moveTo>
                <a:cubicBezTo>
                  <a:pt x="2577990" y="78330"/>
                  <a:pt x="223903" y="3113512"/>
                  <a:pt x="5035" y="5064874"/>
                </a:cubicBezTo>
                <a:cubicBezTo>
                  <a:pt x="-7953" y="5180697"/>
                  <a:pt x="4558" y="5290897"/>
                  <a:pt x="38295" y="5395625"/>
                </a:cubicBezTo>
                <a:lnTo>
                  <a:pt x="4531797" y="5395625"/>
                </a:lnTo>
                <a:lnTo>
                  <a:pt x="4531797"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8" name="Google Shape;1388;p7"/>
          <p:cNvSpPr/>
          <p:nvPr/>
        </p:nvSpPr>
        <p:spPr>
          <a:xfrm>
            <a:off x="455688" y="503075"/>
            <a:ext cx="11280631" cy="5851855"/>
          </a:xfrm>
          <a:custGeom>
            <a:avLst/>
            <a:gdLst/>
            <a:ahLst/>
            <a:cxnLst/>
            <a:rect l="l" t="t" r="r" b="b"/>
            <a:pathLst>
              <a:path w="8660753" h="2837263" extrusionOk="0">
                <a:moveTo>
                  <a:pt x="0" y="0"/>
                </a:moveTo>
                <a:lnTo>
                  <a:pt x="8660754" y="0"/>
                </a:lnTo>
                <a:lnTo>
                  <a:pt x="8660754" y="2837263"/>
                </a:lnTo>
                <a:lnTo>
                  <a:pt x="0" y="2837263"/>
                </a:lnTo>
                <a:lnTo>
                  <a:pt x="0" y="0"/>
                </a:lnTo>
                <a:close/>
              </a:path>
            </a:pathLst>
          </a:custGeom>
          <a:noFill/>
          <a:ln w="38100" cap="rnd" cmpd="sng">
            <a:solidFill>
              <a:schemeClr val="accen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389" name="Google Shape;1389;p7"/>
          <p:cNvGrpSpPr/>
          <p:nvPr/>
        </p:nvGrpSpPr>
        <p:grpSpPr>
          <a:xfrm rot="10155005">
            <a:off x="11289205" y="4699606"/>
            <a:ext cx="859957" cy="887025"/>
            <a:chOff x="4846008" y="1466616"/>
            <a:chExt cx="793673" cy="818804"/>
          </a:xfrm>
        </p:grpSpPr>
        <p:grpSp>
          <p:nvGrpSpPr>
            <p:cNvPr id="1390" name="Google Shape;1390;p7"/>
            <p:cNvGrpSpPr/>
            <p:nvPr/>
          </p:nvGrpSpPr>
          <p:grpSpPr>
            <a:xfrm>
              <a:off x="4846008" y="1576754"/>
              <a:ext cx="720669" cy="708666"/>
              <a:chOff x="4846008" y="1576754"/>
              <a:chExt cx="720669" cy="708666"/>
            </a:xfrm>
          </p:grpSpPr>
          <p:sp>
            <p:nvSpPr>
              <p:cNvPr id="1391" name="Google Shape;1391;p7"/>
              <p:cNvSpPr/>
              <p:nvPr/>
            </p:nvSpPr>
            <p:spPr>
              <a:xfrm>
                <a:off x="4846028" y="1576754"/>
                <a:ext cx="720649" cy="708648"/>
              </a:xfrm>
              <a:custGeom>
                <a:avLst/>
                <a:gdLst/>
                <a:ahLst/>
                <a:cxnLst/>
                <a:rect l="l" t="t" r="r" b="b"/>
                <a:pathLst>
                  <a:path w="720649" h="708648" extrusionOk="0">
                    <a:moveTo>
                      <a:pt x="700005" y="2762"/>
                    </a:moveTo>
                    <a:cubicBezTo>
                      <a:pt x="700005" y="2762"/>
                      <a:pt x="726258" y="73700"/>
                      <a:pt x="719554" y="172042"/>
                    </a:cubicBezTo>
                    <a:cubicBezTo>
                      <a:pt x="712308" y="278355"/>
                      <a:pt x="668133" y="417169"/>
                      <a:pt x="554929" y="546031"/>
                    </a:cubicBezTo>
                    <a:cubicBezTo>
                      <a:pt x="391884" y="731625"/>
                      <a:pt x="0" y="707636"/>
                      <a:pt x="0" y="707636"/>
                    </a:cubicBezTo>
                    <a:cubicBezTo>
                      <a:pt x="0" y="707636"/>
                      <a:pt x="7260" y="585773"/>
                      <a:pt x="41811" y="457620"/>
                    </a:cubicBezTo>
                    <a:cubicBezTo>
                      <a:pt x="69631" y="354436"/>
                      <a:pt x="120129" y="246147"/>
                      <a:pt x="160641" y="201925"/>
                    </a:cubicBezTo>
                    <a:cubicBezTo>
                      <a:pt x="217145" y="140244"/>
                      <a:pt x="321710" y="60539"/>
                      <a:pt x="428746" y="28379"/>
                    </a:cubicBezTo>
                    <a:cubicBezTo>
                      <a:pt x="564499" y="-12414"/>
                      <a:pt x="700005" y="2762"/>
                      <a:pt x="700005" y="2762"/>
                    </a:cubicBezTo>
                    <a:close/>
                  </a:path>
                </a:pathLst>
              </a:custGeom>
              <a:solidFill>
                <a:srgbClr val="693C1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2" name="Google Shape;1392;p7"/>
              <p:cNvSpPr/>
              <p:nvPr/>
            </p:nvSpPr>
            <p:spPr>
              <a:xfrm>
                <a:off x="4846008" y="1714935"/>
                <a:ext cx="710881" cy="570485"/>
              </a:xfrm>
              <a:custGeom>
                <a:avLst/>
                <a:gdLst/>
                <a:ahLst/>
                <a:cxnLst/>
                <a:rect l="l" t="t" r="r" b="b"/>
                <a:pathLst>
                  <a:path w="710881" h="570485" extrusionOk="0">
                    <a:moveTo>
                      <a:pt x="160594" y="63731"/>
                    </a:moveTo>
                    <a:cubicBezTo>
                      <a:pt x="120082" y="107953"/>
                      <a:pt x="69618" y="216255"/>
                      <a:pt x="41798" y="319439"/>
                    </a:cubicBezTo>
                    <a:cubicBezTo>
                      <a:pt x="7246" y="447591"/>
                      <a:pt x="0" y="569475"/>
                      <a:pt x="0" y="569475"/>
                    </a:cubicBezTo>
                    <a:cubicBezTo>
                      <a:pt x="0" y="569475"/>
                      <a:pt x="391864" y="593451"/>
                      <a:pt x="554909" y="407856"/>
                    </a:cubicBezTo>
                    <a:cubicBezTo>
                      <a:pt x="646882" y="303158"/>
                      <a:pt x="692826" y="192198"/>
                      <a:pt x="710881" y="97130"/>
                    </a:cubicBezTo>
                    <a:cubicBezTo>
                      <a:pt x="653493" y="56833"/>
                      <a:pt x="572462" y="13254"/>
                      <a:pt x="479618" y="2792"/>
                    </a:cubicBezTo>
                    <a:cubicBezTo>
                      <a:pt x="371069" y="-9443"/>
                      <a:pt x="255822" y="20828"/>
                      <a:pt x="175100" y="48990"/>
                    </a:cubicBezTo>
                    <a:cubicBezTo>
                      <a:pt x="170178" y="53946"/>
                      <a:pt x="164960" y="58962"/>
                      <a:pt x="160594" y="63731"/>
                    </a:cubicBezTo>
                    <a:close/>
                  </a:path>
                </a:pathLst>
              </a:custGeom>
              <a:solidFill>
                <a:srgbClr val="8C68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3" name="Google Shape;1393;p7"/>
              <p:cNvSpPr/>
              <p:nvPr/>
            </p:nvSpPr>
            <p:spPr>
              <a:xfrm>
                <a:off x="4846008" y="1888778"/>
                <a:ext cx="645669" cy="396642"/>
              </a:xfrm>
              <a:custGeom>
                <a:avLst/>
                <a:gdLst/>
                <a:ahLst/>
                <a:cxnLst/>
                <a:rect l="l" t="t" r="r" b="b"/>
                <a:pathLst>
                  <a:path w="645669" h="396642" extrusionOk="0">
                    <a:moveTo>
                      <a:pt x="48019" y="126247"/>
                    </a:moveTo>
                    <a:cubicBezTo>
                      <a:pt x="46111" y="132731"/>
                      <a:pt x="43546" y="139133"/>
                      <a:pt x="41798" y="145596"/>
                    </a:cubicBezTo>
                    <a:cubicBezTo>
                      <a:pt x="7246" y="273748"/>
                      <a:pt x="0" y="395632"/>
                      <a:pt x="0" y="395632"/>
                    </a:cubicBezTo>
                    <a:cubicBezTo>
                      <a:pt x="0" y="395632"/>
                      <a:pt x="391864" y="419608"/>
                      <a:pt x="554909" y="234013"/>
                    </a:cubicBezTo>
                    <a:cubicBezTo>
                      <a:pt x="592621" y="191084"/>
                      <a:pt x="622089" y="147069"/>
                      <a:pt x="645670" y="103504"/>
                    </a:cubicBezTo>
                    <a:cubicBezTo>
                      <a:pt x="590411" y="59349"/>
                      <a:pt x="507036" y="3842"/>
                      <a:pt x="432040" y="426"/>
                    </a:cubicBezTo>
                    <a:cubicBezTo>
                      <a:pt x="285109" y="-6271"/>
                      <a:pt x="139082" y="67352"/>
                      <a:pt x="48019" y="126247"/>
                    </a:cubicBezTo>
                    <a:close/>
                  </a:path>
                </a:pathLst>
              </a:custGeom>
              <a:solidFill>
                <a:srgbClr val="9F81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4" name="Google Shape;1394;p7"/>
              <p:cNvSpPr/>
              <p:nvPr/>
            </p:nvSpPr>
            <p:spPr>
              <a:xfrm>
                <a:off x="4898213" y="1926580"/>
                <a:ext cx="453698" cy="315101"/>
              </a:xfrm>
              <a:custGeom>
                <a:avLst/>
                <a:gdLst/>
                <a:ahLst/>
                <a:cxnLst/>
                <a:rect l="l" t="t" r="r" b="b"/>
                <a:pathLst>
                  <a:path w="453698" h="315101" extrusionOk="0">
                    <a:moveTo>
                      <a:pt x="0" y="315102"/>
                    </a:moveTo>
                    <a:cubicBezTo>
                      <a:pt x="0" y="315102"/>
                      <a:pt x="201896" y="305049"/>
                      <a:pt x="315408" y="247794"/>
                    </a:cubicBezTo>
                    <a:cubicBezTo>
                      <a:pt x="428920" y="190539"/>
                      <a:pt x="468213" y="145976"/>
                      <a:pt x="449058" y="84207"/>
                    </a:cubicBezTo>
                    <a:cubicBezTo>
                      <a:pt x="422973" y="96"/>
                      <a:pt x="319399" y="-26914"/>
                      <a:pt x="205887" y="30340"/>
                    </a:cubicBezTo>
                    <a:cubicBezTo>
                      <a:pt x="92375" y="87602"/>
                      <a:pt x="0" y="315102"/>
                      <a:pt x="0" y="315102"/>
                    </a:cubicBezTo>
                    <a:close/>
                  </a:path>
                </a:pathLst>
              </a:custGeom>
              <a:solidFill>
                <a:srgbClr val="A88C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5" name="Google Shape;1395;p7"/>
              <p:cNvSpPr/>
              <p:nvPr/>
            </p:nvSpPr>
            <p:spPr>
              <a:xfrm>
                <a:off x="4949949" y="2135255"/>
                <a:ext cx="417112" cy="148136"/>
              </a:xfrm>
              <a:custGeom>
                <a:avLst/>
                <a:gdLst/>
                <a:ahLst/>
                <a:cxnLst/>
                <a:rect l="l" t="t" r="r" b="b"/>
                <a:pathLst>
                  <a:path w="417112" h="148136" extrusionOk="0">
                    <a:moveTo>
                      <a:pt x="0" y="148137"/>
                    </a:moveTo>
                    <a:cubicBezTo>
                      <a:pt x="79296" y="144406"/>
                      <a:pt x="190169" y="131990"/>
                      <a:pt x="291003" y="92610"/>
                    </a:cubicBezTo>
                    <a:cubicBezTo>
                      <a:pt x="365765" y="51877"/>
                      <a:pt x="417112" y="0"/>
                      <a:pt x="417112" y="0"/>
                    </a:cubicBezTo>
                    <a:cubicBezTo>
                      <a:pt x="417112" y="0"/>
                      <a:pt x="320498" y="67080"/>
                      <a:pt x="212357" y="97164"/>
                    </a:cubicBezTo>
                    <a:cubicBezTo>
                      <a:pt x="105562" y="126873"/>
                      <a:pt x="4146" y="147300"/>
                      <a:pt x="0" y="148137"/>
                    </a:cubicBezTo>
                    <a:close/>
                  </a:path>
                </a:pathLst>
              </a:custGeom>
              <a:solidFill>
                <a:srgbClr val="D4BC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96" name="Google Shape;1396;p7"/>
            <p:cNvGrpSpPr/>
            <p:nvPr/>
          </p:nvGrpSpPr>
          <p:grpSpPr>
            <a:xfrm>
              <a:off x="4898213" y="1466616"/>
              <a:ext cx="741468" cy="775065"/>
              <a:chOff x="4898213" y="1466616"/>
              <a:chExt cx="741468" cy="775065"/>
            </a:xfrm>
          </p:grpSpPr>
          <p:sp>
            <p:nvSpPr>
              <p:cNvPr id="1397" name="Google Shape;1397;p7"/>
              <p:cNvSpPr/>
              <p:nvPr/>
            </p:nvSpPr>
            <p:spPr>
              <a:xfrm>
                <a:off x="4904529" y="1466843"/>
                <a:ext cx="735152" cy="759728"/>
              </a:xfrm>
              <a:custGeom>
                <a:avLst/>
                <a:gdLst/>
                <a:ahLst/>
                <a:cxnLst/>
                <a:rect l="l" t="t" r="r" b="b"/>
                <a:pathLst>
                  <a:path w="735152" h="759728" extrusionOk="0">
                    <a:moveTo>
                      <a:pt x="0" y="759729"/>
                    </a:moveTo>
                    <a:cubicBezTo>
                      <a:pt x="0" y="759729"/>
                      <a:pt x="148539" y="663436"/>
                      <a:pt x="353461" y="456008"/>
                    </a:cubicBezTo>
                    <a:cubicBezTo>
                      <a:pt x="558385" y="248580"/>
                      <a:pt x="735152" y="9106"/>
                      <a:pt x="735152" y="9106"/>
                    </a:cubicBezTo>
                    <a:cubicBezTo>
                      <a:pt x="735152" y="9106"/>
                      <a:pt x="728930" y="2670"/>
                      <a:pt x="721999" y="614"/>
                    </a:cubicBezTo>
                    <a:cubicBezTo>
                      <a:pt x="715067" y="-1435"/>
                      <a:pt x="702516" y="2302"/>
                      <a:pt x="702516" y="2302"/>
                    </a:cubicBezTo>
                    <a:cubicBezTo>
                      <a:pt x="702516" y="2302"/>
                      <a:pt x="538360" y="234550"/>
                      <a:pt x="340214" y="445031"/>
                    </a:cubicBezTo>
                    <a:cubicBezTo>
                      <a:pt x="150019" y="647061"/>
                      <a:pt x="0" y="759729"/>
                      <a:pt x="0" y="759729"/>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8" name="Google Shape;1398;p7"/>
              <p:cNvSpPr/>
              <p:nvPr/>
            </p:nvSpPr>
            <p:spPr>
              <a:xfrm>
                <a:off x="5412644" y="1736935"/>
                <a:ext cx="56476" cy="214647"/>
              </a:xfrm>
              <a:custGeom>
                <a:avLst/>
                <a:gdLst/>
                <a:ahLst/>
                <a:cxnLst/>
                <a:rect l="l" t="t" r="r" b="b"/>
                <a:pathLst>
                  <a:path w="56476" h="214647" extrusionOk="0">
                    <a:moveTo>
                      <a:pt x="10749" y="0"/>
                    </a:moveTo>
                    <a:cubicBezTo>
                      <a:pt x="10749" y="0"/>
                      <a:pt x="44148" y="31778"/>
                      <a:pt x="53424" y="85444"/>
                    </a:cubicBezTo>
                    <a:cubicBezTo>
                      <a:pt x="62706" y="139102"/>
                      <a:pt x="47859" y="214647"/>
                      <a:pt x="47859" y="214647"/>
                    </a:cubicBezTo>
                    <a:cubicBezTo>
                      <a:pt x="47859" y="214647"/>
                      <a:pt x="53189" y="138988"/>
                      <a:pt x="41221" y="88799"/>
                    </a:cubicBezTo>
                    <a:cubicBezTo>
                      <a:pt x="29260" y="38610"/>
                      <a:pt x="0" y="13890"/>
                      <a:pt x="0" y="13890"/>
                    </a:cubicBezTo>
                    <a:lnTo>
                      <a:pt x="10749" y="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9" name="Google Shape;1399;p7"/>
              <p:cNvSpPr/>
              <p:nvPr/>
            </p:nvSpPr>
            <p:spPr>
              <a:xfrm>
                <a:off x="4919410" y="2056388"/>
                <a:ext cx="189773" cy="72571"/>
              </a:xfrm>
              <a:custGeom>
                <a:avLst/>
                <a:gdLst/>
                <a:ahLst/>
                <a:cxnLst/>
                <a:rect l="l" t="t" r="r" b="b"/>
                <a:pathLst>
                  <a:path w="189773" h="72571" extrusionOk="0">
                    <a:moveTo>
                      <a:pt x="168831" y="19757"/>
                    </a:moveTo>
                    <a:cubicBezTo>
                      <a:pt x="168831" y="19757"/>
                      <a:pt x="146107" y="14968"/>
                      <a:pt x="103895" y="28169"/>
                    </a:cubicBezTo>
                    <a:cubicBezTo>
                      <a:pt x="61689" y="41376"/>
                      <a:pt x="0" y="72572"/>
                      <a:pt x="0" y="72572"/>
                    </a:cubicBezTo>
                    <a:cubicBezTo>
                      <a:pt x="0" y="72572"/>
                      <a:pt x="51750" y="36554"/>
                      <a:pt x="99193" y="18411"/>
                    </a:cubicBezTo>
                    <a:cubicBezTo>
                      <a:pt x="146637" y="261"/>
                      <a:pt x="189774" y="0"/>
                      <a:pt x="189774" y="0"/>
                    </a:cubicBezTo>
                    <a:lnTo>
                      <a:pt x="168831" y="19757"/>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0" name="Google Shape;1400;p7"/>
              <p:cNvSpPr/>
              <p:nvPr/>
            </p:nvSpPr>
            <p:spPr>
              <a:xfrm>
                <a:off x="5054501" y="2065564"/>
                <a:ext cx="59759" cy="153822"/>
              </a:xfrm>
              <a:custGeom>
                <a:avLst/>
                <a:gdLst/>
                <a:ahLst/>
                <a:cxnLst/>
                <a:rect l="l" t="t" r="r" b="b"/>
                <a:pathLst>
                  <a:path w="59759" h="153822" extrusionOk="0">
                    <a:moveTo>
                      <a:pt x="59760" y="0"/>
                    </a:moveTo>
                    <a:cubicBezTo>
                      <a:pt x="59760" y="0"/>
                      <a:pt x="53960" y="42829"/>
                      <a:pt x="39018" y="81291"/>
                    </a:cubicBezTo>
                    <a:cubicBezTo>
                      <a:pt x="24083" y="119747"/>
                      <a:pt x="0" y="153823"/>
                      <a:pt x="0" y="153823"/>
                    </a:cubicBezTo>
                    <a:cubicBezTo>
                      <a:pt x="0" y="153823"/>
                      <a:pt x="19134" y="111503"/>
                      <a:pt x="29207" y="77427"/>
                    </a:cubicBezTo>
                    <a:cubicBezTo>
                      <a:pt x="39279" y="43351"/>
                      <a:pt x="40291" y="17527"/>
                      <a:pt x="40291" y="17527"/>
                    </a:cubicBezTo>
                    <a:lnTo>
                      <a:pt x="59760" y="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1" name="Google Shape;1401;p7"/>
              <p:cNvSpPr/>
              <p:nvPr/>
            </p:nvSpPr>
            <p:spPr>
              <a:xfrm>
                <a:off x="5256523" y="1875890"/>
                <a:ext cx="51526" cy="285933"/>
              </a:xfrm>
              <a:custGeom>
                <a:avLst/>
                <a:gdLst/>
                <a:ahLst/>
                <a:cxnLst/>
                <a:rect l="l" t="t" r="r" b="b"/>
                <a:pathLst>
                  <a:path w="51526" h="285933" extrusionOk="0">
                    <a:moveTo>
                      <a:pt x="36862" y="0"/>
                    </a:moveTo>
                    <a:cubicBezTo>
                      <a:pt x="36862" y="0"/>
                      <a:pt x="57864" y="59304"/>
                      <a:pt x="49600" y="129706"/>
                    </a:cubicBezTo>
                    <a:cubicBezTo>
                      <a:pt x="41342" y="200108"/>
                      <a:pt x="0" y="285933"/>
                      <a:pt x="0" y="285933"/>
                    </a:cubicBezTo>
                    <a:cubicBezTo>
                      <a:pt x="0" y="285933"/>
                      <a:pt x="30499" y="194951"/>
                      <a:pt x="35034" y="128728"/>
                    </a:cubicBezTo>
                    <a:cubicBezTo>
                      <a:pt x="39574" y="62512"/>
                      <a:pt x="24238" y="14218"/>
                      <a:pt x="24238" y="14218"/>
                    </a:cubicBezTo>
                    <a:lnTo>
                      <a:pt x="36862" y="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2" name="Google Shape;1402;p7"/>
              <p:cNvSpPr/>
              <p:nvPr/>
            </p:nvSpPr>
            <p:spPr>
              <a:xfrm>
                <a:off x="5006957" y="1862728"/>
                <a:ext cx="294123" cy="87521"/>
              </a:xfrm>
              <a:custGeom>
                <a:avLst/>
                <a:gdLst/>
                <a:ahLst/>
                <a:cxnLst/>
                <a:rect l="l" t="t" r="r" b="b"/>
                <a:pathLst>
                  <a:path w="294123" h="87521" extrusionOk="0">
                    <a:moveTo>
                      <a:pt x="0" y="87522"/>
                    </a:moveTo>
                    <a:cubicBezTo>
                      <a:pt x="0" y="87522"/>
                      <a:pt x="58655" y="41994"/>
                      <a:pt x="133376" y="18875"/>
                    </a:cubicBezTo>
                    <a:cubicBezTo>
                      <a:pt x="208097" y="-4244"/>
                      <a:pt x="294124" y="377"/>
                      <a:pt x="294124" y="377"/>
                    </a:cubicBezTo>
                    <a:lnTo>
                      <a:pt x="276443" y="19926"/>
                    </a:lnTo>
                    <a:cubicBezTo>
                      <a:pt x="276443" y="19926"/>
                      <a:pt x="202706" y="20636"/>
                      <a:pt x="133597" y="37533"/>
                    </a:cubicBezTo>
                    <a:cubicBezTo>
                      <a:pt x="64488" y="54431"/>
                      <a:pt x="0" y="87522"/>
                      <a:pt x="0" y="87522"/>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3" name="Google Shape;1403;p7"/>
              <p:cNvSpPr/>
              <p:nvPr/>
            </p:nvSpPr>
            <p:spPr>
              <a:xfrm>
                <a:off x="5122786" y="1712243"/>
                <a:ext cx="299635" cy="36901"/>
              </a:xfrm>
              <a:custGeom>
                <a:avLst/>
                <a:gdLst/>
                <a:ahLst/>
                <a:cxnLst/>
                <a:rect l="l" t="t" r="r" b="b"/>
                <a:pathLst>
                  <a:path w="299635" h="36901" extrusionOk="0">
                    <a:moveTo>
                      <a:pt x="299636" y="18504"/>
                    </a:moveTo>
                    <a:cubicBezTo>
                      <a:pt x="299636" y="18504"/>
                      <a:pt x="247196" y="-1287"/>
                      <a:pt x="172287" y="66"/>
                    </a:cubicBezTo>
                    <a:cubicBezTo>
                      <a:pt x="97378" y="1412"/>
                      <a:pt x="0" y="23909"/>
                      <a:pt x="0" y="23909"/>
                    </a:cubicBezTo>
                    <a:cubicBezTo>
                      <a:pt x="0" y="23909"/>
                      <a:pt x="98671" y="12851"/>
                      <a:pt x="169769" y="16099"/>
                    </a:cubicBezTo>
                    <a:cubicBezTo>
                      <a:pt x="240874" y="19348"/>
                      <a:pt x="284406" y="36901"/>
                      <a:pt x="284406" y="36901"/>
                    </a:cubicBezTo>
                    <a:lnTo>
                      <a:pt x="299636" y="1850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4" name="Google Shape;1404;p7"/>
              <p:cNvSpPr/>
              <p:nvPr/>
            </p:nvSpPr>
            <p:spPr>
              <a:xfrm>
                <a:off x="4898213" y="1466616"/>
                <a:ext cx="741467" cy="775065"/>
              </a:xfrm>
              <a:custGeom>
                <a:avLst/>
                <a:gdLst/>
                <a:ahLst/>
                <a:cxnLst/>
                <a:rect l="l" t="t" r="r" b="b"/>
                <a:pathLst>
                  <a:path w="741467" h="775065" extrusionOk="0">
                    <a:moveTo>
                      <a:pt x="0" y="775066"/>
                    </a:moveTo>
                    <a:cubicBezTo>
                      <a:pt x="0" y="775066"/>
                      <a:pt x="148545" y="678779"/>
                      <a:pt x="353461" y="471351"/>
                    </a:cubicBezTo>
                    <a:cubicBezTo>
                      <a:pt x="558385" y="263924"/>
                      <a:pt x="741468" y="9334"/>
                      <a:pt x="741468" y="9334"/>
                    </a:cubicBezTo>
                    <a:cubicBezTo>
                      <a:pt x="741468" y="9334"/>
                      <a:pt x="735246" y="2898"/>
                      <a:pt x="728314" y="842"/>
                    </a:cubicBezTo>
                    <a:cubicBezTo>
                      <a:pt x="721383" y="-1208"/>
                      <a:pt x="713734" y="1130"/>
                      <a:pt x="713734" y="1130"/>
                    </a:cubicBezTo>
                    <a:cubicBezTo>
                      <a:pt x="713734" y="1130"/>
                      <a:pt x="538366" y="249893"/>
                      <a:pt x="340214" y="460375"/>
                    </a:cubicBezTo>
                    <a:cubicBezTo>
                      <a:pt x="150025" y="662404"/>
                      <a:pt x="0" y="775066"/>
                      <a:pt x="0" y="775066"/>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5" name="Google Shape;1405;p7"/>
              <p:cNvSpPr/>
              <p:nvPr/>
            </p:nvSpPr>
            <p:spPr>
              <a:xfrm>
                <a:off x="4914374" y="2059911"/>
                <a:ext cx="195425" cy="74895"/>
              </a:xfrm>
              <a:custGeom>
                <a:avLst/>
                <a:gdLst/>
                <a:ahLst/>
                <a:cxnLst/>
                <a:rect l="l" t="t" r="r" b="b"/>
                <a:pathLst>
                  <a:path w="195425" h="74895" extrusionOk="0">
                    <a:moveTo>
                      <a:pt x="173017" y="23393"/>
                    </a:moveTo>
                    <a:cubicBezTo>
                      <a:pt x="173017" y="23393"/>
                      <a:pt x="146101" y="17286"/>
                      <a:pt x="103894" y="30493"/>
                    </a:cubicBezTo>
                    <a:cubicBezTo>
                      <a:pt x="61688" y="43693"/>
                      <a:pt x="0" y="74895"/>
                      <a:pt x="0" y="74895"/>
                    </a:cubicBezTo>
                    <a:cubicBezTo>
                      <a:pt x="0" y="74895"/>
                      <a:pt x="51743" y="38871"/>
                      <a:pt x="99186" y="20728"/>
                    </a:cubicBezTo>
                    <a:cubicBezTo>
                      <a:pt x="146630" y="2585"/>
                      <a:pt x="195426" y="0"/>
                      <a:pt x="195426" y="0"/>
                    </a:cubicBezTo>
                    <a:lnTo>
                      <a:pt x="173017" y="23393"/>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6" name="Google Shape;1406;p7"/>
              <p:cNvSpPr/>
              <p:nvPr/>
            </p:nvSpPr>
            <p:spPr>
              <a:xfrm>
                <a:off x="5045144" y="2071631"/>
                <a:ext cx="62371" cy="157666"/>
              </a:xfrm>
              <a:custGeom>
                <a:avLst/>
                <a:gdLst/>
                <a:ahLst/>
                <a:cxnLst/>
                <a:rect l="l" t="t" r="r" b="b"/>
                <a:pathLst>
                  <a:path w="62371" h="157666" extrusionOk="0">
                    <a:moveTo>
                      <a:pt x="62372" y="0"/>
                    </a:moveTo>
                    <a:cubicBezTo>
                      <a:pt x="62372" y="0"/>
                      <a:pt x="55072" y="47229"/>
                      <a:pt x="39748" y="85531"/>
                    </a:cubicBezTo>
                    <a:cubicBezTo>
                      <a:pt x="24425" y="123832"/>
                      <a:pt x="0" y="157667"/>
                      <a:pt x="0" y="157667"/>
                    </a:cubicBezTo>
                    <a:cubicBezTo>
                      <a:pt x="0" y="157667"/>
                      <a:pt x="19563" y="115541"/>
                      <a:pt x="29977" y="81573"/>
                    </a:cubicBezTo>
                    <a:cubicBezTo>
                      <a:pt x="40391" y="47597"/>
                      <a:pt x="41657" y="16864"/>
                      <a:pt x="41657" y="16864"/>
                    </a:cubicBezTo>
                    <a:lnTo>
                      <a:pt x="62372" y="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7" name="Google Shape;1407;p7"/>
              <p:cNvSpPr/>
              <p:nvPr/>
            </p:nvSpPr>
            <p:spPr>
              <a:xfrm>
                <a:off x="5244977" y="1887972"/>
                <a:ext cx="58601" cy="292362"/>
              </a:xfrm>
              <a:custGeom>
                <a:avLst/>
                <a:gdLst/>
                <a:ahLst/>
                <a:cxnLst/>
                <a:rect l="l" t="t" r="r" b="b"/>
                <a:pathLst>
                  <a:path w="58601" h="292362" extrusionOk="0">
                    <a:moveTo>
                      <a:pt x="46834" y="0"/>
                    </a:moveTo>
                    <a:cubicBezTo>
                      <a:pt x="46834" y="0"/>
                      <a:pt x="66136" y="68011"/>
                      <a:pt x="55299" y="138057"/>
                    </a:cubicBezTo>
                    <a:cubicBezTo>
                      <a:pt x="44456" y="208111"/>
                      <a:pt x="0" y="292362"/>
                      <a:pt x="0" y="292362"/>
                    </a:cubicBezTo>
                    <a:cubicBezTo>
                      <a:pt x="0" y="292362"/>
                      <a:pt x="33815" y="202559"/>
                      <a:pt x="40780" y="136550"/>
                    </a:cubicBezTo>
                    <a:cubicBezTo>
                      <a:pt x="47738" y="70542"/>
                      <a:pt x="31578" y="15899"/>
                      <a:pt x="31578" y="15899"/>
                    </a:cubicBezTo>
                    <a:lnTo>
                      <a:pt x="46834" y="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8" name="Google Shape;1408;p7"/>
              <p:cNvSpPr/>
              <p:nvPr/>
            </p:nvSpPr>
            <p:spPr>
              <a:xfrm>
                <a:off x="4996957" y="1868630"/>
                <a:ext cx="302435" cy="88149"/>
              </a:xfrm>
              <a:custGeom>
                <a:avLst/>
                <a:gdLst/>
                <a:ahLst/>
                <a:cxnLst/>
                <a:rect l="l" t="t" r="r" b="b"/>
                <a:pathLst>
                  <a:path w="302435" h="88149" extrusionOk="0">
                    <a:moveTo>
                      <a:pt x="0" y="88150"/>
                    </a:moveTo>
                    <a:cubicBezTo>
                      <a:pt x="0" y="88150"/>
                      <a:pt x="58662" y="42615"/>
                      <a:pt x="133383" y="19503"/>
                    </a:cubicBezTo>
                    <a:cubicBezTo>
                      <a:pt x="208104" y="-3616"/>
                      <a:pt x="302435" y="242"/>
                      <a:pt x="302435" y="242"/>
                    </a:cubicBezTo>
                    <a:cubicBezTo>
                      <a:pt x="302435" y="242"/>
                      <a:pt x="283348" y="19476"/>
                      <a:pt x="281084" y="20528"/>
                    </a:cubicBezTo>
                    <a:cubicBezTo>
                      <a:pt x="278828" y="21579"/>
                      <a:pt x="202713" y="21258"/>
                      <a:pt x="133604" y="38162"/>
                    </a:cubicBezTo>
                    <a:cubicBezTo>
                      <a:pt x="64488" y="55059"/>
                      <a:pt x="0" y="88150"/>
                      <a:pt x="0" y="8815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9" name="Google Shape;1409;p7"/>
              <p:cNvSpPr/>
              <p:nvPr/>
            </p:nvSpPr>
            <p:spPr>
              <a:xfrm>
                <a:off x="5107228" y="1715940"/>
                <a:ext cx="307900" cy="40048"/>
              </a:xfrm>
              <a:custGeom>
                <a:avLst/>
                <a:gdLst/>
                <a:ahLst/>
                <a:cxnLst/>
                <a:rect l="l" t="t" r="r" b="b"/>
                <a:pathLst>
                  <a:path w="307900" h="40048" extrusionOk="0">
                    <a:moveTo>
                      <a:pt x="307900" y="18584"/>
                    </a:moveTo>
                    <a:cubicBezTo>
                      <a:pt x="307900" y="18584"/>
                      <a:pt x="247196" y="-1287"/>
                      <a:pt x="172287" y="66"/>
                    </a:cubicBezTo>
                    <a:cubicBezTo>
                      <a:pt x="97378" y="1419"/>
                      <a:pt x="0" y="23908"/>
                      <a:pt x="0" y="23908"/>
                    </a:cubicBezTo>
                    <a:cubicBezTo>
                      <a:pt x="0" y="23908"/>
                      <a:pt x="98671" y="12851"/>
                      <a:pt x="169776" y="16099"/>
                    </a:cubicBezTo>
                    <a:cubicBezTo>
                      <a:pt x="240874" y="19347"/>
                      <a:pt x="292932" y="40049"/>
                      <a:pt x="292932" y="40049"/>
                    </a:cubicBezTo>
                    <a:lnTo>
                      <a:pt x="307900" y="18584"/>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0" name="Google Shape;1410;p7"/>
              <p:cNvSpPr/>
              <p:nvPr/>
            </p:nvSpPr>
            <p:spPr>
              <a:xfrm>
                <a:off x="5411184" y="1739721"/>
                <a:ext cx="55126" cy="222617"/>
              </a:xfrm>
              <a:custGeom>
                <a:avLst/>
                <a:gdLst/>
                <a:ahLst/>
                <a:cxnLst/>
                <a:rect l="l" t="t" r="r" b="b"/>
                <a:pathLst>
                  <a:path w="55126" h="222617" extrusionOk="0">
                    <a:moveTo>
                      <a:pt x="10052" y="0"/>
                    </a:moveTo>
                    <a:cubicBezTo>
                      <a:pt x="10052" y="0"/>
                      <a:pt x="46968" y="39789"/>
                      <a:pt x="53665" y="93829"/>
                    </a:cubicBezTo>
                    <a:cubicBezTo>
                      <a:pt x="60356" y="147876"/>
                      <a:pt x="41905" y="222617"/>
                      <a:pt x="41905" y="222617"/>
                    </a:cubicBezTo>
                    <a:cubicBezTo>
                      <a:pt x="41905" y="222617"/>
                      <a:pt x="50859" y="147306"/>
                      <a:pt x="41309" y="96601"/>
                    </a:cubicBezTo>
                    <a:cubicBezTo>
                      <a:pt x="31765" y="45896"/>
                      <a:pt x="0" y="16328"/>
                      <a:pt x="0" y="16328"/>
                    </a:cubicBezTo>
                    <a:lnTo>
                      <a:pt x="10052" y="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411" name="Google Shape;1411;p7"/>
          <p:cNvGrpSpPr/>
          <p:nvPr/>
        </p:nvGrpSpPr>
        <p:grpSpPr>
          <a:xfrm>
            <a:off x="10685765" y="5137758"/>
            <a:ext cx="1010351" cy="992533"/>
            <a:chOff x="1521767" y="2498618"/>
            <a:chExt cx="754387" cy="741194"/>
          </a:xfrm>
        </p:grpSpPr>
        <p:sp>
          <p:nvSpPr>
            <p:cNvPr id="1412" name="Google Shape;1412;p7"/>
            <p:cNvSpPr/>
            <p:nvPr/>
          </p:nvSpPr>
          <p:spPr>
            <a:xfrm>
              <a:off x="1521767" y="2498618"/>
              <a:ext cx="754387" cy="741194"/>
            </a:xfrm>
            <a:custGeom>
              <a:avLst/>
              <a:gdLst/>
              <a:ahLst/>
              <a:cxnLst/>
              <a:rect l="l" t="t" r="r" b="b"/>
              <a:pathLst>
                <a:path w="754387" h="741194" extrusionOk="0">
                  <a:moveTo>
                    <a:pt x="46742" y="560458"/>
                  </a:moveTo>
                  <a:cubicBezTo>
                    <a:pt x="-14135" y="468792"/>
                    <a:pt x="-14539" y="306625"/>
                    <a:pt x="39646" y="216044"/>
                  </a:cubicBezTo>
                  <a:cubicBezTo>
                    <a:pt x="93830" y="125470"/>
                    <a:pt x="160954" y="77752"/>
                    <a:pt x="249105" y="36511"/>
                  </a:cubicBezTo>
                  <a:cubicBezTo>
                    <a:pt x="337256" y="-4738"/>
                    <a:pt x="442389" y="-20912"/>
                    <a:pt x="549949" y="41359"/>
                  </a:cubicBezTo>
                  <a:cubicBezTo>
                    <a:pt x="657509" y="103630"/>
                    <a:pt x="740155" y="191311"/>
                    <a:pt x="751319" y="315519"/>
                  </a:cubicBezTo>
                  <a:cubicBezTo>
                    <a:pt x="761861" y="432727"/>
                    <a:pt x="747475" y="497517"/>
                    <a:pt x="672874" y="593716"/>
                  </a:cubicBezTo>
                  <a:cubicBezTo>
                    <a:pt x="623068" y="657943"/>
                    <a:pt x="531739" y="752435"/>
                    <a:pt x="351812" y="740099"/>
                  </a:cubicBezTo>
                  <a:cubicBezTo>
                    <a:pt x="281860" y="735303"/>
                    <a:pt x="156668" y="725981"/>
                    <a:pt x="46742" y="560458"/>
                  </a:cubicBezTo>
                  <a:close/>
                </a:path>
              </a:pathLst>
            </a:custGeom>
            <a:solidFill>
              <a:srgbClr val="A422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3" name="Google Shape;1413;p7"/>
            <p:cNvSpPr/>
            <p:nvPr/>
          </p:nvSpPr>
          <p:spPr>
            <a:xfrm>
              <a:off x="1521771" y="2567940"/>
              <a:ext cx="649391" cy="671741"/>
            </a:xfrm>
            <a:custGeom>
              <a:avLst/>
              <a:gdLst/>
              <a:ahLst/>
              <a:cxnLst/>
              <a:rect l="l" t="t" r="r" b="b"/>
              <a:pathLst>
                <a:path w="649391" h="671741" extrusionOk="0">
                  <a:moveTo>
                    <a:pt x="335151" y="267"/>
                  </a:moveTo>
                  <a:cubicBezTo>
                    <a:pt x="240621" y="-3149"/>
                    <a:pt x="150624" y="26761"/>
                    <a:pt x="106441" y="61004"/>
                  </a:cubicBezTo>
                  <a:cubicBezTo>
                    <a:pt x="106361" y="61078"/>
                    <a:pt x="106281" y="61165"/>
                    <a:pt x="106201" y="61239"/>
                  </a:cubicBezTo>
                  <a:cubicBezTo>
                    <a:pt x="81911" y="85020"/>
                    <a:pt x="59862" y="112868"/>
                    <a:pt x="39609" y="146722"/>
                  </a:cubicBezTo>
                  <a:cubicBezTo>
                    <a:pt x="-14576" y="237303"/>
                    <a:pt x="-14094" y="399497"/>
                    <a:pt x="46782" y="491163"/>
                  </a:cubicBezTo>
                  <a:cubicBezTo>
                    <a:pt x="156709" y="656686"/>
                    <a:pt x="281816" y="665941"/>
                    <a:pt x="351769" y="670737"/>
                  </a:cubicBezTo>
                  <a:cubicBezTo>
                    <a:pt x="364633" y="671621"/>
                    <a:pt x="376976" y="671855"/>
                    <a:pt x="388951" y="671694"/>
                  </a:cubicBezTo>
                  <a:cubicBezTo>
                    <a:pt x="524201" y="622951"/>
                    <a:pt x="701829" y="486468"/>
                    <a:pt x="634758" y="241649"/>
                  </a:cubicBezTo>
                  <a:cubicBezTo>
                    <a:pt x="586207" y="64440"/>
                    <a:pt x="456911" y="4673"/>
                    <a:pt x="335151" y="267"/>
                  </a:cubicBezTo>
                  <a:close/>
                </a:path>
              </a:pathLst>
            </a:custGeom>
            <a:solidFill>
              <a:srgbClr val="BA3D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4" name="Google Shape;1414;p7"/>
            <p:cNvSpPr/>
            <p:nvPr/>
          </p:nvSpPr>
          <p:spPr>
            <a:xfrm>
              <a:off x="1522027" y="2620407"/>
              <a:ext cx="596713" cy="604520"/>
            </a:xfrm>
            <a:custGeom>
              <a:avLst/>
              <a:gdLst/>
              <a:ahLst/>
              <a:cxnLst/>
              <a:rect l="l" t="t" r="r" b="b"/>
              <a:pathLst>
                <a:path w="596713" h="604520" extrusionOk="0">
                  <a:moveTo>
                    <a:pt x="309310" y="45"/>
                  </a:moveTo>
                  <a:cubicBezTo>
                    <a:pt x="194551" y="1961"/>
                    <a:pt x="81992" y="64299"/>
                    <a:pt x="46407" y="130963"/>
                  </a:cubicBezTo>
                  <a:cubicBezTo>
                    <a:pt x="27613" y="166171"/>
                    <a:pt x="13597" y="196088"/>
                    <a:pt x="1574" y="223734"/>
                  </a:cubicBezTo>
                  <a:cubicBezTo>
                    <a:pt x="-4197" y="289755"/>
                    <a:pt x="5835" y="360251"/>
                    <a:pt x="32778" y="414425"/>
                  </a:cubicBezTo>
                  <a:cubicBezTo>
                    <a:pt x="33799" y="416481"/>
                    <a:pt x="34697" y="418638"/>
                    <a:pt x="35767" y="420647"/>
                  </a:cubicBezTo>
                  <a:cubicBezTo>
                    <a:pt x="39115" y="426922"/>
                    <a:pt x="42703" y="432936"/>
                    <a:pt x="46527" y="438696"/>
                  </a:cubicBezTo>
                  <a:cubicBezTo>
                    <a:pt x="53397" y="449043"/>
                    <a:pt x="60237" y="458707"/>
                    <a:pt x="67210" y="467869"/>
                  </a:cubicBezTo>
                  <a:cubicBezTo>
                    <a:pt x="132450" y="553654"/>
                    <a:pt x="201135" y="588815"/>
                    <a:pt x="259695" y="604520"/>
                  </a:cubicBezTo>
                  <a:cubicBezTo>
                    <a:pt x="310647" y="601319"/>
                    <a:pt x="369168" y="587844"/>
                    <a:pt x="436876" y="559568"/>
                  </a:cubicBezTo>
                  <a:cubicBezTo>
                    <a:pt x="626192" y="480507"/>
                    <a:pt x="646590" y="219226"/>
                    <a:pt x="502034" y="73929"/>
                  </a:cubicBezTo>
                  <a:cubicBezTo>
                    <a:pt x="447826" y="19447"/>
                    <a:pt x="378166" y="-1100"/>
                    <a:pt x="309310" y="45"/>
                  </a:cubicBezTo>
                  <a:close/>
                </a:path>
              </a:pathLst>
            </a:custGeom>
            <a:solidFill>
              <a:srgbClr val="CF58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5" name="Google Shape;1415;p7"/>
            <p:cNvSpPr/>
            <p:nvPr/>
          </p:nvSpPr>
          <p:spPr>
            <a:xfrm>
              <a:off x="1535344" y="2866624"/>
              <a:ext cx="277020" cy="331014"/>
            </a:xfrm>
            <a:custGeom>
              <a:avLst/>
              <a:gdLst/>
              <a:ahLst/>
              <a:cxnLst/>
              <a:rect l="l" t="t" r="r" b="b"/>
              <a:pathLst>
                <a:path w="277020" h="331014" extrusionOk="0">
                  <a:moveTo>
                    <a:pt x="277020" y="327590"/>
                  </a:moveTo>
                  <a:cubicBezTo>
                    <a:pt x="277224" y="339538"/>
                    <a:pt x="146301" y="322513"/>
                    <a:pt x="71415" y="239916"/>
                  </a:cubicBezTo>
                  <a:cubicBezTo>
                    <a:pt x="-1985" y="158959"/>
                    <a:pt x="-7413" y="1045"/>
                    <a:pt x="5451" y="6"/>
                  </a:cubicBezTo>
                  <a:cubicBezTo>
                    <a:pt x="18715" y="-1065"/>
                    <a:pt x="4668" y="131909"/>
                    <a:pt x="85680" y="221987"/>
                  </a:cubicBezTo>
                  <a:cubicBezTo>
                    <a:pt x="166047" y="311349"/>
                    <a:pt x="276820" y="315863"/>
                    <a:pt x="277020" y="327590"/>
                  </a:cubicBezTo>
                  <a:close/>
                </a:path>
              </a:pathLst>
            </a:custGeom>
            <a:solidFill>
              <a:srgbClr val="FFA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6" name="Google Shape;1416;p7"/>
            <p:cNvSpPr/>
            <p:nvPr/>
          </p:nvSpPr>
          <p:spPr>
            <a:xfrm>
              <a:off x="1566324" y="2642572"/>
              <a:ext cx="511149" cy="517694"/>
            </a:xfrm>
            <a:custGeom>
              <a:avLst/>
              <a:gdLst/>
              <a:ahLst/>
              <a:cxnLst/>
              <a:rect l="l" t="t" r="r" b="b"/>
              <a:pathLst>
                <a:path w="511149" h="517694" extrusionOk="0">
                  <a:moveTo>
                    <a:pt x="424480" y="137383"/>
                  </a:moveTo>
                  <a:cubicBezTo>
                    <a:pt x="438140" y="129218"/>
                    <a:pt x="410144" y="-47348"/>
                    <a:pt x="179615" y="12271"/>
                  </a:cubicBezTo>
                  <a:cubicBezTo>
                    <a:pt x="80964" y="37787"/>
                    <a:pt x="-6921" y="118731"/>
                    <a:pt x="431" y="264677"/>
                  </a:cubicBezTo>
                  <a:cubicBezTo>
                    <a:pt x="9365" y="442068"/>
                    <a:pt x="189223" y="574151"/>
                    <a:pt x="388193" y="493443"/>
                  </a:cubicBezTo>
                  <a:cubicBezTo>
                    <a:pt x="572029" y="418869"/>
                    <a:pt x="504988" y="194651"/>
                    <a:pt x="469270" y="211655"/>
                  </a:cubicBezTo>
                  <a:cubicBezTo>
                    <a:pt x="467135" y="212673"/>
                    <a:pt x="465271" y="214515"/>
                    <a:pt x="463580" y="217040"/>
                  </a:cubicBezTo>
                  <a:cubicBezTo>
                    <a:pt x="448232" y="239951"/>
                    <a:pt x="447109" y="319501"/>
                    <a:pt x="386512" y="356256"/>
                  </a:cubicBezTo>
                  <a:cubicBezTo>
                    <a:pt x="348375" y="379388"/>
                    <a:pt x="228139" y="383514"/>
                    <a:pt x="197144" y="295806"/>
                  </a:cubicBezTo>
                  <a:cubicBezTo>
                    <a:pt x="168849" y="215740"/>
                    <a:pt x="207186" y="142258"/>
                    <a:pt x="268608" y="127424"/>
                  </a:cubicBezTo>
                  <a:cubicBezTo>
                    <a:pt x="331511" y="112228"/>
                    <a:pt x="407411" y="147589"/>
                    <a:pt x="424480" y="137383"/>
                  </a:cubicBezTo>
                  <a:close/>
                </a:path>
              </a:pathLst>
            </a:custGeom>
            <a:solidFill>
              <a:srgbClr val="E573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7" name="Google Shape;1417;p7"/>
            <p:cNvSpPr/>
            <p:nvPr/>
          </p:nvSpPr>
          <p:spPr>
            <a:xfrm>
              <a:off x="2010194" y="2913419"/>
              <a:ext cx="46433" cy="81688"/>
            </a:xfrm>
            <a:custGeom>
              <a:avLst/>
              <a:gdLst/>
              <a:ahLst/>
              <a:cxnLst/>
              <a:rect l="l" t="t" r="r" b="b"/>
              <a:pathLst>
                <a:path w="46433" h="81688" extrusionOk="0">
                  <a:moveTo>
                    <a:pt x="37828" y="2175"/>
                  </a:moveTo>
                  <a:cubicBezTo>
                    <a:pt x="24267" y="-13905"/>
                    <a:pt x="-7912" y="63998"/>
                    <a:pt x="1796" y="77365"/>
                  </a:cubicBezTo>
                  <a:cubicBezTo>
                    <a:pt x="10841" y="89822"/>
                    <a:pt x="26242" y="72182"/>
                    <a:pt x="30723" y="64333"/>
                  </a:cubicBezTo>
                  <a:cubicBezTo>
                    <a:pt x="44190" y="40745"/>
                    <a:pt x="54441" y="21872"/>
                    <a:pt x="37828" y="2175"/>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8" name="Google Shape;1418;p7"/>
            <p:cNvSpPr/>
            <p:nvPr/>
          </p:nvSpPr>
          <p:spPr>
            <a:xfrm>
              <a:off x="1864990" y="2999238"/>
              <a:ext cx="151596" cy="115028"/>
            </a:xfrm>
            <a:custGeom>
              <a:avLst/>
              <a:gdLst/>
              <a:ahLst/>
              <a:cxnLst/>
              <a:rect l="l" t="t" r="r" b="b"/>
              <a:pathLst>
                <a:path w="151596" h="115028" extrusionOk="0">
                  <a:moveTo>
                    <a:pt x="1979" y="110831"/>
                  </a:moveTo>
                  <a:cubicBezTo>
                    <a:pt x="-4625" y="95856"/>
                    <a:pt x="7367" y="95367"/>
                    <a:pt x="7941" y="72890"/>
                  </a:cubicBezTo>
                  <a:cubicBezTo>
                    <a:pt x="8515" y="50415"/>
                    <a:pt x="-6304" y="44079"/>
                    <a:pt x="5102" y="35366"/>
                  </a:cubicBezTo>
                  <a:cubicBezTo>
                    <a:pt x="20716" y="23445"/>
                    <a:pt x="30960" y="40724"/>
                    <a:pt x="81057" y="25789"/>
                  </a:cubicBezTo>
                  <a:cubicBezTo>
                    <a:pt x="95216" y="21563"/>
                    <a:pt x="133794" y="-11341"/>
                    <a:pt x="148305" y="4090"/>
                  </a:cubicBezTo>
                  <a:cubicBezTo>
                    <a:pt x="157314" y="13667"/>
                    <a:pt x="146339" y="33095"/>
                    <a:pt x="133366" y="48546"/>
                  </a:cubicBezTo>
                  <a:cubicBezTo>
                    <a:pt x="73502" y="119865"/>
                    <a:pt x="6045" y="120046"/>
                    <a:pt x="1979" y="110831"/>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9" name="Google Shape;1419;p7"/>
            <p:cNvSpPr/>
            <p:nvPr/>
          </p:nvSpPr>
          <p:spPr>
            <a:xfrm>
              <a:off x="1587144" y="2765928"/>
              <a:ext cx="260401" cy="362121"/>
            </a:xfrm>
            <a:custGeom>
              <a:avLst/>
              <a:gdLst/>
              <a:ahLst/>
              <a:cxnLst/>
              <a:rect l="l" t="t" r="r" b="b"/>
              <a:pathLst>
                <a:path w="260401" h="362121" extrusionOk="0">
                  <a:moveTo>
                    <a:pt x="48924" y="277209"/>
                  </a:moveTo>
                  <a:cubicBezTo>
                    <a:pt x="-8225" y="204925"/>
                    <a:pt x="-33655" y="44653"/>
                    <a:pt x="76742" y="4496"/>
                  </a:cubicBezTo>
                  <a:cubicBezTo>
                    <a:pt x="103659" y="-5295"/>
                    <a:pt x="122023" y="-172"/>
                    <a:pt x="144310" y="30596"/>
                  </a:cubicBezTo>
                  <a:cubicBezTo>
                    <a:pt x="159057" y="50949"/>
                    <a:pt x="135703" y="128597"/>
                    <a:pt x="151787" y="180956"/>
                  </a:cubicBezTo>
                  <a:cubicBezTo>
                    <a:pt x="176019" y="259836"/>
                    <a:pt x="252979" y="237461"/>
                    <a:pt x="259983" y="306375"/>
                  </a:cubicBezTo>
                  <a:cubicBezTo>
                    <a:pt x="264081" y="346700"/>
                    <a:pt x="237136" y="357703"/>
                    <a:pt x="219780" y="360643"/>
                  </a:cubicBezTo>
                  <a:cubicBezTo>
                    <a:pt x="179822" y="367408"/>
                    <a:pt x="108718" y="352841"/>
                    <a:pt x="48924" y="277209"/>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0" name="Google Shape;1420;p7"/>
            <p:cNvSpPr/>
            <p:nvPr/>
          </p:nvSpPr>
          <p:spPr>
            <a:xfrm>
              <a:off x="1695226" y="2675046"/>
              <a:ext cx="252632" cy="112970"/>
            </a:xfrm>
            <a:custGeom>
              <a:avLst/>
              <a:gdLst/>
              <a:ahLst/>
              <a:cxnLst/>
              <a:rect l="l" t="t" r="r" b="b"/>
              <a:pathLst>
                <a:path w="252632" h="112970" extrusionOk="0">
                  <a:moveTo>
                    <a:pt x="1413" y="66412"/>
                  </a:moveTo>
                  <a:cubicBezTo>
                    <a:pt x="10647" y="83115"/>
                    <a:pt x="26634" y="68957"/>
                    <a:pt x="45202" y="85513"/>
                  </a:cubicBezTo>
                  <a:cubicBezTo>
                    <a:pt x="60142" y="98834"/>
                    <a:pt x="66432" y="120600"/>
                    <a:pt x="83484" y="110280"/>
                  </a:cubicBezTo>
                  <a:cubicBezTo>
                    <a:pt x="104208" y="97736"/>
                    <a:pt x="107768" y="81796"/>
                    <a:pt x="158583" y="70759"/>
                  </a:cubicBezTo>
                  <a:cubicBezTo>
                    <a:pt x="217957" y="57860"/>
                    <a:pt x="240314" y="74108"/>
                    <a:pt x="250795" y="62166"/>
                  </a:cubicBezTo>
                  <a:cubicBezTo>
                    <a:pt x="263459" y="47747"/>
                    <a:pt x="208717" y="2614"/>
                    <a:pt x="146684" y="89"/>
                  </a:cubicBezTo>
                  <a:cubicBezTo>
                    <a:pt x="90656" y="-2194"/>
                    <a:pt x="-13315" y="39764"/>
                    <a:pt x="1413" y="66412"/>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1" name="Google Shape;1421;p7"/>
            <p:cNvSpPr/>
            <p:nvPr/>
          </p:nvSpPr>
          <p:spPr>
            <a:xfrm>
              <a:off x="1695882" y="2842198"/>
              <a:ext cx="105183" cy="203704"/>
            </a:xfrm>
            <a:custGeom>
              <a:avLst/>
              <a:gdLst/>
              <a:ahLst/>
              <a:cxnLst/>
              <a:rect l="l" t="t" r="r" b="b"/>
              <a:pathLst>
                <a:path w="105183" h="203704" extrusionOk="0">
                  <a:moveTo>
                    <a:pt x="105184" y="203704"/>
                  </a:moveTo>
                  <a:cubicBezTo>
                    <a:pt x="105184" y="203704"/>
                    <a:pt x="41463" y="201186"/>
                    <a:pt x="12758" y="136912"/>
                  </a:cubicBezTo>
                  <a:cubicBezTo>
                    <a:pt x="-21908" y="59298"/>
                    <a:pt x="25056" y="0"/>
                    <a:pt x="25056" y="0"/>
                  </a:cubicBezTo>
                  <a:cubicBezTo>
                    <a:pt x="25056" y="0"/>
                    <a:pt x="13692" y="75679"/>
                    <a:pt x="33724" y="126605"/>
                  </a:cubicBezTo>
                  <a:cubicBezTo>
                    <a:pt x="53756" y="177531"/>
                    <a:pt x="105184" y="203704"/>
                    <a:pt x="105184" y="203704"/>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2" name="Google Shape;1422;p7"/>
            <p:cNvSpPr/>
            <p:nvPr/>
          </p:nvSpPr>
          <p:spPr>
            <a:xfrm>
              <a:off x="1776999" y="2716712"/>
              <a:ext cx="133726" cy="49968"/>
            </a:xfrm>
            <a:custGeom>
              <a:avLst/>
              <a:gdLst/>
              <a:ahLst/>
              <a:cxnLst/>
              <a:rect l="l" t="t" r="r" b="b"/>
              <a:pathLst>
                <a:path w="133726" h="49968" extrusionOk="0">
                  <a:moveTo>
                    <a:pt x="0" y="49968"/>
                  </a:moveTo>
                  <a:cubicBezTo>
                    <a:pt x="0" y="49968"/>
                    <a:pt x="26605" y="10488"/>
                    <a:pt x="60036" y="1942"/>
                  </a:cubicBezTo>
                  <a:cubicBezTo>
                    <a:pt x="93468" y="-6597"/>
                    <a:pt x="133726" y="15786"/>
                    <a:pt x="133726" y="15786"/>
                  </a:cubicBezTo>
                  <a:cubicBezTo>
                    <a:pt x="133726" y="15786"/>
                    <a:pt x="101968" y="11057"/>
                    <a:pt x="68536" y="19603"/>
                  </a:cubicBezTo>
                  <a:cubicBezTo>
                    <a:pt x="35104" y="28149"/>
                    <a:pt x="0" y="49968"/>
                    <a:pt x="0" y="49968"/>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3" name="Google Shape;1423;p7"/>
            <p:cNvSpPr/>
            <p:nvPr/>
          </p:nvSpPr>
          <p:spPr>
            <a:xfrm>
              <a:off x="1892052" y="3010662"/>
              <a:ext cx="110139" cy="56886"/>
            </a:xfrm>
            <a:custGeom>
              <a:avLst/>
              <a:gdLst/>
              <a:ahLst/>
              <a:cxnLst/>
              <a:rect l="l" t="t" r="r" b="b"/>
              <a:pathLst>
                <a:path w="110139" h="56886" extrusionOk="0">
                  <a:moveTo>
                    <a:pt x="28" y="47484"/>
                  </a:moveTo>
                  <a:cubicBezTo>
                    <a:pt x="-988" y="30164"/>
                    <a:pt x="26097" y="40907"/>
                    <a:pt x="61531" y="29910"/>
                  </a:cubicBezTo>
                  <a:cubicBezTo>
                    <a:pt x="84020" y="22931"/>
                    <a:pt x="110139" y="0"/>
                    <a:pt x="110139" y="0"/>
                  </a:cubicBezTo>
                  <a:cubicBezTo>
                    <a:pt x="110139" y="0"/>
                    <a:pt x="95456" y="30117"/>
                    <a:pt x="70261" y="42039"/>
                  </a:cubicBezTo>
                  <a:cubicBezTo>
                    <a:pt x="42115" y="55346"/>
                    <a:pt x="1043" y="64796"/>
                    <a:pt x="28" y="47484"/>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4" name="Google Shape;1424;p7"/>
            <p:cNvSpPr/>
            <p:nvPr/>
          </p:nvSpPr>
          <p:spPr>
            <a:xfrm>
              <a:off x="1804597" y="2797361"/>
              <a:ext cx="194600" cy="184473"/>
            </a:xfrm>
            <a:custGeom>
              <a:avLst/>
              <a:gdLst/>
              <a:ahLst/>
              <a:cxnLst/>
              <a:rect l="l" t="t" r="r" b="b"/>
              <a:pathLst>
                <a:path w="194600" h="184473" extrusionOk="0">
                  <a:moveTo>
                    <a:pt x="18015" y="160500"/>
                  </a:moveTo>
                  <a:cubicBezTo>
                    <a:pt x="-13315" y="128808"/>
                    <a:pt x="-738" y="72364"/>
                    <a:pt x="32402" y="35448"/>
                  </a:cubicBezTo>
                  <a:cubicBezTo>
                    <a:pt x="90923" y="-29736"/>
                    <a:pt x="144847" y="8981"/>
                    <a:pt x="176176" y="40672"/>
                  </a:cubicBezTo>
                  <a:cubicBezTo>
                    <a:pt x="207505" y="72364"/>
                    <a:pt x="197259" y="132251"/>
                    <a:pt x="157718" y="162208"/>
                  </a:cubicBezTo>
                  <a:cubicBezTo>
                    <a:pt x="118178" y="192164"/>
                    <a:pt x="49344" y="192184"/>
                    <a:pt x="18015" y="160500"/>
                  </a:cubicBezTo>
                  <a:close/>
                </a:path>
              </a:pathLst>
            </a:custGeom>
            <a:solidFill>
              <a:srgbClr val="DF7B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5" name="Google Shape;1425;p7"/>
            <p:cNvSpPr/>
            <p:nvPr/>
          </p:nvSpPr>
          <p:spPr>
            <a:xfrm>
              <a:off x="1829739" y="2836336"/>
              <a:ext cx="135326" cy="121109"/>
            </a:xfrm>
            <a:custGeom>
              <a:avLst/>
              <a:gdLst/>
              <a:ahLst/>
              <a:cxnLst/>
              <a:rect l="l" t="t" r="r" b="b"/>
              <a:pathLst>
                <a:path w="135326" h="121109" extrusionOk="0">
                  <a:moveTo>
                    <a:pt x="37480" y="8836"/>
                  </a:moveTo>
                  <a:cubicBezTo>
                    <a:pt x="67948" y="-4759"/>
                    <a:pt x="110062" y="-4223"/>
                    <a:pt x="127108" y="21481"/>
                  </a:cubicBezTo>
                  <a:cubicBezTo>
                    <a:pt x="144154" y="47185"/>
                    <a:pt x="133569" y="93376"/>
                    <a:pt x="105663" y="111659"/>
                  </a:cubicBezTo>
                  <a:cubicBezTo>
                    <a:pt x="77758" y="129943"/>
                    <a:pt x="32531" y="120319"/>
                    <a:pt x="15485" y="94615"/>
                  </a:cubicBezTo>
                  <a:cubicBezTo>
                    <a:pt x="-1561" y="68904"/>
                    <a:pt x="-15881" y="32638"/>
                    <a:pt x="37480" y="8836"/>
                  </a:cubicBezTo>
                  <a:close/>
                </a:path>
              </a:pathLst>
            </a:custGeom>
            <a:solidFill>
              <a:srgbClr val="C568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6" name="Google Shape;1426;p7"/>
            <p:cNvSpPr/>
            <p:nvPr/>
          </p:nvSpPr>
          <p:spPr>
            <a:xfrm>
              <a:off x="1872332" y="2848909"/>
              <a:ext cx="67361" cy="69042"/>
            </a:xfrm>
            <a:custGeom>
              <a:avLst/>
              <a:gdLst/>
              <a:ahLst/>
              <a:cxnLst/>
              <a:rect l="l" t="t" r="r" b="b"/>
              <a:pathLst>
                <a:path w="67361" h="69042" extrusionOk="0">
                  <a:moveTo>
                    <a:pt x="0" y="34518"/>
                  </a:moveTo>
                  <a:cubicBezTo>
                    <a:pt x="0" y="15457"/>
                    <a:pt x="15080" y="0"/>
                    <a:pt x="33681" y="0"/>
                  </a:cubicBezTo>
                  <a:cubicBezTo>
                    <a:pt x="52282" y="0"/>
                    <a:pt x="67362" y="15457"/>
                    <a:pt x="67362" y="34518"/>
                  </a:cubicBezTo>
                  <a:cubicBezTo>
                    <a:pt x="67362" y="53585"/>
                    <a:pt x="52282" y="69042"/>
                    <a:pt x="33681" y="69042"/>
                  </a:cubicBezTo>
                  <a:cubicBezTo>
                    <a:pt x="15080" y="69042"/>
                    <a:pt x="0" y="53585"/>
                    <a:pt x="0" y="34518"/>
                  </a:cubicBezTo>
                  <a:close/>
                </a:path>
              </a:pathLst>
            </a:custGeom>
            <a:solidFill>
              <a:srgbClr val="932D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7" name="Google Shape;1427;p7"/>
            <p:cNvSpPr/>
            <p:nvPr/>
          </p:nvSpPr>
          <p:spPr>
            <a:xfrm>
              <a:off x="1889842" y="2862110"/>
              <a:ext cx="38106" cy="38281"/>
            </a:xfrm>
            <a:custGeom>
              <a:avLst/>
              <a:gdLst/>
              <a:ahLst/>
              <a:cxnLst/>
              <a:rect l="l" t="t" r="r" b="b"/>
              <a:pathLst>
                <a:path w="38106" h="38281" extrusionOk="0">
                  <a:moveTo>
                    <a:pt x="0" y="19141"/>
                  </a:moveTo>
                  <a:cubicBezTo>
                    <a:pt x="0" y="8566"/>
                    <a:pt x="8530" y="0"/>
                    <a:pt x="19053" y="0"/>
                  </a:cubicBezTo>
                  <a:cubicBezTo>
                    <a:pt x="29576" y="0"/>
                    <a:pt x="38106" y="8566"/>
                    <a:pt x="38106" y="19141"/>
                  </a:cubicBezTo>
                  <a:cubicBezTo>
                    <a:pt x="38106" y="29709"/>
                    <a:pt x="29576" y="38282"/>
                    <a:pt x="19053" y="38282"/>
                  </a:cubicBezTo>
                  <a:cubicBezTo>
                    <a:pt x="8530" y="38282"/>
                    <a:pt x="0" y="29709"/>
                    <a:pt x="0" y="19141"/>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8" name="Google Shape;1428;p7"/>
            <p:cNvSpPr/>
            <p:nvPr/>
          </p:nvSpPr>
          <p:spPr>
            <a:xfrm>
              <a:off x="2055575" y="2628764"/>
              <a:ext cx="29150" cy="41850"/>
            </a:xfrm>
            <a:custGeom>
              <a:avLst/>
              <a:gdLst/>
              <a:ahLst/>
              <a:cxnLst/>
              <a:rect l="l" t="t" r="r" b="b"/>
              <a:pathLst>
                <a:path w="29150" h="41850" extrusionOk="0">
                  <a:moveTo>
                    <a:pt x="21998" y="127"/>
                  </a:moveTo>
                  <a:cubicBezTo>
                    <a:pt x="20520" y="442"/>
                    <a:pt x="19178" y="1265"/>
                    <a:pt x="18292" y="2638"/>
                  </a:cubicBezTo>
                  <a:cubicBezTo>
                    <a:pt x="16995" y="4594"/>
                    <a:pt x="15495" y="6617"/>
                    <a:pt x="14466" y="8733"/>
                  </a:cubicBezTo>
                  <a:cubicBezTo>
                    <a:pt x="12561" y="12658"/>
                    <a:pt x="11190" y="16924"/>
                    <a:pt x="9444" y="20929"/>
                  </a:cubicBezTo>
                  <a:cubicBezTo>
                    <a:pt x="6383" y="27961"/>
                    <a:pt x="3199" y="34886"/>
                    <a:pt x="0" y="41851"/>
                  </a:cubicBezTo>
                  <a:cubicBezTo>
                    <a:pt x="5042" y="36078"/>
                    <a:pt x="10028" y="30191"/>
                    <a:pt x="15183" y="24518"/>
                  </a:cubicBezTo>
                  <a:cubicBezTo>
                    <a:pt x="18122" y="21284"/>
                    <a:pt x="21473" y="18297"/>
                    <a:pt x="24270" y="14955"/>
                  </a:cubicBezTo>
                  <a:cubicBezTo>
                    <a:pt x="25781" y="13146"/>
                    <a:pt x="26962" y="11077"/>
                    <a:pt x="28215" y="9095"/>
                  </a:cubicBezTo>
                  <a:cubicBezTo>
                    <a:pt x="29986" y="6355"/>
                    <a:pt x="29161" y="2739"/>
                    <a:pt x="26422" y="964"/>
                  </a:cubicBezTo>
                  <a:cubicBezTo>
                    <a:pt x="25052" y="80"/>
                    <a:pt x="23476" y="-188"/>
                    <a:pt x="21998" y="127"/>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9" name="Google Shape;1429;p7"/>
            <p:cNvSpPr/>
            <p:nvPr/>
          </p:nvSpPr>
          <p:spPr>
            <a:xfrm>
              <a:off x="2075421" y="2692371"/>
              <a:ext cx="30847" cy="29417"/>
            </a:xfrm>
            <a:custGeom>
              <a:avLst/>
              <a:gdLst/>
              <a:ahLst/>
              <a:cxnLst/>
              <a:rect l="l" t="t" r="r" b="b"/>
              <a:pathLst>
                <a:path w="30847" h="29417" extrusionOk="0">
                  <a:moveTo>
                    <a:pt x="25107" y="3"/>
                  </a:moveTo>
                  <a:cubicBezTo>
                    <a:pt x="23596" y="-44"/>
                    <a:pt x="22111" y="558"/>
                    <a:pt x="20922" y="1677"/>
                  </a:cubicBezTo>
                  <a:cubicBezTo>
                    <a:pt x="10493" y="15527"/>
                    <a:pt x="8574" y="18199"/>
                    <a:pt x="10521" y="15547"/>
                  </a:cubicBezTo>
                  <a:cubicBezTo>
                    <a:pt x="13542" y="11428"/>
                    <a:pt x="16505" y="7222"/>
                    <a:pt x="19368" y="2990"/>
                  </a:cubicBezTo>
                  <a:cubicBezTo>
                    <a:pt x="19721" y="2474"/>
                    <a:pt x="18492" y="3860"/>
                    <a:pt x="18053" y="4309"/>
                  </a:cubicBezTo>
                  <a:cubicBezTo>
                    <a:pt x="16868" y="5521"/>
                    <a:pt x="15974" y="6841"/>
                    <a:pt x="15064" y="8254"/>
                  </a:cubicBezTo>
                  <a:cubicBezTo>
                    <a:pt x="12719" y="11897"/>
                    <a:pt x="10201" y="15507"/>
                    <a:pt x="7652" y="19016"/>
                  </a:cubicBezTo>
                  <a:cubicBezTo>
                    <a:pt x="6587" y="20476"/>
                    <a:pt x="3292" y="24729"/>
                    <a:pt x="4424" y="23316"/>
                  </a:cubicBezTo>
                  <a:cubicBezTo>
                    <a:pt x="6482" y="20744"/>
                    <a:pt x="0" y="29417"/>
                    <a:pt x="0" y="29417"/>
                  </a:cubicBezTo>
                  <a:cubicBezTo>
                    <a:pt x="0" y="29417"/>
                    <a:pt x="18766" y="17094"/>
                    <a:pt x="14466" y="19847"/>
                  </a:cubicBezTo>
                  <a:cubicBezTo>
                    <a:pt x="13230" y="20644"/>
                    <a:pt x="12103" y="21548"/>
                    <a:pt x="10880" y="22358"/>
                  </a:cubicBezTo>
                  <a:cubicBezTo>
                    <a:pt x="14537" y="20034"/>
                    <a:pt x="18213" y="17777"/>
                    <a:pt x="21998" y="15668"/>
                  </a:cubicBezTo>
                  <a:cubicBezTo>
                    <a:pt x="23467" y="14844"/>
                    <a:pt x="24781" y="14020"/>
                    <a:pt x="26063" y="12915"/>
                  </a:cubicBezTo>
                  <a:cubicBezTo>
                    <a:pt x="26539" y="12506"/>
                    <a:pt x="28039" y="11401"/>
                    <a:pt x="27498" y="11723"/>
                  </a:cubicBezTo>
                  <a:cubicBezTo>
                    <a:pt x="23098" y="14315"/>
                    <a:pt x="27455" y="11709"/>
                    <a:pt x="28933" y="10283"/>
                  </a:cubicBezTo>
                  <a:cubicBezTo>
                    <a:pt x="31310" y="8053"/>
                    <a:pt x="31525" y="4296"/>
                    <a:pt x="29291" y="1918"/>
                  </a:cubicBezTo>
                  <a:cubicBezTo>
                    <a:pt x="28175" y="726"/>
                    <a:pt x="26618" y="50"/>
                    <a:pt x="25107" y="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0" name="Google Shape;1430;p7"/>
            <p:cNvSpPr/>
            <p:nvPr/>
          </p:nvSpPr>
          <p:spPr>
            <a:xfrm>
              <a:off x="2056411" y="2754257"/>
              <a:ext cx="29363" cy="18102"/>
            </a:xfrm>
            <a:custGeom>
              <a:avLst/>
              <a:gdLst/>
              <a:ahLst/>
              <a:cxnLst/>
              <a:rect l="l" t="t" r="r" b="b"/>
              <a:pathLst>
                <a:path w="29363" h="18102" extrusionOk="0">
                  <a:moveTo>
                    <a:pt x="25227" y="288"/>
                  </a:moveTo>
                  <a:cubicBezTo>
                    <a:pt x="23785" y="-167"/>
                    <a:pt x="22248" y="-107"/>
                    <a:pt x="20803" y="643"/>
                  </a:cubicBezTo>
                  <a:cubicBezTo>
                    <a:pt x="14523" y="5947"/>
                    <a:pt x="15549" y="4983"/>
                    <a:pt x="14467" y="5907"/>
                  </a:cubicBezTo>
                  <a:cubicBezTo>
                    <a:pt x="14818" y="5432"/>
                    <a:pt x="15601" y="5043"/>
                    <a:pt x="15303" y="4474"/>
                  </a:cubicBezTo>
                  <a:cubicBezTo>
                    <a:pt x="14242" y="2438"/>
                    <a:pt x="11972" y="7702"/>
                    <a:pt x="10282" y="9256"/>
                  </a:cubicBezTo>
                  <a:cubicBezTo>
                    <a:pt x="8609" y="10789"/>
                    <a:pt x="4090" y="11667"/>
                    <a:pt x="5141" y="13676"/>
                  </a:cubicBezTo>
                  <a:cubicBezTo>
                    <a:pt x="6184" y="15672"/>
                    <a:pt x="0" y="18103"/>
                    <a:pt x="0" y="18103"/>
                  </a:cubicBezTo>
                  <a:cubicBezTo>
                    <a:pt x="0" y="18103"/>
                    <a:pt x="3028" y="17366"/>
                    <a:pt x="6576" y="16429"/>
                  </a:cubicBezTo>
                  <a:cubicBezTo>
                    <a:pt x="7627" y="18438"/>
                    <a:pt x="11056" y="15370"/>
                    <a:pt x="13271" y="14875"/>
                  </a:cubicBezTo>
                  <a:cubicBezTo>
                    <a:pt x="15509" y="14372"/>
                    <a:pt x="21027" y="15471"/>
                    <a:pt x="19966" y="13442"/>
                  </a:cubicBezTo>
                  <a:cubicBezTo>
                    <a:pt x="18894" y="11385"/>
                    <a:pt x="19941" y="13495"/>
                    <a:pt x="26183" y="11164"/>
                  </a:cubicBezTo>
                  <a:cubicBezTo>
                    <a:pt x="29074" y="9658"/>
                    <a:pt x="30203" y="6048"/>
                    <a:pt x="28694" y="3154"/>
                  </a:cubicBezTo>
                  <a:cubicBezTo>
                    <a:pt x="27939" y="1708"/>
                    <a:pt x="26669" y="737"/>
                    <a:pt x="25227" y="288"/>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1" name="Google Shape;1431;p7"/>
            <p:cNvSpPr/>
            <p:nvPr/>
          </p:nvSpPr>
          <p:spPr>
            <a:xfrm>
              <a:off x="2142850" y="2808365"/>
              <a:ext cx="31538" cy="12230"/>
            </a:xfrm>
            <a:custGeom>
              <a:avLst/>
              <a:gdLst/>
              <a:ahLst/>
              <a:cxnLst/>
              <a:rect l="l" t="t" r="r" b="b"/>
              <a:pathLst>
                <a:path w="31538" h="12230" extrusionOk="0">
                  <a:moveTo>
                    <a:pt x="24509" y="99"/>
                  </a:moveTo>
                  <a:cubicBezTo>
                    <a:pt x="12262" y="5316"/>
                    <a:pt x="10006" y="6267"/>
                    <a:pt x="12314" y="5236"/>
                  </a:cubicBezTo>
                  <a:cubicBezTo>
                    <a:pt x="15909" y="3642"/>
                    <a:pt x="19442" y="2108"/>
                    <a:pt x="22955" y="341"/>
                  </a:cubicBezTo>
                  <a:cubicBezTo>
                    <a:pt x="23382" y="119"/>
                    <a:pt x="22104" y="468"/>
                    <a:pt x="21640" y="575"/>
                  </a:cubicBezTo>
                  <a:cubicBezTo>
                    <a:pt x="20348" y="883"/>
                    <a:pt x="19326" y="1506"/>
                    <a:pt x="18173" y="2129"/>
                  </a:cubicBezTo>
                  <a:cubicBezTo>
                    <a:pt x="15232" y="3722"/>
                    <a:pt x="12134" y="5062"/>
                    <a:pt x="9086" y="6435"/>
                  </a:cubicBezTo>
                  <a:cubicBezTo>
                    <a:pt x="7818" y="7004"/>
                    <a:pt x="3959" y="8725"/>
                    <a:pt x="5261" y="8230"/>
                  </a:cubicBezTo>
                  <a:cubicBezTo>
                    <a:pt x="7621" y="7326"/>
                    <a:pt x="0" y="10500"/>
                    <a:pt x="0" y="10500"/>
                  </a:cubicBezTo>
                  <a:cubicBezTo>
                    <a:pt x="0" y="10500"/>
                    <a:pt x="2433" y="10581"/>
                    <a:pt x="5739" y="10741"/>
                  </a:cubicBezTo>
                  <a:cubicBezTo>
                    <a:pt x="5620" y="10741"/>
                    <a:pt x="6141" y="10735"/>
                    <a:pt x="6098" y="10741"/>
                  </a:cubicBezTo>
                  <a:cubicBezTo>
                    <a:pt x="5635" y="10755"/>
                    <a:pt x="8653" y="11016"/>
                    <a:pt x="9923" y="11096"/>
                  </a:cubicBezTo>
                  <a:cubicBezTo>
                    <a:pt x="13259" y="11317"/>
                    <a:pt x="16653" y="11471"/>
                    <a:pt x="19966" y="11933"/>
                  </a:cubicBezTo>
                  <a:cubicBezTo>
                    <a:pt x="21266" y="12114"/>
                    <a:pt x="22355" y="12335"/>
                    <a:pt x="23672" y="12175"/>
                  </a:cubicBezTo>
                  <a:cubicBezTo>
                    <a:pt x="24146" y="12114"/>
                    <a:pt x="25582" y="11987"/>
                    <a:pt x="25107" y="11933"/>
                  </a:cubicBezTo>
                  <a:cubicBezTo>
                    <a:pt x="21197" y="11505"/>
                    <a:pt x="25131" y="12000"/>
                    <a:pt x="26661" y="11692"/>
                  </a:cubicBezTo>
                  <a:cubicBezTo>
                    <a:pt x="29871" y="11116"/>
                    <a:pt x="32024" y="7969"/>
                    <a:pt x="31444" y="4761"/>
                  </a:cubicBezTo>
                  <a:cubicBezTo>
                    <a:pt x="30863" y="1553"/>
                    <a:pt x="27719" y="-483"/>
                    <a:pt x="24509" y="9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2" name="Google Shape;1432;p7"/>
            <p:cNvSpPr/>
            <p:nvPr/>
          </p:nvSpPr>
          <p:spPr>
            <a:xfrm>
              <a:off x="2204901" y="2833434"/>
              <a:ext cx="31340" cy="12094"/>
            </a:xfrm>
            <a:custGeom>
              <a:avLst/>
              <a:gdLst/>
              <a:ahLst/>
              <a:cxnLst/>
              <a:rect l="l" t="t" r="r" b="b"/>
              <a:pathLst>
                <a:path w="31340" h="12094" extrusionOk="0">
                  <a:moveTo>
                    <a:pt x="24988" y="18"/>
                  </a:moveTo>
                  <a:cubicBezTo>
                    <a:pt x="12504" y="3942"/>
                    <a:pt x="10079" y="4746"/>
                    <a:pt x="12430" y="3963"/>
                  </a:cubicBezTo>
                  <a:cubicBezTo>
                    <a:pt x="16100" y="2744"/>
                    <a:pt x="19824" y="1538"/>
                    <a:pt x="23434" y="138"/>
                  </a:cubicBezTo>
                  <a:cubicBezTo>
                    <a:pt x="23869" y="-36"/>
                    <a:pt x="22463" y="192"/>
                    <a:pt x="21994" y="259"/>
                  </a:cubicBezTo>
                  <a:cubicBezTo>
                    <a:pt x="20701" y="426"/>
                    <a:pt x="19717" y="949"/>
                    <a:pt x="18531" y="1451"/>
                  </a:cubicBezTo>
                  <a:cubicBezTo>
                    <a:pt x="15504" y="2737"/>
                    <a:pt x="12316" y="3748"/>
                    <a:pt x="9202" y="4800"/>
                  </a:cubicBezTo>
                  <a:cubicBezTo>
                    <a:pt x="7909" y="5235"/>
                    <a:pt x="4059" y="6474"/>
                    <a:pt x="5378" y="6112"/>
                  </a:cubicBezTo>
                  <a:cubicBezTo>
                    <a:pt x="7776" y="5463"/>
                    <a:pt x="0" y="7907"/>
                    <a:pt x="0" y="7907"/>
                  </a:cubicBezTo>
                  <a:cubicBezTo>
                    <a:pt x="0" y="7907"/>
                    <a:pt x="2304" y="8249"/>
                    <a:pt x="5498" y="8744"/>
                  </a:cubicBezTo>
                  <a:cubicBezTo>
                    <a:pt x="4139" y="8590"/>
                    <a:pt x="8218" y="9227"/>
                    <a:pt x="9564" y="9461"/>
                  </a:cubicBezTo>
                  <a:cubicBezTo>
                    <a:pt x="12805" y="10024"/>
                    <a:pt x="16060" y="10693"/>
                    <a:pt x="19248" y="11497"/>
                  </a:cubicBezTo>
                  <a:cubicBezTo>
                    <a:pt x="20500" y="11812"/>
                    <a:pt x="21646" y="12120"/>
                    <a:pt x="22952" y="12093"/>
                  </a:cubicBezTo>
                  <a:cubicBezTo>
                    <a:pt x="23420" y="12080"/>
                    <a:pt x="24847" y="12073"/>
                    <a:pt x="24391" y="11972"/>
                  </a:cubicBezTo>
                  <a:cubicBezTo>
                    <a:pt x="20608" y="11142"/>
                    <a:pt x="24298" y="11999"/>
                    <a:pt x="25825" y="11852"/>
                  </a:cubicBezTo>
                  <a:cubicBezTo>
                    <a:pt x="29073" y="11604"/>
                    <a:pt x="31571" y="8771"/>
                    <a:pt x="31323" y="5516"/>
                  </a:cubicBezTo>
                  <a:cubicBezTo>
                    <a:pt x="31069" y="2262"/>
                    <a:pt x="28236" y="-237"/>
                    <a:pt x="24988" y="18"/>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3" name="Google Shape;1433;p7"/>
            <p:cNvSpPr/>
            <p:nvPr/>
          </p:nvSpPr>
          <p:spPr>
            <a:xfrm>
              <a:off x="2165088" y="2865726"/>
              <a:ext cx="32164" cy="12009"/>
            </a:xfrm>
            <a:custGeom>
              <a:avLst/>
              <a:gdLst/>
              <a:ahLst/>
              <a:cxnLst/>
              <a:rect l="l" t="t" r="r" b="b"/>
              <a:pathLst>
                <a:path w="32164" h="12009" extrusionOk="0">
                  <a:moveTo>
                    <a:pt x="25944" y="6"/>
                  </a:moveTo>
                  <a:cubicBezTo>
                    <a:pt x="18123" y="2143"/>
                    <a:pt x="19552" y="1774"/>
                    <a:pt x="18172" y="2156"/>
                  </a:cubicBezTo>
                  <a:cubicBezTo>
                    <a:pt x="18712" y="1875"/>
                    <a:pt x="19517" y="1734"/>
                    <a:pt x="19488" y="1078"/>
                  </a:cubicBezTo>
                  <a:cubicBezTo>
                    <a:pt x="19385" y="-1193"/>
                    <a:pt x="15080" y="2538"/>
                    <a:pt x="12912" y="3234"/>
                  </a:cubicBezTo>
                  <a:cubicBezTo>
                    <a:pt x="10766" y="3917"/>
                    <a:pt x="6354" y="2893"/>
                    <a:pt x="6456" y="5143"/>
                  </a:cubicBezTo>
                  <a:cubicBezTo>
                    <a:pt x="6557" y="7380"/>
                    <a:pt x="0" y="7058"/>
                    <a:pt x="0" y="7058"/>
                  </a:cubicBezTo>
                  <a:cubicBezTo>
                    <a:pt x="0" y="7058"/>
                    <a:pt x="3013" y="7608"/>
                    <a:pt x="6575" y="8251"/>
                  </a:cubicBezTo>
                  <a:cubicBezTo>
                    <a:pt x="6678" y="10501"/>
                    <a:pt x="11071" y="9081"/>
                    <a:pt x="13271" y="9570"/>
                  </a:cubicBezTo>
                  <a:cubicBezTo>
                    <a:pt x="15493" y="10059"/>
                    <a:pt x="19950" y="13515"/>
                    <a:pt x="19846" y="11244"/>
                  </a:cubicBezTo>
                  <a:cubicBezTo>
                    <a:pt x="19742" y="8947"/>
                    <a:pt x="19834" y="11197"/>
                    <a:pt x="26419" y="11720"/>
                  </a:cubicBezTo>
                  <a:cubicBezTo>
                    <a:pt x="29680" y="11572"/>
                    <a:pt x="32306" y="8880"/>
                    <a:pt x="32158" y="5625"/>
                  </a:cubicBezTo>
                  <a:cubicBezTo>
                    <a:pt x="32011" y="2364"/>
                    <a:pt x="29205" y="-141"/>
                    <a:pt x="25944" y="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4" name="Google Shape;1434;p7"/>
            <p:cNvSpPr/>
            <p:nvPr/>
          </p:nvSpPr>
          <p:spPr>
            <a:xfrm>
              <a:off x="2086899" y="2895704"/>
              <a:ext cx="36310" cy="12433"/>
            </a:xfrm>
            <a:custGeom>
              <a:avLst/>
              <a:gdLst/>
              <a:ahLst/>
              <a:cxnLst/>
              <a:rect l="l" t="t" r="r" b="b"/>
              <a:pathLst>
                <a:path w="36310" h="12433" extrusionOk="0">
                  <a:moveTo>
                    <a:pt x="27617" y="32"/>
                  </a:moveTo>
                  <a:cubicBezTo>
                    <a:pt x="28927" y="-95"/>
                    <a:pt x="24985" y="193"/>
                    <a:pt x="23671" y="273"/>
                  </a:cubicBezTo>
                  <a:cubicBezTo>
                    <a:pt x="22343" y="360"/>
                    <a:pt x="21054" y="534"/>
                    <a:pt x="19726" y="635"/>
                  </a:cubicBezTo>
                  <a:cubicBezTo>
                    <a:pt x="15783" y="923"/>
                    <a:pt x="11722" y="976"/>
                    <a:pt x="7771" y="1110"/>
                  </a:cubicBezTo>
                  <a:cubicBezTo>
                    <a:pt x="6458" y="1157"/>
                    <a:pt x="2631" y="1244"/>
                    <a:pt x="3945" y="1231"/>
                  </a:cubicBezTo>
                  <a:cubicBezTo>
                    <a:pt x="7877" y="1184"/>
                    <a:pt x="-1" y="1351"/>
                    <a:pt x="0" y="1351"/>
                  </a:cubicBezTo>
                  <a:cubicBezTo>
                    <a:pt x="0" y="1351"/>
                    <a:pt x="18399" y="8350"/>
                    <a:pt x="14705" y="6850"/>
                  </a:cubicBezTo>
                  <a:cubicBezTo>
                    <a:pt x="12285" y="5865"/>
                    <a:pt x="9753" y="5095"/>
                    <a:pt x="7293" y="4218"/>
                  </a:cubicBezTo>
                  <a:cubicBezTo>
                    <a:pt x="8520" y="4693"/>
                    <a:pt x="9775" y="5169"/>
                    <a:pt x="10999" y="5651"/>
                  </a:cubicBezTo>
                  <a:cubicBezTo>
                    <a:pt x="14699" y="7118"/>
                    <a:pt x="18336" y="8772"/>
                    <a:pt x="21998" y="10319"/>
                  </a:cubicBezTo>
                  <a:cubicBezTo>
                    <a:pt x="23211" y="10828"/>
                    <a:pt x="26778" y="12308"/>
                    <a:pt x="25585" y="11752"/>
                  </a:cubicBezTo>
                  <a:cubicBezTo>
                    <a:pt x="21972" y="10064"/>
                    <a:pt x="25602" y="11699"/>
                    <a:pt x="29410" y="12348"/>
                  </a:cubicBezTo>
                  <a:cubicBezTo>
                    <a:pt x="32626" y="12891"/>
                    <a:pt x="35680" y="10781"/>
                    <a:pt x="36225" y="7566"/>
                  </a:cubicBezTo>
                  <a:cubicBezTo>
                    <a:pt x="36770" y="4352"/>
                    <a:pt x="34659" y="1298"/>
                    <a:pt x="31443" y="755"/>
                  </a:cubicBezTo>
                  <a:cubicBezTo>
                    <a:pt x="15711" y="1083"/>
                    <a:pt x="11735" y="1305"/>
                    <a:pt x="15662" y="1110"/>
                  </a:cubicBezTo>
                  <a:cubicBezTo>
                    <a:pt x="19643" y="916"/>
                    <a:pt x="23651" y="434"/>
                    <a:pt x="27617" y="3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5" name="Google Shape;1435;p7"/>
            <p:cNvSpPr/>
            <p:nvPr/>
          </p:nvSpPr>
          <p:spPr>
            <a:xfrm>
              <a:off x="2186727" y="2956715"/>
              <a:ext cx="39119" cy="13164"/>
            </a:xfrm>
            <a:custGeom>
              <a:avLst/>
              <a:gdLst/>
              <a:ahLst/>
              <a:cxnLst/>
              <a:rect l="l" t="t" r="r" b="b"/>
              <a:pathLst>
                <a:path w="39119" h="13164" extrusionOk="0">
                  <a:moveTo>
                    <a:pt x="0" y="0"/>
                  </a:moveTo>
                  <a:cubicBezTo>
                    <a:pt x="0" y="0"/>
                    <a:pt x="2134" y="924"/>
                    <a:pt x="3945" y="1674"/>
                  </a:cubicBezTo>
                  <a:cubicBezTo>
                    <a:pt x="2604" y="1139"/>
                    <a:pt x="6561" y="2666"/>
                    <a:pt x="7893" y="3228"/>
                  </a:cubicBezTo>
                  <a:cubicBezTo>
                    <a:pt x="8094" y="3302"/>
                    <a:pt x="8289" y="3382"/>
                    <a:pt x="8489" y="3462"/>
                  </a:cubicBezTo>
                  <a:cubicBezTo>
                    <a:pt x="9628" y="3945"/>
                    <a:pt x="10820" y="4534"/>
                    <a:pt x="11959" y="5016"/>
                  </a:cubicBezTo>
                  <a:cubicBezTo>
                    <a:pt x="15970" y="6744"/>
                    <a:pt x="19821" y="8593"/>
                    <a:pt x="23793" y="10401"/>
                  </a:cubicBezTo>
                  <a:cubicBezTo>
                    <a:pt x="25105" y="10997"/>
                    <a:pt x="29151" y="12718"/>
                    <a:pt x="27858" y="12075"/>
                  </a:cubicBezTo>
                  <a:cubicBezTo>
                    <a:pt x="23940" y="10126"/>
                    <a:pt x="27757" y="12109"/>
                    <a:pt x="31923" y="13026"/>
                  </a:cubicBezTo>
                  <a:cubicBezTo>
                    <a:pt x="35104" y="13730"/>
                    <a:pt x="38272" y="11673"/>
                    <a:pt x="38975" y="8485"/>
                  </a:cubicBezTo>
                  <a:cubicBezTo>
                    <a:pt x="39679" y="5298"/>
                    <a:pt x="37736" y="2250"/>
                    <a:pt x="34549" y="1554"/>
                  </a:cubicBezTo>
                  <a:cubicBezTo>
                    <a:pt x="17263" y="777"/>
                    <a:pt x="12890" y="636"/>
                    <a:pt x="17216" y="717"/>
                  </a:cubicBezTo>
                  <a:cubicBezTo>
                    <a:pt x="21589" y="797"/>
                    <a:pt x="25996" y="717"/>
                    <a:pt x="30369" y="596"/>
                  </a:cubicBezTo>
                  <a:cubicBezTo>
                    <a:pt x="31816" y="556"/>
                    <a:pt x="27510" y="482"/>
                    <a:pt x="26063" y="476"/>
                  </a:cubicBezTo>
                  <a:cubicBezTo>
                    <a:pt x="24603" y="469"/>
                    <a:pt x="23103" y="589"/>
                    <a:pt x="21643" y="596"/>
                  </a:cubicBezTo>
                  <a:cubicBezTo>
                    <a:pt x="17296" y="609"/>
                    <a:pt x="12950" y="382"/>
                    <a:pt x="8610" y="234"/>
                  </a:cubicBezTo>
                  <a:cubicBezTo>
                    <a:pt x="7163" y="188"/>
                    <a:pt x="2862" y="40"/>
                    <a:pt x="4304" y="121"/>
                  </a:cubicBezTo>
                  <a:cubicBezTo>
                    <a:pt x="8623" y="348"/>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6" name="Google Shape;1436;p7"/>
            <p:cNvSpPr/>
            <p:nvPr/>
          </p:nvSpPr>
          <p:spPr>
            <a:xfrm>
              <a:off x="2100049" y="3079858"/>
              <a:ext cx="31920" cy="21395"/>
            </a:xfrm>
            <a:custGeom>
              <a:avLst/>
              <a:gdLst/>
              <a:ahLst/>
              <a:cxnLst/>
              <a:rect l="l" t="t" r="r" b="b"/>
              <a:pathLst>
                <a:path w="31920" h="21395" extrusionOk="0">
                  <a:moveTo>
                    <a:pt x="0" y="0"/>
                  </a:moveTo>
                  <a:cubicBezTo>
                    <a:pt x="0" y="0"/>
                    <a:pt x="13826" y="12537"/>
                    <a:pt x="11358" y="10160"/>
                  </a:cubicBezTo>
                  <a:cubicBezTo>
                    <a:pt x="8944" y="7836"/>
                    <a:pt x="6357" y="5666"/>
                    <a:pt x="4065" y="3228"/>
                  </a:cubicBezTo>
                  <a:cubicBezTo>
                    <a:pt x="2895" y="1976"/>
                    <a:pt x="6602" y="5452"/>
                    <a:pt x="7891" y="6570"/>
                  </a:cubicBezTo>
                  <a:cubicBezTo>
                    <a:pt x="10249" y="8626"/>
                    <a:pt x="13159" y="11225"/>
                    <a:pt x="15303" y="13508"/>
                  </a:cubicBezTo>
                  <a:cubicBezTo>
                    <a:pt x="16459" y="14741"/>
                    <a:pt x="19942" y="18424"/>
                    <a:pt x="18651" y="17332"/>
                  </a:cubicBezTo>
                  <a:cubicBezTo>
                    <a:pt x="16032" y="15129"/>
                    <a:pt x="18722" y="17359"/>
                    <a:pt x="22716" y="20319"/>
                  </a:cubicBezTo>
                  <a:cubicBezTo>
                    <a:pt x="25385" y="22195"/>
                    <a:pt x="28971" y="21558"/>
                    <a:pt x="30846" y="18886"/>
                  </a:cubicBezTo>
                  <a:cubicBezTo>
                    <a:pt x="32720" y="16221"/>
                    <a:pt x="32080" y="12510"/>
                    <a:pt x="29411" y="10635"/>
                  </a:cubicBezTo>
                  <a:cubicBezTo>
                    <a:pt x="14684" y="5317"/>
                    <a:pt x="11372" y="4206"/>
                    <a:pt x="14705" y="5257"/>
                  </a:cubicBezTo>
                  <a:cubicBezTo>
                    <a:pt x="18103" y="6329"/>
                    <a:pt x="21583" y="7246"/>
                    <a:pt x="25107" y="7769"/>
                  </a:cubicBezTo>
                  <a:cubicBezTo>
                    <a:pt x="26892" y="8030"/>
                    <a:pt x="21683" y="6650"/>
                    <a:pt x="19966" y="6095"/>
                  </a:cubicBezTo>
                  <a:cubicBezTo>
                    <a:pt x="16215" y="4882"/>
                    <a:pt x="13688" y="4018"/>
                    <a:pt x="9923" y="2866"/>
                  </a:cubicBezTo>
                  <a:cubicBezTo>
                    <a:pt x="8269" y="2357"/>
                    <a:pt x="3478" y="650"/>
                    <a:pt x="5022" y="1433"/>
                  </a:cubicBezTo>
                  <a:cubicBezTo>
                    <a:pt x="8140" y="3014"/>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7" name="Google Shape;1437;p7"/>
            <p:cNvSpPr/>
            <p:nvPr/>
          </p:nvSpPr>
          <p:spPr>
            <a:xfrm>
              <a:off x="1983841" y="3066945"/>
              <a:ext cx="44546" cy="38568"/>
            </a:xfrm>
            <a:custGeom>
              <a:avLst/>
              <a:gdLst/>
              <a:ahLst/>
              <a:cxnLst/>
              <a:rect l="l" t="t" r="r" b="b"/>
              <a:pathLst>
                <a:path w="44546" h="38568" extrusionOk="0">
                  <a:moveTo>
                    <a:pt x="0" y="0"/>
                  </a:moveTo>
                  <a:cubicBezTo>
                    <a:pt x="6153" y="6623"/>
                    <a:pt x="12251" y="13234"/>
                    <a:pt x="18292" y="19964"/>
                  </a:cubicBezTo>
                  <a:cubicBezTo>
                    <a:pt x="21735" y="23802"/>
                    <a:pt x="25004" y="27974"/>
                    <a:pt x="28574" y="31678"/>
                  </a:cubicBezTo>
                  <a:cubicBezTo>
                    <a:pt x="30511" y="33694"/>
                    <a:pt x="32766" y="35402"/>
                    <a:pt x="34910" y="37176"/>
                  </a:cubicBezTo>
                  <a:cubicBezTo>
                    <a:pt x="37404" y="39286"/>
                    <a:pt x="41056" y="38958"/>
                    <a:pt x="43160" y="36460"/>
                  </a:cubicBezTo>
                  <a:cubicBezTo>
                    <a:pt x="45263" y="33968"/>
                    <a:pt x="44935" y="30319"/>
                    <a:pt x="42443" y="28216"/>
                  </a:cubicBezTo>
                  <a:cubicBezTo>
                    <a:pt x="40331" y="26401"/>
                    <a:pt x="38295" y="24405"/>
                    <a:pt x="35986" y="22831"/>
                  </a:cubicBezTo>
                  <a:cubicBezTo>
                    <a:pt x="31732" y="19938"/>
                    <a:pt x="27076" y="17574"/>
                    <a:pt x="22716" y="14821"/>
                  </a:cubicBezTo>
                  <a:cubicBezTo>
                    <a:pt x="15066" y="9999"/>
                    <a:pt x="7568" y="4949"/>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8" name="Google Shape;1438;p7"/>
            <p:cNvSpPr/>
            <p:nvPr/>
          </p:nvSpPr>
          <p:spPr>
            <a:xfrm>
              <a:off x="1945703" y="3089542"/>
              <a:ext cx="27520" cy="38635"/>
            </a:xfrm>
            <a:custGeom>
              <a:avLst/>
              <a:gdLst/>
              <a:ahLst/>
              <a:cxnLst/>
              <a:rect l="l" t="t" r="r" b="b"/>
              <a:pathLst>
                <a:path w="27520" h="38635" extrusionOk="0">
                  <a:moveTo>
                    <a:pt x="0" y="0"/>
                  </a:moveTo>
                  <a:cubicBezTo>
                    <a:pt x="2922" y="6403"/>
                    <a:pt x="5944" y="12778"/>
                    <a:pt x="8728" y="19248"/>
                  </a:cubicBezTo>
                  <a:cubicBezTo>
                    <a:pt x="10315" y="22932"/>
                    <a:pt x="11524" y="26883"/>
                    <a:pt x="13271" y="30486"/>
                  </a:cubicBezTo>
                  <a:cubicBezTo>
                    <a:pt x="14212" y="32428"/>
                    <a:pt x="15531" y="34203"/>
                    <a:pt x="16738" y="35985"/>
                  </a:cubicBezTo>
                  <a:cubicBezTo>
                    <a:pt x="18537" y="38703"/>
                    <a:pt x="22147" y="39454"/>
                    <a:pt x="24868" y="37659"/>
                  </a:cubicBezTo>
                  <a:cubicBezTo>
                    <a:pt x="27588" y="35857"/>
                    <a:pt x="28341" y="32247"/>
                    <a:pt x="26541" y="29528"/>
                  </a:cubicBezTo>
                  <a:cubicBezTo>
                    <a:pt x="25378" y="27720"/>
                    <a:pt x="24254" y="25771"/>
                    <a:pt x="22835" y="24150"/>
                  </a:cubicBezTo>
                  <a:cubicBezTo>
                    <a:pt x="20202" y="21130"/>
                    <a:pt x="17120" y="18444"/>
                    <a:pt x="14347" y="15538"/>
                  </a:cubicBezTo>
                  <a:cubicBezTo>
                    <a:pt x="9484" y="10448"/>
                    <a:pt x="4752" y="5197"/>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9" name="Google Shape;1439;p7"/>
            <p:cNvSpPr/>
            <p:nvPr/>
          </p:nvSpPr>
          <p:spPr>
            <a:xfrm>
              <a:off x="1996992" y="3131145"/>
              <a:ext cx="37741" cy="46470"/>
            </a:xfrm>
            <a:custGeom>
              <a:avLst/>
              <a:gdLst/>
              <a:ahLst/>
              <a:cxnLst/>
              <a:rect l="l" t="t" r="r" b="b"/>
              <a:pathLst>
                <a:path w="37741" h="46470" extrusionOk="0">
                  <a:moveTo>
                    <a:pt x="0" y="0"/>
                  </a:moveTo>
                  <a:cubicBezTo>
                    <a:pt x="4785" y="7869"/>
                    <a:pt x="9572" y="15718"/>
                    <a:pt x="14227" y="23675"/>
                  </a:cubicBezTo>
                  <a:cubicBezTo>
                    <a:pt x="16880" y="28202"/>
                    <a:pt x="19194" y="32991"/>
                    <a:pt x="21998" y="37418"/>
                  </a:cubicBezTo>
                  <a:cubicBezTo>
                    <a:pt x="23520" y="39822"/>
                    <a:pt x="25366" y="42019"/>
                    <a:pt x="27139" y="44236"/>
                  </a:cubicBezTo>
                  <a:cubicBezTo>
                    <a:pt x="29153" y="46801"/>
                    <a:pt x="32943" y="47209"/>
                    <a:pt x="35508" y="45193"/>
                  </a:cubicBezTo>
                  <a:cubicBezTo>
                    <a:pt x="38073" y="43177"/>
                    <a:pt x="38478" y="39507"/>
                    <a:pt x="36465" y="36942"/>
                  </a:cubicBezTo>
                  <a:cubicBezTo>
                    <a:pt x="34732" y="34692"/>
                    <a:pt x="33059" y="32294"/>
                    <a:pt x="31085" y="30245"/>
                  </a:cubicBezTo>
                  <a:cubicBezTo>
                    <a:pt x="27446" y="26474"/>
                    <a:pt x="23379" y="23019"/>
                    <a:pt x="19607" y="19368"/>
                  </a:cubicBezTo>
                  <a:cubicBezTo>
                    <a:pt x="12989" y="12959"/>
                    <a:pt x="6511" y="6516"/>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0" name="Google Shape;1440;p7"/>
            <p:cNvSpPr/>
            <p:nvPr/>
          </p:nvSpPr>
          <p:spPr>
            <a:xfrm>
              <a:off x="1818716" y="3171677"/>
              <a:ext cx="12347" cy="50825"/>
            </a:xfrm>
            <a:custGeom>
              <a:avLst/>
              <a:gdLst/>
              <a:ahLst/>
              <a:cxnLst/>
              <a:rect l="l" t="t" r="r" b="b"/>
              <a:pathLst>
                <a:path w="12347" h="50825" extrusionOk="0">
                  <a:moveTo>
                    <a:pt x="9463" y="0"/>
                  </a:moveTo>
                  <a:cubicBezTo>
                    <a:pt x="7739" y="7883"/>
                    <a:pt x="6074" y="15819"/>
                    <a:pt x="4203" y="23668"/>
                  </a:cubicBezTo>
                  <a:cubicBezTo>
                    <a:pt x="3136" y="28142"/>
                    <a:pt x="1624" y="32555"/>
                    <a:pt x="735" y="37063"/>
                  </a:cubicBezTo>
                  <a:cubicBezTo>
                    <a:pt x="255" y="39494"/>
                    <a:pt x="188" y="41999"/>
                    <a:pt x="18" y="44470"/>
                  </a:cubicBezTo>
                  <a:cubicBezTo>
                    <a:pt x="-239" y="47725"/>
                    <a:pt x="2266" y="50551"/>
                    <a:pt x="5517" y="50805"/>
                  </a:cubicBezTo>
                  <a:cubicBezTo>
                    <a:pt x="8769" y="51067"/>
                    <a:pt x="11597" y="48682"/>
                    <a:pt x="11854" y="45427"/>
                  </a:cubicBezTo>
                  <a:cubicBezTo>
                    <a:pt x="12075" y="42963"/>
                    <a:pt x="12424" y="40498"/>
                    <a:pt x="12332" y="38014"/>
                  </a:cubicBezTo>
                  <a:cubicBezTo>
                    <a:pt x="12162" y="33426"/>
                    <a:pt x="11367" y="28731"/>
                    <a:pt x="11017" y="24150"/>
                  </a:cubicBezTo>
                  <a:cubicBezTo>
                    <a:pt x="10403" y="16100"/>
                    <a:pt x="9926" y="8050"/>
                    <a:pt x="9463"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1" name="Google Shape;1441;p7"/>
            <p:cNvSpPr/>
            <p:nvPr/>
          </p:nvSpPr>
          <p:spPr>
            <a:xfrm>
              <a:off x="1790005" y="3117155"/>
              <a:ext cx="12187" cy="37700"/>
            </a:xfrm>
            <a:custGeom>
              <a:avLst/>
              <a:gdLst/>
              <a:ahLst/>
              <a:cxnLst/>
              <a:rect l="l" t="t" r="r" b="b"/>
              <a:pathLst>
                <a:path w="12187" h="37700" extrusionOk="0">
                  <a:moveTo>
                    <a:pt x="7927" y="0"/>
                  </a:moveTo>
                  <a:cubicBezTo>
                    <a:pt x="7927" y="0"/>
                    <a:pt x="2646" y="20695"/>
                    <a:pt x="3981" y="15544"/>
                  </a:cubicBezTo>
                  <a:cubicBezTo>
                    <a:pt x="5084" y="11291"/>
                    <a:pt x="6120" y="7092"/>
                    <a:pt x="7329" y="2873"/>
                  </a:cubicBezTo>
                  <a:cubicBezTo>
                    <a:pt x="7625" y="1835"/>
                    <a:pt x="6967" y="4929"/>
                    <a:pt x="6731" y="5980"/>
                  </a:cubicBezTo>
                  <a:cubicBezTo>
                    <a:pt x="6118" y="8706"/>
                    <a:pt x="5799" y="10086"/>
                    <a:pt x="5057" y="12792"/>
                  </a:cubicBezTo>
                  <a:cubicBezTo>
                    <a:pt x="3885" y="17078"/>
                    <a:pt x="2230" y="21136"/>
                    <a:pt x="873" y="25349"/>
                  </a:cubicBezTo>
                  <a:cubicBezTo>
                    <a:pt x="436" y="26702"/>
                    <a:pt x="284" y="28122"/>
                    <a:pt x="156" y="29535"/>
                  </a:cubicBezTo>
                  <a:cubicBezTo>
                    <a:pt x="67" y="30513"/>
                    <a:pt x="233" y="29897"/>
                    <a:pt x="156" y="30727"/>
                  </a:cubicBezTo>
                  <a:cubicBezTo>
                    <a:pt x="146" y="30827"/>
                    <a:pt x="10" y="31189"/>
                    <a:pt x="36" y="31089"/>
                  </a:cubicBezTo>
                  <a:cubicBezTo>
                    <a:pt x="-323" y="34330"/>
                    <a:pt x="2054" y="37304"/>
                    <a:pt x="5297" y="37665"/>
                  </a:cubicBezTo>
                  <a:cubicBezTo>
                    <a:pt x="8539" y="38020"/>
                    <a:pt x="11394" y="35643"/>
                    <a:pt x="11753" y="32401"/>
                  </a:cubicBezTo>
                  <a:cubicBezTo>
                    <a:pt x="9796" y="16187"/>
                    <a:pt x="9338" y="11807"/>
                    <a:pt x="9840" y="16261"/>
                  </a:cubicBezTo>
                  <a:cubicBezTo>
                    <a:pt x="10446" y="21639"/>
                    <a:pt x="11189" y="26916"/>
                    <a:pt x="11872" y="32281"/>
                  </a:cubicBezTo>
                  <a:cubicBezTo>
                    <a:pt x="11908" y="32562"/>
                    <a:pt x="11838" y="31725"/>
                    <a:pt x="11872" y="31444"/>
                  </a:cubicBezTo>
                  <a:cubicBezTo>
                    <a:pt x="11909" y="31142"/>
                    <a:pt x="12087" y="30144"/>
                    <a:pt x="12111" y="29890"/>
                  </a:cubicBezTo>
                  <a:cubicBezTo>
                    <a:pt x="12274" y="28202"/>
                    <a:pt x="12168" y="26668"/>
                    <a:pt x="11872" y="24987"/>
                  </a:cubicBezTo>
                  <a:cubicBezTo>
                    <a:pt x="10966" y="19851"/>
                    <a:pt x="10379" y="14727"/>
                    <a:pt x="9600" y="9564"/>
                  </a:cubicBezTo>
                  <a:cubicBezTo>
                    <a:pt x="9426" y="8412"/>
                    <a:pt x="9192" y="7253"/>
                    <a:pt x="9003" y="6101"/>
                  </a:cubicBezTo>
                  <a:cubicBezTo>
                    <a:pt x="8826" y="5023"/>
                    <a:pt x="8440" y="1781"/>
                    <a:pt x="8525" y="2873"/>
                  </a:cubicBezTo>
                  <a:cubicBezTo>
                    <a:pt x="8870" y="7340"/>
                    <a:pt x="7927" y="0"/>
                    <a:pt x="7927"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2" name="Google Shape;1442;p7"/>
            <p:cNvSpPr/>
            <p:nvPr/>
          </p:nvSpPr>
          <p:spPr>
            <a:xfrm>
              <a:off x="1735213" y="3140829"/>
              <a:ext cx="14154" cy="28524"/>
            </a:xfrm>
            <a:custGeom>
              <a:avLst/>
              <a:gdLst/>
              <a:ahLst/>
              <a:cxnLst/>
              <a:rect l="l" t="t" r="r" b="b"/>
              <a:pathLst>
                <a:path w="14154" h="28524" extrusionOk="0">
                  <a:moveTo>
                    <a:pt x="13582" y="0"/>
                  </a:moveTo>
                  <a:cubicBezTo>
                    <a:pt x="13582" y="0"/>
                    <a:pt x="6110" y="11881"/>
                    <a:pt x="8082" y="8847"/>
                  </a:cubicBezTo>
                  <a:cubicBezTo>
                    <a:pt x="9511" y="6644"/>
                    <a:pt x="10922" y="4360"/>
                    <a:pt x="12506" y="2271"/>
                  </a:cubicBezTo>
                  <a:cubicBezTo>
                    <a:pt x="12985" y="1634"/>
                    <a:pt x="11783" y="3710"/>
                    <a:pt x="11430" y="4420"/>
                  </a:cubicBezTo>
                  <a:cubicBezTo>
                    <a:pt x="11105" y="5077"/>
                    <a:pt x="10814" y="5807"/>
                    <a:pt x="10474" y="6456"/>
                  </a:cubicBezTo>
                  <a:cubicBezTo>
                    <a:pt x="8980" y="9289"/>
                    <a:pt x="7282" y="12122"/>
                    <a:pt x="5213" y="14587"/>
                  </a:cubicBezTo>
                  <a:cubicBezTo>
                    <a:pt x="4314" y="15652"/>
                    <a:pt x="3412" y="16603"/>
                    <a:pt x="2583" y="17694"/>
                  </a:cubicBezTo>
                  <a:cubicBezTo>
                    <a:pt x="-107" y="19536"/>
                    <a:pt x="-817" y="23253"/>
                    <a:pt x="1029" y="25945"/>
                  </a:cubicBezTo>
                  <a:cubicBezTo>
                    <a:pt x="2874" y="28631"/>
                    <a:pt x="6589" y="29341"/>
                    <a:pt x="9278" y="27499"/>
                  </a:cubicBezTo>
                  <a:cubicBezTo>
                    <a:pt x="11401" y="13743"/>
                    <a:pt x="12027" y="9992"/>
                    <a:pt x="11430" y="13750"/>
                  </a:cubicBezTo>
                  <a:cubicBezTo>
                    <a:pt x="10724" y="18183"/>
                    <a:pt x="10077" y="22657"/>
                    <a:pt x="9756" y="27137"/>
                  </a:cubicBezTo>
                  <a:cubicBezTo>
                    <a:pt x="9751" y="27211"/>
                    <a:pt x="10689" y="26354"/>
                    <a:pt x="11310" y="25584"/>
                  </a:cubicBezTo>
                  <a:cubicBezTo>
                    <a:pt x="12337" y="24318"/>
                    <a:pt x="13037" y="22985"/>
                    <a:pt x="13462" y="21398"/>
                  </a:cubicBezTo>
                  <a:cubicBezTo>
                    <a:pt x="14546" y="17353"/>
                    <a:pt x="14066" y="11332"/>
                    <a:pt x="13940" y="7173"/>
                  </a:cubicBezTo>
                  <a:cubicBezTo>
                    <a:pt x="13918" y="6430"/>
                    <a:pt x="13852" y="5646"/>
                    <a:pt x="13821" y="4903"/>
                  </a:cubicBezTo>
                  <a:cubicBezTo>
                    <a:pt x="13787" y="4099"/>
                    <a:pt x="13915" y="1735"/>
                    <a:pt x="13701" y="2511"/>
                  </a:cubicBezTo>
                  <a:cubicBezTo>
                    <a:pt x="12692" y="6175"/>
                    <a:pt x="13582" y="0"/>
                    <a:pt x="13582"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3" name="Google Shape;1443;p7"/>
            <p:cNvSpPr/>
            <p:nvPr/>
          </p:nvSpPr>
          <p:spPr>
            <a:xfrm>
              <a:off x="1679338" y="3096949"/>
              <a:ext cx="12667" cy="37417"/>
            </a:xfrm>
            <a:custGeom>
              <a:avLst/>
              <a:gdLst/>
              <a:ahLst/>
              <a:cxnLst/>
              <a:rect l="l" t="t" r="r" b="b"/>
              <a:pathLst>
                <a:path w="12667" h="37417" extrusionOk="0">
                  <a:moveTo>
                    <a:pt x="12668" y="0"/>
                  </a:moveTo>
                  <a:cubicBezTo>
                    <a:pt x="12668" y="0"/>
                    <a:pt x="4384" y="20232"/>
                    <a:pt x="6451" y="15189"/>
                  </a:cubicBezTo>
                  <a:cubicBezTo>
                    <a:pt x="7796" y="11901"/>
                    <a:pt x="9063" y="8552"/>
                    <a:pt x="10396" y="5264"/>
                  </a:cubicBezTo>
                  <a:cubicBezTo>
                    <a:pt x="9829" y="6597"/>
                    <a:pt x="8945" y="8586"/>
                    <a:pt x="8363" y="9925"/>
                  </a:cubicBezTo>
                  <a:cubicBezTo>
                    <a:pt x="6406" y="14439"/>
                    <a:pt x="4494" y="18926"/>
                    <a:pt x="2266" y="23313"/>
                  </a:cubicBezTo>
                  <a:cubicBezTo>
                    <a:pt x="1489" y="24847"/>
                    <a:pt x="939" y="26300"/>
                    <a:pt x="593" y="27981"/>
                  </a:cubicBezTo>
                  <a:cubicBezTo>
                    <a:pt x="482" y="28510"/>
                    <a:pt x="453" y="28999"/>
                    <a:pt x="354" y="29535"/>
                  </a:cubicBezTo>
                  <a:cubicBezTo>
                    <a:pt x="309" y="29769"/>
                    <a:pt x="23" y="30472"/>
                    <a:pt x="114" y="30252"/>
                  </a:cubicBezTo>
                  <a:cubicBezTo>
                    <a:pt x="2198" y="25208"/>
                    <a:pt x="122" y="30325"/>
                    <a:pt x="114" y="30372"/>
                  </a:cubicBezTo>
                  <a:cubicBezTo>
                    <a:pt x="-525" y="33567"/>
                    <a:pt x="1578" y="36667"/>
                    <a:pt x="4777" y="37304"/>
                  </a:cubicBezTo>
                  <a:cubicBezTo>
                    <a:pt x="7975" y="37940"/>
                    <a:pt x="11072" y="35837"/>
                    <a:pt x="11711" y="32642"/>
                  </a:cubicBezTo>
                  <a:cubicBezTo>
                    <a:pt x="11705" y="32870"/>
                    <a:pt x="11901" y="32147"/>
                    <a:pt x="11950" y="31926"/>
                  </a:cubicBezTo>
                  <a:cubicBezTo>
                    <a:pt x="11981" y="31785"/>
                    <a:pt x="11920" y="31705"/>
                    <a:pt x="11950" y="31564"/>
                  </a:cubicBezTo>
                  <a:cubicBezTo>
                    <a:pt x="12087" y="30941"/>
                    <a:pt x="12313" y="30285"/>
                    <a:pt x="12429" y="29655"/>
                  </a:cubicBezTo>
                  <a:cubicBezTo>
                    <a:pt x="12774" y="27760"/>
                    <a:pt x="12654" y="25945"/>
                    <a:pt x="12548" y="24036"/>
                  </a:cubicBezTo>
                  <a:cubicBezTo>
                    <a:pt x="12255" y="18779"/>
                    <a:pt x="12324" y="13508"/>
                    <a:pt x="12429" y="8251"/>
                  </a:cubicBezTo>
                  <a:cubicBezTo>
                    <a:pt x="12445" y="7387"/>
                    <a:pt x="12528" y="6490"/>
                    <a:pt x="12548" y="5619"/>
                  </a:cubicBezTo>
                  <a:cubicBezTo>
                    <a:pt x="12568" y="4701"/>
                    <a:pt x="12575" y="1949"/>
                    <a:pt x="12548" y="2873"/>
                  </a:cubicBezTo>
                  <a:cubicBezTo>
                    <a:pt x="12417" y="7340"/>
                    <a:pt x="12667" y="0"/>
                    <a:pt x="12668"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4" name="Google Shape;1444;p7"/>
            <p:cNvSpPr/>
            <p:nvPr/>
          </p:nvSpPr>
          <p:spPr>
            <a:xfrm>
              <a:off x="1632563" y="2955998"/>
              <a:ext cx="30748" cy="16639"/>
            </a:xfrm>
            <a:custGeom>
              <a:avLst/>
              <a:gdLst/>
              <a:ahLst/>
              <a:cxnLst/>
              <a:rect l="l" t="t" r="r" b="b"/>
              <a:pathLst>
                <a:path w="30748" h="16639" extrusionOk="0">
                  <a:moveTo>
                    <a:pt x="30749" y="0"/>
                  </a:moveTo>
                  <a:cubicBezTo>
                    <a:pt x="30749" y="0"/>
                    <a:pt x="28279" y="415"/>
                    <a:pt x="24890" y="1072"/>
                  </a:cubicBezTo>
                  <a:cubicBezTo>
                    <a:pt x="26302" y="743"/>
                    <a:pt x="22014" y="1661"/>
                    <a:pt x="20586" y="1909"/>
                  </a:cubicBezTo>
                  <a:cubicBezTo>
                    <a:pt x="17159" y="2511"/>
                    <a:pt x="13767" y="2987"/>
                    <a:pt x="10304" y="3342"/>
                  </a:cubicBezTo>
                  <a:cubicBezTo>
                    <a:pt x="8948" y="3483"/>
                    <a:pt x="7651" y="3583"/>
                    <a:pt x="6359" y="4065"/>
                  </a:cubicBezTo>
                  <a:cubicBezTo>
                    <a:pt x="5892" y="4233"/>
                    <a:pt x="4550" y="4722"/>
                    <a:pt x="5044" y="4661"/>
                  </a:cubicBezTo>
                  <a:cubicBezTo>
                    <a:pt x="9104" y="4125"/>
                    <a:pt x="4973" y="4708"/>
                    <a:pt x="3490" y="5378"/>
                  </a:cubicBezTo>
                  <a:cubicBezTo>
                    <a:pt x="496" y="6670"/>
                    <a:pt x="-793" y="10153"/>
                    <a:pt x="501" y="13147"/>
                  </a:cubicBezTo>
                  <a:cubicBezTo>
                    <a:pt x="1795" y="16140"/>
                    <a:pt x="5278" y="17433"/>
                    <a:pt x="8272" y="16140"/>
                  </a:cubicBezTo>
                  <a:cubicBezTo>
                    <a:pt x="19535" y="8050"/>
                    <a:pt x="21623" y="6557"/>
                    <a:pt x="19510" y="8124"/>
                  </a:cubicBezTo>
                  <a:cubicBezTo>
                    <a:pt x="16221" y="10568"/>
                    <a:pt x="12879" y="12953"/>
                    <a:pt x="9707" y="15538"/>
                  </a:cubicBezTo>
                  <a:cubicBezTo>
                    <a:pt x="9321" y="15852"/>
                    <a:pt x="10695" y="15163"/>
                    <a:pt x="11142" y="14942"/>
                  </a:cubicBezTo>
                  <a:cubicBezTo>
                    <a:pt x="12375" y="14326"/>
                    <a:pt x="13219" y="13442"/>
                    <a:pt x="14250" y="12551"/>
                  </a:cubicBezTo>
                  <a:cubicBezTo>
                    <a:pt x="16881" y="10274"/>
                    <a:pt x="19596" y="8177"/>
                    <a:pt x="22380" y="6095"/>
                  </a:cubicBezTo>
                  <a:cubicBezTo>
                    <a:pt x="23540" y="5224"/>
                    <a:pt x="27174" y="2779"/>
                    <a:pt x="25967" y="3583"/>
                  </a:cubicBezTo>
                  <a:cubicBezTo>
                    <a:pt x="23773" y="5036"/>
                    <a:pt x="30749" y="0"/>
                    <a:pt x="30749"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5" name="Google Shape;1445;p7"/>
            <p:cNvSpPr/>
            <p:nvPr/>
          </p:nvSpPr>
          <p:spPr>
            <a:xfrm>
              <a:off x="1594439" y="2934239"/>
              <a:ext cx="33364" cy="15907"/>
            </a:xfrm>
            <a:custGeom>
              <a:avLst/>
              <a:gdLst/>
              <a:ahLst/>
              <a:cxnLst/>
              <a:rect l="l" t="t" r="r" b="b"/>
              <a:pathLst>
                <a:path w="33364" h="15907" extrusionOk="0">
                  <a:moveTo>
                    <a:pt x="33365" y="0"/>
                  </a:moveTo>
                  <a:cubicBezTo>
                    <a:pt x="33365" y="0"/>
                    <a:pt x="29810" y="462"/>
                    <a:pt x="25713" y="1072"/>
                  </a:cubicBezTo>
                  <a:cubicBezTo>
                    <a:pt x="25702" y="978"/>
                    <a:pt x="25993" y="1065"/>
                    <a:pt x="25952" y="951"/>
                  </a:cubicBezTo>
                  <a:cubicBezTo>
                    <a:pt x="25096" y="-1386"/>
                    <a:pt x="21017" y="1748"/>
                    <a:pt x="18541" y="2029"/>
                  </a:cubicBezTo>
                  <a:cubicBezTo>
                    <a:pt x="16042" y="2317"/>
                    <a:pt x="10144" y="389"/>
                    <a:pt x="11008" y="2746"/>
                  </a:cubicBezTo>
                  <a:cubicBezTo>
                    <a:pt x="11879" y="5130"/>
                    <a:pt x="10973" y="2686"/>
                    <a:pt x="3835" y="4420"/>
                  </a:cubicBezTo>
                  <a:cubicBezTo>
                    <a:pt x="772" y="5545"/>
                    <a:pt x="-754" y="9008"/>
                    <a:pt x="367" y="12075"/>
                  </a:cubicBezTo>
                  <a:cubicBezTo>
                    <a:pt x="1489" y="15136"/>
                    <a:pt x="4837" y="16663"/>
                    <a:pt x="7900" y="15538"/>
                  </a:cubicBezTo>
                  <a:cubicBezTo>
                    <a:pt x="15551" y="10843"/>
                    <a:pt x="14200" y="11713"/>
                    <a:pt x="15552" y="10876"/>
                  </a:cubicBezTo>
                  <a:cubicBezTo>
                    <a:pt x="15095" y="11332"/>
                    <a:pt x="14235" y="11653"/>
                    <a:pt x="14475" y="12310"/>
                  </a:cubicBezTo>
                  <a:cubicBezTo>
                    <a:pt x="15339" y="14674"/>
                    <a:pt x="18601" y="9403"/>
                    <a:pt x="20692" y="8010"/>
                  </a:cubicBezTo>
                  <a:cubicBezTo>
                    <a:pt x="22766" y="6624"/>
                    <a:pt x="27886" y="6282"/>
                    <a:pt x="27029" y="3945"/>
                  </a:cubicBezTo>
                  <a:cubicBezTo>
                    <a:pt x="26177" y="1614"/>
                    <a:pt x="33365" y="0"/>
                    <a:pt x="33365"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6" name="Google Shape;1446;p7"/>
            <p:cNvSpPr/>
            <p:nvPr/>
          </p:nvSpPr>
          <p:spPr>
            <a:xfrm>
              <a:off x="1607356" y="2896282"/>
              <a:ext cx="29414" cy="11966"/>
            </a:xfrm>
            <a:custGeom>
              <a:avLst/>
              <a:gdLst/>
              <a:ahLst/>
              <a:cxnLst/>
              <a:rect l="l" t="t" r="r" b="b"/>
              <a:pathLst>
                <a:path w="29414" h="11966" extrusionOk="0">
                  <a:moveTo>
                    <a:pt x="7058" y="57"/>
                  </a:moveTo>
                  <a:cubicBezTo>
                    <a:pt x="10506" y="1048"/>
                    <a:pt x="7155" y="97"/>
                    <a:pt x="5743" y="177"/>
                  </a:cubicBezTo>
                  <a:cubicBezTo>
                    <a:pt x="2483" y="291"/>
                    <a:pt x="-111" y="3010"/>
                    <a:pt x="4" y="6272"/>
                  </a:cubicBezTo>
                  <a:cubicBezTo>
                    <a:pt x="118" y="9533"/>
                    <a:pt x="2841" y="12005"/>
                    <a:pt x="6102" y="11891"/>
                  </a:cubicBezTo>
                  <a:cubicBezTo>
                    <a:pt x="17750" y="8529"/>
                    <a:pt x="20016" y="7866"/>
                    <a:pt x="17818" y="8542"/>
                  </a:cubicBezTo>
                  <a:cubicBezTo>
                    <a:pt x="14388" y="9600"/>
                    <a:pt x="10905" y="10659"/>
                    <a:pt x="7536" y="11891"/>
                  </a:cubicBezTo>
                  <a:cubicBezTo>
                    <a:pt x="7130" y="12038"/>
                    <a:pt x="8420" y="11931"/>
                    <a:pt x="8851" y="11891"/>
                  </a:cubicBezTo>
                  <a:cubicBezTo>
                    <a:pt x="9249" y="11851"/>
                    <a:pt x="9660" y="11750"/>
                    <a:pt x="10047" y="11650"/>
                  </a:cubicBezTo>
                  <a:cubicBezTo>
                    <a:pt x="10297" y="11589"/>
                    <a:pt x="11810" y="10926"/>
                    <a:pt x="12079" y="10812"/>
                  </a:cubicBezTo>
                  <a:cubicBezTo>
                    <a:pt x="14912" y="9674"/>
                    <a:pt x="17894" y="8743"/>
                    <a:pt x="20807" y="7826"/>
                  </a:cubicBezTo>
                  <a:cubicBezTo>
                    <a:pt x="22018" y="7444"/>
                    <a:pt x="25626" y="6453"/>
                    <a:pt x="24393" y="6747"/>
                  </a:cubicBezTo>
                  <a:cubicBezTo>
                    <a:pt x="22158" y="7296"/>
                    <a:pt x="29415" y="5194"/>
                    <a:pt x="29415" y="5194"/>
                  </a:cubicBezTo>
                  <a:cubicBezTo>
                    <a:pt x="29415" y="5194"/>
                    <a:pt x="27262" y="4765"/>
                    <a:pt x="24274" y="4122"/>
                  </a:cubicBezTo>
                  <a:cubicBezTo>
                    <a:pt x="24149" y="4095"/>
                    <a:pt x="24039" y="4022"/>
                    <a:pt x="23915" y="4001"/>
                  </a:cubicBezTo>
                  <a:cubicBezTo>
                    <a:pt x="24224" y="4028"/>
                    <a:pt x="21681" y="3425"/>
                    <a:pt x="20568" y="3164"/>
                  </a:cubicBezTo>
                  <a:cubicBezTo>
                    <a:pt x="17598" y="2454"/>
                    <a:pt x="14626" y="1711"/>
                    <a:pt x="11721" y="773"/>
                  </a:cubicBezTo>
                  <a:cubicBezTo>
                    <a:pt x="10575" y="398"/>
                    <a:pt x="9592" y="83"/>
                    <a:pt x="8373" y="57"/>
                  </a:cubicBezTo>
                  <a:cubicBezTo>
                    <a:pt x="7941" y="43"/>
                    <a:pt x="6642" y="-64"/>
                    <a:pt x="7058" y="57"/>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7" name="Google Shape;1447;p7"/>
            <p:cNvSpPr/>
            <p:nvPr/>
          </p:nvSpPr>
          <p:spPr>
            <a:xfrm>
              <a:off x="1720993" y="2866264"/>
              <a:ext cx="42268" cy="12543"/>
            </a:xfrm>
            <a:custGeom>
              <a:avLst/>
              <a:gdLst/>
              <a:ahLst/>
              <a:cxnLst/>
              <a:rect l="l" t="t" r="r" b="b"/>
              <a:pathLst>
                <a:path w="42268" h="12543" extrusionOk="0">
                  <a:moveTo>
                    <a:pt x="6880" y="64"/>
                  </a:moveTo>
                  <a:cubicBezTo>
                    <a:pt x="3654" y="-418"/>
                    <a:pt x="550" y="1859"/>
                    <a:pt x="65" y="5087"/>
                  </a:cubicBezTo>
                  <a:cubicBezTo>
                    <a:pt x="-420" y="8309"/>
                    <a:pt x="1861" y="11296"/>
                    <a:pt x="5086" y="11778"/>
                  </a:cubicBezTo>
                  <a:cubicBezTo>
                    <a:pt x="23678" y="11590"/>
                    <a:pt x="28261" y="11383"/>
                    <a:pt x="23617" y="11544"/>
                  </a:cubicBezTo>
                  <a:cubicBezTo>
                    <a:pt x="18927" y="11704"/>
                    <a:pt x="14308" y="12133"/>
                    <a:pt x="9630" y="12501"/>
                  </a:cubicBezTo>
                  <a:cubicBezTo>
                    <a:pt x="8080" y="12622"/>
                    <a:pt x="12740" y="12454"/>
                    <a:pt x="14292" y="12381"/>
                  </a:cubicBezTo>
                  <a:cubicBezTo>
                    <a:pt x="15857" y="12307"/>
                    <a:pt x="17391" y="12106"/>
                    <a:pt x="18955" y="12019"/>
                  </a:cubicBezTo>
                  <a:cubicBezTo>
                    <a:pt x="23612" y="11765"/>
                    <a:pt x="28279" y="11638"/>
                    <a:pt x="32943" y="11544"/>
                  </a:cubicBezTo>
                  <a:cubicBezTo>
                    <a:pt x="34494" y="11510"/>
                    <a:pt x="39156" y="11416"/>
                    <a:pt x="37605" y="11423"/>
                  </a:cubicBezTo>
                  <a:cubicBezTo>
                    <a:pt x="32959" y="11437"/>
                    <a:pt x="42268" y="11423"/>
                    <a:pt x="42268" y="11423"/>
                  </a:cubicBezTo>
                  <a:cubicBezTo>
                    <a:pt x="42268" y="11423"/>
                    <a:pt x="39852" y="10639"/>
                    <a:pt x="37844" y="9990"/>
                  </a:cubicBezTo>
                  <a:cubicBezTo>
                    <a:pt x="36366" y="9528"/>
                    <a:pt x="34902" y="9005"/>
                    <a:pt x="33421" y="8550"/>
                  </a:cubicBezTo>
                  <a:cubicBezTo>
                    <a:pt x="31947" y="8068"/>
                    <a:pt x="30469" y="7499"/>
                    <a:pt x="28997" y="6996"/>
                  </a:cubicBezTo>
                  <a:cubicBezTo>
                    <a:pt x="24557" y="5503"/>
                    <a:pt x="20253" y="3802"/>
                    <a:pt x="15846" y="2214"/>
                  </a:cubicBezTo>
                  <a:cubicBezTo>
                    <a:pt x="14384" y="1692"/>
                    <a:pt x="9978" y="212"/>
                    <a:pt x="11422" y="781"/>
                  </a:cubicBezTo>
                  <a:cubicBezTo>
                    <a:pt x="15786" y="2509"/>
                    <a:pt x="11417" y="754"/>
                    <a:pt x="6880" y="6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8" name="Google Shape;1448;p7"/>
            <p:cNvSpPr/>
            <p:nvPr/>
          </p:nvSpPr>
          <p:spPr>
            <a:xfrm>
              <a:off x="1749533" y="2847468"/>
              <a:ext cx="35247" cy="14500"/>
            </a:xfrm>
            <a:custGeom>
              <a:avLst/>
              <a:gdLst/>
              <a:ahLst/>
              <a:cxnLst/>
              <a:rect l="l" t="t" r="r" b="b"/>
              <a:pathLst>
                <a:path w="35247" h="14500" extrusionOk="0">
                  <a:moveTo>
                    <a:pt x="7510" y="209"/>
                  </a:moveTo>
                  <a:cubicBezTo>
                    <a:pt x="4365" y="-655"/>
                    <a:pt x="1081" y="1247"/>
                    <a:pt x="217" y="4394"/>
                  </a:cubicBezTo>
                  <a:cubicBezTo>
                    <a:pt x="-647" y="7542"/>
                    <a:pt x="1137" y="10824"/>
                    <a:pt x="4282" y="11688"/>
                  </a:cubicBezTo>
                  <a:cubicBezTo>
                    <a:pt x="13316" y="12377"/>
                    <a:pt x="11594" y="12277"/>
                    <a:pt x="13369" y="12404"/>
                  </a:cubicBezTo>
                  <a:cubicBezTo>
                    <a:pt x="12895" y="12558"/>
                    <a:pt x="12089" y="12317"/>
                    <a:pt x="11934" y="12880"/>
                  </a:cubicBezTo>
                  <a:cubicBezTo>
                    <a:pt x="11242" y="15405"/>
                    <a:pt x="17094" y="12900"/>
                    <a:pt x="19705" y="13000"/>
                  </a:cubicBezTo>
                  <a:cubicBezTo>
                    <a:pt x="22296" y="13107"/>
                    <a:pt x="26789" y="15981"/>
                    <a:pt x="27476" y="13483"/>
                  </a:cubicBezTo>
                  <a:cubicBezTo>
                    <a:pt x="28159" y="10991"/>
                    <a:pt x="35247" y="13958"/>
                    <a:pt x="35247" y="13958"/>
                  </a:cubicBezTo>
                  <a:cubicBezTo>
                    <a:pt x="35247" y="13958"/>
                    <a:pt x="32085" y="12371"/>
                    <a:pt x="28313" y="10489"/>
                  </a:cubicBezTo>
                  <a:cubicBezTo>
                    <a:pt x="28299" y="10542"/>
                    <a:pt x="28211" y="10449"/>
                    <a:pt x="28193" y="10489"/>
                  </a:cubicBezTo>
                  <a:cubicBezTo>
                    <a:pt x="28718" y="8091"/>
                    <a:pt x="23629" y="8125"/>
                    <a:pt x="21379" y="6906"/>
                  </a:cubicBezTo>
                  <a:cubicBezTo>
                    <a:pt x="19081" y="5660"/>
                    <a:pt x="15256" y="557"/>
                    <a:pt x="14564" y="3082"/>
                  </a:cubicBezTo>
                  <a:cubicBezTo>
                    <a:pt x="13867" y="5620"/>
                    <a:pt x="14626" y="3021"/>
                    <a:pt x="7510" y="20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9" name="Google Shape;1449;p7"/>
            <p:cNvSpPr/>
            <p:nvPr/>
          </p:nvSpPr>
          <p:spPr>
            <a:xfrm>
              <a:off x="1586220" y="2737225"/>
              <a:ext cx="38714" cy="12551"/>
            </a:xfrm>
            <a:custGeom>
              <a:avLst/>
              <a:gdLst/>
              <a:ahLst/>
              <a:cxnLst/>
              <a:rect l="l" t="t" r="r" b="b"/>
              <a:pathLst>
                <a:path w="38714" h="12551" extrusionOk="0">
                  <a:moveTo>
                    <a:pt x="7033" y="101"/>
                  </a:moveTo>
                  <a:cubicBezTo>
                    <a:pt x="3825" y="-488"/>
                    <a:pt x="693" y="1561"/>
                    <a:pt x="98" y="4762"/>
                  </a:cubicBezTo>
                  <a:cubicBezTo>
                    <a:pt x="-496" y="7970"/>
                    <a:pt x="1673" y="11105"/>
                    <a:pt x="4880" y="11700"/>
                  </a:cubicBezTo>
                  <a:cubicBezTo>
                    <a:pt x="21797" y="11835"/>
                    <a:pt x="24950" y="11801"/>
                    <a:pt x="21738" y="11821"/>
                  </a:cubicBezTo>
                  <a:cubicBezTo>
                    <a:pt x="16753" y="11841"/>
                    <a:pt x="11774" y="11841"/>
                    <a:pt x="6794" y="12056"/>
                  </a:cubicBezTo>
                  <a:cubicBezTo>
                    <a:pt x="6181" y="12082"/>
                    <a:pt x="7980" y="12330"/>
                    <a:pt x="8586" y="12417"/>
                  </a:cubicBezTo>
                  <a:cubicBezTo>
                    <a:pt x="10227" y="12651"/>
                    <a:pt x="11849" y="12531"/>
                    <a:pt x="13488" y="12417"/>
                  </a:cubicBezTo>
                  <a:cubicBezTo>
                    <a:pt x="17710" y="12129"/>
                    <a:pt x="21931" y="11975"/>
                    <a:pt x="26161" y="11942"/>
                  </a:cubicBezTo>
                  <a:cubicBezTo>
                    <a:pt x="27928" y="11922"/>
                    <a:pt x="33187" y="12009"/>
                    <a:pt x="31422" y="11942"/>
                  </a:cubicBezTo>
                  <a:cubicBezTo>
                    <a:pt x="28211" y="11814"/>
                    <a:pt x="38715" y="11942"/>
                    <a:pt x="38715" y="11942"/>
                  </a:cubicBezTo>
                  <a:cubicBezTo>
                    <a:pt x="38715" y="11942"/>
                    <a:pt x="35848" y="10797"/>
                    <a:pt x="31900" y="9310"/>
                  </a:cubicBezTo>
                  <a:cubicBezTo>
                    <a:pt x="33573" y="9879"/>
                    <a:pt x="28641" y="8044"/>
                    <a:pt x="26999" y="7394"/>
                  </a:cubicBezTo>
                  <a:cubicBezTo>
                    <a:pt x="23063" y="5840"/>
                    <a:pt x="19121" y="4273"/>
                    <a:pt x="15282" y="2492"/>
                  </a:cubicBezTo>
                  <a:cubicBezTo>
                    <a:pt x="13791" y="1802"/>
                    <a:pt x="12352" y="1192"/>
                    <a:pt x="10739" y="817"/>
                  </a:cubicBezTo>
                  <a:cubicBezTo>
                    <a:pt x="10141" y="684"/>
                    <a:pt x="8383" y="215"/>
                    <a:pt x="8945" y="463"/>
                  </a:cubicBezTo>
                  <a:cubicBezTo>
                    <a:pt x="13516" y="2452"/>
                    <a:pt x="9007" y="442"/>
                    <a:pt x="7033" y="10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0" name="Google Shape;1450;p7"/>
            <p:cNvSpPr/>
            <p:nvPr/>
          </p:nvSpPr>
          <p:spPr>
            <a:xfrm>
              <a:off x="1631807" y="2734290"/>
              <a:ext cx="37961" cy="15303"/>
            </a:xfrm>
            <a:custGeom>
              <a:avLst/>
              <a:gdLst/>
              <a:ahLst/>
              <a:cxnLst/>
              <a:rect l="l" t="t" r="r" b="b"/>
              <a:pathLst>
                <a:path w="37961" h="15303" extrusionOk="0">
                  <a:moveTo>
                    <a:pt x="4008" y="290"/>
                  </a:moveTo>
                  <a:cubicBezTo>
                    <a:pt x="2570" y="752"/>
                    <a:pt x="1400" y="1823"/>
                    <a:pt x="660" y="3277"/>
                  </a:cubicBezTo>
                  <a:cubicBezTo>
                    <a:pt x="-820" y="6183"/>
                    <a:pt x="264" y="9686"/>
                    <a:pt x="3171" y="11166"/>
                  </a:cubicBezTo>
                  <a:cubicBezTo>
                    <a:pt x="20730" y="12834"/>
                    <a:pt x="26586" y="13242"/>
                    <a:pt x="20746" y="12841"/>
                  </a:cubicBezTo>
                  <a:cubicBezTo>
                    <a:pt x="15602" y="12492"/>
                    <a:pt x="10475" y="12084"/>
                    <a:pt x="5322" y="12244"/>
                  </a:cubicBezTo>
                  <a:cubicBezTo>
                    <a:pt x="4514" y="12271"/>
                    <a:pt x="6710" y="13055"/>
                    <a:pt x="7475" y="13316"/>
                  </a:cubicBezTo>
                  <a:cubicBezTo>
                    <a:pt x="8226" y="13577"/>
                    <a:pt x="9087" y="13637"/>
                    <a:pt x="9866" y="13798"/>
                  </a:cubicBezTo>
                  <a:cubicBezTo>
                    <a:pt x="10968" y="14019"/>
                    <a:pt x="13281" y="14381"/>
                    <a:pt x="14409" y="14515"/>
                  </a:cubicBezTo>
                  <a:cubicBezTo>
                    <a:pt x="19870" y="15171"/>
                    <a:pt x="25410" y="15446"/>
                    <a:pt x="30908" y="15231"/>
                  </a:cubicBezTo>
                  <a:cubicBezTo>
                    <a:pt x="32735" y="15164"/>
                    <a:pt x="34471" y="14970"/>
                    <a:pt x="36288" y="14756"/>
                  </a:cubicBezTo>
                  <a:cubicBezTo>
                    <a:pt x="36716" y="14702"/>
                    <a:pt x="37178" y="14696"/>
                    <a:pt x="37603" y="14635"/>
                  </a:cubicBezTo>
                  <a:cubicBezTo>
                    <a:pt x="37737" y="14615"/>
                    <a:pt x="37801" y="14535"/>
                    <a:pt x="37962" y="14515"/>
                  </a:cubicBezTo>
                  <a:cubicBezTo>
                    <a:pt x="37696" y="14488"/>
                    <a:pt x="37919" y="14414"/>
                    <a:pt x="37722" y="14394"/>
                  </a:cubicBezTo>
                  <a:cubicBezTo>
                    <a:pt x="37491" y="14347"/>
                    <a:pt x="37232" y="14327"/>
                    <a:pt x="37005" y="14274"/>
                  </a:cubicBezTo>
                  <a:cubicBezTo>
                    <a:pt x="36487" y="14153"/>
                    <a:pt x="36089" y="14053"/>
                    <a:pt x="35571" y="13919"/>
                  </a:cubicBezTo>
                  <a:cubicBezTo>
                    <a:pt x="34112" y="13530"/>
                    <a:pt x="32697" y="13082"/>
                    <a:pt x="31266" y="12599"/>
                  </a:cubicBezTo>
                  <a:cubicBezTo>
                    <a:pt x="26418" y="10979"/>
                    <a:pt x="21560" y="8835"/>
                    <a:pt x="17278" y="6029"/>
                  </a:cubicBezTo>
                  <a:cubicBezTo>
                    <a:pt x="15580" y="4911"/>
                    <a:pt x="14133" y="3585"/>
                    <a:pt x="12377" y="2560"/>
                  </a:cubicBezTo>
                  <a:cubicBezTo>
                    <a:pt x="11790" y="2219"/>
                    <a:pt x="9846" y="1321"/>
                    <a:pt x="10464" y="1602"/>
                  </a:cubicBezTo>
                  <a:cubicBezTo>
                    <a:pt x="14782" y="3572"/>
                    <a:pt x="10503" y="1609"/>
                    <a:pt x="8550" y="645"/>
                  </a:cubicBezTo>
                  <a:cubicBezTo>
                    <a:pt x="7097" y="-92"/>
                    <a:pt x="5445" y="-179"/>
                    <a:pt x="4008" y="29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1" name="Google Shape;1451;p7"/>
            <p:cNvSpPr/>
            <p:nvPr/>
          </p:nvSpPr>
          <p:spPr>
            <a:xfrm>
              <a:off x="1701746" y="2697147"/>
              <a:ext cx="25767" cy="28224"/>
            </a:xfrm>
            <a:custGeom>
              <a:avLst/>
              <a:gdLst/>
              <a:ahLst/>
              <a:cxnLst/>
              <a:rect l="l" t="t" r="r" b="b"/>
              <a:pathLst>
                <a:path w="25767" h="28224" extrusionOk="0">
                  <a:moveTo>
                    <a:pt x="6279" y="9"/>
                  </a:moveTo>
                  <a:cubicBezTo>
                    <a:pt x="4771" y="-78"/>
                    <a:pt x="3193" y="478"/>
                    <a:pt x="1976" y="1563"/>
                  </a:cubicBezTo>
                  <a:cubicBezTo>
                    <a:pt x="-459" y="3733"/>
                    <a:pt x="-673" y="7496"/>
                    <a:pt x="1498" y="9934"/>
                  </a:cubicBezTo>
                  <a:cubicBezTo>
                    <a:pt x="8784" y="15439"/>
                    <a:pt x="7480" y="14448"/>
                    <a:pt x="8790" y="15433"/>
                  </a:cubicBezTo>
                  <a:cubicBezTo>
                    <a:pt x="8226" y="15212"/>
                    <a:pt x="7620" y="14509"/>
                    <a:pt x="7117" y="14957"/>
                  </a:cubicBezTo>
                  <a:cubicBezTo>
                    <a:pt x="5202" y="16665"/>
                    <a:pt x="11351" y="17790"/>
                    <a:pt x="13453" y="19257"/>
                  </a:cubicBezTo>
                  <a:cubicBezTo>
                    <a:pt x="15539" y="20717"/>
                    <a:pt x="17771" y="25378"/>
                    <a:pt x="19670" y="23684"/>
                  </a:cubicBezTo>
                  <a:cubicBezTo>
                    <a:pt x="21559" y="21996"/>
                    <a:pt x="25767" y="28224"/>
                    <a:pt x="25767" y="28224"/>
                  </a:cubicBezTo>
                  <a:cubicBezTo>
                    <a:pt x="25767" y="28224"/>
                    <a:pt x="24026" y="25211"/>
                    <a:pt x="21942" y="21648"/>
                  </a:cubicBezTo>
                  <a:cubicBezTo>
                    <a:pt x="23841" y="19953"/>
                    <a:pt x="19446" y="17194"/>
                    <a:pt x="18235" y="14957"/>
                  </a:cubicBezTo>
                  <a:cubicBezTo>
                    <a:pt x="17015" y="12700"/>
                    <a:pt x="16684" y="6431"/>
                    <a:pt x="14768" y="8139"/>
                  </a:cubicBezTo>
                  <a:cubicBezTo>
                    <a:pt x="12839" y="9861"/>
                    <a:pt x="14693" y="8159"/>
                    <a:pt x="10345" y="2045"/>
                  </a:cubicBezTo>
                  <a:cubicBezTo>
                    <a:pt x="9259" y="826"/>
                    <a:pt x="7789" y="96"/>
                    <a:pt x="6279" y="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2" name="Google Shape;1452;p7"/>
            <p:cNvSpPr/>
            <p:nvPr/>
          </p:nvSpPr>
          <p:spPr>
            <a:xfrm>
              <a:off x="1868588" y="2746839"/>
              <a:ext cx="12605" cy="47514"/>
            </a:xfrm>
            <a:custGeom>
              <a:avLst/>
              <a:gdLst/>
              <a:ahLst/>
              <a:cxnLst/>
              <a:rect l="l" t="t" r="r" b="b"/>
              <a:pathLst>
                <a:path w="12605" h="47514" extrusionOk="0">
                  <a:moveTo>
                    <a:pt x="7414" y="51"/>
                  </a:moveTo>
                  <a:cubicBezTo>
                    <a:pt x="4180" y="-378"/>
                    <a:pt x="1267" y="1959"/>
                    <a:pt x="838" y="5194"/>
                  </a:cubicBezTo>
                  <a:cubicBezTo>
                    <a:pt x="510" y="7471"/>
                    <a:pt x="19" y="9822"/>
                    <a:pt x="1" y="12126"/>
                  </a:cubicBezTo>
                  <a:cubicBezTo>
                    <a:pt x="-30" y="16405"/>
                    <a:pt x="570" y="20759"/>
                    <a:pt x="718" y="25038"/>
                  </a:cubicBezTo>
                  <a:cubicBezTo>
                    <a:pt x="980" y="32553"/>
                    <a:pt x="1087" y="40007"/>
                    <a:pt x="1197" y="47514"/>
                  </a:cubicBezTo>
                  <a:cubicBezTo>
                    <a:pt x="3263" y="40295"/>
                    <a:pt x="5204" y="33061"/>
                    <a:pt x="7414" y="25875"/>
                  </a:cubicBezTo>
                  <a:cubicBezTo>
                    <a:pt x="8674" y="21783"/>
                    <a:pt x="10395" y="17818"/>
                    <a:pt x="11479" y="13680"/>
                  </a:cubicBezTo>
                  <a:cubicBezTo>
                    <a:pt x="12064" y="11449"/>
                    <a:pt x="12278" y="9032"/>
                    <a:pt x="12555" y="6748"/>
                  </a:cubicBezTo>
                  <a:cubicBezTo>
                    <a:pt x="12984" y="3513"/>
                    <a:pt x="10647" y="479"/>
                    <a:pt x="7414" y="5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3" name="Google Shape;1453;p7"/>
            <p:cNvSpPr/>
            <p:nvPr/>
          </p:nvSpPr>
          <p:spPr>
            <a:xfrm>
              <a:off x="1746557" y="2570702"/>
              <a:ext cx="15508" cy="28781"/>
            </a:xfrm>
            <a:custGeom>
              <a:avLst/>
              <a:gdLst/>
              <a:ahLst/>
              <a:cxnLst/>
              <a:rect l="l" t="t" r="r" b="b"/>
              <a:pathLst>
                <a:path w="15508" h="28781" extrusionOk="0">
                  <a:moveTo>
                    <a:pt x="4389" y="204"/>
                  </a:moveTo>
                  <a:cubicBezTo>
                    <a:pt x="1242" y="1061"/>
                    <a:pt x="-648" y="4350"/>
                    <a:pt x="205" y="7497"/>
                  </a:cubicBezTo>
                  <a:cubicBezTo>
                    <a:pt x="358" y="7712"/>
                    <a:pt x="176" y="7531"/>
                    <a:pt x="325" y="7738"/>
                  </a:cubicBezTo>
                  <a:cubicBezTo>
                    <a:pt x="320" y="7792"/>
                    <a:pt x="403" y="8073"/>
                    <a:pt x="444" y="8214"/>
                  </a:cubicBezTo>
                  <a:cubicBezTo>
                    <a:pt x="526" y="8502"/>
                    <a:pt x="593" y="8770"/>
                    <a:pt x="683" y="9051"/>
                  </a:cubicBezTo>
                  <a:cubicBezTo>
                    <a:pt x="804" y="9433"/>
                    <a:pt x="897" y="9875"/>
                    <a:pt x="1042" y="10250"/>
                  </a:cubicBezTo>
                  <a:cubicBezTo>
                    <a:pt x="1638" y="11777"/>
                    <a:pt x="2640" y="12822"/>
                    <a:pt x="3672" y="14074"/>
                  </a:cubicBezTo>
                  <a:cubicBezTo>
                    <a:pt x="6323" y="17275"/>
                    <a:pt x="8836" y="20517"/>
                    <a:pt x="11443" y="23758"/>
                  </a:cubicBezTo>
                  <a:cubicBezTo>
                    <a:pt x="11863" y="24281"/>
                    <a:pt x="12336" y="24790"/>
                    <a:pt x="12758" y="25312"/>
                  </a:cubicBezTo>
                  <a:cubicBezTo>
                    <a:pt x="13204" y="25861"/>
                    <a:pt x="14465" y="27576"/>
                    <a:pt x="14074" y="26986"/>
                  </a:cubicBezTo>
                  <a:cubicBezTo>
                    <a:pt x="12071" y="23973"/>
                    <a:pt x="15508" y="28781"/>
                    <a:pt x="15508" y="28781"/>
                  </a:cubicBezTo>
                  <a:cubicBezTo>
                    <a:pt x="15508" y="28781"/>
                    <a:pt x="12983" y="12540"/>
                    <a:pt x="13596" y="16586"/>
                  </a:cubicBezTo>
                  <a:cubicBezTo>
                    <a:pt x="13996" y="19231"/>
                    <a:pt x="14300" y="21823"/>
                    <a:pt x="14671" y="24475"/>
                  </a:cubicBezTo>
                  <a:cubicBezTo>
                    <a:pt x="14461" y="23397"/>
                    <a:pt x="14139" y="21736"/>
                    <a:pt x="13954" y="20651"/>
                  </a:cubicBezTo>
                  <a:cubicBezTo>
                    <a:pt x="13324" y="16934"/>
                    <a:pt x="12860" y="13297"/>
                    <a:pt x="12758" y="9527"/>
                  </a:cubicBezTo>
                  <a:cubicBezTo>
                    <a:pt x="12718" y="8000"/>
                    <a:pt x="12512" y="6774"/>
                    <a:pt x="12041" y="5348"/>
                  </a:cubicBezTo>
                  <a:cubicBezTo>
                    <a:pt x="11970" y="5127"/>
                    <a:pt x="11873" y="4966"/>
                    <a:pt x="11802" y="4745"/>
                  </a:cubicBezTo>
                  <a:cubicBezTo>
                    <a:pt x="11765" y="4638"/>
                    <a:pt x="11665" y="4269"/>
                    <a:pt x="11683" y="4390"/>
                  </a:cubicBezTo>
                  <a:cubicBezTo>
                    <a:pt x="10829" y="1242"/>
                    <a:pt x="7538" y="-646"/>
                    <a:pt x="4389" y="20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4" name="Google Shape;1454;p7"/>
            <p:cNvSpPr/>
            <p:nvPr/>
          </p:nvSpPr>
          <p:spPr>
            <a:xfrm>
              <a:off x="1799562" y="2590352"/>
              <a:ext cx="21205" cy="53721"/>
            </a:xfrm>
            <a:custGeom>
              <a:avLst/>
              <a:gdLst/>
              <a:ahLst/>
              <a:cxnLst/>
              <a:rect l="l" t="t" r="r" b="b"/>
              <a:pathLst>
                <a:path w="21205" h="53721" extrusionOk="0">
                  <a:moveTo>
                    <a:pt x="4109" y="284"/>
                  </a:moveTo>
                  <a:cubicBezTo>
                    <a:pt x="1002" y="1275"/>
                    <a:pt x="-713" y="4591"/>
                    <a:pt x="283" y="7691"/>
                  </a:cubicBezTo>
                  <a:cubicBezTo>
                    <a:pt x="2900" y="15828"/>
                    <a:pt x="6884" y="23075"/>
                    <a:pt x="10565" y="30770"/>
                  </a:cubicBezTo>
                  <a:cubicBezTo>
                    <a:pt x="14211" y="38392"/>
                    <a:pt x="17663" y="46053"/>
                    <a:pt x="21205" y="53722"/>
                  </a:cubicBezTo>
                  <a:cubicBezTo>
                    <a:pt x="19630" y="45424"/>
                    <a:pt x="18005" y="37173"/>
                    <a:pt x="16542" y="28855"/>
                  </a:cubicBezTo>
                  <a:cubicBezTo>
                    <a:pt x="15067" y="20456"/>
                    <a:pt x="14122" y="12252"/>
                    <a:pt x="11521" y="4108"/>
                  </a:cubicBezTo>
                  <a:cubicBezTo>
                    <a:pt x="10526" y="1001"/>
                    <a:pt x="7215" y="-714"/>
                    <a:pt x="4109" y="28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5" name="Google Shape;1455;p7"/>
            <p:cNvSpPr/>
            <p:nvPr/>
          </p:nvSpPr>
          <p:spPr>
            <a:xfrm>
              <a:off x="1781330" y="2642172"/>
              <a:ext cx="12672" cy="39801"/>
            </a:xfrm>
            <a:custGeom>
              <a:avLst/>
              <a:gdLst/>
              <a:ahLst/>
              <a:cxnLst/>
              <a:rect l="l" t="t" r="r" b="b"/>
              <a:pathLst>
                <a:path w="12672" h="39801" extrusionOk="0">
                  <a:moveTo>
                    <a:pt x="4886" y="106"/>
                  </a:moveTo>
                  <a:cubicBezTo>
                    <a:pt x="1682" y="722"/>
                    <a:pt x="-510" y="3837"/>
                    <a:pt x="103" y="7045"/>
                  </a:cubicBezTo>
                  <a:cubicBezTo>
                    <a:pt x="6250" y="23440"/>
                    <a:pt x="7526" y="26520"/>
                    <a:pt x="6320" y="23419"/>
                  </a:cubicBezTo>
                  <a:cubicBezTo>
                    <a:pt x="4450" y="18618"/>
                    <a:pt x="2511" y="13809"/>
                    <a:pt x="462" y="9074"/>
                  </a:cubicBezTo>
                  <a:cubicBezTo>
                    <a:pt x="210" y="8491"/>
                    <a:pt x="795" y="10373"/>
                    <a:pt x="940" y="10989"/>
                  </a:cubicBezTo>
                  <a:cubicBezTo>
                    <a:pt x="1331" y="12657"/>
                    <a:pt x="2023" y="13990"/>
                    <a:pt x="2734" y="15530"/>
                  </a:cubicBezTo>
                  <a:cubicBezTo>
                    <a:pt x="4567" y="19508"/>
                    <a:pt x="6151" y="23654"/>
                    <a:pt x="7755" y="27726"/>
                  </a:cubicBezTo>
                  <a:cubicBezTo>
                    <a:pt x="8424" y="29427"/>
                    <a:pt x="10379" y="34477"/>
                    <a:pt x="9787" y="32749"/>
                  </a:cubicBezTo>
                  <a:cubicBezTo>
                    <a:pt x="8712" y="29601"/>
                    <a:pt x="12417" y="39801"/>
                    <a:pt x="12417" y="39801"/>
                  </a:cubicBezTo>
                  <a:cubicBezTo>
                    <a:pt x="12417" y="39801"/>
                    <a:pt x="12376" y="36653"/>
                    <a:pt x="12298" y="32267"/>
                  </a:cubicBezTo>
                  <a:cubicBezTo>
                    <a:pt x="12388" y="34095"/>
                    <a:pt x="12304" y="28597"/>
                    <a:pt x="12298" y="26768"/>
                  </a:cubicBezTo>
                  <a:cubicBezTo>
                    <a:pt x="12283" y="22395"/>
                    <a:pt x="12303" y="18109"/>
                    <a:pt x="12537" y="13735"/>
                  </a:cubicBezTo>
                  <a:cubicBezTo>
                    <a:pt x="12628" y="12041"/>
                    <a:pt x="12789" y="10407"/>
                    <a:pt x="12537" y="8719"/>
                  </a:cubicBezTo>
                  <a:cubicBezTo>
                    <a:pt x="12443" y="8089"/>
                    <a:pt x="12198" y="6167"/>
                    <a:pt x="12178" y="6804"/>
                  </a:cubicBezTo>
                  <a:cubicBezTo>
                    <a:pt x="12024" y="11960"/>
                    <a:pt x="12119" y="6804"/>
                    <a:pt x="11700" y="4774"/>
                  </a:cubicBezTo>
                  <a:cubicBezTo>
                    <a:pt x="11087" y="1566"/>
                    <a:pt x="8089" y="-503"/>
                    <a:pt x="4886" y="10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6" name="Google Shape;1456;p7"/>
            <p:cNvSpPr/>
            <p:nvPr/>
          </p:nvSpPr>
          <p:spPr>
            <a:xfrm>
              <a:off x="1906742" y="2797761"/>
              <a:ext cx="119647" cy="85838"/>
            </a:xfrm>
            <a:custGeom>
              <a:avLst/>
              <a:gdLst/>
              <a:ahLst/>
              <a:cxnLst/>
              <a:rect l="l" t="t" r="r" b="b"/>
              <a:pathLst>
                <a:path w="119647" h="85838" extrusionOk="0">
                  <a:moveTo>
                    <a:pt x="43" y="79417"/>
                  </a:moveTo>
                  <a:cubicBezTo>
                    <a:pt x="-1289" y="70335"/>
                    <a:pt x="28752" y="77722"/>
                    <a:pt x="57233" y="59988"/>
                  </a:cubicBezTo>
                  <a:cubicBezTo>
                    <a:pt x="89313" y="40017"/>
                    <a:pt x="96081" y="11399"/>
                    <a:pt x="98811" y="644"/>
                  </a:cubicBezTo>
                  <a:cubicBezTo>
                    <a:pt x="99321" y="-1366"/>
                    <a:pt x="120226" y="1709"/>
                    <a:pt x="119635" y="4655"/>
                  </a:cubicBezTo>
                  <a:cubicBezTo>
                    <a:pt x="111523" y="45100"/>
                    <a:pt x="82218" y="65949"/>
                    <a:pt x="62801" y="74970"/>
                  </a:cubicBezTo>
                  <a:cubicBezTo>
                    <a:pt x="28968" y="90688"/>
                    <a:pt x="1117" y="86750"/>
                    <a:pt x="43" y="79417"/>
                  </a:cubicBezTo>
                  <a:close/>
                </a:path>
              </a:pathLst>
            </a:custGeom>
            <a:solidFill>
              <a:srgbClr val="000000">
                <a:alpha val="1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7" name="Google Shape;1457;p7"/>
            <p:cNvSpPr/>
            <p:nvPr/>
          </p:nvSpPr>
          <p:spPr>
            <a:xfrm>
              <a:off x="1906322" y="2717647"/>
              <a:ext cx="52713" cy="167243"/>
            </a:xfrm>
            <a:custGeom>
              <a:avLst/>
              <a:gdLst/>
              <a:ahLst/>
              <a:cxnLst/>
              <a:rect l="l" t="t" r="r" b="b"/>
              <a:pathLst>
                <a:path w="52713" h="167243" extrusionOk="0">
                  <a:moveTo>
                    <a:pt x="1537" y="166865"/>
                  </a:moveTo>
                  <a:cubicBezTo>
                    <a:pt x="-6735" y="162880"/>
                    <a:pt x="20645" y="115497"/>
                    <a:pt x="29920" y="83256"/>
                  </a:cubicBezTo>
                  <a:cubicBezTo>
                    <a:pt x="40368" y="46937"/>
                    <a:pt x="26229" y="21152"/>
                    <a:pt x="21055" y="11341"/>
                  </a:cubicBezTo>
                  <a:cubicBezTo>
                    <a:pt x="20088" y="9506"/>
                    <a:pt x="37671" y="-2214"/>
                    <a:pt x="39207" y="371"/>
                  </a:cubicBezTo>
                  <a:cubicBezTo>
                    <a:pt x="60266" y="35839"/>
                    <a:pt x="52467" y="70946"/>
                    <a:pt x="44088" y="90650"/>
                  </a:cubicBezTo>
                  <a:cubicBezTo>
                    <a:pt x="29487" y="124980"/>
                    <a:pt x="12055" y="171935"/>
                    <a:pt x="1537" y="166865"/>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458" name="Google Shape;1458;p7"/>
          <p:cNvGrpSpPr/>
          <p:nvPr/>
        </p:nvGrpSpPr>
        <p:grpSpPr>
          <a:xfrm rot="2542223">
            <a:off x="10648600" y="5450634"/>
            <a:ext cx="1084697" cy="1571086"/>
            <a:chOff x="4515650" y="3681493"/>
            <a:chExt cx="809882" cy="1173106"/>
          </a:xfrm>
        </p:grpSpPr>
        <p:sp>
          <p:nvSpPr>
            <p:cNvPr id="1459" name="Google Shape;1459;p7"/>
            <p:cNvSpPr/>
            <p:nvPr/>
          </p:nvSpPr>
          <p:spPr>
            <a:xfrm>
              <a:off x="4747612" y="3681493"/>
              <a:ext cx="577732" cy="964030"/>
            </a:xfrm>
            <a:custGeom>
              <a:avLst/>
              <a:gdLst/>
              <a:ahLst/>
              <a:cxnLst/>
              <a:rect l="l" t="t" r="r" b="b"/>
              <a:pathLst>
                <a:path w="577732" h="964030" extrusionOk="0">
                  <a:moveTo>
                    <a:pt x="0" y="963603"/>
                  </a:moveTo>
                  <a:cubicBezTo>
                    <a:pt x="0" y="963603"/>
                    <a:pt x="162268" y="737691"/>
                    <a:pt x="297473" y="451764"/>
                  </a:cubicBezTo>
                  <a:cubicBezTo>
                    <a:pt x="396893" y="241523"/>
                    <a:pt x="466445" y="0"/>
                    <a:pt x="466445" y="0"/>
                  </a:cubicBezTo>
                  <a:cubicBezTo>
                    <a:pt x="466445" y="0"/>
                    <a:pt x="727035" y="302616"/>
                    <a:pt x="450693" y="725421"/>
                  </a:cubicBezTo>
                  <a:cubicBezTo>
                    <a:pt x="281044" y="984980"/>
                    <a:pt x="0" y="963603"/>
                    <a:pt x="0" y="963603"/>
                  </a:cubicBezTo>
                  <a:close/>
                </a:path>
              </a:pathLst>
            </a:custGeom>
            <a:solidFill>
              <a:srgbClr val="815C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0" name="Google Shape;1460;p7"/>
            <p:cNvSpPr/>
            <p:nvPr/>
          </p:nvSpPr>
          <p:spPr>
            <a:xfrm>
              <a:off x="4758676" y="3804622"/>
              <a:ext cx="464040" cy="827694"/>
            </a:xfrm>
            <a:custGeom>
              <a:avLst/>
              <a:gdLst/>
              <a:ahLst/>
              <a:cxnLst/>
              <a:rect l="l" t="t" r="r" b="b"/>
              <a:pathLst>
                <a:path w="464040" h="827694" extrusionOk="0">
                  <a:moveTo>
                    <a:pt x="0" y="827695"/>
                  </a:moveTo>
                  <a:cubicBezTo>
                    <a:pt x="0" y="827695"/>
                    <a:pt x="183458" y="638852"/>
                    <a:pt x="266236" y="477555"/>
                  </a:cubicBezTo>
                  <a:cubicBezTo>
                    <a:pt x="390612" y="235194"/>
                    <a:pt x="464040" y="0"/>
                    <a:pt x="464040" y="0"/>
                  </a:cubicBezTo>
                  <a:cubicBezTo>
                    <a:pt x="464040" y="0"/>
                    <a:pt x="413804" y="333966"/>
                    <a:pt x="306748" y="500601"/>
                  </a:cubicBezTo>
                  <a:cubicBezTo>
                    <a:pt x="199692" y="667235"/>
                    <a:pt x="0" y="827695"/>
                    <a:pt x="0" y="827695"/>
                  </a:cubicBezTo>
                  <a:close/>
                </a:path>
              </a:pathLst>
            </a:custGeom>
            <a:solidFill>
              <a:srgbClr val="000000">
                <a:alpha val="1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1" name="Google Shape;1461;p7"/>
            <p:cNvSpPr/>
            <p:nvPr/>
          </p:nvSpPr>
          <p:spPr>
            <a:xfrm>
              <a:off x="4988228" y="3699207"/>
              <a:ext cx="337304" cy="790784"/>
            </a:xfrm>
            <a:custGeom>
              <a:avLst/>
              <a:gdLst/>
              <a:ahLst/>
              <a:cxnLst/>
              <a:rect l="l" t="t" r="r" b="b"/>
              <a:pathLst>
                <a:path w="337304" h="790784" extrusionOk="0">
                  <a:moveTo>
                    <a:pt x="238961" y="0"/>
                  </a:moveTo>
                  <a:cubicBezTo>
                    <a:pt x="238841" y="41007"/>
                    <a:pt x="236831" y="97773"/>
                    <a:pt x="228969" y="162295"/>
                  </a:cubicBezTo>
                  <a:cubicBezTo>
                    <a:pt x="218528" y="247892"/>
                    <a:pt x="192482" y="345599"/>
                    <a:pt x="167589" y="435469"/>
                  </a:cubicBezTo>
                  <a:cubicBezTo>
                    <a:pt x="154897" y="481285"/>
                    <a:pt x="136225" y="521348"/>
                    <a:pt x="120466" y="552277"/>
                  </a:cubicBezTo>
                  <a:cubicBezTo>
                    <a:pt x="67143" y="656948"/>
                    <a:pt x="14650" y="696837"/>
                    <a:pt x="2568" y="739318"/>
                  </a:cubicBezTo>
                  <a:cubicBezTo>
                    <a:pt x="-19392" y="816531"/>
                    <a:pt x="104467" y="797845"/>
                    <a:pt x="184861" y="742479"/>
                  </a:cubicBezTo>
                  <a:cubicBezTo>
                    <a:pt x="193426" y="731328"/>
                    <a:pt x="201999" y="720117"/>
                    <a:pt x="210103" y="707713"/>
                  </a:cubicBezTo>
                  <a:cubicBezTo>
                    <a:pt x="448539" y="342900"/>
                    <a:pt x="287697" y="68667"/>
                    <a:pt x="238961" y="0"/>
                  </a:cubicBezTo>
                  <a:close/>
                </a:path>
              </a:pathLst>
            </a:custGeom>
            <a:solidFill>
              <a:srgbClr val="9779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2" name="Google Shape;1462;p7"/>
            <p:cNvSpPr/>
            <p:nvPr/>
          </p:nvSpPr>
          <p:spPr>
            <a:xfrm>
              <a:off x="5074655" y="3821828"/>
              <a:ext cx="214181" cy="623698"/>
            </a:xfrm>
            <a:custGeom>
              <a:avLst/>
              <a:gdLst/>
              <a:ahLst/>
              <a:cxnLst/>
              <a:rect l="l" t="t" r="r" b="b"/>
              <a:pathLst>
                <a:path w="214181" h="623698" extrusionOk="0">
                  <a:moveTo>
                    <a:pt x="174997" y="0"/>
                  </a:moveTo>
                  <a:cubicBezTo>
                    <a:pt x="174997" y="0"/>
                    <a:pt x="183510" y="148820"/>
                    <a:pt x="129470" y="300566"/>
                  </a:cubicBezTo>
                  <a:cubicBezTo>
                    <a:pt x="67761" y="473825"/>
                    <a:pt x="-25800" y="601555"/>
                    <a:pt x="6655" y="621955"/>
                  </a:cubicBezTo>
                  <a:cubicBezTo>
                    <a:pt x="39110" y="642361"/>
                    <a:pt x="145750" y="479979"/>
                    <a:pt x="193710" y="326204"/>
                  </a:cubicBezTo>
                  <a:cubicBezTo>
                    <a:pt x="248909" y="149208"/>
                    <a:pt x="174997" y="0"/>
                    <a:pt x="174997" y="0"/>
                  </a:cubicBezTo>
                  <a:close/>
                </a:path>
              </a:pathLst>
            </a:custGeom>
            <a:solidFill>
              <a:srgbClr val="AB8F5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3" name="Google Shape;1463;p7"/>
            <p:cNvSpPr/>
            <p:nvPr/>
          </p:nvSpPr>
          <p:spPr>
            <a:xfrm>
              <a:off x="5257903" y="3790806"/>
              <a:ext cx="58545" cy="389392"/>
            </a:xfrm>
            <a:custGeom>
              <a:avLst/>
              <a:gdLst/>
              <a:ahLst/>
              <a:cxnLst/>
              <a:rect l="l" t="t" r="r" b="b"/>
              <a:pathLst>
                <a:path w="58545" h="389392" extrusionOk="0">
                  <a:moveTo>
                    <a:pt x="0" y="0"/>
                  </a:moveTo>
                  <a:cubicBezTo>
                    <a:pt x="0" y="0"/>
                    <a:pt x="39628" y="67549"/>
                    <a:pt x="42709" y="164893"/>
                  </a:cubicBezTo>
                  <a:cubicBezTo>
                    <a:pt x="45789" y="262245"/>
                    <a:pt x="12330" y="389392"/>
                    <a:pt x="12330" y="389392"/>
                  </a:cubicBezTo>
                  <a:cubicBezTo>
                    <a:pt x="12330" y="389392"/>
                    <a:pt x="61488" y="261923"/>
                    <a:pt x="58407" y="164578"/>
                  </a:cubicBezTo>
                  <a:cubicBezTo>
                    <a:pt x="55326" y="67227"/>
                    <a:pt x="0" y="0"/>
                    <a:pt x="0" y="0"/>
                  </a:cubicBezTo>
                  <a:close/>
                </a:path>
              </a:pathLst>
            </a:custGeom>
            <a:solidFill>
              <a:srgbClr val="E1CA9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4" name="Google Shape;1464;p7"/>
            <p:cNvSpPr/>
            <p:nvPr/>
          </p:nvSpPr>
          <p:spPr>
            <a:xfrm>
              <a:off x="5116457" y="4014783"/>
              <a:ext cx="178455" cy="214781"/>
            </a:xfrm>
            <a:custGeom>
              <a:avLst/>
              <a:gdLst/>
              <a:ahLst/>
              <a:cxnLst/>
              <a:rect l="l" t="t" r="r" b="b"/>
              <a:pathLst>
                <a:path w="178455" h="214781" extrusionOk="0">
                  <a:moveTo>
                    <a:pt x="10877" y="186291"/>
                  </a:moveTo>
                  <a:cubicBezTo>
                    <a:pt x="10877" y="186291"/>
                    <a:pt x="47718" y="135968"/>
                    <a:pt x="76911" y="100010"/>
                  </a:cubicBezTo>
                  <a:cubicBezTo>
                    <a:pt x="118843" y="48375"/>
                    <a:pt x="178455" y="0"/>
                    <a:pt x="178455" y="0"/>
                  </a:cubicBezTo>
                  <a:cubicBezTo>
                    <a:pt x="178455" y="0"/>
                    <a:pt x="118568" y="58842"/>
                    <a:pt x="85698" y="100372"/>
                  </a:cubicBezTo>
                  <a:cubicBezTo>
                    <a:pt x="48227" y="147735"/>
                    <a:pt x="0" y="214781"/>
                    <a:pt x="0" y="214781"/>
                  </a:cubicBezTo>
                  <a:lnTo>
                    <a:pt x="10877" y="186291"/>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5" name="Google Shape;1465;p7"/>
            <p:cNvSpPr/>
            <p:nvPr/>
          </p:nvSpPr>
          <p:spPr>
            <a:xfrm>
              <a:off x="4954169" y="4280731"/>
              <a:ext cx="259210" cy="189572"/>
            </a:xfrm>
            <a:custGeom>
              <a:avLst/>
              <a:gdLst/>
              <a:ahLst/>
              <a:cxnLst/>
              <a:rect l="l" t="t" r="r" b="b"/>
              <a:pathLst>
                <a:path w="259210" h="189572" extrusionOk="0">
                  <a:moveTo>
                    <a:pt x="31598" y="151298"/>
                  </a:moveTo>
                  <a:cubicBezTo>
                    <a:pt x="31598" y="151298"/>
                    <a:pt x="109413" y="92569"/>
                    <a:pt x="144145" y="69691"/>
                  </a:cubicBezTo>
                  <a:cubicBezTo>
                    <a:pt x="222604" y="18022"/>
                    <a:pt x="259211" y="0"/>
                    <a:pt x="259211" y="0"/>
                  </a:cubicBezTo>
                  <a:cubicBezTo>
                    <a:pt x="259211" y="0"/>
                    <a:pt x="208861" y="41067"/>
                    <a:pt x="148304" y="83334"/>
                  </a:cubicBezTo>
                  <a:cubicBezTo>
                    <a:pt x="109339" y="110525"/>
                    <a:pt x="0" y="189573"/>
                    <a:pt x="0" y="189573"/>
                  </a:cubicBezTo>
                  <a:lnTo>
                    <a:pt x="31598" y="151298"/>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6" name="Google Shape;1466;p7"/>
            <p:cNvSpPr/>
            <p:nvPr/>
          </p:nvSpPr>
          <p:spPr>
            <a:xfrm>
              <a:off x="4785652" y="4507333"/>
              <a:ext cx="269189" cy="128058"/>
            </a:xfrm>
            <a:custGeom>
              <a:avLst/>
              <a:gdLst/>
              <a:ahLst/>
              <a:cxnLst/>
              <a:rect l="l" t="t" r="r" b="b"/>
              <a:pathLst>
                <a:path w="269189" h="128058" extrusionOk="0">
                  <a:moveTo>
                    <a:pt x="34411" y="95671"/>
                  </a:moveTo>
                  <a:cubicBezTo>
                    <a:pt x="34411" y="95671"/>
                    <a:pt x="100633" y="76811"/>
                    <a:pt x="140060" y="61193"/>
                  </a:cubicBezTo>
                  <a:cubicBezTo>
                    <a:pt x="219329" y="29776"/>
                    <a:pt x="269190" y="0"/>
                    <a:pt x="269190" y="0"/>
                  </a:cubicBezTo>
                  <a:cubicBezTo>
                    <a:pt x="269190" y="0"/>
                    <a:pt x="203182" y="49955"/>
                    <a:pt x="134916" y="77896"/>
                  </a:cubicBezTo>
                  <a:cubicBezTo>
                    <a:pt x="90018" y="96267"/>
                    <a:pt x="0" y="128059"/>
                    <a:pt x="0" y="128059"/>
                  </a:cubicBezTo>
                  <a:lnTo>
                    <a:pt x="34411" y="95671"/>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467" name="Google Shape;1467;p7"/>
            <p:cNvGrpSpPr/>
            <p:nvPr/>
          </p:nvGrpSpPr>
          <p:grpSpPr>
            <a:xfrm>
              <a:off x="4515650" y="3715616"/>
              <a:ext cx="781653" cy="1138983"/>
              <a:chOff x="4515650" y="3715616"/>
              <a:chExt cx="781653" cy="1138983"/>
            </a:xfrm>
          </p:grpSpPr>
          <p:sp>
            <p:nvSpPr>
              <p:cNvPr id="1468" name="Google Shape;1468;p7"/>
              <p:cNvSpPr/>
              <p:nvPr/>
            </p:nvSpPr>
            <p:spPr>
              <a:xfrm>
                <a:off x="4515650" y="3715616"/>
                <a:ext cx="710074" cy="1138983"/>
              </a:xfrm>
              <a:custGeom>
                <a:avLst/>
                <a:gdLst/>
                <a:ahLst/>
                <a:cxnLst/>
                <a:rect l="l" t="t" r="r" b="b"/>
                <a:pathLst>
                  <a:path w="710074" h="1138983" extrusionOk="0">
                    <a:moveTo>
                      <a:pt x="75" y="1105551"/>
                    </a:moveTo>
                    <a:cubicBezTo>
                      <a:pt x="75" y="1105551"/>
                      <a:pt x="-1258" y="1115992"/>
                      <a:pt x="7302" y="1127116"/>
                    </a:cubicBezTo>
                    <a:cubicBezTo>
                      <a:pt x="17455" y="1140310"/>
                      <a:pt x="26556" y="1138944"/>
                      <a:pt x="26556" y="1138944"/>
                    </a:cubicBezTo>
                    <a:cubicBezTo>
                      <a:pt x="26556" y="1138944"/>
                      <a:pt x="461517" y="796218"/>
                      <a:pt x="578277" y="566227"/>
                    </a:cubicBezTo>
                    <a:cubicBezTo>
                      <a:pt x="720587" y="285899"/>
                      <a:pt x="709892" y="0"/>
                      <a:pt x="709892" y="0"/>
                    </a:cubicBezTo>
                    <a:cubicBezTo>
                      <a:pt x="709892" y="0"/>
                      <a:pt x="701018" y="318562"/>
                      <a:pt x="559572" y="566709"/>
                    </a:cubicBezTo>
                    <a:cubicBezTo>
                      <a:pt x="406686" y="834928"/>
                      <a:pt x="75" y="1105551"/>
                      <a:pt x="75" y="1105551"/>
                    </a:cubicBez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9" name="Google Shape;1469;p7"/>
              <p:cNvSpPr/>
              <p:nvPr/>
            </p:nvSpPr>
            <p:spPr>
              <a:xfrm>
                <a:off x="5134051" y="4014005"/>
                <a:ext cx="163252" cy="179272"/>
              </a:xfrm>
              <a:custGeom>
                <a:avLst/>
                <a:gdLst/>
                <a:ahLst/>
                <a:cxnLst/>
                <a:rect l="l" t="t" r="r" b="b"/>
                <a:pathLst>
                  <a:path w="163252" h="179272" extrusionOk="0">
                    <a:moveTo>
                      <a:pt x="9845" y="153876"/>
                    </a:moveTo>
                    <a:cubicBezTo>
                      <a:pt x="9845" y="153876"/>
                      <a:pt x="43512" y="111248"/>
                      <a:pt x="70214" y="81151"/>
                    </a:cubicBezTo>
                    <a:cubicBezTo>
                      <a:pt x="108569" y="37920"/>
                      <a:pt x="163252" y="0"/>
                      <a:pt x="163252" y="0"/>
                    </a:cubicBezTo>
                    <a:cubicBezTo>
                      <a:pt x="163252" y="0"/>
                      <a:pt x="108382" y="47725"/>
                      <a:pt x="78325" y="82604"/>
                    </a:cubicBezTo>
                    <a:cubicBezTo>
                      <a:pt x="44055" y="122366"/>
                      <a:pt x="0" y="179272"/>
                      <a:pt x="0" y="179272"/>
                    </a:cubicBezTo>
                    <a:lnTo>
                      <a:pt x="9845" y="153876"/>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0" name="Google Shape;1470;p7"/>
              <p:cNvSpPr/>
              <p:nvPr/>
            </p:nvSpPr>
            <p:spPr>
              <a:xfrm>
                <a:off x="4974073" y="4269714"/>
                <a:ext cx="253116" cy="180779"/>
              </a:xfrm>
              <a:custGeom>
                <a:avLst/>
                <a:gdLst/>
                <a:ahLst/>
                <a:cxnLst/>
                <a:rect l="l" t="t" r="r" b="b"/>
                <a:pathLst>
                  <a:path w="253116" h="180779" extrusionOk="0">
                    <a:moveTo>
                      <a:pt x="31055" y="143616"/>
                    </a:moveTo>
                    <a:cubicBezTo>
                      <a:pt x="31055" y="143616"/>
                      <a:pt x="107404" y="83977"/>
                      <a:pt x="141286" y="62271"/>
                    </a:cubicBezTo>
                    <a:cubicBezTo>
                      <a:pt x="217822" y="13247"/>
                      <a:pt x="253117" y="0"/>
                      <a:pt x="253117" y="0"/>
                    </a:cubicBezTo>
                    <a:cubicBezTo>
                      <a:pt x="253117" y="0"/>
                      <a:pt x="222517" y="19737"/>
                      <a:pt x="143033" y="78244"/>
                    </a:cubicBezTo>
                    <a:cubicBezTo>
                      <a:pt x="105958" y="105535"/>
                      <a:pt x="0" y="180779"/>
                      <a:pt x="0" y="180779"/>
                    </a:cubicBezTo>
                    <a:lnTo>
                      <a:pt x="31055" y="143616"/>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1" name="Google Shape;1471;p7"/>
              <p:cNvSpPr/>
              <p:nvPr/>
            </p:nvSpPr>
            <p:spPr>
              <a:xfrm>
                <a:off x="4812528" y="4496624"/>
                <a:ext cx="255627" cy="121783"/>
              </a:xfrm>
              <a:custGeom>
                <a:avLst/>
                <a:gdLst/>
                <a:ahLst/>
                <a:cxnLst/>
                <a:rect l="l" t="t" r="r" b="b"/>
                <a:pathLst>
                  <a:path w="255627" h="121783" extrusionOk="0">
                    <a:moveTo>
                      <a:pt x="32602" y="90252"/>
                    </a:moveTo>
                    <a:cubicBezTo>
                      <a:pt x="32602" y="90252"/>
                      <a:pt x="95543" y="72893"/>
                      <a:pt x="132994" y="58179"/>
                    </a:cubicBezTo>
                    <a:cubicBezTo>
                      <a:pt x="208305" y="28597"/>
                      <a:pt x="255628" y="0"/>
                      <a:pt x="255628" y="0"/>
                    </a:cubicBezTo>
                    <a:cubicBezTo>
                      <a:pt x="255628" y="0"/>
                      <a:pt x="193035" y="48348"/>
                      <a:pt x="128179" y="74715"/>
                    </a:cubicBezTo>
                    <a:cubicBezTo>
                      <a:pt x="85531" y="92047"/>
                      <a:pt x="0" y="121783"/>
                      <a:pt x="0" y="121783"/>
                    </a:cubicBezTo>
                    <a:lnTo>
                      <a:pt x="32602" y="90252"/>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2" name="Google Shape;1472;p7"/>
              <p:cNvSpPr/>
              <p:nvPr/>
            </p:nvSpPr>
            <p:spPr>
              <a:xfrm>
                <a:off x="5163914" y="3921838"/>
                <a:ext cx="11216" cy="149469"/>
              </a:xfrm>
              <a:custGeom>
                <a:avLst/>
                <a:gdLst/>
                <a:ahLst/>
                <a:cxnLst/>
                <a:rect l="l" t="t" r="r" b="b"/>
                <a:pathLst>
                  <a:path w="11216" h="149469" extrusionOk="0">
                    <a:moveTo>
                      <a:pt x="0" y="149470"/>
                    </a:moveTo>
                    <a:cubicBezTo>
                      <a:pt x="0" y="149470"/>
                      <a:pt x="3737" y="127154"/>
                      <a:pt x="5519" y="78914"/>
                    </a:cubicBezTo>
                    <a:cubicBezTo>
                      <a:pt x="7293" y="30674"/>
                      <a:pt x="2056" y="0"/>
                      <a:pt x="2056" y="0"/>
                    </a:cubicBezTo>
                    <a:cubicBezTo>
                      <a:pt x="2056" y="0"/>
                      <a:pt x="10026" y="40666"/>
                      <a:pt x="11104" y="78854"/>
                    </a:cubicBezTo>
                    <a:cubicBezTo>
                      <a:pt x="11821" y="104028"/>
                      <a:pt x="8874" y="118997"/>
                      <a:pt x="8874" y="118997"/>
                    </a:cubicBezTo>
                    <a:lnTo>
                      <a:pt x="0" y="149470"/>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3" name="Google Shape;1473;p7"/>
              <p:cNvSpPr/>
              <p:nvPr/>
            </p:nvSpPr>
            <p:spPr>
              <a:xfrm>
                <a:off x="5002476" y="4168713"/>
                <a:ext cx="84358" cy="219864"/>
              </a:xfrm>
              <a:custGeom>
                <a:avLst/>
                <a:gdLst/>
                <a:ahLst/>
                <a:cxnLst/>
                <a:rect l="l" t="t" r="r" b="b"/>
                <a:pathLst>
                  <a:path w="84358" h="219864" extrusionOk="0">
                    <a:moveTo>
                      <a:pt x="0" y="219864"/>
                    </a:moveTo>
                    <a:cubicBezTo>
                      <a:pt x="0" y="219864"/>
                      <a:pt x="43311" y="135546"/>
                      <a:pt x="58768" y="91518"/>
                    </a:cubicBezTo>
                    <a:cubicBezTo>
                      <a:pt x="72993" y="51006"/>
                      <a:pt x="84359" y="0"/>
                      <a:pt x="84359" y="0"/>
                    </a:cubicBezTo>
                    <a:cubicBezTo>
                      <a:pt x="84359" y="0"/>
                      <a:pt x="82363" y="34022"/>
                      <a:pt x="66551" y="94739"/>
                    </a:cubicBezTo>
                    <a:cubicBezTo>
                      <a:pt x="57436" y="129746"/>
                      <a:pt x="32133" y="183954"/>
                      <a:pt x="32133" y="183954"/>
                    </a:cubicBezTo>
                    <a:lnTo>
                      <a:pt x="0" y="219864"/>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4" name="Google Shape;1474;p7"/>
              <p:cNvSpPr/>
              <p:nvPr/>
            </p:nvSpPr>
            <p:spPr>
              <a:xfrm>
                <a:off x="4880606" y="4402153"/>
                <a:ext cx="80769" cy="122988"/>
              </a:xfrm>
              <a:custGeom>
                <a:avLst/>
                <a:gdLst/>
                <a:ahLst/>
                <a:cxnLst/>
                <a:rect l="l" t="t" r="r" b="b"/>
                <a:pathLst>
                  <a:path w="80769" h="122988" extrusionOk="0">
                    <a:moveTo>
                      <a:pt x="0" y="122988"/>
                    </a:moveTo>
                    <a:cubicBezTo>
                      <a:pt x="0" y="122988"/>
                      <a:pt x="36011" y="66062"/>
                      <a:pt x="47310" y="49332"/>
                    </a:cubicBezTo>
                    <a:cubicBezTo>
                      <a:pt x="52594" y="41510"/>
                      <a:pt x="80769" y="0"/>
                      <a:pt x="80769" y="0"/>
                    </a:cubicBezTo>
                    <a:cubicBezTo>
                      <a:pt x="80769" y="0"/>
                      <a:pt x="66444" y="33466"/>
                      <a:pt x="53813" y="53759"/>
                    </a:cubicBezTo>
                    <a:cubicBezTo>
                      <a:pt x="38041" y="79074"/>
                      <a:pt x="22228" y="101611"/>
                      <a:pt x="22228" y="101611"/>
                    </a:cubicBezTo>
                    <a:lnTo>
                      <a:pt x="0" y="122988"/>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475" name="Google Shape;1475;p7"/>
            <p:cNvSpPr/>
            <p:nvPr/>
          </p:nvSpPr>
          <p:spPr>
            <a:xfrm>
              <a:off x="4763384" y="3681493"/>
              <a:ext cx="450672" cy="949404"/>
            </a:xfrm>
            <a:custGeom>
              <a:avLst/>
              <a:gdLst/>
              <a:ahLst/>
              <a:cxnLst/>
              <a:rect l="l" t="t" r="r" b="b"/>
              <a:pathLst>
                <a:path w="450672" h="949404" extrusionOk="0">
                  <a:moveTo>
                    <a:pt x="0" y="949404"/>
                  </a:moveTo>
                  <a:cubicBezTo>
                    <a:pt x="0" y="949404"/>
                    <a:pt x="176761" y="730926"/>
                    <a:pt x="291961" y="496850"/>
                  </a:cubicBezTo>
                  <a:cubicBezTo>
                    <a:pt x="407160" y="262774"/>
                    <a:pt x="450672" y="0"/>
                    <a:pt x="450672" y="0"/>
                  </a:cubicBezTo>
                  <a:cubicBezTo>
                    <a:pt x="450672" y="0"/>
                    <a:pt x="378308" y="256231"/>
                    <a:pt x="263109" y="490307"/>
                  </a:cubicBezTo>
                  <a:cubicBezTo>
                    <a:pt x="147909" y="724383"/>
                    <a:pt x="0" y="949404"/>
                    <a:pt x="0" y="949404"/>
                  </a:cubicBezTo>
                  <a:close/>
                </a:path>
              </a:pathLst>
            </a:custGeom>
            <a:solidFill>
              <a:srgbClr val="8D683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476" name="Google Shape;1476;p7"/>
          <p:cNvGrpSpPr/>
          <p:nvPr/>
        </p:nvGrpSpPr>
        <p:grpSpPr>
          <a:xfrm>
            <a:off x="10048930" y="4627202"/>
            <a:ext cx="840163" cy="800751"/>
            <a:chOff x="2391618" y="2222229"/>
            <a:chExt cx="565690" cy="539226"/>
          </a:xfrm>
        </p:grpSpPr>
        <p:grpSp>
          <p:nvGrpSpPr>
            <p:cNvPr id="1477" name="Google Shape;1477;p7"/>
            <p:cNvGrpSpPr/>
            <p:nvPr/>
          </p:nvGrpSpPr>
          <p:grpSpPr>
            <a:xfrm>
              <a:off x="2391618" y="2222229"/>
              <a:ext cx="565690" cy="539226"/>
              <a:chOff x="2391618" y="2222229"/>
              <a:chExt cx="565690" cy="539226"/>
            </a:xfrm>
          </p:grpSpPr>
          <p:sp>
            <p:nvSpPr>
              <p:cNvPr id="1478" name="Google Shape;1478;p7"/>
              <p:cNvSpPr/>
              <p:nvPr/>
            </p:nvSpPr>
            <p:spPr>
              <a:xfrm>
                <a:off x="2391618" y="2222556"/>
                <a:ext cx="565690" cy="538899"/>
              </a:xfrm>
              <a:custGeom>
                <a:avLst/>
                <a:gdLst/>
                <a:ahLst/>
                <a:cxnLst/>
                <a:rect l="l" t="t" r="r" b="b"/>
                <a:pathLst>
                  <a:path w="565690" h="538899" extrusionOk="0">
                    <a:moveTo>
                      <a:pt x="475234" y="71318"/>
                    </a:moveTo>
                    <a:cubicBezTo>
                      <a:pt x="498072" y="87512"/>
                      <a:pt x="511453" y="84424"/>
                      <a:pt x="543740" y="106478"/>
                    </a:cubicBezTo>
                    <a:cubicBezTo>
                      <a:pt x="576028" y="128526"/>
                      <a:pt x="595544" y="215523"/>
                      <a:pt x="431581" y="392894"/>
                    </a:cubicBezTo>
                    <a:cubicBezTo>
                      <a:pt x="295084" y="540555"/>
                      <a:pt x="176924" y="565355"/>
                      <a:pt x="120567" y="515454"/>
                    </a:cubicBezTo>
                    <a:cubicBezTo>
                      <a:pt x="99055" y="496406"/>
                      <a:pt x="103964" y="472819"/>
                      <a:pt x="90751" y="462029"/>
                    </a:cubicBezTo>
                    <a:cubicBezTo>
                      <a:pt x="77544" y="451233"/>
                      <a:pt x="53219" y="457114"/>
                      <a:pt x="29424" y="430693"/>
                    </a:cubicBezTo>
                    <a:cubicBezTo>
                      <a:pt x="-20002" y="375842"/>
                      <a:pt x="-21683" y="256939"/>
                      <a:pt x="139969" y="123664"/>
                    </a:cubicBezTo>
                    <a:cubicBezTo>
                      <a:pt x="283123" y="5638"/>
                      <a:pt x="416144" y="-14441"/>
                      <a:pt x="440683" y="8136"/>
                    </a:cubicBezTo>
                    <a:cubicBezTo>
                      <a:pt x="469240" y="34402"/>
                      <a:pt x="461612" y="61654"/>
                      <a:pt x="475234" y="71318"/>
                    </a:cubicBezTo>
                    <a:close/>
                  </a:path>
                </a:pathLst>
              </a:custGeom>
              <a:solidFill>
                <a:srgbClr val="CB4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9" name="Google Shape;1479;p7"/>
              <p:cNvSpPr/>
              <p:nvPr/>
            </p:nvSpPr>
            <p:spPr>
              <a:xfrm>
                <a:off x="2514268" y="2222229"/>
                <a:ext cx="442757" cy="432218"/>
              </a:xfrm>
              <a:custGeom>
                <a:avLst/>
                <a:gdLst/>
                <a:ahLst/>
                <a:cxnLst/>
                <a:rect l="l" t="t" r="r" b="b"/>
                <a:pathLst>
                  <a:path w="442757" h="432218" extrusionOk="0">
                    <a:moveTo>
                      <a:pt x="280548" y="64"/>
                    </a:moveTo>
                    <a:cubicBezTo>
                      <a:pt x="226073" y="1718"/>
                      <a:pt x="124422" y="35144"/>
                      <a:pt x="17058" y="123662"/>
                    </a:cubicBezTo>
                    <a:cubicBezTo>
                      <a:pt x="11004" y="128651"/>
                      <a:pt x="5599" y="133614"/>
                      <a:pt x="0" y="138563"/>
                    </a:cubicBezTo>
                    <a:cubicBezTo>
                      <a:pt x="0" y="138563"/>
                      <a:pt x="15491" y="266046"/>
                      <a:pt x="101350" y="344069"/>
                    </a:cubicBezTo>
                    <a:cubicBezTo>
                      <a:pt x="176453" y="412314"/>
                      <a:pt x="268955" y="432218"/>
                      <a:pt x="268955" y="432218"/>
                    </a:cubicBezTo>
                    <a:cubicBezTo>
                      <a:pt x="282029" y="419989"/>
                      <a:pt x="295175" y="407539"/>
                      <a:pt x="308643" y="392972"/>
                    </a:cubicBezTo>
                    <a:cubicBezTo>
                      <a:pt x="472606" y="215595"/>
                      <a:pt x="453097" y="128544"/>
                      <a:pt x="420809" y="106490"/>
                    </a:cubicBezTo>
                    <a:cubicBezTo>
                      <a:pt x="388522" y="84443"/>
                      <a:pt x="375100" y="87537"/>
                      <a:pt x="352269" y="71336"/>
                    </a:cubicBezTo>
                    <a:cubicBezTo>
                      <a:pt x="338641" y="61672"/>
                      <a:pt x="346282" y="34441"/>
                      <a:pt x="317725" y="8174"/>
                    </a:cubicBezTo>
                    <a:cubicBezTo>
                      <a:pt x="311590" y="2535"/>
                      <a:pt x="298705" y="-485"/>
                      <a:pt x="280548" y="64"/>
                    </a:cubicBezTo>
                    <a:close/>
                  </a:path>
                </a:pathLst>
              </a:custGeom>
              <a:solidFill>
                <a:srgbClr val="A8373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0" name="Google Shape;1480;p7"/>
              <p:cNvSpPr/>
              <p:nvPr/>
            </p:nvSpPr>
            <p:spPr>
              <a:xfrm>
                <a:off x="2404535" y="2239603"/>
                <a:ext cx="539951" cy="503552"/>
              </a:xfrm>
              <a:custGeom>
                <a:avLst/>
                <a:gdLst/>
                <a:ahLst/>
                <a:cxnLst/>
                <a:rect l="l" t="t" r="r" b="b"/>
                <a:pathLst>
                  <a:path w="539951" h="503552" extrusionOk="0">
                    <a:moveTo>
                      <a:pt x="167684" y="355051"/>
                    </a:moveTo>
                    <a:cubicBezTo>
                      <a:pt x="167684" y="355051"/>
                      <a:pt x="75168" y="436094"/>
                      <a:pt x="26486" y="409747"/>
                    </a:cubicBezTo>
                    <a:cubicBezTo>
                      <a:pt x="-22196" y="383407"/>
                      <a:pt x="-11153" y="242724"/>
                      <a:pt x="122290" y="123399"/>
                    </a:cubicBezTo>
                    <a:cubicBezTo>
                      <a:pt x="191969" y="61094"/>
                      <a:pt x="367203" y="-31113"/>
                      <a:pt x="415168" y="10376"/>
                    </a:cubicBezTo>
                    <a:cubicBezTo>
                      <a:pt x="464735" y="53245"/>
                      <a:pt x="367029" y="173528"/>
                      <a:pt x="367029" y="173528"/>
                    </a:cubicBezTo>
                    <a:cubicBezTo>
                      <a:pt x="367029" y="173528"/>
                      <a:pt x="487874" y="69272"/>
                      <a:pt x="531721" y="111090"/>
                    </a:cubicBezTo>
                    <a:cubicBezTo>
                      <a:pt x="564544" y="142392"/>
                      <a:pt x="494518" y="285975"/>
                      <a:pt x="404573" y="373428"/>
                    </a:cubicBezTo>
                    <a:cubicBezTo>
                      <a:pt x="317422" y="458168"/>
                      <a:pt x="194480" y="531711"/>
                      <a:pt x="133602" y="492907"/>
                    </a:cubicBezTo>
                    <a:cubicBezTo>
                      <a:pt x="72081" y="453688"/>
                      <a:pt x="167684" y="355051"/>
                      <a:pt x="167684" y="355051"/>
                    </a:cubicBezTo>
                    <a:close/>
                  </a:path>
                </a:pathLst>
              </a:custGeom>
              <a:solidFill>
                <a:srgbClr val="E4BE9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1" name="Google Shape;1481;p7"/>
              <p:cNvSpPr/>
              <p:nvPr/>
            </p:nvSpPr>
            <p:spPr>
              <a:xfrm>
                <a:off x="2469657" y="2594627"/>
                <a:ext cx="102541" cy="94766"/>
              </a:xfrm>
              <a:custGeom>
                <a:avLst/>
                <a:gdLst/>
                <a:ahLst/>
                <a:cxnLst/>
                <a:rect l="l" t="t" r="r" b="b"/>
                <a:pathLst>
                  <a:path w="102541" h="94766" extrusionOk="0">
                    <a:moveTo>
                      <a:pt x="102542" y="0"/>
                    </a:moveTo>
                    <a:cubicBezTo>
                      <a:pt x="102542" y="0"/>
                      <a:pt x="47551" y="47912"/>
                      <a:pt x="0" y="57804"/>
                    </a:cubicBezTo>
                    <a:cubicBezTo>
                      <a:pt x="556" y="57784"/>
                      <a:pt x="857" y="57992"/>
                      <a:pt x="1433" y="57952"/>
                    </a:cubicBezTo>
                    <a:cubicBezTo>
                      <a:pt x="11580" y="57242"/>
                      <a:pt x="28423" y="54543"/>
                      <a:pt x="36085" y="61608"/>
                    </a:cubicBezTo>
                    <a:cubicBezTo>
                      <a:pt x="42842" y="67837"/>
                      <a:pt x="46439" y="82343"/>
                      <a:pt x="48354" y="93615"/>
                    </a:cubicBezTo>
                    <a:cubicBezTo>
                      <a:pt x="48421" y="94003"/>
                      <a:pt x="48803" y="94378"/>
                      <a:pt x="48897" y="94766"/>
                    </a:cubicBezTo>
                    <a:cubicBezTo>
                      <a:pt x="53417" y="51408"/>
                      <a:pt x="102542" y="0"/>
                      <a:pt x="102542" y="0"/>
                    </a:cubicBezTo>
                    <a:close/>
                  </a:path>
                </a:pathLst>
              </a:custGeom>
              <a:solidFill>
                <a:srgbClr val="D07A4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2" name="Google Shape;1482;p7"/>
              <p:cNvSpPr/>
              <p:nvPr/>
            </p:nvSpPr>
            <p:spPr>
              <a:xfrm>
                <a:off x="2771537" y="2324687"/>
                <a:ext cx="91625" cy="88444"/>
              </a:xfrm>
              <a:custGeom>
                <a:avLst/>
                <a:gdLst/>
                <a:ahLst/>
                <a:cxnLst/>
                <a:rect l="l" t="t" r="r" b="b"/>
                <a:pathLst>
                  <a:path w="91625" h="88444" extrusionOk="0">
                    <a:moveTo>
                      <a:pt x="52848" y="0"/>
                    </a:moveTo>
                    <a:cubicBezTo>
                      <a:pt x="35589" y="44309"/>
                      <a:pt x="0" y="88444"/>
                      <a:pt x="0" y="88444"/>
                    </a:cubicBezTo>
                    <a:cubicBezTo>
                      <a:pt x="0" y="88444"/>
                      <a:pt x="46064" y="48810"/>
                      <a:pt x="91625" y="28236"/>
                    </a:cubicBezTo>
                    <a:cubicBezTo>
                      <a:pt x="91518" y="28249"/>
                      <a:pt x="91378" y="28249"/>
                      <a:pt x="91270" y="28262"/>
                    </a:cubicBezTo>
                    <a:cubicBezTo>
                      <a:pt x="82115" y="28993"/>
                      <a:pt x="65921" y="30654"/>
                      <a:pt x="61039" y="25282"/>
                    </a:cubicBezTo>
                    <a:cubicBezTo>
                      <a:pt x="55983" y="19717"/>
                      <a:pt x="54342" y="6798"/>
                      <a:pt x="52989" y="342"/>
                    </a:cubicBezTo>
                    <a:cubicBezTo>
                      <a:pt x="52955" y="194"/>
                      <a:pt x="52882" y="147"/>
                      <a:pt x="52848" y="0"/>
                    </a:cubicBezTo>
                    <a:close/>
                  </a:path>
                </a:pathLst>
              </a:custGeom>
              <a:solidFill>
                <a:srgbClr val="AF4B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3" name="Google Shape;1483;p7"/>
              <p:cNvSpPr/>
              <p:nvPr/>
            </p:nvSpPr>
            <p:spPr>
              <a:xfrm>
                <a:off x="2442489" y="2283818"/>
                <a:ext cx="300110" cy="274380"/>
              </a:xfrm>
              <a:custGeom>
                <a:avLst/>
                <a:gdLst/>
                <a:ahLst/>
                <a:cxnLst/>
                <a:rect l="l" t="t" r="r" b="b"/>
                <a:pathLst>
                  <a:path w="300110" h="274380" extrusionOk="0">
                    <a:moveTo>
                      <a:pt x="286961" y="11522"/>
                    </a:moveTo>
                    <a:cubicBezTo>
                      <a:pt x="314715" y="42222"/>
                      <a:pt x="303095" y="97823"/>
                      <a:pt x="207699" y="191511"/>
                    </a:cubicBezTo>
                    <a:cubicBezTo>
                      <a:pt x="140606" y="257399"/>
                      <a:pt x="35359" y="294086"/>
                      <a:pt x="7612" y="263393"/>
                    </a:cubicBezTo>
                    <a:cubicBezTo>
                      <a:pt x="-20142" y="232692"/>
                      <a:pt x="31956" y="131269"/>
                      <a:pt x="99847" y="66205"/>
                    </a:cubicBezTo>
                    <a:cubicBezTo>
                      <a:pt x="152541" y="15701"/>
                      <a:pt x="259208" y="-19172"/>
                      <a:pt x="286961" y="11522"/>
                    </a:cubicBezTo>
                    <a:close/>
                  </a:path>
                </a:pathLst>
              </a:custGeom>
              <a:solidFill>
                <a:srgbClr val="ECD2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4" name="Google Shape;1484;p7"/>
              <p:cNvSpPr/>
              <p:nvPr/>
            </p:nvSpPr>
            <p:spPr>
              <a:xfrm>
                <a:off x="2445265" y="2339799"/>
                <a:ext cx="190187" cy="207911"/>
              </a:xfrm>
              <a:custGeom>
                <a:avLst/>
                <a:gdLst/>
                <a:ahLst/>
                <a:cxnLst/>
                <a:rect l="l" t="t" r="r" b="b"/>
                <a:pathLst>
                  <a:path w="190187" h="207911" extrusionOk="0">
                    <a:moveTo>
                      <a:pt x="181517" y="9079"/>
                    </a:moveTo>
                    <a:cubicBezTo>
                      <a:pt x="199479" y="32741"/>
                      <a:pt x="192494" y="75114"/>
                      <a:pt x="132285" y="145918"/>
                    </a:cubicBezTo>
                    <a:cubicBezTo>
                      <a:pt x="89952" y="195719"/>
                      <a:pt x="23019" y="222923"/>
                      <a:pt x="5050" y="199261"/>
                    </a:cubicBezTo>
                    <a:cubicBezTo>
                      <a:pt x="-12912" y="175600"/>
                      <a:pt x="19577" y="98548"/>
                      <a:pt x="62433" y="49390"/>
                    </a:cubicBezTo>
                    <a:cubicBezTo>
                      <a:pt x="95698" y="11229"/>
                      <a:pt x="163555" y="-14582"/>
                      <a:pt x="181517" y="9079"/>
                    </a:cubicBezTo>
                    <a:close/>
                  </a:path>
                </a:pathLst>
              </a:custGeom>
              <a:solidFill>
                <a:srgbClr val="F0DE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5" name="Google Shape;1485;p7"/>
              <p:cNvSpPr/>
              <p:nvPr/>
            </p:nvSpPr>
            <p:spPr>
              <a:xfrm>
                <a:off x="2538385" y="2340760"/>
                <a:ext cx="406094" cy="402383"/>
              </a:xfrm>
              <a:custGeom>
                <a:avLst/>
                <a:gdLst/>
                <a:ahLst/>
                <a:cxnLst/>
                <a:rect l="l" t="t" r="r" b="b"/>
                <a:pathLst>
                  <a:path w="406094" h="402383" extrusionOk="0">
                    <a:moveTo>
                      <a:pt x="366381" y="128"/>
                    </a:moveTo>
                    <a:cubicBezTo>
                      <a:pt x="321388" y="2974"/>
                      <a:pt x="262171" y="48817"/>
                      <a:pt x="243184" y="64294"/>
                    </a:cubicBezTo>
                    <a:lnTo>
                      <a:pt x="233152" y="72372"/>
                    </a:lnTo>
                    <a:lnTo>
                      <a:pt x="0" y="391885"/>
                    </a:lnTo>
                    <a:cubicBezTo>
                      <a:pt x="60952" y="430367"/>
                      <a:pt x="183666" y="356851"/>
                      <a:pt x="270717" y="272218"/>
                    </a:cubicBezTo>
                    <a:cubicBezTo>
                      <a:pt x="360654" y="184765"/>
                      <a:pt x="430688" y="41202"/>
                      <a:pt x="397864" y="9893"/>
                    </a:cubicBezTo>
                    <a:cubicBezTo>
                      <a:pt x="389640" y="2050"/>
                      <a:pt x="378717" y="-649"/>
                      <a:pt x="366381" y="128"/>
                    </a:cubicBezTo>
                    <a:close/>
                  </a:path>
                </a:pathLst>
              </a:custGeom>
              <a:solidFill>
                <a:srgbClr val="B6735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6" name="Google Shape;1486;p7"/>
              <p:cNvSpPr/>
              <p:nvPr/>
            </p:nvSpPr>
            <p:spPr>
              <a:xfrm>
                <a:off x="2526831" y="2401552"/>
                <a:ext cx="313579" cy="336158"/>
              </a:xfrm>
              <a:custGeom>
                <a:avLst/>
                <a:gdLst/>
                <a:ahLst/>
                <a:cxnLst/>
                <a:rect l="l" t="t" r="r" b="b"/>
                <a:pathLst>
                  <a:path w="313579" h="336158" extrusionOk="0">
                    <a:moveTo>
                      <a:pt x="302342" y="8579"/>
                    </a:moveTo>
                    <a:cubicBezTo>
                      <a:pt x="339324" y="40860"/>
                      <a:pt x="277917" y="139685"/>
                      <a:pt x="221238" y="206275"/>
                    </a:cubicBezTo>
                    <a:cubicBezTo>
                      <a:pt x="168551" y="268178"/>
                      <a:pt x="69826" y="358879"/>
                      <a:pt x="11306" y="330958"/>
                    </a:cubicBezTo>
                    <a:cubicBezTo>
                      <a:pt x="-17312" y="317303"/>
                      <a:pt x="4073" y="242595"/>
                      <a:pt x="125682" y="128011"/>
                    </a:cubicBezTo>
                    <a:cubicBezTo>
                      <a:pt x="140931" y="113639"/>
                      <a:pt x="179541" y="75552"/>
                      <a:pt x="205754" y="49426"/>
                    </a:cubicBezTo>
                    <a:cubicBezTo>
                      <a:pt x="239361" y="15939"/>
                      <a:pt x="274508" y="-15719"/>
                      <a:pt x="302342" y="8579"/>
                    </a:cubicBezTo>
                    <a:close/>
                  </a:path>
                </a:pathLst>
              </a:custGeom>
              <a:solidFill>
                <a:srgbClr val="D7A37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487" name="Google Shape;1487;p7"/>
            <p:cNvGrpSpPr/>
            <p:nvPr/>
          </p:nvGrpSpPr>
          <p:grpSpPr>
            <a:xfrm>
              <a:off x="2634208" y="2446379"/>
              <a:ext cx="93883" cy="96327"/>
              <a:chOff x="2634208" y="2446379"/>
              <a:chExt cx="93883" cy="96327"/>
            </a:xfrm>
          </p:grpSpPr>
          <p:grpSp>
            <p:nvGrpSpPr>
              <p:cNvPr id="1488" name="Google Shape;1488;p7"/>
              <p:cNvGrpSpPr/>
              <p:nvPr/>
            </p:nvGrpSpPr>
            <p:grpSpPr>
              <a:xfrm>
                <a:off x="2634208" y="2446379"/>
                <a:ext cx="78762" cy="77533"/>
                <a:chOff x="2634208" y="2446379"/>
                <a:chExt cx="78762" cy="77533"/>
              </a:xfrm>
            </p:grpSpPr>
            <p:sp>
              <p:nvSpPr>
                <p:cNvPr id="1489" name="Google Shape;1489;p7"/>
                <p:cNvSpPr/>
                <p:nvPr/>
              </p:nvSpPr>
              <p:spPr>
                <a:xfrm>
                  <a:off x="2634208" y="2446379"/>
                  <a:ext cx="78762" cy="77533"/>
                </a:xfrm>
                <a:custGeom>
                  <a:avLst/>
                  <a:gdLst/>
                  <a:ahLst/>
                  <a:cxnLst/>
                  <a:rect l="l" t="t" r="r" b="b"/>
                  <a:pathLst>
                    <a:path w="78762" h="77533" extrusionOk="0">
                      <a:moveTo>
                        <a:pt x="77414" y="3299"/>
                      </a:moveTo>
                      <a:cubicBezTo>
                        <a:pt x="82926" y="12809"/>
                        <a:pt x="71213" y="24757"/>
                        <a:pt x="48127" y="49584"/>
                      </a:cubicBezTo>
                      <a:cubicBezTo>
                        <a:pt x="31886" y="67044"/>
                        <a:pt x="6825" y="84336"/>
                        <a:pt x="1313" y="74833"/>
                      </a:cubicBezTo>
                      <a:cubicBezTo>
                        <a:pt x="-4205" y="65323"/>
                        <a:pt x="8399" y="39498"/>
                        <a:pt x="25437" y="23103"/>
                      </a:cubicBezTo>
                      <a:cubicBezTo>
                        <a:pt x="43011" y="6186"/>
                        <a:pt x="71903" y="-6204"/>
                        <a:pt x="77414" y="3299"/>
                      </a:cubicBezTo>
                      <a:close/>
                    </a:path>
                  </a:pathLst>
                </a:custGeom>
                <a:solidFill>
                  <a:srgbClr val="F0DE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0" name="Google Shape;1490;p7"/>
                <p:cNvSpPr/>
                <p:nvPr/>
              </p:nvSpPr>
              <p:spPr>
                <a:xfrm>
                  <a:off x="2638618" y="2448705"/>
                  <a:ext cx="68496" cy="71230"/>
                </a:xfrm>
                <a:custGeom>
                  <a:avLst/>
                  <a:gdLst/>
                  <a:ahLst/>
                  <a:cxnLst/>
                  <a:rect l="l" t="t" r="r" b="b"/>
                  <a:pathLst>
                    <a:path w="68496" h="71230" extrusionOk="0">
                      <a:moveTo>
                        <a:pt x="67292" y="1583"/>
                      </a:moveTo>
                      <a:cubicBezTo>
                        <a:pt x="72388" y="9425"/>
                        <a:pt x="60963" y="23624"/>
                        <a:pt x="39766" y="44023"/>
                      </a:cubicBezTo>
                      <a:cubicBezTo>
                        <a:pt x="24858" y="58376"/>
                        <a:pt x="6052" y="77235"/>
                        <a:pt x="949" y="69386"/>
                      </a:cubicBezTo>
                      <a:cubicBezTo>
                        <a:pt x="-4148" y="61544"/>
                        <a:pt x="12247" y="42168"/>
                        <a:pt x="27302" y="28030"/>
                      </a:cubicBezTo>
                      <a:cubicBezTo>
                        <a:pt x="38989" y="17060"/>
                        <a:pt x="62195" y="-6266"/>
                        <a:pt x="67292" y="1583"/>
                      </a:cubicBezTo>
                      <a:close/>
                    </a:path>
                  </a:pathLst>
                </a:custGeom>
                <a:solidFill>
                  <a:srgbClr val="1B06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491" name="Google Shape;1491;p7"/>
              <p:cNvGrpSpPr/>
              <p:nvPr/>
            </p:nvGrpSpPr>
            <p:grpSpPr>
              <a:xfrm>
                <a:off x="2659733" y="2479339"/>
                <a:ext cx="68358" cy="63367"/>
                <a:chOff x="2659733" y="2479339"/>
                <a:chExt cx="68358" cy="63367"/>
              </a:xfrm>
            </p:grpSpPr>
            <p:sp>
              <p:nvSpPr>
                <p:cNvPr id="1492" name="Google Shape;1492;p7"/>
                <p:cNvSpPr/>
                <p:nvPr/>
              </p:nvSpPr>
              <p:spPr>
                <a:xfrm>
                  <a:off x="2659733" y="2479339"/>
                  <a:ext cx="68358" cy="63367"/>
                </a:xfrm>
                <a:custGeom>
                  <a:avLst/>
                  <a:gdLst/>
                  <a:ahLst/>
                  <a:cxnLst/>
                  <a:rect l="l" t="t" r="r" b="b"/>
                  <a:pathLst>
                    <a:path w="68358" h="63367" extrusionOk="0">
                      <a:moveTo>
                        <a:pt x="1058" y="60458"/>
                      </a:moveTo>
                      <a:cubicBezTo>
                        <a:pt x="-3463" y="52414"/>
                        <a:pt x="6757" y="42690"/>
                        <a:pt x="26929" y="22457"/>
                      </a:cubicBezTo>
                      <a:cubicBezTo>
                        <a:pt x="41114" y="8232"/>
                        <a:pt x="62827" y="-5678"/>
                        <a:pt x="67347" y="2365"/>
                      </a:cubicBezTo>
                      <a:cubicBezTo>
                        <a:pt x="71868" y="10402"/>
                        <a:pt x="60623" y="31686"/>
                        <a:pt x="45775" y="45007"/>
                      </a:cubicBezTo>
                      <a:cubicBezTo>
                        <a:pt x="30459" y="58756"/>
                        <a:pt x="5578" y="68494"/>
                        <a:pt x="1058" y="60458"/>
                      </a:cubicBezTo>
                      <a:close/>
                    </a:path>
                  </a:pathLst>
                </a:custGeom>
                <a:solidFill>
                  <a:srgbClr val="F0DE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3" name="Google Shape;1493;p7"/>
                <p:cNvSpPr/>
                <p:nvPr/>
              </p:nvSpPr>
              <p:spPr>
                <a:xfrm>
                  <a:off x="2664730" y="2482608"/>
                  <a:ext cx="59578" cy="58183"/>
                </a:xfrm>
                <a:custGeom>
                  <a:avLst/>
                  <a:gdLst/>
                  <a:ahLst/>
                  <a:cxnLst/>
                  <a:rect l="l" t="t" r="r" b="b"/>
                  <a:pathLst>
                    <a:path w="59578" h="58183" extrusionOk="0">
                      <a:moveTo>
                        <a:pt x="950" y="56801"/>
                      </a:moveTo>
                      <a:cubicBezTo>
                        <a:pt x="-3250" y="50150"/>
                        <a:pt x="6770" y="38544"/>
                        <a:pt x="25241" y="21968"/>
                      </a:cubicBezTo>
                      <a:cubicBezTo>
                        <a:pt x="38227" y="10308"/>
                        <a:pt x="54635" y="-5035"/>
                        <a:pt x="58834" y="1608"/>
                      </a:cubicBezTo>
                      <a:cubicBezTo>
                        <a:pt x="63033" y="8259"/>
                        <a:pt x="48674" y="24078"/>
                        <a:pt x="35568" y="35557"/>
                      </a:cubicBezTo>
                      <a:cubicBezTo>
                        <a:pt x="25388" y="44471"/>
                        <a:pt x="5142" y="63444"/>
                        <a:pt x="950" y="56801"/>
                      </a:cubicBezTo>
                      <a:close/>
                    </a:path>
                  </a:pathLst>
                </a:custGeom>
                <a:solidFill>
                  <a:srgbClr val="1B06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grpSp>
        <p:nvGrpSpPr>
          <p:cNvPr id="1494" name="Google Shape;1494;p7"/>
          <p:cNvGrpSpPr/>
          <p:nvPr/>
        </p:nvGrpSpPr>
        <p:grpSpPr>
          <a:xfrm>
            <a:off x="8790678" y="5137751"/>
            <a:ext cx="1883368" cy="1596281"/>
            <a:chOff x="3186513" y="1665710"/>
            <a:chExt cx="1406233" cy="1192055"/>
          </a:xfrm>
        </p:grpSpPr>
        <p:grpSp>
          <p:nvGrpSpPr>
            <p:cNvPr id="1495" name="Google Shape;1495;p7"/>
            <p:cNvGrpSpPr/>
            <p:nvPr/>
          </p:nvGrpSpPr>
          <p:grpSpPr>
            <a:xfrm>
              <a:off x="3186513" y="2160063"/>
              <a:ext cx="971150" cy="479378"/>
              <a:chOff x="3186513" y="2160063"/>
              <a:chExt cx="971150" cy="479378"/>
            </a:xfrm>
          </p:grpSpPr>
          <p:grpSp>
            <p:nvGrpSpPr>
              <p:cNvPr id="1496" name="Google Shape;1496;p7"/>
              <p:cNvGrpSpPr/>
              <p:nvPr/>
            </p:nvGrpSpPr>
            <p:grpSpPr>
              <a:xfrm>
                <a:off x="3186513" y="2160063"/>
                <a:ext cx="848757" cy="479378"/>
                <a:chOff x="3186513" y="2160063"/>
                <a:chExt cx="848757" cy="479378"/>
              </a:xfrm>
            </p:grpSpPr>
            <p:sp>
              <p:nvSpPr>
                <p:cNvPr id="1497" name="Google Shape;1497;p7"/>
                <p:cNvSpPr/>
                <p:nvPr/>
              </p:nvSpPr>
              <p:spPr>
                <a:xfrm>
                  <a:off x="3186539" y="2160109"/>
                  <a:ext cx="848731" cy="479332"/>
                </a:xfrm>
                <a:custGeom>
                  <a:avLst/>
                  <a:gdLst/>
                  <a:ahLst/>
                  <a:cxnLst/>
                  <a:rect l="l" t="t" r="r" b="b"/>
                  <a:pathLst>
                    <a:path w="848731" h="479332" extrusionOk="0">
                      <a:moveTo>
                        <a:pt x="848731" y="348620"/>
                      </a:moveTo>
                      <a:cubicBezTo>
                        <a:pt x="848731" y="348620"/>
                        <a:pt x="803853" y="399043"/>
                        <a:pt x="723573" y="434988"/>
                      </a:cubicBezTo>
                      <a:cubicBezTo>
                        <a:pt x="636783" y="473852"/>
                        <a:pt x="508912" y="497239"/>
                        <a:pt x="359938" y="462078"/>
                      </a:cubicBezTo>
                      <a:cubicBezTo>
                        <a:pt x="145384" y="411440"/>
                        <a:pt x="0" y="92670"/>
                        <a:pt x="0" y="92670"/>
                      </a:cubicBezTo>
                      <a:cubicBezTo>
                        <a:pt x="0" y="92670"/>
                        <a:pt x="99039" y="47296"/>
                        <a:pt x="214480" y="20795"/>
                      </a:cubicBezTo>
                      <a:cubicBezTo>
                        <a:pt x="307431" y="-549"/>
                        <a:pt x="413911" y="-6161"/>
                        <a:pt x="465721" y="7220"/>
                      </a:cubicBezTo>
                      <a:cubicBezTo>
                        <a:pt x="538005" y="25872"/>
                        <a:pt x="644632" y="74829"/>
                        <a:pt x="714833" y="145666"/>
                      </a:cubicBezTo>
                      <a:cubicBezTo>
                        <a:pt x="803879" y="235516"/>
                        <a:pt x="848731" y="348620"/>
                        <a:pt x="848731" y="348620"/>
                      </a:cubicBezTo>
                      <a:close/>
                    </a:path>
                  </a:pathLst>
                </a:custGeom>
                <a:solidFill>
                  <a:srgbClr val="693C1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8" name="Google Shape;1498;p7"/>
                <p:cNvSpPr/>
                <p:nvPr/>
              </p:nvSpPr>
              <p:spPr>
                <a:xfrm>
                  <a:off x="3186513" y="2160063"/>
                  <a:ext cx="674480" cy="479256"/>
                </a:xfrm>
                <a:custGeom>
                  <a:avLst/>
                  <a:gdLst/>
                  <a:ahLst/>
                  <a:cxnLst/>
                  <a:rect l="l" t="t" r="r" b="b"/>
                  <a:pathLst>
                    <a:path w="674480" h="479256" extrusionOk="0">
                      <a:moveTo>
                        <a:pt x="465735" y="7205"/>
                      </a:moveTo>
                      <a:cubicBezTo>
                        <a:pt x="413918" y="-6170"/>
                        <a:pt x="307445" y="-524"/>
                        <a:pt x="214493" y="20820"/>
                      </a:cubicBezTo>
                      <a:cubicBezTo>
                        <a:pt x="99053" y="47321"/>
                        <a:pt x="0" y="92702"/>
                        <a:pt x="0" y="92702"/>
                      </a:cubicBezTo>
                      <a:cubicBezTo>
                        <a:pt x="0" y="92702"/>
                        <a:pt x="145384" y="411459"/>
                        <a:pt x="359945" y="462097"/>
                      </a:cubicBezTo>
                      <a:cubicBezTo>
                        <a:pt x="480984" y="490660"/>
                        <a:pt x="587645" y="480340"/>
                        <a:pt x="670108" y="454710"/>
                      </a:cubicBezTo>
                      <a:cubicBezTo>
                        <a:pt x="677804" y="392606"/>
                        <a:pt x="678158" y="310504"/>
                        <a:pt x="647485" y="232976"/>
                      </a:cubicBezTo>
                      <a:cubicBezTo>
                        <a:pt x="611615" y="142336"/>
                        <a:pt x="539458" y="64239"/>
                        <a:pt x="483429" y="12449"/>
                      </a:cubicBezTo>
                      <a:cubicBezTo>
                        <a:pt x="477462" y="10654"/>
                        <a:pt x="471320" y="8645"/>
                        <a:pt x="465735" y="7205"/>
                      </a:cubicBezTo>
                      <a:close/>
                    </a:path>
                  </a:pathLst>
                </a:custGeom>
                <a:solidFill>
                  <a:srgbClr val="8C68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9" name="Google Shape;1499;p7"/>
                <p:cNvSpPr/>
                <p:nvPr/>
              </p:nvSpPr>
              <p:spPr>
                <a:xfrm>
                  <a:off x="3186513" y="2177669"/>
                  <a:ext cx="511763" cy="461274"/>
                </a:xfrm>
                <a:custGeom>
                  <a:avLst/>
                  <a:gdLst/>
                  <a:ahLst/>
                  <a:cxnLst/>
                  <a:rect l="l" t="t" r="r" b="b"/>
                  <a:pathLst>
                    <a:path w="511763" h="461274" extrusionOk="0">
                      <a:moveTo>
                        <a:pt x="232348" y="0"/>
                      </a:moveTo>
                      <a:cubicBezTo>
                        <a:pt x="226435" y="1212"/>
                        <a:pt x="220320" y="1875"/>
                        <a:pt x="214493" y="3215"/>
                      </a:cubicBezTo>
                      <a:cubicBezTo>
                        <a:pt x="99053" y="29716"/>
                        <a:pt x="0" y="75097"/>
                        <a:pt x="0" y="75097"/>
                      </a:cubicBezTo>
                      <a:cubicBezTo>
                        <a:pt x="0" y="75097"/>
                        <a:pt x="145384" y="393853"/>
                        <a:pt x="359945" y="444491"/>
                      </a:cubicBezTo>
                      <a:cubicBezTo>
                        <a:pt x="409571" y="456204"/>
                        <a:pt x="456599" y="460966"/>
                        <a:pt x="500808" y="461274"/>
                      </a:cubicBezTo>
                      <a:cubicBezTo>
                        <a:pt x="512421" y="399237"/>
                        <a:pt x="521195" y="310291"/>
                        <a:pt x="492450" y="249775"/>
                      </a:cubicBezTo>
                      <a:cubicBezTo>
                        <a:pt x="436133" y="131220"/>
                        <a:pt x="316915" y="47048"/>
                        <a:pt x="232348" y="0"/>
                      </a:cubicBezTo>
                      <a:close/>
                    </a:path>
                  </a:pathLst>
                </a:custGeom>
                <a:solidFill>
                  <a:srgbClr val="9F81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0" name="Google Shape;1500;p7"/>
                <p:cNvSpPr/>
                <p:nvPr/>
              </p:nvSpPr>
              <p:spPr>
                <a:xfrm>
                  <a:off x="3242060" y="2272210"/>
                  <a:ext cx="400102" cy="284396"/>
                </a:xfrm>
                <a:custGeom>
                  <a:avLst/>
                  <a:gdLst/>
                  <a:ahLst/>
                  <a:cxnLst/>
                  <a:rect l="l" t="t" r="r" b="b"/>
                  <a:pathLst>
                    <a:path w="400102" h="284396" extrusionOk="0">
                      <a:moveTo>
                        <a:pt x="0" y="3775"/>
                      </a:moveTo>
                      <a:cubicBezTo>
                        <a:pt x="0" y="3775"/>
                        <a:pt x="92556" y="158609"/>
                        <a:pt x="185246" y="224027"/>
                      </a:cubicBezTo>
                      <a:cubicBezTo>
                        <a:pt x="277937" y="289453"/>
                        <a:pt x="329512" y="301716"/>
                        <a:pt x="370145" y="260735"/>
                      </a:cubicBezTo>
                      <a:cubicBezTo>
                        <a:pt x="425471" y="204927"/>
                        <a:pt x="403330" y="112016"/>
                        <a:pt x="310639" y="46590"/>
                      </a:cubicBezTo>
                      <a:cubicBezTo>
                        <a:pt x="217943" y="-18829"/>
                        <a:pt x="0" y="3775"/>
                        <a:pt x="0" y="3775"/>
                      </a:cubicBezTo>
                      <a:close/>
                    </a:path>
                  </a:pathLst>
                </a:custGeom>
                <a:solidFill>
                  <a:srgbClr val="A88C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1" name="Google Shape;1501;p7"/>
                <p:cNvSpPr/>
                <p:nvPr/>
              </p:nvSpPr>
              <p:spPr>
                <a:xfrm>
                  <a:off x="3230889" y="2334224"/>
                  <a:ext cx="291558" cy="266491"/>
                </a:xfrm>
                <a:custGeom>
                  <a:avLst/>
                  <a:gdLst/>
                  <a:ahLst/>
                  <a:cxnLst/>
                  <a:rect l="l" t="t" r="r" b="b"/>
                  <a:pathLst>
                    <a:path w="291558" h="266491" extrusionOk="0">
                      <a:moveTo>
                        <a:pt x="0" y="0"/>
                      </a:moveTo>
                      <a:cubicBezTo>
                        <a:pt x="36179" y="60905"/>
                        <a:pt x="92442" y="143047"/>
                        <a:pt x="165737" y="205968"/>
                      </a:cubicBezTo>
                      <a:cubicBezTo>
                        <a:pt x="229167" y="247792"/>
                        <a:pt x="291559" y="266491"/>
                        <a:pt x="291559" y="266491"/>
                      </a:cubicBezTo>
                      <a:cubicBezTo>
                        <a:pt x="291559" y="266491"/>
                        <a:pt x="198212" y="218498"/>
                        <a:pt x="129177" y="145927"/>
                      </a:cubicBezTo>
                      <a:cubicBezTo>
                        <a:pt x="60999" y="74246"/>
                        <a:pt x="2398" y="2920"/>
                        <a:pt x="0" y="0"/>
                      </a:cubicBezTo>
                      <a:close/>
                    </a:path>
                  </a:pathLst>
                </a:custGeom>
                <a:solidFill>
                  <a:srgbClr val="D4BC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502" name="Google Shape;1502;p7"/>
              <p:cNvGrpSpPr/>
              <p:nvPr/>
            </p:nvGrpSpPr>
            <p:grpSpPr>
              <a:xfrm>
                <a:off x="3242060" y="2230269"/>
                <a:ext cx="915603" cy="367057"/>
                <a:chOff x="3242060" y="2230269"/>
                <a:chExt cx="915603" cy="367057"/>
              </a:xfrm>
            </p:grpSpPr>
            <p:sp>
              <p:nvSpPr>
                <p:cNvPr id="1503" name="Google Shape;1503;p7"/>
                <p:cNvSpPr/>
                <p:nvPr/>
              </p:nvSpPr>
              <p:spPr>
                <a:xfrm>
                  <a:off x="3256613" y="2274625"/>
                  <a:ext cx="901050" cy="264461"/>
                </a:xfrm>
                <a:custGeom>
                  <a:avLst/>
                  <a:gdLst/>
                  <a:ahLst/>
                  <a:cxnLst/>
                  <a:rect l="l" t="t" r="r" b="b"/>
                  <a:pathLst>
                    <a:path w="901050" h="264461" extrusionOk="0">
                      <a:moveTo>
                        <a:pt x="0" y="0"/>
                      </a:moveTo>
                      <a:cubicBezTo>
                        <a:pt x="0" y="0"/>
                        <a:pt x="138118" y="76650"/>
                        <a:pt x="387437" y="151124"/>
                      </a:cubicBezTo>
                      <a:cubicBezTo>
                        <a:pt x="636749" y="225604"/>
                        <a:pt x="899503" y="264461"/>
                        <a:pt x="899503" y="264461"/>
                      </a:cubicBezTo>
                      <a:cubicBezTo>
                        <a:pt x="899503" y="264461"/>
                        <a:pt x="901968" y="256867"/>
                        <a:pt x="900675" y="250545"/>
                      </a:cubicBezTo>
                      <a:cubicBezTo>
                        <a:pt x="899389" y="244223"/>
                        <a:pt x="891185" y="235898"/>
                        <a:pt x="891185" y="235898"/>
                      </a:cubicBezTo>
                      <a:cubicBezTo>
                        <a:pt x="891185" y="235898"/>
                        <a:pt x="639408" y="203945"/>
                        <a:pt x="390531" y="136082"/>
                      </a:cubicBezTo>
                      <a:cubicBezTo>
                        <a:pt x="151639" y="70951"/>
                        <a:pt x="0" y="0"/>
                        <a:pt x="0"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4" name="Google Shape;1504;p7"/>
                <p:cNvSpPr/>
                <p:nvPr/>
              </p:nvSpPr>
              <p:spPr>
                <a:xfrm>
                  <a:off x="3706314" y="2475470"/>
                  <a:ext cx="153534" cy="121856"/>
                </a:xfrm>
                <a:custGeom>
                  <a:avLst/>
                  <a:gdLst/>
                  <a:ahLst/>
                  <a:cxnLst/>
                  <a:rect l="l" t="t" r="r" b="b"/>
                  <a:pathLst>
                    <a:path w="153534" h="121856" extrusionOk="0">
                      <a:moveTo>
                        <a:pt x="153535" y="2639"/>
                      </a:moveTo>
                      <a:cubicBezTo>
                        <a:pt x="153535" y="2639"/>
                        <a:pt x="142498" y="42280"/>
                        <a:pt x="104116" y="72083"/>
                      </a:cubicBezTo>
                      <a:cubicBezTo>
                        <a:pt x="65727" y="101886"/>
                        <a:pt x="0" y="121857"/>
                        <a:pt x="0" y="121857"/>
                      </a:cubicBezTo>
                      <a:cubicBezTo>
                        <a:pt x="0" y="121857"/>
                        <a:pt x="61829" y="94338"/>
                        <a:pt x="96354" y="63872"/>
                      </a:cubicBezTo>
                      <a:cubicBezTo>
                        <a:pt x="130878" y="33413"/>
                        <a:pt x="138084" y="0"/>
                        <a:pt x="138084" y="0"/>
                      </a:cubicBezTo>
                      <a:lnTo>
                        <a:pt x="153535" y="2639"/>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5" name="Google Shape;1505;p7"/>
                <p:cNvSpPr/>
                <p:nvPr/>
              </p:nvSpPr>
              <p:spPr>
                <a:xfrm>
                  <a:off x="3339739" y="2245432"/>
                  <a:ext cx="136731" cy="119070"/>
                </a:xfrm>
                <a:custGeom>
                  <a:avLst/>
                  <a:gdLst/>
                  <a:ahLst/>
                  <a:cxnLst/>
                  <a:rect l="l" t="t" r="r" b="b"/>
                  <a:pathLst>
                    <a:path w="136731" h="119070" extrusionOk="0">
                      <a:moveTo>
                        <a:pt x="112387" y="110860"/>
                      </a:moveTo>
                      <a:cubicBezTo>
                        <a:pt x="112387" y="110860"/>
                        <a:pt x="106634" y="90942"/>
                        <a:pt x="78539" y="63229"/>
                      </a:cubicBezTo>
                      <a:cubicBezTo>
                        <a:pt x="50444" y="35516"/>
                        <a:pt x="0" y="0"/>
                        <a:pt x="0" y="0"/>
                      </a:cubicBezTo>
                      <a:cubicBezTo>
                        <a:pt x="0" y="0"/>
                        <a:pt x="50075" y="25664"/>
                        <a:pt x="84258" y="55427"/>
                      </a:cubicBezTo>
                      <a:cubicBezTo>
                        <a:pt x="118441" y="85196"/>
                        <a:pt x="136731" y="119071"/>
                        <a:pt x="136731" y="119071"/>
                      </a:cubicBezTo>
                      <a:lnTo>
                        <a:pt x="112387" y="11086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6" name="Google Shape;1506;p7"/>
                <p:cNvSpPr/>
                <p:nvPr/>
              </p:nvSpPr>
              <p:spPr>
                <a:xfrm>
                  <a:off x="3325139" y="2364355"/>
                  <a:ext cx="146228" cy="27584"/>
                </a:xfrm>
                <a:custGeom>
                  <a:avLst/>
                  <a:gdLst/>
                  <a:ahLst/>
                  <a:cxnLst/>
                  <a:rect l="l" t="t" r="r" b="b"/>
                  <a:pathLst>
                    <a:path w="146228" h="27584" extrusionOk="0">
                      <a:moveTo>
                        <a:pt x="146228" y="7990"/>
                      </a:moveTo>
                      <a:cubicBezTo>
                        <a:pt x="146228" y="7990"/>
                        <a:pt x="110056" y="21385"/>
                        <a:pt x="73503" y="25731"/>
                      </a:cubicBezTo>
                      <a:cubicBezTo>
                        <a:pt x="36942" y="30084"/>
                        <a:pt x="0" y="25403"/>
                        <a:pt x="0" y="25403"/>
                      </a:cubicBezTo>
                      <a:cubicBezTo>
                        <a:pt x="0" y="25403"/>
                        <a:pt x="41362" y="22737"/>
                        <a:pt x="72431" y="16388"/>
                      </a:cubicBezTo>
                      <a:cubicBezTo>
                        <a:pt x="103493" y="10039"/>
                        <a:pt x="124261" y="0"/>
                        <a:pt x="124261" y="0"/>
                      </a:cubicBezTo>
                      <a:lnTo>
                        <a:pt x="146228" y="799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7" name="Google Shape;1507;p7"/>
                <p:cNvSpPr/>
                <p:nvPr/>
              </p:nvSpPr>
              <p:spPr>
                <a:xfrm>
                  <a:off x="3455180" y="2429962"/>
                  <a:ext cx="240706" cy="94813"/>
                </a:xfrm>
                <a:custGeom>
                  <a:avLst/>
                  <a:gdLst/>
                  <a:ahLst/>
                  <a:cxnLst/>
                  <a:rect l="l" t="t" r="r" b="b"/>
                  <a:pathLst>
                    <a:path w="240706" h="94813" extrusionOk="0">
                      <a:moveTo>
                        <a:pt x="240706" y="3985"/>
                      </a:moveTo>
                      <a:cubicBezTo>
                        <a:pt x="240706" y="3985"/>
                        <a:pt x="202786" y="45387"/>
                        <a:pt x="143864" y="68392"/>
                      </a:cubicBezTo>
                      <a:cubicBezTo>
                        <a:pt x="84941" y="91398"/>
                        <a:pt x="0" y="94813"/>
                        <a:pt x="0" y="94813"/>
                      </a:cubicBezTo>
                      <a:cubicBezTo>
                        <a:pt x="0" y="94813"/>
                        <a:pt x="84452" y="80695"/>
                        <a:pt x="138526" y="56511"/>
                      </a:cubicBezTo>
                      <a:cubicBezTo>
                        <a:pt x="192593" y="32328"/>
                        <a:pt x="224211" y="0"/>
                        <a:pt x="224211" y="0"/>
                      </a:cubicBezTo>
                      <a:lnTo>
                        <a:pt x="240706" y="3985"/>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8" name="Google Shape;1508;p7"/>
                <p:cNvSpPr/>
                <p:nvPr/>
              </p:nvSpPr>
              <p:spPr>
                <a:xfrm>
                  <a:off x="3517223" y="2239478"/>
                  <a:ext cx="191957" cy="195171"/>
                </a:xfrm>
                <a:custGeom>
                  <a:avLst/>
                  <a:gdLst/>
                  <a:ahLst/>
                  <a:cxnLst/>
                  <a:rect l="l" t="t" r="r" b="b"/>
                  <a:pathLst>
                    <a:path w="191957" h="195171" extrusionOk="0">
                      <a:moveTo>
                        <a:pt x="0" y="0"/>
                      </a:moveTo>
                      <a:cubicBezTo>
                        <a:pt x="0" y="0"/>
                        <a:pt x="60463" y="27117"/>
                        <a:pt x="109996" y="76295"/>
                      </a:cubicBezTo>
                      <a:cubicBezTo>
                        <a:pt x="159529" y="125467"/>
                        <a:pt x="191957" y="195172"/>
                        <a:pt x="191957" y="195172"/>
                      </a:cubicBezTo>
                      <a:lnTo>
                        <a:pt x="169139" y="189439"/>
                      </a:lnTo>
                      <a:cubicBezTo>
                        <a:pt x="169139" y="189439"/>
                        <a:pt x="137676" y="131648"/>
                        <a:pt x="95389" y="84285"/>
                      </a:cubicBezTo>
                      <a:cubicBezTo>
                        <a:pt x="53103" y="36929"/>
                        <a:pt x="0" y="0"/>
                        <a:pt x="0"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9" name="Google Shape;1509;p7"/>
                <p:cNvSpPr/>
                <p:nvPr/>
              </p:nvSpPr>
              <p:spPr>
                <a:xfrm>
                  <a:off x="3734449" y="2240971"/>
                  <a:ext cx="129866" cy="233781"/>
                </a:xfrm>
                <a:custGeom>
                  <a:avLst/>
                  <a:gdLst/>
                  <a:ahLst/>
                  <a:cxnLst/>
                  <a:rect l="l" t="t" r="r" b="b"/>
                  <a:pathLst>
                    <a:path w="129866" h="233781" extrusionOk="0">
                      <a:moveTo>
                        <a:pt x="129867" y="233782"/>
                      </a:moveTo>
                      <a:cubicBezTo>
                        <a:pt x="129867" y="233782"/>
                        <a:pt x="123471" y="184175"/>
                        <a:pt x="91003" y="125728"/>
                      </a:cubicBezTo>
                      <a:cubicBezTo>
                        <a:pt x="58541" y="67281"/>
                        <a:pt x="0" y="0"/>
                        <a:pt x="0" y="0"/>
                      </a:cubicBezTo>
                      <a:cubicBezTo>
                        <a:pt x="0" y="0"/>
                        <a:pt x="50069" y="73094"/>
                        <a:pt x="77320" y="130470"/>
                      </a:cubicBezTo>
                      <a:cubicBezTo>
                        <a:pt x="104571" y="187838"/>
                        <a:pt x="108991" y="229495"/>
                        <a:pt x="108991" y="229495"/>
                      </a:cubicBezTo>
                      <a:lnTo>
                        <a:pt x="129867" y="233782"/>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0" name="Google Shape;1510;p7"/>
                <p:cNvSpPr/>
                <p:nvPr/>
              </p:nvSpPr>
              <p:spPr>
                <a:xfrm>
                  <a:off x="3242060" y="2275985"/>
                  <a:ext cx="915603" cy="263101"/>
                </a:xfrm>
                <a:custGeom>
                  <a:avLst/>
                  <a:gdLst/>
                  <a:ahLst/>
                  <a:cxnLst/>
                  <a:rect l="l" t="t" r="r" b="b"/>
                  <a:pathLst>
                    <a:path w="915603" h="263101" extrusionOk="0">
                      <a:moveTo>
                        <a:pt x="0" y="0"/>
                      </a:moveTo>
                      <a:cubicBezTo>
                        <a:pt x="0" y="0"/>
                        <a:pt x="138118" y="76650"/>
                        <a:pt x="387430" y="151130"/>
                      </a:cubicBezTo>
                      <a:cubicBezTo>
                        <a:pt x="636749" y="225604"/>
                        <a:pt x="914056" y="263102"/>
                        <a:pt x="914056" y="263102"/>
                      </a:cubicBezTo>
                      <a:cubicBezTo>
                        <a:pt x="914056" y="263102"/>
                        <a:pt x="916521" y="255507"/>
                        <a:pt x="915228" y="249185"/>
                      </a:cubicBezTo>
                      <a:cubicBezTo>
                        <a:pt x="913942" y="242863"/>
                        <a:pt x="908893" y="237820"/>
                        <a:pt x="908893" y="237820"/>
                      </a:cubicBezTo>
                      <a:cubicBezTo>
                        <a:pt x="908893" y="237820"/>
                        <a:pt x="639408" y="203945"/>
                        <a:pt x="390531" y="136088"/>
                      </a:cubicBezTo>
                      <a:cubicBezTo>
                        <a:pt x="151639" y="70951"/>
                        <a:pt x="0" y="0"/>
                        <a:pt x="0"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1" name="Google Shape;1511;p7"/>
                <p:cNvSpPr/>
                <p:nvPr/>
              </p:nvSpPr>
              <p:spPr>
                <a:xfrm>
                  <a:off x="3333029" y="2243912"/>
                  <a:ext cx="140923" cy="122553"/>
                </a:xfrm>
                <a:custGeom>
                  <a:avLst/>
                  <a:gdLst/>
                  <a:ahLst/>
                  <a:cxnLst/>
                  <a:rect l="l" t="t" r="r" b="b"/>
                  <a:pathLst>
                    <a:path w="140923" h="122553" extrusionOk="0">
                      <a:moveTo>
                        <a:pt x="113103" y="114704"/>
                      </a:moveTo>
                      <a:cubicBezTo>
                        <a:pt x="113103" y="114704"/>
                        <a:pt x="106627" y="90942"/>
                        <a:pt x="78532" y="63229"/>
                      </a:cubicBezTo>
                      <a:cubicBezTo>
                        <a:pt x="50437" y="35515"/>
                        <a:pt x="0" y="0"/>
                        <a:pt x="0" y="0"/>
                      </a:cubicBezTo>
                      <a:cubicBezTo>
                        <a:pt x="0" y="0"/>
                        <a:pt x="50069" y="25664"/>
                        <a:pt x="84252" y="55433"/>
                      </a:cubicBezTo>
                      <a:cubicBezTo>
                        <a:pt x="118434" y="85196"/>
                        <a:pt x="140924" y="122553"/>
                        <a:pt x="140924" y="122553"/>
                      </a:cubicBezTo>
                      <a:lnTo>
                        <a:pt x="113103" y="114704"/>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2" name="Google Shape;1512;p7"/>
                <p:cNvSpPr/>
                <p:nvPr/>
              </p:nvSpPr>
              <p:spPr>
                <a:xfrm>
                  <a:off x="3313406" y="2360330"/>
                  <a:ext cx="150353" cy="28815"/>
                </a:xfrm>
                <a:custGeom>
                  <a:avLst/>
                  <a:gdLst/>
                  <a:ahLst/>
                  <a:cxnLst/>
                  <a:rect l="l" t="t" r="r" b="b"/>
                  <a:pathLst>
                    <a:path w="150353" h="28815" extrusionOk="0">
                      <a:moveTo>
                        <a:pt x="150354" y="9249"/>
                      </a:moveTo>
                      <a:cubicBezTo>
                        <a:pt x="150354" y="9249"/>
                        <a:pt x="110096" y="23300"/>
                        <a:pt x="73496" y="27285"/>
                      </a:cubicBezTo>
                      <a:cubicBezTo>
                        <a:pt x="36895" y="31270"/>
                        <a:pt x="0" y="26213"/>
                        <a:pt x="0" y="26213"/>
                      </a:cubicBezTo>
                      <a:cubicBezTo>
                        <a:pt x="0" y="26213"/>
                        <a:pt x="41389" y="23963"/>
                        <a:pt x="72518" y="17929"/>
                      </a:cubicBezTo>
                      <a:cubicBezTo>
                        <a:pt x="103647" y="11888"/>
                        <a:pt x="128386" y="0"/>
                        <a:pt x="128386" y="0"/>
                      </a:cubicBezTo>
                      <a:lnTo>
                        <a:pt x="150354" y="9249"/>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3" name="Google Shape;1513;p7"/>
                <p:cNvSpPr/>
                <p:nvPr/>
              </p:nvSpPr>
              <p:spPr>
                <a:xfrm>
                  <a:off x="3435751" y="2432420"/>
                  <a:ext cx="249948" cy="91022"/>
                </a:xfrm>
                <a:custGeom>
                  <a:avLst/>
                  <a:gdLst/>
                  <a:ahLst/>
                  <a:cxnLst/>
                  <a:rect l="l" t="t" r="r" b="b"/>
                  <a:pathLst>
                    <a:path w="249948" h="91022" extrusionOk="0">
                      <a:moveTo>
                        <a:pt x="249949" y="5351"/>
                      </a:moveTo>
                      <a:cubicBezTo>
                        <a:pt x="249949" y="5351"/>
                        <a:pt x="204468" y="49064"/>
                        <a:pt x="144741" y="69892"/>
                      </a:cubicBezTo>
                      <a:cubicBezTo>
                        <a:pt x="85008" y="90721"/>
                        <a:pt x="0" y="91022"/>
                        <a:pt x="0" y="91022"/>
                      </a:cubicBezTo>
                      <a:cubicBezTo>
                        <a:pt x="0" y="91022"/>
                        <a:pt x="84921" y="80012"/>
                        <a:pt x="139839" y="57824"/>
                      </a:cubicBezTo>
                      <a:cubicBezTo>
                        <a:pt x="194763" y="35636"/>
                        <a:pt x="231029" y="0"/>
                        <a:pt x="231029" y="0"/>
                      </a:cubicBezTo>
                      <a:lnTo>
                        <a:pt x="249949" y="535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4" name="Google Shape;1514;p7"/>
                <p:cNvSpPr/>
                <p:nvPr/>
              </p:nvSpPr>
              <p:spPr>
                <a:xfrm>
                  <a:off x="3507894" y="2234341"/>
                  <a:ext cx="196028" cy="201393"/>
                </a:xfrm>
                <a:custGeom>
                  <a:avLst/>
                  <a:gdLst/>
                  <a:ahLst/>
                  <a:cxnLst/>
                  <a:rect l="l" t="t" r="r" b="b"/>
                  <a:pathLst>
                    <a:path w="196028" h="201393" extrusionOk="0">
                      <a:moveTo>
                        <a:pt x="0" y="0"/>
                      </a:moveTo>
                      <a:cubicBezTo>
                        <a:pt x="0" y="0"/>
                        <a:pt x="60456" y="27124"/>
                        <a:pt x="109996" y="76295"/>
                      </a:cubicBezTo>
                      <a:cubicBezTo>
                        <a:pt x="159529" y="125467"/>
                        <a:pt x="196029" y="201394"/>
                        <a:pt x="196029" y="201394"/>
                      </a:cubicBezTo>
                      <a:cubicBezTo>
                        <a:pt x="196029" y="201394"/>
                        <a:pt x="172876" y="194422"/>
                        <a:pt x="171102" y="193082"/>
                      </a:cubicBezTo>
                      <a:cubicBezTo>
                        <a:pt x="169327" y="191743"/>
                        <a:pt x="137676" y="131648"/>
                        <a:pt x="95389" y="84285"/>
                      </a:cubicBezTo>
                      <a:cubicBezTo>
                        <a:pt x="53103" y="36929"/>
                        <a:pt x="0" y="0"/>
                        <a:pt x="0"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5" name="Google Shape;1515;p7"/>
                <p:cNvSpPr/>
                <p:nvPr/>
              </p:nvSpPr>
              <p:spPr>
                <a:xfrm>
                  <a:off x="3725013" y="2230269"/>
                  <a:ext cx="133269" cy="240317"/>
                </a:xfrm>
                <a:custGeom>
                  <a:avLst/>
                  <a:gdLst/>
                  <a:ahLst/>
                  <a:cxnLst/>
                  <a:rect l="l" t="t" r="r" b="b"/>
                  <a:pathLst>
                    <a:path w="133269" h="240317" extrusionOk="0">
                      <a:moveTo>
                        <a:pt x="133269" y="240318"/>
                      </a:moveTo>
                      <a:cubicBezTo>
                        <a:pt x="133269" y="240318"/>
                        <a:pt x="123471" y="184175"/>
                        <a:pt x="91009" y="125728"/>
                      </a:cubicBezTo>
                      <a:cubicBezTo>
                        <a:pt x="58541" y="67281"/>
                        <a:pt x="0" y="0"/>
                        <a:pt x="0" y="0"/>
                      </a:cubicBezTo>
                      <a:cubicBezTo>
                        <a:pt x="0" y="0"/>
                        <a:pt x="50076" y="73094"/>
                        <a:pt x="77320" y="130470"/>
                      </a:cubicBezTo>
                      <a:cubicBezTo>
                        <a:pt x="104571" y="187838"/>
                        <a:pt x="110083" y="237532"/>
                        <a:pt x="110083" y="237532"/>
                      </a:cubicBezTo>
                      <a:lnTo>
                        <a:pt x="133269" y="240318"/>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6" name="Google Shape;1516;p7"/>
                <p:cNvSpPr/>
                <p:nvPr/>
              </p:nvSpPr>
              <p:spPr>
                <a:xfrm>
                  <a:off x="3694728" y="2476508"/>
                  <a:ext cx="162020" cy="119492"/>
                </a:xfrm>
                <a:custGeom>
                  <a:avLst/>
                  <a:gdLst/>
                  <a:ahLst/>
                  <a:cxnLst/>
                  <a:rect l="l" t="t" r="r" b="b"/>
                  <a:pathLst>
                    <a:path w="162020" h="119492" extrusionOk="0">
                      <a:moveTo>
                        <a:pt x="162020" y="1072"/>
                      </a:moveTo>
                      <a:cubicBezTo>
                        <a:pt x="162020" y="1072"/>
                        <a:pt x="146155" y="46834"/>
                        <a:pt x="106386" y="74762"/>
                      </a:cubicBezTo>
                      <a:cubicBezTo>
                        <a:pt x="66618" y="102696"/>
                        <a:pt x="0" y="119493"/>
                        <a:pt x="0" y="119493"/>
                      </a:cubicBezTo>
                      <a:cubicBezTo>
                        <a:pt x="0" y="119493"/>
                        <a:pt x="63082" y="94967"/>
                        <a:pt x="99026" y="66196"/>
                      </a:cubicBezTo>
                      <a:cubicBezTo>
                        <a:pt x="134970" y="37418"/>
                        <a:pt x="144942" y="0"/>
                        <a:pt x="144942" y="0"/>
                      </a:cubicBezTo>
                      <a:lnTo>
                        <a:pt x="162020" y="107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517" name="Google Shape;1517;p7"/>
            <p:cNvGrpSpPr/>
            <p:nvPr/>
          </p:nvGrpSpPr>
          <p:grpSpPr>
            <a:xfrm>
              <a:off x="3792257" y="1665710"/>
              <a:ext cx="538087" cy="993612"/>
              <a:chOff x="3792257" y="1665710"/>
              <a:chExt cx="538087" cy="993612"/>
            </a:xfrm>
          </p:grpSpPr>
          <p:grpSp>
            <p:nvGrpSpPr>
              <p:cNvPr id="1518" name="Google Shape;1518;p7"/>
              <p:cNvGrpSpPr/>
              <p:nvPr/>
            </p:nvGrpSpPr>
            <p:grpSpPr>
              <a:xfrm>
                <a:off x="3792257" y="1665710"/>
                <a:ext cx="487522" cy="774233"/>
                <a:chOff x="3792257" y="1665710"/>
                <a:chExt cx="487522" cy="774233"/>
              </a:xfrm>
            </p:grpSpPr>
            <p:grpSp>
              <p:nvGrpSpPr>
                <p:cNvPr id="1519" name="Google Shape;1519;p7"/>
                <p:cNvGrpSpPr/>
                <p:nvPr/>
              </p:nvGrpSpPr>
              <p:grpSpPr>
                <a:xfrm>
                  <a:off x="3792257" y="1665710"/>
                  <a:ext cx="487522" cy="756436"/>
                  <a:chOff x="3792257" y="1665710"/>
                  <a:chExt cx="487522" cy="756436"/>
                </a:xfrm>
              </p:grpSpPr>
              <p:sp>
                <p:nvSpPr>
                  <p:cNvPr id="1520" name="Google Shape;1520;p7"/>
                  <p:cNvSpPr/>
                  <p:nvPr/>
                </p:nvSpPr>
                <p:spPr>
                  <a:xfrm>
                    <a:off x="3792257" y="1665710"/>
                    <a:ext cx="487522" cy="756436"/>
                  </a:xfrm>
                  <a:custGeom>
                    <a:avLst/>
                    <a:gdLst/>
                    <a:ahLst/>
                    <a:cxnLst/>
                    <a:rect l="l" t="t" r="r" b="b"/>
                    <a:pathLst>
                      <a:path w="487522" h="756436" extrusionOk="0">
                        <a:moveTo>
                          <a:pt x="410994" y="756436"/>
                        </a:moveTo>
                        <a:cubicBezTo>
                          <a:pt x="410994" y="756436"/>
                          <a:pt x="156143" y="737483"/>
                          <a:pt x="23879" y="465031"/>
                        </a:cubicBezTo>
                        <a:cubicBezTo>
                          <a:pt x="-49838" y="313184"/>
                          <a:pt x="70659" y="0"/>
                          <a:pt x="70659" y="0"/>
                        </a:cubicBezTo>
                        <a:cubicBezTo>
                          <a:pt x="70659" y="0"/>
                          <a:pt x="386415" y="161196"/>
                          <a:pt x="459683" y="325052"/>
                        </a:cubicBezTo>
                        <a:cubicBezTo>
                          <a:pt x="543620" y="512743"/>
                          <a:pt x="410994" y="756436"/>
                          <a:pt x="410994" y="756436"/>
                        </a:cubicBezTo>
                        <a:close/>
                      </a:path>
                    </a:pathLst>
                  </a:custGeom>
                  <a:solidFill>
                    <a:srgbClr val="6E3D1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1" name="Google Shape;1521;p7"/>
                  <p:cNvSpPr/>
                  <p:nvPr/>
                </p:nvSpPr>
                <p:spPr>
                  <a:xfrm>
                    <a:off x="3792280" y="1665730"/>
                    <a:ext cx="302356" cy="562838"/>
                  </a:xfrm>
                  <a:custGeom>
                    <a:avLst/>
                    <a:gdLst/>
                    <a:ahLst/>
                    <a:cxnLst/>
                    <a:rect l="l" t="t" r="r" b="b"/>
                    <a:pathLst>
                      <a:path w="302356" h="562838" extrusionOk="0">
                        <a:moveTo>
                          <a:pt x="70630" y="0"/>
                        </a:moveTo>
                        <a:cubicBezTo>
                          <a:pt x="70630" y="0"/>
                          <a:pt x="-49834" y="313151"/>
                          <a:pt x="23883" y="464998"/>
                        </a:cubicBezTo>
                        <a:cubicBezTo>
                          <a:pt x="41979" y="502282"/>
                          <a:pt x="62439" y="534449"/>
                          <a:pt x="84159" y="562838"/>
                        </a:cubicBezTo>
                        <a:cubicBezTo>
                          <a:pt x="155772" y="556750"/>
                          <a:pt x="257517" y="531602"/>
                          <a:pt x="289316" y="440526"/>
                        </a:cubicBezTo>
                        <a:cubicBezTo>
                          <a:pt x="333444" y="314135"/>
                          <a:pt x="256466" y="165041"/>
                          <a:pt x="194208" y="72578"/>
                        </a:cubicBezTo>
                        <a:cubicBezTo>
                          <a:pt x="125561" y="28550"/>
                          <a:pt x="70630" y="0"/>
                          <a:pt x="70630" y="0"/>
                        </a:cubicBezTo>
                        <a:close/>
                      </a:path>
                    </a:pathLst>
                  </a:custGeom>
                  <a:solidFill>
                    <a:srgbClr val="89652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2" name="Google Shape;1522;p7"/>
                  <p:cNvSpPr/>
                  <p:nvPr/>
                </p:nvSpPr>
                <p:spPr>
                  <a:xfrm>
                    <a:off x="3792263" y="1670251"/>
                    <a:ext cx="192606" cy="436910"/>
                  </a:xfrm>
                  <a:custGeom>
                    <a:avLst/>
                    <a:gdLst/>
                    <a:ahLst/>
                    <a:cxnLst/>
                    <a:rect l="l" t="t" r="r" b="b"/>
                    <a:pathLst>
                      <a:path w="192606" h="436910" extrusionOk="0">
                        <a:moveTo>
                          <a:pt x="69140" y="0"/>
                        </a:moveTo>
                        <a:cubicBezTo>
                          <a:pt x="64733" y="11586"/>
                          <a:pt x="-21642" y="241262"/>
                          <a:pt x="5141" y="398909"/>
                        </a:cubicBezTo>
                        <a:cubicBezTo>
                          <a:pt x="49108" y="425055"/>
                          <a:pt x="102874" y="448737"/>
                          <a:pt x="133400" y="430440"/>
                        </a:cubicBezTo>
                        <a:cubicBezTo>
                          <a:pt x="190755" y="396043"/>
                          <a:pt x="216312" y="337529"/>
                          <a:pt x="164723" y="213435"/>
                        </a:cubicBezTo>
                        <a:cubicBezTo>
                          <a:pt x="133038" y="137234"/>
                          <a:pt x="97456" y="60061"/>
                          <a:pt x="69140" y="0"/>
                        </a:cubicBezTo>
                        <a:close/>
                      </a:path>
                    </a:pathLst>
                  </a:custGeom>
                  <a:solidFill>
                    <a:srgbClr val="9679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3" name="Google Shape;1523;p7"/>
                  <p:cNvSpPr/>
                  <p:nvPr/>
                </p:nvSpPr>
                <p:spPr>
                  <a:xfrm>
                    <a:off x="3837602" y="1747571"/>
                    <a:ext cx="88220" cy="327949"/>
                  </a:xfrm>
                  <a:custGeom>
                    <a:avLst/>
                    <a:gdLst/>
                    <a:ahLst/>
                    <a:cxnLst/>
                    <a:rect l="l" t="t" r="r" b="b"/>
                    <a:pathLst>
                      <a:path w="88220" h="327949" extrusionOk="0">
                        <a:moveTo>
                          <a:pt x="35842" y="0"/>
                        </a:moveTo>
                        <a:cubicBezTo>
                          <a:pt x="35842" y="0"/>
                          <a:pt x="-51805" y="325112"/>
                          <a:pt x="47020" y="327932"/>
                        </a:cubicBezTo>
                        <a:cubicBezTo>
                          <a:pt x="145845" y="330751"/>
                          <a:pt x="35842" y="0"/>
                          <a:pt x="35842" y="0"/>
                        </a:cubicBezTo>
                        <a:close/>
                      </a:path>
                    </a:pathLst>
                  </a:custGeom>
                  <a:solidFill>
                    <a:srgbClr val="AC904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4" name="Google Shape;1524;p7"/>
                  <p:cNvSpPr/>
                  <p:nvPr/>
                </p:nvSpPr>
                <p:spPr>
                  <a:xfrm>
                    <a:off x="3817020" y="1722429"/>
                    <a:ext cx="47235" cy="304618"/>
                  </a:xfrm>
                  <a:custGeom>
                    <a:avLst/>
                    <a:gdLst/>
                    <a:ahLst/>
                    <a:cxnLst/>
                    <a:rect l="l" t="t" r="r" b="b"/>
                    <a:pathLst>
                      <a:path w="47235" h="304618" extrusionOk="0">
                        <a:moveTo>
                          <a:pt x="47236" y="0"/>
                        </a:moveTo>
                        <a:cubicBezTo>
                          <a:pt x="47236" y="0"/>
                          <a:pt x="20340" y="73563"/>
                          <a:pt x="7287" y="156977"/>
                        </a:cubicBezTo>
                        <a:cubicBezTo>
                          <a:pt x="-5766" y="240392"/>
                          <a:pt x="2699" y="304619"/>
                          <a:pt x="2699" y="304619"/>
                        </a:cubicBezTo>
                        <a:cubicBezTo>
                          <a:pt x="2699" y="304619"/>
                          <a:pt x="6289" y="242354"/>
                          <a:pt x="19342" y="158939"/>
                        </a:cubicBezTo>
                        <a:cubicBezTo>
                          <a:pt x="32388" y="75525"/>
                          <a:pt x="47236" y="0"/>
                          <a:pt x="47236"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525" name="Google Shape;1525;p7"/>
                <p:cNvGrpSpPr/>
                <p:nvPr/>
              </p:nvGrpSpPr>
              <p:grpSpPr>
                <a:xfrm>
                  <a:off x="3837447" y="1754522"/>
                  <a:ext cx="393504" cy="685421"/>
                  <a:chOff x="3837447" y="1754522"/>
                  <a:chExt cx="393504" cy="685421"/>
                </a:xfrm>
              </p:grpSpPr>
              <p:sp>
                <p:nvSpPr>
                  <p:cNvPr id="1526" name="Google Shape;1526;p7"/>
                  <p:cNvSpPr/>
                  <p:nvPr/>
                </p:nvSpPr>
                <p:spPr>
                  <a:xfrm>
                    <a:off x="3900227" y="1754522"/>
                    <a:ext cx="311302" cy="685421"/>
                  </a:xfrm>
                  <a:custGeom>
                    <a:avLst/>
                    <a:gdLst/>
                    <a:ahLst/>
                    <a:cxnLst/>
                    <a:rect l="l" t="t" r="r" b="b"/>
                    <a:pathLst>
                      <a:path w="311302" h="685421" extrusionOk="0">
                        <a:moveTo>
                          <a:pt x="287875" y="685351"/>
                        </a:moveTo>
                        <a:lnTo>
                          <a:pt x="311302" y="673805"/>
                        </a:lnTo>
                        <a:cubicBezTo>
                          <a:pt x="311302" y="673805"/>
                          <a:pt x="295343" y="646520"/>
                          <a:pt x="234933" y="516660"/>
                        </a:cubicBezTo>
                        <a:cubicBezTo>
                          <a:pt x="186599" y="412766"/>
                          <a:pt x="122881" y="274025"/>
                          <a:pt x="80622" y="174437"/>
                        </a:cubicBezTo>
                        <a:cubicBezTo>
                          <a:pt x="57771" y="120584"/>
                          <a:pt x="0" y="0"/>
                          <a:pt x="0" y="0"/>
                        </a:cubicBezTo>
                        <a:cubicBezTo>
                          <a:pt x="0" y="0"/>
                          <a:pt x="41838" y="94237"/>
                          <a:pt x="78231" y="175749"/>
                        </a:cubicBezTo>
                        <a:cubicBezTo>
                          <a:pt x="122138" y="274092"/>
                          <a:pt x="166460" y="405030"/>
                          <a:pt x="215511" y="519480"/>
                        </a:cubicBezTo>
                        <a:cubicBezTo>
                          <a:pt x="290300" y="693984"/>
                          <a:pt x="287875" y="685351"/>
                          <a:pt x="287875" y="685351"/>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7" name="Google Shape;1527;p7"/>
                  <p:cNvSpPr/>
                  <p:nvPr/>
                </p:nvSpPr>
                <p:spPr>
                  <a:xfrm>
                    <a:off x="3994297" y="1825627"/>
                    <a:ext cx="36359" cy="174892"/>
                  </a:xfrm>
                  <a:custGeom>
                    <a:avLst/>
                    <a:gdLst/>
                    <a:ahLst/>
                    <a:cxnLst/>
                    <a:rect l="l" t="t" r="r" b="b"/>
                    <a:pathLst>
                      <a:path w="36359" h="174892" extrusionOk="0">
                        <a:moveTo>
                          <a:pt x="0" y="149771"/>
                        </a:moveTo>
                        <a:cubicBezTo>
                          <a:pt x="0" y="149771"/>
                          <a:pt x="2317" y="121535"/>
                          <a:pt x="11412" y="84091"/>
                        </a:cubicBezTo>
                        <a:cubicBezTo>
                          <a:pt x="20500" y="46647"/>
                          <a:pt x="36360" y="0"/>
                          <a:pt x="36360" y="0"/>
                        </a:cubicBezTo>
                        <a:cubicBezTo>
                          <a:pt x="36360" y="0"/>
                          <a:pt x="26327" y="47644"/>
                          <a:pt x="20159" y="91291"/>
                        </a:cubicBezTo>
                        <a:cubicBezTo>
                          <a:pt x="13984" y="134943"/>
                          <a:pt x="10146" y="174892"/>
                          <a:pt x="10146" y="174892"/>
                        </a:cubicBezTo>
                        <a:lnTo>
                          <a:pt x="0" y="149771"/>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8" name="Google Shape;1528;p7"/>
                  <p:cNvSpPr/>
                  <p:nvPr/>
                </p:nvSpPr>
                <p:spPr>
                  <a:xfrm>
                    <a:off x="4064511" y="1945066"/>
                    <a:ext cx="76978" cy="229106"/>
                  </a:xfrm>
                  <a:custGeom>
                    <a:avLst/>
                    <a:gdLst/>
                    <a:ahLst/>
                    <a:cxnLst/>
                    <a:rect l="l" t="t" r="r" b="b"/>
                    <a:pathLst>
                      <a:path w="76978" h="229106" extrusionOk="0">
                        <a:moveTo>
                          <a:pt x="0" y="199023"/>
                        </a:moveTo>
                        <a:cubicBezTo>
                          <a:pt x="0" y="199023"/>
                          <a:pt x="12430" y="149496"/>
                          <a:pt x="22161" y="112219"/>
                        </a:cubicBezTo>
                        <a:cubicBezTo>
                          <a:pt x="39467" y="45930"/>
                          <a:pt x="76978" y="0"/>
                          <a:pt x="76978" y="0"/>
                        </a:cubicBezTo>
                        <a:cubicBezTo>
                          <a:pt x="76978" y="0"/>
                          <a:pt x="55594" y="53109"/>
                          <a:pt x="39018" y="112615"/>
                        </a:cubicBezTo>
                        <a:cubicBezTo>
                          <a:pt x="27191" y="155082"/>
                          <a:pt x="15886" y="229107"/>
                          <a:pt x="15886" y="229107"/>
                        </a:cubicBezTo>
                        <a:lnTo>
                          <a:pt x="0" y="199023"/>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9" name="Google Shape;1529;p7"/>
                  <p:cNvSpPr/>
                  <p:nvPr/>
                </p:nvSpPr>
                <p:spPr>
                  <a:xfrm>
                    <a:off x="4152667" y="2120869"/>
                    <a:ext cx="78284" cy="240907"/>
                  </a:xfrm>
                  <a:custGeom>
                    <a:avLst/>
                    <a:gdLst/>
                    <a:ahLst/>
                    <a:cxnLst/>
                    <a:rect l="l" t="t" r="r" b="b"/>
                    <a:pathLst>
                      <a:path w="78284" h="240907" extrusionOk="0">
                        <a:moveTo>
                          <a:pt x="0" y="208894"/>
                        </a:moveTo>
                        <a:cubicBezTo>
                          <a:pt x="0" y="208894"/>
                          <a:pt x="10387" y="167853"/>
                          <a:pt x="19690" y="130476"/>
                        </a:cubicBezTo>
                        <a:cubicBezTo>
                          <a:pt x="36232" y="64006"/>
                          <a:pt x="78284" y="0"/>
                          <a:pt x="78284" y="0"/>
                        </a:cubicBezTo>
                        <a:cubicBezTo>
                          <a:pt x="78284" y="0"/>
                          <a:pt x="53130" y="75076"/>
                          <a:pt x="37297" y="134762"/>
                        </a:cubicBezTo>
                        <a:cubicBezTo>
                          <a:pt x="26005" y="177364"/>
                          <a:pt x="15136" y="240907"/>
                          <a:pt x="15136" y="240907"/>
                        </a:cubicBezTo>
                        <a:lnTo>
                          <a:pt x="0" y="20889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0" name="Google Shape;1530;p7"/>
                  <p:cNvSpPr/>
                  <p:nvPr/>
                </p:nvSpPr>
                <p:spPr>
                  <a:xfrm>
                    <a:off x="3837447" y="1903048"/>
                    <a:ext cx="158845" cy="101095"/>
                  </a:xfrm>
                  <a:custGeom>
                    <a:avLst/>
                    <a:gdLst/>
                    <a:ahLst/>
                    <a:cxnLst/>
                    <a:rect l="l" t="t" r="r" b="b"/>
                    <a:pathLst>
                      <a:path w="158845" h="101095" extrusionOk="0">
                        <a:moveTo>
                          <a:pt x="158846" y="101095"/>
                        </a:moveTo>
                        <a:cubicBezTo>
                          <a:pt x="158846" y="101095"/>
                          <a:pt x="128078" y="76067"/>
                          <a:pt x="88364" y="50792"/>
                        </a:cubicBezTo>
                        <a:cubicBezTo>
                          <a:pt x="48656" y="25523"/>
                          <a:pt x="0" y="0"/>
                          <a:pt x="0" y="0"/>
                        </a:cubicBezTo>
                        <a:cubicBezTo>
                          <a:pt x="0" y="0"/>
                          <a:pt x="58494" y="19315"/>
                          <a:pt x="93608" y="39507"/>
                        </a:cubicBezTo>
                        <a:cubicBezTo>
                          <a:pt x="124194" y="57094"/>
                          <a:pt x="149001" y="73636"/>
                          <a:pt x="149001" y="73636"/>
                        </a:cubicBezTo>
                        <a:lnTo>
                          <a:pt x="158846" y="101095"/>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1" name="Google Shape;1531;p7"/>
                  <p:cNvSpPr/>
                  <p:nvPr/>
                </p:nvSpPr>
                <p:spPr>
                  <a:xfrm>
                    <a:off x="3857103" y="2100376"/>
                    <a:ext cx="206048" cy="54729"/>
                  </a:xfrm>
                  <a:custGeom>
                    <a:avLst/>
                    <a:gdLst/>
                    <a:ahLst/>
                    <a:cxnLst/>
                    <a:rect l="l" t="t" r="r" b="b"/>
                    <a:pathLst>
                      <a:path w="206048" h="54729" extrusionOk="0">
                        <a:moveTo>
                          <a:pt x="206048" y="54730"/>
                        </a:moveTo>
                        <a:cubicBezTo>
                          <a:pt x="206048" y="54730"/>
                          <a:pt x="153957" y="34029"/>
                          <a:pt x="109467" y="21511"/>
                        </a:cubicBezTo>
                        <a:cubicBezTo>
                          <a:pt x="75786" y="12035"/>
                          <a:pt x="0" y="4393"/>
                          <a:pt x="0" y="4393"/>
                        </a:cubicBezTo>
                        <a:cubicBezTo>
                          <a:pt x="0" y="4393"/>
                          <a:pt x="46620" y="-5338"/>
                          <a:pt x="110244" y="4166"/>
                        </a:cubicBezTo>
                        <a:cubicBezTo>
                          <a:pt x="144500" y="9282"/>
                          <a:pt x="194468" y="22918"/>
                          <a:pt x="194468" y="22918"/>
                        </a:cubicBezTo>
                        <a:lnTo>
                          <a:pt x="206048" y="5473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2" name="Google Shape;1532;p7"/>
                  <p:cNvSpPr/>
                  <p:nvPr/>
                </p:nvSpPr>
                <p:spPr>
                  <a:xfrm>
                    <a:off x="3988510" y="2287732"/>
                    <a:ext cx="162167" cy="70944"/>
                  </a:xfrm>
                  <a:custGeom>
                    <a:avLst/>
                    <a:gdLst/>
                    <a:ahLst/>
                    <a:cxnLst/>
                    <a:rect l="l" t="t" r="r" b="b"/>
                    <a:pathLst>
                      <a:path w="162167" h="70944" extrusionOk="0">
                        <a:moveTo>
                          <a:pt x="162168" y="70944"/>
                        </a:moveTo>
                        <a:cubicBezTo>
                          <a:pt x="162168" y="70944"/>
                          <a:pt x="140984" y="52058"/>
                          <a:pt x="84272" y="27378"/>
                        </a:cubicBezTo>
                        <a:cubicBezTo>
                          <a:pt x="62961" y="18109"/>
                          <a:pt x="0" y="0"/>
                          <a:pt x="0" y="0"/>
                        </a:cubicBezTo>
                        <a:cubicBezTo>
                          <a:pt x="0" y="0"/>
                          <a:pt x="69779" y="9611"/>
                          <a:pt x="88471" y="14600"/>
                        </a:cubicBezTo>
                        <a:cubicBezTo>
                          <a:pt x="115896" y="21920"/>
                          <a:pt x="147132" y="32549"/>
                          <a:pt x="147132" y="32549"/>
                        </a:cubicBezTo>
                        <a:lnTo>
                          <a:pt x="162168" y="7094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533" name="Google Shape;1533;p7"/>
              <p:cNvGrpSpPr/>
              <p:nvPr/>
            </p:nvGrpSpPr>
            <p:grpSpPr>
              <a:xfrm>
                <a:off x="3833267" y="1738181"/>
                <a:ext cx="497077" cy="921141"/>
                <a:chOff x="3833267" y="1738181"/>
                <a:chExt cx="497077" cy="921141"/>
              </a:xfrm>
            </p:grpSpPr>
            <p:sp>
              <p:nvSpPr>
                <p:cNvPr id="1534" name="Google Shape;1534;p7"/>
                <p:cNvSpPr/>
                <p:nvPr/>
              </p:nvSpPr>
              <p:spPr>
                <a:xfrm>
                  <a:off x="3893020" y="1738181"/>
                  <a:ext cx="437324" cy="921141"/>
                </a:xfrm>
                <a:custGeom>
                  <a:avLst/>
                  <a:gdLst/>
                  <a:ahLst/>
                  <a:cxnLst/>
                  <a:rect l="l" t="t" r="r" b="b"/>
                  <a:pathLst>
                    <a:path w="437324" h="921141" extrusionOk="0">
                      <a:moveTo>
                        <a:pt x="392607" y="921142"/>
                      </a:moveTo>
                      <a:cubicBezTo>
                        <a:pt x="392607" y="921142"/>
                        <a:pt x="402084" y="909542"/>
                        <a:pt x="413268" y="902075"/>
                      </a:cubicBezTo>
                      <a:cubicBezTo>
                        <a:pt x="424446" y="894607"/>
                        <a:pt x="437325" y="891272"/>
                        <a:pt x="437325" y="891272"/>
                      </a:cubicBezTo>
                      <a:cubicBezTo>
                        <a:pt x="437325" y="891272"/>
                        <a:pt x="339290" y="738521"/>
                        <a:pt x="233694" y="515254"/>
                      </a:cubicBezTo>
                      <a:cubicBezTo>
                        <a:pt x="128099" y="291987"/>
                        <a:pt x="0" y="0"/>
                        <a:pt x="0" y="0"/>
                      </a:cubicBezTo>
                      <a:cubicBezTo>
                        <a:pt x="0" y="0"/>
                        <a:pt x="108435" y="290809"/>
                        <a:pt x="208091" y="516520"/>
                      </a:cubicBezTo>
                      <a:cubicBezTo>
                        <a:pt x="307739" y="742231"/>
                        <a:pt x="392607" y="921142"/>
                        <a:pt x="392607" y="921142"/>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5" name="Google Shape;1535;p7"/>
                <p:cNvSpPr/>
                <p:nvPr/>
              </p:nvSpPr>
              <p:spPr>
                <a:xfrm>
                  <a:off x="3992810" y="1813023"/>
                  <a:ext cx="38850" cy="174430"/>
                </a:xfrm>
                <a:custGeom>
                  <a:avLst/>
                  <a:gdLst/>
                  <a:ahLst/>
                  <a:cxnLst/>
                  <a:rect l="l" t="t" r="r" b="b"/>
                  <a:pathLst>
                    <a:path w="38850" h="174430" extrusionOk="0">
                      <a:moveTo>
                        <a:pt x="0" y="149141"/>
                      </a:moveTo>
                      <a:cubicBezTo>
                        <a:pt x="0" y="149141"/>
                        <a:pt x="2793" y="120946"/>
                        <a:pt x="12504" y="83662"/>
                      </a:cubicBezTo>
                      <a:cubicBezTo>
                        <a:pt x="22221" y="46378"/>
                        <a:pt x="38851" y="0"/>
                        <a:pt x="38851" y="0"/>
                      </a:cubicBezTo>
                      <a:cubicBezTo>
                        <a:pt x="38851" y="0"/>
                        <a:pt x="28028" y="47470"/>
                        <a:pt x="21130" y="91009"/>
                      </a:cubicBezTo>
                      <a:cubicBezTo>
                        <a:pt x="14232" y="134548"/>
                        <a:pt x="9731" y="174430"/>
                        <a:pt x="9731" y="174430"/>
                      </a:cubicBezTo>
                      <a:lnTo>
                        <a:pt x="0" y="14914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6" name="Google Shape;1536;p7"/>
                <p:cNvSpPr/>
                <p:nvPr/>
              </p:nvSpPr>
              <p:spPr>
                <a:xfrm>
                  <a:off x="4063955" y="1933513"/>
                  <a:ext cx="82503" cy="227311"/>
                </a:xfrm>
                <a:custGeom>
                  <a:avLst/>
                  <a:gdLst/>
                  <a:ahLst/>
                  <a:cxnLst/>
                  <a:rect l="l" t="t" r="r" b="b"/>
                  <a:pathLst>
                    <a:path w="82503" h="227311" extrusionOk="0">
                      <a:moveTo>
                        <a:pt x="0" y="196792"/>
                      </a:moveTo>
                      <a:cubicBezTo>
                        <a:pt x="0" y="196792"/>
                        <a:pt x="13810" y="147635"/>
                        <a:pt x="24579" y="110639"/>
                      </a:cubicBezTo>
                      <a:cubicBezTo>
                        <a:pt x="43726" y="44865"/>
                        <a:pt x="82504" y="0"/>
                        <a:pt x="82504" y="0"/>
                      </a:cubicBezTo>
                      <a:cubicBezTo>
                        <a:pt x="82504" y="0"/>
                        <a:pt x="59646" y="52493"/>
                        <a:pt x="41423" y="111509"/>
                      </a:cubicBezTo>
                      <a:cubicBezTo>
                        <a:pt x="28410" y="153629"/>
                        <a:pt x="15042" y="227312"/>
                        <a:pt x="15042" y="227312"/>
                      </a:cubicBezTo>
                      <a:lnTo>
                        <a:pt x="0" y="19679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7" name="Google Shape;1537;p7"/>
                <p:cNvSpPr/>
                <p:nvPr/>
              </p:nvSpPr>
              <p:spPr>
                <a:xfrm>
                  <a:off x="4149653" y="2104468"/>
                  <a:ext cx="88122" cy="238241"/>
                </a:xfrm>
                <a:custGeom>
                  <a:avLst/>
                  <a:gdLst/>
                  <a:ahLst/>
                  <a:cxnLst/>
                  <a:rect l="l" t="t" r="r" b="b"/>
                  <a:pathLst>
                    <a:path w="88122" h="238241" extrusionOk="0">
                      <a:moveTo>
                        <a:pt x="0" y="205392"/>
                      </a:moveTo>
                      <a:cubicBezTo>
                        <a:pt x="0" y="205392"/>
                        <a:pt x="12008" y="164786"/>
                        <a:pt x="22771" y="127790"/>
                      </a:cubicBezTo>
                      <a:cubicBezTo>
                        <a:pt x="41918" y="62010"/>
                        <a:pt x="88123" y="0"/>
                        <a:pt x="88123" y="0"/>
                      </a:cubicBezTo>
                      <a:cubicBezTo>
                        <a:pt x="88123" y="0"/>
                        <a:pt x="59619" y="73965"/>
                        <a:pt x="41389" y="132981"/>
                      </a:cubicBezTo>
                      <a:cubicBezTo>
                        <a:pt x="28383" y="175107"/>
                        <a:pt x="15337" y="238242"/>
                        <a:pt x="15337" y="238242"/>
                      </a:cubicBezTo>
                      <a:lnTo>
                        <a:pt x="0" y="20539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8" name="Google Shape;1538;p7"/>
                <p:cNvSpPr/>
                <p:nvPr/>
              </p:nvSpPr>
              <p:spPr>
                <a:xfrm>
                  <a:off x="3833267" y="1902009"/>
                  <a:ext cx="159548" cy="93420"/>
                </a:xfrm>
                <a:custGeom>
                  <a:avLst/>
                  <a:gdLst/>
                  <a:ahLst/>
                  <a:cxnLst/>
                  <a:rect l="l" t="t" r="r" b="b"/>
                  <a:pathLst>
                    <a:path w="159548" h="93420" extrusionOk="0">
                      <a:moveTo>
                        <a:pt x="159549" y="93420"/>
                      </a:moveTo>
                      <a:cubicBezTo>
                        <a:pt x="159549" y="93420"/>
                        <a:pt x="128447" y="69893"/>
                        <a:pt x="88558" y="46533"/>
                      </a:cubicBezTo>
                      <a:cubicBezTo>
                        <a:pt x="48669" y="23179"/>
                        <a:pt x="0" y="0"/>
                        <a:pt x="0" y="0"/>
                      </a:cubicBezTo>
                      <a:cubicBezTo>
                        <a:pt x="0" y="0"/>
                        <a:pt x="58085" y="16522"/>
                        <a:pt x="93273" y="35020"/>
                      </a:cubicBezTo>
                      <a:cubicBezTo>
                        <a:pt x="123926" y="51140"/>
                        <a:pt x="148867" y="66484"/>
                        <a:pt x="148867" y="66484"/>
                      </a:cubicBezTo>
                      <a:lnTo>
                        <a:pt x="159549" y="9342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9" name="Google Shape;1539;p7"/>
                <p:cNvSpPr/>
                <p:nvPr/>
              </p:nvSpPr>
              <p:spPr>
                <a:xfrm>
                  <a:off x="3846347" y="2098108"/>
                  <a:ext cx="208164" cy="48030"/>
                </a:xfrm>
                <a:custGeom>
                  <a:avLst/>
                  <a:gdLst/>
                  <a:ahLst/>
                  <a:cxnLst/>
                  <a:rect l="l" t="t" r="r" b="b"/>
                  <a:pathLst>
                    <a:path w="208164" h="48030" extrusionOk="0">
                      <a:moveTo>
                        <a:pt x="208164" y="48031"/>
                      </a:moveTo>
                      <a:cubicBezTo>
                        <a:pt x="208164" y="48031"/>
                        <a:pt x="155169" y="29767"/>
                        <a:pt x="110137" y="19326"/>
                      </a:cubicBezTo>
                      <a:cubicBezTo>
                        <a:pt x="76061" y="11423"/>
                        <a:pt x="0" y="7304"/>
                        <a:pt x="0" y="7304"/>
                      </a:cubicBezTo>
                      <a:cubicBezTo>
                        <a:pt x="0" y="7304"/>
                        <a:pt x="46117" y="-4577"/>
                        <a:pt x="110110" y="1967"/>
                      </a:cubicBezTo>
                      <a:cubicBezTo>
                        <a:pt x="144567" y="5489"/>
                        <a:pt x="195118" y="16794"/>
                        <a:pt x="195118" y="16794"/>
                      </a:cubicBezTo>
                      <a:lnTo>
                        <a:pt x="208164" y="4803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0" name="Google Shape;1540;p7"/>
                <p:cNvSpPr/>
                <p:nvPr/>
              </p:nvSpPr>
              <p:spPr>
                <a:xfrm>
                  <a:off x="3979750" y="2286928"/>
                  <a:ext cx="162482" cy="58433"/>
                </a:xfrm>
                <a:custGeom>
                  <a:avLst/>
                  <a:gdLst/>
                  <a:ahLst/>
                  <a:cxnLst/>
                  <a:rect l="l" t="t" r="r" b="b"/>
                  <a:pathLst>
                    <a:path w="162482" h="58433" extrusionOk="0">
                      <a:moveTo>
                        <a:pt x="162482" y="58434"/>
                      </a:moveTo>
                      <a:cubicBezTo>
                        <a:pt x="162482" y="58434"/>
                        <a:pt x="140649" y="41222"/>
                        <a:pt x="83836" y="20916"/>
                      </a:cubicBezTo>
                      <a:cubicBezTo>
                        <a:pt x="62485" y="13287"/>
                        <a:pt x="0" y="0"/>
                        <a:pt x="0" y="0"/>
                      </a:cubicBezTo>
                      <a:cubicBezTo>
                        <a:pt x="0" y="0"/>
                        <a:pt x="68600" y="4313"/>
                        <a:pt x="87125" y="7869"/>
                      </a:cubicBezTo>
                      <a:cubicBezTo>
                        <a:pt x="114309" y="13093"/>
                        <a:pt x="145418" y="21324"/>
                        <a:pt x="145418" y="21324"/>
                      </a:cubicBezTo>
                      <a:lnTo>
                        <a:pt x="162482" y="58434"/>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541" name="Google Shape;1541;p7"/>
            <p:cNvGrpSpPr/>
            <p:nvPr/>
          </p:nvGrpSpPr>
          <p:grpSpPr>
            <a:xfrm>
              <a:off x="3861864" y="2151457"/>
              <a:ext cx="730882" cy="706308"/>
              <a:chOff x="3861864" y="2151457"/>
              <a:chExt cx="730882" cy="706308"/>
            </a:xfrm>
          </p:grpSpPr>
          <p:sp>
            <p:nvSpPr>
              <p:cNvPr id="1542" name="Google Shape;1542;p7"/>
              <p:cNvSpPr/>
              <p:nvPr/>
            </p:nvSpPr>
            <p:spPr>
              <a:xfrm>
                <a:off x="3861873" y="2151457"/>
                <a:ext cx="730873" cy="706308"/>
              </a:xfrm>
              <a:custGeom>
                <a:avLst/>
                <a:gdLst/>
                <a:ahLst/>
                <a:cxnLst/>
                <a:rect l="l" t="t" r="r" b="b"/>
                <a:pathLst>
                  <a:path w="730873" h="706308" extrusionOk="0">
                    <a:moveTo>
                      <a:pt x="1084" y="299381"/>
                    </a:moveTo>
                    <a:cubicBezTo>
                      <a:pt x="7747" y="193209"/>
                      <a:pt x="102179" y="68064"/>
                      <a:pt x="196825" y="29949"/>
                    </a:cubicBezTo>
                    <a:cubicBezTo>
                      <a:pt x="291477" y="-8165"/>
                      <a:pt x="371054" y="-5700"/>
                      <a:pt x="463054" y="14030"/>
                    </a:cubicBezTo>
                    <a:cubicBezTo>
                      <a:pt x="555048" y="33760"/>
                      <a:pt x="645474" y="82717"/>
                      <a:pt x="691947" y="193524"/>
                    </a:cubicBezTo>
                    <a:cubicBezTo>
                      <a:pt x="738412" y="304323"/>
                      <a:pt x="750849" y="420139"/>
                      <a:pt x="686890" y="522339"/>
                    </a:cubicBezTo>
                    <a:cubicBezTo>
                      <a:pt x="626528" y="618773"/>
                      <a:pt x="577604" y="660276"/>
                      <a:pt x="463938" y="690796"/>
                    </a:cubicBezTo>
                    <a:cubicBezTo>
                      <a:pt x="388052" y="711169"/>
                      <a:pt x="262505" y="730591"/>
                      <a:pt x="131118" y="615974"/>
                    </a:cubicBezTo>
                    <a:cubicBezTo>
                      <a:pt x="80044" y="571417"/>
                      <a:pt x="-10945" y="491096"/>
                      <a:pt x="1084" y="299381"/>
                    </a:cubicBezTo>
                    <a:close/>
                  </a:path>
                </a:pathLst>
              </a:custGeom>
              <a:solidFill>
                <a:srgbClr val="A422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3" name="Google Shape;1543;p7"/>
              <p:cNvSpPr/>
              <p:nvPr/>
            </p:nvSpPr>
            <p:spPr>
              <a:xfrm>
                <a:off x="3861893" y="2154395"/>
                <a:ext cx="626826" cy="656251"/>
              </a:xfrm>
              <a:custGeom>
                <a:avLst/>
                <a:gdLst/>
                <a:ahLst/>
                <a:cxnLst/>
                <a:rect l="l" t="t" r="r" b="b"/>
                <a:pathLst>
                  <a:path w="626826" h="656251" extrusionOk="0">
                    <a:moveTo>
                      <a:pt x="509989" y="86838"/>
                    </a:moveTo>
                    <a:cubicBezTo>
                      <a:pt x="439172" y="28980"/>
                      <a:pt x="352376" y="-555"/>
                      <a:pt x="298342" y="8"/>
                    </a:cubicBezTo>
                    <a:cubicBezTo>
                      <a:pt x="298235" y="21"/>
                      <a:pt x="298121" y="41"/>
                      <a:pt x="298014" y="55"/>
                    </a:cubicBezTo>
                    <a:cubicBezTo>
                      <a:pt x="265412" y="4180"/>
                      <a:pt x="232160" y="12746"/>
                      <a:pt x="196785" y="26991"/>
                    </a:cubicBezTo>
                    <a:cubicBezTo>
                      <a:pt x="102132" y="65105"/>
                      <a:pt x="7748" y="190317"/>
                      <a:pt x="1084" y="296489"/>
                    </a:cubicBezTo>
                    <a:cubicBezTo>
                      <a:pt x="-10944" y="488205"/>
                      <a:pt x="80011" y="568425"/>
                      <a:pt x="131091" y="612982"/>
                    </a:cubicBezTo>
                    <a:cubicBezTo>
                      <a:pt x="140488" y="621179"/>
                      <a:pt x="149857" y="628566"/>
                      <a:pt x="159173" y="635445"/>
                    </a:cubicBezTo>
                    <a:cubicBezTo>
                      <a:pt x="291826" y="676914"/>
                      <a:pt x="508382" y="675555"/>
                      <a:pt x="599746" y="447800"/>
                    </a:cubicBezTo>
                    <a:cubicBezTo>
                      <a:pt x="665875" y="282941"/>
                      <a:pt x="601199" y="161365"/>
                      <a:pt x="509989" y="86838"/>
                    </a:cubicBezTo>
                    <a:close/>
                  </a:path>
                </a:pathLst>
              </a:custGeom>
              <a:solidFill>
                <a:srgbClr val="BA3D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4" name="Google Shape;1544;p7"/>
              <p:cNvSpPr/>
              <p:nvPr/>
            </p:nvSpPr>
            <p:spPr>
              <a:xfrm>
                <a:off x="3861864" y="2199265"/>
                <a:ext cx="567820" cy="580799"/>
              </a:xfrm>
              <a:custGeom>
                <a:avLst/>
                <a:gdLst/>
                <a:ahLst/>
                <a:cxnLst/>
                <a:rect l="l" t="t" r="r" b="b"/>
                <a:pathLst>
                  <a:path w="567820" h="580799" extrusionOk="0">
                    <a:moveTo>
                      <a:pt x="459788" y="67271"/>
                    </a:moveTo>
                    <a:cubicBezTo>
                      <a:pt x="370272" y="1697"/>
                      <a:pt x="247157" y="-16044"/>
                      <a:pt x="180800" y="14516"/>
                    </a:cubicBezTo>
                    <a:cubicBezTo>
                      <a:pt x="145760" y="30650"/>
                      <a:pt x="117484" y="45511"/>
                      <a:pt x="92068" y="59783"/>
                    </a:cubicBezTo>
                    <a:cubicBezTo>
                      <a:pt x="49051" y="107266"/>
                      <a:pt x="15599" y="167421"/>
                      <a:pt x="4702" y="224897"/>
                    </a:cubicBezTo>
                    <a:cubicBezTo>
                      <a:pt x="4287" y="227074"/>
                      <a:pt x="3718" y="229264"/>
                      <a:pt x="3369" y="231427"/>
                    </a:cubicBezTo>
                    <a:cubicBezTo>
                      <a:pt x="2285" y="238225"/>
                      <a:pt x="1528" y="244949"/>
                      <a:pt x="1112" y="251619"/>
                    </a:cubicBezTo>
                    <a:cubicBezTo>
                      <a:pt x="362" y="263601"/>
                      <a:pt x="-19" y="275046"/>
                      <a:pt x="1" y="286171"/>
                    </a:cubicBezTo>
                    <a:cubicBezTo>
                      <a:pt x="135" y="390367"/>
                      <a:pt x="32496" y="457574"/>
                      <a:pt x="68433" y="503885"/>
                    </a:cubicBezTo>
                    <a:cubicBezTo>
                      <a:pt x="109548" y="531184"/>
                      <a:pt x="162497" y="554992"/>
                      <a:pt x="231170" y="572767"/>
                    </a:cubicBezTo>
                    <a:cubicBezTo>
                      <a:pt x="423181" y="622467"/>
                      <a:pt x="591530" y="433135"/>
                      <a:pt x="565069" y="236772"/>
                    </a:cubicBezTo>
                    <a:cubicBezTo>
                      <a:pt x="555144" y="163135"/>
                      <a:pt x="513494" y="106610"/>
                      <a:pt x="459788" y="67271"/>
                    </a:cubicBezTo>
                    <a:close/>
                  </a:path>
                </a:pathLst>
              </a:custGeom>
              <a:solidFill>
                <a:srgbClr val="CF58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5" name="Google Shape;1545;p7"/>
              <p:cNvSpPr/>
              <p:nvPr/>
            </p:nvSpPr>
            <p:spPr>
              <a:xfrm>
                <a:off x="3864013" y="2286153"/>
                <a:ext cx="108213" cy="411904"/>
              </a:xfrm>
              <a:custGeom>
                <a:avLst/>
                <a:gdLst/>
                <a:ahLst/>
                <a:cxnLst/>
                <a:rect l="l" t="t" r="r" b="b"/>
                <a:pathLst>
                  <a:path w="108213" h="411904" extrusionOk="0">
                    <a:moveTo>
                      <a:pt x="107828" y="411237"/>
                    </a:moveTo>
                    <a:cubicBezTo>
                      <a:pt x="101003" y="420560"/>
                      <a:pt x="10108" y="330964"/>
                      <a:pt x="678" y="223586"/>
                    </a:cubicBezTo>
                    <a:cubicBezTo>
                      <a:pt x="-8564" y="118352"/>
                      <a:pt x="79512" y="-6451"/>
                      <a:pt x="90027" y="259"/>
                    </a:cubicBezTo>
                    <a:cubicBezTo>
                      <a:pt x="100869" y="7184"/>
                      <a:pt x="12365" y="101402"/>
                      <a:pt x="22136" y="218115"/>
                    </a:cubicBezTo>
                    <a:cubicBezTo>
                      <a:pt x="31841" y="333897"/>
                      <a:pt x="114525" y="402089"/>
                      <a:pt x="107828" y="411237"/>
                    </a:cubicBezTo>
                    <a:close/>
                  </a:path>
                </a:pathLst>
              </a:custGeom>
              <a:solidFill>
                <a:srgbClr val="FFA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6" name="Google Shape;1546;p7"/>
              <p:cNvSpPr/>
              <p:nvPr/>
            </p:nvSpPr>
            <p:spPr>
              <a:xfrm>
                <a:off x="3905343" y="2223566"/>
                <a:ext cx="474075" cy="519655"/>
              </a:xfrm>
              <a:custGeom>
                <a:avLst/>
                <a:gdLst/>
                <a:ahLst/>
                <a:cxnLst/>
                <a:rect l="l" t="t" r="r" b="b"/>
                <a:pathLst>
                  <a:path w="474075" h="519655" extrusionOk="0">
                    <a:moveTo>
                      <a:pt x="445958" y="258989"/>
                    </a:moveTo>
                    <a:cubicBezTo>
                      <a:pt x="461248" y="260677"/>
                      <a:pt x="542834" y="108321"/>
                      <a:pt x="330437" y="19562"/>
                    </a:cubicBezTo>
                    <a:cubicBezTo>
                      <a:pt x="239549" y="-18419"/>
                      <a:pt x="124563" y="-7415"/>
                      <a:pt x="44960" y="109305"/>
                    </a:cubicBezTo>
                    <a:cubicBezTo>
                      <a:pt x="-51789" y="251153"/>
                      <a:pt x="9585" y="457971"/>
                      <a:pt x="209994" y="512038"/>
                    </a:cubicBezTo>
                    <a:cubicBezTo>
                      <a:pt x="395160" y="562000"/>
                      <a:pt x="474516" y="350125"/>
                      <a:pt x="437064" y="342363"/>
                    </a:cubicBezTo>
                    <a:cubicBezTo>
                      <a:pt x="414508" y="337682"/>
                      <a:pt x="364500" y="413261"/>
                      <a:pt x="288847" y="405391"/>
                    </a:cubicBezTo>
                    <a:cubicBezTo>
                      <a:pt x="245958" y="400931"/>
                      <a:pt x="150930" y="333864"/>
                      <a:pt x="178295" y="248200"/>
                    </a:cubicBezTo>
                    <a:cubicBezTo>
                      <a:pt x="203276" y="169996"/>
                      <a:pt x="275734" y="135793"/>
                      <a:pt x="331717" y="160251"/>
                    </a:cubicBezTo>
                    <a:cubicBezTo>
                      <a:pt x="389045" y="185292"/>
                      <a:pt x="426844" y="256879"/>
                      <a:pt x="445958" y="258989"/>
                    </a:cubicBezTo>
                    <a:close/>
                  </a:path>
                </a:pathLst>
              </a:custGeom>
              <a:solidFill>
                <a:srgbClr val="E573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7" name="Google Shape;1547;p7"/>
              <p:cNvSpPr/>
              <p:nvPr/>
            </p:nvSpPr>
            <p:spPr>
              <a:xfrm>
                <a:off x="4244443" y="2614951"/>
                <a:ext cx="71746" cy="52693"/>
              </a:xfrm>
              <a:custGeom>
                <a:avLst/>
                <a:gdLst/>
                <a:ahLst/>
                <a:cxnLst/>
                <a:rect l="l" t="t" r="r" b="b"/>
                <a:pathLst>
                  <a:path w="71746" h="52693" extrusionOk="0">
                    <a:moveTo>
                      <a:pt x="71684" y="5508"/>
                    </a:moveTo>
                    <a:cubicBezTo>
                      <a:pt x="70632" y="-14798"/>
                      <a:pt x="338" y="26404"/>
                      <a:pt x="3" y="42370"/>
                    </a:cubicBezTo>
                    <a:cubicBezTo>
                      <a:pt x="-305" y="57251"/>
                      <a:pt x="21863" y="52657"/>
                      <a:pt x="29900" y="49235"/>
                    </a:cubicBezTo>
                    <a:cubicBezTo>
                      <a:pt x="54057" y="38928"/>
                      <a:pt x="72977" y="30382"/>
                      <a:pt x="71684" y="5508"/>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8" name="Google Shape;1548;p7"/>
              <p:cNvSpPr/>
              <p:nvPr/>
            </p:nvSpPr>
            <p:spPr>
              <a:xfrm>
                <a:off x="4062987" y="2608176"/>
                <a:ext cx="175201" cy="90668"/>
              </a:xfrm>
              <a:custGeom>
                <a:avLst/>
                <a:gdLst/>
                <a:ahLst/>
                <a:cxnLst/>
                <a:rect l="l" t="t" r="r" b="b"/>
                <a:pathLst>
                  <a:path w="175201" h="90668" extrusionOk="0">
                    <a:moveTo>
                      <a:pt x="70" y="56304"/>
                    </a:moveTo>
                    <a:cubicBezTo>
                      <a:pt x="3733" y="40907"/>
                      <a:pt x="13257" y="47537"/>
                      <a:pt x="26832" y="30560"/>
                    </a:cubicBezTo>
                    <a:cubicBezTo>
                      <a:pt x="40401" y="13582"/>
                      <a:pt x="32686" y="47"/>
                      <a:pt x="46563" y="0"/>
                    </a:cubicBezTo>
                    <a:cubicBezTo>
                      <a:pt x="65556" y="-60"/>
                      <a:pt x="63353" y="19235"/>
                      <a:pt x="110662" y="36996"/>
                    </a:cubicBezTo>
                    <a:cubicBezTo>
                      <a:pt x="124037" y="42012"/>
                      <a:pt x="172974" y="39206"/>
                      <a:pt x="175137" y="59566"/>
                    </a:cubicBezTo>
                    <a:cubicBezTo>
                      <a:pt x="176483" y="72210"/>
                      <a:pt x="156679" y="80762"/>
                      <a:pt x="137659" y="85089"/>
                    </a:cubicBezTo>
                    <a:cubicBezTo>
                      <a:pt x="49884" y="105047"/>
                      <a:pt x="-2180" y="65774"/>
                      <a:pt x="70" y="56304"/>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9" name="Google Shape;1549;p7"/>
              <p:cNvSpPr/>
              <p:nvPr/>
            </p:nvSpPr>
            <p:spPr>
              <a:xfrm>
                <a:off x="3924272" y="2279073"/>
                <a:ext cx="217625" cy="369671"/>
              </a:xfrm>
              <a:custGeom>
                <a:avLst/>
                <a:gdLst/>
                <a:ahLst/>
                <a:cxnLst/>
                <a:rect l="l" t="t" r="r" b="b"/>
                <a:pathLst>
                  <a:path w="217625" h="369671" extrusionOk="0">
                    <a:moveTo>
                      <a:pt x="32" y="198955"/>
                    </a:moveTo>
                    <a:cubicBezTo>
                      <a:pt x="-1756" y="109895"/>
                      <a:pt x="72289" y="-28417"/>
                      <a:pt x="180784" y="5143"/>
                    </a:cubicBezTo>
                    <a:cubicBezTo>
                      <a:pt x="207238" y="13327"/>
                      <a:pt x="218389" y="28007"/>
                      <a:pt x="217586" y="64722"/>
                    </a:cubicBezTo>
                    <a:cubicBezTo>
                      <a:pt x="217050" y="89019"/>
                      <a:pt x="153700" y="135184"/>
                      <a:pt x="135497" y="184904"/>
                    </a:cubicBezTo>
                    <a:cubicBezTo>
                      <a:pt x="108079" y="259826"/>
                      <a:pt x="180429" y="287546"/>
                      <a:pt x="145563" y="344728"/>
                    </a:cubicBezTo>
                    <a:cubicBezTo>
                      <a:pt x="125163" y="378181"/>
                      <a:pt x="97979" y="370914"/>
                      <a:pt x="82897" y="363038"/>
                    </a:cubicBezTo>
                    <a:cubicBezTo>
                      <a:pt x="48165" y="344909"/>
                      <a:pt x="1907" y="292141"/>
                      <a:pt x="32" y="198955"/>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0" name="Google Shape;1550;p7"/>
              <p:cNvSpPr/>
              <p:nvPr/>
            </p:nvSpPr>
            <p:spPr>
              <a:xfrm>
                <a:off x="4146974" y="2268965"/>
                <a:ext cx="202162" cy="154752"/>
              </a:xfrm>
              <a:custGeom>
                <a:avLst/>
                <a:gdLst/>
                <a:ahLst/>
                <a:cxnLst/>
                <a:rect l="l" t="t" r="r" b="b"/>
                <a:pathLst>
                  <a:path w="202162" h="154752" extrusionOk="0">
                    <a:moveTo>
                      <a:pt x="235" y="12076"/>
                    </a:moveTo>
                    <a:cubicBezTo>
                      <a:pt x="-2417" y="30339"/>
                      <a:pt x="18170" y="28772"/>
                      <a:pt x="22805" y="52373"/>
                    </a:cubicBezTo>
                    <a:cubicBezTo>
                      <a:pt x="26528" y="71360"/>
                      <a:pt x="18659" y="91800"/>
                      <a:pt x="37820" y="93816"/>
                    </a:cubicBezTo>
                    <a:cubicBezTo>
                      <a:pt x="61113" y="96261"/>
                      <a:pt x="73168" y="86061"/>
                      <a:pt x="118756" y="107244"/>
                    </a:cubicBezTo>
                    <a:cubicBezTo>
                      <a:pt x="172026" y="131997"/>
                      <a:pt x="179755" y="157574"/>
                      <a:pt x="194797" y="154500"/>
                    </a:cubicBezTo>
                    <a:cubicBezTo>
                      <a:pt x="212980" y="150790"/>
                      <a:pt x="197181" y="84045"/>
                      <a:pt x="150877" y="45864"/>
                    </a:cubicBezTo>
                    <a:cubicBezTo>
                      <a:pt x="109052" y="11373"/>
                      <a:pt x="4461" y="-17051"/>
                      <a:pt x="235" y="12076"/>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1" name="Google Shape;1551;p7"/>
              <p:cNvSpPr/>
              <p:nvPr/>
            </p:nvSpPr>
            <p:spPr>
              <a:xfrm>
                <a:off x="4014530" y="2372834"/>
                <a:ext cx="92542" cy="203717"/>
              </a:xfrm>
              <a:custGeom>
                <a:avLst/>
                <a:gdLst/>
                <a:ahLst/>
                <a:cxnLst/>
                <a:rect l="l" t="t" r="r" b="b"/>
                <a:pathLst>
                  <a:path w="92542" h="203717" extrusionOk="0">
                    <a:moveTo>
                      <a:pt x="35254" y="203717"/>
                    </a:moveTo>
                    <a:cubicBezTo>
                      <a:pt x="35254" y="203717"/>
                      <a:pt x="-12357" y="164552"/>
                      <a:pt x="3080" y="98276"/>
                    </a:cubicBezTo>
                    <a:cubicBezTo>
                      <a:pt x="21725" y="18237"/>
                      <a:pt x="92542" y="0"/>
                      <a:pt x="92542" y="0"/>
                    </a:cubicBezTo>
                    <a:cubicBezTo>
                      <a:pt x="92542" y="0"/>
                      <a:pt x="39573" y="51656"/>
                      <a:pt x="25255" y="102582"/>
                    </a:cubicBezTo>
                    <a:cubicBezTo>
                      <a:pt x="10929" y="153515"/>
                      <a:pt x="35254" y="203717"/>
                      <a:pt x="35254" y="203717"/>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2" name="Google Shape;1552;p7"/>
              <p:cNvSpPr/>
              <p:nvPr/>
            </p:nvSpPr>
            <p:spPr>
              <a:xfrm>
                <a:off x="4194371" y="2340207"/>
                <a:ext cx="122975" cy="59008"/>
              </a:xfrm>
              <a:custGeom>
                <a:avLst/>
                <a:gdLst/>
                <a:ahLst/>
                <a:cxnLst/>
                <a:rect l="l" t="t" r="r" b="b"/>
                <a:pathLst>
                  <a:path w="122975" h="59008" extrusionOk="0">
                    <a:moveTo>
                      <a:pt x="0" y="7211"/>
                    </a:moveTo>
                    <a:cubicBezTo>
                      <a:pt x="0" y="7211"/>
                      <a:pt x="43552" y="-7650"/>
                      <a:pt x="74300" y="5296"/>
                    </a:cubicBezTo>
                    <a:cubicBezTo>
                      <a:pt x="105040" y="18248"/>
                      <a:pt x="122975" y="59008"/>
                      <a:pt x="122975" y="59008"/>
                    </a:cubicBezTo>
                    <a:cubicBezTo>
                      <a:pt x="122975" y="59008"/>
                      <a:pt x="101269" y="36813"/>
                      <a:pt x="70529" y="23861"/>
                    </a:cubicBezTo>
                    <a:cubicBezTo>
                      <a:pt x="39789" y="10915"/>
                      <a:pt x="0" y="7211"/>
                      <a:pt x="0" y="7211"/>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3" name="Google Shape;1553;p7"/>
              <p:cNvSpPr/>
              <p:nvPr/>
            </p:nvSpPr>
            <p:spPr>
              <a:xfrm>
                <a:off x="4111271" y="2634943"/>
                <a:ext cx="114013" cy="42298"/>
              </a:xfrm>
              <a:custGeom>
                <a:avLst/>
                <a:gdLst/>
                <a:ahLst/>
                <a:cxnLst/>
                <a:rect l="l" t="t" r="r" b="b"/>
                <a:pathLst>
                  <a:path w="114013" h="42298" extrusionOk="0">
                    <a:moveTo>
                      <a:pt x="1466" y="4208"/>
                    </a:moveTo>
                    <a:cubicBezTo>
                      <a:pt x="10802" y="-9722"/>
                      <a:pt x="25389" y="14374"/>
                      <a:pt x="59103" y="26603"/>
                    </a:cubicBezTo>
                    <a:cubicBezTo>
                      <a:pt x="80507" y="34366"/>
                      <a:pt x="114014" y="31968"/>
                      <a:pt x="114014" y="31968"/>
                    </a:cubicBezTo>
                    <a:cubicBezTo>
                      <a:pt x="114014" y="31968"/>
                      <a:pt x="85115" y="46588"/>
                      <a:pt x="58741" y="41043"/>
                    </a:cubicBezTo>
                    <a:cubicBezTo>
                      <a:pt x="29287" y="34855"/>
                      <a:pt x="-7870" y="18138"/>
                      <a:pt x="1466" y="4208"/>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4" name="Google Shape;1554;p7"/>
              <p:cNvSpPr/>
              <p:nvPr/>
            </p:nvSpPr>
            <p:spPr>
              <a:xfrm>
                <a:off x="4117315" y="2430804"/>
                <a:ext cx="192826" cy="173454"/>
              </a:xfrm>
              <a:custGeom>
                <a:avLst/>
                <a:gdLst/>
                <a:ahLst/>
                <a:cxnLst/>
                <a:rect l="l" t="t" r="r" b="b"/>
                <a:pathLst>
                  <a:path w="192826" h="173454" extrusionOk="0">
                    <a:moveTo>
                      <a:pt x="499" y="90522"/>
                    </a:moveTo>
                    <a:cubicBezTo>
                      <a:pt x="-5119" y="47807"/>
                      <a:pt x="37542" y="11675"/>
                      <a:pt x="84637" y="2607"/>
                    </a:cubicBezTo>
                    <a:cubicBezTo>
                      <a:pt x="167790" y="-13413"/>
                      <a:pt x="186710" y="47907"/>
                      <a:pt x="192329" y="90623"/>
                    </a:cubicBezTo>
                    <a:cubicBezTo>
                      <a:pt x="197948" y="133331"/>
                      <a:pt x="155066" y="173481"/>
                      <a:pt x="107107" y="173454"/>
                    </a:cubicBezTo>
                    <a:cubicBezTo>
                      <a:pt x="59154" y="173428"/>
                      <a:pt x="6119" y="133231"/>
                      <a:pt x="499" y="90522"/>
                    </a:cubicBezTo>
                    <a:close/>
                  </a:path>
                </a:pathLst>
              </a:custGeom>
              <a:solidFill>
                <a:srgbClr val="DF7B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5" name="Google Shape;1555;p7"/>
              <p:cNvSpPr/>
              <p:nvPr/>
            </p:nvSpPr>
            <p:spPr>
              <a:xfrm>
                <a:off x="4150865" y="2457926"/>
                <a:ext cx="128867" cy="121811"/>
              </a:xfrm>
              <a:custGeom>
                <a:avLst/>
                <a:gdLst/>
                <a:ahLst/>
                <a:cxnLst/>
                <a:rect l="l" t="t" r="r" b="b"/>
                <a:pathLst>
                  <a:path w="128867" h="121811" extrusionOk="0">
                    <a:moveTo>
                      <a:pt x="67140" y="2656"/>
                    </a:moveTo>
                    <a:cubicBezTo>
                      <a:pt x="98550" y="9989"/>
                      <a:pt x="130677" y="35004"/>
                      <a:pt x="128788" y="64760"/>
                    </a:cubicBezTo>
                    <a:cubicBezTo>
                      <a:pt x="126906" y="94522"/>
                      <a:pt x="91766" y="123910"/>
                      <a:pt x="59592" y="121693"/>
                    </a:cubicBezTo>
                    <a:cubicBezTo>
                      <a:pt x="27412" y="119469"/>
                      <a:pt x="-1802" y="85642"/>
                      <a:pt x="87" y="55879"/>
                    </a:cubicBezTo>
                    <a:cubicBezTo>
                      <a:pt x="1976" y="26123"/>
                      <a:pt x="12135" y="-10183"/>
                      <a:pt x="67140" y="2656"/>
                    </a:cubicBezTo>
                    <a:close/>
                  </a:path>
                </a:pathLst>
              </a:custGeom>
              <a:solidFill>
                <a:srgbClr val="C568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6" name="Google Shape;1556;p7"/>
              <p:cNvSpPr/>
              <p:nvPr/>
            </p:nvSpPr>
            <p:spPr>
              <a:xfrm>
                <a:off x="4192676" y="2479637"/>
                <a:ext cx="65720" cy="66159"/>
              </a:xfrm>
              <a:custGeom>
                <a:avLst/>
                <a:gdLst/>
                <a:ahLst/>
                <a:cxnLst/>
                <a:rect l="l" t="t" r="r" b="b"/>
                <a:pathLst>
                  <a:path w="65720" h="66159" extrusionOk="0">
                    <a:moveTo>
                      <a:pt x="6918" y="13406"/>
                    </a:moveTo>
                    <a:cubicBezTo>
                      <a:pt x="18056" y="-1281"/>
                      <a:pt x="38703" y="-4375"/>
                      <a:pt x="53029" y="6488"/>
                    </a:cubicBezTo>
                    <a:cubicBezTo>
                      <a:pt x="67354" y="17358"/>
                      <a:pt x="69939" y="38072"/>
                      <a:pt x="58802" y="52759"/>
                    </a:cubicBezTo>
                    <a:cubicBezTo>
                      <a:pt x="47664" y="67440"/>
                      <a:pt x="27023" y="70534"/>
                      <a:pt x="12691" y="59671"/>
                    </a:cubicBezTo>
                    <a:cubicBezTo>
                      <a:pt x="-1634" y="48801"/>
                      <a:pt x="-4219" y="28087"/>
                      <a:pt x="6918" y="13406"/>
                    </a:cubicBezTo>
                    <a:close/>
                  </a:path>
                </a:pathLst>
              </a:custGeom>
              <a:solidFill>
                <a:srgbClr val="8C3A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7" name="Google Shape;1557;p7"/>
              <p:cNvSpPr/>
              <p:nvPr/>
            </p:nvSpPr>
            <p:spPr>
              <a:xfrm>
                <a:off x="4210579" y="2494246"/>
                <a:ext cx="36904" cy="36946"/>
              </a:xfrm>
              <a:custGeom>
                <a:avLst/>
                <a:gdLst/>
                <a:ahLst/>
                <a:cxnLst/>
                <a:rect l="l" t="t" r="r" b="b"/>
                <a:pathLst>
                  <a:path w="36904" h="36946" extrusionOk="0">
                    <a:moveTo>
                      <a:pt x="3776" y="7342"/>
                    </a:moveTo>
                    <a:cubicBezTo>
                      <a:pt x="9951" y="-801"/>
                      <a:pt x="21530" y="-2415"/>
                      <a:pt x="29634" y="3733"/>
                    </a:cubicBezTo>
                    <a:cubicBezTo>
                      <a:pt x="37738" y="9881"/>
                      <a:pt x="39305" y="21460"/>
                      <a:pt x="33130" y="29604"/>
                    </a:cubicBezTo>
                    <a:cubicBezTo>
                      <a:pt x="26955" y="37748"/>
                      <a:pt x="15376" y="39362"/>
                      <a:pt x="7272" y="33214"/>
                    </a:cubicBezTo>
                    <a:cubicBezTo>
                      <a:pt x="-838" y="27073"/>
                      <a:pt x="-2399" y="15486"/>
                      <a:pt x="3776" y="7342"/>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558" name="Google Shape;1558;p7"/>
              <p:cNvGrpSpPr/>
              <p:nvPr/>
            </p:nvGrpSpPr>
            <p:grpSpPr>
              <a:xfrm>
                <a:off x="3906637" y="2180986"/>
                <a:ext cx="603017" cy="631242"/>
                <a:chOff x="3906637" y="2180986"/>
                <a:chExt cx="603017" cy="631242"/>
              </a:xfrm>
            </p:grpSpPr>
            <p:sp>
              <p:nvSpPr>
                <p:cNvPr id="1559" name="Google Shape;1559;p7"/>
                <p:cNvSpPr/>
                <p:nvPr/>
              </p:nvSpPr>
              <p:spPr>
                <a:xfrm>
                  <a:off x="4465067" y="2416322"/>
                  <a:ext cx="44587" cy="19848"/>
                </a:xfrm>
                <a:custGeom>
                  <a:avLst/>
                  <a:gdLst/>
                  <a:ahLst/>
                  <a:cxnLst/>
                  <a:rect l="l" t="t" r="r" b="b"/>
                  <a:pathLst>
                    <a:path w="44587" h="19848" extrusionOk="0">
                      <a:moveTo>
                        <a:pt x="41322" y="560"/>
                      </a:moveTo>
                      <a:cubicBezTo>
                        <a:pt x="39996" y="-56"/>
                        <a:pt x="38483" y="-210"/>
                        <a:pt x="36996" y="332"/>
                      </a:cubicBezTo>
                      <a:cubicBezTo>
                        <a:pt x="34853" y="1082"/>
                        <a:pt x="32522" y="1759"/>
                        <a:pt x="30486" y="2790"/>
                      </a:cubicBezTo>
                      <a:cubicBezTo>
                        <a:pt x="26729" y="4699"/>
                        <a:pt x="23179" y="7184"/>
                        <a:pt x="19496" y="9253"/>
                      </a:cubicBezTo>
                      <a:cubicBezTo>
                        <a:pt x="13033" y="12876"/>
                        <a:pt x="6530" y="16352"/>
                        <a:pt x="0" y="19848"/>
                      </a:cubicBezTo>
                      <a:cubicBezTo>
                        <a:pt x="7253" y="18348"/>
                        <a:pt x="14533" y="16727"/>
                        <a:pt x="21820" y="15368"/>
                      </a:cubicBezTo>
                      <a:cubicBezTo>
                        <a:pt x="25972" y="14591"/>
                        <a:pt x="30299" y="14249"/>
                        <a:pt x="34411" y="13305"/>
                      </a:cubicBezTo>
                      <a:cubicBezTo>
                        <a:pt x="36627" y="12796"/>
                        <a:pt x="38744" y="11899"/>
                        <a:pt x="40867" y="11102"/>
                      </a:cubicBezTo>
                      <a:cubicBezTo>
                        <a:pt x="43834" y="10023"/>
                        <a:pt x="45314" y="6755"/>
                        <a:pt x="44236" y="3788"/>
                      </a:cubicBezTo>
                      <a:cubicBezTo>
                        <a:pt x="43700" y="2308"/>
                        <a:pt x="42642" y="1183"/>
                        <a:pt x="41322" y="56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0" name="Google Shape;1560;p7"/>
                <p:cNvSpPr/>
                <p:nvPr/>
              </p:nvSpPr>
              <p:spPr>
                <a:xfrm>
                  <a:off x="4450461" y="2478000"/>
                  <a:ext cx="38654" cy="11732"/>
                </a:xfrm>
                <a:custGeom>
                  <a:avLst/>
                  <a:gdLst/>
                  <a:ahLst/>
                  <a:cxnLst/>
                  <a:rect l="l" t="t" r="r" b="b"/>
                  <a:pathLst>
                    <a:path w="38654" h="11732" extrusionOk="0">
                      <a:moveTo>
                        <a:pt x="36520" y="1193"/>
                      </a:moveTo>
                      <a:cubicBezTo>
                        <a:pt x="35382" y="276"/>
                        <a:pt x="33888" y="-126"/>
                        <a:pt x="32321" y="35"/>
                      </a:cubicBezTo>
                      <a:cubicBezTo>
                        <a:pt x="16194" y="4616"/>
                        <a:pt x="13153" y="5553"/>
                        <a:pt x="16207" y="4642"/>
                      </a:cubicBezTo>
                      <a:cubicBezTo>
                        <a:pt x="20936" y="3236"/>
                        <a:pt x="25677" y="1729"/>
                        <a:pt x="30352" y="142"/>
                      </a:cubicBezTo>
                      <a:cubicBezTo>
                        <a:pt x="30928" y="-53"/>
                        <a:pt x="29173" y="296"/>
                        <a:pt x="28570" y="390"/>
                      </a:cubicBezTo>
                      <a:cubicBezTo>
                        <a:pt x="26950" y="631"/>
                        <a:pt x="25490" y="1120"/>
                        <a:pt x="23963" y="1682"/>
                      </a:cubicBezTo>
                      <a:cubicBezTo>
                        <a:pt x="20025" y="3122"/>
                        <a:pt x="15980" y="4428"/>
                        <a:pt x="11968" y="5640"/>
                      </a:cubicBezTo>
                      <a:cubicBezTo>
                        <a:pt x="10294" y="6143"/>
                        <a:pt x="5271" y="7495"/>
                        <a:pt x="6965" y="7067"/>
                      </a:cubicBezTo>
                      <a:cubicBezTo>
                        <a:pt x="10053" y="6290"/>
                        <a:pt x="0" y="9176"/>
                        <a:pt x="0" y="9176"/>
                      </a:cubicBezTo>
                      <a:cubicBezTo>
                        <a:pt x="0" y="9176"/>
                        <a:pt x="21652" y="10650"/>
                        <a:pt x="16730" y="10261"/>
                      </a:cubicBezTo>
                      <a:cubicBezTo>
                        <a:pt x="15317" y="10154"/>
                        <a:pt x="13917" y="10194"/>
                        <a:pt x="12497" y="10101"/>
                      </a:cubicBezTo>
                      <a:cubicBezTo>
                        <a:pt x="16676" y="10449"/>
                        <a:pt x="20822" y="10857"/>
                        <a:pt x="24974" y="11440"/>
                      </a:cubicBezTo>
                      <a:cubicBezTo>
                        <a:pt x="26588" y="11668"/>
                        <a:pt x="28075" y="11802"/>
                        <a:pt x="29716" y="11694"/>
                      </a:cubicBezTo>
                      <a:cubicBezTo>
                        <a:pt x="30319" y="11661"/>
                        <a:pt x="32120" y="11688"/>
                        <a:pt x="31517" y="11614"/>
                      </a:cubicBezTo>
                      <a:cubicBezTo>
                        <a:pt x="26615" y="11045"/>
                        <a:pt x="31491" y="11581"/>
                        <a:pt x="33460" y="11346"/>
                      </a:cubicBezTo>
                      <a:cubicBezTo>
                        <a:pt x="36594" y="11018"/>
                        <a:pt x="38958" y="8245"/>
                        <a:pt x="38623" y="5111"/>
                      </a:cubicBezTo>
                      <a:cubicBezTo>
                        <a:pt x="38462" y="3544"/>
                        <a:pt x="37659" y="2111"/>
                        <a:pt x="36520" y="119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1" name="Google Shape;1561;p7"/>
                <p:cNvSpPr/>
                <p:nvPr/>
              </p:nvSpPr>
              <p:spPr>
                <a:xfrm>
                  <a:off x="4406272" y="2512627"/>
                  <a:ext cx="30912" cy="12436"/>
                </a:xfrm>
                <a:custGeom>
                  <a:avLst/>
                  <a:gdLst/>
                  <a:ahLst/>
                  <a:cxnLst/>
                  <a:rect l="l" t="t" r="r" b="b"/>
                  <a:pathLst>
                    <a:path w="30912" h="12436" extrusionOk="0">
                      <a:moveTo>
                        <a:pt x="29836" y="3414"/>
                      </a:moveTo>
                      <a:cubicBezTo>
                        <a:pt x="28993" y="2222"/>
                        <a:pt x="27774" y="1372"/>
                        <a:pt x="26220" y="1110"/>
                      </a:cubicBezTo>
                      <a:cubicBezTo>
                        <a:pt x="18290" y="1519"/>
                        <a:pt x="19636" y="1378"/>
                        <a:pt x="18270" y="1459"/>
                      </a:cubicBezTo>
                      <a:cubicBezTo>
                        <a:pt x="18819" y="1298"/>
                        <a:pt x="19650" y="1452"/>
                        <a:pt x="19750" y="843"/>
                      </a:cubicBezTo>
                      <a:cubicBezTo>
                        <a:pt x="20119" y="-1341"/>
                        <a:pt x="15297" y="1385"/>
                        <a:pt x="13087" y="1593"/>
                      </a:cubicBezTo>
                      <a:cubicBezTo>
                        <a:pt x="10903" y="1800"/>
                        <a:pt x="6911" y="-169"/>
                        <a:pt x="6543" y="1994"/>
                      </a:cubicBezTo>
                      <a:cubicBezTo>
                        <a:pt x="6182" y="4144"/>
                        <a:pt x="0" y="2403"/>
                        <a:pt x="0" y="2403"/>
                      </a:cubicBezTo>
                      <a:cubicBezTo>
                        <a:pt x="0" y="2403"/>
                        <a:pt x="2766" y="3602"/>
                        <a:pt x="6041" y="4955"/>
                      </a:cubicBezTo>
                      <a:cubicBezTo>
                        <a:pt x="5679" y="7118"/>
                        <a:pt x="10113" y="6756"/>
                        <a:pt x="12109" y="7667"/>
                      </a:cubicBezTo>
                      <a:cubicBezTo>
                        <a:pt x="14125" y="8591"/>
                        <a:pt x="17734" y="12657"/>
                        <a:pt x="18103" y="10473"/>
                      </a:cubicBezTo>
                      <a:cubicBezTo>
                        <a:pt x="18478" y="8263"/>
                        <a:pt x="18049" y="10500"/>
                        <a:pt x="24217" y="12355"/>
                      </a:cubicBezTo>
                      <a:cubicBezTo>
                        <a:pt x="27325" y="12884"/>
                        <a:pt x="30305" y="10761"/>
                        <a:pt x="30834" y="7654"/>
                      </a:cubicBezTo>
                      <a:cubicBezTo>
                        <a:pt x="31095" y="6100"/>
                        <a:pt x="30687" y="4606"/>
                        <a:pt x="29836" y="341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2" name="Google Shape;1562;p7"/>
                <p:cNvSpPr/>
                <p:nvPr/>
              </p:nvSpPr>
              <p:spPr>
                <a:xfrm>
                  <a:off x="4445686" y="2601352"/>
                  <a:ext cx="28165" cy="17105"/>
                </a:xfrm>
                <a:custGeom>
                  <a:avLst/>
                  <a:gdLst/>
                  <a:ahLst/>
                  <a:cxnLst/>
                  <a:rect l="l" t="t" r="r" b="b"/>
                  <a:pathLst>
                    <a:path w="28165" h="17105" extrusionOk="0">
                      <a:moveTo>
                        <a:pt x="24954" y="6302"/>
                      </a:moveTo>
                      <a:cubicBezTo>
                        <a:pt x="12470" y="3168"/>
                        <a:pt x="10180" y="2585"/>
                        <a:pt x="12557" y="3141"/>
                      </a:cubicBezTo>
                      <a:cubicBezTo>
                        <a:pt x="16261" y="4005"/>
                        <a:pt x="19877" y="4889"/>
                        <a:pt x="23614" y="5579"/>
                      </a:cubicBezTo>
                      <a:cubicBezTo>
                        <a:pt x="24070" y="5666"/>
                        <a:pt x="22885" y="5184"/>
                        <a:pt x="22462" y="4996"/>
                      </a:cubicBezTo>
                      <a:cubicBezTo>
                        <a:pt x="21291" y="4480"/>
                        <a:pt x="20139" y="4360"/>
                        <a:pt x="18886" y="4166"/>
                      </a:cubicBezTo>
                      <a:cubicBezTo>
                        <a:pt x="15685" y="3677"/>
                        <a:pt x="12524" y="2893"/>
                        <a:pt x="9369" y="2176"/>
                      </a:cubicBezTo>
                      <a:cubicBezTo>
                        <a:pt x="8057" y="1875"/>
                        <a:pt x="4085" y="944"/>
                        <a:pt x="5378" y="1319"/>
                      </a:cubicBezTo>
                      <a:cubicBezTo>
                        <a:pt x="7722" y="2009"/>
                        <a:pt x="0" y="0"/>
                        <a:pt x="0" y="0"/>
                      </a:cubicBezTo>
                      <a:cubicBezTo>
                        <a:pt x="0" y="0"/>
                        <a:pt x="1821" y="1480"/>
                        <a:pt x="4279" y="3536"/>
                      </a:cubicBezTo>
                      <a:cubicBezTo>
                        <a:pt x="4186" y="3462"/>
                        <a:pt x="4588" y="3764"/>
                        <a:pt x="4554" y="3744"/>
                      </a:cubicBezTo>
                      <a:cubicBezTo>
                        <a:pt x="4186" y="3489"/>
                        <a:pt x="6362" y="5445"/>
                        <a:pt x="7293" y="6255"/>
                      </a:cubicBezTo>
                      <a:cubicBezTo>
                        <a:pt x="9731" y="8372"/>
                        <a:pt x="12256" y="10474"/>
                        <a:pt x="14540" y="12765"/>
                      </a:cubicBezTo>
                      <a:cubicBezTo>
                        <a:pt x="15430" y="13669"/>
                        <a:pt x="16140" y="14473"/>
                        <a:pt x="17252" y="15116"/>
                      </a:cubicBezTo>
                      <a:cubicBezTo>
                        <a:pt x="17654" y="15350"/>
                        <a:pt x="18833" y="16087"/>
                        <a:pt x="18498" y="15772"/>
                      </a:cubicBezTo>
                      <a:cubicBezTo>
                        <a:pt x="15738" y="13153"/>
                        <a:pt x="18478" y="15832"/>
                        <a:pt x="19837" y="16495"/>
                      </a:cubicBezTo>
                      <a:cubicBezTo>
                        <a:pt x="22643" y="17922"/>
                        <a:pt x="26139" y="16756"/>
                        <a:pt x="27566" y="13944"/>
                      </a:cubicBezTo>
                      <a:cubicBezTo>
                        <a:pt x="28999" y="11138"/>
                        <a:pt x="27760" y="7729"/>
                        <a:pt x="24954" y="630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3" name="Google Shape;1563;p7"/>
                <p:cNvSpPr/>
                <p:nvPr/>
              </p:nvSpPr>
              <p:spPr>
                <a:xfrm>
                  <a:off x="4480344" y="2654909"/>
                  <a:ext cx="26446" cy="19049"/>
                </a:xfrm>
                <a:custGeom>
                  <a:avLst/>
                  <a:gdLst/>
                  <a:ahLst/>
                  <a:cxnLst/>
                  <a:rect l="l" t="t" r="r" b="b"/>
                  <a:pathLst>
                    <a:path w="26446" h="19049" extrusionOk="0">
                      <a:moveTo>
                        <a:pt x="23856" y="8519"/>
                      </a:moveTo>
                      <a:cubicBezTo>
                        <a:pt x="11955" y="4253"/>
                        <a:pt x="9611" y="3456"/>
                        <a:pt x="11881" y="4226"/>
                      </a:cubicBezTo>
                      <a:cubicBezTo>
                        <a:pt x="15424" y="5432"/>
                        <a:pt x="18993" y="6677"/>
                        <a:pt x="22590" y="7709"/>
                      </a:cubicBezTo>
                      <a:cubicBezTo>
                        <a:pt x="23025" y="7829"/>
                        <a:pt x="21813" y="7180"/>
                        <a:pt x="21418" y="6958"/>
                      </a:cubicBezTo>
                      <a:cubicBezTo>
                        <a:pt x="20319" y="6336"/>
                        <a:pt x="19255" y="6162"/>
                        <a:pt x="18049" y="5853"/>
                      </a:cubicBezTo>
                      <a:cubicBezTo>
                        <a:pt x="14968" y="5076"/>
                        <a:pt x="11921" y="3992"/>
                        <a:pt x="8907" y="2987"/>
                      </a:cubicBezTo>
                      <a:cubicBezTo>
                        <a:pt x="7655" y="2565"/>
                        <a:pt x="3965" y="1266"/>
                        <a:pt x="5197" y="1761"/>
                      </a:cubicBezTo>
                      <a:cubicBezTo>
                        <a:pt x="7421" y="2659"/>
                        <a:pt x="0" y="0"/>
                        <a:pt x="0" y="0"/>
                      </a:cubicBezTo>
                      <a:cubicBezTo>
                        <a:pt x="0" y="0"/>
                        <a:pt x="1574" y="1614"/>
                        <a:pt x="3750" y="3858"/>
                      </a:cubicBezTo>
                      <a:cubicBezTo>
                        <a:pt x="2793" y="2947"/>
                        <a:pt x="5559" y="5820"/>
                        <a:pt x="6463" y="6784"/>
                      </a:cubicBezTo>
                      <a:cubicBezTo>
                        <a:pt x="8626" y="9115"/>
                        <a:pt x="10742" y="11526"/>
                        <a:pt x="12732" y="14011"/>
                      </a:cubicBezTo>
                      <a:cubicBezTo>
                        <a:pt x="13515" y="14982"/>
                        <a:pt x="14218" y="15893"/>
                        <a:pt x="15236" y="16636"/>
                      </a:cubicBezTo>
                      <a:cubicBezTo>
                        <a:pt x="15605" y="16904"/>
                        <a:pt x="16710" y="17728"/>
                        <a:pt x="16415" y="17379"/>
                      </a:cubicBezTo>
                      <a:cubicBezTo>
                        <a:pt x="13991" y="14533"/>
                        <a:pt x="16328" y="17346"/>
                        <a:pt x="17587" y="18130"/>
                      </a:cubicBezTo>
                      <a:cubicBezTo>
                        <a:pt x="20239" y="19831"/>
                        <a:pt x="23822" y="19114"/>
                        <a:pt x="25523" y="16462"/>
                      </a:cubicBezTo>
                      <a:cubicBezTo>
                        <a:pt x="27231" y="13810"/>
                        <a:pt x="26508" y="10227"/>
                        <a:pt x="23856" y="851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4" name="Google Shape;1564;p7"/>
                <p:cNvSpPr/>
                <p:nvPr/>
              </p:nvSpPr>
              <p:spPr>
                <a:xfrm>
                  <a:off x="4431313" y="2655874"/>
                  <a:ext cx="26602" cy="20074"/>
                </a:xfrm>
                <a:custGeom>
                  <a:avLst/>
                  <a:gdLst/>
                  <a:ahLst/>
                  <a:cxnLst/>
                  <a:rect l="l" t="t" r="r" b="b"/>
                  <a:pathLst>
                    <a:path w="26602" h="20074" extrusionOk="0">
                      <a:moveTo>
                        <a:pt x="24103" y="9724"/>
                      </a:moveTo>
                      <a:cubicBezTo>
                        <a:pt x="16830" y="6798"/>
                        <a:pt x="18143" y="7347"/>
                        <a:pt x="16857" y="6838"/>
                      </a:cubicBezTo>
                      <a:cubicBezTo>
                        <a:pt x="17440" y="6938"/>
                        <a:pt x="18143" y="7300"/>
                        <a:pt x="18498" y="6778"/>
                      </a:cubicBezTo>
                      <a:cubicBezTo>
                        <a:pt x="19750" y="4969"/>
                        <a:pt x="14252" y="5331"/>
                        <a:pt x="12176" y="4594"/>
                      </a:cubicBezTo>
                      <a:cubicBezTo>
                        <a:pt x="10126" y="3864"/>
                        <a:pt x="7327" y="502"/>
                        <a:pt x="6088" y="2297"/>
                      </a:cubicBezTo>
                      <a:cubicBezTo>
                        <a:pt x="4862" y="4079"/>
                        <a:pt x="0" y="0"/>
                        <a:pt x="0" y="0"/>
                      </a:cubicBezTo>
                      <a:cubicBezTo>
                        <a:pt x="0" y="0"/>
                        <a:pt x="1996" y="2183"/>
                        <a:pt x="4367" y="4762"/>
                      </a:cubicBezTo>
                      <a:cubicBezTo>
                        <a:pt x="3128" y="6557"/>
                        <a:pt x="7340" y="8023"/>
                        <a:pt x="8753" y="9684"/>
                      </a:cubicBezTo>
                      <a:cubicBezTo>
                        <a:pt x="10180" y="11358"/>
                        <a:pt x="11593" y="16629"/>
                        <a:pt x="12839" y="14814"/>
                      </a:cubicBezTo>
                      <a:cubicBezTo>
                        <a:pt x="14098" y="12986"/>
                        <a:pt x="12859" y="14774"/>
                        <a:pt x="17627" y="19027"/>
                      </a:cubicBezTo>
                      <a:cubicBezTo>
                        <a:pt x="20219" y="20815"/>
                        <a:pt x="23815" y="20279"/>
                        <a:pt x="25610" y="17681"/>
                      </a:cubicBezTo>
                      <a:cubicBezTo>
                        <a:pt x="27399" y="15082"/>
                        <a:pt x="26695" y="11513"/>
                        <a:pt x="24103" y="972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5" name="Google Shape;1565;p7"/>
                <p:cNvSpPr/>
                <p:nvPr/>
              </p:nvSpPr>
              <p:spPr>
                <a:xfrm>
                  <a:off x="4356907" y="2628884"/>
                  <a:ext cx="26095" cy="27481"/>
                </a:xfrm>
                <a:custGeom>
                  <a:avLst/>
                  <a:gdLst/>
                  <a:ahLst/>
                  <a:cxnLst/>
                  <a:rect l="l" t="t" r="r" b="b"/>
                  <a:pathLst>
                    <a:path w="26095" h="27481" extrusionOk="0">
                      <a:moveTo>
                        <a:pt x="22041" y="15122"/>
                      </a:moveTo>
                      <a:cubicBezTo>
                        <a:pt x="23126" y="15785"/>
                        <a:pt x="19924" y="13709"/>
                        <a:pt x="18860" y="13006"/>
                      </a:cubicBezTo>
                      <a:cubicBezTo>
                        <a:pt x="17788" y="12296"/>
                        <a:pt x="16690" y="11673"/>
                        <a:pt x="15611" y="10977"/>
                      </a:cubicBezTo>
                      <a:cubicBezTo>
                        <a:pt x="12410" y="8894"/>
                        <a:pt x="9242" y="6563"/>
                        <a:pt x="6128" y="4360"/>
                      </a:cubicBezTo>
                      <a:cubicBezTo>
                        <a:pt x="5090" y="3623"/>
                        <a:pt x="2090" y="1460"/>
                        <a:pt x="3107" y="2217"/>
                      </a:cubicBezTo>
                      <a:cubicBezTo>
                        <a:pt x="6161" y="4474"/>
                        <a:pt x="0" y="0"/>
                        <a:pt x="0" y="0"/>
                      </a:cubicBezTo>
                      <a:cubicBezTo>
                        <a:pt x="0" y="0"/>
                        <a:pt x="10086" y="16140"/>
                        <a:pt x="8110" y="12832"/>
                      </a:cubicBezTo>
                      <a:cubicBezTo>
                        <a:pt x="6824" y="10662"/>
                        <a:pt x="5324" y="8586"/>
                        <a:pt x="3938" y="6476"/>
                      </a:cubicBezTo>
                      <a:cubicBezTo>
                        <a:pt x="4608" y="7554"/>
                        <a:pt x="5297" y="8660"/>
                        <a:pt x="5960" y="9744"/>
                      </a:cubicBezTo>
                      <a:cubicBezTo>
                        <a:pt x="7956" y="13033"/>
                        <a:pt x="9791" y="16428"/>
                        <a:pt x="11707" y="19764"/>
                      </a:cubicBezTo>
                      <a:cubicBezTo>
                        <a:pt x="12343" y="20862"/>
                        <a:pt x="14225" y="24090"/>
                        <a:pt x="13629" y="22965"/>
                      </a:cubicBezTo>
                      <a:cubicBezTo>
                        <a:pt x="11834" y="19549"/>
                        <a:pt x="13676" y="22931"/>
                        <a:pt x="16228" y="25657"/>
                      </a:cubicBezTo>
                      <a:cubicBezTo>
                        <a:pt x="18384" y="27954"/>
                        <a:pt x="21974" y="28115"/>
                        <a:pt x="24271" y="25952"/>
                      </a:cubicBezTo>
                      <a:cubicBezTo>
                        <a:pt x="26568" y="23795"/>
                        <a:pt x="26729" y="20212"/>
                        <a:pt x="24566" y="17915"/>
                      </a:cubicBezTo>
                      <a:cubicBezTo>
                        <a:pt x="12256" y="8974"/>
                        <a:pt x="9061" y="6824"/>
                        <a:pt x="12202" y="8968"/>
                      </a:cubicBezTo>
                      <a:cubicBezTo>
                        <a:pt x="15384" y="11144"/>
                        <a:pt x="18752" y="13113"/>
                        <a:pt x="22041" y="1512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6" name="Google Shape;1566;p7"/>
                <p:cNvSpPr/>
                <p:nvPr/>
              </p:nvSpPr>
              <p:spPr>
                <a:xfrm>
                  <a:off x="4398945" y="2733160"/>
                  <a:ext cx="27071" cy="30679"/>
                </a:xfrm>
                <a:custGeom>
                  <a:avLst/>
                  <a:gdLst/>
                  <a:ahLst/>
                  <a:cxnLst/>
                  <a:rect l="l" t="t" r="r" b="b"/>
                  <a:pathLst>
                    <a:path w="27071" h="30679" extrusionOk="0">
                      <a:moveTo>
                        <a:pt x="0" y="0"/>
                      </a:moveTo>
                      <a:cubicBezTo>
                        <a:pt x="0" y="0"/>
                        <a:pt x="1105" y="1956"/>
                        <a:pt x="2063" y="3596"/>
                      </a:cubicBezTo>
                      <a:cubicBezTo>
                        <a:pt x="1339" y="2398"/>
                        <a:pt x="3496" y="5887"/>
                        <a:pt x="4192" y="7099"/>
                      </a:cubicBezTo>
                      <a:cubicBezTo>
                        <a:pt x="4300" y="7273"/>
                        <a:pt x="4407" y="7454"/>
                        <a:pt x="4514" y="7628"/>
                      </a:cubicBezTo>
                      <a:cubicBezTo>
                        <a:pt x="5110" y="8666"/>
                        <a:pt x="5686" y="9811"/>
                        <a:pt x="6275" y="10850"/>
                      </a:cubicBezTo>
                      <a:cubicBezTo>
                        <a:pt x="8358" y="14526"/>
                        <a:pt x="10247" y="18196"/>
                        <a:pt x="12249" y="21913"/>
                      </a:cubicBezTo>
                      <a:cubicBezTo>
                        <a:pt x="12912" y="23139"/>
                        <a:pt x="15029" y="26829"/>
                        <a:pt x="14406" y="25577"/>
                      </a:cubicBezTo>
                      <a:cubicBezTo>
                        <a:pt x="12524" y="21786"/>
                        <a:pt x="14312" y="25543"/>
                        <a:pt x="16978" y="28684"/>
                      </a:cubicBezTo>
                      <a:cubicBezTo>
                        <a:pt x="19020" y="31089"/>
                        <a:pt x="22664" y="31350"/>
                        <a:pt x="25061" y="29307"/>
                      </a:cubicBezTo>
                      <a:cubicBezTo>
                        <a:pt x="27465" y="27264"/>
                        <a:pt x="27753" y="23782"/>
                        <a:pt x="25711" y="21384"/>
                      </a:cubicBezTo>
                      <a:cubicBezTo>
                        <a:pt x="12845" y="10682"/>
                        <a:pt x="9564" y="8023"/>
                        <a:pt x="12845" y="10608"/>
                      </a:cubicBezTo>
                      <a:cubicBezTo>
                        <a:pt x="16167" y="13227"/>
                        <a:pt x="19603" y="15738"/>
                        <a:pt x="23045" y="18203"/>
                      </a:cubicBezTo>
                      <a:cubicBezTo>
                        <a:pt x="24184" y="19013"/>
                        <a:pt x="20909" y="16448"/>
                        <a:pt x="19797" y="15598"/>
                      </a:cubicBezTo>
                      <a:cubicBezTo>
                        <a:pt x="18679" y="14734"/>
                        <a:pt x="17446" y="13950"/>
                        <a:pt x="16321" y="13100"/>
                      </a:cubicBezTo>
                      <a:cubicBezTo>
                        <a:pt x="12966" y="10575"/>
                        <a:pt x="9751" y="7862"/>
                        <a:pt x="6490" y="5210"/>
                      </a:cubicBezTo>
                      <a:cubicBezTo>
                        <a:pt x="5411" y="4333"/>
                        <a:pt x="2183" y="1708"/>
                        <a:pt x="3248" y="2605"/>
                      </a:cubicBezTo>
                      <a:cubicBezTo>
                        <a:pt x="6443" y="5304"/>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7" name="Google Shape;1567;p7"/>
                <p:cNvSpPr/>
                <p:nvPr/>
              </p:nvSpPr>
              <p:spPr>
                <a:xfrm>
                  <a:off x="4260245" y="2777376"/>
                  <a:ext cx="16705" cy="32845"/>
                </a:xfrm>
                <a:custGeom>
                  <a:avLst/>
                  <a:gdLst/>
                  <a:ahLst/>
                  <a:cxnLst/>
                  <a:rect l="l" t="t" r="r" b="b"/>
                  <a:pathLst>
                    <a:path w="16705" h="32845" extrusionOk="0">
                      <a:moveTo>
                        <a:pt x="0" y="0"/>
                      </a:moveTo>
                      <a:cubicBezTo>
                        <a:pt x="0" y="0"/>
                        <a:pt x="3322" y="17734"/>
                        <a:pt x="2806" y="14459"/>
                      </a:cubicBezTo>
                      <a:cubicBezTo>
                        <a:pt x="2304" y="11258"/>
                        <a:pt x="1581" y="8084"/>
                        <a:pt x="1239" y="4862"/>
                      </a:cubicBezTo>
                      <a:cubicBezTo>
                        <a:pt x="1072" y="3215"/>
                        <a:pt x="1895" y="8057"/>
                        <a:pt x="2230" y="9671"/>
                      </a:cubicBezTo>
                      <a:cubicBezTo>
                        <a:pt x="2853" y="12631"/>
                        <a:pt x="3576" y="16335"/>
                        <a:pt x="3891" y="19342"/>
                      </a:cubicBezTo>
                      <a:cubicBezTo>
                        <a:pt x="4065" y="20969"/>
                        <a:pt x="4594" y="25838"/>
                        <a:pt x="4233" y="24244"/>
                      </a:cubicBezTo>
                      <a:cubicBezTo>
                        <a:pt x="3509" y="21016"/>
                        <a:pt x="4280" y="24304"/>
                        <a:pt x="5619" y="28925"/>
                      </a:cubicBezTo>
                      <a:cubicBezTo>
                        <a:pt x="6583" y="31926"/>
                        <a:pt x="9718" y="33527"/>
                        <a:pt x="12718" y="32569"/>
                      </a:cubicBezTo>
                      <a:cubicBezTo>
                        <a:pt x="15725" y="31604"/>
                        <a:pt x="17393" y="28376"/>
                        <a:pt x="16435" y="25376"/>
                      </a:cubicBezTo>
                      <a:cubicBezTo>
                        <a:pt x="8197" y="12671"/>
                        <a:pt x="6295" y="9885"/>
                        <a:pt x="8251" y="12638"/>
                      </a:cubicBezTo>
                      <a:cubicBezTo>
                        <a:pt x="10240" y="15451"/>
                        <a:pt x="12383" y="18190"/>
                        <a:pt x="14794" y="20654"/>
                      </a:cubicBezTo>
                      <a:cubicBezTo>
                        <a:pt x="16020" y="21900"/>
                        <a:pt x="12812" y="17788"/>
                        <a:pt x="11814" y="16361"/>
                      </a:cubicBezTo>
                      <a:cubicBezTo>
                        <a:pt x="9631" y="13234"/>
                        <a:pt x="8191" y="11091"/>
                        <a:pt x="5967" y="8003"/>
                      </a:cubicBezTo>
                      <a:cubicBezTo>
                        <a:pt x="4990" y="6650"/>
                        <a:pt x="2297" y="2532"/>
                        <a:pt x="3027" y="4038"/>
                      </a:cubicBezTo>
                      <a:cubicBezTo>
                        <a:pt x="4507" y="7072"/>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8" name="Google Shape;1568;p7"/>
                <p:cNvSpPr/>
                <p:nvPr/>
              </p:nvSpPr>
              <p:spPr>
                <a:xfrm>
                  <a:off x="4178277" y="2699540"/>
                  <a:ext cx="16349" cy="53441"/>
                </a:xfrm>
                <a:custGeom>
                  <a:avLst/>
                  <a:gdLst/>
                  <a:ahLst/>
                  <a:cxnLst/>
                  <a:rect l="l" t="t" r="r" b="b"/>
                  <a:pathLst>
                    <a:path w="16349" h="53441" extrusionOk="0">
                      <a:moveTo>
                        <a:pt x="0" y="0"/>
                      </a:moveTo>
                      <a:cubicBezTo>
                        <a:pt x="864" y="8700"/>
                        <a:pt x="1701" y="17353"/>
                        <a:pt x="2424" y="26066"/>
                      </a:cubicBezTo>
                      <a:cubicBezTo>
                        <a:pt x="2833" y="31028"/>
                        <a:pt x="2913" y="36152"/>
                        <a:pt x="3496" y="41095"/>
                      </a:cubicBezTo>
                      <a:cubicBezTo>
                        <a:pt x="3817" y="43773"/>
                        <a:pt x="4554" y="46412"/>
                        <a:pt x="5164" y="49031"/>
                      </a:cubicBezTo>
                      <a:cubicBezTo>
                        <a:pt x="5860" y="52111"/>
                        <a:pt x="8860" y="53993"/>
                        <a:pt x="11941" y="53297"/>
                      </a:cubicBezTo>
                      <a:cubicBezTo>
                        <a:pt x="15015" y="52607"/>
                        <a:pt x="16897" y="49600"/>
                        <a:pt x="16207" y="46526"/>
                      </a:cubicBezTo>
                      <a:cubicBezTo>
                        <a:pt x="15638" y="43894"/>
                        <a:pt x="15236" y="41168"/>
                        <a:pt x="14379" y="38610"/>
                      </a:cubicBezTo>
                      <a:cubicBezTo>
                        <a:pt x="12792" y="33895"/>
                        <a:pt x="10588" y="29354"/>
                        <a:pt x="8834" y="24686"/>
                      </a:cubicBezTo>
                      <a:cubicBezTo>
                        <a:pt x="5760" y="16502"/>
                        <a:pt x="2933" y="8231"/>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9" name="Google Shape;1569;p7"/>
                <p:cNvSpPr/>
                <p:nvPr/>
              </p:nvSpPr>
              <p:spPr>
                <a:xfrm>
                  <a:off x="4127553" y="2694664"/>
                  <a:ext cx="11664" cy="43545"/>
                </a:xfrm>
                <a:custGeom>
                  <a:avLst/>
                  <a:gdLst/>
                  <a:ahLst/>
                  <a:cxnLst/>
                  <a:rect l="l" t="t" r="r" b="b"/>
                  <a:pathLst>
                    <a:path w="11664" h="43545" extrusionOk="0">
                      <a:moveTo>
                        <a:pt x="8142" y="0"/>
                      </a:moveTo>
                      <a:cubicBezTo>
                        <a:pt x="6649" y="6644"/>
                        <a:pt x="5256" y="13314"/>
                        <a:pt x="3622" y="19924"/>
                      </a:cubicBezTo>
                      <a:cubicBezTo>
                        <a:pt x="2691" y="23688"/>
                        <a:pt x="1318" y="27439"/>
                        <a:pt x="554" y="31236"/>
                      </a:cubicBezTo>
                      <a:cubicBezTo>
                        <a:pt x="146" y="33279"/>
                        <a:pt x="126" y="35422"/>
                        <a:pt x="12" y="37498"/>
                      </a:cubicBezTo>
                      <a:cubicBezTo>
                        <a:pt x="-189" y="40639"/>
                        <a:pt x="2148" y="43331"/>
                        <a:pt x="5296" y="43532"/>
                      </a:cubicBezTo>
                      <a:cubicBezTo>
                        <a:pt x="8444" y="43740"/>
                        <a:pt x="11129" y="41396"/>
                        <a:pt x="11337" y="38248"/>
                      </a:cubicBezTo>
                      <a:cubicBezTo>
                        <a:pt x="11498" y="36179"/>
                        <a:pt x="11766" y="34022"/>
                        <a:pt x="11625" y="31939"/>
                      </a:cubicBezTo>
                      <a:cubicBezTo>
                        <a:pt x="11357" y="28075"/>
                        <a:pt x="10553" y="24211"/>
                        <a:pt x="10118" y="20353"/>
                      </a:cubicBezTo>
                      <a:cubicBezTo>
                        <a:pt x="9348" y="13589"/>
                        <a:pt x="8772" y="6778"/>
                        <a:pt x="8142"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0" name="Google Shape;1570;p7"/>
                <p:cNvSpPr/>
                <p:nvPr/>
              </p:nvSpPr>
              <p:spPr>
                <a:xfrm>
                  <a:off x="4145853" y="2756674"/>
                  <a:ext cx="11552" cy="55554"/>
                </a:xfrm>
                <a:custGeom>
                  <a:avLst/>
                  <a:gdLst/>
                  <a:ahLst/>
                  <a:cxnLst/>
                  <a:rect l="l" t="t" r="r" b="b"/>
                  <a:pathLst>
                    <a:path w="11552" h="55554" extrusionOk="0">
                      <a:moveTo>
                        <a:pt x="5046" y="0"/>
                      </a:moveTo>
                      <a:cubicBezTo>
                        <a:pt x="4135" y="8860"/>
                        <a:pt x="3231" y="17701"/>
                        <a:pt x="2173" y="26541"/>
                      </a:cubicBezTo>
                      <a:cubicBezTo>
                        <a:pt x="1570" y="31584"/>
                        <a:pt x="559" y="36621"/>
                        <a:pt x="130" y="41677"/>
                      </a:cubicBezTo>
                      <a:cubicBezTo>
                        <a:pt x="-104" y="44416"/>
                        <a:pt x="36" y="47182"/>
                        <a:pt x="103" y="49928"/>
                      </a:cubicBezTo>
                      <a:cubicBezTo>
                        <a:pt x="157" y="53082"/>
                        <a:pt x="2843" y="55607"/>
                        <a:pt x="5997" y="55554"/>
                      </a:cubicBezTo>
                      <a:cubicBezTo>
                        <a:pt x="9145" y="55500"/>
                        <a:pt x="11602" y="52908"/>
                        <a:pt x="11549" y="49754"/>
                      </a:cubicBezTo>
                      <a:cubicBezTo>
                        <a:pt x="11529" y="47015"/>
                        <a:pt x="11643" y="44189"/>
                        <a:pt x="11314" y="41456"/>
                      </a:cubicBezTo>
                      <a:cubicBezTo>
                        <a:pt x="10719" y="36426"/>
                        <a:pt x="9607" y="31390"/>
                        <a:pt x="8830" y="26374"/>
                      </a:cubicBezTo>
                      <a:cubicBezTo>
                        <a:pt x="7477" y="17567"/>
                        <a:pt x="6251" y="8820"/>
                        <a:pt x="5046"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1" name="Google Shape;1571;p7"/>
                <p:cNvSpPr/>
                <p:nvPr/>
              </p:nvSpPr>
              <p:spPr>
                <a:xfrm>
                  <a:off x="3962517" y="2689266"/>
                  <a:ext cx="34672" cy="38292"/>
                </a:xfrm>
                <a:custGeom>
                  <a:avLst/>
                  <a:gdLst/>
                  <a:ahLst/>
                  <a:cxnLst/>
                  <a:rect l="l" t="t" r="r" b="b"/>
                  <a:pathLst>
                    <a:path w="34672" h="38292" extrusionOk="0">
                      <a:moveTo>
                        <a:pt x="34672" y="0"/>
                      </a:moveTo>
                      <a:cubicBezTo>
                        <a:pt x="28738" y="5070"/>
                        <a:pt x="22818" y="10213"/>
                        <a:pt x="16791" y="15163"/>
                      </a:cubicBezTo>
                      <a:cubicBezTo>
                        <a:pt x="13355" y="17989"/>
                        <a:pt x="9618" y="20500"/>
                        <a:pt x="6296" y="23454"/>
                      </a:cubicBezTo>
                      <a:cubicBezTo>
                        <a:pt x="4501" y="25048"/>
                        <a:pt x="2988" y="26936"/>
                        <a:pt x="1414" y="28745"/>
                      </a:cubicBezTo>
                      <a:cubicBezTo>
                        <a:pt x="-682" y="31095"/>
                        <a:pt x="-401" y="34739"/>
                        <a:pt x="1949" y="36835"/>
                      </a:cubicBezTo>
                      <a:cubicBezTo>
                        <a:pt x="4307" y="38931"/>
                        <a:pt x="7877" y="38750"/>
                        <a:pt x="9973" y="36393"/>
                      </a:cubicBezTo>
                      <a:cubicBezTo>
                        <a:pt x="11587" y="34625"/>
                        <a:pt x="13295" y="32930"/>
                        <a:pt x="14674" y="30962"/>
                      </a:cubicBezTo>
                      <a:cubicBezTo>
                        <a:pt x="17219" y="27331"/>
                        <a:pt x="19349" y="23253"/>
                        <a:pt x="21760" y="19516"/>
                      </a:cubicBezTo>
                      <a:cubicBezTo>
                        <a:pt x="25986" y="12952"/>
                        <a:pt x="30326" y="6476"/>
                        <a:pt x="34672"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2" name="Google Shape;1572;p7"/>
                <p:cNvSpPr/>
                <p:nvPr/>
              </p:nvSpPr>
              <p:spPr>
                <a:xfrm>
                  <a:off x="3979936" y="2629607"/>
                  <a:ext cx="25805" cy="29005"/>
                </a:xfrm>
                <a:custGeom>
                  <a:avLst/>
                  <a:gdLst/>
                  <a:ahLst/>
                  <a:cxnLst/>
                  <a:rect l="l" t="t" r="r" b="b"/>
                  <a:pathLst>
                    <a:path w="25805" h="29005" extrusionOk="0">
                      <a:moveTo>
                        <a:pt x="25806" y="0"/>
                      </a:moveTo>
                      <a:cubicBezTo>
                        <a:pt x="25806" y="0"/>
                        <a:pt x="9652" y="12852"/>
                        <a:pt x="13684" y="9664"/>
                      </a:cubicBezTo>
                      <a:cubicBezTo>
                        <a:pt x="17019" y="7039"/>
                        <a:pt x="20274" y="4407"/>
                        <a:pt x="23669" y="1862"/>
                      </a:cubicBezTo>
                      <a:cubicBezTo>
                        <a:pt x="24500" y="1239"/>
                        <a:pt x="22189" y="3235"/>
                        <a:pt x="21392" y="3904"/>
                      </a:cubicBezTo>
                      <a:cubicBezTo>
                        <a:pt x="19329" y="5646"/>
                        <a:pt x="18278" y="6523"/>
                        <a:pt x="16121" y="8177"/>
                      </a:cubicBezTo>
                      <a:cubicBezTo>
                        <a:pt x="12712" y="10789"/>
                        <a:pt x="9069" y="12952"/>
                        <a:pt x="5567" y="15404"/>
                      </a:cubicBezTo>
                      <a:cubicBezTo>
                        <a:pt x="4435" y="16187"/>
                        <a:pt x="3490" y="17192"/>
                        <a:pt x="2566" y="18203"/>
                      </a:cubicBezTo>
                      <a:cubicBezTo>
                        <a:pt x="1930" y="18906"/>
                        <a:pt x="2412" y="18531"/>
                        <a:pt x="1870" y="19127"/>
                      </a:cubicBezTo>
                      <a:cubicBezTo>
                        <a:pt x="1803" y="19201"/>
                        <a:pt x="1488" y="19395"/>
                        <a:pt x="1568" y="19335"/>
                      </a:cubicBezTo>
                      <a:cubicBezTo>
                        <a:pt x="-602" y="21619"/>
                        <a:pt x="-508" y="25302"/>
                        <a:pt x="1776" y="27472"/>
                      </a:cubicBezTo>
                      <a:cubicBezTo>
                        <a:pt x="4066" y="29642"/>
                        <a:pt x="7656" y="29475"/>
                        <a:pt x="9826" y="27191"/>
                      </a:cubicBezTo>
                      <a:cubicBezTo>
                        <a:pt x="17789" y="13555"/>
                        <a:pt x="19992" y="9919"/>
                        <a:pt x="17782" y="13642"/>
                      </a:cubicBezTo>
                      <a:cubicBezTo>
                        <a:pt x="15103" y="18136"/>
                        <a:pt x="12592" y="22637"/>
                        <a:pt x="9987" y="27164"/>
                      </a:cubicBezTo>
                      <a:cubicBezTo>
                        <a:pt x="9846" y="27405"/>
                        <a:pt x="10281" y="26722"/>
                        <a:pt x="10476" y="26521"/>
                      </a:cubicBezTo>
                      <a:cubicBezTo>
                        <a:pt x="10683" y="26313"/>
                        <a:pt x="11400" y="25644"/>
                        <a:pt x="11567" y="25463"/>
                      </a:cubicBezTo>
                      <a:cubicBezTo>
                        <a:pt x="12679" y="24257"/>
                        <a:pt x="13496" y="23012"/>
                        <a:pt x="14246" y="21552"/>
                      </a:cubicBezTo>
                      <a:cubicBezTo>
                        <a:pt x="16550" y="17058"/>
                        <a:pt x="19095" y="12772"/>
                        <a:pt x="21506" y="8345"/>
                      </a:cubicBezTo>
                      <a:cubicBezTo>
                        <a:pt x="22049" y="7354"/>
                        <a:pt x="22544" y="6322"/>
                        <a:pt x="23073" y="5324"/>
                      </a:cubicBezTo>
                      <a:cubicBezTo>
                        <a:pt x="23562" y="4393"/>
                        <a:pt x="25163" y="1674"/>
                        <a:pt x="24587" y="2558"/>
                      </a:cubicBezTo>
                      <a:cubicBezTo>
                        <a:pt x="22243" y="6202"/>
                        <a:pt x="25806" y="0"/>
                        <a:pt x="25806"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3" name="Google Shape;1573;p7"/>
                <p:cNvSpPr/>
                <p:nvPr/>
              </p:nvSpPr>
              <p:spPr>
                <a:xfrm>
                  <a:off x="3929232" y="2619133"/>
                  <a:ext cx="24833" cy="18682"/>
                </a:xfrm>
                <a:custGeom>
                  <a:avLst/>
                  <a:gdLst/>
                  <a:ahLst/>
                  <a:cxnLst/>
                  <a:rect l="l" t="t" r="r" b="b"/>
                  <a:pathLst>
                    <a:path w="24833" h="18682" extrusionOk="0">
                      <a:moveTo>
                        <a:pt x="24834" y="0"/>
                      </a:moveTo>
                      <a:cubicBezTo>
                        <a:pt x="24834" y="0"/>
                        <a:pt x="12136" y="4789"/>
                        <a:pt x="15424" y="3603"/>
                      </a:cubicBezTo>
                      <a:cubicBezTo>
                        <a:pt x="17815" y="2739"/>
                        <a:pt x="20233" y="1808"/>
                        <a:pt x="22677" y="1118"/>
                      </a:cubicBezTo>
                      <a:cubicBezTo>
                        <a:pt x="23414" y="911"/>
                        <a:pt x="21277" y="1808"/>
                        <a:pt x="20588" y="2150"/>
                      </a:cubicBezTo>
                      <a:cubicBezTo>
                        <a:pt x="19958" y="2464"/>
                        <a:pt x="19308" y="2860"/>
                        <a:pt x="18665" y="3154"/>
                      </a:cubicBezTo>
                      <a:cubicBezTo>
                        <a:pt x="15859" y="4467"/>
                        <a:pt x="12892" y="5659"/>
                        <a:pt x="9865" y="6349"/>
                      </a:cubicBezTo>
                      <a:cubicBezTo>
                        <a:pt x="8546" y="6644"/>
                        <a:pt x="7300" y="6844"/>
                        <a:pt x="6021" y="7206"/>
                      </a:cubicBezTo>
                      <a:cubicBezTo>
                        <a:pt x="2873" y="7052"/>
                        <a:pt x="154" y="9497"/>
                        <a:pt x="7" y="12651"/>
                      </a:cubicBezTo>
                      <a:cubicBezTo>
                        <a:pt x="-147" y="15799"/>
                        <a:pt x="2304" y="18518"/>
                        <a:pt x="5452" y="18665"/>
                      </a:cubicBezTo>
                      <a:cubicBezTo>
                        <a:pt x="15123" y="9309"/>
                        <a:pt x="17795" y="6791"/>
                        <a:pt x="15143" y="9336"/>
                      </a:cubicBezTo>
                      <a:cubicBezTo>
                        <a:pt x="12008" y="12336"/>
                        <a:pt x="8894" y="15404"/>
                        <a:pt x="6028" y="18672"/>
                      </a:cubicBezTo>
                      <a:cubicBezTo>
                        <a:pt x="5988" y="18719"/>
                        <a:pt x="7206" y="18605"/>
                        <a:pt x="8137" y="18377"/>
                      </a:cubicBezTo>
                      <a:cubicBezTo>
                        <a:pt x="9664" y="18002"/>
                        <a:pt x="10984" y="17386"/>
                        <a:pt x="12236" y="16415"/>
                      </a:cubicBezTo>
                      <a:cubicBezTo>
                        <a:pt x="15437" y="13930"/>
                        <a:pt x="18585" y="9014"/>
                        <a:pt x="20916" y="5733"/>
                      </a:cubicBezTo>
                      <a:cubicBezTo>
                        <a:pt x="21338" y="5150"/>
                        <a:pt x="21739" y="4507"/>
                        <a:pt x="22155" y="3918"/>
                      </a:cubicBezTo>
                      <a:cubicBezTo>
                        <a:pt x="22597" y="3275"/>
                        <a:pt x="24077" y="1533"/>
                        <a:pt x="23454" y="2002"/>
                      </a:cubicBezTo>
                      <a:cubicBezTo>
                        <a:pt x="20541" y="4233"/>
                        <a:pt x="24834" y="0"/>
                        <a:pt x="24834"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4" name="Google Shape;1574;p7"/>
                <p:cNvSpPr/>
                <p:nvPr/>
              </p:nvSpPr>
              <p:spPr>
                <a:xfrm>
                  <a:off x="3906637" y="2552160"/>
                  <a:ext cx="29319" cy="26027"/>
                </a:xfrm>
                <a:custGeom>
                  <a:avLst/>
                  <a:gdLst/>
                  <a:ahLst/>
                  <a:cxnLst/>
                  <a:rect l="l" t="t" r="r" b="b"/>
                  <a:pathLst>
                    <a:path w="29319" h="26027" extrusionOk="0">
                      <a:moveTo>
                        <a:pt x="29320" y="0"/>
                      </a:moveTo>
                      <a:cubicBezTo>
                        <a:pt x="29320" y="0"/>
                        <a:pt x="11117" y="10742"/>
                        <a:pt x="15657" y="8063"/>
                      </a:cubicBezTo>
                      <a:cubicBezTo>
                        <a:pt x="18617" y="6315"/>
                        <a:pt x="21544" y="4480"/>
                        <a:pt x="24498" y="2726"/>
                      </a:cubicBezTo>
                      <a:cubicBezTo>
                        <a:pt x="23279" y="3422"/>
                        <a:pt x="21437" y="4434"/>
                        <a:pt x="20205" y="5130"/>
                      </a:cubicBezTo>
                      <a:cubicBezTo>
                        <a:pt x="16059" y="7461"/>
                        <a:pt x="11967" y="9805"/>
                        <a:pt x="7687" y="11881"/>
                      </a:cubicBezTo>
                      <a:cubicBezTo>
                        <a:pt x="6194" y="12604"/>
                        <a:pt x="4921" y="13408"/>
                        <a:pt x="3676" y="14493"/>
                      </a:cubicBezTo>
                      <a:cubicBezTo>
                        <a:pt x="3281" y="14841"/>
                        <a:pt x="2973" y="15196"/>
                        <a:pt x="2584" y="15551"/>
                      </a:cubicBezTo>
                      <a:cubicBezTo>
                        <a:pt x="2410" y="15705"/>
                        <a:pt x="1780" y="16080"/>
                        <a:pt x="1975" y="15966"/>
                      </a:cubicBezTo>
                      <a:cubicBezTo>
                        <a:pt x="6529" y="13301"/>
                        <a:pt x="1941" y="16026"/>
                        <a:pt x="1908" y="16053"/>
                      </a:cubicBezTo>
                      <a:cubicBezTo>
                        <a:pt x="-450" y="18150"/>
                        <a:pt x="-644" y="21759"/>
                        <a:pt x="1446" y="24123"/>
                      </a:cubicBezTo>
                      <a:cubicBezTo>
                        <a:pt x="3542" y="26481"/>
                        <a:pt x="7152" y="26668"/>
                        <a:pt x="9516" y="24579"/>
                      </a:cubicBezTo>
                      <a:cubicBezTo>
                        <a:pt x="9375" y="24753"/>
                        <a:pt x="9944" y="24311"/>
                        <a:pt x="10119" y="24170"/>
                      </a:cubicBezTo>
                      <a:cubicBezTo>
                        <a:pt x="10219" y="24077"/>
                        <a:pt x="10219" y="23983"/>
                        <a:pt x="10326" y="23889"/>
                      </a:cubicBezTo>
                      <a:cubicBezTo>
                        <a:pt x="10795" y="23487"/>
                        <a:pt x="11358" y="23119"/>
                        <a:pt x="11813" y="22697"/>
                      </a:cubicBezTo>
                      <a:cubicBezTo>
                        <a:pt x="13186" y="21445"/>
                        <a:pt x="14150" y="19971"/>
                        <a:pt x="15189" y="18438"/>
                      </a:cubicBezTo>
                      <a:cubicBezTo>
                        <a:pt x="18028" y="14225"/>
                        <a:pt x="21162" y="10200"/>
                        <a:pt x="24317" y="6215"/>
                      </a:cubicBezTo>
                      <a:cubicBezTo>
                        <a:pt x="24832" y="5552"/>
                        <a:pt x="25422" y="4916"/>
                        <a:pt x="25944" y="4259"/>
                      </a:cubicBezTo>
                      <a:cubicBezTo>
                        <a:pt x="26493" y="3563"/>
                        <a:pt x="28107" y="1446"/>
                        <a:pt x="27552" y="2136"/>
                      </a:cubicBezTo>
                      <a:cubicBezTo>
                        <a:pt x="24839" y="5505"/>
                        <a:pt x="29320" y="0"/>
                        <a:pt x="2932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5" name="Google Shape;1575;p7"/>
                <p:cNvSpPr/>
                <p:nvPr/>
              </p:nvSpPr>
              <p:spPr>
                <a:xfrm>
                  <a:off x="3965055" y="2414878"/>
                  <a:ext cx="31143" cy="12126"/>
                </a:xfrm>
                <a:custGeom>
                  <a:avLst/>
                  <a:gdLst/>
                  <a:ahLst/>
                  <a:cxnLst/>
                  <a:rect l="l" t="t" r="r" b="b"/>
                  <a:pathLst>
                    <a:path w="31143" h="12126" extrusionOk="0">
                      <a:moveTo>
                        <a:pt x="31144" y="11942"/>
                      </a:moveTo>
                      <a:cubicBezTo>
                        <a:pt x="31144" y="11942"/>
                        <a:pt x="29000" y="10824"/>
                        <a:pt x="26007" y="9351"/>
                      </a:cubicBezTo>
                      <a:cubicBezTo>
                        <a:pt x="27286" y="9920"/>
                        <a:pt x="23449" y="8125"/>
                        <a:pt x="22203" y="7482"/>
                      </a:cubicBezTo>
                      <a:cubicBezTo>
                        <a:pt x="19209" y="5942"/>
                        <a:pt x="16316" y="4328"/>
                        <a:pt x="13443" y="2580"/>
                      </a:cubicBezTo>
                      <a:cubicBezTo>
                        <a:pt x="12318" y="1896"/>
                        <a:pt x="11259" y="1213"/>
                        <a:pt x="9987" y="825"/>
                      </a:cubicBezTo>
                      <a:cubicBezTo>
                        <a:pt x="9525" y="691"/>
                        <a:pt x="8206" y="282"/>
                        <a:pt x="8621" y="517"/>
                      </a:cubicBezTo>
                      <a:cubicBezTo>
                        <a:pt x="12063" y="2479"/>
                        <a:pt x="8540" y="517"/>
                        <a:pt x="7007" y="162"/>
                      </a:cubicBezTo>
                      <a:cubicBezTo>
                        <a:pt x="3946" y="-588"/>
                        <a:pt x="919" y="1341"/>
                        <a:pt x="162" y="4401"/>
                      </a:cubicBezTo>
                      <a:cubicBezTo>
                        <a:pt x="-588" y="7469"/>
                        <a:pt x="1341" y="10496"/>
                        <a:pt x="4402" y="11246"/>
                      </a:cubicBezTo>
                      <a:cubicBezTo>
                        <a:pt x="17803" y="11601"/>
                        <a:pt x="20287" y="11668"/>
                        <a:pt x="17742" y="11641"/>
                      </a:cubicBezTo>
                      <a:cubicBezTo>
                        <a:pt x="13784" y="11601"/>
                        <a:pt x="9813" y="11480"/>
                        <a:pt x="5861" y="11621"/>
                      </a:cubicBezTo>
                      <a:cubicBezTo>
                        <a:pt x="5379" y="11641"/>
                        <a:pt x="6839" y="11909"/>
                        <a:pt x="7315" y="12003"/>
                      </a:cubicBezTo>
                      <a:cubicBezTo>
                        <a:pt x="8621" y="12251"/>
                        <a:pt x="9793" y="12063"/>
                        <a:pt x="11105" y="11976"/>
                      </a:cubicBezTo>
                      <a:cubicBezTo>
                        <a:pt x="14461" y="11762"/>
                        <a:pt x="17776" y="11735"/>
                        <a:pt x="21138" y="11755"/>
                      </a:cubicBezTo>
                      <a:cubicBezTo>
                        <a:pt x="22538" y="11762"/>
                        <a:pt x="26764" y="12003"/>
                        <a:pt x="25371" y="11916"/>
                      </a:cubicBezTo>
                      <a:cubicBezTo>
                        <a:pt x="22826" y="11755"/>
                        <a:pt x="31144" y="11942"/>
                        <a:pt x="31144" y="1194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6" name="Google Shape;1576;p7"/>
                <p:cNvSpPr/>
                <p:nvPr/>
              </p:nvSpPr>
              <p:spPr>
                <a:xfrm>
                  <a:off x="3948837" y="2375228"/>
                  <a:ext cx="32727" cy="14351"/>
                </a:xfrm>
                <a:custGeom>
                  <a:avLst/>
                  <a:gdLst/>
                  <a:ahLst/>
                  <a:cxnLst/>
                  <a:rect l="l" t="t" r="r" b="b"/>
                  <a:pathLst>
                    <a:path w="32727" h="14351" extrusionOk="0">
                      <a:moveTo>
                        <a:pt x="32728" y="14095"/>
                      </a:moveTo>
                      <a:cubicBezTo>
                        <a:pt x="32728" y="14095"/>
                        <a:pt x="29714" y="12373"/>
                        <a:pt x="26205" y="10451"/>
                      </a:cubicBezTo>
                      <a:cubicBezTo>
                        <a:pt x="26252" y="10371"/>
                        <a:pt x="26426" y="10605"/>
                        <a:pt x="26459" y="10498"/>
                      </a:cubicBezTo>
                      <a:cubicBezTo>
                        <a:pt x="27163" y="8194"/>
                        <a:pt x="22193" y="8228"/>
                        <a:pt x="20117" y="6995"/>
                      </a:cubicBezTo>
                      <a:cubicBezTo>
                        <a:pt x="18027" y="5757"/>
                        <a:pt x="14612" y="827"/>
                        <a:pt x="13902" y="3151"/>
                      </a:cubicBezTo>
                      <a:cubicBezTo>
                        <a:pt x="13179" y="5489"/>
                        <a:pt x="13909" y="3078"/>
                        <a:pt x="7399" y="245"/>
                      </a:cubicBezTo>
                      <a:cubicBezTo>
                        <a:pt x="4378" y="-680"/>
                        <a:pt x="1184" y="1102"/>
                        <a:pt x="253" y="4116"/>
                      </a:cubicBezTo>
                      <a:cubicBezTo>
                        <a:pt x="-671" y="7130"/>
                        <a:pt x="1016" y="10257"/>
                        <a:pt x="4030" y="11188"/>
                      </a:cubicBezTo>
                      <a:cubicBezTo>
                        <a:pt x="12670" y="12039"/>
                        <a:pt x="11116" y="11918"/>
                        <a:pt x="12650" y="12065"/>
                      </a:cubicBezTo>
                      <a:cubicBezTo>
                        <a:pt x="12033" y="12146"/>
                        <a:pt x="11183" y="11898"/>
                        <a:pt x="10982" y="12541"/>
                      </a:cubicBezTo>
                      <a:cubicBezTo>
                        <a:pt x="10265" y="14865"/>
                        <a:pt x="15858" y="12708"/>
                        <a:pt x="18282" y="12856"/>
                      </a:cubicBezTo>
                      <a:cubicBezTo>
                        <a:pt x="20693" y="13003"/>
                        <a:pt x="24832" y="15736"/>
                        <a:pt x="25542" y="13432"/>
                      </a:cubicBezTo>
                      <a:cubicBezTo>
                        <a:pt x="26245" y="11141"/>
                        <a:pt x="32728" y="14095"/>
                        <a:pt x="32728" y="14095"/>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7" name="Google Shape;1577;p7"/>
                <p:cNvSpPr/>
                <p:nvPr/>
              </p:nvSpPr>
              <p:spPr>
                <a:xfrm>
                  <a:off x="3983293" y="2350575"/>
                  <a:ext cx="24317" cy="18749"/>
                </a:xfrm>
                <a:custGeom>
                  <a:avLst/>
                  <a:gdLst/>
                  <a:ahLst/>
                  <a:cxnLst/>
                  <a:rect l="l" t="t" r="r" b="b"/>
                  <a:pathLst>
                    <a:path w="24317" h="18749" extrusionOk="0">
                      <a:moveTo>
                        <a:pt x="10099" y="1732"/>
                      </a:moveTo>
                      <a:cubicBezTo>
                        <a:pt x="12169" y="4511"/>
                        <a:pt x="10146" y="1819"/>
                        <a:pt x="9014" y="1056"/>
                      </a:cubicBezTo>
                      <a:cubicBezTo>
                        <a:pt x="6436" y="-759"/>
                        <a:pt x="2846" y="-183"/>
                        <a:pt x="1031" y="2395"/>
                      </a:cubicBezTo>
                      <a:cubicBezTo>
                        <a:pt x="-784" y="4973"/>
                        <a:pt x="-134" y="8469"/>
                        <a:pt x="2444" y="10284"/>
                      </a:cubicBezTo>
                      <a:cubicBezTo>
                        <a:pt x="13381" y="14504"/>
                        <a:pt x="15517" y="15314"/>
                        <a:pt x="13428" y="14557"/>
                      </a:cubicBezTo>
                      <a:cubicBezTo>
                        <a:pt x="10166" y="13365"/>
                        <a:pt x="6864" y="12146"/>
                        <a:pt x="3549" y="11128"/>
                      </a:cubicBezTo>
                      <a:cubicBezTo>
                        <a:pt x="3147" y="11001"/>
                        <a:pt x="4206" y="11677"/>
                        <a:pt x="4560" y="11892"/>
                      </a:cubicBezTo>
                      <a:cubicBezTo>
                        <a:pt x="4895" y="12099"/>
                        <a:pt x="5270" y="12260"/>
                        <a:pt x="5625" y="12407"/>
                      </a:cubicBezTo>
                      <a:cubicBezTo>
                        <a:pt x="5853" y="12501"/>
                        <a:pt x="7407" y="12876"/>
                        <a:pt x="7681" y="12950"/>
                      </a:cubicBezTo>
                      <a:cubicBezTo>
                        <a:pt x="10528" y="13727"/>
                        <a:pt x="13367" y="14752"/>
                        <a:pt x="16147" y="15749"/>
                      </a:cubicBezTo>
                      <a:cubicBezTo>
                        <a:pt x="17299" y="16165"/>
                        <a:pt x="20661" y="17504"/>
                        <a:pt x="19536" y="17015"/>
                      </a:cubicBezTo>
                      <a:cubicBezTo>
                        <a:pt x="17499" y="16131"/>
                        <a:pt x="24311" y="18750"/>
                        <a:pt x="24317" y="18750"/>
                      </a:cubicBezTo>
                      <a:cubicBezTo>
                        <a:pt x="24317" y="18750"/>
                        <a:pt x="22904" y="17162"/>
                        <a:pt x="20982" y="14919"/>
                      </a:cubicBezTo>
                      <a:cubicBezTo>
                        <a:pt x="20902" y="14832"/>
                        <a:pt x="20862" y="14705"/>
                        <a:pt x="20775" y="14617"/>
                      </a:cubicBezTo>
                      <a:cubicBezTo>
                        <a:pt x="20995" y="14818"/>
                        <a:pt x="19388" y="12870"/>
                        <a:pt x="18685" y="12019"/>
                      </a:cubicBezTo>
                      <a:cubicBezTo>
                        <a:pt x="16816" y="9735"/>
                        <a:pt x="14954" y="7431"/>
                        <a:pt x="13267" y="5007"/>
                      </a:cubicBezTo>
                      <a:cubicBezTo>
                        <a:pt x="12604" y="4049"/>
                        <a:pt x="12028" y="3232"/>
                        <a:pt x="11110" y="2495"/>
                      </a:cubicBezTo>
                      <a:cubicBezTo>
                        <a:pt x="10782" y="2234"/>
                        <a:pt x="9844" y="1397"/>
                        <a:pt x="10099" y="173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8" name="Google Shape;1578;p7"/>
                <p:cNvSpPr/>
                <p:nvPr/>
              </p:nvSpPr>
              <p:spPr>
                <a:xfrm>
                  <a:off x="4088436" y="2393743"/>
                  <a:ext cx="30503" cy="31155"/>
                </a:xfrm>
                <a:custGeom>
                  <a:avLst/>
                  <a:gdLst/>
                  <a:ahLst/>
                  <a:cxnLst/>
                  <a:rect l="l" t="t" r="r" b="b"/>
                  <a:pathLst>
                    <a:path w="30503" h="31155" extrusionOk="0">
                      <a:moveTo>
                        <a:pt x="9876" y="1728"/>
                      </a:moveTo>
                      <a:cubicBezTo>
                        <a:pt x="7679" y="-529"/>
                        <a:pt x="3956" y="-583"/>
                        <a:pt x="1699" y="1614"/>
                      </a:cubicBezTo>
                      <a:cubicBezTo>
                        <a:pt x="-565" y="3817"/>
                        <a:pt x="-552" y="7447"/>
                        <a:pt x="1652" y="9711"/>
                      </a:cubicBezTo>
                      <a:cubicBezTo>
                        <a:pt x="16084" y="20420"/>
                        <a:pt x="19734" y="22938"/>
                        <a:pt x="16064" y="20353"/>
                      </a:cubicBezTo>
                      <a:cubicBezTo>
                        <a:pt x="12354" y="17734"/>
                        <a:pt x="8550" y="15363"/>
                        <a:pt x="4732" y="12912"/>
                      </a:cubicBezTo>
                      <a:cubicBezTo>
                        <a:pt x="3467" y="12102"/>
                        <a:pt x="7157" y="14693"/>
                        <a:pt x="8396" y="15544"/>
                      </a:cubicBezTo>
                      <a:cubicBezTo>
                        <a:pt x="9642" y="16401"/>
                        <a:pt x="10941" y="17145"/>
                        <a:pt x="12193" y="17995"/>
                      </a:cubicBezTo>
                      <a:cubicBezTo>
                        <a:pt x="15930" y="20520"/>
                        <a:pt x="19600" y="23146"/>
                        <a:pt x="23250" y="25798"/>
                      </a:cubicBezTo>
                      <a:cubicBezTo>
                        <a:pt x="24463" y="26682"/>
                        <a:pt x="28106" y="29334"/>
                        <a:pt x="26907" y="28430"/>
                      </a:cubicBezTo>
                      <a:cubicBezTo>
                        <a:pt x="23324" y="25724"/>
                        <a:pt x="30503" y="31155"/>
                        <a:pt x="30503" y="31155"/>
                      </a:cubicBezTo>
                      <a:cubicBezTo>
                        <a:pt x="30503" y="31155"/>
                        <a:pt x="29097" y="29140"/>
                        <a:pt x="27932" y="27465"/>
                      </a:cubicBezTo>
                      <a:cubicBezTo>
                        <a:pt x="27061" y="26246"/>
                        <a:pt x="26237" y="24987"/>
                        <a:pt x="25360" y="23775"/>
                      </a:cubicBezTo>
                      <a:cubicBezTo>
                        <a:pt x="24509" y="22536"/>
                        <a:pt x="23706" y="21237"/>
                        <a:pt x="22862" y="19991"/>
                      </a:cubicBezTo>
                      <a:cubicBezTo>
                        <a:pt x="20317" y="16247"/>
                        <a:pt x="17993" y="12423"/>
                        <a:pt x="15528" y="8626"/>
                      </a:cubicBezTo>
                      <a:cubicBezTo>
                        <a:pt x="14711" y="7367"/>
                        <a:pt x="12180" y="3650"/>
                        <a:pt x="12957" y="4936"/>
                      </a:cubicBezTo>
                      <a:cubicBezTo>
                        <a:pt x="15307" y="8820"/>
                        <a:pt x="12970" y="4909"/>
                        <a:pt x="9876" y="1728"/>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9" name="Google Shape;1579;p7"/>
                <p:cNvSpPr/>
                <p:nvPr/>
              </p:nvSpPr>
              <p:spPr>
                <a:xfrm>
                  <a:off x="4121335" y="2395926"/>
                  <a:ext cx="23676" cy="29018"/>
                </a:xfrm>
                <a:custGeom>
                  <a:avLst/>
                  <a:gdLst/>
                  <a:ahLst/>
                  <a:cxnLst/>
                  <a:rect l="l" t="t" r="r" b="b"/>
                  <a:pathLst>
                    <a:path w="23676" h="29018" extrusionOk="0">
                      <a:moveTo>
                        <a:pt x="10343" y="2223"/>
                      </a:moveTo>
                      <a:cubicBezTo>
                        <a:pt x="8427" y="-282"/>
                        <a:pt x="4784" y="-730"/>
                        <a:pt x="2279" y="1185"/>
                      </a:cubicBezTo>
                      <a:cubicBezTo>
                        <a:pt x="-219" y="3107"/>
                        <a:pt x="-768" y="6677"/>
                        <a:pt x="1154" y="9182"/>
                      </a:cubicBezTo>
                      <a:cubicBezTo>
                        <a:pt x="7711" y="14988"/>
                        <a:pt x="6438" y="13903"/>
                        <a:pt x="7731" y="15042"/>
                      </a:cubicBezTo>
                      <a:cubicBezTo>
                        <a:pt x="7275" y="14881"/>
                        <a:pt x="6800" y="14225"/>
                        <a:pt x="6351" y="14566"/>
                      </a:cubicBezTo>
                      <a:cubicBezTo>
                        <a:pt x="4342" y="16107"/>
                        <a:pt x="10316" y="17593"/>
                        <a:pt x="12265" y="19201"/>
                      </a:cubicBezTo>
                      <a:cubicBezTo>
                        <a:pt x="14200" y="20795"/>
                        <a:pt x="15982" y="25637"/>
                        <a:pt x="17971" y="24110"/>
                      </a:cubicBezTo>
                      <a:cubicBezTo>
                        <a:pt x="19946" y="22596"/>
                        <a:pt x="23677" y="29019"/>
                        <a:pt x="23677" y="29019"/>
                      </a:cubicBezTo>
                      <a:cubicBezTo>
                        <a:pt x="23677" y="29019"/>
                        <a:pt x="22170" y="25952"/>
                        <a:pt x="20362" y="22295"/>
                      </a:cubicBezTo>
                      <a:cubicBezTo>
                        <a:pt x="20322" y="22328"/>
                        <a:pt x="20308" y="22201"/>
                        <a:pt x="20268" y="22228"/>
                      </a:cubicBezTo>
                      <a:cubicBezTo>
                        <a:pt x="22076" y="20688"/>
                        <a:pt x="18138" y="17734"/>
                        <a:pt x="17114" y="15484"/>
                      </a:cubicBezTo>
                      <a:cubicBezTo>
                        <a:pt x="16075" y="13180"/>
                        <a:pt x="16109" y="7019"/>
                        <a:pt x="14100" y="8552"/>
                      </a:cubicBezTo>
                      <a:cubicBezTo>
                        <a:pt x="12084" y="10106"/>
                        <a:pt x="14187" y="8546"/>
                        <a:pt x="10343" y="222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0" name="Google Shape;1580;p7"/>
                <p:cNvSpPr/>
                <p:nvPr/>
              </p:nvSpPr>
              <p:spPr>
                <a:xfrm>
                  <a:off x="4060059" y="2215552"/>
                  <a:ext cx="27416" cy="29538"/>
                </a:xfrm>
                <a:custGeom>
                  <a:avLst/>
                  <a:gdLst/>
                  <a:ahLst/>
                  <a:cxnLst/>
                  <a:rect l="l" t="t" r="r" b="b"/>
                  <a:pathLst>
                    <a:path w="27416" h="29538" extrusionOk="0">
                      <a:moveTo>
                        <a:pt x="9924" y="1912"/>
                      </a:moveTo>
                      <a:cubicBezTo>
                        <a:pt x="7801" y="-419"/>
                        <a:pt x="4191" y="-673"/>
                        <a:pt x="1860" y="1450"/>
                      </a:cubicBezTo>
                      <a:cubicBezTo>
                        <a:pt x="-471" y="3573"/>
                        <a:pt x="-631" y="7256"/>
                        <a:pt x="1492" y="9587"/>
                      </a:cubicBezTo>
                      <a:cubicBezTo>
                        <a:pt x="14444" y="19573"/>
                        <a:pt x="16896" y="21394"/>
                        <a:pt x="14411" y="19526"/>
                      </a:cubicBezTo>
                      <a:cubicBezTo>
                        <a:pt x="10553" y="16633"/>
                        <a:pt x="6722" y="13719"/>
                        <a:pt x="2758" y="10980"/>
                      </a:cubicBezTo>
                      <a:cubicBezTo>
                        <a:pt x="2269" y="10645"/>
                        <a:pt x="3514" y="11884"/>
                        <a:pt x="3930" y="12306"/>
                      </a:cubicBezTo>
                      <a:cubicBezTo>
                        <a:pt x="5055" y="13438"/>
                        <a:pt x="6374" y="14295"/>
                        <a:pt x="7707" y="15166"/>
                      </a:cubicBezTo>
                      <a:cubicBezTo>
                        <a:pt x="11123" y="17416"/>
                        <a:pt x="14464" y="19760"/>
                        <a:pt x="17746" y="22205"/>
                      </a:cubicBezTo>
                      <a:cubicBezTo>
                        <a:pt x="19119" y="23223"/>
                        <a:pt x="23117" y="26357"/>
                        <a:pt x="21798" y="25279"/>
                      </a:cubicBezTo>
                      <a:cubicBezTo>
                        <a:pt x="19400" y="23310"/>
                        <a:pt x="27417" y="29538"/>
                        <a:pt x="27417" y="29538"/>
                      </a:cubicBezTo>
                      <a:cubicBezTo>
                        <a:pt x="27417" y="29538"/>
                        <a:pt x="25877" y="26986"/>
                        <a:pt x="23700" y="23531"/>
                      </a:cubicBezTo>
                      <a:cubicBezTo>
                        <a:pt x="24658" y="24944"/>
                        <a:pt x="21932" y="20651"/>
                        <a:pt x="21048" y="19191"/>
                      </a:cubicBezTo>
                      <a:cubicBezTo>
                        <a:pt x="18918" y="15702"/>
                        <a:pt x="16802" y="12186"/>
                        <a:pt x="14886" y="8576"/>
                      </a:cubicBezTo>
                      <a:cubicBezTo>
                        <a:pt x="14136" y="7169"/>
                        <a:pt x="13386" y="5857"/>
                        <a:pt x="12362" y="4631"/>
                      </a:cubicBezTo>
                      <a:cubicBezTo>
                        <a:pt x="11980" y="4176"/>
                        <a:pt x="10901" y="2789"/>
                        <a:pt x="11189" y="3305"/>
                      </a:cubicBezTo>
                      <a:cubicBezTo>
                        <a:pt x="13547" y="7504"/>
                        <a:pt x="11250" y="3325"/>
                        <a:pt x="9924" y="191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1" name="Google Shape;1581;p7"/>
                <p:cNvSpPr/>
                <p:nvPr/>
              </p:nvSpPr>
              <p:spPr>
                <a:xfrm>
                  <a:off x="4096808" y="2239928"/>
                  <a:ext cx="25406" cy="31073"/>
                </a:xfrm>
                <a:custGeom>
                  <a:avLst/>
                  <a:gdLst/>
                  <a:ahLst/>
                  <a:cxnLst/>
                  <a:rect l="l" t="t" r="r" b="b"/>
                  <a:pathLst>
                    <a:path w="25406" h="31073" extrusionOk="0">
                      <a:moveTo>
                        <a:pt x="7565" y="280"/>
                      </a:moveTo>
                      <a:cubicBezTo>
                        <a:pt x="6185" y="-196"/>
                        <a:pt x="4665" y="-55"/>
                        <a:pt x="3245" y="628"/>
                      </a:cubicBezTo>
                      <a:cubicBezTo>
                        <a:pt x="406" y="2001"/>
                        <a:pt x="-807" y="5336"/>
                        <a:pt x="566" y="8176"/>
                      </a:cubicBezTo>
                      <a:cubicBezTo>
                        <a:pt x="13117" y="19715"/>
                        <a:pt x="17390" y="23445"/>
                        <a:pt x="13124" y="19728"/>
                      </a:cubicBezTo>
                      <a:cubicBezTo>
                        <a:pt x="9367" y="16454"/>
                        <a:pt x="5656" y="13145"/>
                        <a:pt x="1598" y="10258"/>
                      </a:cubicBezTo>
                      <a:cubicBezTo>
                        <a:pt x="961" y="9810"/>
                        <a:pt x="2187" y="11698"/>
                        <a:pt x="2622" y="12348"/>
                      </a:cubicBezTo>
                      <a:cubicBezTo>
                        <a:pt x="3051" y="12984"/>
                        <a:pt x="3680" y="13534"/>
                        <a:pt x="4190" y="14109"/>
                      </a:cubicBezTo>
                      <a:cubicBezTo>
                        <a:pt x="4906" y="14927"/>
                        <a:pt x="6480" y="16554"/>
                        <a:pt x="7270" y="17318"/>
                      </a:cubicBezTo>
                      <a:cubicBezTo>
                        <a:pt x="11094" y="21014"/>
                        <a:pt x="15193" y="24463"/>
                        <a:pt x="19560" y="27511"/>
                      </a:cubicBezTo>
                      <a:cubicBezTo>
                        <a:pt x="21006" y="28522"/>
                        <a:pt x="22453" y="29386"/>
                        <a:pt x="23980" y="30283"/>
                      </a:cubicBezTo>
                      <a:cubicBezTo>
                        <a:pt x="24342" y="30498"/>
                        <a:pt x="24703" y="30759"/>
                        <a:pt x="25065" y="30960"/>
                      </a:cubicBezTo>
                      <a:cubicBezTo>
                        <a:pt x="25179" y="31020"/>
                        <a:pt x="25273" y="31000"/>
                        <a:pt x="25406" y="31074"/>
                      </a:cubicBezTo>
                      <a:cubicBezTo>
                        <a:pt x="25219" y="30899"/>
                        <a:pt x="25433" y="30973"/>
                        <a:pt x="25293" y="30846"/>
                      </a:cubicBezTo>
                      <a:cubicBezTo>
                        <a:pt x="25145" y="30672"/>
                        <a:pt x="24958" y="30504"/>
                        <a:pt x="24810" y="30337"/>
                      </a:cubicBezTo>
                      <a:cubicBezTo>
                        <a:pt x="24482" y="29935"/>
                        <a:pt x="24234" y="29627"/>
                        <a:pt x="23920" y="29218"/>
                      </a:cubicBezTo>
                      <a:cubicBezTo>
                        <a:pt x="23016" y="28066"/>
                        <a:pt x="22192" y="26895"/>
                        <a:pt x="21368" y="25689"/>
                      </a:cubicBezTo>
                      <a:cubicBezTo>
                        <a:pt x="18582" y="21610"/>
                        <a:pt x="16091" y="17123"/>
                        <a:pt x="14436" y="12455"/>
                      </a:cubicBezTo>
                      <a:cubicBezTo>
                        <a:pt x="13780" y="10607"/>
                        <a:pt x="13445" y="8738"/>
                        <a:pt x="12688" y="6923"/>
                      </a:cubicBezTo>
                      <a:cubicBezTo>
                        <a:pt x="12434" y="6314"/>
                        <a:pt x="11463" y="4492"/>
                        <a:pt x="11771" y="5068"/>
                      </a:cubicBezTo>
                      <a:cubicBezTo>
                        <a:pt x="13947" y="9107"/>
                        <a:pt x="11798" y="5095"/>
                        <a:pt x="10860" y="3213"/>
                      </a:cubicBezTo>
                      <a:cubicBezTo>
                        <a:pt x="10170" y="1793"/>
                        <a:pt x="8945" y="762"/>
                        <a:pt x="7565" y="28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2" name="Google Shape;1582;p7"/>
                <p:cNvSpPr/>
                <p:nvPr/>
              </p:nvSpPr>
              <p:spPr>
                <a:xfrm>
                  <a:off x="4172359" y="2252237"/>
                  <a:ext cx="12182" cy="34457"/>
                </a:xfrm>
                <a:custGeom>
                  <a:avLst/>
                  <a:gdLst/>
                  <a:ahLst/>
                  <a:cxnLst/>
                  <a:rect l="l" t="t" r="r" b="b"/>
                  <a:pathLst>
                    <a:path w="12182" h="34457" extrusionOk="0">
                      <a:moveTo>
                        <a:pt x="9501" y="1339"/>
                      </a:moveTo>
                      <a:cubicBezTo>
                        <a:pt x="8389" y="388"/>
                        <a:pt x="6849" y="-108"/>
                        <a:pt x="5275" y="20"/>
                      </a:cubicBezTo>
                      <a:cubicBezTo>
                        <a:pt x="2134" y="267"/>
                        <a:pt x="-230" y="3040"/>
                        <a:pt x="18" y="6188"/>
                      </a:cubicBezTo>
                      <a:cubicBezTo>
                        <a:pt x="2415" y="14687"/>
                        <a:pt x="1987" y="13160"/>
                        <a:pt x="2422" y="14680"/>
                      </a:cubicBezTo>
                      <a:cubicBezTo>
                        <a:pt x="2121" y="14184"/>
                        <a:pt x="2060" y="13287"/>
                        <a:pt x="1411" y="13334"/>
                      </a:cubicBezTo>
                      <a:cubicBezTo>
                        <a:pt x="-1060" y="13535"/>
                        <a:pt x="3018" y="17995"/>
                        <a:pt x="3782" y="20352"/>
                      </a:cubicBezTo>
                      <a:cubicBezTo>
                        <a:pt x="4532" y="22697"/>
                        <a:pt x="3534" y="27586"/>
                        <a:pt x="5985" y="27391"/>
                      </a:cubicBezTo>
                      <a:cubicBezTo>
                        <a:pt x="8423" y="27197"/>
                        <a:pt x="8028" y="34457"/>
                        <a:pt x="8028" y="34457"/>
                      </a:cubicBezTo>
                      <a:cubicBezTo>
                        <a:pt x="8028" y="34457"/>
                        <a:pt x="8450" y="31115"/>
                        <a:pt x="8919" y="27157"/>
                      </a:cubicBezTo>
                      <a:cubicBezTo>
                        <a:pt x="11376" y="26963"/>
                        <a:pt x="9602" y="22261"/>
                        <a:pt x="9977" y="19830"/>
                      </a:cubicBezTo>
                      <a:cubicBezTo>
                        <a:pt x="10358" y="17379"/>
                        <a:pt x="13761" y="12363"/>
                        <a:pt x="11289" y="12557"/>
                      </a:cubicBezTo>
                      <a:cubicBezTo>
                        <a:pt x="8798" y="12758"/>
                        <a:pt x="11222" y="12530"/>
                        <a:pt x="11443" y="5277"/>
                      </a:cubicBezTo>
                      <a:cubicBezTo>
                        <a:pt x="11316" y="3703"/>
                        <a:pt x="10613" y="2283"/>
                        <a:pt x="9501" y="133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3" name="Google Shape;1583;p7"/>
                <p:cNvSpPr/>
                <p:nvPr/>
              </p:nvSpPr>
              <p:spPr>
                <a:xfrm>
                  <a:off x="4249670" y="2388402"/>
                  <a:ext cx="34214" cy="34541"/>
                </a:xfrm>
                <a:custGeom>
                  <a:avLst/>
                  <a:gdLst/>
                  <a:ahLst/>
                  <a:cxnLst/>
                  <a:rect l="l" t="t" r="r" b="b"/>
                  <a:pathLst>
                    <a:path w="34214" h="34541" extrusionOk="0">
                      <a:moveTo>
                        <a:pt x="32515" y="1611"/>
                      </a:moveTo>
                      <a:cubicBezTo>
                        <a:pt x="30278" y="-606"/>
                        <a:pt x="26668" y="-505"/>
                        <a:pt x="24452" y="1731"/>
                      </a:cubicBezTo>
                      <a:cubicBezTo>
                        <a:pt x="22864" y="3292"/>
                        <a:pt x="21116" y="4819"/>
                        <a:pt x="19757" y="6587"/>
                      </a:cubicBezTo>
                      <a:cubicBezTo>
                        <a:pt x="17232" y="9862"/>
                        <a:pt x="15149" y="13565"/>
                        <a:pt x="12765" y="16948"/>
                      </a:cubicBezTo>
                      <a:cubicBezTo>
                        <a:pt x="8579" y="22888"/>
                        <a:pt x="4306" y="28688"/>
                        <a:pt x="0" y="34541"/>
                      </a:cubicBezTo>
                      <a:cubicBezTo>
                        <a:pt x="5813" y="30181"/>
                        <a:pt x="11533" y="25748"/>
                        <a:pt x="17433" y="21508"/>
                      </a:cubicBezTo>
                      <a:cubicBezTo>
                        <a:pt x="20795" y="19091"/>
                        <a:pt x="24438" y="17041"/>
                        <a:pt x="27687" y="14490"/>
                      </a:cubicBezTo>
                      <a:cubicBezTo>
                        <a:pt x="29441" y="13110"/>
                        <a:pt x="31022" y="11369"/>
                        <a:pt x="32569" y="9775"/>
                      </a:cubicBezTo>
                      <a:cubicBezTo>
                        <a:pt x="34786" y="7531"/>
                        <a:pt x="34759" y="3834"/>
                        <a:pt x="32515" y="161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4" name="Google Shape;1584;p7"/>
                <p:cNvSpPr/>
                <p:nvPr/>
              </p:nvSpPr>
              <p:spPr>
                <a:xfrm>
                  <a:off x="4279937" y="2180986"/>
                  <a:ext cx="12326" cy="28923"/>
                </a:xfrm>
                <a:custGeom>
                  <a:avLst/>
                  <a:gdLst/>
                  <a:ahLst/>
                  <a:cxnLst/>
                  <a:rect l="l" t="t" r="r" b="b"/>
                  <a:pathLst>
                    <a:path w="12326" h="28923" extrusionOk="0">
                      <a:moveTo>
                        <a:pt x="8738" y="413"/>
                      </a:moveTo>
                      <a:cubicBezTo>
                        <a:pt x="5818" y="-766"/>
                        <a:pt x="2436" y="667"/>
                        <a:pt x="1257" y="3587"/>
                      </a:cubicBezTo>
                      <a:cubicBezTo>
                        <a:pt x="1250" y="3842"/>
                        <a:pt x="1217" y="3594"/>
                        <a:pt x="1210" y="3842"/>
                      </a:cubicBezTo>
                      <a:cubicBezTo>
                        <a:pt x="1170" y="3882"/>
                        <a:pt x="1069" y="4143"/>
                        <a:pt x="1023" y="4284"/>
                      </a:cubicBezTo>
                      <a:cubicBezTo>
                        <a:pt x="915" y="4545"/>
                        <a:pt x="808" y="4793"/>
                        <a:pt x="714" y="5068"/>
                      </a:cubicBezTo>
                      <a:cubicBezTo>
                        <a:pt x="587" y="5429"/>
                        <a:pt x="400" y="5824"/>
                        <a:pt x="293" y="6193"/>
                      </a:cubicBezTo>
                      <a:cubicBezTo>
                        <a:pt x="-143" y="7720"/>
                        <a:pt x="18" y="9113"/>
                        <a:pt x="85" y="10680"/>
                      </a:cubicBezTo>
                      <a:cubicBezTo>
                        <a:pt x="252" y="14698"/>
                        <a:pt x="299" y="18656"/>
                        <a:pt x="413" y="22681"/>
                      </a:cubicBezTo>
                      <a:cubicBezTo>
                        <a:pt x="433" y="23324"/>
                        <a:pt x="493" y="23994"/>
                        <a:pt x="520" y="24644"/>
                      </a:cubicBezTo>
                      <a:cubicBezTo>
                        <a:pt x="540" y="25327"/>
                        <a:pt x="507" y="27383"/>
                        <a:pt x="554" y="26700"/>
                      </a:cubicBezTo>
                      <a:cubicBezTo>
                        <a:pt x="768" y="23210"/>
                        <a:pt x="607" y="28923"/>
                        <a:pt x="607" y="28923"/>
                      </a:cubicBezTo>
                      <a:cubicBezTo>
                        <a:pt x="607" y="28923"/>
                        <a:pt x="8148" y="14939"/>
                        <a:pt x="6260" y="18409"/>
                      </a:cubicBezTo>
                      <a:cubicBezTo>
                        <a:pt x="5021" y="20679"/>
                        <a:pt x="3742" y="22862"/>
                        <a:pt x="2483" y="25119"/>
                      </a:cubicBezTo>
                      <a:cubicBezTo>
                        <a:pt x="2945" y="24168"/>
                        <a:pt x="3668" y="22701"/>
                        <a:pt x="4164" y="21750"/>
                      </a:cubicBezTo>
                      <a:cubicBezTo>
                        <a:pt x="5845" y="18522"/>
                        <a:pt x="7613" y="15448"/>
                        <a:pt x="9736" y="12488"/>
                      </a:cubicBezTo>
                      <a:cubicBezTo>
                        <a:pt x="10600" y="11289"/>
                        <a:pt x="11156" y="10218"/>
                        <a:pt x="11631" y="8845"/>
                      </a:cubicBezTo>
                      <a:cubicBezTo>
                        <a:pt x="11698" y="8637"/>
                        <a:pt x="11725" y="8456"/>
                        <a:pt x="11792" y="8249"/>
                      </a:cubicBezTo>
                      <a:cubicBezTo>
                        <a:pt x="11832" y="8135"/>
                        <a:pt x="11966" y="7800"/>
                        <a:pt x="11912" y="7901"/>
                      </a:cubicBezTo>
                      <a:cubicBezTo>
                        <a:pt x="13091" y="4974"/>
                        <a:pt x="11665" y="1598"/>
                        <a:pt x="8738" y="41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5" name="Google Shape;1585;p7"/>
                <p:cNvSpPr/>
                <p:nvPr/>
              </p:nvSpPr>
              <p:spPr>
                <a:xfrm>
                  <a:off x="4299712" y="2227070"/>
                  <a:ext cx="21851" cy="51479"/>
                </a:xfrm>
                <a:custGeom>
                  <a:avLst/>
                  <a:gdLst/>
                  <a:ahLst/>
                  <a:cxnLst/>
                  <a:rect l="l" t="t" r="r" b="b"/>
                  <a:pathLst>
                    <a:path w="21851" h="51479" extrusionOk="0">
                      <a:moveTo>
                        <a:pt x="18049" y="326"/>
                      </a:moveTo>
                      <a:cubicBezTo>
                        <a:pt x="15076" y="-719"/>
                        <a:pt x="11821" y="828"/>
                        <a:pt x="10776" y="3802"/>
                      </a:cubicBezTo>
                      <a:cubicBezTo>
                        <a:pt x="8037" y="11598"/>
                        <a:pt x="6871" y="19507"/>
                        <a:pt x="5211" y="27584"/>
                      </a:cubicBezTo>
                      <a:cubicBezTo>
                        <a:pt x="3570" y="35580"/>
                        <a:pt x="1748" y="43503"/>
                        <a:pt x="0" y="51480"/>
                      </a:cubicBezTo>
                      <a:cubicBezTo>
                        <a:pt x="3630" y="44166"/>
                        <a:pt x="7200" y="36866"/>
                        <a:pt x="10937" y="29600"/>
                      </a:cubicBezTo>
                      <a:cubicBezTo>
                        <a:pt x="14707" y="22273"/>
                        <a:pt x="18772" y="15395"/>
                        <a:pt x="21525" y="7606"/>
                      </a:cubicBezTo>
                      <a:cubicBezTo>
                        <a:pt x="22570" y="4633"/>
                        <a:pt x="21023" y="1377"/>
                        <a:pt x="18049" y="32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6" name="Google Shape;1586;p7"/>
                <p:cNvSpPr/>
                <p:nvPr/>
              </p:nvSpPr>
              <p:spPr>
                <a:xfrm>
                  <a:off x="4256756" y="2256383"/>
                  <a:ext cx="20517" cy="35575"/>
                </a:xfrm>
                <a:custGeom>
                  <a:avLst/>
                  <a:gdLst/>
                  <a:ahLst/>
                  <a:cxnLst/>
                  <a:rect l="l" t="t" r="r" b="b"/>
                  <a:pathLst>
                    <a:path w="20517" h="35575" extrusionOk="0">
                      <a:moveTo>
                        <a:pt x="17386" y="602"/>
                      </a:moveTo>
                      <a:cubicBezTo>
                        <a:pt x="14560" y="-798"/>
                        <a:pt x="11050" y="321"/>
                        <a:pt x="9651" y="3147"/>
                      </a:cubicBezTo>
                      <a:cubicBezTo>
                        <a:pt x="4809" y="19375"/>
                        <a:pt x="3992" y="22489"/>
                        <a:pt x="4876" y="19395"/>
                      </a:cubicBezTo>
                      <a:cubicBezTo>
                        <a:pt x="6242" y="14600"/>
                        <a:pt x="7555" y="9771"/>
                        <a:pt x="8740" y="4922"/>
                      </a:cubicBezTo>
                      <a:cubicBezTo>
                        <a:pt x="8887" y="4326"/>
                        <a:pt x="8244" y="6114"/>
                        <a:pt x="7990" y="6677"/>
                      </a:cubicBezTo>
                      <a:cubicBezTo>
                        <a:pt x="7320" y="8190"/>
                        <a:pt x="7072" y="9623"/>
                        <a:pt x="6718" y="11224"/>
                      </a:cubicBezTo>
                      <a:cubicBezTo>
                        <a:pt x="5807" y="15356"/>
                        <a:pt x="4608" y="19475"/>
                        <a:pt x="3462" y="23547"/>
                      </a:cubicBezTo>
                      <a:cubicBezTo>
                        <a:pt x="2987" y="25255"/>
                        <a:pt x="1540" y="30285"/>
                        <a:pt x="2096" y="28604"/>
                      </a:cubicBezTo>
                      <a:cubicBezTo>
                        <a:pt x="3108" y="25550"/>
                        <a:pt x="0" y="35575"/>
                        <a:pt x="0" y="35575"/>
                      </a:cubicBezTo>
                      <a:cubicBezTo>
                        <a:pt x="0" y="35575"/>
                        <a:pt x="1808" y="33124"/>
                        <a:pt x="4306" y="29702"/>
                      </a:cubicBezTo>
                      <a:cubicBezTo>
                        <a:pt x="3309" y="31162"/>
                        <a:pt x="6456" y="26882"/>
                        <a:pt x="7521" y="25469"/>
                      </a:cubicBezTo>
                      <a:cubicBezTo>
                        <a:pt x="10066" y="22087"/>
                        <a:pt x="12584" y="18799"/>
                        <a:pt x="15317" y="15571"/>
                      </a:cubicBezTo>
                      <a:cubicBezTo>
                        <a:pt x="16382" y="14318"/>
                        <a:pt x="17460" y="13153"/>
                        <a:pt x="18250" y="11699"/>
                      </a:cubicBezTo>
                      <a:cubicBezTo>
                        <a:pt x="18545" y="11164"/>
                        <a:pt x="19482" y="9543"/>
                        <a:pt x="19094" y="10019"/>
                      </a:cubicBezTo>
                      <a:cubicBezTo>
                        <a:pt x="15960" y="13903"/>
                        <a:pt x="19047" y="9985"/>
                        <a:pt x="19911" y="8177"/>
                      </a:cubicBezTo>
                      <a:cubicBezTo>
                        <a:pt x="21311" y="5351"/>
                        <a:pt x="20212" y="2002"/>
                        <a:pt x="17386" y="60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587" name="Google Shape;1587;p7"/>
              <p:cNvSpPr/>
              <p:nvPr/>
            </p:nvSpPr>
            <p:spPr>
              <a:xfrm>
                <a:off x="4229273" y="2466848"/>
                <a:ext cx="132021" cy="59521"/>
              </a:xfrm>
              <a:custGeom>
                <a:avLst/>
                <a:gdLst/>
                <a:ahLst/>
                <a:cxnLst/>
                <a:rect l="l" t="t" r="r" b="b"/>
                <a:pathLst>
                  <a:path w="132021" h="59521" extrusionOk="0">
                    <a:moveTo>
                      <a:pt x="37" y="44432"/>
                    </a:moveTo>
                    <a:cubicBezTo>
                      <a:pt x="1423" y="35659"/>
                      <a:pt x="27014" y="51143"/>
                      <a:pt x="58411" y="42992"/>
                    </a:cubicBezTo>
                    <a:cubicBezTo>
                      <a:pt x="93772" y="33810"/>
                      <a:pt x="108265" y="9352"/>
                      <a:pt x="113884" y="217"/>
                    </a:cubicBezTo>
                    <a:cubicBezTo>
                      <a:pt x="114935" y="-1491"/>
                      <a:pt x="133339" y="7376"/>
                      <a:pt x="131946" y="9928"/>
                    </a:cubicBezTo>
                    <a:cubicBezTo>
                      <a:pt x="112799" y="44901"/>
                      <a:pt x="79748" y="55697"/>
                      <a:pt x="59228" y="58416"/>
                    </a:cubicBezTo>
                    <a:cubicBezTo>
                      <a:pt x="23478" y="63164"/>
                      <a:pt x="-1088" y="51504"/>
                      <a:pt x="37" y="44432"/>
                    </a:cubicBezTo>
                    <a:close/>
                  </a:path>
                </a:pathLst>
              </a:custGeom>
              <a:solidFill>
                <a:srgbClr val="000000">
                  <a:alpha val="1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8" name="Google Shape;1588;p7"/>
              <p:cNvSpPr/>
              <p:nvPr/>
            </p:nvSpPr>
            <p:spPr>
              <a:xfrm>
                <a:off x="4226093" y="2405275"/>
                <a:ext cx="126517" cy="111594"/>
              </a:xfrm>
              <a:custGeom>
                <a:avLst/>
                <a:gdLst/>
                <a:ahLst/>
                <a:cxnLst/>
                <a:rect l="l" t="t" r="r" b="b"/>
                <a:pathLst>
                  <a:path w="126517" h="111594" extrusionOk="0">
                    <a:moveTo>
                      <a:pt x="237" y="109354"/>
                    </a:moveTo>
                    <a:cubicBezTo>
                      <a:pt x="-3808" y="101451"/>
                      <a:pt x="44961" y="80950"/>
                      <a:pt x="70940" y="61535"/>
                    </a:cubicBezTo>
                    <a:cubicBezTo>
                      <a:pt x="100207" y="39662"/>
                      <a:pt x="104379" y="11547"/>
                      <a:pt x="106127" y="965"/>
                    </a:cubicBezTo>
                    <a:cubicBezTo>
                      <a:pt x="106456" y="-1017"/>
                      <a:pt x="126842" y="228"/>
                      <a:pt x="126514" y="3122"/>
                    </a:cubicBezTo>
                    <a:cubicBezTo>
                      <a:pt x="122020" y="42742"/>
                      <a:pt x="95499" y="65232"/>
                      <a:pt x="77537" y="75512"/>
                    </a:cubicBezTo>
                    <a:cubicBezTo>
                      <a:pt x="46234" y="93421"/>
                      <a:pt x="5374" y="119406"/>
                      <a:pt x="237" y="109354"/>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1589" name="Google Shape;1589;p7"/>
          <p:cNvSpPr txBox="1">
            <a:spLocks noGrp="1"/>
          </p:cNvSpPr>
          <p:nvPr>
            <p:ph type="title"/>
          </p:nvPr>
        </p:nvSpPr>
        <p:spPr>
          <a:xfrm>
            <a:off x="920475" y="1093375"/>
            <a:ext cx="7794000" cy="763500"/>
          </a:xfrm>
          <a:prstGeom prst="rect">
            <a:avLst/>
          </a:prstGeom>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1590" name="Google Shape;1590;p7"/>
          <p:cNvSpPr txBox="1">
            <a:spLocks noGrp="1"/>
          </p:cNvSpPr>
          <p:nvPr>
            <p:ph type="body" idx="1"/>
          </p:nvPr>
        </p:nvSpPr>
        <p:spPr>
          <a:xfrm>
            <a:off x="920475" y="1913175"/>
            <a:ext cx="7794000" cy="41910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07 Big Title">
  <p:cSld name="CUSTOM_6">
    <p:bg>
      <p:bgPr>
        <a:gradFill>
          <a:gsLst>
            <a:gs pos="0">
              <a:schemeClr val="accent3"/>
            </a:gs>
            <a:gs pos="50000">
              <a:schemeClr val="accent4"/>
            </a:gs>
            <a:gs pos="100000">
              <a:schemeClr val="accent5"/>
            </a:gs>
          </a:gsLst>
          <a:lin ang="10805870" scaled="0"/>
        </a:gradFill>
        <a:effectLst/>
      </p:bgPr>
    </p:bg>
    <p:spTree>
      <p:nvGrpSpPr>
        <p:cNvPr id="1" name="Shape 1591"/>
        <p:cNvGrpSpPr/>
        <p:nvPr/>
      </p:nvGrpSpPr>
      <p:grpSpPr>
        <a:xfrm>
          <a:off x="0" y="0"/>
          <a:ext cx="0" cy="0"/>
          <a:chOff x="0" y="0"/>
          <a:chExt cx="0" cy="0"/>
        </a:xfrm>
      </p:grpSpPr>
      <p:sp>
        <p:nvSpPr>
          <p:cNvPr id="1592" name="Google Shape;1592;p8"/>
          <p:cNvSpPr txBox="1">
            <a:spLocks noGrp="1"/>
          </p:cNvSpPr>
          <p:nvPr>
            <p:ph type="title"/>
          </p:nvPr>
        </p:nvSpPr>
        <p:spPr>
          <a:xfrm>
            <a:off x="558100" y="2254525"/>
            <a:ext cx="11095500" cy="316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lt1"/>
              </a:buClr>
              <a:buSzPts val="5000"/>
              <a:buNone/>
              <a:defRPr sz="5000">
                <a:solidFill>
                  <a:schemeClr val="lt1"/>
                </a:solidFill>
              </a:defRPr>
            </a:lvl1pPr>
            <a:lvl2pPr lvl="1" algn="ctr" rtl="0">
              <a:spcBef>
                <a:spcPts val="0"/>
              </a:spcBef>
              <a:spcAft>
                <a:spcPts val="0"/>
              </a:spcAft>
              <a:buClr>
                <a:schemeClr val="lt1"/>
              </a:buClr>
              <a:buSzPts val="5000"/>
              <a:buNone/>
              <a:defRPr sz="5000">
                <a:solidFill>
                  <a:schemeClr val="lt1"/>
                </a:solidFill>
              </a:defRPr>
            </a:lvl2pPr>
            <a:lvl3pPr lvl="2" algn="ctr" rtl="0">
              <a:spcBef>
                <a:spcPts val="0"/>
              </a:spcBef>
              <a:spcAft>
                <a:spcPts val="0"/>
              </a:spcAft>
              <a:buClr>
                <a:schemeClr val="lt1"/>
              </a:buClr>
              <a:buSzPts val="5000"/>
              <a:buNone/>
              <a:defRPr sz="5000">
                <a:solidFill>
                  <a:schemeClr val="lt1"/>
                </a:solidFill>
              </a:defRPr>
            </a:lvl3pPr>
            <a:lvl4pPr lvl="3" algn="ctr" rtl="0">
              <a:spcBef>
                <a:spcPts val="0"/>
              </a:spcBef>
              <a:spcAft>
                <a:spcPts val="0"/>
              </a:spcAft>
              <a:buClr>
                <a:schemeClr val="lt1"/>
              </a:buClr>
              <a:buSzPts val="5000"/>
              <a:buNone/>
              <a:defRPr sz="5000">
                <a:solidFill>
                  <a:schemeClr val="lt1"/>
                </a:solidFill>
              </a:defRPr>
            </a:lvl4pPr>
            <a:lvl5pPr lvl="4" algn="ctr" rtl="0">
              <a:spcBef>
                <a:spcPts val="0"/>
              </a:spcBef>
              <a:spcAft>
                <a:spcPts val="0"/>
              </a:spcAft>
              <a:buClr>
                <a:schemeClr val="lt1"/>
              </a:buClr>
              <a:buSzPts val="5000"/>
              <a:buNone/>
              <a:defRPr sz="5000">
                <a:solidFill>
                  <a:schemeClr val="lt1"/>
                </a:solidFill>
              </a:defRPr>
            </a:lvl5pPr>
            <a:lvl6pPr lvl="5" algn="ctr" rtl="0">
              <a:spcBef>
                <a:spcPts val="0"/>
              </a:spcBef>
              <a:spcAft>
                <a:spcPts val="0"/>
              </a:spcAft>
              <a:buClr>
                <a:schemeClr val="lt1"/>
              </a:buClr>
              <a:buSzPts val="5000"/>
              <a:buNone/>
              <a:defRPr sz="5000">
                <a:solidFill>
                  <a:schemeClr val="lt1"/>
                </a:solidFill>
              </a:defRPr>
            </a:lvl6pPr>
            <a:lvl7pPr lvl="6" algn="ctr" rtl="0">
              <a:spcBef>
                <a:spcPts val="0"/>
              </a:spcBef>
              <a:spcAft>
                <a:spcPts val="0"/>
              </a:spcAft>
              <a:buClr>
                <a:schemeClr val="lt1"/>
              </a:buClr>
              <a:buSzPts val="5000"/>
              <a:buNone/>
              <a:defRPr sz="5000">
                <a:solidFill>
                  <a:schemeClr val="lt1"/>
                </a:solidFill>
              </a:defRPr>
            </a:lvl7pPr>
            <a:lvl8pPr lvl="7" algn="ctr" rtl="0">
              <a:spcBef>
                <a:spcPts val="0"/>
              </a:spcBef>
              <a:spcAft>
                <a:spcPts val="0"/>
              </a:spcAft>
              <a:buClr>
                <a:schemeClr val="lt1"/>
              </a:buClr>
              <a:buSzPts val="5000"/>
              <a:buNone/>
              <a:defRPr sz="5000">
                <a:solidFill>
                  <a:schemeClr val="lt1"/>
                </a:solidFill>
              </a:defRPr>
            </a:lvl8pPr>
            <a:lvl9pPr lvl="8" algn="ctr" rtl="0">
              <a:spcBef>
                <a:spcPts val="0"/>
              </a:spcBef>
              <a:spcAft>
                <a:spcPts val="0"/>
              </a:spcAft>
              <a:buClr>
                <a:schemeClr val="lt1"/>
              </a:buClr>
              <a:buSzPts val="5000"/>
              <a:buNone/>
              <a:defRPr sz="5000">
                <a:solidFill>
                  <a:schemeClr val="lt1"/>
                </a:solidFill>
              </a:defRPr>
            </a:lvl9pPr>
          </a:lstStyle>
          <a:p>
            <a:endParaRPr/>
          </a:p>
        </p:txBody>
      </p:sp>
      <p:sp>
        <p:nvSpPr>
          <p:cNvPr id="1593" name="Google Shape;1593;p8"/>
          <p:cNvSpPr txBox="1">
            <a:spLocks noGrp="1"/>
          </p:cNvSpPr>
          <p:nvPr>
            <p:ph type="subTitle" idx="1"/>
          </p:nvPr>
        </p:nvSpPr>
        <p:spPr>
          <a:xfrm>
            <a:off x="632875" y="5919475"/>
            <a:ext cx="113799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Clr>
                <a:schemeClr val="lt2"/>
              </a:buClr>
              <a:buSzPts val="1900"/>
              <a:buNone/>
              <a:defRPr>
                <a:solidFill>
                  <a:schemeClr val="lt2"/>
                </a:solidFill>
              </a:defRPr>
            </a:lvl1pPr>
            <a:lvl2pPr lvl="1" algn="r" rtl="0">
              <a:lnSpc>
                <a:spcPct val="100000"/>
              </a:lnSpc>
              <a:spcBef>
                <a:spcPts val="0"/>
              </a:spcBef>
              <a:spcAft>
                <a:spcPts val="0"/>
              </a:spcAft>
              <a:buClr>
                <a:schemeClr val="lt2"/>
              </a:buClr>
              <a:buSzPts val="1900"/>
              <a:buNone/>
              <a:defRPr>
                <a:solidFill>
                  <a:schemeClr val="lt2"/>
                </a:solidFill>
              </a:defRPr>
            </a:lvl2pPr>
            <a:lvl3pPr lvl="2" algn="r" rtl="0">
              <a:lnSpc>
                <a:spcPct val="100000"/>
              </a:lnSpc>
              <a:spcBef>
                <a:spcPts val="0"/>
              </a:spcBef>
              <a:spcAft>
                <a:spcPts val="0"/>
              </a:spcAft>
              <a:buClr>
                <a:schemeClr val="lt2"/>
              </a:buClr>
              <a:buSzPts val="1900"/>
              <a:buNone/>
              <a:defRPr>
                <a:solidFill>
                  <a:schemeClr val="lt2"/>
                </a:solidFill>
              </a:defRPr>
            </a:lvl3pPr>
            <a:lvl4pPr lvl="3" algn="r" rtl="0">
              <a:lnSpc>
                <a:spcPct val="100000"/>
              </a:lnSpc>
              <a:spcBef>
                <a:spcPts val="0"/>
              </a:spcBef>
              <a:spcAft>
                <a:spcPts val="0"/>
              </a:spcAft>
              <a:buClr>
                <a:schemeClr val="lt2"/>
              </a:buClr>
              <a:buSzPts val="1900"/>
              <a:buNone/>
              <a:defRPr>
                <a:solidFill>
                  <a:schemeClr val="lt2"/>
                </a:solidFill>
              </a:defRPr>
            </a:lvl4pPr>
            <a:lvl5pPr lvl="4" algn="r" rtl="0">
              <a:lnSpc>
                <a:spcPct val="100000"/>
              </a:lnSpc>
              <a:spcBef>
                <a:spcPts val="0"/>
              </a:spcBef>
              <a:spcAft>
                <a:spcPts val="0"/>
              </a:spcAft>
              <a:buClr>
                <a:schemeClr val="lt2"/>
              </a:buClr>
              <a:buSzPts val="1900"/>
              <a:buNone/>
              <a:defRPr>
                <a:solidFill>
                  <a:schemeClr val="lt2"/>
                </a:solidFill>
              </a:defRPr>
            </a:lvl5pPr>
            <a:lvl6pPr lvl="5" algn="r" rtl="0">
              <a:lnSpc>
                <a:spcPct val="100000"/>
              </a:lnSpc>
              <a:spcBef>
                <a:spcPts val="0"/>
              </a:spcBef>
              <a:spcAft>
                <a:spcPts val="0"/>
              </a:spcAft>
              <a:buClr>
                <a:schemeClr val="lt2"/>
              </a:buClr>
              <a:buSzPts val="1900"/>
              <a:buNone/>
              <a:defRPr>
                <a:solidFill>
                  <a:schemeClr val="lt2"/>
                </a:solidFill>
              </a:defRPr>
            </a:lvl6pPr>
            <a:lvl7pPr lvl="6" algn="r" rtl="0">
              <a:lnSpc>
                <a:spcPct val="100000"/>
              </a:lnSpc>
              <a:spcBef>
                <a:spcPts val="0"/>
              </a:spcBef>
              <a:spcAft>
                <a:spcPts val="0"/>
              </a:spcAft>
              <a:buClr>
                <a:schemeClr val="lt2"/>
              </a:buClr>
              <a:buSzPts val="1900"/>
              <a:buNone/>
              <a:defRPr>
                <a:solidFill>
                  <a:schemeClr val="lt2"/>
                </a:solidFill>
              </a:defRPr>
            </a:lvl7pPr>
            <a:lvl8pPr lvl="7" algn="r" rtl="0">
              <a:lnSpc>
                <a:spcPct val="100000"/>
              </a:lnSpc>
              <a:spcBef>
                <a:spcPts val="0"/>
              </a:spcBef>
              <a:spcAft>
                <a:spcPts val="0"/>
              </a:spcAft>
              <a:buClr>
                <a:schemeClr val="lt2"/>
              </a:buClr>
              <a:buSzPts val="1900"/>
              <a:buNone/>
              <a:defRPr>
                <a:solidFill>
                  <a:schemeClr val="lt2"/>
                </a:solidFill>
              </a:defRPr>
            </a:lvl8pPr>
            <a:lvl9pPr lvl="8" algn="r" rtl="0">
              <a:lnSpc>
                <a:spcPct val="100000"/>
              </a:lnSpc>
              <a:spcBef>
                <a:spcPts val="0"/>
              </a:spcBef>
              <a:spcAft>
                <a:spcPts val="0"/>
              </a:spcAft>
              <a:buClr>
                <a:schemeClr val="lt2"/>
              </a:buClr>
              <a:buSzPts val="1900"/>
              <a:buNone/>
              <a:defRPr>
                <a:solidFill>
                  <a:schemeClr val="lt2"/>
                </a:solidFill>
              </a:defRPr>
            </a:lvl9pPr>
          </a:lstStyle>
          <a:p>
            <a:endParaRPr/>
          </a:p>
        </p:txBody>
      </p:sp>
      <p:sp>
        <p:nvSpPr>
          <p:cNvPr id="1594" name="Google Shape;1594;p8"/>
          <p:cNvSpPr/>
          <p:nvPr/>
        </p:nvSpPr>
        <p:spPr>
          <a:xfrm>
            <a:off x="401555" y="751333"/>
            <a:ext cx="11388890" cy="5355334"/>
          </a:xfrm>
          <a:custGeom>
            <a:avLst/>
            <a:gdLst/>
            <a:ahLst/>
            <a:cxnLst/>
            <a:rect l="l" t="t" r="r" b="b"/>
            <a:pathLst>
              <a:path w="8660753" h="2837263" extrusionOk="0">
                <a:moveTo>
                  <a:pt x="0" y="0"/>
                </a:moveTo>
                <a:lnTo>
                  <a:pt x="8660754" y="0"/>
                </a:lnTo>
                <a:lnTo>
                  <a:pt x="8660754" y="2837263"/>
                </a:lnTo>
                <a:lnTo>
                  <a:pt x="0" y="2837263"/>
                </a:lnTo>
                <a:lnTo>
                  <a:pt x="0" y="0"/>
                </a:lnTo>
                <a:close/>
              </a:path>
            </a:pathLst>
          </a:custGeom>
          <a:noFill/>
          <a:ln w="38100" cap="rnd"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595" name="Google Shape;1595;p8"/>
          <p:cNvGrpSpPr/>
          <p:nvPr/>
        </p:nvGrpSpPr>
        <p:grpSpPr>
          <a:xfrm rot="-644995">
            <a:off x="9082247" y="1177522"/>
            <a:ext cx="859957" cy="887025"/>
            <a:chOff x="4846008" y="1466616"/>
            <a:chExt cx="793673" cy="818804"/>
          </a:xfrm>
        </p:grpSpPr>
        <p:grpSp>
          <p:nvGrpSpPr>
            <p:cNvPr id="1596" name="Google Shape;1596;p8"/>
            <p:cNvGrpSpPr/>
            <p:nvPr/>
          </p:nvGrpSpPr>
          <p:grpSpPr>
            <a:xfrm>
              <a:off x="4846008" y="1576754"/>
              <a:ext cx="720669" cy="708666"/>
              <a:chOff x="4846008" y="1576754"/>
              <a:chExt cx="720669" cy="708666"/>
            </a:xfrm>
          </p:grpSpPr>
          <p:sp>
            <p:nvSpPr>
              <p:cNvPr id="1597" name="Google Shape;1597;p8"/>
              <p:cNvSpPr/>
              <p:nvPr/>
            </p:nvSpPr>
            <p:spPr>
              <a:xfrm>
                <a:off x="4846028" y="1576754"/>
                <a:ext cx="720649" cy="708648"/>
              </a:xfrm>
              <a:custGeom>
                <a:avLst/>
                <a:gdLst/>
                <a:ahLst/>
                <a:cxnLst/>
                <a:rect l="l" t="t" r="r" b="b"/>
                <a:pathLst>
                  <a:path w="720649" h="708648" extrusionOk="0">
                    <a:moveTo>
                      <a:pt x="700005" y="2762"/>
                    </a:moveTo>
                    <a:cubicBezTo>
                      <a:pt x="700005" y="2762"/>
                      <a:pt x="726258" y="73700"/>
                      <a:pt x="719554" y="172042"/>
                    </a:cubicBezTo>
                    <a:cubicBezTo>
                      <a:pt x="712308" y="278355"/>
                      <a:pt x="668133" y="417169"/>
                      <a:pt x="554929" y="546031"/>
                    </a:cubicBezTo>
                    <a:cubicBezTo>
                      <a:pt x="391884" y="731625"/>
                      <a:pt x="0" y="707636"/>
                      <a:pt x="0" y="707636"/>
                    </a:cubicBezTo>
                    <a:cubicBezTo>
                      <a:pt x="0" y="707636"/>
                      <a:pt x="7260" y="585773"/>
                      <a:pt x="41811" y="457620"/>
                    </a:cubicBezTo>
                    <a:cubicBezTo>
                      <a:pt x="69631" y="354436"/>
                      <a:pt x="120129" y="246147"/>
                      <a:pt x="160641" y="201925"/>
                    </a:cubicBezTo>
                    <a:cubicBezTo>
                      <a:pt x="217145" y="140244"/>
                      <a:pt x="321710" y="60539"/>
                      <a:pt x="428746" y="28379"/>
                    </a:cubicBezTo>
                    <a:cubicBezTo>
                      <a:pt x="564499" y="-12414"/>
                      <a:pt x="700005" y="2762"/>
                      <a:pt x="700005" y="2762"/>
                    </a:cubicBezTo>
                    <a:close/>
                  </a:path>
                </a:pathLst>
              </a:custGeom>
              <a:solidFill>
                <a:srgbClr val="693C1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8" name="Google Shape;1598;p8"/>
              <p:cNvSpPr/>
              <p:nvPr/>
            </p:nvSpPr>
            <p:spPr>
              <a:xfrm>
                <a:off x="4846008" y="1714935"/>
                <a:ext cx="710881" cy="570485"/>
              </a:xfrm>
              <a:custGeom>
                <a:avLst/>
                <a:gdLst/>
                <a:ahLst/>
                <a:cxnLst/>
                <a:rect l="l" t="t" r="r" b="b"/>
                <a:pathLst>
                  <a:path w="710881" h="570485" extrusionOk="0">
                    <a:moveTo>
                      <a:pt x="160594" y="63731"/>
                    </a:moveTo>
                    <a:cubicBezTo>
                      <a:pt x="120082" y="107953"/>
                      <a:pt x="69618" y="216255"/>
                      <a:pt x="41798" y="319439"/>
                    </a:cubicBezTo>
                    <a:cubicBezTo>
                      <a:pt x="7246" y="447591"/>
                      <a:pt x="0" y="569475"/>
                      <a:pt x="0" y="569475"/>
                    </a:cubicBezTo>
                    <a:cubicBezTo>
                      <a:pt x="0" y="569475"/>
                      <a:pt x="391864" y="593451"/>
                      <a:pt x="554909" y="407856"/>
                    </a:cubicBezTo>
                    <a:cubicBezTo>
                      <a:pt x="646882" y="303158"/>
                      <a:pt x="692826" y="192198"/>
                      <a:pt x="710881" y="97130"/>
                    </a:cubicBezTo>
                    <a:cubicBezTo>
                      <a:pt x="653493" y="56833"/>
                      <a:pt x="572462" y="13254"/>
                      <a:pt x="479618" y="2792"/>
                    </a:cubicBezTo>
                    <a:cubicBezTo>
                      <a:pt x="371069" y="-9443"/>
                      <a:pt x="255822" y="20828"/>
                      <a:pt x="175100" y="48990"/>
                    </a:cubicBezTo>
                    <a:cubicBezTo>
                      <a:pt x="170178" y="53946"/>
                      <a:pt x="164960" y="58962"/>
                      <a:pt x="160594" y="63731"/>
                    </a:cubicBezTo>
                    <a:close/>
                  </a:path>
                </a:pathLst>
              </a:custGeom>
              <a:solidFill>
                <a:srgbClr val="8C68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9" name="Google Shape;1599;p8"/>
              <p:cNvSpPr/>
              <p:nvPr/>
            </p:nvSpPr>
            <p:spPr>
              <a:xfrm>
                <a:off x="4846008" y="1888778"/>
                <a:ext cx="645669" cy="396642"/>
              </a:xfrm>
              <a:custGeom>
                <a:avLst/>
                <a:gdLst/>
                <a:ahLst/>
                <a:cxnLst/>
                <a:rect l="l" t="t" r="r" b="b"/>
                <a:pathLst>
                  <a:path w="645669" h="396642" extrusionOk="0">
                    <a:moveTo>
                      <a:pt x="48019" y="126247"/>
                    </a:moveTo>
                    <a:cubicBezTo>
                      <a:pt x="46111" y="132731"/>
                      <a:pt x="43546" y="139133"/>
                      <a:pt x="41798" y="145596"/>
                    </a:cubicBezTo>
                    <a:cubicBezTo>
                      <a:pt x="7246" y="273748"/>
                      <a:pt x="0" y="395632"/>
                      <a:pt x="0" y="395632"/>
                    </a:cubicBezTo>
                    <a:cubicBezTo>
                      <a:pt x="0" y="395632"/>
                      <a:pt x="391864" y="419608"/>
                      <a:pt x="554909" y="234013"/>
                    </a:cubicBezTo>
                    <a:cubicBezTo>
                      <a:pt x="592621" y="191084"/>
                      <a:pt x="622089" y="147069"/>
                      <a:pt x="645670" y="103504"/>
                    </a:cubicBezTo>
                    <a:cubicBezTo>
                      <a:pt x="590411" y="59349"/>
                      <a:pt x="507036" y="3842"/>
                      <a:pt x="432040" y="426"/>
                    </a:cubicBezTo>
                    <a:cubicBezTo>
                      <a:pt x="285109" y="-6271"/>
                      <a:pt x="139082" y="67352"/>
                      <a:pt x="48019" y="126247"/>
                    </a:cubicBezTo>
                    <a:close/>
                  </a:path>
                </a:pathLst>
              </a:custGeom>
              <a:solidFill>
                <a:srgbClr val="9F81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0" name="Google Shape;1600;p8"/>
              <p:cNvSpPr/>
              <p:nvPr/>
            </p:nvSpPr>
            <p:spPr>
              <a:xfrm>
                <a:off x="4898213" y="1926580"/>
                <a:ext cx="453698" cy="315101"/>
              </a:xfrm>
              <a:custGeom>
                <a:avLst/>
                <a:gdLst/>
                <a:ahLst/>
                <a:cxnLst/>
                <a:rect l="l" t="t" r="r" b="b"/>
                <a:pathLst>
                  <a:path w="453698" h="315101" extrusionOk="0">
                    <a:moveTo>
                      <a:pt x="0" y="315102"/>
                    </a:moveTo>
                    <a:cubicBezTo>
                      <a:pt x="0" y="315102"/>
                      <a:pt x="201896" y="305049"/>
                      <a:pt x="315408" y="247794"/>
                    </a:cubicBezTo>
                    <a:cubicBezTo>
                      <a:pt x="428920" y="190539"/>
                      <a:pt x="468213" y="145976"/>
                      <a:pt x="449058" y="84207"/>
                    </a:cubicBezTo>
                    <a:cubicBezTo>
                      <a:pt x="422973" y="96"/>
                      <a:pt x="319399" y="-26914"/>
                      <a:pt x="205887" y="30340"/>
                    </a:cubicBezTo>
                    <a:cubicBezTo>
                      <a:pt x="92375" y="87602"/>
                      <a:pt x="0" y="315102"/>
                      <a:pt x="0" y="315102"/>
                    </a:cubicBezTo>
                    <a:close/>
                  </a:path>
                </a:pathLst>
              </a:custGeom>
              <a:solidFill>
                <a:srgbClr val="A88C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1" name="Google Shape;1601;p8"/>
              <p:cNvSpPr/>
              <p:nvPr/>
            </p:nvSpPr>
            <p:spPr>
              <a:xfrm>
                <a:off x="4949949" y="2135255"/>
                <a:ext cx="417112" cy="148136"/>
              </a:xfrm>
              <a:custGeom>
                <a:avLst/>
                <a:gdLst/>
                <a:ahLst/>
                <a:cxnLst/>
                <a:rect l="l" t="t" r="r" b="b"/>
                <a:pathLst>
                  <a:path w="417112" h="148136" extrusionOk="0">
                    <a:moveTo>
                      <a:pt x="0" y="148137"/>
                    </a:moveTo>
                    <a:cubicBezTo>
                      <a:pt x="79296" y="144406"/>
                      <a:pt x="190169" y="131990"/>
                      <a:pt x="291003" y="92610"/>
                    </a:cubicBezTo>
                    <a:cubicBezTo>
                      <a:pt x="365765" y="51877"/>
                      <a:pt x="417112" y="0"/>
                      <a:pt x="417112" y="0"/>
                    </a:cubicBezTo>
                    <a:cubicBezTo>
                      <a:pt x="417112" y="0"/>
                      <a:pt x="320498" y="67080"/>
                      <a:pt x="212357" y="97164"/>
                    </a:cubicBezTo>
                    <a:cubicBezTo>
                      <a:pt x="105562" y="126873"/>
                      <a:pt x="4146" y="147300"/>
                      <a:pt x="0" y="148137"/>
                    </a:cubicBezTo>
                    <a:close/>
                  </a:path>
                </a:pathLst>
              </a:custGeom>
              <a:solidFill>
                <a:srgbClr val="D4BC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602" name="Google Shape;1602;p8"/>
            <p:cNvGrpSpPr/>
            <p:nvPr/>
          </p:nvGrpSpPr>
          <p:grpSpPr>
            <a:xfrm>
              <a:off x="4898213" y="1466616"/>
              <a:ext cx="741468" cy="775065"/>
              <a:chOff x="4898213" y="1466616"/>
              <a:chExt cx="741468" cy="775065"/>
            </a:xfrm>
          </p:grpSpPr>
          <p:sp>
            <p:nvSpPr>
              <p:cNvPr id="1603" name="Google Shape;1603;p8"/>
              <p:cNvSpPr/>
              <p:nvPr/>
            </p:nvSpPr>
            <p:spPr>
              <a:xfrm>
                <a:off x="4904529" y="1466843"/>
                <a:ext cx="735152" cy="759728"/>
              </a:xfrm>
              <a:custGeom>
                <a:avLst/>
                <a:gdLst/>
                <a:ahLst/>
                <a:cxnLst/>
                <a:rect l="l" t="t" r="r" b="b"/>
                <a:pathLst>
                  <a:path w="735152" h="759728" extrusionOk="0">
                    <a:moveTo>
                      <a:pt x="0" y="759729"/>
                    </a:moveTo>
                    <a:cubicBezTo>
                      <a:pt x="0" y="759729"/>
                      <a:pt x="148539" y="663436"/>
                      <a:pt x="353461" y="456008"/>
                    </a:cubicBezTo>
                    <a:cubicBezTo>
                      <a:pt x="558385" y="248580"/>
                      <a:pt x="735152" y="9106"/>
                      <a:pt x="735152" y="9106"/>
                    </a:cubicBezTo>
                    <a:cubicBezTo>
                      <a:pt x="735152" y="9106"/>
                      <a:pt x="728930" y="2670"/>
                      <a:pt x="721999" y="614"/>
                    </a:cubicBezTo>
                    <a:cubicBezTo>
                      <a:pt x="715067" y="-1435"/>
                      <a:pt x="702516" y="2302"/>
                      <a:pt x="702516" y="2302"/>
                    </a:cubicBezTo>
                    <a:cubicBezTo>
                      <a:pt x="702516" y="2302"/>
                      <a:pt x="538360" y="234550"/>
                      <a:pt x="340214" y="445031"/>
                    </a:cubicBezTo>
                    <a:cubicBezTo>
                      <a:pt x="150019" y="647061"/>
                      <a:pt x="0" y="759729"/>
                      <a:pt x="0" y="759729"/>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4" name="Google Shape;1604;p8"/>
              <p:cNvSpPr/>
              <p:nvPr/>
            </p:nvSpPr>
            <p:spPr>
              <a:xfrm>
                <a:off x="5412644" y="1736935"/>
                <a:ext cx="56476" cy="214647"/>
              </a:xfrm>
              <a:custGeom>
                <a:avLst/>
                <a:gdLst/>
                <a:ahLst/>
                <a:cxnLst/>
                <a:rect l="l" t="t" r="r" b="b"/>
                <a:pathLst>
                  <a:path w="56476" h="214647" extrusionOk="0">
                    <a:moveTo>
                      <a:pt x="10749" y="0"/>
                    </a:moveTo>
                    <a:cubicBezTo>
                      <a:pt x="10749" y="0"/>
                      <a:pt x="44148" y="31778"/>
                      <a:pt x="53424" y="85444"/>
                    </a:cubicBezTo>
                    <a:cubicBezTo>
                      <a:pt x="62706" y="139102"/>
                      <a:pt x="47859" y="214647"/>
                      <a:pt x="47859" y="214647"/>
                    </a:cubicBezTo>
                    <a:cubicBezTo>
                      <a:pt x="47859" y="214647"/>
                      <a:pt x="53189" y="138988"/>
                      <a:pt x="41221" y="88799"/>
                    </a:cubicBezTo>
                    <a:cubicBezTo>
                      <a:pt x="29260" y="38610"/>
                      <a:pt x="0" y="13890"/>
                      <a:pt x="0" y="13890"/>
                    </a:cubicBezTo>
                    <a:lnTo>
                      <a:pt x="10749" y="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5" name="Google Shape;1605;p8"/>
              <p:cNvSpPr/>
              <p:nvPr/>
            </p:nvSpPr>
            <p:spPr>
              <a:xfrm>
                <a:off x="4919410" y="2056388"/>
                <a:ext cx="189773" cy="72571"/>
              </a:xfrm>
              <a:custGeom>
                <a:avLst/>
                <a:gdLst/>
                <a:ahLst/>
                <a:cxnLst/>
                <a:rect l="l" t="t" r="r" b="b"/>
                <a:pathLst>
                  <a:path w="189773" h="72571" extrusionOk="0">
                    <a:moveTo>
                      <a:pt x="168831" y="19757"/>
                    </a:moveTo>
                    <a:cubicBezTo>
                      <a:pt x="168831" y="19757"/>
                      <a:pt x="146107" y="14968"/>
                      <a:pt x="103895" y="28169"/>
                    </a:cubicBezTo>
                    <a:cubicBezTo>
                      <a:pt x="61689" y="41376"/>
                      <a:pt x="0" y="72572"/>
                      <a:pt x="0" y="72572"/>
                    </a:cubicBezTo>
                    <a:cubicBezTo>
                      <a:pt x="0" y="72572"/>
                      <a:pt x="51750" y="36554"/>
                      <a:pt x="99193" y="18411"/>
                    </a:cubicBezTo>
                    <a:cubicBezTo>
                      <a:pt x="146637" y="261"/>
                      <a:pt x="189774" y="0"/>
                      <a:pt x="189774" y="0"/>
                    </a:cubicBezTo>
                    <a:lnTo>
                      <a:pt x="168831" y="19757"/>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6" name="Google Shape;1606;p8"/>
              <p:cNvSpPr/>
              <p:nvPr/>
            </p:nvSpPr>
            <p:spPr>
              <a:xfrm>
                <a:off x="5054501" y="2065564"/>
                <a:ext cx="59759" cy="153822"/>
              </a:xfrm>
              <a:custGeom>
                <a:avLst/>
                <a:gdLst/>
                <a:ahLst/>
                <a:cxnLst/>
                <a:rect l="l" t="t" r="r" b="b"/>
                <a:pathLst>
                  <a:path w="59759" h="153822" extrusionOk="0">
                    <a:moveTo>
                      <a:pt x="59760" y="0"/>
                    </a:moveTo>
                    <a:cubicBezTo>
                      <a:pt x="59760" y="0"/>
                      <a:pt x="53960" y="42829"/>
                      <a:pt x="39018" y="81291"/>
                    </a:cubicBezTo>
                    <a:cubicBezTo>
                      <a:pt x="24083" y="119747"/>
                      <a:pt x="0" y="153823"/>
                      <a:pt x="0" y="153823"/>
                    </a:cubicBezTo>
                    <a:cubicBezTo>
                      <a:pt x="0" y="153823"/>
                      <a:pt x="19134" y="111503"/>
                      <a:pt x="29207" y="77427"/>
                    </a:cubicBezTo>
                    <a:cubicBezTo>
                      <a:pt x="39279" y="43351"/>
                      <a:pt x="40291" y="17527"/>
                      <a:pt x="40291" y="17527"/>
                    </a:cubicBezTo>
                    <a:lnTo>
                      <a:pt x="59760" y="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7" name="Google Shape;1607;p8"/>
              <p:cNvSpPr/>
              <p:nvPr/>
            </p:nvSpPr>
            <p:spPr>
              <a:xfrm>
                <a:off x="5256523" y="1875890"/>
                <a:ext cx="51526" cy="285933"/>
              </a:xfrm>
              <a:custGeom>
                <a:avLst/>
                <a:gdLst/>
                <a:ahLst/>
                <a:cxnLst/>
                <a:rect l="l" t="t" r="r" b="b"/>
                <a:pathLst>
                  <a:path w="51526" h="285933" extrusionOk="0">
                    <a:moveTo>
                      <a:pt x="36862" y="0"/>
                    </a:moveTo>
                    <a:cubicBezTo>
                      <a:pt x="36862" y="0"/>
                      <a:pt x="57864" y="59304"/>
                      <a:pt x="49600" y="129706"/>
                    </a:cubicBezTo>
                    <a:cubicBezTo>
                      <a:pt x="41342" y="200108"/>
                      <a:pt x="0" y="285933"/>
                      <a:pt x="0" y="285933"/>
                    </a:cubicBezTo>
                    <a:cubicBezTo>
                      <a:pt x="0" y="285933"/>
                      <a:pt x="30499" y="194951"/>
                      <a:pt x="35034" y="128728"/>
                    </a:cubicBezTo>
                    <a:cubicBezTo>
                      <a:pt x="39574" y="62512"/>
                      <a:pt x="24238" y="14218"/>
                      <a:pt x="24238" y="14218"/>
                    </a:cubicBezTo>
                    <a:lnTo>
                      <a:pt x="36862" y="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8" name="Google Shape;1608;p8"/>
              <p:cNvSpPr/>
              <p:nvPr/>
            </p:nvSpPr>
            <p:spPr>
              <a:xfrm>
                <a:off x="5006957" y="1862728"/>
                <a:ext cx="294123" cy="87521"/>
              </a:xfrm>
              <a:custGeom>
                <a:avLst/>
                <a:gdLst/>
                <a:ahLst/>
                <a:cxnLst/>
                <a:rect l="l" t="t" r="r" b="b"/>
                <a:pathLst>
                  <a:path w="294123" h="87521" extrusionOk="0">
                    <a:moveTo>
                      <a:pt x="0" y="87522"/>
                    </a:moveTo>
                    <a:cubicBezTo>
                      <a:pt x="0" y="87522"/>
                      <a:pt x="58655" y="41994"/>
                      <a:pt x="133376" y="18875"/>
                    </a:cubicBezTo>
                    <a:cubicBezTo>
                      <a:pt x="208097" y="-4244"/>
                      <a:pt x="294124" y="377"/>
                      <a:pt x="294124" y="377"/>
                    </a:cubicBezTo>
                    <a:lnTo>
                      <a:pt x="276443" y="19926"/>
                    </a:lnTo>
                    <a:cubicBezTo>
                      <a:pt x="276443" y="19926"/>
                      <a:pt x="202706" y="20636"/>
                      <a:pt x="133597" y="37533"/>
                    </a:cubicBezTo>
                    <a:cubicBezTo>
                      <a:pt x="64488" y="54431"/>
                      <a:pt x="0" y="87522"/>
                      <a:pt x="0" y="87522"/>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9" name="Google Shape;1609;p8"/>
              <p:cNvSpPr/>
              <p:nvPr/>
            </p:nvSpPr>
            <p:spPr>
              <a:xfrm>
                <a:off x="5122786" y="1712243"/>
                <a:ext cx="299635" cy="36901"/>
              </a:xfrm>
              <a:custGeom>
                <a:avLst/>
                <a:gdLst/>
                <a:ahLst/>
                <a:cxnLst/>
                <a:rect l="l" t="t" r="r" b="b"/>
                <a:pathLst>
                  <a:path w="299635" h="36901" extrusionOk="0">
                    <a:moveTo>
                      <a:pt x="299636" y="18504"/>
                    </a:moveTo>
                    <a:cubicBezTo>
                      <a:pt x="299636" y="18504"/>
                      <a:pt x="247196" y="-1287"/>
                      <a:pt x="172287" y="66"/>
                    </a:cubicBezTo>
                    <a:cubicBezTo>
                      <a:pt x="97378" y="1412"/>
                      <a:pt x="0" y="23909"/>
                      <a:pt x="0" y="23909"/>
                    </a:cubicBezTo>
                    <a:cubicBezTo>
                      <a:pt x="0" y="23909"/>
                      <a:pt x="98671" y="12851"/>
                      <a:pt x="169769" y="16099"/>
                    </a:cubicBezTo>
                    <a:cubicBezTo>
                      <a:pt x="240874" y="19348"/>
                      <a:pt x="284406" y="36901"/>
                      <a:pt x="284406" y="36901"/>
                    </a:cubicBezTo>
                    <a:lnTo>
                      <a:pt x="299636" y="1850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0" name="Google Shape;1610;p8"/>
              <p:cNvSpPr/>
              <p:nvPr/>
            </p:nvSpPr>
            <p:spPr>
              <a:xfrm>
                <a:off x="4898213" y="1466616"/>
                <a:ext cx="741467" cy="775065"/>
              </a:xfrm>
              <a:custGeom>
                <a:avLst/>
                <a:gdLst/>
                <a:ahLst/>
                <a:cxnLst/>
                <a:rect l="l" t="t" r="r" b="b"/>
                <a:pathLst>
                  <a:path w="741467" h="775065" extrusionOk="0">
                    <a:moveTo>
                      <a:pt x="0" y="775066"/>
                    </a:moveTo>
                    <a:cubicBezTo>
                      <a:pt x="0" y="775066"/>
                      <a:pt x="148545" y="678779"/>
                      <a:pt x="353461" y="471351"/>
                    </a:cubicBezTo>
                    <a:cubicBezTo>
                      <a:pt x="558385" y="263924"/>
                      <a:pt x="741468" y="9334"/>
                      <a:pt x="741468" y="9334"/>
                    </a:cubicBezTo>
                    <a:cubicBezTo>
                      <a:pt x="741468" y="9334"/>
                      <a:pt x="735246" y="2898"/>
                      <a:pt x="728314" y="842"/>
                    </a:cubicBezTo>
                    <a:cubicBezTo>
                      <a:pt x="721383" y="-1208"/>
                      <a:pt x="713734" y="1130"/>
                      <a:pt x="713734" y="1130"/>
                    </a:cubicBezTo>
                    <a:cubicBezTo>
                      <a:pt x="713734" y="1130"/>
                      <a:pt x="538366" y="249893"/>
                      <a:pt x="340214" y="460375"/>
                    </a:cubicBezTo>
                    <a:cubicBezTo>
                      <a:pt x="150025" y="662404"/>
                      <a:pt x="0" y="775066"/>
                      <a:pt x="0" y="775066"/>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1" name="Google Shape;1611;p8"/>
              <p:cNvSpPr/>
              <p:nvPr/>
            </p:nvSpPr>
            <p:spPr>
              <a:xfrm>
                <a:off x="4914374" y="2059911"/>
                <a:ext cx="195425" cy="74895"/>
              </a:xfrm>
              <a:custGeom>
                <a:avLst/>
                <a:gdLst/>
                <a:ahLst/>
                <a:cxnLst/>
                <a:rect l="l" t="t" r="r" b="b"/>
                <a:pathLst>
                  <a:path w="195425" h="74895" extrusionOk="0">
                    <a:moveTo>
                      <a:pt x="173017" y="23393"/>
                    </a:moveTo>
                    <a:cubicBezTo>
                      <a:pt x="173017" y="23393"/>
                      <a:pt x="146101" y="17286"/>
                      <a:pt x="103894" y="30493"/>
                    </a:cubicBezTo>
                    <a:cubicBezTo>
                      <a:pt x="61688" y="43693"/>
                      <a:pt x="0" y="74895"/>
                      <a:pt x="0" y="74895"/>
                    </a:cubicBezTo>
                    <a:cubicBezTo>
                      <a:pt x="0" y="74895"/>
                      <a:pt x="51743" y="38871"/>
                      <a:pt x="99186" y="20728"/>
                    </a:cubicBezTo>
                    <a:cubicBezTo>
                      <a:pt x="146630" y="2585"/>
                      <a:pt x="195426" y="0"/>
                      <a:pt x="195426" y="0"/>
                    </a:cubicBezTo>
                    <a:lnTo>
                      <a:pt x="173017" y="23393"/>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2" name="Google Shape;1612;p8"/>
              <p:cNvSpPr/>
              <p:nvPr/>
            </p:nvSpPr>
            <p:spPr>
              <a:xfrm>
                <a:off x="5045144" y="2071631"/>
                <a:ext cx="62371" cy="157666"/>
              </a:xfrm>
              <a:custGeom>
                <a:avLst/>
                <a:gdLst/>
                <a:ahLst/>
                <a:cxnLst/>
                <a:rect l="l" t="t" r="r" b="b"/>
                <a:pathLst>
                  <a:path w="62371" h="157666" extrusionOk="0">
                    <a:moveTo>
                      <a:pt x="62372" y="0"/>
                    </a:moveTo>
                    <a:cubicBezTo>
                      <a:pt x="62372" y="0"/>
                      <a:pt x="55072" y="47229"/>
                      <a:pt x="39748" y="85531"/>
                    </a:cubicBezTo>
                    <a:cubicBezTo>
                      <a:pt x="24425" y="123832"/>
                      <a:pt x="0" y="157667"/>
                      <a:pt x="0" y="157667"/>
                    </a:cubicBezTo>
                    <a:cubicBezTo>
                      <a:pt x="0" y="157667"/>
                      <a:pt x="19563" y="115541"/>
                      <a:pt x="29977" y="81573"/>
                    </a:cubicBezTo>
                    <a:cubicBezTo>
                      <a:pt x="40391" y="47597"/>
                      <a:pt x="41657" y="16864"/>
                      <a:pt x="41657" y="16864"/>
                    </a:cubicBezTo>
                    <a:lnTo>
                      <a:pt x="62372" y="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3" name="Google Shape;1613;p8"/>
              <p:cNvSpPr/>
              <p:nvPr/>
            </p:nvSpPr>
            <p:spPr>
              <a:xfrm>
                <a:off x="5244977" y="1887972"/>
                <a:ext cx="58601" cy="292362"/>
              </a:xfrm>
              <a:custGeom>
                <a:avLst/>
                <a:gdLst/>
                <a:ahLst/>
                <a:cxnLst/>
                <a:rect l="l" t="t" r="r" b="b"/>
                <a:pathLst>
                  <a:path w="58601" h="292362" extrusionOk="0">
                    <a:moveTo>
                      <a:pt x="46834" y="0"/>
                    </a:moveTo>
                    <a:cubicBezTo>
                      <a:pt x="46834" y="0"/>
                      <a:pt x="66136" y="68011"/>
                      <a:pt x="55299" y="138057"/>
                    </a:cubicBezTo>
                    <a:cubicBezTo>
                      <a:pt x="44456" y="208111"/>
                      <a:pt x="0" y="292362"/>
                      <a:pt x="0" y="292362"/>
                    </a:cubicBezTo>
                    <a:cubicBezTo>
                      <a:pt x="0" y="292362"/>
                      <a:pt x="33815" y="202559"/>
                      <a:pt x="40780" y="136550"/>
                    </a:cubicBezTo>
                    <a:cubicBezTo>
                      <a:pt x="47738" y="70542"/>
                      <a:pt x="31578" y="15899"/>
                      <a:pt x="31578" y="15899"/>
                    </a:cubicBezTo>
                    <a:lnTo>
                      <a:pt x="46834" y="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4" name="Google Shape;1614;p8"/>
              <p:cNvSpPr/>
              <p:nvPr/>
            </p:nvSpPr>
            <p:spPr>
              <a:xfrm>
                <a:off x="4996957" y="1868630"/>
                <a:ext cx="302435" cy="88149"/>
              </a:xfrm>
              <a:custGeom>
                <a:avLst/>
                <a:gdLst/>
                <a:ahLst/>
                <a:cxnLst/>
                <a:rect l="l" t="t" r="r" b="b"/>
                <a:pathLst>
                  <a:path w="302435" h="88149" extrusionOk="0">
                    <a:moveTo>
                      <a:pt x="0" y="88150"/>
                    </a:moveTo>
                    <a:cubicBezTo>
                      <a:pt x="0" y="88150"/>
                      <a:pt x="58662" y="42615"/>
                      <a:pt x="133383" y="19503"/>
                    </a:cubicBezTo>
                    <a:cubicBezTo>
                      <a:pt x="208104" y="-3616"/>
                      <a:pt x="302435" y="242"/>
                      <a:pt x="302435" y="242"/>
                    </a:cubicBezTo>
                    <a:cubicBezTo>
                      <a:pt x="302435" y="242"/>
                      <a:pt x="283348" y="19476"/>
                      <a:pt x="281084" y="20528"/>
                    </a:cubicBezTo>
                    <a:cubicBezTo>
                      <a:pt x="278828" y="21579"/>
                      <a:pt x="202713" y="21258"/>
                      <a:pt x="133604" y="38162"/>
                    </a:cubicBezTo>
                    <a:cubicBezTo>
                      <a:pt x="64488" y="55059"/>
                      <a:pt x="0" y="88150"/>
                      <a:pt x="0" y="8815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5" name="Google Shape;1615;p8"/>
              <p:cNvSpPr/>
              <p:nvPr/>
            </p:nvSpPr>
            <p:spPr>
              <a:xfrm>
                <a:off x="5107228" y="1715940"/>
                <a:ext cx="307900" cy="40048"/>
              </a:xfrm>
              <a:custGeom>
                <a:avLst/>
                <a:gdLst/>
                <a:ahLst/>
                <a:cxnLst/>
                <a:rect l="l" t="t" r="r" b="b"/>
                <a:pathLst>
                  <a:path w="307900" h="40048" extrusionOk="0">
                    <a:moveTo>
                      <a:pt x="307900" y="18584"/>
                    </a:moveTo>
                    <a:cubicBezTo>
                      <a:pt x="307900" y="18584"/>
                      <a:pt x="247196" y="-1287"/>
                      <a:pt x="172287" y="66"/>
                    </a:cubicBezTo>
                    <a:cubicBezTo>
                      <a:pt x="97378" y="1419"/>
                      <a:pt x="0" y="23908"/>
                      <a:pt x="0" y="23908"/>
                    </a:cubicBezTo>
                    <a:cubicBezTo>
                      <a:pt x="0" y="23908"/>
                      <a:pt x="98671" y="12851"/>
                      <a:pt x="169776" y="16099"/>
                    </a:cubicBezTo>
                    <a:cubicBezTo>
                      <a:pt x="240874" y="19347"/>
                      <a:pt x="292932" y="40049"/>
                      <a:pt x="292932" y="40049"/>
                    </a:cubicBezTo>
                    <a:lnTo>
                      <a:pt x="307900" y="18584"/>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6" name="Google Shape;1616;p8"/>
              <p:cNvSpPr/>
              <p:nvPr/>
            </p:nvSpPr>
            <p:spPr>
              <a:xfrm>
                <a:off x="5411184" y="1739721"/>
                <a:ext cx="55126" cy="222617"/>
              </a:xfrm>
              <a:custGeom>
                <a:avLst/>
                <a:gdLst/>
                <a:ahLst/>
                <a:cxnLst/>
                <a:rect l="l" t="t" r="r" b="b"/>
                <a:pathLst>
                  <a:path w="55126" h="222617" extrusionOk="0">
                    <a:moveTo>
                      <a:pt x="10052" y="0"/>
                    </a:moveTo>
                    <a:cubicBezTo>
                      <a:pt x="10052" y="0"/>
                      <a:pt x="46968" y="39789"/>
                      <a:pt x="53665" y="93829"/>
                    </a:cubicBezTo>
                    <a:cubicBezTo>
                      <a:pt x="60356" y="147876"/>
                      <a:pt x="41905" y="222617"/>
                      <a:pt x="41905" y="222617"/>
                    </a:cubicBezTo>
                    <a:cubicBezTo>
                      <a:pt x="41905" y="222617"/>
                      <a:pt x="50859" y="147306"/>
                      <a:pt x="41309" y="96601"/>
                    </a:cubicBezTo>
                    <a:cubicBezTo>
                      <a:pt x="31765" y="45896"/>
                      <a:pt x="0" y="16328"/>
                      <a:pt x="0" y="16328"/>
                    </a:cubicBezTo>
                    <a:lnTo>
                      <a:pt x="10052" y="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617" name="Google Shape;1617;p8"/>
          <p:cNvGrpSpPr/>
          <p:nvPr/>
        </p:nvGrpSpPr>
        <p:grpSpPr>
          <a:xfrm rot="10800000">
            <a:off x="9210367" y="670712"/>
            <a:ext cx="1010351" cy="992533"/>
            <a:chOff x="1521767" y="2498618"/>
            <a:chExt cx="754387" cy="741194"/>
          </a:xfrm>
        </p:grpSpPr>
        <p:sp>
          <p:nvSpPr>
            <p:cNvPr id="1618" name="Google Shape;1618;p8"/>
            <p:cNvSpPr/>
            <p:nvPr/>
          </p:nvSpPr>
          <p:spPr>
            <a:xfrm>
              <a:off x="1521767" y="2498618"/>
              <a:ext cx="754387" cy="741194"/>
            </a:xfrm>
            <a:custGeom>
              <a:avLst/>
              <a:gdLst/>
              <a:ahLst/>
              <a:cxnLst/>
              <a:rect l="l" t="t" r="r" b="b"/>
              <a:pathLst>
                <a:path w="754387" h="741194" extrusionOk="0">
                  <a:moveTo>
                    <a:pt x="46742" y="560458"/>
                  </a:moveTo>
                  <a:cubicBezTo>
                    <a:pt x="-14135" y="468792"/>
                    <a:pt x="-14539" y="306625"/>
                    <a:pt x="39646" y="216044"/>
                  </a:cubicBezTo>
                  <a:cubicBezTo>
                    <a:pt x="93830" y="125470"/>
                    <a:pt x="160954" y="77752"/>
                    <a:pt x="249105" y="36511"/>
                  </a:cubicBezTo>
                  <a:cubicBezTo>
                    <a:pt x="337256" y="-4738"/>
                    <a:pt x="442389" y="-20912"/>
                    <a:pt x="549949" y="41359"/>
                  </a:cubicBezTo>
                  <a:cubicBezTo>
                    <a:pt x="657509" y="103630"/>
                    <a:pt x="740155" y="191311"/>
                    <a:pt x="751319" y="315519"/>
                  </a:cubicBezTo>
                  <a:cubicBezTo>
                    <a:pt x="761861" y="432727"/>
                    <a:pt x="747475" y="497517"/>
                    <a:pt x="672874" y="593716"/>
                  </a:cubicBezTo>
                  <a:cubicBezTo>
                    <a:pt x="623068" y="657943"/>
                    <a:pt x="531739" y="752435"/>
                    <a:pt x="351812" y="740099"/>
                  </a:cubicBezTo>
                  <a:cubicBezTo>
                    <a:pt x="281860" y="735303"/>
                    <a:pt x="156668" y="725981"/>
                    <a:pt x="46742" y="560458"/>
                  </a:cubicBezTo>
                  <a:close/>
                </a:path>
              </a:pathLst>
            </a:custGeom>
            <a:solidFill>
              <a:srgbClr val="A422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9" name="Google Shape;1619;p8"/>
            <p:cNvSpPr/>
            <p:nvPr/>
          </p:nvSpPr>
          <p:spPr>
            <a:xfrm>
              <a:off x="1521771" y="2567940"/>
              <a:ext cx="649391" cy="671741"/>
            </a:xfrm>
            <a:custGeom>
              <a:avLst/>
              <a:gdLst/>
              <a:ahLst/>
              <a:cxnLst/>
              <a:rect l="l" t="t" r="r" b="b"/>
              <a:pathLst>
                <a:path w="649391" h="671741" extrusionOk="0">
                  <a:moveTo>
                    <a:pt x="335151" y="267"/>
                  </a:moveTo>
                  <a:cubicBezTo>
                    <a:pt x="240621" y="-3149"/>
                    <a:pt x="150624" y="26761"/>
                    <a:pt x="106441" y="61004"/>
                  </a:cubicBezTo>
                  <a:cubicBezTo>
                    <a:pt x="106361" y="61078"/>
                    <a:pt x="106281" y="61165"/>
                    <a:pt x="106201" y="61239"/>
                  </a:cubicBezTo>
                  <a:cubicBezTo>
                    <a:pt x="81911" y="85020"/>
                    <a:pt x="59862" y="112868"/>
                    <a:pt x="39609" y="146722"/>
                  </a:cubicBezTo>
                  <a:cubicBezTo>
                    <a:pt x="-14576" y="237303"/>
                    <a:pt x="-14094" y="399497"/>
                    <a:pt x="46782" y="491163"/>
                  </a:cubicBezTo>
                  <a:cubicBezTo>
                    <a:pt x="156709" y="656686"/>
                    <a:pt x="281816" y="665941"/>
                    <a:pt x="351769" y="670737"/>
                  </a:cubicBezTo>
                  <a:cubicBezTo>
                    <a:pt x="364633" y="671621"/>
                    <a:pt x="376976" y="671855"/>
                    <a:pt x="388951" y="671694"/>
                  </a:cubicBezTo>
                  <a:cubicBezTo>
                    <a:pt x="524201" y="622951"/>
                    <a:pt x="701829" y="486468"/>
                    <a:pt x="634758" y="241649"/>
                  </a:cubicBezTo>
                  <a:cubicBezTo>
                    <a:pt x="586207" y="64440"/>
                    <a:pt x="456911" y="4673"/>
                    <a:pt x="335151" y="267"/>
                  </a:cubicBezTo>
                  <a:close/>
                </a:path>
              </a:pathLst>
            </a:custGeom>
            <a:solidFill>
              <a:srgbClr val="BA3D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0" name="Google Shape;1620;p8"/>
            <p:cNvSpPr/>
            <p:nvPr/>
          </p:nvSpPr>
          <p:spPr>
            <a:xfrm>
              <a:off x="1522027" y="2620407"/>
              <a:ext cx="596713" cy="604520"/>
            </a:xfrm>
            <a:custGeom>
              <a:avLst/>
              <a:gdLst/>
              <a:ahLst/>
              <a:cxnLst/>
              <a:rect l="l" t="t" r="r" b="b"/>
              <a:pathLst>
                <a:path w="596713" h="604520" extrusionOk="0">
                  <a:moveTo>
                    <a:pt x="309310" y="45"/>
                  </a:moveTo>
                  <a:cubicBezTo>
                    <a:pt x="194551" y="1961"/>
                    <a:pt x="81992" y="64299"/>
                    <a:pt x="46407" y="130963"/>
                  </a:cubicBezTo>
                  <a:cubicBezTo>
                    <a:pt x="27613" y="166171"/>
                    <a:pt x="13597" y="196088"/>
                    <a:pt x="1574" y="223734"/>
                  </a:cubicBezTo>
                  <a:cubicBezTo>
                    <a:pt x="-4197" y="289755"/>
                    <a:pt x="5835" y="360251"/>
                    <a:pt x="32778" y="414425"/>
                  </a:cubicBezTo>
                  <a:cubicBezTo>
                    <a:pt x="33799" y="416481"/>
                    <a:pt x="34697" y="418638"/>
                    <a:pt x="35767" y="420647"/>
                  </a:cubicBezTo>
                  <a:cubicBezTo>
                    <a:pt x="39115" y="426922"/>
                    <a:pt x="42703" y="432936"/>
                    <a:pt x="46527" y="438696"/>
                  </a:cubicBezTo>
                  <a:cubicBezTo>
                    <a:pt x="53397" y="449043"/>
                    <a:pt x="60237" y="458707"/>
                    <a:pt x="67210" y="467869"/>
                  </a:cubicBezTo>
                  <a:cubicBezTo>
                    <a:pt x="132450" y="553654"/>
                    <a:pt x="201135" y="588815"/>
                    <a:pt x="259695" y="604520"/>
                  </a:cubicBezTo>
                  <a:cubicBezTo>
                    <a:pt x="310647" y="601319"/>
                    <a:pt x="369168" y="587844"/>
                    <a:pt x="436876" y="559568"/>
                  </a:cubicBezTo>
                  <a:cubicBezTo>
                    <a:pt x="626192" y="480507"/>
                    <a:pt x="646590" y="219226"/>
                    <a:pt x="502034" y="73929"/>
                  </a:cubicBezTo>
                  <a:cubicBezTo>
                    <a:pt x="447826" y="19447"/>
                    <a:pt x="378166" y="-1100"/>
                    <a:pt x="309310" y="45"/>
                  </a:cubicBezTo>
                  <a:close/>
                </a:path>
              </a:pathLst>
            </a:custGeom>
            <a:solidFill>
              <a:srgbClr val="CF58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1" name="Google Shape;1621;p8"/>
            <p:cNvSpPr/>
            <p:nvPr/>
          </p:nvSpPr>
          <p:spPr>
            <a:xfrm>
              <a:off x="1535344" y="2866624"/>
              <a:ext cx="277020" cy="331014"/>
            </a:xfrm>
            <a:custGeom>
              <a:avLst/>
              <a:gdLst/>
              <a:ahLst/>
              <a:cxnLst/>
              <a:rect l="l" t="t" r="r" b="b"/>
              <a:pathLst>
                <a:path w="277020" h="331014" extrusionOk="0">
                  <a:moveTo>
                    <a:pt x="277020" y="327590"/>
                  </a:moveTo>
                  <a:cubicBezTo>
                    <a:pt x="277224" y="339538"/>
                    <a:pt x="146301" y="322513"/>
                    <a:pt x="71415" y="239916"/>
                  </a:cubicBezTo>
                  <a:cubicBezTo>
                    <a:pt x="-1985" y="158959"/>
                    <a:pt x="-7413" y="1045"/>
                    <a:pt x="5451" y="6"/>
                  </a:cubicBezTo>
                  <a:cubicBezTo>
                    <a:pt x="18715" y="-1065"/>
                    <a:pt x="4668" y="131909"/>
                    <a:pt x="85680" y="221987"/>
                  </a:cubicBezTo>
                  <a:cubicBezTo>
                    <a:pt x="166047" y="311349"/>
                    <a:pt x="276820" y="315863"/>
                    <a:pt x="277020" y="327590"/>
                  </a:cubicBezTo>
                  <a:close/>
                </a:path>
              </a:pathLst>
            </a:custGeom>
            <a:solidFill>
              <a:srgbClr val="FFA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2" name="Google Shape;1622;p8"/>
            <p:cNvSpPr/>
            <p:nvPr/>
          </p:nvSpPr>
          <p:spPr>
            <a:xfrm>
              <a:off x="1566324" y="2642572"/>
              <a:ext cx="511149" cy="517694"/>
            </a:xfrm>
            <a:custGeom>
              <a:avLst/>
              <a:gdLst/>
              <a:ahLst/>
              <a:cxnLst/>
              <a:rect l="l" t="t" r="r" b="b"/>
              <a:pathLst>
                <a:path w="511149" h="517694" extrusionOk="0">
                  <a:moveTo>
                    <a:pt x="424480" y="137383"/>
                  </a:moveTo>
                  <a:cubicBezTo>
                    <a:pt x="438140" y="129218"/>
                    <a:pt x="410144" y="-47348"/>
                    <a:pt x="179615" y="12271"/>
                  </a:cubicBezTo>
                  <a:cubicBezTo>
                    <a:pt x="80964" y="37787"/>
                    <a:pt x="-6921" y="118731"/>
                    <a:pt x="431" y="264677"/>
                  </a:cubicBezTo>
                  <a:cubicBezTo>
                    <a:pt x="9365" y="442068"/>
                    <a:pt x="189223" y="574151"/>
                    <a:pt x="388193" y="493443"/>
                  </a:cubicBezTo>
                  <a:cubicBezTo>
                    <a:pt x="572029" y="418869"/>
                    <a:pt x="504988" y="194651"/>
                    <a:pt x="469270" y="211655"/>
                  </a:cubicBezTo>
                  <a:cubicBezTo>
                    <a:pt x="467135" y="212673"/>
                    <a:pt x="465271" y="214515"/>
                    <a:pt x="463580" y="217040"/>
                  </a:cubicBezTo>
                  <a:cubicBezTo>
                    <a:pt x="448232" y="239951"/>
                    <a:pt x="447109" y="319501"/>
                    <a:pt x="386512" y="356256"/>
                  </a:cubicBezTo>
                  <a:cubicBezTo>
                    <a:pt x="348375" y="379388"/>
                    <a:pt x="228139" y="383514"/>
                    <a:pt x="197144" y="295806"/>
                  </a:cubicBezTo>
                  <a:cubicBezTo>
                    <a:pt x="168849" y="215740"/>
                    <a:pt x="207186" y="142258"/>
                    <a:pt x="268608" y="127424"/>
                  </a:cubicBezTo>
                  <a:cubicBezTo>
                    <a:pt x="331511" y="112228"/>
                    <a:pt x="407411" y="147589"/>
                    <a:pt x="424480" y="137383"/>
                  </a:cubicBezTo>
                  <a:close/>
                </a:path>
              </a:pathLst>
            </a:custGeom>
            <a:solidFill>
              <a:srgbClr val="E573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3" name="Google Shape;1623;p8"/>
            <p:cNvSpPr/>
            <p:nvPr/>
          </p:nvSpPr>
          <p:spPr>
            <a:xfrm>
              <a:off x="2010194" y="2913419"/>
              <a:ext cx="46433" cy="81688"/>
            </a:xfrm>
            <a:custGeom>
              <a:avLst/>
              <a:gdLst/>
              <a:ahLst/>
              <a:cxnLst/>
              <a:rect l="l" t="t" r="r" b="b"/>
              <a:pathLst>
                <a:path w="46433" h="81688" extrusionOk="0">
                  <a:moveTo>
                    <a:pt x="37828" y="2175"/>
                  </a:moveTo>
                  <a:cubicBezTo>
                    <a:pt x="24267" y="-13905"/>
                    <a:pt x="-7912" y="63998"/>
                    <a:pt x="1796" y="77365"/>
                  </a:cubicBezTo>
                  <a:cubicBezTo>
                    <a:pt x="10841" y="89822"/>
                    <a:pt x="26242" y="72182"/>
                    <a:pt x="30723" y="64333"/>
                  </a:cubicBezTo>
                  <a:cubicBezTo>
                    <a:pt x="44190" y="40745"/>
                    <a:pt x="54441" y="21872"/>
                    <a:pt x="37828" y="2175"/>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4" name="Google Shape;1624;p8"/>
            <p:cNvSpPr/>
            <p:nvPr/>
          </p:nvSpPr>
          <p:spPr>
            <a:xfrm>
              <a:off x="1864990" y="2999238"/>
              <a:ext cx="151596" cy="115028"/>
            </a:xfrm>
            <a:custGeom>
              <a:avLst/>
              <a:gdLst/>
              <a:ahLst/>
              <a:cxnLst/>
              <a:rect l="l" t="t" r="r" b="b"/>
              <a:pathLst>
                <a:path w="151596" h="115028" extrusionOk="0">
                  <a:moveTo>
                    <a:pt x="1979" y="110831"/>
                  </a:moveTo>
                  <a:cubicBezTo>
                    <a:pt x="-4625" y="95856"/>
                    <a:pt x="7367" y="95367"/>
                    <a:pt x="7941" y="72890"/>
                  </a:cubicBezTo>
                  <a:cubicBezTo>
                    <a:pt x="8515" y="50415"/>
                    <a:pt x="-6304" y="44079"/>
                    <a:pt x="5102" y="35366"/>
                  </a:cubicBezTo>
                  <a:cubicBezTo>
                    <a:pt x="20716" y="23445"/>
                    <a:pt x="30960" y="40724"/>
                    <a:pt x="81057" y="25789"/>
                  </a:cubicBezTo>
                  <a:cubicBezTo>
                    <a:pt x="95216" y="21563"/>
                    <a:pt x="133794" y="-11341"/>
                    <a:pt x="148305" y="4090"/>
                  </a:cubicBezTo>
                  <a:cubicBezTo>
                    <a:pt x="157314" y="13667"/>
                    <a:pt x="146339" y="33095"/>
                    <a:pt x="133366" y="48546"/>
                  </a:cubicBezTo>
                  <a:cubicBezTo>
                    <a:pt x="73502" y="119865"/>
                    <a:pt x="6045" y="120046"/>
                    <a:pt x="1979" y="110831"/>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5" name="Google Shape;1625;p8"/>
            <p:cNvSpPr/>
            <p:nvPr/>
          </p:nvSpPr>
          <p:spPr>
            <a:xfrm>
              <a:off x="1587144" y="2765928"/>
              <a:ext cx="260401" cy="362121"/>
            </a:xfrm>
            <a:custGeom>
              <a:avLst/>
              <a:gdLst/>
              <a:ahLst/>
              <a:cxnLst/>
              <a:rect l="l" t="t" r="r" b="b"/>
              <a:pathLst>
                <a:path w="260401" h="362121" extrusionOk="0">
                  <a:moveTo>
                    <a:pt x="48924" y="277209"/>
                  </a:moveTo>
                  <a:cubicBezTo>
                    <a:pt x="-8225" y="204925"/>
                    <a:pt x="-33655" y="44653"/>
                    <a:pt x="76742" y="4496"/>
                  </a:cubicBezTo>
                  <a:cubicBezTo>
                    <a:pt x="103659" y="-5295"/>
                    <a:pt x="122023" y="-172"/>
                    <a:pt x="144310" y="30596"/>
                  </a:cubicBezTo>
                  <a:cubicBezTo>
                    <a:pt x="159057" y="50949"/>
                    <a:pt x="135703" y="128597"/>
                    <a:pt x="151787" y="180956"/>
                  </a:cubicBezTo>
                  <a:cubicBezTo>
                    <a:pt x="176019" y="259836"/>
                    <a:pt x="252979" y="237461"/>
                    <a:pt x="259983" y="306375"/>
                  </a:cubicBezTo>
                  <a:cubicBezTo>
                    <a:pt x="264081" y="346700"/>
                    <a:pt x="237136" y="357703"/>
                    <a:pt x="219780" y="360643"/>
                  </a:cubicBezTo>
                  <a:cubicBezTo>
                    <a:pt x="179822" y="367408"/>
                    <a:pt x="108718" y="352841"/>
                    <a:pt x="48924" y="277209"/>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6" name="Google Shape;1626;p8"/>
            <p:cNvSpPr/>
            <p:nvPr/>
          </p:nvSpPr>
          <p:spPr>
            <a:xfrm>
              <a:off x="1695226" y="2675046"/>
              <a:ext cx="252632" cy="112970"/>
            </a:xfrm>
            <a:custGeom>
              <a:avLst/>
              <a:gdLst/>
              <a:ahLst/>
              <a:cxnLst/>
              <a:rect l="l" t="t" r="r" b="b"/>
              <a:pathLst>
                <a:path w="252632" h="112970" extrusionOk="0">
                  <a:moveTo>
                    <a:pt x="1413" y="66412"/>
                  </a:moveTo>
                  <a:cubicBezTo>
                    <a:pt x="10647" y="83115"/>
                    <a:pt x="26634" y="68957"/>
                    <a:pt x="45202" y="85513"/>
                  </a:cubicBezTo>
                  <a:cubicBezTo>
                    <a:pt x="60142" y="98834"/>
                    <a:pt x="66432" y="120600"/>
                    <a:pt x="83484" y="110280"/>
                  </a:cubicBezTo>
                  <a:cubicBezTo>
                    <a:pt x="104208" y="97736"/>
                    <a:pt x="107768" y="81796"/>
                    <a:pt x="158583" y="70759"/>
                  </a:cubicBezTo>
                  <a:cubicBezTo>
                    <a:pt x="217957" y="57860"/>
                    <a:pt x="240314" y="74108"/>
                    <a:pt x="250795" y="62166"/>
                  </a:cubicBezTo>
                  <a:cubicBezTo>
                    <a:pt x="263459" y="47747"/>
                    <a:pt x="208717" y="2614"/>
                    <a:pt x="146684" y="89"/>
                  </a:cubicBezTo>
                  <a:cubicBezTo>
                    <a:pt x="90656" y="-2194"/>
                    <a:pt x="-13315" y="39764"/>
                    <a:pt x="1413" y="66412"/>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7" name="Google Shape;1627;p8"/>
            <p:cNvSpPr/>
            <p:nvPr/>
          </p:nvSpPr>
          <p:spPr>
            <a:xfrm>
              <a:off x="1695882" y="2842198"/>
              <a:ext cx="105183" cy="203704"/>
            </a:xfrm>
            <a:custGeom>
              <a:avLst/>
              <a:gdLst/>
              <a:ahLst/>
              <a:cxnLst/>
              <a:rect l="l" t="t" r="r" b="b"/>
              <a:pathLst>
                <a:path w="105183" h="203704" extrusionOk="0">
                  <a:moveTo>
                    <a:pt x="105184" y="203704"/>
                  </a:moveTo>
                  <a:cubicBezTo>
                    <a:pt x="105184" y="203704"/>
                    <a:pt x="41463" y="201186"/>
                    <a:pt x="12758" y="136912"/>
                  </a:cubicBezTo>
                  <a:cubicBezTo>
                    <a:pt x="-21908" y="59298"/>
                    <a:pt x="25056" y="0"/>
                    <a:pt x="25056" y="0"/>
                  </a:cubicBezTo>
                  <a:cubicBezTo>
                    <a:pt x="25056" y="0"/>
                    <a:pt x="13692" y="75679"/>
                    <a:pt x="33724" y="126605"/>
                  </a:cubicBezTo>
                  <a:cubicBezTo>
                    <a:pt x="53756" y="177531"/>
                    <a:pt x="105184" y="203704"/>
                    <a:pt x="105184" y="203704"/>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8" name="Google Shape;1628;p8"/>
            <p:cNvSpPr/>
            <p:nvPr/>
          </p:nvSpPr>
          <p:spPr>
            <a:xfrm>
              <a:off x="1776999" y="2716712"/>
              <a:ext cx="133726" cy="49968"/>
            </a:xfrm>
            <a:custGeom>
              <a:avLst/>
              <a:gdLst/>
              <a:ahLst/>
              <a:cxnLst/>
              <a:rect l="l" t="t" r="r" b="b"/>
              <a:pathLst>
                <a:path w="133726" h="49968" extrusionOk="0">
                  <a:moveTo>
                    <a:pt x="0" y="49968"/>
                  </a:moveTo>
                  <a:cubicBezTo>
                    <a:pt x="0" y="49968"/>
                    <a:pt x="26605" y="10488"/>
                    <a:pt x="60036" y="1942"/>
                  </a:cubicBezTo>
                  <a:cubicBezTo>
                    <a:pt x="93468" y="-6597"/>
                    <a:pt x="133726" y="15786"/>
                    <a:pt x="133726" y="15786"/>
                  </a:cubicBezTo>
                  <a:cubicBezTo>
                    <a:pt x="133726" y="15786"/>
                    <a:pt x="101968" y="11057"/>
                    <a:pt x="68536" y="19603"/>
                  </a:cubicBezTo>
                  <a:cubicBezTo>
                    <a:pt x="35104" y="28149"/>
                    <a:pt x="0" y="49968"/>
                    <a:pt x="0" y="49968"/>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9" name="Google Shape;1629;p8"/>
            <p:cNvSpPr/>
            <p:nvPr/>
          </p:nvSpPr>
          <p:spPr>
            <a:xfrm>
              <a:off x="1892052" y="3010662"/>
              <a:ext cx="110139" cy="56886"/>
            </a:xfrm>
            <a:custGeom>
              <a:avLst/>
              <a:gdLst/>
              <a:ahLst/>
              <a:cxnLst/>
              <a:rect l="l" t="t" r="r" b="b"/>
              <a:pathLst>
                <a:path w="110139" h="56886" extrusionOk="0">
                  <a:moveTo>
                    <a:pt x="28" y="47484"/>
                  </a:moveTo>
                  <a:cubicBezTo>
                    <a:pt x="-988" y="30164"/>
                    <a:pt x="26097" y="40907"/>
                    <a:pt x="61531" y="29910"/>
                  </a:cubicBezTo>
                  <a:cubicBezTo>
                    <a:pt x="84020" y="22931"/>
                    <a:pt x="110139" y="0"/>
                    <a:pt x="110139" y="0"/>
                  </a:cubicBezTo>
                  <a:cubicBezTo>
                    <a:pt x="110139" y="0"/>
                    <a:pt x="95456" y="30117"/>
                    <a:pt x="70261" y="42039"/>
                  </a:cubicBezTo>
                  <a:cubicBezTo>
                    <a:pt x="42115" y="55346"/>
                    <a:pt x="1043" y="64796"/>
                    <a:pt x="28" y="47484"/>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0" name="Google Shape;1630;p8"/>
            <p:cNvSpPr/>
            <p:nvPr/>
          </p:nvSpPr>
          <p:spPr>
            <a:xfrm>
              <a:off x="1804597" y="2797361"/>
              <a:ext cx="194600" cy="184473"/>
            </a:xfrm>
            <a:custGeom>
              <a:avLst/>
              <a:gdLst/>
              <a:ahLst/>
              <a:cxnLst/>
              <a:rect l="l" t="t" r="r" b="b"/>
              <a:pathLst>
                <a:path w="194600" h="184473" extrusionOk="0">
                  <a:moveTo>
                    <a:pt x="18015" y="160500"/>
                  </a:moveTo>
                  <a:cubicBezTo>
                    <a:pt x="-13315" y="128808"/>
                    <a:pt x="-738" y="72364"/>
                    <a:pt x="32402" y="35448"/>
                  </a:cubicBezTo>
                  <a:cubicBezTo>
                    <a:pt x="90923" y="-29736"/>
                    <a:pt x="144847" y="8981"/>
                    <a:pt x="176176" y="40672"/>
                  </a:cubicBezTo>
                  <a:cubicBezTo>
                    <a:pt x="207505" y="72364"/>
                    <a:pt x="197259" y="132251"/>
                    <a:pt x="157718" y="162208"/>
                  </a:cubicBezTo>
                  <a:cubicBezTo>
                    <a:pt x="118178" y="192164"/>
                    <a:pt x="49344" y="192184"/>
                    <a:pt x="18015" y="160500"/>
                  </a:cubicBezTo>
                  <a:close/>
                </a:path>
              </a:pathLst>
            </a:custGeom>
            <a:solidFill>
              <a:srgbClr val="DF7B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1" name="Google Shape;1631;p8"/>
            <p:cNvSpPr/>
            <p:nvPr/>
          </p:nvSpPr>
          <p:spPr>
            <a:xfrm>
              <a:off x="1829739" y="2836336"/>
              <a:ext cx="135326" cy="121109"/>
            </a:xfrm>
            <a:custGeom>
              <a:avLst/>
              <a:gdLst/>
              <a:ahLst/>
              <a:cxnLst/>
              <a:rect l="l" t="t" r="r" b="b"/>
              <a:pathLst>
                <a:path w="135326" h="121109" extrusionOk="0">
                  <a:moveTo>
                    <a:pt x="37480" y="8836"/>
                  </a:moveTo>
                  <a:cubicBezTo>
                    <a:pt x="67948" y="-4759"/>
                    <a:pt x="110062" y="-4223"/>
                    <a:pt x="127108" y="21481"/>
                  </a:cubicBezTo>
                  <a:cubicBezTo>
                    <a:pt x="144154" y="47185"/>
                    <a:pt x="133569" y="93376"/>
                    <a:pt x="105663" y="111659"/>
                  </a:cubicBezTo>
                  <a:cubicBezTo>
                    <a:pt x="77758" y="129943"/>
                    <a:pt x="32531" y="120319"/>
                    <a:pt x="15485" y="94615"/>
                  </a:cubicBezTo>
                  <a:cubicBezTo>
                    <a:pt x="-1561" y="68904"/>
                    <a:pt x="-15881" y="32638"/>
                    <a:pt x="37480" y="8836"/>
                  </a:cubicBezTo>
                  <a:close/>
                </a:path>
              </a:pathLst>
            </a:custGeom>
            <a:solidFill>
              <a:srgbClr val="C568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2" name="Google Shape;1632;p8"/>
            <p:cNvSpPr/>
            <p:nvPr/>
          </p:nvSpPr>
          <p:spPr>
            <a:xfrm>
              <a:off x="1872332" y="2848909"/>
              <a:ext cx="67361" cy="69042"/>
            </a:xfrm>
            <a:custGeom>
              <a:avLst/>
              <a:gdLst/>
              <a:ahLst/>
              <a:cxnLst/>
              <a:rect l="l" t="t" r="r" b="b"/>
              <a:pathLst>
                <a:path w="67361" h="69042" extrusionOk="0">
                  <a:moveTo>
                    <a:pt x="0" y="34518"/>
                  </a:moveTo>
                  <a:cubicBezTo>
                    <a:pt x="0" y="15457"/>
                    <a:pt x="15080" y="0"/>
                    <a:pt x="33681" y="0"/>
                  </a:cubicBezTo>
                  <a:cubicBezTo>
                    <a:pt x="52282" y="0"/>
                    <a:pt x="67362" y="15457"/>
                    <a:pt x="67362" y="34518"/>
                  </a:cubicBezTo>
                  <a:cubicBezTo>
                    <a:pt x="67362" y="53585"/>
                    <a:pt x="52282" y="69042"/>
                    <a:pt x="33681" y="69042"/>
                  </a:cubicBezTo>
                  <a:cubicBezTo>
                    <a:pt x="15080" y="69042"/>
                    <a:pt x="0" y="53585"/>
                    <a:pt x="0" y="34518"/>
                  </a:cubicBezTo>
                  <a:close/>
                </a:path>
              </a:pathLst>
            </a:custGeom>
            <a:solidFill>
              <a:srgbClr val="932D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3" name="Google Shape;1633;p8"/>
            <p:cNvSpPr/>
            <p:nvPr/>
          </p:nvSpPr>
          <p:spPr>
            <a:xfrm>
              <a:off x="1889842" y="2862110"/>
              <a:ext cx="38106" cy="38281"/>
            </a:xfrm>
            <a:custGeom>
              <a:avLst/>
              <a:gdLst/>
              <a:ahLst/>
              <a:cxnLst/>
              <a:rect l="l" t="t" r="r" b="b"/>
              <a:pathLst>
                <a:path w="38106" h="38281" extrusionOk="0">
                  <a:moveTo>
                    <a:pt x="0" y="19141"/>
                  </a:moveTo>
                  <a:cubicBezTo>
                    <a:pt x="0" y="8566"/>
                    <a:pt x="8530" y="0"/>
                    <a:pt x="19053" y="0"/>
                  </a:cubicBezTo>
                  <a:cubicBezTo>
                    <a:pt x="29576" y="0"/>
                    <a:pt x="38106" y="8566"/>
                    <a:pt x="38106" y="19141"/>
                  </a:cubicBezTo>
                  <a:cubicBezTo>
                    <a:pt x="38106" y="29709"/>
                    <a:pt x="29576" y="38282"/>
                    <a:pt x="19053" y="38282"/>
                  </a:cubicBezTo>
                  <a:cubicBezTo>
                    <a:pt x="8530" y="38282"/>
                    <a:pt x="0" y="29709"/>
                    <a:pt x="0" y="19141"/>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4" name="Google Shape;1634;p8"/>
            <p:cNvSpPr/>
            <p:nvPr/>
          </p:nvSpPr>
          <p:spPr>
            <a:xfrm>
              <a:off x="2055575" y="2628764"/>
              <a:ext cx="29150" cy="41850"/>
            </a:xfrm>
            <a:custGeom>
              <a:avLst/>
              <a:gdLst/>
              <a:ahLst/>
              <a:cxnLst/>
              <a:rect l="l" t="t" r="r" b="b"/>
              <a:pathLst>
                <a:path w="29150" h="41850" extrusionOk="0">
                  <a:moveTo>
                    <a:pt x="21998" y="127"/>
                  </a:moveTo>
                  <a:cubicBezTo>
                    <a:pt x="20520" y="442"/>
                    <a:pt x="19178" y="1265"/>
                    <a:pt x="18292" y="2638"/>
                  </a:cubicBezTo>
                  <a:cubicBezTo>
                    <a:pt x="16995" y="4594"/>
                    <a:pt x="15495" y="6617"/>
                    <a:pt x="14466" y="8733"/>
                  </a:cubicBezTo>
                  <a:cubicBezTo>
                    <a:pt x="12561" y="12658"/>
                    <a:pt x="11190" y="16924"/>
                    <a:pt x="9444" y="20929"/>
                  </a:cubicBezTo>
                  <a:cubicBezTo>
                    <a:pt x="6383" y="27961"/>
                    <a:pt x="3199" y="34886"/>
                    <a:pt x="0" y="41851"/>
                  </a:cubicBezTo>
                  <a:cubicBezTo>
                    <a:pt x="5042" y="36078"/>
                    <a:pt x="10028" y="30191"/>
                    <a:pt x="15183" y="24518"/>
                  </a:cubicBezTo>
                  <a:cubicBezTo>
                    <a:pt x="18122" y="21284"/>
                    <a:pt x="21473" y="18297"/>
                    <a:pt x="24270" y="14955"/>
                  </a:cubicBezTo>
                  <a:cubicBezTo>
                    <a:pt x="25781" y="13146"/>
                    <a:pt x="26962" y="11077"/>
                    <a:pt x="28215" y="9095"/>
                  </a:cubicBezTo>
                  <a:cubicBezTo>
                    <a:pt x="29986" y="6355"/>
                    <a:pt x="29161" y="2739"/>
                    <a:pt x="26422" y="964"/>
                  </a:cubicBezTo>
                  <a:cubicBezTo>
                    <a:pt x="25052" y="80"/>
                    <a:pt x="23476" y="-188"/>
                    <a:pt x="21998" y="127"/>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5" name="Google Shape;1635;p8"/>
            <p:cNvSpPr/>
            <p:nvPr/>
          </p:nvSpPr>
          <p:spPr>
            <a:xfrm>
              <a:off x="2075421" y="2692371"/>
              <a:ext cx="30847" cy="29417"/>
            </a:xfrm>
            <a:custGeom>
              <a:avLst/>
              <a:gdLst/>
              <a:ahLst/>
              <a:cxnLst/>
              <a:rect l="l" t="t" r="r" b="b"/>
              <a:pathLst>
                <a:path w="30847" h="29417" extrusionOk="0">
                  <a:moveTo>
                    <a:pt x="25107" y="3"/>
                  </a:moveTo>
                  <a:cubicBezTo>
                    <a:pt x="23596" y="-44"/>
                    <a:pt x="22111" y="558"/>
                    <a:pt x="20922" y="1677"/>
                  </a:cubicBezTo>
                  <a:cubicBezTo>
                    <a:pt x="10493" y="15527"/>
                    <a:pt x="8574" y="18199"/>
                    <a:pt x="10521" y="15547"/>
                  </a:cubicBezTo>
                  <a:cubicBezTo>
                    <a:pt x="13542" y="11428"/>
                    <a:pt x="16505" y="7222"/>
                    <a:pt x="19368" y="2990"/>
                  </a:cubicBezTo>
                  <a:cubicBezTo>
                    <a:pt x="19721" y="2474"/>
                    <a:pt x="18492" y="3860"/>
                    <a:pt x="18053" y="4309"/>
                  </a:cubicBezTo>
                  <a:cubicBezTo>
                    <a:pt x="16868" y="5521"/>
                    <a:pt x="15974" y="6841"/>
                    <a:pt x="15064" y="8254"/>
                  </a:cubicBezTo>
                  <a:cubicBezTo>
                    <a:pt x="12719" y="11897"/>
                    <a:pt x="10201" y="15507"/>
                    <a:pt x="7652" y="19016"/>
                  </a:cubicBezTo>
                  <a:cubicBezTo>
                    <a:pt x="6587" y="20476"/>
                    <a:pt x="3292" y="24729"/>
                    <a:pt x="4424" y="23316"/>
                  </a:cubicBezTo>
                  <a:cubicBezTo>
                    <a:pt x="6482" y="20744"/>
                    <a:pt x="0" y="29417"/>
                    <a:pt x="0" y="29417"/>
                  </a:cubicBezTo>
                  <a:cubicBezTo>
                    <a:pt x="0" y="29417"/>
                    <a:pt x="18766" y="17094"/>
                    <a:pt x="14466" y="19847"/>
                  </a:cubicBezTo>
                  <a:cubicBezTo>
                    <a:pt x="13230" y="20644"/>
                    <a:pt x="12103" y="21548"/>
                    <a:pt x="10880" y="22358"/>
                  </a:cubicBezTo>
                  <a:cubicBezTo>
                    <a:pt x="14537" y="20034"/>
                    <a:pt x="18213" y="17777"/>
                    <a:pt x="21998" y="15668"/>
                  </a:cubicBezTo>
                  <a:cubicBezTo>
                    <a:pt x="23467" y="14844"/>
                    <a:pt x="24781" y="14020"/>
                    <a:pt x="26063" y="12915"/>
                  </a:cubicBezTo>
                  <a:cubicBezTo>
                    <a:pt x="26539" y="12506"/>
                    <a:pt x="28039" y="11401"/>
                    <a:pt x="27498" y="11723"/>
                  </a:cubicBezTo>
                  <a:cubicBezTo>
                    <a:pt x="23098" y="14315"/>
                    <a:pt x="27455" y="11709"/>
                    <a:pt x="28933" y="10283"/>
                  </a:cubicBezTo>
                  <a:cubicBezTo>
                    <a:pt x="31310" y="8053"/>
                    <a:pt x="31525" y="4296"/>
                    <a:pt x="29291" y="1918"/>
                  </a:cubicBezTo>
                  <a:cubicBezTo>
                    <a:pt x="28175" y="726"/>
                    <a:pt x="26618" y="50"/>
                    <a:pt x="25107" y="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6" name="Google Shape;1636;p8"/>
            <p:cNvSpPr/>
            <p:nvPr/>
          </p:nvSpPr>
          <p:spPr>
            <a:xfrm>
              <a:off x="2056411" y="2754257"/>
              <a:ext cx="29363" cy="18102"/>
            </a:xfrm>
            <a:custGeom>
              <a:avLst/>
              <a:gdLst/>
              <a:ahLst/>
              <a:cxnLst/>
              <a:rect l="l" t="t" r="r" b="b"/>
              <a:pathLst>
                <a:path w="29363" h="18102" extrusionOk="0">
                  <a:moveTo>
                    <a:pt x="25227" y="288"/>
                  </a:moveTo>
                  <a:cubicBezTo>
                    <a:pt x="23785" y="-167"/>
                    <a:pt x="22248" y="-107"/>
                    <a:pt x="20803" y="643"/>
                  </a:cubicBezTo>
                  <a:cubicBezTo>
                    <a:pt x="14523" y="5947"/>
                    <a:pt x="15549" y="4983"/>
                    <a:pt x="14467" y="5907"/>
                  </a:cubicBezTo>
                  <a:cubicBezTo>
                    <a:pt x="14818" y="5432"/>
                    <a:pt x="15601" y="5043"/>
                    <a:pt x="15303" y="4474"/>
                  </a:cubicBezTo>
                  <a:cubicBezTo>
                    <a:pt x="14242" y="2438"/>
                    <a:pt x="11972" y="7702"/>
                    <a:pt x="10282" y="9256"/>
                  </a:cubicBezTo>
                  <a:cubicBezTo>
                    <a:pt x="8609" y="10789"/>
                    <a:pt x="4090" y="11667"/>
                    <a:pt x="5141" y="13676"/>
                  </a:cubicBezTo>
                  <a:cubicBezTo>
                    <a:pt x="6184" y="15672"/>
                    <a:pt x="0" y="18103"/>
                    <a:pt x="0" y="18103"/>
                  </a:cubicBezTo>
                  <a:cubicBezTo>
                    <a:pt x="0" y="18103"/>
                    <a:pt x="3028" y="17366"/>
                    <a:pt x="6576" y="16429"/>
                  </a:cubicBezTo>
                  <a:cubicBezTo>
                    <a:pt x="7627" y="18438"/>
                    <a:pt x="11056" y="15370"/>
                    <a:pt x="13271" y="14875"/>
                  </a:cubicBezTo>
                  <a:cubicBezTo>
                    <a:pt x="15509" y="14372"/>
                    <a:pt x="21027" y="15471"/>
                    <a:pt x="19966" y="13442"/>
                  </a:cubicBezTo>
                  <a:cubicBezTo>
                    <a:pt x="18894" y="11385"/>
                    <a:pt x="19941" y="13495"/>
                    <a:pt x="26183" y="11164"/>
                  </a:cubicBezTo>
                  <a:cubicBezTo>
                    <a:pt x="29074" y="9658"/>
                    <a:pt x="30203" y="6048"/>
                    <a:pt x="28694" y="3154"/>
                  </a:cubicBezTo>
                  <a:cubicBezTo>
                    <a:pt x="27939" y="1708"/>
                    <a:pt x="26669" y="737"/>
                    <a:pt x="25227" y="288"/>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7" name="Google Shape;1637;p8"/>
            <p:cNvSpPr/>
            <p:nvPr/>
          </p:nvSpPr>
          <p:spPr>
            <a:xfrm>
              <a:off x="2142850" y="2808365"/>
              <a:ext cx="31538" cy="12230"/>
            </a:xfrm>
            <a:custGeom>
              <a:avLst/>
              <a:gdLst/>
              <a:ahLst/>
              <a:cxnLst/>
              <a:rect l="l" t="t" r="r" b="b"/>
              <a:pathLst>
                <a:path w="31538" h="12230" extrusionOk="0">
                  <a:moveTo>
                    <a:pt x="24509" y="99"/>
                  </a:moveTo>
                  <a:cubicBezTo>
                    <a:pt x="12262" y="5316"/>
                    <a:pt x="10006" y="6267"/>
                    <a:pt x="12314" y="5236"/>
                  </a:cubicBezTo>
                  <a:cubicBezTo>
                    <a:pt x="15909" y="3642"/>
                    <a:pt x="19442" y="2108"/>
                    <a:pt x="22955" y="341"/>
                  </a:cubicBezTo>
                  <a:cubicBezTo>
                    <a:pt x="23382" y="119"/>
                    <a:pt x="22104" y="468"/>
                    <a:pt x="21640" y="575"/>
                  </a:cubicBezTo>
                  <a:cubicBezTo>
                    <a:pt x="20348" y="883"/>
                    <a:pt x="19326" y="1506"/>
                    <a:pt x="18173" y="2129"/>
                  </a:cubicBezTo>
                  <a:cubicBezTo>
                    <a:pt x="15232" y="3722"/>
                    <a:pt x="12134" y="5062"/>
                    <a:pt x="9086" y="6435"/>
                  </a:cubicBezTo>
                  <a:cubicBezTo>
                    <a:pt x="7818" y="7004"/>
                    <a:pt x="3959" y="8725"/>
                    <a:pt x="5261" y="8230"/>
                  </a:cubicBezTo>
                  <a:cubicBezTo>
                    <a:pt x="7621" y="7326"/>
                    <a:pt x="0" y="10500"/>
                    <a:pt x="0" y="10500"/>
                  </a:cubicBezTo>
                  <a:cubicBezTo>
                    <a:pt x="0" y="10500"/>
                    <a:pt x="2433" y="10581"/>
                    <a:pt x="5739" y="10741"/>
                  </a:cubicBezTo>
                  <a:cubicBezTo>
                    <a:pt x="5620" y="10741"/>
                    <a:pt x="6141" y="10735"/>
                    <a:pt x="6098" y="10741"/>
                  </a:cubicBezTo>
                  <a:cubicBezTo>
                    <a:pt x="5635" y="10755"/>
                    <a:pt x="8653" y="11016"/>
                    <a:pt x="9923" y="11096"/>
                  </a:cubicBezTo>
                  <a:cubicBezTo>
                    <a:pt x="13259" y="11317"/>
                    <a:pt x="16653" y="11471"/>
                    <a:pt x="19966" y="11933"/>
                  </a:cubicBezTo>
                  <a:cubicBezTo>
                    <a:pt x="21266" y="12114"/>
                    <a:pt x="22355" y="12335"/>
                    <a:pt x="23672" y="12175"/>
                  </a:cubicBezTo>
                  <a:cubicBezTo>
                    <a:pt x="24146" y="12114"/>
                    <a:pt x="25582" y="11987"/>
                    <a:pt x="25107" y="11933"/>
                  </a:cubicBezTo>
                  <a:cubicBezTo>
                    <a:pt x="21197" y="11505"/>
                    <a:pt x="25131" y="12000"/>
                    <a:pt x="26661" y="11692"/>
                  </a:cubicBezTo>
                  <a:cubicBezTo>
                    <a:pt x="29871" y="11116"/>
                    <a:pt x="32024" y="7969"/>
                    <a:pt x="31444" y="4761"/>
                  </a:cubicBezTo>
                  <a:cubicBezTo>
                    <a:pt x="30863" y="1553"/>
                    <a:pt x="27719" y="-483"/>
                    <a:pt x="24509" y="9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8" name="Google Shape;1638;p8"/>
            <p:cNvSpPr/>
            <p:nvPr/>
          </p:nvSpPr>
          <p:spPr>
            <a:xfrm>
              <a:off x="2204901" y="2833434"/>
              <a:ext cx="31340" cy="12094"/>
            </a:xfrm>
            <a:custGeom>
              <a:avLst/>
              <a:gdLst/>
              <a:ahLst/>
              <a:cxnLst/>
              <a:rect l="l" t="t" r="r" b="b"/>
              <a:pathLst>
                <a:path w="31340" h="12094" extrusionOk="0">
                  <a:moveTo>
                    <a:pt x="24988" y="18"/>
                  </a:moveTo>
                  <a:cubicBezTo>
                    <a:pt x="12504" y="3942"/>
                    <a:pt x="10079" y="4746"/>
                    <a:pt x="12430" y="3963"/>
                  </a:cubicBezTo>
                  <a:cubicBezTo>
                    <a:pt x="16100" y="2744"/>
                    <a:pt x="19824" y="1538"/>
                    <a:pt x="23434" y="138"/>
                  </a:cubicBezTo>
                  <a:cubicBezTo>
                    <a:pt x="23869" y="-36"/>
                    <a:pt x="22463" y="192"/>
                    <a:pt x="21994" y="259"/>
                  </a:cubicBezTo>
                  <a:cubicBezTo>
                    <a:pt x="20701" y="426"/>
                    <a:pt x="19717" y="949"/>
                    <a:pt x="18531" y="1451"/>
                  </a:cubicBezTo>
                  <a:cubicBezTo>
                    <a:pt x="15504" y="2737"/>
                    <a:pt x="12316" y="3748"/>
                    <a:pt x="9202" y="4800"/>
                  </a:cubicBezTo>
                  <a:cubicBezTo>
                    <a:pt x="7909" y="5235"/>
                    <a:pt x="4059" y="6474"/>
                    <a:pt x="5378" y="6112"/>
                  </a:cubicBezTo>
                  <a:cubicBezTo>
                    <a:pt x="7776" y="5463"/>
                    <a:pt x="0" y="7907"/>
                    <a:pt x="0" y="7907"/>
                  </a:cubicBezTo>
                  <a:cubicBezTo>
                    <a:pt x="0" y="7907"/>
                    <a:pt x="2304" y="8249"/>
                    <a:pt x="5498" y="8744"/>
                  </a:cubicBezTo>
                  <a:cubicBezTo>
                    <a:pt x="4139" y="8590"/>
                    <a:pt x="8218" y="9227"/>
                    <a:pt x="9564" y="9461"/>
                  </a:cubicBezTo>
                  <a:cubicBezTo>
                    <a:pt x="12805" y="10024"/>
                    <a:pt x="16060" y="10693"/>
                    <a:pt x="19248" y="11497"/>
                  </a:cubicBezTo>
                  <a:cubicBezTo>
                    <a:pt x="20500" y="11812"/>
                    <a:pt x="21646" y="12120"/>
                    <a:pt x="22952" y="12093"/>
                  </a:cubicBezTo>
                  <a:cubicBezTo>
                    <a:pt x="23420" y="12080"/>
                    <a:pt x="24847" y="12073"/>
                    <a:pt x="24391" y="11972"/>
                  </a:cubicBezTo>
                  <a:cubicBezTo>
                    <a:pt x="20608" y="11142"/>
                    <a:pt x="24298" y="11999"/>
                    <a:pt x="25825" y="11852"/>
                  </a:cubicBezTo>
                  <a:cubicBezTo>
                    <a:pt x="29073" y="11604"/>
                    <a:pt x="31571" y="8771"/>
                    <a:pt x="31323" y="5516"/>
                  </a:cubicBezTo>
                  <a:cubicBezTo>
                    <a:pt x="31069" y="2262"/>
                    <a:pt x="28236" y="-237"/>
                    <a:pt x="24988" y="18"/>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9" name="Google Shape;1639;p8"/>
            <p:cNvSpPr/>
            <p:nvPr/>
          </p:nvSpPr>
          <p:spPr>
            <a:xfrm>
              <a:off x="2165088" y="2865726"/>
              <a:ext cx="32164" cy="12009"/>
            </a:xfrm>
            <a:custGeom>
              <a:avLst/>
              <a:gdLst/>
              <a:ahLst/>
              <a:cxnLst/>
              <a:rect l="l" t="t" r="r" b="b"/>
              <a:pathLst>
                <a:path w="32164" h="12009" extrusionOk="0">
                  <a:moveTo>
                    <a:pt x="25944" y="6"/>
                  </a:moveTo>
                  <a:cubicBezTo>
                    <a:pt x="18123" y="2143"/>
                    <a:pt x="19552" y="1774"/>
                    <a:pt x="18172" y="2156"/>
                  </a:cubicBezTo>
                  <a:cubicBezTo>
                    <a:pt x="18712" y="1875"/>
                    <a:pt x="19517" y="1734"/>
                    <a:pt x="19488" y="1078"/>
                  </a:cubicBezTo>
                  <a:cubicBezTo>
                    <a:pt x="19385" y="-1193"/>
                    <a:pt x="15080" y="2538"/>
                    <a:pt x="12912" y="3234"/>
                  </a:cubicBezTo>
                  <a:cubicBezTo>
                    <a:pt x="10766" y="3917"/>
                    <a:pt x="6354" y="2893"/>
                    <a:pt x="6456" y="5143"/>
                  </a:cubicBezTo>
                  <a:cubicBezTo>
                    <a:pt x="6557" y="7380"/>
                    <a:pt x="0" y="7058"/>
                    <a:pt x="0" y="7058"/>
                  </a:cubicBezTo>
                  <a:cubicBezTo>
                    <a:pt x="0" y="7058"/>
                    <a:pt x="3013" y="7608"/>
                    <a:pt x="6575" y="8251"/>
                  </a:cubicBezTo>
                  <a:cubicBezTo>
                    <a:pt x="6678" y="10501"/>
                    <a:pt x="11071" y="9081"/>
                    <a:pt x="13271" y="9570"/>
                  </a:cubicBezTo>
                  <a:cubicBezTo>
                    <a:pt x="15493" y="10059"/>
                    <a:pt x="19950" y="13515"/>
                    <a:pt x="19846" y="11244"/>
                  </a:cubicBezTo>
                  <a:cubicBezTo>
                    <a:pt x="19742" y="8947"/>
                    <a:pt x="19834" y="11197"/>
                    <a:pt x="26419" y="11720"/>
                  </a:cubicBezTo>
                  <a:cubicBezTo>
                    <a:pt x="29680" y="11572"/>
                    <a:pt x="32306" y="8880"/>
                    <a:pt x="32158" y="5625"/>
                  </a:cubicBezTo>
                  <a:cubicBezTo>
                    <a:pt x="32011" y="2364"/>
                    <a:pt x="29205" y="-141"/>
                    <a:pt x="25944" y="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0" name="Google Shape;1640;p8"/>
            <p:cNvSpPr/>
            <p:nvPr/>
          </p:nvSpPr>
          <p:spPr>
            <a:xfrm>
              <a:off x="2086899" y="2895704"/>
              <a:ext cx="36310" cy="12433"/>
            </a:xfrm>
            <a:custGeom>
              <a:avLst/>
              <a:gdLst/>
              <a:ahLst/>
              <a:cxnLst/>
              <a:rect l="l" t="t" r="r" b="b"/>
              <a:pathLst>
                <a:path w="36310" h="12433" extrusionOk="0">
                  <a:moveTo>
                    <a:pt x="27617" y="32"/>
                  </a:moveTo>
                  <a:cubicBezTo>
                    <a:pt x="28927" y="-95"/>
                    <a:pt x="24985" y="193"/>
                    <a:pt x="23671" y="273"/>
                  </a:cubicBezTo>
                  <a:cubicBezTo>
                    <a:pt x="22343" y="360"/>
                    <a:pt x="21054" y="534"/>
                    <a:pt x="19726" y="635"/>
                  </a:cubicBezTo>
                  <a:cubicBezTo>
                    <a:pt x="15783" y="923"/>
                    <a:pt x="11722" y="976"/>
                    <a:pt x="7771" y="1110"/>
                  </a:cubicBezTo>
                  <a:cubicBezTo>
                    <a:pt x="6458" y="1157"/>
                    <a:pt x="2631" y="1244"/>
                    <a:pt x="3945" y="1231"/>
                  </a:cubicBezTo>
                  <a:cubicBezTo>
                    <a:pt x="7877" y="1184"/>
                    <a:pt x="-1" y="1351"/>
                    <a:pt x="0" y="1351"/>
                  </a:cubicBezTo>
                  <a:cubicBezTo>
                    <a:pt x="0" y="1351"/>
                    <a:pt x="18399" y="8350"/>
                    <a:pt x="14705" y="6850"/>
                  </a:cubicBezTo>
                  <a:cubicBezTo>
                    <a:pt x="12285" y="5865"/>
                    <a:pt x="9753" y="5095"/>
                    <a:pt x="7293" y="4218"/>
                  </a:cubicBezTo>
                  <a:cubicBezTo>
                    <a:pt x="8520" y="4693"/>
                    <a:pt x="9775" y="5169"/>
                    <a:pt x="10999" y="5651"/>
                  </a:cubicBezTo>
                  <a:cubicBezTo>
                    <a:pt x="14699" y="7118"/>
                    <a:pt x="18336" y="8772"/>
                    <a:pt x="21998" y="10319"/>
                  </a:cubicBezTo>
                  <a:cubicBezTo>
                    <a:pt x="23211" y="10828"/>
                    <a:pt x="26778" y="12308"/>
                    <a:pt x="25585" y="11752"/>
                  </a:cubicBezTo>
                  <a:cubicBezTo>
                    <a:pt x="21972" y="10064"/>
                    <a:pt x="25602" y="11699"/>
                    <a:pt x="29410" y="12348"/>
                  </a:cubicBezTo>
                  <a:cubicBezTo>
                    <a:pt x="32626" y="12891"/>
                    <a:pt x="35680" y="10781"/>
                    <a:pt x="36225" y="7566"/>
                  </a:cubicBezTo>
                  <a:cubicBezTo>
                    <a:pt x="36770" y="4352"/>
                    <a:pt x="34659" y="1298"/>
                    <a:pt x="31443" y="755"/>
                  </a:cubicBezTo>
                  <a:cubicBezTo>
                    <a:pt x="15711" y="1083"/>
                    <a:pt x="11735" y="1305"/>
                    <a:pt x="15662" y="1110"/>
                  </a:cubicBezTo>
                  <a:cubicBezTo>
                    <a:pt x="19643" y="916"/>
                    <a:pt x="23651" y="434"/>
                    <a:pt x="27617" y="3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1" name="Google Shape;1641;p8"/>
            <p:cNvSpPr/>
            <p:nvPr/>
          </p:nvSpPr>
          <p:spPr>
            <a:xfrm>
              <a:off x="2186727" y="2956715"/>
              <a:ext cx="39119" cy="13164"/>
            </a:xfrm>
            <a:custGeom>
              <a:avLst/>
              <a:gdLst/>
              <a:ahLst/>
              <a:cxnLst/>
              <a:rect l="l" t="t" r="r" b="b"/>
              <a:pathLst>
                <a:path w="39119" h="13164" extrusionOk="0">
                  <a:moveTo>
                    <a:pt x="0" y="0"/>
                  </a:moveTo>
                  <a:cubicBezTo>
                    <a:pt x="0" y="0"/>
                    <a:pt x="2134" y="924"/>
                    <a:pt x="3945" y="1674"/>
                  </a:cubicBezTo>
                  <a:cubicBezTo>
                    <a:pt x="2604" y="1139"/>
                    <a:pt x="6561" y="2666"/>
                    <a:pt x="7893" y="3228"/>
                  </a:cubicBezTo>
                  <a:cubicBezTo>
                    <a:pt x="8094" y="3302"/>
                    <a:pt x="8289" y="3382"/>
                    <a:pt x="8489" y="3462"/>
                  </a:cubicBezTo>
                  <a:cubicBezTo>
                    <a:pt x="9628" y="3945"/>
                    <a:pt x="10820" y="4534"/>
                    <a:pt x="11959" y="5016"/>
                  </a:cubicBezTo>
                  <a:cubicBezTo>
                    <a:pt x="15970" y="6744"/>
                    <a:pt x="19821" y="8593"/>
                    <a:pt x="23793" y="10401"/>
                  </a:cubicBezTo>
                  <a:cubicBezTo>
                    <a:pt x="25105" y="10997"/>
                    <a:pt x="29151" y="12718"/>
                    <a:pt x="27858" y="12075"/>
                  </a:cubicBezTo>
                  <a:cubicBezTo>
                    <a:pt x="23940" y="10126"/>
                    <a:pt x="27757" y="12109"/>
                    <a:pt x="31923" y="13026"/>
                  </a:cubicBezTo>
                  <a:cubicBezTo>
                    <a:pt x="35104" y="13730"/>
                    <a:pt x="38272" y="11673"/>
                    <a:pt x="38975" y="8485"/>
                  </a:cubicBezTo>
                  <a:cubicBezTo>
                    <a:pt x="39679" y="5298"/>
                    <a:pt x="37736" y="2250"/>
                    <a:pt x="34549" y="1554"/>
                  </a:cubicBezTo>
                  <a:cubicBezTo>
                    <a:pt x="17263" y="777"/>
                    <a:pt x="12890" y="636"/>
                    <a:pt x="17216" y="717"/>
                  </a:cubicBezTo>
                  <a:cubicBezTo>
                    <a:pt x="21589" y="797"/>
                    <a:pt x="25996" y="717"/>
                    <a:pt x="30369" y="596"/>
                  </a:cubicBezTo>
                  <a:cubicBezTo>
                    <a:pt x="31816" y="556"/>
                    <a:pt x="27510" y="482"/>
                    <a:pt x="26063" y="476"/>
                  </a:cubicBezTo>
                  <a:cubicBezTo>
                    <a:pt x="24603" y="469"/>
                    <a:pt x="23103" y="589"/>
                    <a:pt x="21643" y="596"/>
                  </a:cubicBezTo>
                  <a:cubicBezTo>
                    <a:pt x="17296" y="609"/>
                    <a:pt x="12950" y="382"/>
                    <a:pt x="8610" y="234"/>
                  </a:cubicBezTo>
                  <a:cubicBezTo>
                    <a:pt x="7163" y="188"/>
                    <a:pt x="2862" y="40"/>
                    <a:pt x="4304" y="121"/>
                  </a:cubicBezTo>
                  <a:cubicBezTo>
                    <a:pt x="8623" y="348"/>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2" name="Google Shape;1642;p8"/>
            <p:cNvSpPr/>
            <p:nvPr/>
          </p:nvSpPr>
          <p:spPr>
            <a:xfrm>
              <a:off x="2100049" y="3079858"/>
              <a:ext cx="31920" cy="21395"/>
            </a:xfrm>
            <a:custGeom>
              <a:avLst/>
              <a:gdLst/>
              <a:ahLst/>
              <a:cxnLst/>
              <a:rect l="l" t="t" r="r" b="b"/>
              <a:pathLst>
                <a:path w="31920" h="21395" extrusionOk="0">
                  <a:moveTo>
                    <a:pt x="0" y="0"/>
                  </a:moveTo>
                  <a:cubicBezTo>
                    <a:pt x="0" y="0"/>
                    <a:pt x="13826" y="12537"/>
                    <a:pt x="11358" y="10160"/>
                  </a:cubicBezTo>
                  <a:cubicBezTo>
                    <a:pt x="8944" y="7836"/>
                    <a:pt x="6357" y="5666"/>
                    <a:pt x="4065" y="3228"/>
                  </a:cubicBezTo>
                  <a:cubicBezTo>
                    <a:pt x="2895" y="1976"/>
                    <a:pt x="6602" y="5452"/>
                    <a:pt x="7891" y="6570"/>
                  </a:cubicBezTo>
                  <a:cubicBezTo>
                    <a:pt x="10249" y="8626"/>
                    <a:pt x="13159" y="11225"/>
                    <a:pt x="15303" y="13508"/>
                  </a:cubicBezTo>
                  <a:cubicBezTo>
                    <a:pt x="16459" y="14741"/>
                    <a:pt x="19942" y="18424"/>
                    <a:pt x="18651" y="17332"/>
                  </a:cubicBezTo>
                  <a:cubicBezTo>
                    <a:pt x="16032" y="15129"/>
                    <a:pt x="18722" y="17359"/>
                    <a:pt x="22716" y="20319"/>
                  </a:cubicBezTo>
                  <a:cubicBezTo>
                    <a:pt x="25385" y="22195"/>
                    <a:pt x="28971" y="21558"/>
                    <a:pt x="30846" y="18886"/>
                  </a:cubicBezTo>
                  <a:cubicBezTo>
                    <a:pt x="32720" y="16221"/>
                    <a:pt x="32080" y="12510"/>
                    <a:pt x="29411" y="10635"/>
                  </a:cubicBezTo>
                  <a:cubicBezTo>
                    <a:pt x="14684" y="5317"/>
                    <a:pt x="11372" y="4206"/>
                    <a:pt x="14705" y="5257"/>
                  </a:cubicBezTo>
                  <a:cubicBezTo>
                    <a:pt x="18103" y="6329"/>
                    <a:pt x="21583" y="7246"/>
                    <a:pt x="25107" y="7769"/>
                  </a:cubicBezTo>
                  <a:cubicBezTo>
                    <a:pt x="26892" y="8030"/>
                    <a:pt x="21683" y="6650"/>
                    <a:pt x="19966" y="6095"/>
                  </a:cubicBezTo>
                  <a:cubicBezTo>
                    <a:pt x="16215" y="4882"/>
                    <a:pt x="13688" y="4018"/>
                    <a:pt x="9923" y="2866"/>
                  </a:cubicBezTo>
                  <a:cubicBezTo>
                    <a:pt x="8269" y="2357"/>
                    <a:pt x="3478" y="650"/>
                    <a:pt x="5022" y="1433"/>
                  </a:cubicBezTo>
                  <a:cubicBezTo>
                    <a:pt x="8140" y="3014"/>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3" name="Google Shape;1643;p8"/>
            <p:cNvSpPr/>
            <p:nvPr/>
          </p:nvSpPr>
          <p:spPr>
            <a:xfrm>
              <a:off x="1983841" y="3066945"/>
              <a:ext cx="44546" cy="38568"/>
            </a:xfrm>
            <a:custGeom>
              <a:avLst/>
              <a:gdLst/>
              <a:ahLst/>
              <a:cxnLst/>
              <a:rect l="l" t="t" r="r" b="b"/>
              <a:pathLst>
                <a:path w="44546" h="38568" extrusionOk="0">
                  <a:moveTo>
                    <a:pt x="0" y="0"/>
                  </a:moveTo>
                  <a:cubicBezTo>
                    <a:pt x="6153" y="6623"/>
                    <a:pt x="12251" y="13234"/>
                    <a:pt x="18292" y="19964"/>
                  </a:cubicBezTo>
                  <a:cubicBezTo>
                    <a:pt x="21735" y="23802"/>
                    <a:pt x="25004" y="27974"/>
                    <a:pt x="28574" y="31678"/>
                  </a:cubicBezTo>
                  <a:cubicBezTo>
                    <a:pt x="30511" y="33694"/>
                    <a:pt x="32766" y="35402"/>
                    <a:pt x="34910" y="37176"/>
                  </a:cubicBezTo>
                  <a:cubicBezTo>
                    <a:pt x="37404" y="39286"/>
                    <a:pt x="41056" y="38958"/>
                    <a:pt x="43160" y="36460"/>
                  </a:cubicBezTo>
                  <a:cubicBezTo>
                    <a:pt x="45263" y="33968"/>
                    <a:pt x="44935" y="30319"/>
                    <a:pt x="42443" y="28216"/>
                  </a:cubicBezTo>
                  <a:cubicBezTo>
                    <a:pt x="40331" y="26401"/>
                    <a:pt x="38295" y="24405"/>
                    <a:pt x="35986" y="22831"/>
                  </a:cubicBezTo>
                  <a:cubicBezTo>
                    <a:pt x="31732" y="19938"/>
                    <a:pt x="27076" y="17574"/>
                    <a:pt x="22716" y="14821"/>
                  </a:cubicBezTo>
                  <a:cubicBezTo>
                    <a:pt x="15066" y="9999"/>
                    <a:pt x="7568" y="4949"/>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4" name="Google Shape;1644;p8"/>
            <p:cNvSpPr/>
            <p:nvPr/>
          </p:nvSpPr>
          <p:spPr>
            <a:xfrm>
              <a:off x="1945703" y="3089542"/>
              <a:ext cx="27520" cy="38635"/>
            </a:xfrm>
            <a:custGeom>
              <a:avLst/>
              <a:gdLst/>
              <a:ahLst/>
              <a:cxnLst/>
              <a:rect l="l" t="t" r="r" b="b"/>
              <a:pathLst>
                <a:path w="27520" h="38635" extrusionOk="0">
                  <a:moveTo>
                    <a:pt x="0" y="0"/>
                  </a:moveTo>
                  <a:cubicBezTo>
                    <a:pt x="2922" y="6403"/>
                    <a:pt x="5944" y="12778"/>
                    <a:pt x="8728" y="19248"/>
                  </a:cubicBezTo>
                  <a:cubicBezTo>
                    <a:pt x="10315" y="22932"/>
                    <a:pt x="11524" y="26883"/>
                    <a:pt x="13271" y="30486"/>
                  </a:cubicBezTo>
                  <a:cubicBezTo>
                    <a:pt x="14212" y="32428"/>
                    <a:pt x="15531" y="34203"/>
                    <a:pt x="16738" y="35985"/>
                  </a:cubicBezTo>
                  <a:cubicBezTo>
                    <a:pt x="18537" y="38703"/>
                    <a:pt x="22147" y="39454"/>
                    <a:pt x="24868" y="37659"/>
                  </a:cubicBezTo>
                  <a:cubicBezTo>
                    <a:pt x="27588" y="35857"/>
                    <a:pt x="28341" y="32247"/>
                    <a:pt x="26541" y="29528"/>
                  </a:cubicBezTo>
                  <a:cubicBezTo>
                    <a:pt x="25378" y="27720"/>
                    <a:pt x="24254" y="25771"/>
                    <a:pt x="22835" y="24150"/>
                  </a:cubicBezTo>
                  <a:cubicBezTo>
                    <a:pt x="20202" y="21130"/>
                    <a:pt x="17120" y="18444"/>
                    <a:pt x="14347" y="15538"/>
                  </a:cubicBezTo>
                  <a:cubicBezTo>
                    <a:pt x="9484" y="10448"/>
                    <a:pt x="4752" y="5197"/>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5" name="Google Shape;1645;p8"/>
            <p:cNvSpPr/>
            <p:nvPr/>
          </p:nvSpPr>
          <p:spPr>
            <a:xfrm>
              <a:off x="1996992" y="3131145"/>
              <a:ext cx="37741" cy="46470"/>
            </a:xfrm>
            <a:custGeom>
              <a:avLst/>
              <a:gdLst/>
              <a:ahLst/>
              <a:cxnLst/>
              <a:rect l="l" t="t" r="r" b="b"/>
              <a:pathLst>
                <a:path w="37741" h="46470" extrusionOk="0">
                  <a:moveTo>
                    <a:pt x="0" y="0"/>
                  </a:moveTo>
                  <a:cubicBezTo>
                    <a:pt x="4785" y="7869"/>
                    <a:pt x="9572" y="15718"/>
                    <a:pt x="14227" y="23675"/>
                  </a:cubicBezTo>
                  <a:cubicBezTo>
                    <a:pt x="16880" y="28202"/>
                    <a:pt x="19194" y="32991"/>
                    <a:pt x="21998" y="37418"/>
                  </a:cubicBezTo>
                  <a:cubicBezTo>
                    <a:pt x="23520" y="39822"/>
                    <a:pt x="25366" y="42019"/>
                    <a:pt x="27139" y="44236"/>
                  </a:cubicBezTo>
                  <a:cubicBezTo>
                    <a:pt x="29153" y="46801"/>
                    <a:pt x="32943" y="47209"/>
                    <a:pt x="35508" y="45193"/>
                  </a:cubicBezTo>
                  <a:cubicBezTo>
                    <a:pt x="38073" y="43177"/>
                    <a:pt x="38478" y="39507"/>
                    <a:pt x="36465" y="36942"/>
                  </a:cubicBezTo>
                  <a:cubicBezTo>
                    <a:pt x="34732" y="34692"/>
                    <a:pt x="33059" y="32294"/>
                    <a:pt x="31085" y="30245"/>
                  </a:cubicBezTo>
                  <a:cubicBezTo>
                    <a:pt x="27446" y="26474"/>
                    <a:pt x="23379" y="23019"/>
                    <a:pt x="19607" y="19368"/>
                  </a:cubicBezTo>
                  <a:cubicBezTo>
                    <a:pt x="12989" y="12959"/>
                    <a:pt x="6511" y="6516"/>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6" name="Google Shape;1646;p8"/>
            <p:cNvSpPr/>
            <p:nvPr/>
          </p:nvSpPr>
          <p:spPr>
            <a:xfrm>
              <a:off x="1818716" y="3171677"/>
              <a:ext cx="12347" cy="50825"/>
            </a:xfrm>
            <a:custGeom>
              <a:avLst/>
              <a:gdLst/>
              <a:ahLst/>
              <a:cxnLst/>
              <a:rect l="l" t="t" r="r" b="b"/>
              <a:pathLst>
                <a:path w="12347" h="50825" extrusionOk="0">
                  <a:moveTo>
                    <a:pt x="9463" y="0"/>
                  </a:moveTo>
                  <a:cubicBezTo>
                    <a:pt x="7739" y="7883"/>
                    <a:pt x="6074" y="15819"/>
                    <a:pt x="4203" y="23668"/>
                  </a:cubicBezTo>
                  <a:cubicBezTo>
                    <a:pt x="3136" y="28142"/>
                    <a:pt x="1624" y="32555"/>
                    <a:pt x="735" y="37063"/>
                  </a:cubicBezTo>
                  <a:cubicBezTo>
                    <a:pt x="255" y="39494"/>
                    <a:pt x="188" y="41999"/>
                    <a:pt x="18" y="44470"/>
                  </a:cubicBezTo>
                  <a:cubicBezTo>
                    <a:pt x="-239" y="47725"/>
                    <a:pt x="2266" y="50551"/>
                    <a:pt x="5517" y="50805"/>
                  </a:cubicBezTo>
                  <a:cubicBezTo>
                    <a:pt x="8769" y="51067"/>
                    <a:pt x="11597" y="48682"/>
                    <a:pt x="11854" y="45427"/>
                  </a:cubicBezTo>
                  <a:cubicBezTo>
                    <a:pt x="12075" y="42963"/>
                    <a:pt x="12424" y="40498"/>
                    <a:pt x="12332" y="38014"/>
                  </a:cubicBezTo>
                  <a:cubicBezTo>
                    <a:pt x="12162" y="33426"/>
                    <a:pt x="11367" y="28731"/>
                    <a:pt x="11017" y="24150"/>
                  </a:cubicBezTo>
                  <a:cubicBezTo>
                    <a:pt x="10403" y="16100"/>
                    <a:pt x="9926" y="8050"/>
                    <a:pt x="9463"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7" name="Google Shape;1647;p8"/>
            <p:cNvSpPr/>
            <p:nvPr/>
          </p:nvSpPr>
          <p:spPr>
            <a:xfrm>
              <a:off x="1790005" y="3117155"/>
              <a:ext cx="12187" cy="37700"/>
            </a:xfrm>
            <a:custGeom>
              <a:avLst/>
              <a:gdLst/>
              <a:ahLst/>
              <a:cxnLst/>
              <a:rect l="l" t="t" r="r" b="b"/>
              <a:pathLst>
                <a:path w="12187" h="37700" extrusionOk="0">
                  <a:moveTo>
                    <a:pt x="7927" y="0"/>
                  </a:moveTo>
                  <a:cubicBezTo>
                    <a:pt x="7927" y="0"/>
                    <a:pt x="2646" y="20695"/>
                    <a:pt x="3981" y="15544"/>
                  </a:cubicBezTo>
                  <a:cubicBezTo>
                    <a:pt x="5084" y="11291"/>
                    <a:pt x="6120" y="7092"/>
                    <a:pt x="7329" y="2873"/>
                  </a:cubicBezTo>
                  <a:cubicBezTo>
                    <a:pt x="7625" y="1835"/>
                    <a:pt x="6967" y="4929"/>
                    <a:pt x="6731" y="5980"/>
                  </a:cubicBezTo>
                  <a:cubicBezTo>
                    <a:pt x="6118" y="8706"/>
                    <a:pt x="5799" y="10086"/>
                    <a:pt x="5057" y="12792"/>
                  </a:cubicBezTo>
                  <a:cubicBezTo>
                    <a:pt x="3885" y="17078"/>
                    <a:pt x="2230" y="21136"/>
                    <a:pt x="873" y="25349"/>
                  </a:cubicBezTo>
                  <a:cubicBezTo>
                    <a:pt x="436" y="26702"/>
                    <a:pt x="284" y="28122"/>
                    <a:pt x="156" y="29535"/>
                  </a:cubicBezTo>
                  <a:cubicBezTo>
                    <a:pt x="67" y="30513"/>
                    <a:pt x="233" y="29897"/>
                    <a:pt x="156" y="30727"/>
                  </a:cubicBezTo>
                  <a:cubicBezTo>
                    <a:pt x="146" y="30827"/>
                    <a:pt x="10" y="31189"/>
                    <a:pt x="36" y="31089"/>
                  </a:cubicBezTo>
                  <a:cubicBezTo>
                    <a:pt x="-323" y="34330"/>
                    <a:pt x="2054" y="37304"/>
                    <a:pt x="5297" y="37665"/>
                  </a:cubicBezTo>
                  <a:cubicBezTo>
                    <a:pt x="8539" y="38020"/>
                    <a:pt x="11394" y="35643"/>
                    <a:pt x="11753" y="32401"/>
                  </a:cubicBezTo>
                  <a:cubicBezTo>
                    <a:pt x="9796" y="16187"/>
                    <a:pt x="9338" y="11807"/>
                    <a:pt x="9840" y="16261"/>
                  </a:cubicBezTo>
                  <a:cubicBezTo>
                    <a:pt x="10446" y="21639"/>
                    <a:pt x="11189" y="26916"/>
                    <a:pt x="11872" y="32281"/>
                  </a:cubicBezTo>
                  <a:cubicBezTo>
                    <a:pt x="11908" y="32562"/>
                    <a:pt x="11838" y="31725"/>
                    <a:pt x="11872" y="31444"/>
                  </a:cubicBezTo>
                  <a:cubicBezTo>
                    <a:pt x="11909" y="31142"/>
                    <a:pt x="12087" y="30144"/>
                    <a:pt x="12111" y="29890"/>
                  </a:cubicBezTo>
                  <a:cubicBezTo>
                    <a:pt x="12274" y="28202"/>
                    <a:pt x="12168" y="26668"/>
                    <a:pt x="11872" y="24987"/>
                  </a:cubicBezTo>
                  <a:cubicBezTo>
                    <a:pt x="10966" y="19851"/>
                    <a:pt x="10379" y="14727"/>
                    <a:pt x="9600" y="9564"/>
                  </a:cubicBezTo>
                  <a:cubicBezTo>
                    <a:pt x="9426" y="8412"/>
                    <a:pt x="9192" y="7253"/>
                    <a:pt x="9003" y="6101"/>
                  </a:cubicBezTo>
                  <a:cubicBezTo>
                    <a:pt x="8826" y="5023"/>
                    <a:pt x="8440" y="1781"/>
                    <a:pt x="8525" y="2873"/>
                  </a:cubicBezTo>
                  <a:cubicBezTo>
                    <a:pt x="8870" y="7340"/>
                    <a:pt x="7927" y="0"/>
                    <a:pt x="7927"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8" name="Google Shape;1648;p8"/>
            <p:cNvSpPr/>
            <p:nvPr/>
          </p:nvSpPr>
          <p:spPr>
            <a:xfrm>
              <a:off x="1735213" y="3140829"/>
              <a:ext cx="14154" cy="28524"/>
            </a:xfrm>
            <a:custGeom>
              <a:avLst/>
              <a:gdLst/>
              <a:ahLst/>
              <a:cxnLst/>
              <a:rect l="l" t="t" r="r" b="b"/>
              <a:pathLst>
                <a:path w="14154" h="28524" extrusionOk="0">
                  <a:moveTo>
                    <a:pt x="13582" y="0"/>
                  </a:moveTo>
                  <a:cubicBezTo>
                    <a:pt x="13582" y="0"/>
                    <a:pt x="6110" y="11881"/>
                    <a:pt x="8082" y="8847"/>
                  </a:cubicBezTo>
                  <a:cubicBezTo>
                    <a:pt x="9511" y="6644"/>
                    <a:pt x="10922" y="4360"/>
                    <a:pt x="12506" y="2271"/>
                  </a:cubicBezTo>
                  <a:cubicBezTo>
                    <a:pt x="12985" y="1634"/>
                    <a:pt x="11783" y="3710"/>
                    <a:pt x="11430" y="4420"/>
                  </a:cubicBezTo>
                  <a:cubicBezTo>
                    <a:pt x="11105" y="5077"/>
                    <a:pt x="10814" y="5807"/>
                    <a:pt x="10474" y="6456"/>
                  </a:cubicBezTo>
                  <a:cubicBezTo>
                    <a:pt x="8980" y="9289"/>
                    <a:pt x="7282" y="12122"/>
                    <a:pt x="5213" y="14587"/>
                  </a:cubicBezTo>
                  <a:cubicBezTo>
                    <a:pt x="4314" y="15652"/>
                    <a:pt x="3412" y="16603"/>
                    <a:pt x="2583" y="17694"/>
                  </a:cubicBezTo>
                  <a:cubicBezTo>
                    <a:pt x="-107" y="19536"/>
                    <a:pt x="-817" y="23253"/>
                    <a:pt x="1029" y="25945"/>
                  </a:cubicBezTo>
                  <a:cubicBezTo>
                    <a:pt x="2874" y="28631"/>
                    <a:pt x="6589" y="29341"/>
                    <a:pt x="9278" y="27499"/>
                  </a:cubicBezTo>
                  <a:cubicBezTo>
                    <a:pt x="11401" y="13743"/>
                    <a:pt x="12027" y="9992"/>
                    <a:pt x="11430" y="13750"/>
                  </a:cubicBezTo>
                  <a:cubicBezTo>
                    <a:pt x="10724" y="18183"/>
                    <a:pt x="10077" y="22657"/>
                    <a:pt x="9756" y="27137"/>
                  </a:cubicBezTo>
                  <a:cubicBezTo>
                    <a:pt x="9751" y="27211"/>
                    <a:pt x="10689" y="26354"/>
                    <a:pt x="11310" y="25584"/>
                  </a:cubicBezTo>
                  <a:cubicBezTo>
                    <a:pt x="12337" y="24318"/>
                    <a:pt x="13037" y="22985"/>
                    <a:pt x="13462" y="21398"/>
                  </a:cubicBezTo>
                  <a:cubicBezTo>
                    <a:pt x="14546" y="17353"/>
                    <a:pt x="14066" y="11332"/>
                    <a:pt x="13940" y="7173"/>
                  </a:cubicBezTo>
                  <a:cubicBezTo>
                    <a:pt x="13918" y="6430"/>
                    <a:pt x="13852" y="5646"/>
                    <a:pt x="13821" y="4903"/>
                  </a:cubicBezTo>
                  <a:cubicBezTo>
                    <a:pt x="13787" y="4099"/>
                    <a:pt x="13915" y="1735"/>
                    <a:pt x="13701" y="2511"/>
                  </a:cubicBezTo>
                  <a:cubicBezTo>
                    <a:pt x="12692" y="6175"/>
                    <a:pt x="13582" y="0"/>
                    <a:pt x="13582"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9" name="Google Shape;1649;p8"/>
            <p:cNvSpPr/>
            <p:nvPr/>
          </p:nvSpPr>
          <p:spPr>
            <a:xfrm>
              <a:off x="1679338" y="3096949"/>
              <a:ext cx="12667" cy="37417"/>
            </a:xfrm>
            <a:custGeom>
              <a:avLst/>
              <a:gdLst/>
              <a:ahLst/>
              <a:cxnLst/>
              <a:rect l="l" t="t" r="r" b="b"/>
              <a:pathLst>
                <a:path w="12667" h="37417" extrusionOk="0">
                  <a:moveTo>
                    <a:pt x="12668" y="0"/>
                  </a:moveTo>
                  <a:cubicBezTo>
                    <a:pt x="12668" y="0"/>
                    <a:pt x="4384" y="20232"/>
                    <a:pt x="6451" y="15189"/>
                  </a:cubicBezTo>
                  <a:cubicBezTo>
                    <a:pt x="7796" y="11901"/>
                    <a:pt x="9063" y="8552"/>
                    <a:pt x="10396" y="5264"/>
                  </a:cubicBezTo>
                  <a:cubicBezTo>
                    <a:pt x="9829" y="6597"/>
                    <a:pt x="8945" y="8586"/>
                    <a:pt x="8363" y="9925"/>
                  </a:cubicBezTo>
                  <a:cubicBezTo>
                    <a:pt x="6406" y="14439"/>
                    <a:pt x="4494" y="18926"/>
                    <a:pt x="2266" y="23313"/>
                  </a:cubicBezTo>
                  <a:cubicBezTo>
                    <a:pt x="1489" y="24847"/>
                    <a:pt x="939" y="26300"/>
                    <a:pt x="593" y="27981"/>
                  </a:cubicBezTo>
                  <a:cubicBezTo>
                    <a:pt x="482" y="28510"/>
                    <a:pt x="453" y="28999"/>
                    <a:pt x="354" y="29535"/>
                  </a:cubicBezTo>
                  <a:cubicBezTo>
                    <a:pt x="309" y="29769"/>
                    <a:pt x="23" y="30472"/>
                    <a:pt x="114" y="30252"/>
                  </a:cubicBezTo>
                  <a:cubicBezTo>
                    <a:pt x="2198" y="25208"/>
                    <a:pt x="122" y="30325"/>
                    <a:pt x="114" y="30372"/>
                  </a:cubicBezTo>
                  <a:cubicBezTo>
                    <a:pt x="-525" y="33567"/>
                    <a:pt x="1578" y="36667"/>
                    <a:pt x="4777" y="37304"/>
                  </a:cubicBezTo>
                  <a:cubicBezTo>
                    <a:pt x="7975" y="37940"/>
                    <a:pt x="11072" y="35837"/>
                    <a:pt x="11711" y="32642"/>
                  </a:cubicBezTo>
                  <a:cubicBezTo>
                    <a:pt x="11705" y="32870"/>
                    <a:pt x="11901" y="32147"/>
                    <a:pt x="11950" y="31926"/>
                  </a:cubicBezTo>
                  <a:cubicBezTo>
                    <a:pt x="11981" y="31785"/>
                    <a:pt x="11920" y="31705"/>
                    <a:pt x="11950" y="31564"/>
                  </a:cubicBezTo>
                  <a:cubicBezTo>
                    <a:pt x="12087" y="30941"/>
                    <a:pt x="12313" y="30285"/>
                    <a:pt x="12429" y="29655"/>
                  </a:cubicBezTo>
                  <a:cubicBezTo>
                    <a:pt x="12774" y="27760"/>
                    <a:pt x="12654" y="25945"/>
                    <a:pt x="12548" y="24036"/>
                  </a:cubicBezTo>
                  <a:cubicBezTo>
                    <a:pt x="12255" y="18779"/>
                    <a:pt x="12324" y="13508"/>
                    <a:pt x="12429" y="8251"/>
                  </a:cubicBezTo>
                  <a:cubicBezTo>
                    <a:pt x="12445" y="7387"/>
                    <a:pt x="12528" y="6490"/>
                    <a:pt x="12548" y="5619"/>
                  </a:cubicBezTo>
                  <a:cubicBezTo>
                    <a:pt x="12568" y="4701"/>
                    <a:pt x="12575" y="1949"/>
                    <a:pt x="12548" y="2873"/>
                  </a:cubicBezTo>
                  <a:cubicBezTo>
                    <a:pt x="12417" y="7340"/>
                    <a:pt x="12667" y="0"/>
                    <a:pt x="12668"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0" name="Google Shape;1650;p8"/>
            <p:cNvSpPr/>
            <p:nvPr/>
          </p:nvSpPr>
          <p:spPr>
            <a:xfrm>
              <a:off x="1632563" y="2955998"/>
              <a:ext cx="30748" cy="16639"/>
            </a:xfrm>
            <a:custGeom>
              <a:avLst/>
              <a:gdLst/>
              <a:ahLst/>
              <a:cxnLst/>
              <a:rect l="l" t="t" r="r" b="b"/>
              <a:pathLst>
                <a:path w="30748" h="16639" extrusionOk="0">
                  <a:moveTo>
                    <a:pt x="30749" y="0"/>
                  </a:moveTo>
                  <a:cubicBezTo>
                    <a:pt x="30749" y="0"/>
                    <a:pt x="28279" y="415"/>
                    <a:pt x="24890" y="1072"/>
                  </a:cubicBezTo>
                  <a:cubicBezTo>
                    <a:pt x="26302" y="743"/>
                    <a:pt x="22014" y="1661"/>
                    <a:pt x="20586" y="1909"/>
                  </a:cubicBezTo>
                  <a:cubicBezTo>
                    <a:pt x="17159" y="2511"/>
                    <a:pt x="13767" y="2987"/>
                    <a:pt x="10304" y="3342"/>
                  </a:cubicBezTo>
                  <a:cubicBezTo>
                    <a:pt x="8948" y="3483"/>
                    <a:pt x="7651" y="3583"/>
                    <a:pt x="6359" y="4065"/>
                  </a:cubicBezTo>
                  <a:cubicBezTo>
                    <a:pt x="5892" y="4233"/>
                    <a:pt x="4550" y="4722"/>
                    <a:pt x="5044" y="4661"/>
                  </a:cubicBezTo>
                  <a:cubicBezTo>
                    <a:pt x="9104" y="4125"/>
                    <a:pt x="4973" y="4708"/>
                    <a:pt x="3490" y="5378"/>
                  </a:cubicBezTo>
                  <a:cubicBezTo>
                    <a:pt x="496" y="6670"/>
                    <a:pt x="-793" y="10153"/>
                    <a:pt x="501" y="13147"/>
                  </a:cubicBezTo>
                  <a:cubicBezTo>
                    <a:pt x="1795" y="16140"/>
                    <a:pt x="5278" y="17433"/>
                    <a:pt x="8272" y="16140"/>
                  </a:cubicBezTo>
                  <a:cubicBezTo>
                    <a:pt x="19535" y="8050"/>
                    <a:pt x="21623" y="6557"/>
                    <a:pt x="19510" y="8124"/>
                  </a:cubicBezTo>
                  <a:cubicBezTo>
                    <a:pt x="16221" y="10568"/>
                    <a:pt x="12879" y="12953"/>
                    <a:pt x="9707" y="15538"/>
                  </a:cubicBezTo>
                  <a:cubicBezTo>
                    <a:pt x="9321" y="15852"/>
                    <a:pt x="10695" y="15163"/>
                    <a:pt x="11142" y="14942"/>
                  </a:cubicBezTo>
                  <a:cubicBezTo>
                    <a:pt x="12375" y="14326"/>
                    <a:pt x="13219" y="13442"/>
                    <a:pt x="14250" y="12551"/>
                  </a:cubicBezTo>
                  <a:cubicBezTo>
                    <a:pt x="16881" y="10274"/>
                    <a:pt x="19596" y="8177"/>
                    <a:pt x="22380" y="6095"/>
                  </a:cubicBezTo>
                  <a:cubicBezTo>
                    <a:pt x="23540" y="5224"/>
                    <a:pt x="27174" y="2779"/>
                    <a:pt x="25967" y="3583"/>
                  </a:cubicBezTo>
                  <a:cubicBezTo>
                    <a:pt x="23773" y="5036"/>
                    <a:pt x="30749" y="0"/>
                    <a:pt x="30749"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1" name="Google Shape;1651;p8"/>
            <p:cNvSpPr/>
            <p:nvPr/>
          </p:nvSpPr>
          <p:spPr>
            <a:xfrm>
              <a:off x="1594439" y="2934239"/>
              <a:ext cx="33364" cy="15907"/>
            </a:xfrm>
            <a:custGeom>
              <a:avLst/>
              <a:gdLst/>
              <a:ahLst/>
              <a:cxnLst/>
              <a:rect l="l" t="t" r="r" b="b"/>
              <a:pathLst>
                <a:path w="33364" h="15907" extrusionOk="0">
                  <a:moveTo>
                    <a:pt x="33365" y="0"/>
                  </a:moveTo>
                  <a:cubicBezTo>
                    <a:pt x="33365" y="0"/>
                    <a:pt x="29810" y="462"/>
                    <a:pt x="25713" y="1072"/>
                  </a:cubicBezTo>
                  <a:cubicBezTo>
                    <a:pt x="25702" y="978"/>
                    <a:pt x="25993" y="1065"/>
                    <a:pt x="25952" y="951"/>
                  </a:cubicBezTo>
                  <a:cubicBezTo>
                    <a:pt x="25096" y="-1386"/>
                    <a:pt x="21017" y="1748"/>
                    <a:pt x="18541" y="2029"/>
                  </a:cubicBezTo>
                  <a:cubicBezTo>
                    <a:pt x="16042" y="2317"/>
                    <a:pt x="10144" y="389"/>
                    <a:pt x="11008" y="2746"/>
                  </a:cubicBezTo>
                  <a:cubicBezTo>
                    <a:pt x="11879" y="5130"/>
                    <a:pt x="10973" y="2686"/>
                    <a:pt x="3835" y="4420"/>
                  </a:cubicBezTo>
                  <a:cubicBezTo>
                    <a:pt x="772" y="5545"/>
                    <a:pt x="-754" y="9008"/>
                    <a:pt x="367" y="12075"/>
                  </a:cubicBezTo>
                  <a:cubicBezTo>
                    <a:pt x="1489" y="15136"/>
                    <a:pt x="4837" y="16663"/>
                    <a:pt x="7900" y="15538"/>
                  </a:cubicBezTo>
                  <a:cubicBezTo>
                    <a:pt x="15551" y="10843"/>
                    <a:pt x="14200" y="11713"/>
                    <a:pt x="15552" y="10876"/>
                  </a:cubicBezTo>
                  <a:cubicBezTo>
                    <a:pt x="15095" y="11332"/>
                    <a:pt x="14235" y="11653"/>
                    <a:pt x="14475" y="12310"/>
                  </a:cubicBezTo>
                  <a:cubicBezTo>
                    <a:pt x="15339" y="14674"/>
                    <a:pt x="18601" y="9403"/>
                    <a:pt x="20692" y="8010"/>
                  </a:cubicBezTo>
                  <a:cubicBezTo>
                    <a:pt x="22766" y="6624"/>
                    <a:pt x="27886" y="6282"/>
                    <a:pt x="27029" y="3945"/>
                  </a:cubicBezTo>
                  <a:cubicBezTo>
                    <a:pt x="26177" y="1614"/>
                    <a:pt x="33365" y="0"/>
                    <a:pt x="33365"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2" name="Google Shape;1652;p8"/>
            <p:cNvSpPr/>
            <p:nvPr/>
          </p:nvSpPr>
          <p:spPr>
            <a:xfrm>
              <a:off x="1607356" y="2896282"/>
              <a:ext cx="29414" cy="11966"/>
            </a:xfrm>
            <a:custGeom>
              <a:avLst/>
              <a:gdLst/>
              <a:ahLst/>
              <a:cxnLst/>
              <a:rect l="l" t="t" r="r" b="b"/>
              <a:pathLst>
                <a:path w="29414" h="11966" extrusionOk="0">
                  <a:moveTo>
                    <a:pt x="7058" y="57"/>
                  </a:moveTo>
                  <a:cubicBezTo>
                    <a:pt x="10506" y="1048"/>
                    <a:pt x="7155" y="97"/>
                    <a:pt x="5743" y="177"/>
                  </a:cubicBezTo>
                  <a:cubicBezTo>
                    <a:pt x="2483" y="291"/>
                    <a:pt x="-111" y="3010"/>
                    <a:pt x="4" y="6272"/>
                  </a:cubicBezTo>
                  <a:cubicBezTo>
                    <a:pt x="118" y="9533"/>
                    <a:pt x="2841" y="12005"/>
                    <a:pt x="6102" y="11891"/>
                  </a:cubicBezTo>
                  <a:cubicBezTo>
                    <a:pt x="17750" y="8529"/>
                    <a:pt x="20016" y="7866"/>
                    <a:pt x="17818" y="8542"/>
                  </a:cubicBezTo>
                  <a:cubicBezTo>
                    <a:pt x="14388" y="9600"/>
                    <a:pt x="10905" y="10659"/>
                    <a:pt x="7536" y="11891"/>
                  </a:cubicBezTo>
                  <a:cubicBezTo>
                    <a:pt x="7130" y="12038"/>
                    <a:pt x="8420" y="11931"/>
                    <a:pt x="8851" y="11891"/>
                  </a:cubicBezTo>
                  <a:cubicBezTo>
                    <a:pt x="9249" y="11851"/>
                    <a:pt x="9660" y="11750"/>
                    <a:pt x="10047" y="11650"/>
                  </a:cubicBezTo>
                  <a:cubicBezTo>
                    <a:pt x="10297" y="11589"/>
                    <a:pt x="11810" y="10926"/>
                    <a:pt x="12079" y="10812"/>
                  </a:cubicBezTo>
                  <a:cubicBezTo>
                    <a:pt x="14912" y="9674"/>
                    <a:pt x="17894" y="8743"/>
                    <a:pt x="20807" y="7826"/>
                  </a:cubicBezTo>
                  <a:cubicBezTo>
                    <a:pt x="22018" y="7444"/>
                    <a:pt x="25626" y="6453"/>
                    <a:pt x="24393" y="6747"/>
                  </a:cubicBezTo>
                  <a:cubicBezTo>
                    <a:pt x="22158" y="7296"/>
                    <a:pt x="29415" y="5194"/>
                    <a:pt x="29415" y="5194"/>
                  </a:cubicBezTo>
                  <a:cubicBezTo>
                    <a:pt x="29415" y="5194"/>
                    <a:pt x="27262" y="4765"/>
                    <a:pt x="24274" y="4122"/>
                  </a:cubicBezTo>
                  <a:cubicBezTo>
                    <a:pt x="24149" y="4095"/>
                    <a:pt x="24039" y="4022"/>
                    <a:pt x="23915" y="4001"/>
                  </a:cubicBezTo>
                  <a:cubicBezTo>
                    <a:pt x="24224" y="4028"/>
                    <a:pt x="21681" y="3425"/>
                    <a:pt x="20568" y="3164"/>
                  </a:cubicBezTo>
                  <a:cubicBezTo>
                    <a:pt x="17598" y="2454"/>
                    <a:pt x="14626" y="1711"/>
                    <a:pt x="11721" y="773"/>
                  </a:cubicBezTo>
                  <a:cubicBezTo>
                    <a:pt x="10575" y="398"/>
                    <a:pt x="9592" y="83"/>
                    <a:pt x="8373" y="57"/>
                  </a:cubicBezTo>
                  <a:cubicBezTo>
                    <a:pt x="7941" y="43"/>
                    <a:pt x="6642" y="-64"/>
                    <a:pt x="7058" y="57"/>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3" name="Google Shape;1653;p8"/>
            <p:cNvSpPr/>
            <p:nvPr/>
          </p:nvSpPr>
          <p:spPr>
            <a:xfrm>
              <a:off x="1720993" y="2866264"/>
              <a:ext cx="42268" cy="12543"/>
            </a:xfrm>
            <a:custGeom>
              <a:avLst/>
              <a:gdLst/>
              <a:ahLst/>
              <a:cxnLst/>
              <a:rect l="l" t="t" r="r" b="b"/>
              <a:pathLst>
                <a:path w="42268" h="12543" extrusionOk="0">
                  <a:moveTo>
                    <a:pt x="6880" y="64"/>
                  </a:moveTo>
                  <a:cubicBezTo>
                    <a:pt x="3654" y="-418"/>
                    <a:pt x="550" y="1859"/>
                    <a:pt x="65" y="5087"/>
                  </a:cubicBezTo>
                  <a:cubicBezTo>
                    <a:pt x="-420" y="8309"/>
                    <a:pt x="1861" y="11296"/>
                    <a:pt x="5086" y="11778"/>
                  </a:cubicBezTo>
                  <a:cubicBezTo>
                    <a:pt x="23678" y="11590"/>
                    <a:pt x="28261" y="11383"/>
                    <a:pt x="23617" y="11544"/>
                  </a:cubicBezTo>
                  <a:cubicBezTo>
                    <a:pt x="18927" y="11704"/>
                    <a:pt x="14308" y="12133"/>
                    <a:pt x="9630" y="12501"/>
                  </a:cubicBezTo>
                  <a:cubicBezTo>
                    <a:pt x="8080" y="12622"/>
                    <a:pt x="12740" y="12454"/>
                    <a:pt x="14292" y="12381"/>
                  </a:cubicBezTo>
                  <a:cubicBezTo>
                    <a:pt x="15857" y="12307"/>
                    <a:pt x="17391" y="12106"/>
                    <a:pt x="18955" y="12019"/>
                  </a:cubicBezTo>
                  <a:cubicBezTo>
                    <a:pt x="23612" y="11765"/>
                    <a:pt x="28279" y="11638"/>
                    <a:pt x="32943" y="11544"/>
                  </a:cubicBezTo>
                  <a:cubicBezTo>
                    <a:pt x="34494" y="11510"/>
                    <a:pt x="39156" y="11416"/>
                    <a:pt x="37605" y="11423"/>
                  </a:cubicBezTo>
                  <a:cubicBezTo>
                    <a:pt x="32959" y="11437"/>
                    <a:pt x="42268" y="11423"/>
                    <a:pt x="42268" y="11423"/>
                  </a:cubicBezTo>
                  <a:cubicBezTo>
                    <a:pt x="42268" y="11423"/>
                    <a:pt x="39852" y="10639"/>
                    <a:pt x="37844" y="9990"/>
                  </a:cubicBezTo>
                  <a:cubicBezTo>
                    <a:pt x="36366" y="9528"/>
                    <a:pt x="34902" y="9005"/>
                    <a:pt x="33421" y="8550"/>
                  </a:cubicBezTo>
                  <a:cubicBezTo>
                    <a:pt x="31947" y="8068"/>
                    <a:pt x="30469" y="7499"/>
                    <a:pt x="28997" y="6996"/>
                  </a:cubicBezTo>
                  <a:cubicBezTo>
                    <a:pt x="24557" y="5503"/>
                    <a:pt x="20253" y="3802"/>
                    <a:pt x="15846" y="2214"/>
                  </a:cubicBezTo>
                  <a:cubicBezTo>
                    <a:pt x="14384" y="1692"/>
                    <a:pt x="9978" y="212"/>
                    <a:pt x="11422" y="781"/>
                  </a:cubicBezTo>
                  <a:cubicBezTo>
                    <a:pt x="15786" y="2509"/>
                    <a:pt x="11417" y="754"/>
                    <a:pt x="6880" y="6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4" name="Google Shape;1654;p8"/>
            <p:cNvSpPr/>
            <p:nvPr/>
          </p:nvSpPr>
          <p:spPr>
            <a:xfrm>
              <a:off x="1749533" y="2847468"/>
              <a:ext cx="35247" cy="14500"/>
            </a:xfrm>
            <a:custGeom>
              <a:avLst/>
              <a:gdLst/>
              <a:ahLst/>
              <a:cxnLst/>
              <a:rect l="l" t="t" r="r" b="b"/>
              <a:pathLst>
                <a:path w="35247" h="14500" extrusionOk="0">
                  <a:moveTo>
                    <a:pt x="7510" y="209"/>
                  </a:moveTo>
                  <a:cubicBezTo>
                    <a:pt x="4365" y="-655"/>
                    <a:pt x="1081" y="1247"/>
                    <a:pt x="217" y="4394"/>
                  </a:cubicBezTo>
                  <a:cubicBezTo>
                    <a:pt x="-647" y="7542"/>
                    <a:pt x="1137" y="10824"/>
                    <a:pt x="4282" y="11688"/>
                  </a:cubicBezTo>
                  <a:cubicBezTo>
                    <a:pt x="13316" y="12377"/>
                    <a:pt x="11594" y="12277"/>
                    <a:pt x="13369" y="12404"/>
                  </a:cubicBezTo>
                  <a:cubicBezTo>
                    <a:pt x="12895" y="12558"/>
                    <a:pt x="12089" y="12317"/>
                    <a:pt x="11934" y="12880"/>
                  </a:cubicBezTo>
                  <a:cubicBezTo>
                    <a:pt x="11242" y="15405"/>
                    <a:pt x="17094" y="12900"/>
                    <a:pt x="19705" y="13000"/>
                  </a:cubicBezTo>
                  <a:cubicBezTo>
                    <a:pt x="22296" y="13107"/>
                    <a:pt x="26789" y="15981"/>
                    <a:pt x="27476" y="13483"/>
                  </a:cubicBezTo>
                  <a:cubicBezTo>
                    <a:pt x="28159" y="10991"/>
                    <a:pt x="35247" y="13958"/>
                    <a:pt x="35247" y="13958"/>
                  </a:cubicBezTo>
                  <a:cubicBezTo>
                    <a:pt x="35247" y="13958"/>
                    <a:pt x="32085" y="12371"/>
                    <a:pt x="28313" y="10489"/>
                  </a:cubicBezTo>
                  <a:cubicBezTo>
                    <a:pt x="28299" y="10542"/>
                    <a:pt x="28211" y="10449"/>
                    <a:pt x="28193" y="10489"/>
                  </a:cubicBezTo>
                  <a:cubicBezTo>
                    <a:pt x="28718" y="8091"/>
                    <a:pt x="23629" y="8125"/>
                    <a:pt x="21379" y="6906"/>
                  </a:cubicBezTo>
                  <a:cubicBezTo>
                    <a:pt x="19081" y="5660"/>
                    <a:pt x="15256" y="557"/>
                    <a:pt x="14564" y="3082"/>
                  </a:cubicBezTo>
                  <a:cubicBezTo>
                    <a:pt x="13867" y="5620"/>
                    <a:pt x="14626" y="3021"/>
                    <a:pt x="7510" y="20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5" name="Google Shape;1655;p8"/>
            <p:cNvSpPr/>
            <p:nvPr/>
          </p:nvSpPr>
          <p:spPr>
            <a:xfrm>
              <a:off x="1586220" y="2737225"/>
              <a:ext cx="38714" cy="12551"/>
            </a:xfrm>
            <a:custGeom>
              <a:avLst/>
              <a:gdLst/>
              <a:ahLst/>
              <a:cxnLst/>
              <a:rect l="l" t="t" r="r" b="b"/>
              <a:pathLst>
                <a:path w="38714" h="12551" extrusionOk="0">
                  <a:moveTo>
                    <a:pt x="7033" y="101"/>
                  </a:moveTo>
                  <a:cubicBezTo>
                    <a:pt x="3825" y="-488"/>
                    <a:pt x="693" y="1561"/>
                    <a:pt x="98" y="4762"/>
                  </a:cubicBezTo>
                  <a:cubicBezTo>
                    <a:pt x="-496" y="7970"/>
                    <a:pt x="1673" y="11105"/>
                    <a:pt x="4880" y="11700"/>
                  </a:cubicBezTo>
                  <a:cubicBezTo>
                    <a:pt x="21797" y="11835"/>
                    <a:pt x="24950" y="11801"/>
                    <a:pt x="21738" y="11821"/>
                  </a:cubicBezTo>
                  <a:cubicBezTo>
                    <a:pt x="16753" y="11841"/>
                    <a:pt x="11774" y="11841"/>
                    <a:pt x="6794" y="12056"/>
                  </a:cubicBezTo>
                  <a:cubicBezTo>
                    <a:pt x="6181" y="12082"/>
                    <a:pt x="7980" y="12330"/>
                    <a:pt x="8586" y="12417"/>
                  </a:cubicBezTo>
                  <a:cubicBezTo>
                    <a:pt x="10227" y="12651"/>
                    <a:pt x="11849" y="12531"/>
                    <a:pt x="13488" y="12417"/>
                  </a:cubicBezTo>
                  <a:cubicBezTo>
                    <a:pt x="17710" y="12129"/>
                    <a:pt x="21931" y="11975"/>
                    <a:pt x="26161" y="11942"/>
                  </a:cubicBezTo>
                  <a:cubicBezTo>
                    <a:pt x="27928" y="11922"/>
                    <a:pt x="33187" y="12009"/>
                    <a:pt x="31422" y="11942"/>
                  </a:cubicBezTo>
                  <a:cubicBezTo>
                    <a:pt x="28211" y="11814"/>
                    <a:pt x="38715" y="11942"/>
                    <a:pt x="38715" y="11942"/>
                  </a:cubicBezTo>
                  <a:cubicBezTo>
                    <a:pt x="38715" y="11942"/>
                    <a:pt x="35848" y="10797"/>
                    <a:pt x="31900" y="9310"/>
                  </a:cubicBezTo>
                  <a:cubicBezTo>
                    <a:pt x="33573" y="9879"/>
                    <a:pt x="28641" y="8044"/>
                    <a:pt x="26999" y="7394"/>
                  </a:cubicBezTo>
                  <a:cubicBezTo>
                    <a:pt x="23063" y="5840"/>
                    <a:pt x="19121" y="4273"/>
                    <a:pt x="15282" y="2492"/>
                  </a:cubicBezTo>
                  <a:cubicBezTo>
                    <a:pt x="13791" y="1802"/>
                    <a:pt x="12352" y="1192"/>
                    <a:pt x="10739" y="817"/>
                  </a:cubicBezTo>
                  <a:cubicBezTo>
                    <a:pt x="10141" y="684"/>
                    <a:pt x="8383" y="215"/>
                    <a:pt x="8945" y="463"/>
                  </a:cubicBezTo>
                  <a:cubicBezTo>
                    <a:pt x="13516" y="2452"/>
                    <a:pt x="9007" y="442"/>
                    <a:pt x="7033" y="10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6" name="Google Shape;1656;p8"/>
            <p:cNvSpPr/>
            <p:nvPr/>
          </p:nvSpPr>
          <p:spPr>
            <a:xfrm>
              <a:off x="1631807" y="2734290"/>
              <a:ext cx="37961" cy="15303"/>
            </a:xfrm>
            <a:custGeom>
              <a:avLst/>
              <a:gdLst/>
              <a:ahLst/>
              <a:cxnLst/>
              <a:rect l="l" t="t" r="r" b="b"/>
              <a:pathLst>
                <a:path w="37961" h="15303" extrusionOk="0">
                  <a:moveTo>
                    <a:pt x="4008" y="290"/>
                  </a:moveTo>
                  <a:cubicBezTo>
                    <a:pt x="2570" y="752"/>
                    <a:pt x="1400" y="1823"/>
                    <a:pt x="660" y="3277"/>
                  </a:cubicBezTo>
                  <a:cubicBezTo>
                    <a:pt x="-820" y="6183"/>
                    <a:pt x="264" y="9686"/>
                    <a:pt x="3171" y="11166"/>
                  </a:cubicBezTo>
                  <a:cubicBezTo>
                    <a:pt x="20730" y="12834"/>
                    <a:pt x="26586" y="13242"/>
                    <a:pt x="20746" y="12841"/>
                  </a:cubicBezTo>
                  <a:cubicBezTo>
                    <a:pt x="15602" y="12492"/>
                    <a:pt x="10475" y="12084"/>
                    <a:pt x="5322" y="12244"/>
                  </a:cubicBezTo>
                  <a:cubicBezTo>
                    <a:pt x="4514" y="12271"/>
                    <a:pt x="6710" y="13055"/>
                    <a:pt x="7475" y="13316"/>
                  </a:cubicBezTo>
                  <a:cubicBezTo>
                    <a:pt x="8226" y="13577"/>
                    <a:pt x="9087" y="13637"/>
                    <a:pt x="9866" y="13798"/>
                  </a:cubicBezTo>
                  <a:cubicBezTo>
                    <a:pt x="10968" y="14019"/>
                    <a:pt x="13281" y="14381"/>
                    <a:pt x="14409" y="14515"/>
                  </a:cubicBezTo>
                  <a:cubicBezTo>
                    <a:pt x="19870" y="15171"/>
                    <a:pt x="25410" y="15446"/>
                    <a:pt x="30908" y="15231"/>
                  </a:cubicBezTo>
                  <a:cubicBezTo>
                    <a:pt x="32735" y="15164"/>
                    <a:pt x="34471" y="14970"/>
                    <a:pt x="36288" y="14756"/>
                  </a:cubicBezTo>
                  <a:cubicBezTo>
                    <a:pt x="36716" y="14702"/>
                    <a:pt x="37178" y="14696"/>
                    <a:pt x="37603" y="14635"/>
                  </a:cubicBezTo>
                  <a:cubicBezTo>
                    <a:pt x="37737" y="14615"/>
                    <a:pt x="37801" y="14535"/>
                    <a:pt x="37962" y="14515"/>
                  </a:cubicBezTo>
                  <a:cubicBezTo>
                    <a:pt x="37696" y="14488"/>
                    <a:pt x="37919" y="14414"/>
                    <a:pt x="37722" y="14394"/>
                  </a:cubicBezTo>
                  <a:cubicBezTo>
                    <a:pt x="37491" y="14347"/>
                    <a:pt x="37232" y="14327"/>
                    <a:pt x="37005" y="14274"/>
                  </a:cubicBezTo>
                  <a:cubicBezTo>
                    <a:pt x="36487" y="14153"/>
                    <a:pt x="36089" y="14053"/>
                    <a:pt x="35571" y="13919"/>
                  </a:cubicBezTo>
                  <a:cubicBezTo>
                    <a:pt x="34112" y="13530"/>
                    <a:pt x="32697" y="13082"/>
                    <a:pt x="31266" y="12599"/>
                  </a:cubicBezTo>
                  <a:cubicBezTo>
                    <a:pt x="26418" y="10979"/>
                    <a:pt x="21560" y="8835"/>
                    <a:pt x="17278" y="6029"/>
                  </a:cubicBezTo>
                  <a:cubicBezTo>
                    <a:pt x="15580" y="4911"/>
                    <a:pt x="14133" y="3585"/>
                    <a:pt x="12377" y="2560"/>
                  </a:cubicBezTo>
                  <a:cubicBezTo>
                    <a:pt x="11790" y="2219"/>
                    <a:pt x="9846" y="1321"/>
                    <a:pt x="10464" y="1602"/>
                  </a:cubicBezTo>
                  <a:cubicBezTo>
                    <a:pt x="14782" y="3572"/>
                    <a:pt x="10503" y="1609"/>
                    <a:pt x="8550" y="645"/>
                  </a:cubicBezTo>
                  <a:cubicBezTo>
                    <a:pt x="7097" y="-92"/>
                    <a:pt x="5445" y="-179"/>
                    <a:pt x="4008" y="29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7" name="Google Shape;1657;p8"/>
            <p:cNvSpPr/>
            <p:nvPr/>
          </p:nvSpPr>
          <p:spPr>
            <a:xfrm>
              <a:off x="1701746" y="2697147"/>
              <a:ext cx="25767" cy="28224"/>
            </a:xfrm>
            <a:custGeom>
              <a:avLst/>
              <a:gdLst/>
              <a:ahLst/>
              <a:cxnLst/>
              <a:rect l="l" t="t" r="r" b="b"/>
              <a:pathLst>
                <a:path w="25767" h="28224" extrusionOk="0">
                  <a:moveTo>
                    <a:pt x="6279" y="9"/>
                  </a:moveTo>
                  <a:cubicBezTo>
                    <a:pt x="4771" y="-78"/>
                    <a:pt x="3193" y="478"/>
                    <a:pt x="1976" y="1563"/>
                  </a:cubicBezTo>
                  <a:cubicBezTo>
                    <a:pt x="-459" y="3733"/>
                    <a:pt x="-673" y="7496"/>
                    <a:pt x="1498" y="9934"/>
                  </a:cubicBezTo>
                  <a:cubicBezTo>
                    <a:pt x="8784" y="15439"/>
                    <a:pt x="7480" y="14448"/>
                    <a:pt x="8790" y="15433"/>
                  </a:cubicBezTo>
                  <a:cubicBezTo>
                    <a:pt x="8226" y="15212"/>
                    <a:pt x="7620" y="14509"/>
                    <a:pt x="7117" y="14957"/>
                  </a:cubicBezTo>
                  <a:cubicBezTo>
                    <a:pt x="5202" y="16665"/>
                    <a:pt x="11351" y="17790"/>
                    <a:pt x="13453" y="19257"/>
                  </a:cubicBezTo>
                  <a:cubicBezTo>
                    <a:pt x="15539" y="20717"/>
                    <a:pt x="17771" y="25378"/>
                    <a:pt x="19670" y="23684"/>
                  </a:cubicBezTo>
                  <a:cubicBezTo>
                    <a:pt x="21559" y="21996"/>
                    <a:pt x="25767" y="28224"/>
                    <a:pt x="25767" y="28224"/>
                  </a:cubicBezTo>
                  <a:cubicBezTo>
                    <a:pt x="25767" y="28224"/>
                    <a:pt x="24026" y="25211"/>
                    <a:pt x="21942" y="21648"/>
                  </a:cubicBezTo>
                  <a:cubicBezTo>
                    <a:pt x="23841" y="19953"/>
                    <a:pt x="19446" y="17194"/>
                    <a:pt x="18235" y="14957"/>
                  </a:cubicBezTo>
                  <a:cubicBezTo>
                    <a:pt x="17015" y="12700"/>
                    <a:pt x="16684" y="6431"/>
                    <a:pt x="14768" y="8139"/>
                  </a:cubicBezTo>
                  <a:cubicBezTo>
                    <a:pt x="12839" y="9861"/>
                    <a:pt x="14693" y="8159"/>
                    <a:pt x="10345" y="2045"/>
                  </a:cubicBezTo>
                  <a:cubicBezTo>
                    <a:pt x="9259" y="826"/>
                    <a:pt x="7789" y="96"/>
                    <a:pt x="6279" y="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8" name="Google Shape;1658;p8"/>
            <p:cNvSpPr/>
            <p:nvPr/>
          </p:nvSpPr>
          <p:spPr>
            <a:xfrm>
              <a:off x="1868588" y="2746839"/>
              <a:ext cx="12605" cy="47514"/>
            </a:xfrm>
            <a:custGeom>
              <a:avLst/>
              <a:gdLst/>
              <a:ahLst/>
              <a:cxnLst/>
              <a:rect l="l" t="t" r="r" b="b"/>
              <a:pathLst>
                <a:path w="12605" h="47514" extrusionOk="0">
                  <a:moveTo>
                    <a:pt x="7414" y="51"/>
                  </a:moveTo>
                  <a:cubicBezTo>
                    <a:pt x="4180" y="-378"/>
                    <a:pt x="1267" y="1959"/>
                    <a:pt x="838" y="5194"/>
                  </a:cubicBezTo>
                  <a:cubicBezTo>
                    <a:pt x="510" y="7471"/>
                    <a:pt x="19" y="9822"/>
                    <a:pt x="1" y="12126"/>
                  </a:cubicBezTo>
                  <a:cubicBezTo>
                    <a:pt x="-30" y="16405"/>
                    <a:pt x="570" y="20759"/>
                    <a:pt x="718" y="25038"/>
                  </a:cubicBezTo>
                  <a:cubicBezTo>
                    <a:pt x="980" y="32553"/>
                    <a:pt x="1087" y="40007"/>
                    <a:pt x="1197" y="47514"/>
                  </a:cubicBezTo>
                  <a:cubicBezTo>
                    <a:pt x="3263" y="40295"/>
                    <a:pt x="5204" y="33061"/>
                    <a:pt x="7414" y="25875"/>
                  </a:cubicBezTo>
                  <a:cubicBezTo>
                    <a:pt x="8674" y="21783"/>
                    <a:pt x="10395" y="17818"/>
                    <a:pt x="11479" y="13680"/>
                  </a:cubicBezTo>
                  <a:cubicBezTo>
                    <a:pt x="12064" y="11449"/>
                    <a:pt x="12278" y="9032"/>
                    <a:pt x="12555" y="6748"/>
                  </a:cubicBezTo>
                  <a:cubicBezTo>
                    <a:pt x="12984" y="3513"/>
                    <a:pt x="10647" y="479"/>
                    <a:pt x="7414" y="5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9" name="Google Shape;1659;p8"/>
            <p:cNvSpPr/>
            <p:nvPr/>
          </p:nvSpPr>
          <p:spPr>
            <a:xfrm>
              <a:off x="1746557" y="2570702"/>
              <a:ext cx="15508" cy="28781"/>
            </a:xfrm>
            <a:custGeom>
              <a:avLst/>
              <a:gdLst/>
              <a:ahLst/>
              <a:cxnLst/>
              <a:rect l="l" t="t" r="r" b="b"/>
              <a:pathLst>
                <a:path w="15508" h="28781" extrusionOk="0">
                  <a:moveTo>
                    <a:pt x="4389" y="204"/>
                  </a:moveTo>
                  <a:cubicBezTo>
                    <a:pt x="1242" y="1061"/>
                    <a:pt x="-648" y="4350"/>
                    <a:pt x="205" y="7497"/>
                  </a:cubicBezTo>
                  <a:cubicBezTo>
                    <a:pt x="358" y="7712"/>
                    <a:pt x="176" y="7531"/>
                    <a:pt x="325" y="7738"/>
                  </a:cubicBezTo>
                  <a:cubicBezTo>
                    <a:pt x="320" y="7792"/>
                    <a:pt x="403" y="8073"/>
                    <a:pt x="444" y="8214"/>
                  </a:cubicBezTo>
                  <a:cubicBezTo>
                    <a:pt x="526" y="8502"/>
                    <a:pt x="593" y="8770"/>
                    <a:pt x="683" y="9051"/>
                  </a:cubicBezTo>
                  <a:cubicBezTo>
                    <a:pt x="804" y="9433"/>
                    <a:pt x="897" y="9875"/>
                    <a:pt x="1042" y="10250"/>
                  </a:cubicBezTo>
                  <a:cubicBezTo>
                    <a:pt x="1638" y="11777"/>
                    <a:pt x="2640" y="12822"/>
                    <a:pt x="3672" y="14074"/>
                  </a:cubicBezTo>
                  <a:cubicBezTo>
                    <a:pt x="6323" y="17275"/>
                    <a:pt x="8836" y="20517"/>
                    <a:pt x="11443" y="23758"/>
                  </a:cubicBezTo>
                  <a:cubicBezTo>
                    <a:pt x="11863" y="24281"/>
                    <a:pt x="12336" y="24790"/>
                    <a:pt x="12758" y="25312"/>
                  </a:cubicBezTo>
                  <a:cubicBezTo>
                    <a:pt x="13204" y="25861"/>
                    <a:pt x="14465" y="27576"/>
                    <a:pt x="14074" y="26986"/>
                  </a:cubicBezTo>
                  <a:cubicBezTo>
                    <a:pt x="12071" y="23973"/>
                    <a:pt x="15508" y="28781"/>
                    <a:pt x="15508" y="28781"/>
                  </a:cubicBezTo>
                  <a:cubicBezTo>
                    <a:pt x="15508" y="28781"/>
                    <a:pt x="12983" y="12540"/>
                    <a:pt x="13596" y="16586"/>
                  </a:cubicBezTo>
                  <a:cubicBezTo>
                    <a:pt x="13996" y="19231"/>
                    <a:pt x="14300" y="21823"/>
                    <a:pt x="14671" y="24475"/>
                  </a:cubicBezTo>
                  <a:cubicBezTo>
                    <a:pt x="14461" y="23397"/>
                    <a:pt x="14139" y="21736"/>
                    <a:pt x="13954" y="20651"/>
                  </a:cubicBezTo>
                  <a:cubicBezTo>
                    <a:pt x="13324" y="16934"/>
                    <a:pt x="12860" y="13297"/>
                    <a:pt x="12758" y="9527"/>
                  </a:cubicBezTo>
                  <a:cubicBezTo>
                    <a:pt x="12718" y="8000"/>
                    <a:pt x="12512" y="6774"/>
                    <a:pt x="12041" y="5348"/>
                  </a:cubicBezTo>
                  <a:cubicBezTo>
                    <a:pt x="11970" y="5127"/>
                    <a:pt x="11873" y="4966"/>
                    <a:pt x="11802" y="4745"/>
                  </a:cubicBezTo>
                  <a:cubicBezTo>
                    <a:pt x="11765" y="4638"/>
                    <a:pt x="11665" y="4269"/>
                    <a:pt x="11683" y="4390"/>
                  </a:cubicBezTo>
                  <a:cubicBezTo>
                    <a:pt x="10829" y="1242"/>
                    <a:pt x="7538" y="-646"/>
                    <a:pt x="4389" y="20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0" name="Google Shape;1660;p8"/>
            <p:cNvSpPr/>
            <p:nvPr/>
          </p:nvSpPr>
          <p:spPr>
            <a:xfrm>
              <a:off x="1799562" y="2590352"/>
              <a:ext cx="21205" cy="53721"/>
            </a:xfrm>
            <a:custGeom>
              <a:avLst/>
              <a:gdLst/>
              <a:ahLst/>
              <a:cxnLst/>
              <a:rect l="l" t="t" r="r" b="b"/>
              <a:pathLst>
                <a:path w="21205" h="53721" extrusionOk="0">
                  <a:moveTo>
                    <a:pt x="4109" y="284"/>
                  </a:moveTo>
                  <a:cubicBezTo>
                    <a:pt x="1002" y="1275"/>
                    <a:pt x="-713" y="4591"/>
                    <a:pt x="283" y="7691"/>
                  </a:cubicBezTo>
                  <a:cubicBezTo>
                    <a:pt x="2900" y="15828"/>
                    <a:pt x="6884" y="23075"/>
                    <a:pt x="10565" y="30770"/>
                  </a:cubicBezTo>
                  <a:cubicBezTo>
                    <a:pt x="14211" y="38392"/>
                    <a:pt x="17663" y="46053"/>
                    <a:pt x="21205" y="53722"/>
                  </a:cubicBezTo>
                  <a:cubicBezTo>
                    <a:pt x="19630" y="45424"/>
                    <a:pt x="18005" y="37173"/>
                    <a:pt x="16542" y="28855"/>
                  </a:cubicBezTo>
                  <a:cubicBezTo>
                    <a:pt x="15067" y="20456"/>
                    <a:pt x="14122" y="12252"/>
                    <a:pt x="11521" y="4108"/>
                  </a:cubicBezTo>
                  <a:cubicBezTo>
                    <a:pt x="10526" y="1001"/>
                    <a:pt x="7215" y="-714"/>
                    <a:pt x="4109" y="28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1" name="Google Shape;1661;p8"/>
            <p:cNvSpPr/>
            <p:nvPr/>
          </p:nvSpPr>
          <p:spPr>
            <a:xfrm>
              <a:off x="1781330" y="2642172"/>
              <a:ext cx="12672" cy="39801"/>
            </a:xfrm>
            <a:custGeom>
              <a:avLst/>
              <a:gdLst/>
              <a:ahLst/>
              <a:cxnLst/>
              <a:rect l="l" t="t" r="r" b="b"/>
              <a:pathLst>
                <a:path w="12672" h="39801" extrusionOk="0">
                  <a:moveTo>
                    <a:pt x="4886" y="106"/>
                  </a:moveTo>
                  <a:cubicBezTo>
                    <a:pt x="1682" y="722"/>
                    <a:pt x="-510" y="3837"/>
                    <a:pt x="103" y="7045"/>
                  </a:cubicBezTo>
                  <a:cubicBezTo>
                    <a:pt x="6250" y="23440"/>
                    <a:pt x="7526" y="26520"/>
                    <a:pt x="6320" y="23419"/>
                  </a:cubicBezTo>
                  <a:cubicBezTo>
                    <a:pt x="4450" y="18618"/>
                    <a:pt x="2511" y="13809"/>
                    <a:pt x="462" y="9074"/>
                  </a:cubicBezTo>
                  <a:cubicBezTo>
                    <a:pt x="210" y="8491"/>
                    <a:pt x="795" y="10373"/>
                    <a:pt x="940" y="10989"/>
                  </a:cubicBezTo>
                  <a:cubicBezTo>
                    <a:pt x="1331" y="12657"/>
                    <a:pt x="2023" y="13990"/>
                    <a:pt x="2734" y="15530"/>
                  </a:cubicBezTo>
                  <a:cubicBezTo>
                    <a:pt x="4567" y="19508"/>
                    <a:pt x="6151" y="23654"/>
                    <a:pt x="7755" y="27726"/>
                  </a:cubicBezTo>
                  <a:cubicBezTo>
                    <a:pt x="8424" y="29427"/>
                    <a:pt x="10379" y="34477"/>
                    <a:pt x="9787" y="32749"/>
                  </a:cubicBezTo>
                  <a:cubicBezTo>
                    <a:pt x="8712" y="29601"/>
                    <a:pt x="12417" y="39801"/>
                    <a:pt x="12417" y="39801"/>
                  </a:cubicBezTo>
                  <a:cubicBezTo>
                    <a:pt x="12417" y="39801"/>
                    <a:pt x="12376" y="36653"/>
                    <a:pt x="12298" y="32267"/>
                  </a:cubicBezTo>
                  <a:cubicBezTo>
                    <a:pt x="12388" y="34095"/>
                    <a:pt x="12304" y="28597"/>
                    <a:pt x="12298" y="26768"/>
                  </a:cubicBezTo>
                  <a:cubicBezTo>
                    <a:pt x="12283" y="22395"/>
                    <a:pt x="12303" y="18109"/>
                    <a:pt x="12537" y="13735"/>
                  </a:cubicBezTo>
                  <a:cubicBezTo>
                    <a:pt x="12628" y="12041"/>
                    <a:pt x="12789" y="10407"/>
                    <a:pt x="12537" y="8719"/>
                  </a:cubicBezTo>
                  <a:cubicBezTo>
                    <a:pt x="12443" y="8089"/>
                    <a:pt x="12198" y="6167"/>
                    <a:pt x="12178" y="6804"/>
                  </a:cubicBezTo>
                  <a:cubicBezTo>
                    <a:pt x="12024" y="11960"/>
                    <a:pt x="12119" y="6804"/>
                    <a:pt x="11700" y="4774"/>
                  </a:cubicBezTo>
                  <a:cubicBezTo>
                    <a:pt x="11087" y="1566"/>
                    <a:pt x="8089" y="-503"/>
                    <a:pt x="4886" y="10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2" name="Google Shape;1662;p8"/>
            <p:cNvSpPr/>
            <p:nvPr/>
          </p:nvSpPr>
          <p:spPr>
            <a:xfrm>
              <a:off x="1906742" y="2797761"/>
              <a:ext cx="119647" cy="85838"/>
            </a:xfrm>
            <a:custGeom>
              <a:avLst/>
              <a:gdLst/>
              <a:ahLst/>
              <a:cxnLst/>
              <a:rect l="l" t="t" r="r" b="b"/>
              <a:pathLst>
                <a:path w="119647" h="85838" extrusionOk="0">
                  <a:moveTo>
                    <a:pt x="43" y="79417"/>
                  </a:moveTo>
                  <a:cubicBezTo>
                    <a:pt x="-1289" y="70335"/>
                    <a:pt x="28752" y="77722"/>
                    <a:pt x="57233" y="59988"/>
                  </a:cubicBezTo>
                  <a:cubicBezTo>
                    <a:pt x="89313" y="40017"/>
                    <a:pt x="96081" y="11399"/>
                    <a:pt x="98811" y="644"/>
                  </a:cubicBezTo>
                  <a:cubicBezTo>
                    <a:pt x="99321" y="-1366"/>
                    <a:pt x="120226" y="1709"/>
                    <a:pt x="119635" y="4655"/>
                  </a:cubicBezTo>
                  <a:cubicBezTo>
                    <a:pt x="111523" y="45100"/>
                    <a:pt x="82218" y="65949"/>
                    <a:pt x="62801" y="74970"/>
                  </a:cubicBezTo>
                  <a:cubicBezTo>
                    <a:pt x="28968" y="90688"/>
                    <a:pt x="1117" y="86750"/>
                    <a:pt x="43" y="79417"/>
                  </a:cubicBezTo>
                  <a:close/>
                </a:path>
              </a:pathLst>
            </a:custGeom>
            <a:solidFill>
              <a:srgbClr val="000000">
                <a:alpha val="1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3" name="Google Shape;1663;p8"/>
            <p:cNvSpPr/>
            <p:nvPr/>
          </p:nvSpPr>
          <p:spPr>
            <a:xfrm>
              <a:off x="1906322" y="2717647"/>
              <a:ext cx="52713" cy="167243"/>
            </a:xfrm>
            <a:custGeom>
              <a:avLst/>
              <a:gdLst/>
              <a:ahLst/>
              <a:cxnLst/>
              <a:rect l="l" t="t" r="r" b="b"/>
              <a:pathLst>
                <a:path w="52713" h="167243" extrusionOk="0">
                  <a:moveTo>
                    <a:pt x="1537" y="166865"/>
                  </a:moveTo>
                  <a:cubicBezTo>
                    <a:pt x="-6735" y="162880"/>
                    <a:pt x="20645" y="115497"/>
                    <a:pt x="29920" y="83256"/>
                  </a:cubicBezTo>
                  <a:cubicBezTo>
                    <a:pt x="40368" y="46937"/>
                    <a:pt x="26229" y="21152"/>
                    <a:pt x="21055" y="11341"/>
                  </a:cubicBezTo>
                  <a:cubicBezTo>
                    <a:pt x="20088" y="9506"/>
                    <a:pt x="37671" y="-2214"/>
                    <a:pt x="39207" y="371"/>
                  </a:cubicBezTo>
                  <a:cubicBezTo>
                    <a:pt x="60266" y="35839"/>
                    <a:pt x="52467" y="70946"/>
                    <a:pt x="44088" y="90650"/>
                  </a:cubicBezTo>
                  <a:cubicBezTo>
                    <a:pt x="29487" y="124980"/>
                    <a:pt x="12055" y="171935"/>
                    <a:pt x="1537" y="166865"/>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664" name="Google Shape;1664;p8"/>
          <p:cNvGrpSpPr/>
          <p:nvPr/>
        </p:nvGrpSpPr>
        <p:grpSpPr>
          <a:xfrm rot="-8257777">
            <a:off x="9173187" y="-220716"/>
            <a:ext cx="1084697" cy="1571086"/>
            <a:chOff x="4515650" y="3681493"/>
            <a:chExt cx="809882" cy="1173106"/>
          </a:xfrm>
        </p:grpSpPr>
        <p:sp>
          <p:nvSpPr>
            <p:cNvPr id="1665" name="Google Shape;1665;p8"/>
            <p:cNvSpPr/>
            <p:nvPr/>
          </p:nvSpPr>
          <p:spPr>
            <a:xfrm>
              <a:off x="4747612" y="3681493"/>
              <a:ext cx="577732" cy="964030"/>
            </a:xfrm>
            <a:custGeom>
              <a:avLst/>
              <a:gdLst/>
              <a:ahLst/>
              <a:cxnLst/>
              <a:rect l="l" t="t" r="r" b="b"/>
              <a:pathLst>
                <a:path w="577732" h="964030" extrusionOk="0">
                  <a:moveTo>
                    <a:pt x="0" y="963603"/>
                  </a:moveTo>
                  <a:cubicBezTo>
                    <a:pt x="0" y="963603"/>
                    <a:pt x="162268" y="737691"/>
                    <a:pt x="297473" y="451764"/>
                  </a:cubicBezTo>
                  <a:cubicBezTo>
                    <a:pt x="396893" y="241523"/>
                    <a:pt x="466445" y="0"/>
                    <a:pt x="466445" y="0"/>
                  </a:cubicBezTo>
                  <a:cubicBezTo>
                    <a:pt x="466445" y="0"/>
                    <a:pt x="727035" y="302616"/>
                    <a:pt x="450693" y="725421"/>
                  </a:cubicBezTo>
                  <a:cubicBezTo>
                    <a:pt x="281044" y="984980"/>
                    <a:pt x="0" y="963603"/>
                    <a:pt x="0" y="963603"/>
                  </a:cubicBezTo>
                  <a:close/>
                </a:path>
              </a:pathLst>
            </a:custGeom>
            <a:solidFill>
              <a:srgbClr val="815C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6" name="Google Shape;1666;p8"/>
            <p:cNvSpPr/>
            <p:nvPr/>
          </p:nvSpPr>
          <p:spPr>
            <a:xfrm>
              <a:off x="4758676" y="3804622"/>
              <a:ext cx="464040" cy="827694"/>
            </a:xfrm>
            <a:custGeom>
              <a:avLst/>
              <a:gdLst/>
              <a:ahLst/>
              <a:cxnLst/>
              <a:rect l="l" t="t" r="r" b="b"/>
              <a:pathLst>
                <a:path w="464040" h="827694" extrusionOk="0">
                  <a:moveTo>
                    <a:pt x="0" y="827695"/>
                  </a:moveTo>
                  <a:cubicBezTo>
                    <a:pt x="0" y="827695"/>
                    <a:pt x="183458" y="638852"/>
                    <a:pt x="266236" y="477555"/>
                  </a:cubicBezTo>
                  <a:cubicBezTo>
                    <a:pt x="390612" y="235194"/>
                    <a:pt x="464040" y="0"/>
                    <a:pt x="464040" y="0"/>
                  </a:cubicBezTo>
                  <a:cubicBezTo>
                    <a:pt x="464040" y="0"/>
                    <a:pt x="413804" y="333966"/>
                    <a:pt x="306748" y="500601"/>
                  </a:cubicBezTo>
                  <a:cubicBezTo>
                    <a:pt x="199692" y="667235"/>
                    <a:pt x="0" y="827695"/>
                    <a:pt x="0" y="827695"/>
                  </a:cubicBezTo>
                  <a:close/>
                </a:path>
              </a:pathLst>
            </a:custGeom>
            <a:solidFill>
              <a:srgbClr val="000000">
                <a:alpha val="1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7" name="Google Shape;1667;p8"/>
            <p:cNvSpPr/>
            <p:nvPr/>
          </p:nvSpPr>
          <p:spPr>
            <a:xfrm>
              <a:off x="4988228" y="3699207"/>
              <a:ext cx="337304" cy="790784"/>
            </a:xfrm>
            <a:custGeom>
              <a:avLst/>
              <a:gdLst/>
              <a:ahLst/>
              <a:cxnLst/>
              <a:rect l="l" t="t" r="r" b="b"/>
              <a:pathLst>
                <a:path w="337304" h="790784" extrusionOk="0">
                  <a:moveTo>
                    <a:pt x="238961" y="0"/>
                  </a:moveTo>
                  <a:cubicBezTo>
                    <a:pt x="238841" y="41007"/>
                    <a:pt x="236831" y="97773"/>
                    <a:pt x="228969" y="162295"/>
                  </a:cubicBezTo>
                  <a:cubicBezTo>
                    <a:pt x="218528" y="247892"/>
                    <a:pt x="192482" y="345599"/>
                    <a:pt x="167589" y="435469"/>
                  </a:cubicBezTo>
                  <a:cubicBezTo>
                    <a:pt x="154897" y="481285"/>
                    <a:pt x="136225" y="521348"/>
                    <a:pt x="120466" y="552277"/>
                  </a:cubicBezTo>
                  <a:cubicBezTo>
                    <a:pt x="67143" y="656948"/>
                    <a:pt x="14650" y="696837"/>
                    <a:pt x="2568" y="739318"/>
                  </a:cubicBezTo>
                  <a:cubicBezTo>
                    <a:pt x="-19392" y="816531"/>
                    <a:pt x="104467" y="797845"/>
                    <a:pt x="184861" y="742479"/>
                  </a:cubicBezTo>
                  <a:cubicBezTo>
                    <a:pt x="193426" y="731328"/>
                    <a:pt x="201999" y="720117"/>
                    <a:pt x="210103" y="707713"/>
                  </a:cubicBezTo>
                  <a:cubicBezTo>
                    <a:pt x="448539" y="342900"/>
                    <a:pt x="287697" y="68667"/>
                    <a:pt x="238961" y="0"/>
                  </a:cubicBezTo>
                  <a:close/>
                </a:path>
              </a:pathLst>
            </a:custGeom>
            <a:solidFill>
              <a:srgbClr val="9779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8" name="Google Shape;1668;p8"/>
            <p:cNvSpPr/>
            <p:nvPr/>
          </p:nvSpPr>
          <p:spPr>
            <a:xfrm>
              <a:off x="5074655" y="3821828"/>
              <a:ext cx="214181" cy="623698"/>
            </a:xfrm>
            <a:custGeom>
              <a:avLst/>
              <a:gdLst/>
              <a:ahLst/>
              <a:cxnLst/>
              <a:rect l="l" t="t" r="r" b="b"/>
              <a:pathLst>
                <a:path w="214181" h="623698" extrusionOk="0">
                  <a:moveTo>
                    <a:pt x="174997" y="0"/>
                  </a:moveTo>
                  <a:cubicBezTo>
                    <a:pt x="174997" y="0"/>
                    <a:pt x="183510" y="148820"/>
                    <a:pt x="129470" y="300566"/>
                  </a:cubicBezTo>
                  <a:cubicBezTo>
                    <a:pt x="67761" y="473825"/>
                    <a:pt x="-25800" y="601555"/>
                    <a:pt x="6655" y="621955"/>
                  </a:cubicBezTo>
                  <a:cubicBezTo>
                    <a:pt x="39110" y="642361"/>
                    <a:pt x="145750" y="479979"/>
                    <a:pt x="193710" y="326204"/>
                  </a:cubicBezTo>
                  <a:cubicBezTo>
                    <a:pt x="248909" y="149208"/>
                    <a:pt x="174997" y="0"/>
                    <a:pt x="174997" y="0"/>
                  </a:cubicBezTo>
                  <a:close/>
                </a:path>
              </a:pathLst>
            </a:custGeom>
            <a:solidFill>
              <a:srgbClr val="AB8F5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9" name="Google Shape;1669;p8"/>
            <p:cNvSpPr/>
            <p:nvPr/>
          </p:nvSpPr>
          <p:spPr>
            <a:xfrm>
              <a:off x="5257903" y="3790806"/>
              <a:ext cx="58545" cy="389392"/>
            </a:xfrm>
            <a:custGeom>
              <a:avLst/>
              <a:gdLst/>
              <a:ahLst/>
              <a:cxnLst/>
              <a:rect l="l" t="t" r="r" b="b"/>
              <a:pathLst>
                <a:path w="58545" h="389392" extrusionOk="0">
                  <a:moveTo>
                    <a:pt x="0" y="0"/>
                  </a:moveTo>
                  <a:cubicBezTo>
                    <a:pt x="0" y="0"/>
                    <a:pt x="39628" y="67549"/>
                    <a:pt x="42709" y="164893"/>
                  </a:cubicBezTo>
                  <a:cubicBezTo>
                    <a:pt x="45789" y="262245"/>
                    <a:pt x="12330" y="389392"/>
                    <a:pt x="12330" y="389392"/>
                  </a:cubicBezTo>
                  <a:cubicBezTo>
                    <a:pt x="12330" y="389392"/>
                    <a:pt x="61488" y="261923"/>
                    <a:pt x="58407" y="164578"/>
                  </a:cubicBezTo>
                  <a:cubicBezTo>
                    <a:pt x="55326" y="67227"/>
                    <a:pt x="0" y="0"/>
                    <a:pt x="0" y="0"/>
                  </a:cubicBezTo>
                  <a:close/>
                </a:path>
              </a:pathLst>
            </a:custGeom>
            <a:solidFill>
              <a:srgbClr val="E1CA9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0" name="Google Shape;1670;p8"/>
            <p:cNvSpPr/>
            <p:nvPr/>
          </p:nvSpPr>
          <p:spPr>
            <a:xfrm>
              <a:off x="5116457" y="4014783"/>
              <a:ext cx="178455" cy="214781"/>
            </a:xfrm>
            <a:custGeom>
              <a:avLst/>
              <a:gdLst/>
              <a:ahLst/>
              <a:cxnLst/>
              <a:rect l="l" t="t" r="r" b="b"/>
              <a:pathLst>
                <a:path w="178455" h="214781" extrusionOk="0">
                  <a:moveTo>
                    <a:pt x="10877" y="186291"/>
                  </a:moveTo>
                  <a:cubicBezTo>
                    <a:pt x="10877" y="186291"/>
                    <a:pt x="47718" y="135968"/>
                    <a:pt x="76911" y="100010"/>
                  </a:cubicBezTo>
                  <a:cubicBezTo>
                    <a:pt x="118843" y="48375"/>
                    <a:pt x="178455" y="0"/>
                    <a:pt x="178455" y="0"/>
                  </a:cubicBezTo>
                  <a:cubicBezTo>
                    <a:pt x="178455" y="0"/>
                    <a:pt x="118568" y="58842"/>
                    <a:pt x="85698" y="100372"/>
                  </a:cubicBezTo>
                  <a:cubicBezTo>
                    <a:pt x="48227" y="147735"/>
                    <a:pt x="0" y="214781"/>
                    <a:pt x="0" y="214781"/>
                  </a:cubicBezTo>
                  <a:lnTo>
                    <a:pt x="10877" y="186291"/>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1" name="Google Shape;1671;p8"/>
            <p:cNvSpPr/>
            <p:nvPr/>
          </p:nvSpPr>
          <p:spPr>
            <a:xfrm>
              <a:off x="4954169" y="4280731"/>
              <a:ext cx="259210" cy="189572"/>
            </a:xfrm>
            <a:custGeom>
              <a:avLst/>
              <a:gdLst/>
              <a:ahLst/>
              <a:cxnLst/>
              <a:rect l="l" t="t" r="r" b="b"/>
              <a:pathLst>
                <a:path w="259210" h="189572" extrusionOk="0">
                  <a:moveTo>
                    <a:pt x="31598" y="151298"/>
                  </a:moveTo>
                  <a:cubicBezTo>
                    <a:pt x="31598" y="151298"/>
                    <a:pt x="109413" y="92569"/>
                    <a:pt x="144145" y="69691"/>
                  </a:cubicBezTo>
                  <a:cubicBezTo>
                    <a:pt x="222604" y="18022"/>
                    <a:pt x="259211" y="0"/>
                    <a:pt x="259211" y="0"/>
                  </a:cubicBezTo>
                  <a:cubicBezTo>
                    <a:pt x="259211" y="0"/>
                    <a:pt x="208861" y="41067"/>
                    <a:pt x="148304" y="83334"/>
                  </a:cubicBezTo>
                  <a:cubicBezTo>
                    <a:pt x="109339" y="110525"/>
                    <a:pt x="0" y="189573"/>
                    <a:pt x="0" y="189573"/>
                  </a:cubicBezTo>
                  <a:lnTo>
                    <a:pt x="31598" y="151298"/>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2" name="Google Shape;1672;p8"/>
            <p:cNvSpPr/>
            <p:nvPr/>
          </p:nvSpPr>
          <p:spPr>
            <a:xfrm>
              <a:off x="4785652" y="4507333"/>
              <a:ext cx="269189" cy="128058"/>
            </a:xfrm>
            <a:custGeom>
              <a:avLst/>
              <a:gdLst/>
              <a:ahLst/>
              <a:cxnLst/>
              <a:rect l="l" t="t" r="r" b="b"/>
              <a:pathLst>
                <a:path w="269189" h="128058" extrusionOk="0">
                  <a:moveTo>
                    <a:pt x="34411" y="95671"/>
                  </a:moveTo>
                  <a:cubicBezTo>
                    <a:pt x="34411" y="95671"/>
                    <a:pt x="100633" y="76811"/>
                    <a:pt x="140060" y="61193"/>
                  </a:cubicBezTo>
                  <a:cubicBezTo>
                    <a:pt x="219329" y="29776"/>
                    <a:pt x="269190" y="0"/>
                    <a:pt x="269190" y="0"/>
                  </a:cubicBezTo>
                  <a:cubicBezTo>
                    <a:pt x="269190" y="0"/>
                    <a:pt x="203182" y="49955"/>
                    <a:pt x="134916" y="77896"/>
                  </a:cubicBezTo>
                  <a:cubicBezTo>
                    <a:pt x="90018" y="96267"/>
                    <a:pt x="0" y="128059"/>
                    <a:pt x="0" y="128059"/>
                  </a:cubicBezTo>
                  <a:lnTo>
                    <a:pt x="34411" y="95671"/>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673" name="Google Shape;1673;p8"/>
            <p:cNvGrpSpPr/>
            <p:nvPr/>
          </p:nvGrpSpPr>
          <p:grpSpPr>
            <a:xfrm>
              <a:off x="4515650" y="3715616"/>
              <a:ext cx="781653" cy="1138983"/>
              <a:chOff x="4515650" y="3715616"/>
              <a:chExt cx="781653" cy="1138983"/>
            </a:xfrm>
          </p:grpSpPr>
          <p:sp>
            <p:nvSpPr>
              <p:cNvPr id="1674" name="Google Shape;1674;p8"/>
              <p:cNvSpPr/>
              <p:nvPr/>
            </p:nvSpPr>
            <p:spPr>
              <a:xfrm>
                <a:off x="4515650" y="3715616"/>
                <a:ext cx="710074" cy="1138983"/>
              </a:xfrm>
              <a:custGeom>
                <a:avLst/>
                <a:gdLst/>
                <a:ahLst/>
                <a:cxnLst/>
                <a:rect l="l" t="t" r="r" b="b"/>
                <a:pathLst>
                  <a:path w="710074" h="1138983" extrusionOk="0">
                    <a:moveTo>
                      <a:pt x="75" y="1105551"/>
                    </a:moveTo>
                    <a:cubicBezTo>
                      <a:pt x="75" y="1105551"/>
                      <a:pt x="-1258" y="1115992"/>
                      <a:pt x="7302" y="1127116"/>
                    </a:cubicBezTo>
                    <a:cubicBezTo>
                      <a:pt x="17455" y="1140310"/>
                      <a:pt x="26556" y="1138944"/>
                      <a:pt x="26556" y="1138944"/>
                    </a:cubicBezTo>
                    <a:cubicBezTo>
                      <a:pt x="26556" y="1138944"/>
                      <a:pt x="461517" y="796218"/>
                      <a:pt x="578277" y="566227"/>
                    </a:cubicBezTo>
                    <a:cubicBezTo>
                      <a:pt x="720587" y="285899"/>
                      <a:pt x="709892" y="0"/>
                      <a:pt x="709892" y="0"/>
                    </a:cubicBezTo>
                    <a:cubicBezTo>
                      <a:pt x="709892" y="0"/>
                      <a:pt x="701018" y="318562"/>
                      <a:pt x="559572" y="566709"/>
                    </a:cubicBezTo>
                    <a:cubicBezTo>
                      <a:pt x="406686" y="834928"/>
                      <a:pt x="75" y="1105551"/>
                      <a:pt x="75" y="1105551"/>
                    </a:cubicBez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5" name="Google Shape;1675;p8"/>
              <p:cNvSpPr/>
              <p:nvPr/>
            </p:nvSpPr>
            <p:spPr>
              <a:xfrm>
                <a:off x="5134051" y="4014005"/>
                <a:ext cx="163252" cy="179272"/>
              </a:xfrm>
              <a:custGeom>
                <a:avLst/>
                <a:gdLst/>
                <a:ahLst/>
                <a:cxnLst/>
                <a:rect l="l" t="t" r="r" b="b"/>
                <a:pathLst>
                  <a:path w="163252" h="179272" extrusionOk="0">
                    <a:moveTo>
                      <a:pt x="9845" y="153876"/>
                    </a:moveTo>
                    <a:cubicBezTo>
                      <a:pt x="9845" y="153876"/>
                      <a:pt x="43512" y="111248"/>
                      <a:pt x="70214" y="81151"/>
                    </a:cubicBezTo>
                    <a:cubicBezTo>
                      <a:pt x="108569" y="37920"/>
                      <a:pt x="163252" y="0"/>
                      <a:pt x="163252" y="0"/>
                    </a:cubicBezTo>
                    <a:cubicBezTo>
                      <a:pt x="163252" y="0"/>
                      <a:pt x="108382" y="47725"/>
                      <a:pt x="78325" y="82604"/>
                    </a:cubicBezTo>
                    <a:cubicBezTo>
                      <a:pt x="44055" y="122366"/>
                      <a:pt x="0" y="179272"/>
                      <a:pt x="0" y="179272"/>
                    </a:cubicBezTo>
                    <a:lnTo>
                      <a:pt x="9845" y="153876"/>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6" name="Google Shape;1676;p8"/>
              <p:cNvSpPr/>
              <p:nvPr/>
            </p:nvSpPr>
            <p:spPr>
              <a:xfrm>
                <a:off x="4974073" y="4269714"/>
                <a:ext cx="253116" cy="180779"/>
              </a:xfrm>
              <a:custGeom>
                <a:avLst/>
                <a:gdLst/>
                <a:ahLst/>
                <a:cxnLst/>
                <a:rect l="l" t="t" r="r" b="b"/>
                <a:pathLst>
                  <a:path w="253116" h="180779" extrusionOk="0">
                    <a:moveTo>
                      <a:pt x="31055" y="143616"/>
                    </a:moveTo>
                    <a:cubicBezTo>
                      <a:pt x="31055" y="143616"/>
                      <a:pt x="107404" y="83977"/>
                      <a:pt x="141286" y="62271"/>
                    </a:cubicBezTo>
                    <a:cubicBezTo>
                      <a:pt x="217822" y="13247"/>
                      <a:pt x="253117" y="0"/>
                      <a:pt x="253117" y="0"/>
                    </a:cubicBezTo>
                    <a:cubicBezTo>
                      <a:pt x="253117" y="0"/>
                      <a:pt x="222517" y="19737"/>
                      <a:pt x="143033" y="78244"/>
                    </a:cubicBezTo>
                    <a:cubicBezTo>
                      <a:pt x="105958" y="105535"/>
                      <a:pt x="0" y="180779"/>
                      <a:pt x="0" y="180779"/>
                    </a:cubicBezTo>
                    <a:lnTo>
                      <a:pt x="31055" y="143616"/>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7" name="Google Shape;1677;p8"/>
              <p:cNvSpPr/>
              <p:nvPr/>
            </p:nvSpPr>
            <p:spPr>
              <a:xfrm>
                <a:off x="4812528" y="4496624"/>
                <a:ext cx="255627" cy="121783"/>
              </a:xfrm>
              <a:custGeom>
                <a:avLst/>
                <a:gdLst/>
                <a:ahLst/>
                <a:cxnLst/>
                <a:rect l="l" t="t" r="r" b="b"/>
                <a:pathLst>
                  <a:path w="255627" h="121783" extrusionOk="0">
                    <a:moveTo>
                      <a:pt x="32602" y="90252"/>
                    </a:moveTo>
                    <a:cubicBezTo>
                      <a:pt x="32602" y="90252"/>
                      <a:pt x="95543" y="72893"/>
                      <a:pt x="132994" y="58179"/>
                    </a:cubicBezTo>
                    <a:cubicBezTo>
                      <a:pt x="208305" y="28597"/>
                      <a:pt x="255628" y="0"/>
                      <a:pt x="255628" y="0"/>
                    </a:cubicBezTo>
                    <a:cubicBezTo>
                      <a:pt x="255628" y="0"/>
                      <a:pt x="193035" y="48348"/>
                      <a:pt x="128179" y="74715"/>
                    </a:cubicBezTo>
                    <a:cubicBezTo>
                      <a:pt x="85531" y="92047"/>
                      <a:pt x="0" y="121783"/>
                      <a:pt x="0" y="121783"/>
                    </a:cubicBezTo>
                    <a:lnTo>
                      <a:pt x="32602" y="90252"/>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8" name="Google Shape;1678;p8"/>
              <p:cNvSpPr/>
              <p:nvPr/>
            </p:nvSpPr>
            <p:spPr>
              <a:xfrm>
                <a:off x="5163914" y="3921838"/>
                <a:ext cx="11216" cy="149469"/>
              </a:xfrm>
              <a:custGeom>
                <a:avLst/>
                <a:gdLst/>
                <a:ahLst/>
                <a:cxnLst/>
                <a:rect l="l" t="t" r="r" b="b"/>
                <a:pathLst>
                  <a:path w="11216" h="149469" extrusionOk="0">
                    <a:moveTo>
                      <a:pt x="0" y="149470"/>
                    </a:moveTo>
                    <a:cubicBezTo>
                      <a:pt x="0" y="149470"/>
                      <a:pt x="3737" y="127154"/>
                      <a:pt x="5519" y="78914"/>
                    </a:cubicBezTo>
                    <a:cubicBezTo>
                      <a:pt x="7293" y="30674"/>
                      <a:pt x="2056" y="0"/>
                      <a:pt x="2056" y="0"/>
                    </a:cubicBezTo>
                    <a:cubicBezTo>
                      <a:pt x="2056" y="0"/>
                      <a:pt x="10026" y="40666"/>
                      <a:pt x="11104" y="78854"/>
                    </a:cubicBezTo>
                    <a:cubicBezTo>
                      <a:pt x="11821" y="104028"/>
                      <a:pt x="8874" y="118997"/>
                      <a:pt x="8874" y="118997"/>
                    </a:cubicBezTo>
                    <a:lnTo>
                      <a:pt x="0" y="149470"/>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9" name="Google Shape;1679;p8"/>
              <p:cNvSpPr/>
              <p:nvPr/>
            </p:nvSpPr>
            <p:spPr>
              <a:xfrm>
                <a:off x="5002476" y="4168713"/>
                <a:ext cx="84358" cy="219864"/>
              </a:xfrm>
              <a:custGeom>
                <a:avLst/>
                <a:gdLst/>
                <a:ahLst/>
                <a:cxnLst/>
                <a:rect l="l" t="t" r="r" b="b"/>
                <a:pathLst>
                  <a:path w="84358" h="219864" extrusionOk="0">
                    <a:moveTo>
                      <a:pt x="0" y="219864"/>
                    </a:moveTo>
                    <a:cubicBezTo>
                      <a:pt x="0" y="219864"/>
                      <a:pt x="43311" y="135546"/>
                      <a:pt x="58768" y="91518"/>
                    </a:cubicBezTo>
                    <a:cubicBezTo>
                      <a:pt x="72993" y="51006"/>
                      <a:pt x="84359" y="0"/>
                      <a:pt x="84359" y="0"/>
                    </a:cubicBezTo>
                    <a:cubicBezTo>
                      <a:pt x="84359" y="0"/>
                      <a:pt x="82363" y="34022"/>
                      <a:pt x="66551" y="94739"/>
                    </a:cubicBezTo>
                    <a:cubicBezTo>
                      <a:pt x="57436" y="129746"/>
                      <a:pt x="32133" y="183954"/>
                      <a:pt x="32133" y="183954"/>
                    </a:cubicBezTo>
                    <a:lnTo>
                      <a:pt x="0" y="219864"/>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0" name="Google Shape;1680;p8"/>
              <p:cNvSpPr/>
              <p:nvPr/>
            </p:nvSpPr>
            <p:spPr>
              <a:xfrm>
                <a:off x="4880606" y="4402153"/>
                <a:ext cx="80769" cy="122988"/>
              </a:xfrm>
              <a:custGeom>
                <a:avLst/>
                <a:gdLst/>
                <a:ahLst/>
                <a:cxnLst/>
                <a:rect l="l" t="t" r="r" b="b"/>
                <a:pathLst>
                  <a:path w="80769" h="122988" extrusionOk="0">
                    <a:moveTo>
                      <a:pt x="0" y="122988"/>
                    </a:moveTo>
                    <a:cubicBezTo>
                      <a:pt x="0" y="122988"/>
                      <a:pt x="36011" y="66062"/>
                      <a:pt x="47310" y="49332"/>
                    </a:cubicBezTo>
                    <a:cubicBezTo>
                      <a:pt x="52594" y="41510"/>
                      <a:pt x="80769" y="0"/>
                      <a:pt x="80769" y="0"/>
                    </a:cubicBezTo>
                    <a:cubicBezTo>
                      <a:pt x="80769" y="0"/>
                      <a:pt x="66444" y="33466"/>
                      <a:pt x="53813" y="53759"/>
                    </a:cubicBezTo>
                    <a:cubicBezTo>
                      <a:pt x="38041" y="79074"/>
                      <a:pt x="22228" y="101611"/>
                      <a:pt x="22228" y="101611"/>
                    </a:cubicBezTo>
                    <a:lnTo>
                      <a:pt x="0" y="122988"/>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681" name="Google Shape;1681;p8"/>
            <p:cNvSpPr/>
            <p:nvPr/>
          </p:nvSpPr>
          <p:spPr>
            <a:xfrm>
              <a:off x="4763384" y="3681493"/>
              <a:ext cx="450672" cy="949404"/>
            </a:xfrm>
            <a:custGeom>
              <a:avLst/>
              <a:gdLst/>
              <a:ahLst/>
              <a:cxnLst/>
              <a:rect l="l" t="t" r="r" b="b"/>
              <a:pathLst>
                <a:path w="450672" h="949404" extrusionOk="0">
                  <a:moveTo>
                    <a:pt x="0" y="949404"/>
                  </a:moveTo>
                  <a:cubicBezTo>
                    <a:pt x="0" y="949404"/>
                    <a:pt x="176761" y="730926"/>
                    <a:pt x="291961" y="496850"/>
                  </a:cubicBezTo>
                  <a:cubicBezTo>
                    <a:pt x="407160" y="262774"/>
                    <a:pt x="450672" y="0"/>
                    <a:pt x="450672" y="0"/>
                  </a:cubicBezTo>
                  <a:cubicBezTo>
                    <a:pt x="450672" y="0"/>
                    <a:pt x="378308" y="256231"/>
                    <a:pt x="263109" y="490307"/>
                  </a:cubicBezTo>
                  <a:cubicBezTo>
                    <a:pt x="147909" y="724383"/>
                    <a:pt x="0" y="949404"/>
                    <a:pt x="0" y="949404"/>
                  </a:cubicBezTo>
                  <a:close/>
                </a:path>
              </a:pathLst>
            </a:custGeom>
            <a:solidFill>
              <a:srgbClr val="8D683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682" name="Google Shape;1682;p8"/>
          <p:cNvGrpSpPr/>
          <p:nvPr/>
        </p:nvGrpSpPr>
        <p:grpSpPr>
          <a:xfrm rot="10280031">
            <a:off x="10232412" y="67007"/>
            <a:ext cx="1883355" cy="1596272"/>
            <a:chOff x="3186513" y="1665710"/>
            <a:chExt cx="1406233" cy="1192055"/>
          </a:xfrm>
        </p:grpSpPr>
        <p:grpSp>
          <p:nvGrpSpPr>
            <p:cNvPr id="1683" name="Google Shape;1683;p8"/>
            <p:cNvGrpSpPr/>
            <p:nvPr/>
          </p:nvGrpSpPr>
          <p:grpSpPr>
            <a:xfrm>
              <a:off x="3186513" y="2160063"/>
              <a:ext cx="971150" cy="479378"/>
              <a:chOff x="3186513" y="2160063"/>
              <a:chExt cx="971150" cy="479378"/>
            </a:xfrm>
          </p:grpSpPr>
          <p:grpSp>
            <p:nvGrpSpPr>
              <p:cNvPr id="1684" name="Google Shape;1684;p8"/>
              <p:cNvGrpSpPr/>
              <p:nvPr/>
            </p:nvGrpSpPr>
            <p:grpSpPr>
              <a:xfrm>
                <a:off x="3186513" y="2160063"/>
                <a:ext cx="848757" cy="479378"/>
                <a:chOff x="3186513" y="2160063"/>
                <a:chExt cx="848757" cy="479378"/>
              </a:xfrm>
            </p:grpSpPr>
            <p:sp>
              <p:nvSpPr>
                <p:cNvPr id="1685" name="Google Shape;1685;p8"/>
                <p:cNvSpPr/>
                <p:nvPr/>
              </p:nvSpPr>
              <p:spPr>
                <a:xfrm>
                  <a:off x="3186539" y="2160109"/>
                  <a:ext cx="848731" cy="479332"/>
                </a:xfrm>
                <a:custGeom>
                  <a:avLst/>
                  <a:gdLst/>
                  <a:ahLst/>
                  <a:cxnLst/>
                  <a:rect l="l" t="t" r="r" b="b"/>
                  <a:pathLst>
                    <a:path w="848731" h="479332" extrusionOk="0">
                      <a:moveTo>
                        <a:pt x="848731" y="348620"/>
                      </a:moveTo>
                      <a:cubicBezTo>
                        <a:pt x="848731" y="348620"/>
                        <a:pt x="803853" y="399043"/>
                        <a:pt x="723573" y="434988"/>
                      </a:cubicBezTo>
                      <a:cubicBezTo>
                        <a:pt x="636783" y="473852"/>
                        <a:pt x="508912" y="497239"/>
                        <a:pt x="359938" y="462078"/>
                      </a:cubicBezTo>
                      <a:cubicBezTo>
                        <a:pt x="145384" y="411440"/>
                        <a:pt x="0" y="92670"/>
                        <a:pt x="0" y="92670"/>
                      </a:cubicBezTo>
                      <a:cubicBezTo>
                        <a:pt x="0" y="92670"/>
                        <a:pt x="99039" y="47296"/>
                        <a:pt x="214480" y="20795"/>
                      </a:cubicBezTo>
                      <a:cubicBezTo>
                        <a:pt x="307431" y="-549"/>
                        <a:pt x="413911" y="-6161"/>
                        <a:pt x="465721" y="7220"/>
                      </a:cubicBezTo>
                      <a:cubicBezTo>
                        <a:pt x="538005" y="25872"/>
                        <a:pt x="644632" y="74829"/>
                        <a:pt x="714833" y="145666"/>
                      </a:cubicBezTo>
                      <a:cubicBezTo>
                        <a:pt x="803879" y="235516"/>
                        <a:pt x="848731" y="348620"/>
                        <a:pt x="848731" y="348620"/>
                      </a:cubicBezTo>
                      <a:close/>
                    </a:path>
                  </a:pathLst>
                </a:custGeom>
                <a:solidFill>
                  <a:srgbClr val="693C1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6" name="Google Shape;1686;p8"/>
                <p:cNvSpPr/>
                <p:nvPr/>
              </p:nvSpPr>
              <p:spPr>
                <a:xfrm>
                  <a:off x="3186513" y="2160063"/>
                  <a:ext cx="674480" cy="479256"/>
                </a:xfrm>
                <a:custGeom>
                  <a:avLst/>
                  <a:gdLst/>
                  <a:ahLst/>
                  <a:cxnLst/>
                  <a:rect l="l" t="t" r="r" b="b"/>
                  <a:pathLst>
                    <a:path w="674480" h="479256" extrusionOk="0">
                      <a:moveTo>
                        <a:pt x="465735" y="7205"/>
                      </a:moveTo>
                      <a:cubicBezTo>
                        <a:pt x="413918" y="-6170"/>
                        <a:pt x="307445" y="-524"/>
                        <a:pt x="214493" y="20820"/>
                      </a:cubicBezTo>
                      <a:cubicBezTo>
                        <a:pt x="99053" y="47321"/>
                        <a:pt x="0" y="92702"/>
                        <a:pt x="0" y="92702"/>
                      </a:cubicBezTo>
                      <a:cubicBezTo>
                        <a:pt x="0" y="92702"/>
                        <a:pt x="145384" y="411459"/>
                        <a:pt x="359945" y="462097"/>
                      </a:cubicBezTo>
                      <a:cubicBezTo>
                        <a:pt x="480984" y="490660"/>
                        <a:pt x="587645" y="480340"/>
                        <a:pt x="670108" y="454710"/>
                      </a:cubicBezTo>
                      <a:cubicBezTo>
                        <a:pt x="677804" y="392606"/>
                        <a:pt x="678158" y="310504"/>
                        <a:pt x="647485" y="232976"/>
                      </a:cubicBezTo>
                      <a:cubicBezTo>
                        <a:pt x="611615" y="142336"/>
                        <a:pt x="539458" y="64239"/>
                        <a:pt x="483429" y="12449"/>
                      </a:cubicBezTo>
                      <a:cubicBezTo>
                        <a:pt x="477462" y="10654"/>
                        <a:pt x="471320" y="8645"/>
                        <a:pt x="465735" y="7205"/>
                      </a:cubicBezTo>
                      <a:close/>
                    </a:path>
                  </a:pathLst>
                </a:custGeom>
                <a:solidFill>
                  <a:srgbClr val="8C68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7" name="Google Shape;1687;p8"/>
                <p:cNvSpPr/>
                <p:nvPr/>
              </p:nvSpPr>
              <p:spPr>
                <a:xfrm>
                  <a:off x="3186513" y="2177669"/>
                  <a:ext cx="511763" cy="461274"/>
                </a:xfrm>
                <a:custGeom>
                  <a:avLst/>
                  <a:gdLst/>
                  <a:ahLst/>
                  <a:cxnLst/>
                  <a:rect l="l" t="t" r="r" b="b"/>
                  <a:pathLst>
                    <a:path w="511763" h="461274" extrusionOk="0">
                      <a:moveTo>
                        <a:pt x="232348" y="0"/>
                      </a:moveTo>
                      <a:cubicBezTo>
                        <a:pt x="226435" y="1212"/>
                        <a:pt x="220320" y="1875"/>
                        <a:pt x="214493" y="3215"/>
                      </a:cubicBezTo>
                      <a:cubicBezTo>
                        <a:pt x="99053" y="29716"/>
                        <a:pt x="0" y="75097"/>
                        <a:pt x="0" y="75097"/>
                      </a:cubicBezTo>
                      <a:cubicBezTo>
                        <a:pt x="0" y="75097"/>
                        <a:pt x="145384" y="393853"/>
                        <a:pt x="359945" y="444491"/>
                      </a:cubicBezTo>
                      <a:cubicBezTo>
                        <a:pt x="409571" y="456204"/>
                        <a:pt x="456599" y="460966"/>
                        <a:pt x="500808" y="461274"/>
                      </a:cubicBezTo>
                      <a:cubicBezTo>
                        <a:pt x="512421" y="399237"/>
                        <a:pt x="521195" y="310291"/>
                        <a:pt x="492450" y="249775"/>
                      </a:cubicBezTo>
                      <a:cubicBezTo>
                        <a:pt x="436133" y="131220"/>
                        <a:pt x="316915" y="47048"/>
                        <a:pt x="232348" y="0"/>
                      </a:cubicBezTo>
                      <a:close/>
                    </a:path>
                  </a:pathLst>
                </a:custGeom>
                <a:solidFill>
                  <a:srgbClr val="9F81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8" name="Google Shape;1688;p8"/>
                <p:cNvSpPr/>
                <p:nvPr/>
              </p:nvSpPr>
              <p:spPr>
                <a:xfrm>
                  <a:off x="3242060" y="2272210"/>
                  <a:ext cx="400102" cy="284396"/>
                </a:xfrm>
                <a:custGeom>
                  <a:avLst/>
                  <a:gdLst/>
                  <a:ahLst/>
                  <a:cxnLst/>
                  <a:rect l="l" t="t" r="r" b="b"/>
                  <a:pathLst>
                    <a:path w="400102" h="284396" extrusionOk="0">
                      <a:moveTo>
                        <a:pt x="0" y="3775"/>
                      </a:moveTo>
                      <a:cubicBezTo>
                        <a:pt x="0" y="3775"/>
                        <a:pt x="92556" y="158609"/>
                        <a:pt x="185246" y="224027"/>
                      </a:cubicBezTo>
                      <a:cubicBezTo>
                        <a:pt x="277937" y="289453"/>
                        <a:pt x="329512" y="301716"/>
                        <a:pt x="370145" y="260735"/>
                      </a:cubicBezTo>
                      <a:cubicBezTo>
                        <a:pt x="425471" y="204927"/>
                        <a:pt x="403330" y="112016"/>
                        <a:pt x="310639" y="46590"/>
                      </a:cubicBezTo>
                      <a:cubicBezTo>
                        <a:pt x="217943" y="-18829"/>
                        <a:pt x="0" y="3775"/>
                        <a:pt x="0" y="3775"/>
                      </a:cubicBezTo>
                      <a:close/>
                    </a:path>
                  </a:pathLst>
                </a:custGeom>
                <a:solidFill>
                  <a:srgbClr val="A88C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9" name="Google Shape;1689;p8"/>
                <p:cNvSpPr/>
                <p:nvPr/>
              </p:nvSpPr>
              <p:spPr>
                <a:xfrm>
                  <a:off x="3230889" y="2334224"/>
                  <a:ext cx="291558" cy="266491"/>
                </a:xfrm>
                <a:custGeom>
                  <a:avLst/>
                  <a:gdLst/>
                  <a:ahLst/>
                  <a:cxnLst/>
                  <a:rect l="l" t="t" r="r" b="b"/>
                  <a:pathLst>
                    <a:path w="291558" h="266491" extrusionOk="0">
                      <a:moveTo>
                        <a:pt x="0" y="0"/>
                      </a:moveTo>
                      <a:cubicBezTo>
                        <a:pt x="36179" y="60905"/>
                        <a:pt x="92442" y="143047"/>
                        <a:pt x="165737" y="205968"/>
                      </a:cubicBezTo>
                      <a:cubicBezTo>
                        <a:pt x="229167" y="247792"/>
                        <a:pt x="291559" y="266491"/>
                        <a:pt x="291559" y="266491"/>
                      </a:cubicBezTo>
                      <a:cubicBezTo>
                        <a:pt x="291559" y="266491"/>
                        <a:pt x="198212" y="218498"/>
                        <a:pt x="129177" y="145927"/>
                      </a:cubicBezTo>
                      <a:cubicBezTo>
                        <a:pt x="60999" y="74246"/>
                        <a:pt x="2398" y="2920"/>
                        <a:pt x="0" y="0"/>
                      </a:cubicBezTo>
                      <a:close/>
                    </a:path>
                  </a:pathLst>
                </a:custGeom>
                <a:solidFill>
                  <a:srgbClr val="D4BC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690" name="Google Shape;1690;p8"/>
              <p:cNvGrpSpPr/>
              <p:nvPr/>
            </p:nvGrpSpPr>
            <p:grpSpPr>
              <a:xfrm>
                <a:off x="3242060" y="2230269"/>
                <a:ext cx="915603" cy="367057"/>
                <a:chOff x="3242060" y="2230269"/>
                <a:chExt cx="915603" cy="367057"/>
              </a:xfrm>
            </p:grpSpPr>
            <p:sp>
              <p:nvSpPr>
                <p:cNvPr id="1691" name="Google Shape;1691;p8"/>
                <p:cNvSpPr/>
                <p:nvPr/>
              </p:nvSpPr>
              <p:spPr>
                <a:xfrm>
                  <a:off x="3256613" y="2274625"/>
                  <a:ext cx="901050" cy="264461"/>
                </a:xfrm>
                <a:custGeom>
                  <a:avLst/>
                  <a:gdLst/>
                  <a:ahLst/>
                  <a:cxnLst/>
                  <a:rect l="l" t="t" r="r" b="b"/>
                  <a:pathLst>
                    <a:path w="901050" h="264461" extrusionOk="0">
                      <a:moveTo>
                        <a:pt x="0" y="0"/>
                      </a:moveTo>
                      <a:cubicBezTo>
                        <a:pt x="0" y="0"/>
                        <a:pt x="138118" y="76650"/>
                        <a:pt x="387437" y="151124"/>
                      </a:cubicBezTo>
                      <a:cubicBezTo>
                        <a:pt x="636749" y="225604"/>
                        <a:pt x="899503" y="264461"/>
                        <a:pt x="899503" y="264461"/>
                      </a:cubicBezTo>
                      <a:cubicBezTo>
                        <a:pt x="899503" y="264461"/>
                        <a:pt x="901968" y="256867"/>
                        <a:pt x="900675" y="250545"/>
                      </a:cubicBezTo>
                      <a:cubicBezTo>
                        <a:pt x="899389" y="244223"/>
                        <a:pt x="891185" y="235898"/>
                        <a:pt x="891185" y="235898"/>
                      </a:cubicBezTo>
                      <a:cubicBezTo>
                        <a:pt x="891185" y="235898"/>
                        <a:pt x="639408" y="203945"/>
                        <a:pt x="390531" y="136082"/>
                      </a:cubicBezTo>
                      <a:cubicBezTo>
                        <a:pt x="151639" y="70951"/>
                        <a:pt x="0" y="0"/>
                        <a:pt x="0"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2" name="Google Shape;1692;p8"/>
                <p:cNvSpPr/>
                <p:nvPr/>
              </p:nvSpPr>
              <p:spPr>
                <a:xfrm>
                  <a:off x="3706314" y="2475470"/>
                  <a:ext cx="153534" cy="121856"/>
                </a:xfrm>
                <a:custGeom>
                  <a:avLst/>
                  <a:gdLst/>
                  <a:ahLst/>
                  <a:cxnLst/>
                  <a:rect l="l" t="t" r="r" b="b"/>
                  <a:pathLst>
                    <a:path w="153534" h="121856" extrusionOk="0">
                      <a:moveTo>
                        <a:pt x="153535" y="2639"/>
                      </a:moveTo>
                      <a:cubicBezTo>
                        <a:pt x="153535" y="2639"/>
                        <a:pt x="142498" y="42280"/>
                        <a:pt x="104116" y="72083"/>
                      </a:cubicBezTo>
                      <a:cubicBezTo>
                        <a:pt x="65727" y="101886"/>
                        <a:pt x="0" y="121857"/>
                        <a:pt x="0" y="121857"/>
                      </a:cubicBezTo>
                      <a:cubicBezTo>
                        <a:pt x="0" y="121857"/>
                        <a:pt x="61829" y="94338"/>
                        <a:pt x="96354" y="63872"/>
                      </a:cubicBezTo>
                      <a:cubicBezTo>
                        <a:pt x="130878" y="33413"/>
                        <a:pt x="138084" y="0"/>
                        <a:pt x="138084" y="0"/>
                      </a:cubicBezTo>
                      <a:lnTo>
                        <a:pt x="153535" y="2639"/>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3" name="Google Shape;1693;p8"/>
                <p:cNvSpPr/>
                <p:nvPr/>
              </p:nvSpPr>
              <p:spPr>
                <a:xfrm>
                  <a:off x="3339739" y="2245432"/>
                  <a:ext cx="136731" cy="119070"/>
                </a:xfrm>
                <a:custGeom>
                  <a:avLst/>
                  <a:gdLst/>
                  <a:ahLst/>
                  <a:cxnLst/>
                  <a:rect l="l" t="t" r="r" b="b"/>
                  <a:pathLst>
                    <a:path w="136731" h="119070" extrusionOk="0">
                      <a:moveTo>
                        <a:pt x="112387" y="110860"/>
                      </a:moveTo>
                      <a:cubicBezTo>
                        <a:pt x="112387" y="110860"/>
                        <a:pt x="106634" y="90942"/>
                        <a:pt x="78539" y="63229"/>
                      </a:cubicBezTo>
                      <a:cubicBezTo>
                        <a:pt x="50444" y="35516"/>
                        <a:pt x="0" y="0"/>
                        <a:pt x="0" y="0"/>
                      </a:cubicBezTo>
                      <a:cubicBezTo>
                        <a:pt x="0" y="0"/>
                        <a:pt x="50075" y="25664"/>
                        <a:pt x="84258" y="55427"/>
                      </a:cubicBezTo>
                      <a:cubicBezTo>
                        <a:pt x="118441" y="85196"/>
                        <a:pt x="136731" y="119071"/>
                        <a:pt x="136731" y="119071"/>
                      </a:cubicBezTo>
                      <a:lnTo>
                        <a:pt x="112387" y="11086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4" name="Google Shape;1694;p8"/>
                <p:cNvSpPr/>
                <p:nvPr/>
              </p:nvSpPr>
              <p:spPr>
                <a:xfrm>
                  <a:off x="3325139" y="2364355"/>
                  <a:ext cx="146228" cy="27584"/>
                </a:xfrm>
                <a:custGeom>
                  <a:avLst/>
                  <a:gdLst/>
                  <a:ahLst/>
                  <a:cxnLst/>
                  <a:rect l="l" t="t" r="r" b="b"/>
                  <a:pathLst>
                    <a:path w="146228" h="27584" extrusionOk="0">
                      <a:moveTo>
                        <a:pt x="146228" y="7990"/>
                      </a:moveTo>
                      <a:cubicBezTo>
                        <a:pt x="146228" y="7990"/>
                        <a:pt x="110056" y="21385"/>
                        <a:pt x="73503" y="25731"/>
                      </a:cubicBezTo>
                      <a:cubicBezTo>
                        <a:pt x="36942" y="30084"/>
                        <a:pt x="0" y="25403"/>
                        <a:pt x="0" y="25403"/>
                      </a:cubicBezTo>
                      <a:cubicBezTo>
                        <a:pt x="0" y="25403"/>
                        <a:pt x="41362" y="22737"/>
                        <a:pt x="72431" y="16388"/>
                      </a:cubicBezTo>
                      <a:cubicBezTo>
                        <a:pt x="103493" y="10039"/>
                        <a:pt x="124261" y="0"/>
                        <a:pt x="124261" y="0"/>
                      </a:cubicBezTo>
                      <a:lnTo>
                        <a:pt x="146228" y="799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5" name="Google Shape;1695;p8"/>
                <p:cNvSpPr/>
                <p:nvPr/>
              </p:nvSpPr>
              <p:spPr>
                <a:xfrm>
                  <a:off x="3455180" y="2429962"/>
                  <a:ext cx="240706" cy="94813"/>
                </a:xfrm>
                <a:custGeom>
                  <a:avLst/>
                  <a:gdLst/>
                  <a:ahLst/>
                  <a:cxnLst/>
                  <a:rect l="l" t="t" r="r" b="b"/>
                  <a:pathLst>
                    <a:path w="240706" h="94813" extrusionOk="0">
                      <a:moveTo>
                        <a:pt x="240706" y="3985"/>
                      </a:moveTo>
                      <a:cubicBezTo>
                        <a:pt x="240706" y="3985"/>
                        <a:pt x="202786" y="45387"/>
                        <a:pt x="143864" y="68392"/>
                      </a:cubicBezTo>
                      <a:cubicBezTo>
                        <a:pt x="84941" y="91398"/>
                        <a:pt x="0" y="94813"/>
                        <a:pt x="0" y="94813"/>
                      </a:cubicBezTo>
                      <a:cubicBezTo>
                        <a:pt x="0" y="94813"/>
                        <a:pt x="84452" y="80695"/>
                        <a:pt x="138526" y="56511"/>
                      </a:cubicBezTo>
                      <a:cubicBezTo>
                        <a:pt x="192593" y="32328"/>
                        <a:pt x="224211" y="0"/>
                        <a:pt x="224211" y="0"/>
                      </a:cubicBezTo>
                      <a:lnTo>
                        <a:pt x="240706" y="3985"/>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6" name="Google Shape;1696;p8"/>
                <p:cNvSpPr/>
                <p:nvPr/>
              </p:nvSpPr>
              <p:spPr>
                <a:xfrm>
                  <a:off x="3517223" y="2239478"/>
                  <a:ext cx="191957" cy="195171"/>
                </a:xfrm>
                <a:custGeom>
                  <a:avLst/>
                  <a:gdLst/>
                  <a:ahLst/>
                  <a:cxnLst/>
                  <a:rect l="l" t="t" r="r" b="b"/>
                  <a:pathLst>
                    <a:path w="191957" h="195171" extrusionOk="0">
                      <a:moveTo>
                        <a:pt x="0" y="0"/>
                      </a:moveTo>
                      <a:cubicBezTo>
                        <a:pt x="0" y="0"/>
                        <a:pt x="60463" y="27117"/>
                        <a:pt x="109996" y="76295"/>
                      </a:cubicBezTo>
                      <a:cubicBezTo>
                        <a:pt x="159529" y="125467"/>
                        <a:pt x="191957" y="195172"/>
                        <a:pt x="191957" y="195172"/>
                      </a:cubicBezTo>
                      <a:lnTo>
                        <a:pt x="169139" y="189439"/>
                      </a:lnTo>
                      <a:cubicBezTo>
                        <a:pt x="169139" y="189439"/>
                        <a:pt x="137676" y="131648"/>
                        <a:pt x="95389" y="84285"/>
                      </a:cubicBezTo>
                      <a:cubicBezTo>
                        <a:pt x="53103" y="36929"/>
                        <a:pt x="0" y="0"/>
                        <a:pt x="0"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7" name="Google Shape;1697;p8"/>
                <p:cNvSpPr/>
                <p:nvPr/>
              </p:nvSpPr>
              <p:spPr>
                <a:xfrm>
                  <a:off x="3734449" y="2240971"/>
                  <a:ext cx="129866" cy="233781"/>
                </a:xfrm>
                <a:custGeom>
                  <a:avLst/>
                  <a:gdLst/>
                  <a:ahLst/>
                  <a:cxnLst/>
                  <a:rect l="l" t="t" r="r" b="b"/>
                  <a:pathLst>
                    <a:path w="129866" h="233781" extrusionOk="0">
                      <a:moveTo>
                        <a:pt x="129867" y="233782"/>
                      </a:moveTo>
                      <a:cubicBezTo>
                        <a:pt x="129867" y="233782"/>
                        <a:pt x="123471" y="184175"/>
                        <a:pt x="91003" y="125728"/>
                      </a:cubicBezTo>
                      <a:cubicBezTo>
                        <a:pt x="58541" y="67281"/>
                        <a:pt x="0" y="0"/>
                        <a:pt x="0" y="0"/>
                      </a:cubicBezTo>
                      <a:cubicBezTo>
                        <a:pt x="0" y="0"/>
                        <a:pt x="50069" y="73094"/>
                        <a:pt x="77320" y="130470"/>
                      </a:cubicBezTo>
                      <a:cubicBezTo>
                        <a:pt x="104571" y="187838"/>
                        <a:pt x="108991" y="229495"/>
                        <a:pt x="108991" y="229495"/>
                      </a:cubicBezTo>
                      <a:lnTo>
                        <a:pt x="129867" y="233782"/>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8" name="Google Shape;1698;p8"/>
                <p:cNvSpPr/>
                <p:nvPr/>
              </p:nvSpPr>
              <p:spPr>
                <a:xfrm>
                  <a:off x="3242060" y="2275985"/>
                  <a:ext cx="915603" cy="263101"/>
                </a:xfrm>
                <a:custGeom>
                  <a:avLst/>
                  <a:gdLst/>
                  <a:ahLst/>
                  <a:cxnLst/>
                  <a:rect l="l" t="t" r="r" b="b"/>
                  <a:pathLst>
                    <a:path w="915603" h="263101" extrusionOk="0">
                      <a:moveTo>
                        <a:pt x="0" y="0"/>
                      </a:moveTo>
                      <a:cubicBezTo>
                        <a:pt x="0" y="0"/>
                        <a:pt x="138118" y="76650"/>
                        <a:pt x="387430" y="151130"/>
                      </a:cubicBezTo>
                      <a:cubicBezTo>
                        <a:pt x="636749" y="225604"/>
                        <a:pt x="914056" y="263102"/>
                        <a:pt x="914056" y="263102"/>
                      </a:cubicBezTo>
                      <a:cubicBezTo>
                        <a:pt x="914056" y="263102"/>
                        <a:pt x="916521" y="255507"/>
                        <a:pt x="915228" y="249185"/>
                      </a:cubicBezTo>
                      <a:cubicBezTo>
                        <a:pt x="913942" y="242863"/>
                        <a:pt x="908893" y="237820"/>
                        <a:pt x="908893" y="237820"/>
                      </a:cubicBezTo>
                      <a:cubicBezTo>
                        <a:pt x="908893" y="237820"/>
                        <a:pt x="639408" y="203945"/>
                        <a:pt x="390531" y="136088"/>
                      </a:cubicBezTo>
                      <a:cubicBezTo>
                        <a:pt x="151639" y="70951"/>
                        <a:pt x="0" y="0"/>
                        <a:pt x="0"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9" name="Google Shape;1699;p8"/>
                <p:cNvSpPr/>
                <p:nvPr/>
              </p:nvSpPr>
              <p:spPr>
                <a:xfrm>
                  <a:off x="3333029" y="2243912"/>
                  <a:ext cx="140923" cy="122553"/>
                </a:xfrm>
                <a:custGeom>
                  <a:avLst/>
                  <a:gdLst/>
                  <a:ahLst/>
                  <a:cxnLst/>
                  <a:rect l="l" t="t" r="r" b="b"/>
                  <a:pathLst>
                    <a:path w="140923" h="122553" extrusionOk="0">
                      <a:moveTo>
                        <a:pt x="113103" y="114704"/>
                      </a:moveTo>
                      <a:cubicBezTo>
                        <a:pt x="113103" y="114704"/>
                        <a:pt x="106627" y="90942"/>
                        <a:pt x="78532" y="63229"/>
                      </a:cubicBezTo>
                      <a:cubicBezTo>
                        <a:pt x="50437" y="35515"/>
                        <a:pt x="0" y="0"/>
                        <a:pt x="0" y="0"/>
                      </a:cubicBezTo>
                      <a:cubicBezTo>
                        <a:pt x="0" y="0"/>
                        <a:pt x="50069" y="25664"/>
                        <a:pt x="84252" y="55433"/>
                      </a:cubicBezTo>
                      <a:cubicBezTo>
                        <a:pt x="118434" y="85196"/>
                        <a:pt x="140924" y="122553"/>
                        <a:pt x="140924" y="122553"/>
                      </a:cubicBezTo>
                      <a:lnTo>
                        <a:pt x="113103" y="114704"/>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0" name="Google Shape;1700;p8"/>
                <p:cNvSpPr/>
                <p:nvPr/>
              </p:nvSpPr>
              <p:spPr>
                <a:xfrm>
                  <a:off x="3313406" y="2360330"/>
                  <a:ext cx="150353" cy="28815"/>
                </a:xfrm>
                <a:custGeom>
                  <a:avLst/>
                  <a:gdLst/>
                  <a:ahLst/>
                  <a:cxnLst/>
                  <a:rect l="l" t="t" r="r" b="b"/>
                  <a:pathLst>
                    <a:path w="150353" h="28815" extrusionOk="0">
                      <a:moveTo>
                        <a:pt x="150354" y="9249"/>
                      </a:moveTo>
                      <a:cubicBezTo>
                        <a:pt x="150354" y="9249"/>
                        <a:pt x="110096" y="23300"/>
                        <a:pt x="73496" y="27285"/>
                      </a:cubicBezTo>
                      <a:cubicBezTo>
                        <a:pt x="36895" y="31270"/>
                        <a:pt x="0" y="26213"/>
                        <a:pt x="0" y="26213"/>
                      </a:cubicBezTo>
                      <a:cubicBezTo>
                        <a:pt x="0" y="26213"/>
                        <a:pt x="41389" y="23963"/>
                        <a:pt x="72518" y="17929"/>
                      </a:cubicBezTo>
                      <a:cubicBezTo>
                        <a:pt x="103647" y="11888"/>
                        <a:pt x="128386" y="0"/>
                        <a:pt x="128386" y="0"/>
                      </a:cubicBezTo>
                      <a:lnTo>
                        <a:pt x="150354" y="9249"/>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1" name="Google Shape;1701;p8"/>
                <p:cNvSpPr/>
                <p:nvPr/>
              </p:nvSpPr>
              <p:spPr>
                <a:xfrm>
                  <a:off x="3435751" y="2432420"/>
                  <a:ext cx="249948" cy="91022"/>
                </a:xfrm>
                <a:custGeom>
                  <a:avLst/>
                  <a:gdLst/>
                  <a:ahLst/>
                  <a:cxnLst/>
                  <a:rect l="l" t="t" r="r" b="b"/>
                  <a:pathLst>
                    <a:path w="249948" h="91022" extrusionOk="0">
                      <a:moveTo>
                        <a:pt x="249949" y="5351"/>
                      </a:moveTo>
                      <a:cubicBezTo>
                        <a:pt x="249949" y="5351"/>
                        <a:pt x="204468" y="49064"/>
                        <a:pt x="144741" y="69892"/>
                      </a:cubicBezTo>
                      <a:cubicBezTo>
                        <a:pt x="85008" y="90721"/>
                        <a:pt x="0" y="91022"/>
                        <a:pt x="0" y="91022"/>
                      </a:cubicBezTo>
                      <a:cubicBezTo>
                        <a:pt x="0" y="91022"/>
                        <a:pt x="84921" y="80012"/>
                        <a:pt x="139839" y="57824"/>
                      </a:cubicBezTo>
                      <a:cubicBezTo>
                        <a:pt x="194763" y="35636"/>
                        <a:pt x="231029" y="0"/>
                        <a:pt x="231029" y="0"/>
                      </a:cubicBezTo>
                      <a:lnTo>
                        <a:pt x="249949" y="535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2" name="Google Shape;1702;p8"/>
                <p:cNvSpPr/>
                <p:nvPr/>
              </p:nvSpPr>
              <p:spPr>
                <a:xfrm>
                  <a:off x="3507894" y="2234341"/>
                  <a:ext cx="196028" cy="201393"/>
                </a:xfrm>
                <a:custGeom>
                  <a:avLst/>
                  <a:gdLst/>
                  <a:ahLst/>
                  <a:cxnLst/>
                  <a:rect l="l" t="t" r="r" b="b"/>
                  <a:pathLst>
                    <a:path w="196028" h="201393" extrusionOk="0">
                      <a:moveTo>
                        <a:pt x="0" y="0"/>
                      </a:moveTo>
                      <a:cubicBezTo>
                        <a:pt x="0" y="0"/>
                        <a:pt x="60456" y="27124"/>
                        <a:pt x="109996" y="76295"/>
                      </a:cubicBezTo>
                      <a:cubicBezTo>
                        <a:pt x="159529" y="125467"/>
                        <a:pt x="196029" y="201394"/>
                        <a:pt x="196029" y="201394"/>
                      </a:cubicBezTo>
                      <a:cubicBezTo>
                        <a:pt x="196029" y="201394"/>
                        <a:pt x="172876" y="194422"/>
                        <a:pt x="171102" y="193082"/>
                      </a:cubicBezTo>
                      <a:cubicBezTo>
                        <a:pt x="169327" y="191743"/>
                        <a:pt x="137676" y="131648"/>
                        <a:pt x="95389" y="84285"/>
                      </a:cubicBezTo>
                      <a:cubicBezTo>
                        <a:pt x="53103" y="36929"/>
                        <a:pt x="0" y="0"/>
                        <a:pt x="0"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3" name="Google Shape;1703;p8"/>
                <p:cNvSpPr/>
                <p:nvPr/>
              </p:nvSpPr>
              <p:spPr>
                <a:xfrm>
                  <a:off x="3725013" y="2230269"/>
                  <a:ext cx="133269" cy="240317"/>
                </a:xfrm>
                <a:custGeom>
                  <a:avLst/>
                  <a:gdLst/>
                  <a:ahLst/>
                  <a:cxnLst/>
                  <a:rect l="l" t="t" r="r" b="b"/>
                  <a:pathLst>
                    <a:path w="133269" h="240317" extrusionOk="0">
                      <a:moveTo>
                        <a:pt x="133269" y="240318"/>
                      </a:moveTo>
                      <a:cubicBezTo>
                        <a:pt x="133269" y="240318"/>
                        <a:pt x="123471" y="184175"/>
                        <a:pt x="91009" y="125728"/>
                      </a:cubicBezTo>
                      <a:cubicBezTo>
                        <a:pt x="58541" y="67281"/>
                        <a:pt x="0" y="0"/>
                        <a:pt x="0" y="0"/>
                      </a:cubicBezTo>
                      <a:cubicBezTo>
                        <a:pt x="0" y="0"/>
                        <a:pt x="50076" y="73094"/>
                        <a:pt x="77320" y="130470"/>
                      </a:cubicBezTo>
                      <a:cubicBezTo>
                        <a:pt x="104571" y="187838"/>
                        <a:pt x="110083" y="237532"/>
                        <a:pt x="110083" y="237532"/>
                      </a:cubicBezTo>
                      <a:lnTo>
                        <a:pt x="133269" y="240318"/>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4" name="Google Shape;1704;p8"/>
                <p:cNvSpPr/>
                <p:nvPr/>
              </p:nvSpPr>
              <p:spPr>
                <a:xfrm>
                  <a:off x="3694728" y="2476508"/>
                  <a:ext cx="162020" cy="119492"/>
                </a:xfrm>
                <a:custGeom>
                  <a:avLst/>
                  <a:gdLst/>
                  <a:ahLst/>
                  <a:cxnLst/>
                  <a:rect l="l" t="t" r="r" b="b"/>
                  <a:pathLst>
                    <a:path w="162020" h="119492" extrusionOk="0">
                      <a:moveTo>
                        <a:pt x="162020" y="1072"/>
                      </a:moveTo>
                      <a:cubicBezTo>
                        <a:pt x="162020" y="1072"/>
                        <a:pt x="146155" y="46834"/>
                        <a:pt x="106386" y="74762"/>
                      </a:cubicBezTo>
                      <a:cubicBezTo>
                        <a:pt x="66618" y="102696"/>
                        <a:pt x="0" y="119493"/>
                        <a:pt x="0" y="119493"/>
                      </a:cubicBezTo>
                      <a:cubicBezTo>
                        <a:pt x="0" y="119493"/>
                        <a:pt x="63082" y="94967"/>
                        <a:pt x="99026" y="66196"/>
                      </a:cubicBezTo>
                      <a:cubicBezTo>
                        <a:pt x="134970" y="37418"/>
                        <a:pt x="144942" y="0"/>
                        <a:pt x="144942" y="0"/>
                      </a:cubicBezTo>
                      <a:lnTo>
                        <a:pt x="162020" y="107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705" name="Google Shape;1705;p8"/>
            <p:cNvGrpSpPr/>
            <p:nvPr/>
          </p:nvGrpSpPr>
          <p:grpSpPr>
            <a:xfrm>
              <a:off x="3792257" y="1665710"/>
              <a:ext cx="538087" cy="993612"/>
              <a:chOff x="3792257" y="1665710"/>
              <a:chExt cx="538087" cy="993612"/>
            </a:xfrm>
          </p:grpSpPr>
          <p:grpSp>
            <p:nvGrpSpPr>
              <p:cNvPr id="1706" name="Google Shape;1706;p8"/>
              <p:cNvGrpSpPr/>
              <p:nvPr/>
            </p:nvGrpSpPr>
            <p:grpSpPr>
              <a:xfrm>
                <a:off x="3792257" y="1665710"/>
                <a:ext cx="487522" cy="774233"/>
                <a:chOff x="3792257" y="1665710"/>
                <a:chExt cx="487522" cy="774233"/>
              </a:xfrm>
            </p:grpSpPr>
            <p:grpSp>
              <p:nvGrpSpPr>
                <p:cNvPr id="1707" name="Google Shape;1707;p8"/>
                <p:cNvGrpSpPr/>
                <p:nvPr/>
              </p:nvGrpSpPr>
              <p:grpSpPr>
                <a:xfrm>
                  <a:off x="3792257" y="1665710"/>
                  <a:ext cx="487522" cy="756436"/>
                  <a:chOff x="3792257" y="1665710"/>
                  <a:chExt cx="487522" cy="756436"/>
                </a:xfrm>
              </p:grpSpPr>
              <p:sp>
                <p:nvSpPr>
                  <p:cNvPr id="1708" name="Google Shape;1708;p8"/>
                  <p:cNvSpPr/>
                  <p:nvPr/>
                </p:nvSpPr>
                <p:spPr>
                  <a:xfrm>
                    <a:off x="3792257" y="1665710"/>
                    <a:ext cx="487522" cy="756436"/>
                  </a:xfrm>
                  <a:custGeom>
                    <a:avLst/>
                    <a:gdLst/>
                    <a:ahLst/>
                    <a:cxnLst/>
                    <a:rect l="l" t="t" r="r" b="b"/>
                    <a:pathLst>
                      <a:path w="487522" h="756436" extrusionOk="0">
                        <a:moveTo>
                          <a:pt x="410994" y="756436"/>
                        </a:moveTo>
                        <a:cubicBezTo>
                          <a:pt x="410994" y="756436"/>
                          <a:pt x="156143" y="737483"/>
                          <a:pt x="23879" y="465031"/>
                        </a:cubicBezTo>
                        <a:cubicBezTo>
                          <a:pt x="-49838" y="313184"/>
                          <a:pt x="70659" y="0"/>
                          <a:pt x="70659" y="0"/>
                        </a:cubicBezTo>
                        <a:cubicBezTo>
                          <a:pt x="70659" y="0"/>
                          <a:pt x="386415" y="161196"/>
                          <a:pt x="459683" y="325052"/>
                        </a:cubicBezTo>
                        <a:cubicBezTo>
                          <a:pt x="543620" y="512743"/>
                          <a:pt x="410994" y="756436"/>
                          <a:pt x="410994" y="756436"/>
                        </a:cubicBezTo>
                        <a:close/>
                      </a:path>
                    </a:pathLst>
                  </a:custGeom>
                  <a:solidFill>
                    <a:srgbClr val="6E3D1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9" name="Google Shape;1709;p8"/>
                  <p:cNvSpPr/>
                  <p:nvPr/>
                </p:nvSpPr>
                <p:spPr>
                  <a:xfrm>
                    <a:off x="3792280" y="1665730"/>
                    <a:ext cx="302356" cy="562838"/>
                  </a:xfrm>
                  <a:custGeom>
                    <a:avLst/>
                    <a:gdLst/>
                    <a:ahLst/>
                    <a:cxnLst/>
                    <a:rect l="l" t="t" r="r" b="b"/>
                    <a:pathLst>
                      <a:path w="302356" h="562838" extrusionOk="0">
                        <a:moveTo>
                          <a:pt x="70630" y="0"/>
                        </a:moveTo>
                        <a:cubicBezTo>
                          <a:pt x="70630" y="0"/>
                          <a:pt x="-49834" y="313151"/>
                          <a:pt x="23883" y="464998"/>
                        </a:cubicBezTo>
                        <a:cubicBezTo>
                          <a:pt x="41979" y="502282"/>
                          <a:pt x="62439" y="534449"/>
                          <a:pt x="84159" y="562838"/>
                        </a:cubicBezTo>
                        <a:cubicBezTo>
                          <a:pt x="155772" y="556750"/>
                          <a:pt x="257517" y="531602"/>
                          <a:pt x="289316" y="440526"/>
                        </a:cubicBezTo>
                        <a:cubicBezTo>
                          <a:pt x="333444" y="314135"/>
                          <a:pt x="256466" y="165041"/>
                          <a:pt x="194208" y="72578"/>
                        </a:cubicBezTo>
                        <a:cubicBezTo>
                          <a:pt x="125561" y="28550"/>
                          <a:pt x="70630" y="0"/>
                          <a:pt x="70630" y="0"/>
                        </a:cubicBezTo>
                        <a:close/>
                      </a:path>
                    </a:pathLst>
                  </a:custGeom>
                  <a:solidFill>
                    <a:srgbClr val="89652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0" name="Google Shape;1710;p8"/>
                  <p:cNvSpPr/>
                  <p:nvPr/>
                </p:nvSpPr>
                <p:spPr>
                  <a:xfrm>
                    <a:off x="3792263" y="1670251"/>
                    <a:ext cx="192606" cy="436910"/>
                  </a:xfrm>
                  <a:custGeom>
                    <a:avLst/>
                    <a:gdLst/>
                    <a:ahLst/>
                    <a:cxnLst/>
                    <a:rect l="l" t="t" r="r" b="b"/>
                    <a:pathLst>
                      <a:path w="192606" h="436910" extrusionOk="0">
                        <a:moveTo>
                          <a:pt x="69140" y="0"/>
                        </a:moveTo>
                        <a:cubicBezTo>
                          <a:pt x="64733" y="11586"/>
                          <a:pt x="-21642" y="241262"/>
                          <a:pt x="5141" y="398909"/>
                        </a:cubicBezTo>
                        <a:cubicBezTo>
                          <a:pt x="49108" y="425055"/>
                          <a:pt x="102874" y="448737"/>
                          <a:pt x="133400" y="430440"/>
                        </a:cubicBezTo>
                        <a:cubicBezTo>
                          <a:pt x="190755" y="396043"/>
                          <a:pt x="216312" y="337529"/>
                          <a:pt x="164723" y="213435"/>
                        </a:cubicBezTo>
                        <a:cubicBezTo>
                          <a:pt x="133038" y="137234"/>
                          <a:pt x="97456" y="60061"/>
                          <a:pt x="69140" y="0"/>
                        </a:cubicBezTo>
                        <a:close/>
                      </a:path>
                    </a:pathLst>
                  </a:custGeom>
                  <a:solidFill>
                    <a:srgbClr val="9679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1" name="Google Shape;1711;p8"/>
                  <p:cNvSpPr/>
                  <p:nvPr/>
                </p:nvSpPr>
                <p:spPr>
                  <a:xfrm>
                    <a:off x="3837602" y="1747571"/>
                    <a:ext cx="88220" cy="327949"/>
                  </a:xfrm>
                  <a:custGeom>
                    <a:avLst/>
                    <a:gdLst/>
                    <a:ahLst/>
                    <a:cxnLst/>
                    <a:rect l="l" t="t" r="r" b="b"/>
                    <a:pathLst>
                      <a:path w="88220" h="327949" extrusionOk="0">
                        <a:moveTo>
                          <a:pt x="35842" y="0"/>
                        </a:moveTo>
                        <a:cubicBezTo>
                          <a:pt x="35842" y="0"/>
                          <a:pt x="-51805" y="325112"/>
                          <a:pt x="47020" y="327932"/>
                        </a:cubicBezTo>
                        <a:cubicBezTo>
                          <a:pt x="145845" y="330751"/>
                          <a:pt x="35842" y="0"/>
                          <a:pt x="35842" y="0"/>
                        </a:cubicBezTo>
                        <a:close/>
                      </a:path>
                    </a:pathLst>
                  </a:custGeom>
                  <a:solidFill>
                    <a:srgbClr val="AC904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2" name="Google Shape;1712;p8"/>
                  <p:cNvSpPr/>
                  <p:nvPr/>
                </p:nvSpPr>
                <p:spPr>
                  <a:xfrm>
                    <a:off x="3817020" y="1722429"/>
                    <a:ext cx="47235" cy="304618"/>
                  </a:xfrm>
                  <a:custGeom>
                    <a:avLst/>
                    <a:gdLst/>
                    <a:ahLst/>
                    <a:cxnLst/>
                    <a:rect l="l" t="t" r="r" b="b"/>
                    <a:pathLst>
                      <a:path w="47235" h="304618" extrusionOk="0">
                        <a:moveTo>
                          <a:pt x="47236" y="0"/>
                        </a:moveTo>
                        <a:cubicBezTo>
                          <a:pt x="47236" y="0"/>
                          <a:pt x="20340" y="73563"/>
                          <a:pt x="7287" y="156977"/>
                        </a:cubicBezTo>
                        <a:cubicBezTo>
                          <a:pt x="-5766" y="240392"/>
                          <a:pt x="2699" y="304619"/>
                          <a:pt x="2699" y="304619"/>
                        </a:cubicBezTo>
                        <a:cubicBezTo>
                          <a:pt x="2699" y="304619"/>
                          <a:pt x="6289" y="242354"/>
                          <a:pt x="19342" y="158939"/>
                        </a:cubicBezTo>
                        <a:cubicBezTo>
                          <a:pt x="32388" y="75525"/>
                          <a:pt x="47236" y="0"/>
                          <a:pt x="47236"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713" name="Google Shape;1713;p8"/>
                <p:cNvGrpSpPr/>
                <p:nvPr/>
              </p:nvGrpSpPr>
              <p:grpSpPr>
                <a:xfrm>
                  <a:off x="3837447" y="1754522"/>
                  <a:ext cx="393504" cy="685421"/>
                  <a:chOff x="3837447" y="1754522"/>
                  <a:chExt cx="393504" cy="685421"/>
                </a:xfrm>
              </p:grpSpPr>
              <p:sp>
                <p:nvSpPr>
                  <p:cNvPr id="1714" name="Google Shape;1714;p8"/>
                  <p:cNvSpPr/>
                  <p:nvPr/>
                </p:nvSpPr>
                <p:spPr>
                  <a:xfrm>
                    <a:off x="3900227" y="1754522"/>
                    <a:ext cx="311302" cy="685421"/>
                  </a:xfrm>
                  <a:custGeom>
                    <a:avLst/>
                    <a:gdLst/>
                    <a:ahLst/>
                    <a:cxnLst/>
                    <a:rect l="l" t="t" r="r" b="b"/>
                    <a:pathLst>
                      <a:path w="311302" h="685421" extrusionOk="0">
                        <a:moveTo>
                          <a:pt x="287875" y="685351"/>
                        </a:moveTo>
                        <a:lnTo>
                          <a:pt x="311302" y="673805"/>
                        </a:lnTo>
                        <a:cubicBezTo>
                          <a:pt x="311302" y="673805"/>
                          <a:pt x="295343" y="646520"/>
                          <a:pt x="234933" y="516660"/>
                        </a:cubicBezTo>
                        <a:cubicBezTo>
                          <a:pt x="186599" y="412766"/>
                          <a:pt x="122881" y="274025"/>
                          <a:pt x="80622" y="174437"/>
                        </a:cubicBezTo>
                        <a:cubicBezTo>
                          <a:pt x="57771" y="120584"/>
                          <a:pt x="0" y="0"/>
                          <a:pt x="0" y="0"/>
                        </a:cubicBezTo>
                        <a:cubicBezTo>
                          <a:pt x="0" y="0"/>
                          <a:pt x="41838" y="94237"/>
                          <a:pt x="78231" y="175749"/>
                        </a:cubicBezTo>
                        <a:cubicBezTo>
                          <a:pt x="122138" y="274092"/>
                          <a:pt x="166460" y="405030"/>
                          <a:pt x="215511" y="519480"/>
                        </a:cubicBezTo>
                        <a:cubicBezTo>
                          <a:pt x="290300" y="693984"/>
                          <a:pt x="287875" y="685351"/>
                          <a:pt x="287875" y="685351"/>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5" name="Google Shape;1715;p8"/>
                  <p:cNvSpPr/>
                  <p:nvPr/>
                </p:nvSpPr>
                <p:spPr>
                  <a:xfrm>
                    <a:off x="3994297" y="1825627"/>
                    <a:ext cx="36359" cy="174892"/>
                  </a:xfrm>
                  <a:custGeom>
                    <a:avLst/>
                    <a:gdLst/>
                    <a:ahLst/>
                    <a:cxnLst/>
                    <a:rect l="l" t="t" r="r" b="b"/>
                    <a:pathLst>
                      <a:path w="36359" h="174892" extrusionOk="0">
                        <a:moveTo>
                          <a:pt x="0" y="149771"/>
                        </a:moveTo>
                        <a:cubicBezTo>
                          <a:pt x="0" y="149771"/>
                          <a:pt x="2317" y="121535"/>
                          <a:pt x="11412" y="84091"/>
                        </a:cubicBezTo>
                        <a:cubicBezTo>
                          <a:pt x="20500" y="46647"/>
                          <a:pt x="36360" y="0"/>
                          <a:pt x="36360" y="0"/>
                        </a:cubicBezTo>
                        <a:cubicBezTo>
                          <a:pt x="36360" y="0"/>
                          <a:pt x="26327" y="47644"/>
                          <a:pt x="20159" y="91291"/>
                        </a:cubicBezTo>
                        <a:cubicBezTo>
                          <a:pt x="13984" y="134943"/>
                          <a:pt x="10146" y="174892"/>
                          <a:pt x="10146" y="174892"/>
                        </a:cubicBezTo>
                        <a:lnTo>
                          <a:pt x="0" y="149771"/>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6" name="Google Shape;1716;p8"/>
                  <p:cNvSpPr/>
                  <p:nvPr/>
                </p:nvSpPr>
                <p:spPr>
                  <a:xfrm>
                    <a:off x="4064511" y="1945066"/>
                    <a:ext cx="76978" cy="229106"/>
                  </a:xfrm>
                  <a:custGeom>
                    <a:avLst/>
                    <a:gdLst/>
                    <a:ahLst/>
                    <a:cxnLst/>
                    <a:rect l="l" t="t" r="r" b="b"/>
                    <a:pathLst>
                      <a:path w="76978" h="229106" extrusionOk="0">
                        <a:moveTo>
                          <a:pt x="0" y="199023"/>
                        </a:moveTo>
                        <a:cubicBezTo>
                          <a:pt x="0" y="199023"/>
                          <a:pt x="12430" y="149496"/>
                          <a:pt x="22161" y="112219"/>
                        </a:cubicBezTo>
                        <a:cubicBezTo>
                          <a:pt x="39467" y="45930"/>
                          <a:pt x="76978" y="0"/>
                          <a:pt x="76978" y="0"/>
                        </a:cubicBezTo>
                        <a:cubicBezTo>
                          <a:pt x="76978" y="0"/>
                          <a:pt x="55594" y="53109"/>
                          <a:pt x="39018" y="112615"/>
                        </a:cubicBezTo>
                        <a:cubicBezTo>
                          <a:pt x="27191" y="155082"/>
                          <a:pt x="15886" y="229107"/>
                          <a:pt x="15886" y="229107"/>
                        </a:cubicBezTo>
                        <a:lnTo>
                          <a:pt x="0" y="199023"/>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7" name="Google Shape;1717;p8"/>
                  <p:cNvSpPr/>
                  <p:nvPr/>
                </p:nvSpPr>
                <p:spPr>
                  <a:xfrm>
                    <a:off x="4152667" y="2120869"/>
                    <a:ext cx="78284" cy="240907"/>
                  </a:xfrm>
                  <a:custGeom>
                    <a:avLst/>
                    <a:gdLst/>
                    <a:ahLst/>
                    <a:cxnLst/>
                    <a:rect l="l" t="t" r="r" b="b"/>
                    <a:pathLst>
                      <a:path w="78284" h="240907" extrusionOk="0">
                        <a:moveTo>
                          <a:pt x="0" y="208894"/>
                        </a:moveTo>
                        <a:cubicBezTo>
                          <a:pt x="0" y="208894"/>
                          <a:pt x="10387" y="167853"/>
                          <a:pt x="19690" y="130476"/>
                        </a:cubicBezTo>
                        <a:cubicBezTo>
                          <a:pt x="36232" y="64006"/>
                          <a:pt x="78284" y="0"/>
                          <a:pt x="78284" y="0"/>
                        </a:cubicBezTo>
                        <a:cubicBezTo>
                          <a:pt x="78284" y="0"/>
                          <a:pt x="53130" y="75076"/>
                          <a:pt x="37297" y="134762"/>
                        </a:cubicBezTo>
                        <a:cubicBezTo>
                          <a:pt x="26005" y="177364"/>
                          <a:pt x="15136" y="240907"/>
                          <a:pt x="15136" y="240907"/>
                        </a:cubicBezTo>
                        <a:lnTo>
                          <a:pt x="0" y="20889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8" name="Google Shape;1718;p8"/>
                  <p:cNvSpPr/>
                  <p:nvPr/>
                </p:nvSpPr>
                <p:spPr>
                  <a:xfrm>
                    <a:off x="3837447" y="1903048"/>
                    <a:ext cx="158845" cy="101095"/>
                  </a:xfrm>
                  <a:custGeom>
                    <a:avLst/>
                    <a:gdLst/>
                    <a:ahLst/>
                    <a:cxnLst/>
                    <a:rect l="l" t="t" r="r" b="b"/>
                    <a:pathLst>
                      <a:path w="158845" h="101095" extrusionOk="0">
                        <a:moveTo>
                          <a:pt x="158846" y="101095"/>
                        </a:moveTo>
                        <a:cubicBezTo>
                          <a:pt x="158846" y="101095"/>
                          <a:pt x="128078" y="76067"/>
                          <a:pt x="88364" y="50792"/>
                        </a:cubicBezTo>
                        <a:cubicBezTo>
                          <a:pt x="48656" y="25523"/>
                          <a:pt x="0" y="0"/>
                          <a:pt x="0" y="0"/>
                        </a:cubicBezTo>
                        <a:cubicBezTo>
                          <a:pt x="0" y="0"/>
                          <a:pt x="58494" y="19315"/>
                          <a:pt x="93608" y="39507"/>
                        </a:cubicBezTo>
                        <a:cubicBezTo>
                          <a:pt x="124194" y="57094"/>
                          <a:pt x="149001" y="73636"/>
                          <a:pt x="149001" y="73636"/>
                        </a:cubicBezTo>
                        <a:lnTo>
                          <a:pt x="158846" y="101095"/>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9" name="Google Shape;1719;p8"/>
                  <p:cNvSpPr/>
                  <p:nvPr/>
                </p:nvSpPr>
                <p:spPr>
                  <a:xfrm>
                    <a:off x="3857103" y="2100376"/>
                    <a:ext cx="206048" cy="54729"/>
                  </a:xfrm>
                  <a:custGeom>
                    <a:avLst/>
                    <a:gdLst/>
                    <a:ahLst/>
                    <a:cxnLst/>
                    <a:rect l="l" t="t" r="r" b="b"/>
                    <a:pathLst>
                      <a:path w="206048" h="54729" extrusionOk="0">
                        <a:moveTo>
                          <a:pt x="206048" y="54730"/>
                        </a:moveTo>
                        <a:cubicBezTo>
                          <a:pt x="206048" y="54730"/>
                          <a:pt x="153957" y="34029"/>
                          <a:pt x="109467" y="21511"/>
                        </a:cubicBezTo>
                        <a:cubicBezTo>
                          <a:pt x="75786" y="12035"/>
                          <a:pt x="0" y="4393"/>
                          <a:pt x="0" y="4393"/>
                        </a:cubicBezTo>
                        <a:cubicBezTo>
                          <a:pt x="0" y="4393"/>
                          <a:pt x="46620" y="-5338"/>
                          <a:pt x="110244" y="4166"/>
                        </a:cubicBezTo>
                        <a:cubicBezTo>
                          <a:pt x="144500" y="9282"/>
                          <a:pt x="194468" y="22918"/>
                          <a:pt x="194468" y="22918"/>
                        </a:cubicBezTo>
                        <a:lnTo>
                          <a:pt x="206048" y="5473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0" name="Google Shape;1720;p8"/>
                  <p:cNvSpPr/>
                  <p:nvPr/>
                </p:nvSpPr>
                <p:spPr>
                  <a:xfrm>
                    <a:off x="3988510" y="2287732"/>
                    <a:ext cx="162167" cy="70944"/>
                  </a:xfrm>
                  <a:custGeom>
                    <a:avLst/>
                    <a:gdLst/>
                    <a:ahLst/>
                    <a:cxnLst/>
                    <a:rect l="l" t="t" r="r" b="b"/>
                    <a:pathLst>
                      <a:path w="162167" h="70944" extrusionOk="0">
                        <a:moveTo>
                          <a:pt x="162168" y="70944"/>
                        </a:moveTo>
                        <a:cubicBezTo>
                          <a:pt x="162168" y="70944"/>
                          <a:pt x="140984" y="52058"/>
                          <a:pt x="84272" y="27378"/>
                        </a:cubicBezTo>
                        <a:cubicBezTo>
                          <a:pt x="62961" y="18109"/>
                          <a:pt x="0" y="0"/>
                          <a:pt x="0" y="0"/>
                        </a:cubicBezTo>
                        <a:cubicBezTo>
                          <a:pt x="0" y="0"/>
                          <a:pt x="69779" y="9611"/>
                          <a:pt x="88471" y="14600"/>
                        </a:cubicBezTo>
                        <a:cubicBezTo>
                          <a:pt x="115896" y="21920"/>
                          <a:pt x="147132" y="32549"/>
                          <a:pt x="147132" y="32549"/>
                        </a:cubicBezTo>
                        <a:lnTo>
                          <a:pt x="162168" y="7094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721" name="Google Shape;1721;p8"/>
              <p:cNvGrpSpPr/>
              <p:nvPr/>
            </p:nvGrpSpPr>
            <p:grpSpPr>
              <a:xfrm>
                <a:off x="3833267" y="1738181"/>
                <a:ext cx="497077" cy="921141"/>
                <a:chOff x="3833267" y="1738181"/>
                <a:chExt cx="497077" cy="921141"/>
              </a:xfrm>
            </p:grpSpPr>
            <p:sp>
              <p:nvSpPr>
                <p:cNvPr id="1722" name="Google Shape;1722;p8"/>
                <p:cNvSpPr/>
                <p:nvPr/>
              </p:nvSpPr>
              <p:spPr>
                <a:xfrm>
                  <a:off x="3893020" y="1738181"/>
                  <a:ext cx="437324" cy="921141"/>
                </a:xfrm>
                <a:custGeom>
                  <a:avLst/>
                  <a:gdLst/>
                  <a:ahLst/>
                  <a:cxnLst/>
                  <a:rect l="l" t="t" r="r" b="b"/>
                  <a:pathLst>
                    <a:path w="437324" h="921141" extrusionOk="0">
                      <a:moveTo>
                        <a:pt x="392607" y="921142"/>
                      </a:moveTo>
                      <a:cubicBezTo>
                        <a:pt x="392607" y="921142"/>
                        <a:pt x="402084" y="909542"/>
                        <a:pt x="413268" y="902075"/>
                      </a:cubicBezTo>
                      <a:cubicBezTo>
                        <a:pt x="424446" y="894607"/>
                        <a:pt x="437325" y="891272"/>
                        <a:pt x="437325" y="891272"/>
                      </a:cubicBezTo>
                      <a:cubicBezTo>
                        <a:pt x="437325" y="891272"/>
                        <a:pt x="339290" y="738521"/>
                        <a:pt x="233694" y="515254"/>
                      </a:cubicBezTo>
                      <a:cubicBezTo>
                        <a:pt x="128099" y="291987"/>
                        <a:pt x="0" y="0"/>
                        <a:pt x="0" y="0"/>
                      </a:cubicBezTo>
                      <a:cubicBezTo>
                        <a:pt x="0" y="0"/>
                        <a:pt x="108435" y="290809"/>
                        <a:pt x="208091" y="516520"/>
                      </a:cubicBezTo>
                      <a:cubicBezTo>
                        <a:pt x="307739" y="742231"/>
                        <a:pt x="392607" y="921142"/>
                        <a:pt x="392607" y="921142"/>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3" name="Google Shape;1723;p8"/>
                <p:cNvSpPr/>
                <p:nvPr/>
              </p:nvSpPr>
              <p:spPr>
                <a:xfrm>
                  <a:off x="3992810" y="1813023"/>
                  <a:ext cx="38850" cy="174430"/>
                </a:xfrm>
                <a:custGeom>
                  <a:avLst/>
                  <a:gdLst/>
                  <a:ahLst/>
                  <a:cxnLst/>
                  <a:rect l="l" t="t" r="r" b="b"/>
                  <a:pathLst>
                    <a:path w="38850" h="174430" extrusionOk="0">
                      <a:moveTo>
                        <a:pt x="0" y="149141"/>
                      </a:moveTo>
                      <a:cubicBezTo>
                        <a:pt x="0" y="149141"/>
                        <a:pt x="2793" y="120946"/>
                        <a:pt x="12504" y="83662"/>
                      </a:cubicBezTo>
                      <a:cubicBezTo>
                        <a:pt x="22221" y="46378"/>
                        <a:pt x="38851" y="0"/>
                        <a:pt x="38851" y="0"/>
                      </a:cubicBezTo>
                      <a:cubicBezTo>
                        <a:pt x="38851" y="0"/>
                        <a:pt x="28028" y="47470"/>
                        <a:pt x="21130" y="91009"/>
                      </a:cubicBezTo>
                      <a:cubicBezTo>
                        <a:pt x="14232" y="134548"/>
                        <a:pt x="9731" y="174430"/>
                        <a:pt x="9731" y="174430"/>
                      </a:cubicBezTo>
                      <a:lnTo>
                        <a:pt x="0" y="14914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4" name="Google Shape;1724;p8"/>
                <p:cNvSpPr/>
                <p:nvPr/>
              </p:nvSpPr>
              <p:spPr>
                <a:xfrm>
                  <a:off x="4063955" y="1933513"/>
                  <a:ext cx="82503" cy="227311"/>
                </a:xfrm>
                <a:custGeom>
                  <a:avLst/>
                  <a:gdLst/>
                  <a:ahLst/>
                  <a:cxnLst/>
                  <a:rect l="l" t="t" r="r" b="b"/>
                  <a:pathLst>
                    <a:path w="82503" h="227311" extrusionOk="0">
                      <a:moveTo>
                        <a:pt x="0" y="196792"/>
                      </a:moveTo>
                      <a:cubicBezTo>
                        <a:pt x="0" y="196792"/>
                        <a:pt x="13810" y="147635"/>
                        <a:pt x="24579" y="110639"/>
                      </a:cubicBezTo>
                      <a:cubicBezTo>
                        <a:pt x="43726" y="44865"/>
                        <a:pt x="82504" y="0"/>
                        <a:pt x="82504" y="0"/>
                      </a:cubicBezTo>
                      <a:cubicBezTo>
                        <a:pt x="82504" y="0"/>
                        <a:pt x="59646" y="52493"/>
                        <a:pt x="41423" y="111509"/>
                      </a:cubicBezTo>
                      <a:cubicBezTo>
                        <a:pt x="28410" y="153629"/>
                        <a:pt x="15042" y="227312"/>
                        <a:pt x="15042" y="227312"/>
                      </a:cubicBezTo>
                      <a:lnTo>
                        <a:pt x="0" y="19679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5" name="Google Shape;1725;p8"/>
                <p:cNvSpPr/>
                <p:nvPr/>
              </p:nvSpPr>
              <p:spPr>
                <a:xfrm>
                  <a:off x="4149653" y="2104468"/>
                  <a:ext cx="88122" cy="238241"/>
                </a:xfrm>
                <a:custGeom>
                  <a:avLst/>
                  <a:gdLst/>
                  <a:ahLst/>
                  <a:cxnLst/>
                  <a:rect l="l" t="t" r="r" b="b"/>
                  <a:pathLst>
                    <a:path w="88122" h="238241" extrusionOk="0">
                      <a:moveTo>
                        <a:pt x="0" y="205392"/>
                      </a:moveTo>
                      <a:cubicBezTo>
                        <a:pt x="0" y="205392"/>
                        <a:pt x="12008" y="164786"/>
                        <a:pt x="22771" y="127790"/>
                      </a:cubicBezTo>
                      <a:cubicBezTo>
                        <a:pt x="41918" y="62010"/>
                        <a:pt x="88123" y="0"/>
                        <a:pt x="88123" y="0"/>
                      </a:cubicBezTo>
                      <a:cubicBezTo>
                        <a:pt x="88123" y="0"/>
                        <a:pt x="59619" y="73965"/>
                        <a:pt x="41389" y="132981"/>
                      </a:cubicBezTo>
                      <a:cubicBezTo>
                        <a:pt x="28383" y="175107"/>
                        <a:pt x="15337" y="238242"/>
                        <a:pt x="15337" y="238242"/>
                      </a:cubicBezTo>
                      <a:lnTo>
                        <a:pt x="0" y="20539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6" name="Google Shape;1726;p8"/>
                <p:cNvSpPr/>
                <p:nvPr/>
              </p:nvSpPr>
              <p:spPr>
                <a:xfrm>
                  <a:off x="3833267" y="1902009"/>
                  <a:ext cx="159548" cy="93420"/>
                </a:xfrm>
                <a:custGeom>
                  <a:avLst/>
                  <a:gdLst/>
                  <a:ahLst/>
                  <a:cxnLst/>
                  <a:rect l="l" t="t" r="r" b="b"/>
                  <a:pathLst>
                    <a:path w="159548" h="93420" extrusionOk="0">
                      <a:moveTo>
                        <a:pt x="159549" y="93420"/>
                      </a:moveTo>
                      <a:cubicBezTo>
                        <a:pt x="159549" y="93420"/>
                        <a:pt x="128447" y="69893"/>
                        <a:pt x="88558" y="46533"/>
                      </a:cubicBezTo>
                      <a:cubicBezTo>
                        <a:pt x="48669" y="23179"/>
                        <a:pt x="0" y="0"/>
                        <a:pt x="0" y="0"/>
                      </a:cubicBezTo>
                      <a:cubicBezTo>
                        <a:pt x="0" y="0"/>
                        <a:pt x="58085" y="16522"/>
                        <a:pt x="93273" y="35020"/>
                      </a:cubicBezTo>
                      <a:cubicBezTo>
                        <a:pt x="123926" y="51140"/>
                        <a:pt x="148867" y="66484"/>
                        <a:pt x="148867" y="66484"/>
                      </a:cubicBezTo>
                      <a:lnTo>
                        <a:pt x="159549" y="9342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7" name="Google Shape;1727;p8"/>
                <p:cNvSpPr/>
                <p:nvPr/>
              </p:nvSpPr>
              <p:spPr>
                <a:xfrm>
                  <a:off x="3846347" y="2098108"/>
                  <a:ext cx="208164" cy="48030"/>
                </a:xfrm>
                <a:custGeom>
                  <a:avLst/>
                  <a:gdLst/>
                  <a:ahLst/>
                  <a:cxnLst/>
                  <a:rect l="l" t="t" r="r" b="b"/>
                  <a:pathLst>
                    <a:path w="208164" h="48030" extrusionOk="0">
                      <a:moveTo>
                        <a:pt x="208164" y="48031"/>
                      </a:moveTo>
                      <a:cubicBezTo>
                        <a:pt x="208164" y="48031"/>
                        <a:pt x="155169" y="29767"/>
                        <a:pt x="110137" y="19326"/>
                      </a:cubicBezTo>
                      <a:cubicBezTo>
                        <a:pt x="76061" y="11423"/>
                        <a:pt x="0" y="7304"/>
                        <a:pt x="0" y="7304"/>
                      </a:cubicBezTo>
                      <a:cubicBezTo>
                        <a:pt x="0" y="7304"/>
                        <a:pt x="46117" y="-4577"/>
                        <a:pt x="110110" y="1967"/>
                      </a:cubicBezTo>
                      <a:cubicBezTo>
                        <a:pt x="144567" y="5489"/>
                        <a:pt x="195118" y="16794"/>
                        <a:pt x="195118" y="16794"/>
                      </a:cubicBezTo>
                      <a:lnTo>
                        <a:pt x="208164" y="4803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8" name="Google Shape;1728;p8"/>
                <p:cNvSpPr/>
                <p:nvPr/>
              </p:nvSpPr>
              <p:spPr>
                <a:xfrm>
                  <a:off x="3979750" y="2286928"/>
                  <a:ext cx="162482" cy="58433"/>
                </a:xfrm>
                <a:custGeom>
                  <a:avLst/>
                  <a:gdLst/>
                  <a:ahLst/>
                  <a:cxnLst/>
                  <a:rect l="l" t="t" r="r" b="b"/>
                  <a:pathLst>
                    <a:path w="162482" h="58433" extrusionOk="0">
                      <a:moveTo>
                        <a:pt x="162482" y="58434"/>
                      </a:moveTo>
                      <a:cubicBezTo>
                        <a:pt x="162482" y="58434"/>
                        <a:pt x="140649" y="41222"/>
                        <a:pt x="83836" y="20916"/>
                      </a:cubicBezTo>
                      <a:cubicBezTo>
                        <a:pt x="62485" y="13287"/>
                        <a:pt x="0" y="0"/>
                        <a:pt x="0" y="0"/>
                      </a:cubicBezTo>
                      <a:cubicBezTo>
                        <a:pt x="0" y="0"/>
                        <a:pt x="68600" y="4313"/>
                        <a:pt x="87125" y="7869"/>
                      </a:cubicBezTo>
                      <a:cubicBezTo>
                        <a:pt x="114309" y="13093"/>
                        <a:pt x="145418" y="21324"/>
                        <a:pt x="145418" y="21324"/>
                      </a:cubicBezTo>
                      <a:lnTo>
                        <a:pt x="162482" y="58434"/>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729" name="Google Shape;1729;p8"/>
            <p:cNvGrpSpPr/>
            <p:nvPr/>
          </p:nvGrpSpPr>
          <p:grpSpPr>
            <a:xfrm>
              <a:off x="3861864" y="2151457"/>
              <a:ext cx="730882" cy="706308"/>
              <a:chOff x="3861864" y="2151457"/>
              <a:chExt cx="730882" cy="706308"/>
            </a:xfrm>
          </p:grpSpPr>
          <p:sp>
            <p:nvSpPr>
              <p:cNvPr id="1730" name="Google Shape;1730;p8"/>
              <p:cNvSpPr/>
              <p:nvPr/>
            </p:nvSpPr>
            <p:spPr>
              <a:xfrm>
                <a:off x="3861873" y="2151457"/>
                <a:ext cx="730873" cy="706308"/>
              </a:xfrm>
              <a:custGeom>
                <a:avLst/>
                <a:gdLst/>
                <a:ahLst/>
                <a:cxnLst/>
                <a:rect l="l" t="t" r="r" b="b"/>
                <a:pathLst>
                  <a:path w="730873" h="706308" extrusionOk="0">
                    <a:moveTo>
                      <a:pt x="1084" y="299381"/>
                    </a:moveTo>
                    <a:cubicBezTo>
                      <a:pt x="7747" y="193209"/>
                      <a:pt x="102179" y="68064"/>
                      <a:pt x="196825" y="29949"/>
                    </a:cubicBezTo>
                    <a:cubicBezTo>
                      <a:pt x="291477" y="-8165"/>
                      <a:pt x="371054" y="-5700"/>
                      <a:pt x="463054" y="14030"/>
                    </a:cubicBezTo>
                    <a:cubicBezTo>
                      <a:pt x="555048" y="33760"/>
                      <a:pt x="645474" y="82717"/>
                      <a:pt x="691947" y="193524"/>
                    </a:cubicBezTo>
                    <a:cubicBezTo>
                      <a:pt x="738412" y="304323"/>
                      <a:pt x="750849" y="420139"/>
                      <a:pt x="686890" y="522339"/>
                    </a:cubicBezTo>
                    <a:cubicBezTo>
                      <a:pt x="626528" y="618773"/>
                      <a:pt x="577604" y="660276"/>
                      <a:pt x="463938" y="690796"/>
                    </a:cubicBezTo>
                    <a:cubicBezTo>
                      <a:pt x="388052" y="711169"/>
                      <a:pt x="262505" y="730591"/>
                      <a:pt x="131118" y="615974"/>
                    </a:cubicBezTo>
                    <a:cubicBezTo>
                      <a:pt x="80044" y="571417"/>
                      <a:pt x="-10945" y="491096"/>
                      <a:pt x="1084" y="299381"/>
                    </a:cubicBezTo>
                    <a:close/>
                  </a:path>
                </a:pathLst>
              </a:custGeom>
              <a:solidFill>
                <a:srgbClr val="A422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1" name="Google Shape;1731;p8"/>
              <p:cNvSpPr/>
              <p:nvPr/>
            </p:nvSpPr>
            <p:spPr>
              <a:xfrm>
                <a:off x="3861893" y="2154395"/>
                <a:ext cx="626826" cy="656251"/>
              </a:xfrm>
              <a:custGeom>
                <a:avLst/>
                <a:gdLst/>
                <a:ahLst/>
                <a:cxnLst/>
                <a:rect l="l" t="t" r="r" b="b"/>
                <a:pathLst>
                  <a:path w="626826" h="656251" extrusionOk="0">
                    <a:moveTo>
                      <a:pt x="509989" y="86838"/>
                    </a:moveTo>
                    <a:cubicBezTo>
                      <a:pt x="439172" y="28980"/>
                      <a:pt x="352376" y="-555"/>
                      <a:pt x="298342" y="8"/>
                    </a:cubicBezTo>
                    <a:cubicBezTo>
                      <a:pt x="298235" y="21"/>
                      <a:pt x="298121" y="41"/>
                      <a:pt x="298014" y="55"/>
                    </a:cubicBezTo>
                    <a:cubicBezTo>
                      <a:pt x="265412" y="4180"/>
                      <a:pt x="232160" y="12746"/>
                      <a:pt x="196785" y="26991"/>
                    </a:cubicBezTo>
                    <a:cubicBezTo>
                      <a:pt x="102132" y="65105"/>
                      <a:pt x="7748" y="190317"/>
                      <a:pt x="1084" y="296489"/>
                    </a:cubicBezTo>
                    <a:cubicBezTo>
                      <a:pt x="-10944" y="488205"/>
                      <a:pt x="80011" y="568425"/>
                      <a:pt x="131091" y="612982"/>
                    </a:cubicBezTo>
                    <a:cubicBezTo>
                      <a:pt x="140488" y="621179"/>
                      <a:pt x="149857" y="628566"/>
                      <a:pt x="159173" y="635445"/>
                    </a:cubicBezTo>
                    <a:cubicBezTo>
                      <a:pt x="291826" y="676914"/>
                      <a:pt x="508382" y="675555"/>
                      <a:pt x="599746" y="447800"/>
                    </a:cubicBezTo>
                    <a:cubicBezTo>
                      <a:pt x="665875" y="282941"/>
                      <a:pt x="601199" y="161365"/>
                      <a:pt x="509989" y="86838"/>
                    </a:cubicBezTo>
                    <a:close/>
                  </a:path>
                </a:pathLst>
              </a:custGeom>
              <a:solidFill>
                <a:srgbClr val="BA3D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2" name="Google Shape;1732;p8"/>
              <p:cNvSpPr/>
              <p:nvPr/>
            </p:nvSpPr>
            <p:spPr>
              <a:xfrm>
                <a:off x="3861864" y="2199265"/>
                <a:ext cx="567820" cy="580799"/>
              </a:xfrm>
              <a:custGeom>
                <a:avLst/>
                <a:gdLst/>
                <a:ahLst/>
                <a:cxnLst/>
                <a:rect l="l" t="t" r="r" b="b"/>
                <a:pathLst>
                  <a:path w="567820" h="580799" extrusionOk="0">
                    <a:moveTo>
                      <a:pt x="459788" y="67271"/>
                    </a:moveTo>
                    <a:cubicBezTo>
                      <a:pt x="370272" y="1697"/>
                      <a:pt x="247157" y="-16044"/>
                      <a:pt x="180800" y="14516"/>
                    </a:cubicBezTo>
                    <a:cubicBezTo>
                      <a:pt x="145760" y="30650"/>
                      <a:pt x="117484" y="45511"/>
                      <a:pt x="92068" y="59783"/>
                    </a:cubicBezTo>
                    <a:cubicBezTo>
                      <a:pt x="49051" y="107266"/>
                      <a:pt x="15599" y="167421"/>
                      <a:pt x="4702" y="224897"/>
                    </a:cubicBezTo>
                    <a:cubicBezTo>
                      <a:pt x="4287" y="227074"/>
                      <a:pt x="3718" y="229264"/>
                      <a:pt x="3369" y="231427"/>
                    </a:cubicBezTo>
                    <a:cubicBezTo>
                      <a:pt x="2285" y="238225"/>
                      <a:pt x="1528" y="244949"/>
                      <a:pt x="1112" y="251619"/>
                    </a:cubicBezTo>
                    <a:cubicBezTo>
                      <a:pt x="362" y="263601"/>
                      <a:pt x="-19" y="275046"/>
                      <a:pt x="1" y="286171"/>
                    </a:cubicBezTo>
                    <a:cubicBezTo>
                      <a:pt x="135" y="390367"/>
                      <a:pt x="32496" y="457574"/>
                      <a:pt x="68433" y="503885"/>
                    </a:cubicBezTo>
                    <a:cubicBezTo>
                      <a:pt x="109548" y="531184"/>
                      <a:pt x="162497" y="554992"/>
                      <a:pt x="231170" y="572767"/>
                    </a:cubicBezTo>
                    <a:cubicBezTo>
                      <a:pt x="423181" y="622467"/>
                      <a:pt x="591530" y="433135"/>
                      <a:pt x="565069" y="236772"/>
                    </a:cubicBezTo>
                    <a:cubicBezTo>
                      <a:pt x="555144" y="163135"/>
                      <a:pt x="513494" y="106610"/>
                      <a:pt x="459788" y="67271"/>
                    </a:cubicBezTo>
                    <a:close/>
                  </a:path>
                </a:pathLst>
              </a:custGeom>
              <a:solidFill>
                <a:srgbClr val="CF58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3" name="Google Shape;1733;p8"/>
              <p:cNvSpPr/>
              <p:nvPr/>
            </p:nvSpPr>
            <p:spPr>
              <a:xfrm>
                <a:off x="3864013" y="2286153"/>
                <a:ext cx="108213" cy="411904"/>
              </a:xfrm>
              <a:custGeom>
                <a:avLst/>
                <a:gdLst/>
                <a:ahLst/>
                <a:cxnLst/>
                <a:rect l="l" t="t" r="r" b="b"/>
                <a:pathLst>
                  <a:path w="108213" h="411904" extrusionOk="0">
                    <a:moveTo>
                      <a:pt x="107828" y="411237"/>
                    </a:moveTo>
                    <a:cubicBezTo>
                      <a:pt x="101003" y="420560"/>
                      <a:pt x="10108" y="330964"/>
                      <a:pt x="678" y="223586"/>
                    </a:cubicBezTo>
                    <a:cubicBezTo>
                      <a:pt x="-8564" y="118352"/>
                      <a:pt x="79512" y="-6451"/>
                      <a:pt x="90027" y="259"/>
                    </a:cubicBezTo>
                    <a:cubicBezTo>
                      <a:pt x="100869" y="7184"/>
                      <a:pt x="12365" y="101402"/>
                      <a:pt x="22136" y="218115"/>
                    </a:cubicBezTo>
                    <a:cubicBezTo>
                      <a:pt x="31841" y="333897"/>
                      <a:pt x="114525" y="402089"/>
                      <a:pt x="107828" y="411237"/>
                    </a:cubicBezTo>
                    <a:close/>
                  </a:path>
                </a:pathLst>
              </a:custGeom>
              <a:solidFill>
                <a:srgbClr val="FFA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4" name="Google Shape;1734;p8"/>
              <p:cNvSpPr/>
              <p:nvPr/>
            </p:nvSpPr>
            <p:spPr>
              <a:xfrm>
                <a:off x="3905343" y="2223566"/>
                <a:ext cx="474075" cy="519655"/>
              </a:xfrm>
              <a:custGeom>
                <a:avLst/>
                <a:gdLst/>
                <a:ahLst/>
                <a:cxnLst/>
                <a:rect l="l" t="t" r="r" b="b"/>
                <a:pathLst>
                  <a:path w="474075" h="519655" extrusionOk="0">
                    <a:moveTo>
                      <a:pt x="445958" y="258989"/>
                    </a:moveTo>
                    <a:cubicBezTo>
                      <a:pt x="461248" y="260677"/>
                      <a:pt x="542834" y="108321"/>
                      <a:pt x="330437" y="19562"/>
                    </a:cubicBezTo>
                    <a:cubicBezTo>
                      <a:pt x="239549" y="-18419"/>
                      <a:pt x="124563" y="-7415"/>
                      <a:pt x="44960" y="109305"/>
                    </a:cubicBezTo>
                    <a:cubicBezTo>
                      <a:pt x="-51789" y="251153"/>
                      <a:pt x="9585" y="457971"/>
                      <a:pt x="209994" y="512038"/>
                    </a:cubicBezTo>
                    <a:cubicBezTo>
                      <a:pt x="395160" y="562000"/>
                      <a:pt x="474516" y="350125"/>
                      <a:pt x="437064" y="342363"/>
                    </a:cubicBezTo>
                    <a:cubicBezTo>
                      <a:pt x="414508" y="337682"/>
                      <a:pt x="364500" y="413261"/>
                      <a:pt x="288847" y="405391"/>
                    </a:cubicBezTo>
                    <a:cubicBezTo>
                      <a:pt x="245958" y="400931"/>
                      <a:pt x="150930" y="333864"/>
                      <a:pt x="178295" y="248200"/>
                    </a:cubicBezTo>
                    <a:cubicBezTo>
                      <a:pt x="203276" y="169996"/>
                      <a:pt x="275734" y="135793"/>
                      <a:pt x="331717" y="160251"/>
                    </a:cubicBezTo>
                    <a:cubicBezTo>
                      <a:pt x="389045" y="185292"/>
                      <a:pt x="426844" y="256879"/>
                      <a:pt x="445958" y="258989"/>
                    </a:cubicBezTo>
                    <a:close/>
                  </a:path>
                </a:pathLst>
              </a:custGeom>
              <a:solidFill>
                <a:srgbClr val="E573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5" name="Google Shape;1735;p8"/>
              <p:cNvSpPr/>
              <p:nvPr/>
            </p:nvSpPr>
            <p:spPr>
              <a:xfrm>
                <a:off x="4244443" y="2614951"/>
                <a:ext cx="71746" cy="52693"/>
              </a:xfrm>
              <a:custGeom>
                <a:avLst/>
                <a:gdLst/>
                <a:ahLst/>
                <a:cxnLst/>
                <a:rect l="l" t="t" r="r" b="b"/>
                <a:pathLst>
                  <a:path w="71746" h="52693" extrusionOk="0">
                    <a:moveTo>
                      <a:pt x="71684" y="5508"/>
                    </a:moveTo>
                    <a:cubicBezTo>
                      <a:pt x="70632" y="-14798"/>
                      <a:pt x="338" y="26404"/>
                      <a:pt x="3" y="42370"/>
                    </a:cubicBezTo>
                    <a:cubicBezTo>
                      <a:pt x="-305" y="57251"/>
                      <a:pt x="21863" y="52657"/>
                      <a:pt x="29900" y="49235"/>
                    </a:cubicBezTo>
                    <a:cubicBezTo>
                      <a:pt x="54057" y="38928"/>
                      <a:pt x="72977" y="30382"/>
                      <a:pt x="71684" y="5508"/>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6" name="Google Shape;1736;p8"/>
              <p:cNvSpPr/>
              <p:nvPr/>
            </p:nvSpPr>
            <p:spPr>
              <a:xfrm>
                <a:off x="4062987" y="2608176"/>
                <a:ext cx="175201" cy="90668"/>
              </a:xfrm>
              <a:custGeom>
                <a:avLst/>
                <a:gdLst/>
                <a:ahLst/>
                <a:cxnLst/>
                <a:rect l="l" t="t" r="r" b="b"/>
                <a:pathLst>
                  <a:path w="175201" h="90668" extrusionOk="0">
                    <a:moveTo>
                      <a:pt x="70" y="56304"/>
                    </a:moveTo>
                    <a:cubicBezTo>
                      <a:pt x="3733" y="40907"/>
                      <a:pt x="13257" y="47537"/>
                      <a:pt x="26832" y="30560"/>
                    </a:cubicBezTo>
                    <a:cubicBezTo>
                      <a:pt x="40401" y="13582"/>
                      <a:pt x="32686" y="47"/>
                      <a:pt x="46563" y="0"/>
                    </a:cubicBezTo>
                    <a:cubicBezTo>
                      <a:pt x="65556" y="-60"/>
                      <a:pt x="63353" y="19235"/>
                      <a:pt x="110662" y="36996"/>
                    </a:cubicBezTo>
                    <a:cubicBezTo>
                      <a:pt x="124037" y="42012"/>
                      <a:pt x="172974" y="39206"/>
                      <a:pt x="175137" y="59566"/>
                    </a:cubicBezTo>
                    <a:cubicBezTo>
                      <a:pt x="176483" y="72210"/>
                      <a:pt x="156679" y="80762"/>
                      <a:pt x="137659" y="85089"/>
                    </a:cubicBezTo>
                    <a:cubicBezTo>
                      <a:pt x="49884" y="105047"/>
                      <a:pt x="-2180" y="65774"/>
                      <a:pt x="70" y="56304"/>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7" name="Google Shape;1737;p8"/>
              <p:cNvSpPr/>
              <p:nvPr/>
            </p:nvSpPr>
            <p:spPr>
              <a:xfrm>
                <a:off x="3924272" y="2279073"/>
                <a:ext cx="217625" cy="369671"/>
              </a:xfrm>
              <a:custGeom>
                <a:avLst/>
                <a:gdLst/>
                <a:ahLst/>
                <a:cxnLst/>
                <a:rect l="l" t="t" r="r" b="b"/>
                <a:pathLst>
                  <a:path w="217625" h="369671" extrusionOk="0">
                    <a:moveTo>
                      <a:pt x="32" y="198955"/>
                    </a:moveTo>
                    <a:cubicBezTo>
                      <a:pt x="-1756" y="109895"/>
                      <a:pt x="72289" y="-28417"/>
                      <a:pt x="180784" y="5143"/>
                    </a:cubicBezTo>
                    <a:cubicBezTo>
                      <a:pt x="207238" y="13327"/>
                      <a:pt x="218389" y="28007"/>
                      <a:pt x="217586" y="64722"/>
                    </a:cubicBezTo>
                    <a:cubicBezTo>
                      <a:pt x="217050" y="89019"/>
                      <a:pt x="153700" y="135184"/>
                      <a:pt x="135497" y="184904"/>
                    </a:cubicBezTo>
                    <a:cubicBezTo>
                      <a:pt x="108079" y="259826"/>
                      <a:pt x="180429" y="287546"/>
                      <a:pt x="145563" y="344728"/>
                    </a:cubicBezTo>
                    <a:cubicBezTo>
                      <a:pt x="125163" y="378181"/>
                      <a:pt x="97979" y="370914"/>
                      <a:pt x="82897" y="363038"/>
                    </a:cubicBezTo>
                    <a:cubicBezTo>
                      <a:pt x="48165" y="344909"/>
                      <a:pt x="1907" y="292141"/>
                      <a:pt x="32" y="198955"/>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8" name="Google Shape;1738;p8"/>
              <p:cNvSpPr/>
              <p:nvPr/>
            </p:nvSpPr>
            <p:spPr>
              <a:xfrm>
                <a:off x="4146974" y="2268965"/>
                <a:ext cx="202162" cy="154752"/>
              </a:xfrm>
              <a:custGeom>
                <a:avLst/>
                <a:gdLst/>
                <a:ahLst/>
                <a:cxnLst/>
                <a:rect l="l" t="t" r="r" b="b"/>
                <a:pathLst>
                  <a:path w="202162" h="154752" extrusionOk="0">
                    <a:moveTo>
                      <a:pt x="235" y="12076"/>
                    </a:moveTo>
                    <a:cubicBezTo>
                      <a:pt x="-2417" y="30339"/>
                      <a:pt x="18170" y="28772"/>
                      <a:pt x="22805" y="52373"/>
                    </a:cubicBezTo>
                    <a:cubicBezTo>
                      <a:pt x="26528" y="71360"/>
                      <a:pt x="18659" y="91800"/>
                      <a:pt x="37820" y="93816"/>
                    </a:cubicBezTo>
                    <a:cubicBezTo>
                      <a:pt x="61113" y="96261"/>
                      <a:pt x="73168" y="86061"/>
                      <a:pt x="118756" y="107244"/>
                    </a:cubicBezTo>
                    <a:cubicBezTo>
                      <a:pt x="172026" y="131997"/>
                      <a:pt x="179755" y="157574"/>
                      <a:pt x="194797" y="154500"/>
                    </a:cubicBezTo>
                    <a:cubicBezTo>
                      <a:pt x="212980" y="150790"/>
                      <a:pt x="197181" y="84045"/>
                      <a:pt x="150877" y="45864"/>
                    </a:cubicBezTo>
                    <a:cubicBezTo>
                      <a:pt x="109052" y="11373"/>
                      <a:pt x="4461" y="-17051"/>
                      <a:pt x="235" y="12076"/>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9" name="Google Shape;1739;p8"/>
              <p:cNvSpPr/>
              <p:nvPr/>
            </p:nvSpPr>
            <p:spPr>
              <a:xfrm>
                <a:off x="4014530" y="2372834"/>
                <a:ext cx="92542" cy="203717"/>
              </a:xfrm>
              <a:custGeom>
                <a:avLst/>
                <a:gdLst/>
                <a:ahLst/>
                <a:cxnLst/>
                <a:rect l="l" t="t" r="r" b="b"/>
                <a:pathLst>
                  <a:path w="92542" h="203717" extrusionOk="0">
                    <a:moveTo>
                      <a:pt x="35254" y="203717"/>
                    </a:moveTo>
                    <a:cubicBezTo>
                      <a:pt x="35254" y="203717"/>
                      <a:pt x="-12357" y="164552"/>
                      <a:pt x="3080" y="98276"/>
                    </a:cubicBezTo>
                    <a:cubicBezTo>
                      <a:pt x="21725" y="18237"/>
                      <a:pt x="92542" y="0"/>
                      <a:pt x="92542" y="0"/>
                    </a:cubicBezTo>
                    <a:cubicBezTo>
                      <a:pt x="92542" y="0"/>
                      <a:pt x="39573" y="51656"/>
                      <a:pt x="25255" y="102582"/>
                    </a:cubicBezTo>
                    <a:cubicBezTo>
                      <a:pt x="10929" y="153515"/>
                      <a:pt x="35254" y="203717"/>
                      <a:pt x="35254" y="203717"/>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0" name="Google Shape;1740;p8"/>
              <p:cNvSpPr/>
              <p:nvPr/>
            </p:nvSpPr>
            <p:spPr>
              <a:xfrm>
                <a:off x="4194371" y="2340207"/>
                <a:ext cx="122975" cy="59008"/>
              </a:xfrm>
              <a:custGeom>
                <a:avLst/>
                <a:gdLst/>
                <a:ahLst/>
                <a:cxnLst/>
                <a:rect l="l" t="t" r="r" b="b"/>
                <a:pathLst>
                  <a:path w="122975" h="59008" extrusionOk="0">
                    <a:moveTo>
                      <a:pt x="0" y="7211"/>
                    </a:moveTo>
                    <a:cubicBezTo>
                      <a:pt x="0" y="7211"/>
                      <a:pt x="43552" y="-7650"/>
                      <a:pt x="74300" y="5296"/>
                    </a:cubicBezTo>
                    <a:cubicBezTo>
                      <a:pt x="105040" y="18248"/>
                      <a:pt x="122975" y="59008"/>
                      <a:pt x="122975" y="59008"/>
                    </a:cubicBezTo>
                    <a:cubicBezTo>
                      <a:pt x="122975" y="59008"/>
                      <a:pt x="101269" y="36813"/>
                      <a:pt x="70529" y="23861"/>
                    </a:cubicBezTo>
                    <a:cubicBezTo>
                      <a:pt x="39789" y="10915"/>
                      <a:pt x="0" y="7211"/>
                      <a:pt x="0" y="7211"/>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1" name="Google Shape;1741;p8"/>
              <p:cNvSpPr/>
              <p:nvPr/>
            </p:nvSpPr>
            <p:spPr>
              <a:xfrm>
                <a:off x="4111271" y="2634943"/>
                <a:ext cx="114013" cy="42298"/>
              </a:xfrm>
              <a:custGeom>
                <a:avLst/>
                <a:gdLst/>
                <a:ahLst/>
                <a:cxnLst/>
                <a:rect l="l" t="t" r="r" b="b"/>
                <a:pathLst>
                  <a:path w="114013" h="42298" extrusionOk="0">
                    <a:moveTo>
                      <a:pt x="1466" y="4208"/>
                    </a:moveTo>
                    <a:cubicBezTo>
                      <a:pt x="10802" y="-9722"/>
                      <a:pt x="25389" y="14374"/>
                      <a:pt x="59103" y="26603"/>
                    </a:cubicBezTo>
                    <a:cubicBezTo>
                      <a:pt x="80507" y="34366"/>
                      <a:pt x="114014" y="31968"/>
                      <a:pt x="114014" y="31968"/>
                    </a:cubicBezTo>
                    <a:cubicBezTo>
                      <a:pt x="114014" y="31968"/>
                      <a:pt x="85115" y="46588"/>
                      <a:pt x="58741" y="41043"/>
                    </a:cubicBezTo>
                    <a:cubicBezTo>
                      <a:pt x="29287" y="34855"/>
                      <a:pt x="-7870" y="18138"/>
                      <a:pt x="1466" y="4208"/>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2" name="Google Shape;1742;p8"/>
              <p:cNvSpPr/>
              <p:nvPr/>
            </p:nvSpPr>
            <p:spPr>
              <a:xfrm>
                <a:off x="4117315" y="2430804"/>
                <a:ext cx="192826" cy="173454"/>
              </a:xfrm>
              <a:custGeom>
                <a:avLst/>
                <a:gdLst/>
                <a:ahLst/>
                <a:cxnLst/>
                <a:rect l="l" t="t" r="r" b="b"/>
                <a:pathLst>
                  <a:path w="192826" h="173454" extrusionOk="0">
                    <a:moveTo>
                      <a:pt x="499" y="90522"/>
                    </a:moveTo>
                    <a:cubicBezTo>
                      <a:pt x="-5119" y="47807"/>
                      <a:pt x="37542" y="11675"/>
                      <a:pt x="84637" y="2607"/>
                    </a:cubicBezTo>
                    <a:cubicBezTo>
                      <a:pt x="167790" y="-13413"/>
                      <a:pt x="186710" y="47907"/>
                      <a:pt x="192329" y="90623"/>
                    </a:cubicBezTo>
                    <a:cubicBezTo>
                      <a:pt x="197948" y="133331"/>
                      <a:pt x="155066" y="173481"/>
                      <a:pt x="107107" y="173454"/>
                    </a:cubicBezTo>
                    <a:cubicBezTo>
                      <a:pt x="59154" y="173428"/>
                      <a:pt x="6119" y="133231"/>
                      <a:pt x="499" y="90522"/>
                    </a:cubicBezTo>
                    <a:close/>
                  </a:path>
                </a:pathLst>
              </a:custGeom>
              <a:solidFill>
                <a:srgbClr val="DF7B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3" name="Google Shape;1743;p8"/>
              <p:cNvSpPr/>
              <p:nvPr/>
            </p:nvSpPr>
            <p:spPr>
              <a:xfrm>
                <a:off x="4150865" y="2457926"/>
                <a:ext cx="128867" cy="121811"/>
              </a:xfrm>
              <a:custGeom>
                <a:avLst/>
                <a:gdLst/>
                <a:ahLst/>
                <a:cxnLst/>
                <a:rect l="l" t="t" r="r" b="b"/>
                <a:pathLst>
                  <a:path w="128867" h="121811" extrusionOk="0">
                    <a:moveTo>
                      <a:pt x="67140" y="2656"/>
                    </a:moveTo>
                    <a:cubicBezTo>
                      <a:pt x="98550" y="9989"/>
                      <a:pt x="130677" y="35004"/>
                      <a:pt x="128788" y="64760"/>
                    </a:cubicBezTo>
                    <a:cubicBezTo>
                      <a:pt x="126906" y="94522"/>
                      <a:pt x="91766" y="123910"/>
                      <a:pt x="59592" y="121693"/>
                    </a:cubicBezTo>
                    <a:cubicBezTo>
                      <a:pt x="27412" y="119469"/>
                      <a:pt x="-1802" y="85642"/>
                      <a:pt x="87" y="55879"/>
                    </a:cubicBezTo>
                    <a:cubicBezTo>
                      <a:pt x="1976" y="26123"/>
                      <a:pt x="12135" y="-10183"/>
                      <a:pt x="67140" y="2656"/>
                    </a:cubicBezTo>
                    <a:close/>
                  </a:path>
                </a:pathLst>
              </a:custGeom>
              <a:solidFill>
                <a:srgbClr val="C568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4" name="Google Shape;1744;p8"/>
              <p:cNvSpPr/>
              <p:nvPr/>
            </p:nvSpPr>
            <p:spPr>
              <a:xfrm>
                <a:off x="4192676" y="2479637"/>
                <a:ext cx="65720" cy="66159"/>
              </a:xfrm>
              <a:custGeom>
                <a:avLst/>
                <a:gdLst/>
                <a:ahLst/>
                <a:cxnLst/>
                <a:rect l="l" t="t" r="r" b="b"/>
                <a:pathLst>
                  <a:path w="65720" h="66159" extrusionOk="0">
                    <a:moveTo>
                      <a:pt x="6918" y="13406"/>
                    </a:moveTo>
                    <a:cubicBezTo>
                      <a:pt x="18056" y="-1281"/>
                      <a:pt x="38703" y="-4375"/>
                      <a:pt x="53029" y="6488"/>
                    </a:cubicBezTo>
                    <a:cubicBezTo>
                      <a:pt x="67354" y="17358"/>
                      <a:pt x="69939" y="38072"/>
                      <a:pt x="58802" y="52759"/>
                    </a:cubicBezTo>
                    <a:cubicBezTo>
                      <a:pt x="47664" y="67440"/>
                      <a:pt x="27023" y="70534"/>
                      <a:pt x="12691" y="59671"/>
                    </a:cubicBezTo>
                    <a:cubicBezTo>
                      <a:pt x="-1634" y="48801"/>
                      <a:pt x="-4219" y="28087"/>
                      <a:pt x="6918" y="13406"/>
                    </a:cubicBezTo>
                    <a:close/>
                  </a:path>
                </a:pathLst>
              </a:custGeom>
              <a:solidFill>
                <a:srgbClr val="8C3A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5" name="Google Shape;1745;p8"/>
              <p:cNvSpPr/>
              <p:nvPr/>
            </p:nvSpPr>
            <p:spPr>
              <a:xfrm>
                <a:off x="4210579" y="2494246"/>
                <a:ext cx="36904" cy="36946"/>
              </a:xfrm>
              <a:custGeom>
                <a:avLst/>
                <a:gdLst/>
                <a:ahLst/>
                <a:cxnLst/>
                <a:rect l="l" t="t" r="r" b="b"/>
                <a:pathLst>
                  <a:path w="36904" h="36946" extrusionOk="0">
                    <a:moveTo>
                      <a:pt x="3776" y="7342"/>
                    </a:moveTo>
                    <a:cubicBezTo>
                      <a:pt x="9951" y="-801"/>
                      <a:pt x="21530" y="-2415"/>
                      <a:pt x="29634" y="3733"/>
                    </a:cubicBezTo>
                    <a:cubicBezTo>
                      <a:pt x="37738" y="9881"/>
                      <a:pt x="39305" y="21460"/>
                      <a:pt x="33130" y="29604"/>
                    </a:cubicBezTo>
                    <a:cubicBezTo>
                      <a:pt x="26955" y="37748"/>
                      <a:pt x="15376" y="39362"/>
                      <a:pt x="7272" y="33214"/>
                    </a:cubicBezTo>
                    <a:cubicBezTo>
                      <a:pt x="-838" y="27073"/>
                      <a:pt x="-2399" y="15486"/>
                      <a:pt x="3776" y="7342"/>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746" name="Google Shape;1746;p8"/>
              <p:cNvGrpSpPr/>
              <p:nvPr/>
            </p:nvGrpSpPr>
            <p:grpSpPr>
              <a:xfrm>
                <a:off x="3906637" y="2180986"/>
                <a:ext cx="603017" cy="631242"/>
                <a:chOff x="3906637" y="2180986"/>
                <a:chExt cx="603017" cy="631242"/>
              </a:xfrm>
            </p:grpSpPr>
            <p:sp>
              <p:nvSpPr>
                <p:cNvPr id="1747" name="Google Shape;1747;p8"/>
                <p:cNvSpPr/>
                <p:nvPr/>
              </p:nvSpPr>
              <p:spPr>
                <a:xfrm>
                  <a:off x="4465067" y="2416322"/>
                  <a:ext cx="44587" cy="19848"/>
                </a:xfrm>
                <a:custGeom>
                  <a:avLst/>
                  <a:gdLst/>
                  <a:ahLst/>
                  <a:cxnLst/>
                  <a:rect l="l" t="t" r="r" b="b"/>
                  <a:pathLst>
                    <a:path w="44587" h="19848" extrusionOk="0">
                      <a:moveTo>
                        <a:pt x="41322" y="560"/>
                      </a:moveTo>
                      <a:cubicBezTo>
                        <a:pt x="39996" y="-56"/>
                        <a:pt x="38483" y="-210"/>
                        <a:pt x="36996" y="332"/>
                      </a:cubicBezTo>
                      <a:cubicBezTo>
                        <a:pt x="34853" y="1082"/>
                        <a:pt x="32522" y="1759"/>
                        <a:pt x="30486" y="2790"/>
                      </a:cubicBezTo>
                      <a:cubicBezTo>
                        <a:pt x="26729" y="4699"/>
                        <a:pt x="23179" y="7184"/>
                        <a:pt x="19496" y="9253"/>
                      </a:cubicBezTo>
                      <a:cubicBezTo>
                        <a:pt x="13033" y="12876"/>
                        <a:pt x="6530" y="16352"/>
                        <a:pt x="0" y="19848"/>
                      </a:cubicBezTo>
                      <a:cubicBezTo>
                        <a:pt x="7253" y="18348"/>
                        <a:pt x="14533" y="16727"/>
                        <a:pt x="21820" y="15368"/>
                      </a:cubicBezTo>
                      <a:cubicBezTo>
                        <a:pt x="25972" y="14591"/>
                        <a:pt x="30299" y="14249"/>
                        <a:pt x="34411" y="13305"/>
                      </a:cubicBezTo>
                      <a:cubicBezTo>
                        <a:pt x="36627" y="12796"/>
                        <a:pt x="38744" y="11899"/>
                        <a:pt x="40867" y="11102"/>
                      </a:cubicBezTo>
                      <a:cubicBezTo>
                        <a:pt x="43834" y="10023"/>
                        <a:pt x="45314" y="6755"/>
                        <a:pt x="44236" y="3788"/>
                      </a:cubicBezTo>
                      <a:cubicBezTo>
                        <a:pt x="43700" y="2308"/>
                        <a:pt x="42642" y="1183"/>
                        <a:pt x="41322" y="56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8" name="Google Shape;1748;p8"/>
                <p:cNvSpPr/>
                <p:nvPr/>
              </p:nvSpPr>
              <p:spPr>
                <a:xfrm>
                  <a:off x="4450461" y="2478000"/>
                  <a:ext cx="38654" cy="11732"/>
                </a:xfrm>
                <a:custGeom>
                  <a:avLst/>
                  <a:gdLst/>
                  <a:ahLst/>
                  <a:cxnLst/>
                  <a:rect l="l" t="t" r="r" b="b"/>
                  <a:pathLst>
                    <a:path w="38654" h="11732" extrusionOk="0">
                      <a:moveTo>
                        <a:pt x="36520" y="1193"/>
                      </a:moveTo>
                      <a:cubicBezTo>
                        <a:pt x="35382" y="276"/>
                        <a:pt x="33888" y="-126"/>
                        <a:pt x="32321" y="35"/>
                      </a:cubicBezTo>
                      <a:cubicBezTo>
                        <a:pt x="16194" y="4616"/>
                        <a:pt x="13153" y="5553"/>
                        <a:pt x="16207" y="4642"/>
                      </a:cubicBezTo>
                      <a:cubicBezTo>
                        <a:pt x="20936" y="3236"/>
                        <a:pt x="25677" y="1729"/>
                        <a:pt x="30352" y="142"/>
                      </a:cubicBezTo>
                      <a:cubicBezTo>
                        <a:pt x="30928" y="-53"/>
                        <a:pt x="29173" y="296"/>
                        <a:pt x="28570" y="390"/>
                      </a:cubicBezTo>
                      <a:cubicBezTo>
                        <a:pt x="26950" y="631"/>
                        <a:pt x="25490" y="1120"/>
                        <a:pt x="23963" y="1682"/>
                      </a:cubicBezTo>
                      <a:cubicBezTo>
                        <a:pt x="20025" y="3122"/>
                        <a:pt x="15980" y="4428"/>
                        <a:pt x="11968" y="5640"/>
                      </a:cubicBezTo>
                      <a:cubicBezTo>
                        <a:pt x="10294" y="6143"/>
                        <a:pt x="5271" y="7495"/>
                        <a:pt x="6965" y="7067"/>
                      </a:cubicBezTo>
                      <a:cubicBezTo>
                        <a:pt x="10053" y="6290"/>
                        <a:pt x="0" y="9176"/>
                        <a:pt x="0" y="9176"/>
                      </a:cubicBezTo>
                      <a:cubicBezTo>
                        <a:pt x="0" y="9176"/>
                        <a:pt x="21652" y="10650"/>
                        <a:pt x="16730" y="10261"/>
                      </a:cubicBezTo>
                      <a:cubicBezTo>
                        <a:pt x="15317" y="10154"/>
                        <a:pt x="13917" y="10194"/>
                        <a:pt x="12497" y="10101"/>
                      </a:cubicBezTo>
                      <a:cubicBezTo>
                        <a:pt x="16676" y="10449"/>
                        <a:pt x="20822" y="10857"/>
                        <a:pt x="24974" y="11440"/>
                      </a:cubicBezTo>
                      <a:cubicBezTo>
                        <a:pt x="26588" y="11668"/>
                        <a:pt x="28075" y="11802"/>
                        <a:pt x="29716" y="11694"/>
                      </a:cubicBezTo>
                      <a:cubicBezTo>
                        <a:pt x="30319" y="11661"/>
                        <a:pt x="32120" y="11688"/>
                        <a:pt x="31517" y="11614"/>
                      </a:cubicBezTo>
                      <a:cubicBezTo>
                        <a:pt x="26615" y="11045"/>
                        <a:pt x="31491" y="11581"/>
                        <a:pt x="33460" y="11346"/>
                      </a:cubicBezTo>
                      <a:cubicBezTo>
                        <a:pt x="36594" y="11018"/>
                        <a:pt x="38958" y="8245"/>
                        <a:pt x="38623" y="5111"/>
                      </a:cubicBezTo>
                      <a:cubicBezTo>
                        <a:pt x="38462" y="3544"/>
                        <a:pt x="37659" y="2111"/>
                        <a:pt x="36520" y="119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9" name="Google Shape;1749;p8"/>
                <p:cNvSpPr/>
                <p:nvPr/>
              </p:nvSpPr>
              <p:spPr>
                <a:xfrm>
                  <a:off x="4406272" y="2512627"/>
                  <a:ext cx="30912" cy="12436"/>
                </a:xfrm>
                <a:custGeom>
                  <a:avLst/>
                  <a:gdLst/>
                  <a:ahLst/>
                  <a:cxnLst/>
                  <a:rect l="l" t="t" r="r" b="b"/>
                  <a:pathLst>
                    <a:path w="30912" h="12436" extrusionOk="0">
                      <a:moveTo>
                        <a:pt x="29836" y="3414"/>
                      </a:moveTo>
                      <a:cubicBezTo>
                        <a:pt x="28993" y="2222"/>
                        <a:pt x="27774" y="1372"/>
                        <a:pt x="26220" y="1110"/>
                      </a:cubicBezTo>
                      <a:cubicBezTo>
                        <a:pt x="18290" y="1519"/>
                        <a:pt x="19636" y="1378"/>
                        <a:pt x="18270" y="1459"/>
                      </a:cubicBezTo>
                      <a:cubicBezTo>
                        <a:pt x="18819" y="1298"/>
                        <a:pt x="19650" y="1452"/>
                        <a:pt x="19750" y="843"/>
                      </a:cubicBezTo>
                      <a:cubicBezTo>
                        <a:pt x="20119" y="-1341"/>
                        <a:pt x="15297" y="1385"/>
                        <a:pt x="13087" y="1593"/>
                      </a:cubicBezTo>
                      <a:cubicBezTo>
                        <a:pt x="10903" y="1800"/>
                        <a:pt x="6911" y="-169"/>
                        <a:pt x="6543" y="1994"/>
                      </a:cubicBezTo>
                      <a:cubicBezTo>
                        <a:pt x="6182" y="4144"/>
                        <a:pt x="0" y="2403"/>
                        <a:pt x="0" y="2403"/>
                      </a:cubicBezTo>
                      <a:cubicBezTo>
                        <a:pt x="0" y="2403"/>
                        <a:pt x="2766" y="3602"/>
                        <a:pt x="6041" y="4955"/>
                      </a:cubicBezTo>
                      <a:cubicBezTo>
                        <a:pt x="5679" y="7118"/>
                        <a:pt x="10113" y="6756"/>
                        <a:pt x="12109" y="7667"/>
                      </a:cubicBezTo>
                      <a:cubicBezTo>
                        <a:pt x="14125" y="8591"/>
                        <a:pt x="17734" y="12657"/>
                        <a:pt x="18103" y="10473"/>
                      </a:cubicBezTo>
                      <a:cubicBezTo>
                        <a:pt x="18478" y="8263"/>
                        <a:pt x="18049" y="10500"/>
                        <a:pt x="24217" y="12355"/>
                      </a:cubicBezTo>
                      <a:cubicBezTo>
                        <a:pt x="27325" y="12884"/>
                        <a:pt x="30305" y="10761"/>
                        <a:pt x="30834" y="7654"/>
                      </a:cubicBezTo>
                      <a:cubicBezTo>
                        <a:pt x="31095" y="6100"/>
                        <a:pt x="30687" y="4606"/>
                        <a:pt x="29836" y="341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0" name="Google Shape;1750;p8"/>
                <p:cNvSpPr/>
                <p:nvPr/>
              </p:nvSpPr>
              <p:spPr>
                <a:xfrm>
                  <a:off x="4445686" y="2601352"/>
                  <a:ext cx="28165" cy="17105"/>
                </a:xfrm>
                <a:custGeom>
                  <a:avLst/>
                  <a:gdLst/>
                  <a:ahLst/>
                  <a:cxnLst/>
                  <a:rect l="l" t="t" r="r" b="b"/>
                  <a:pathLst>
                    <a:path w="28165" h="17105" extrusionOk="0">
                      <a:moveTo>
                        <a:pt x="24954" y="6302"/>
                      </a:moveTo>
                      <a:cubicBezTo>
                        <a:pt x="12470" y="3168"/>
                        <a:pt x="10180" y="2585"/>
                        <a:pt x="12557" y="3141"/>
                      </a:cubicBezTo>
                      <a:cubicBezTo>
                        <a:pt x="16261" y="4005"/>
                        <a:pt x="19877" y="4889"/>
                        <a:pt x="23614" y="5579"/>
                      </a:cubicBezTo>
                      <a:cubicBezTo>
                        <a:pt x="24070" y="5666"/>
                        <a:pt x="22885" y="5184"/>
                        <a:pt x="22462" y="4996"/>
                      </a:cubicBezTo>
                      <a:cubicBezTo>
                        <a:pt x="21291" y="4480"/>
                        <a:pt x="20139" y="4360"/>
                        <a:pt x="18886" y="4166"/>
                      </a:cubicBezTo>
                      <a:cubicBezTo>
                        <a:pt x="15685" y="3677"/>
                        <a:pt x="12524" y="2893"/>
                        <a:pt x="9369" y="2176"/>
                      </a:cubicBezTo>
                      <a:cubicBezTo>
                        <a:pt x="8057" y="1875"/>
                        <a:pt x="4085" y="944"/>
                        <a:pt x="5378" y="1319"/>
                      </a:cubicBezTo>
                      <a:cubicBezTo>
                        <a:pt x="7722" y="2009"/>
                        <a:pt x="0" y="0"/>
                        <a:pt x="0" y="0"/>
                      </a:cubicBezTo>
                      <a:cubicBezTo>
                        <a:pt x="0" y="0"/>
                        <a:pt x="1821" y="1480"/>
                        <a:pt x="4279" y="3536"/>
                      </a:cubicBezTo>
                      <a:cubicBezTo>
                        <a:pt x="4186" y="3462"/>
                        <a:pt x="4588" y="3764"/>
                        <a:pt x="4554" y="3744"/>
                      </a:cubicBezTo>
                      <a:cubicBezTo>
                        <a:pt x="4186" y="3489"/>
                        <a:pt x="6362" y="5445"/>
                        <a:pt x="7293" y="6255"/>
                      </a:cubicBezTo>
                      <a:cubicBezTo>
                        <a:pt x="9731" y="8372"/>
                        <a:pt x="12256" y="10474"/>
                        <a:pt x="14540" y="12765"/>
                      </a:cubicBezTo>
                      <a:cubicBezTo>
                        <a:pt x="15430" y="13669"/>
                        <a:pt x="16140" y="14473"/>
                        <a:pt x="17252" y="15116"/>
                      </a:cubicBezTo>
                      <a:cubicBezTo>
                        <a:pt x="17654" y="15350"/>
                        <a:pt x="18833" y="16087"/>
                        <a:pt x="18498" y="15772"/>
                      </a:cubicBezTo>
                      <a:cubicBezTo>
                        <a:pt x="15738" y="13153"/>
                        <a:pt x="18478" y="15832"/>
                        <a:pt x="19837" y="16495"/>
                      </a:cubicBezTo>
                      <a:cubicBezTo>
                        <a:pt x="22643" y="17922"/>
                        <a:pt x="26139" y="16756"/>
                        <a:pt x="27566" y="13944"/>
                      </a:cubicBezTo>
                      <a:cubicBezTo>
                        <a:pt x="28999" y="11138"/>
                        <a:pt x="27760" y="7729"/>
                        <a:pt x="24954" y="630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1" name="Google Shape;1751;p8"/>
                <p:cNvSpPr/>
                <p:nvPr/>
              </p:nvSpPr>
              <p:spPr>
                <a:xfrm>
                  <a:off x="4480344" y="2654909"/>
                  <a:ext cx="26446" cy="19049"/>
                </a:xfrm>
                <a:custGeom>
                  <a:avLst/>
                  <a:gdLst/>
                  <a:ahLst/>
                  <a:cxnLst/>
                  <a:rect l="l" t="t" r="r" b="b"/>
                  <a:pathLst>
                    <a:path w="26446" h="19049" extrusionOk="0">
                      <a:moveTo>
                        <a:pt x="23856" y="8519"/>
                      </a:moveTo>
                      <a:cubicBezTo>
                        <a:pt x="11955" y="4253"/>
                        <a:pt x="9611" y="3456"/>
                        <a:pt x="11881" y="4226"/>
                      </a:cubicBezTo>
                      <a:cubicBezTo>
                        <a:pt x="15424" y="5432"/>
                        <a:pt x="18993" y="6677"/>
                        <a:pt x="22590" y="7709"/>
                      </a:cubicBezTo>
                      <a:cubicBezTo>
                        <a:pt x="23025" y="7829"/>
                        <a:pt x="21813" y="7180"/>
                        <a:pt x="21418" y="6958"/>
                      </a:cubicBezTo>
                      <a:cubicBezTo>
                        <a:pt x="20319" y="6336"/>
                        <a:pt x="19255" y="6162"/>
                        <a:pt x="18049" y="5853"/>
                      </a:cubicBezTo>
                      <a:cubicBezTo>
                        <a:pt x="14968" y="5076"/>
                        <a:pt x="11921" y="3992"/>
                        <a:pt x="8907" y="2987"/>
                      </a:cubicBezTo>
                      <a:cubicBezTo>
                        <a:pt x="7655" y="2565"/>
                        <a:pt x="3965" y="1266"/>
                        <a:pt x="5197" y="1761"/>
                      </a:cubicBezTo>
                      <a:cubicBezTo>
                        <a:pt x="7421" y="2659"/>
                        <a:pt x="0" y="0"/>
                        <a:pt x="0" y="0"/>
                      </a:cubicBezTo>
                      <a:cubicBezTo>
                        <a:pt x="0" y="0"/>
                        <a:pt x="1574" y="1614"/>
                        <a:pt x="3750" y="3858"/>
                      </a:cubicBezTo>
                      <a:cubicBezTo>
                        <a:pt x="2793" y="2947"/>
                        <a:pt x="5559" y="5820"/>
                        <a:pt x="6463" y="6784"/>
                      </a:cubicBezTo>
                      <a:cubicBezTo>
                        <a:pt x="8626" y="9115"/>
                        <a:pt x="10742" y="11526"/>
                        <a:pt x="12732" y="14011"/>
                      </a:cubicBezTo>
                      <a:cubicBezTo>
                        <a:pt x="13515" y="14982"/>
                        <a:pt x="14218" y="15893"/>
                        <a:pt x="15236" y="16636"/>
                      </a:cubicBezTo>
                      <a:cubicBezTo>
                        <a:pt x="15605" y="16904"/>
                        <a:pt x="16710" y="17728"/>
                        <a:pt x="16415" y="17379"/>
                      </a:cubicBezTo>
                      <a:cubicBezTo>
                        <a:pt x="13991" y="14533"/>
                        <a:pt x="16328" y="17346"/>
                        <a:pt x="17587" y="18130"/>
                      </a:cubicBezTo>
                      <a:cubicBezTo>
                        <a:pt x="20239" y="19831"/>
                        <a:pt x="23822" y="19114"/>
                        <a:pt x="25523" y="16462"/>
                      </a:cubicBezTo>
                      <a:cubicBezTo>
                        <a:pt x="27231" y="13810"/>
                        <a:pt x="26508" y="10227"/>
                        <a:pt x="23856" y="851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2" name="Google Shape;1752;p8"/>
                <p:cNvSpPr/>
                <p:nvPr/>
              </p:nvSpPr>
              <p:spPr>
                <a:xfrm>
                  <a:off x="4431313" y="2655874"/>
                  <a:ext cx="26602" cy="20074"/>
                </a:xfrm>
                <a:custGeom>
                  <a:avLst/>
                  <a:gdLst/>
                  <a:ahLst/>
                  <a:cxnLst/>
                  <a:rect l="l" t="t" r="r" b="b"/>
                  <a:pathLst>
                    <a:path w="26602" h="20074" extrusionOk="0">
                      <a:moveTo>
                        <a:pt x="24103" y="9724"/>
                      </a:moveTo>
                      <a:cubicBezTo>
                        <a:pt x="16830" y="6798"/>
                        <a:pt x="18143" y="7347"/>
                        <a:pt x="16857" y="6838"/>
                      </a:cubicBezTo>
                      <a:cubicBezTo>
                        <a:pt x="17440" y="6938"/>
                        <a:pt x="18143" y="7300"/>
                        <a:pt x="18498" y="6778"/>
                      </a:cubicBezTo>
                      <a:cubicBezTo>
                        <a:pt x="19750" y="4969"/>
                        <a:pt x="14252" y="5331"/>
                        <a:pt x="12176" y="4594"/>
                      </a:cubicBezTo>
                      <a:cubicBezTo>
                        <a:pt x="10126" y="3864"/>
                        <a:pt x="7327" y="502"/>
                        <a:pt x="6088" y="2297"/>
                      </a:cubicBezTo>
                      <a:cubicBezTo>
                        <a:pt x="4862" y="4079"/>
                        <a:pt x="0" y="0"/>
                        <a:pt x="0" y="0"/>
                      </a:cubicBezTo>
                      <a:cubicBezTo>
                        <a:pt x="0" y="0"/>
                        <a:pt x="1996" y="2183"/>
                        <a:pt x="4367" y="4762"/>
                      </a:cubicBezTo>
                      <a:cubicBezTo>
                        <a:pt x="3128" y="6557"/>
                        <a:pt x="7340" y="8023"/>
                        <a:pt x="8753" y="9684"/>
                      </a:cubicBezTo>
                      <a:cubicBezTo>
                        <a:pt x="10180" y="11358"/>
                        <a:pt x="11593" y="16629"/>
                        <a:pt x="12839" y="14814"/>
                      </a:cubicBezTo>
                      <a:cubicBezTo>
                        <a:pt x="14098" y="12986"/>
                        <a:pt x="12859" y="14774"/>
                        <a:pt x="17627" y="19027"/>
                      </a:cubicBezTo>
                      <a:cubicBezTo>
                        <a:pt x="20219" y="20815"/>
                        <a:pt x="23815" y="20279"/>
                        <a:pt x="25610" y="17681"/>
                      </a:cubicBezTo>
                      <a:cubicBezTo>
                        <a:pt x="27399" y="15082"/>
                        <a:pt x="26695" y="11513"/>
                        <a:pt x="24103" y="972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3" name="Google Shape;1753;p8"/>
                <p:cNvSpPr/>
                <p:nvPr/>
              </p:nvSpPr>
              <p:spPr>
                <a:xfrm>
                  <a:off x="4356907" y="2628884"/>
                  <a:ext cx="26095" cy="27481"/>
                </a:xfrm>
                <a:custGeom>
                  <a:avLst/>
                  <a:gdLst/>
                  <a:ahLst/>
                  <a:cxnLst/>
                  <a:rect l="l" t="t" r="r" b="b"/>
                  <a:pathLst>
                    <a:path w="26095" h="27481" extrusionOk="0">
                      <a:moveTo>
                        <a:pt x="22041" y="15122"/>
                      </a:moveTo>
                      <a:cubicBezTo>
                        <a:pt x="23126" y="15785"/>
                        <a:pt x="19924" y="13709"/>
                        <a:pt x="18860" y="13006"/>
                      </a:cubicBezTo>
                      <a:cubicBezTo>
                        <a:pt x="17788" y="12296"/>
                        <a:pt x="16690" y="11673"/>
                        <a:pt x="15611" y="10977"/>
                      </a:cubicBezTo>
                      <a:cubicBezTo>
                        <a:pt x="12410" y="8894"/>
                        <a:pt x="9242" y="6563"/>
                        <a:pt x="6128" y="4360"/>
                      </a:cubicBezTo>
                      <a:cubicBezTo>
                        <a:pt x="5090" y="3623"/>
                        <a:pt x="2090" y="1460"/>
                        <a:pt x="3107" y="2217"/>
                      </a:cubicBezTo>
                      <a:cubicBezTo>
                        <a:pt x="6161" y="4474"/>
                        <a:pt x="0" y="0"/>
                        <a:pt x="0" y="0"/>
                      </a:cubicBezTo>
                      <a:cubicBezTo>
                        <a:pt x="0" y="0"/>
                        <a:pt x="10086" y="16140"/>
                        <a:pt x="8110" y="12832"/>
                      </a:cubicBezTo>
                      <a:cubicBezTo>
                        <a:pt x="6824" y="10662"/>
                        <a:pt x="5324" y="8586"/>
                        <a:pt x="3938" y="6476"/>
                      </a:cubicBezTo>
                      <a:cubicBezTo>
                        <a:pt x="4608" y="7554"/>
                        <a:pt x="5297" y="8660"/>
                        <a:pt x="5960" y="9744"/>
                      </a:cubicBezTo>
                      <a:cubicBezTo>
                        <a:pt x="7956" y="13033"/>
                        <a:pt x="9791" y="16428"/>
                        <a:pt x="11707" y="19764"/>
                      </a:cubicBezTo>
                      <a:cubicBezTo>
                        <a:pt x="12343" y="20862"/>
                        <a:pt x="14225" y="24090"/>
                        <a:pt x="13629" y="22965"/>
                      </a:cubicBezTo>
                      <a:cubicBezTo>
                        <a:pt x="11834" y="19549"/>
                        <a:pt x="13676" y="22931"/>
                        <a:pt x="16228" y="25657"/>
                      </a:cubicBezTo>
                      <a:cubicBezTo>
                        <a:pt x="18384" y="27954"/>
                        <a:pt x="21974" y="28115"/>
                        <a:pt x="24271" y="25952"/>
                      </a:cubicBezTo>
                      <a:cubicBezTo>
                        <a:pt x="26568" y="23795"/>
                        <a:pt x="26729" y="20212"/>
                        <a:pt x="24566" y="17915"/>
                      </a:cubicBezTo>
                      <a:cubicBezTo>
                        <a:pt x="12256" y="8974"/>
                        <a:pt x="9061" y="6824"/>
                        <a:pt x="12202" y="8968"/>
                      </a:cubicBezTo>
                      <a:cubicBezTo>
                        <a:pt x="15384" y="11144"/>
                        <a:pt x="18752" y="13113"/>
                        <a:pt x="22041" y="1512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4" name="Google Shape;1754;p8"/>
                <p:cNvSpPr/>
                <p:nvPr/>
              </p:nvSpPr>
              <p:spPr>
                <a:xfrm>
                  <a:off x="4398945" y="2733160"/>
                  <a:ext cx="27071" cy="30679"/>
                </a:xfrm>
                <a:custGeom>
                  <a:avLst/>
                  <a:gdLst/>
                  <a:ahLst/>
                  <a:cxnLst/>
                  <a:rect l="l" t="t" r="r" b="b"/>
                  <a:pathLst>
                    <a:path w="27071" h="30679" extrusionOk="0">
                      <a:moveTo>
                        <a:pt x="0" y="0"/>
                      </a:moveTo>
                      <a:cubicBezTo>
                        <a:pt x="0" y="0"/>
                        <a:pt x="1105" y="1956"/>
                        <a:pt x="2063" y="3596"/>
                      </a:cubicBezTo>
                      <a:cubicBezTo>
                        <a:pt x="1339" y="2398"/>
                        <a:pt x="3496" y="5887"/>
                        <a:pt x="4192" y="7099"/>
                      </a:cubicBezTo>
                      <a:cubicBezTo>
                        <a:pt x="4300" y="7273"/>
                        <a:pt x="4407" y="7454"/>
                        <a:pt x="4514" y="7628"/>
                      </a:cubicBezTo>
                      <a:cubicBezTo>
                        <a:pt x="5110" y="8666"/>
                        <a:pt x="5686" y="9811"/>
                        <a:pt x="6275" y="10850"/>
                      </a:cubicBezTo>
                      <a:cubicBezTo>
                        <a:pt x="8358" y="14526"/>
                        <a:pt x="10247" y="18196"/>
                        <a:pt x="12249" y="21913"/>
                      </a:cubicBezTo>
                      <a:cubicBezTo>
                        <a:pt x="12912" y="23139"/>
                        <a:pt x="15029" y="26829"/>
                        <a:pt x="14406" y="25577"/>
                      </a:cubicBezTo>
                      <a:cubicBezTo>
                        <a:pt x="12524" y="21786"/>
                        <a:pt x="14312" y="25543"/>
                        <a:pt x="16978" y="28684"/>
                      </a:cubicBezTo>
                      <a:cubicBezTo>
                        <a:pt x="19020" y="31089"/>
                        <a:pt x="22664" y="31350"/>
                        <a:pt x="25061" y="29307"/>
                      </a:cubicBezTo>
                      <a:cubicBezTo>
                        <a:pt x="27465" y="27264"/>
                        <a:pt x="27753" y="23782"/>
                        <a:pt x="25711" y="21384"/>
                      </a:cubicBezTo>
                      <a:cubicBezTo>
                        <a:pt x="12845" y="10682"/>
                        <a:pt x="9564" y="8023"/>
                        <a:pt x="12845" y="10608"/>
                      </a:cubicBezTo>
                      <a:cubicBezTo>
                        <a:pt x="16167" y="13227"/>
                        <a:pt x="19603" y="15738"/>
                        <a:pt x="23045" y="18203"/>
                      </a:cubicBezTo>
                      <a:cubicBezTo>
                        <a:pt x="24184" y="19013"/>
                        <a:pt x="20909" y="16448"/>
                        <a:pt x="19797" y="15598"/>
                      </a:cubicBezTo>
                      <a:cubicBezTo>
                        <a:pt x="18679" y="14734"/>
                        <a:pt x="17446" y="13950"/>
                        <a:pt x="16321" y="13100"/>
                      </a:cubicBezTo>
                      <a:cubicBezTo>
                        <a:pt x="12966" y="10575"/>
                        <a:pt x="9751" y="7862"/>
                        <a:pt x="6490" y="5210"/>
                      </a:cubicBezTo>
                      <a:cubicBezTo>
                        <a:pt x="5411" y="4333"/>
                        <a:pt x="2183" y="1708"/>
                        <a:pt x="3248" y="2605"/>
                      </a:cubicBezTo>
                      <a:cubicBezTo>
                        <a:pt x="6443" y="5304"/>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5" name="Google Shape;1755;p8"/>
                <p:cNvSpPr/>
                <p:nvPr/>
              </p:nvSpPr>
              <p:spPr>
                <a:xfrm>
                  <a:off x="4260245" y="2777376"/>
                  <a:ext cx="16705" cy="32845"/>
                </a:xfrm>
                <a:custGeom>
                  <a:avLst/>
                  <a:gdLst/>
                  <a:ahLst/>
                  <a:cxnLst/>
                  <a:rect l="l" t="t" r="r" b="b"/>
                  <a:pathLst>
                    <a:path w="16705" h="32845" extrusionOk="0">
                      <a:moveTo>
                        <a:pt x="0" y="0"/>
                      </a:moveTo>
                      <a:cubicBezTo>
                        <a:pt x="0" y="0"/>
                        <a:pt x="3322" y="17734"/>
                        <a:pt x="2806" y="14459"/>
                      </a:cubicBezTo>
                      <a:cubicBezTo>
                        <a:pt x="2304" y="11258"/>
                        <a:pt x="1581" y="8084"/>
                        <a:pt x="1239" y="4862"/>
                      </a:cubicBezTo>
                      <a:cubicBezTo>
                        <a:pt x="1072" y="3215"/>
                        <a:pt x="1895" y="8057"/>
                        <a:pt x="2230" y="9671"/>
                      </a:cubicBezTo>
                      <a:cubicBezTo>
                        <a:pt x="2853" y="12631"/>
                        <a:pt x="3576" y="16335"/>
                        <a:pt x="3891" y="19342"/>
                      </a:cubicBezTo>
                      <a:cubicBezTo>
                        <a:pt x="4065" y="20969"/>
                        <a:pt x="4594" y="25838"/>
                        <a:pt x="4233" y="24244"/>
                      </a:cubicBezTo>
                      <a:cubicBezTo>
                        <a:pt x="3509" y="21016"/>
                        <a:pt x="4280" y="24304"/>
                        <a:pt x="5619" y="28925"/>
                      </a:cubicBezTo>
                      <a:cubicBezTo>
                        <a:pt x="6583" y="31926"/>
                        <a:pt x="9718" y="33527"/>
                        <a:pt x="12718" y="32569"/>
                      </a:cubicBezTo>
                      <a:cubicBezTo>
                        <a:pt x="15725" y="31604"/>
                        <a:pt x="17393" y="28376"/>
                        <a:pt x="16435" y="25376"/>
                      </a:cubicBezTo>
                      <a:cubicBezTo>
                        <a:pt x="8197" y="12671"/>
                        <a:pt x="6295" y="9885"/>
                        <a:pt x="8251" y="12638"/>
                      </a:cubicBezTo>
                      <a:cubicBezTo>
                        <a:pt x="10240" y="15451"/>
                        <a:pt x="12383" y="18190"/>
                        <a:pt x="14794" y="20654"/>
                      </a:cubicBezTo>
                      <a:cubicBezTo>
                        <a:pt x="16020" y="21900"/>
                        <a:pt x="12812" y="17788"/>
                        <a:pt x="11814" y="16361"/>
                      </a:cubicBezTo>
                      <a:cubicBezTo>
                        <a:pt x="9631" y="13234"/>
                        <a:pt x="8191" y="11091"/>
                        <a:pt x="5967" y="8003"/>
                      </a:cubicBezTo>
                      <a:cubicBezTo>
                        <a:pt x="4990" y="6650"/>
                        <a:pt x="2297" y="2532"/>
                        <a:pt x="3027" y="4038"/>
                      </a:cubicBezTo>
                      <a:cubicBezTo>
                        <a:pt x="4507" y="7072"/>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6" name="Google Shape;1756;p8"/>
                <p:cNvSpPr/>
                <p:nvPr/>
              </p:nvSpPr>
              <p:spPr>
                <a:xfrm>
                  <a:off x="4178277" y="2699540"/>
                  <a:ext cx="16349" cy="53441"/>
                </a:xfrm>
                <a:custGeom>
                  <a:avLst/>
                  <a:gdLst/>
                  <a:ahLst/>
                  <a:cxnLst/>
                  <a:rect l="l" t="t" r="r" b="b"/>
                  <a:pathLst>
                    <a:path w="16349" h="53441" extrusionOk="0">
                      <a:moveTo>
                        <a:pt x="0" y="0"/>
                      </a:moveTo>
                      <a:cubicBezTo>
                        <a:pt x="864" y="8700"/>
                        <a:pt x="1701" y="17353"/>
                        <a:pt x="2424" y="26066"/>
                      </a:cubicBezTo>
                      <a:cubicBezTo>
                        <a:pt x="2833" y="31028"/>
                        <a:pt x="2913" y="36152"/>
                        <a:pt x="3496" y="41095"/>
                      </a:cubicBezTo>
                      <a:cubicBezTo>
                        <a:pt x="3817" y="43773"/>
                        <a:pt x="4554" y="46412"/>
                        <a:pt x="5164" y="49031"/>
                      </a:cubicBezTo>
                      <a:cubicBezTo>
                        <a:pt x="5860" y="52111"/>
                        <a:pt x="8860" y="53993"/>
                        <a:pt x="11941" y="53297"/>
                      </a:cubicBezTo>
                      <a:cubicBezTo>
                        <a:pt x="15015" y="52607"/>
                        <a:pt x="16897" y="49600"/>
                        <a:pt x="16207" y="46526"/>
                      </a:cubicBezTo>
                      <a:cubicBezTo>
                        <a:pt x="15638" y="43894"/>
                        <a:pt x="15236" y="41168"/>
                        <a:pt x="14379" y="38610"/>
                      </a:cubicBezTo>
                      <a:cubicBezTo>
                        <a:pt x="12792" y="33895"/>
                        <a:pt x="10588" y="29354"/>
                        <a:pt x="8834" y="24686"/>
                      </a:cubicBezTo>
                      <a:cubicBezTo>
                        <a:pt x="5760" y="16502"/>
                        <a:pt x="2933" y="8231"/>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7" name="Google Shape;1757;p8"/>
                <p:cNvSpPr/>
                <p:nvPr/>
              </p:nvSpPr>
              <p:spPr>
                <a:xfrm>
                  <a:off x="4127553" y="2694664"/>
                  <a:ext cx="11664" cy="43545"/>
                </a:xfrm>
                <a:custGeom>
                  <a:avLst/>
                  <a:gdLst/>
                  <a:ahLst/>
                  <a:cxnLst/>
                  <a:rect l="l" t="t" r="r" b="b"/>
                  <a:pathLst>
                    <a:path w="11664" h="43545" extrusionOk="0">
                      <a:moveTo>
                        <a:pt x="8142" y="0"/>
                      </a:moveTo>
                      <a:cubicBezTo>
                        <a:pt x="6649" y="6644"/>
                        <a:pt x="5256" y="13314"/>
                        <a:pt x="3622" y="19924"/>
                      </a:cubicBezTo>
                      <a:cubicBezTo>
                        <a:pt x="2691" y="23688"/>
                        <a:pt x="1318" y="27439"/>
                        <a:pt x="554" y="31236"/>
                      </a:cubicBezTo>
                      <a:cubicBezTo>
                        <a:pt x="146" y="33279"/>
                        <a:pt x="126" y="35422"/>
                        <a:pt x="12" y="37498"/>
                      </a:cubicBezTo>
                      <a:cubicBezTo>
                        <a:pt x="-189" y="40639"/>
                        <a:pt x="2148" y="43331"/>
                        <a:pt x="5296" y="43532"/>
                      </a:cubicBezTo>
                      <a:cubicBezTo>
                        <a:pt x="8444" y="43740"/>
                        <a:pt x="11129" y="41396"/>
                        <a:pt x="11337" y="38248"/>
                      </a:cubicBezTo>
                      <a:cubicBezTo>
                        <a:pt x="11498" y="36179"/>
                        <a:pt x="11766" y="34022"/>
                        <a:pt x="11625" y="31939"/>
                      </a:cubicBezTo>
                      <a:cubicBezTo>
                        <a:pt x="11357" y="28075"/>
                        <a:pt x="10553" y="24211"/>
                        <a:pt x="10118" y="20353"/>
                      </a:cubicBezTo>
                      <a:cubicBezTo>
                        <a:pt x="9348" y="13589"/>
                        <a:pt x="8772" y="6778"/>
                        <a:pt x="8142"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8" name="Google Shape;1758;p8"/>
                <p:cNvSpPr/>
                <p:nvPr/>
              </p:nvSpPr>
              <p:spPr>
                <a:xfrm>
                  <a:off x="4145853" y="2756674"/>
                  <a:ext cx="11552" cy="55554"/>
                </a:xfrm>
                <a:custGeom>
                  <a:avLst/>
                  <a:gdLst/>
                  <a:ahLst/>
                  <a:cxnLst/>
                  <a:rect l="l" t="t" r="r" b="b"/>
                  <a:pathLst>
                    <a:path w="11552" h="55554" extrusionOk="0">
                      <a:moveTo>
                        <a:pt x="5046" y="0"/>
                      </a:moveTo>
                      <a:cubicBezTo>
                        <a:pt x="4135" y="8860"/>
                        <a:pt x="3231" y="17701"/>
                        <a:pt x="2173" y="26541"/>
                      </a:cubicBezTo>
                      <a:cubicBezTo>
                        <a:pt x="1570" y="31584"/>
                        <a:pt x="559" y="36621"/>
                        <a:pt x="130" y="41677"/>
                      </a:cubicBezTo>
                      <a:cubicBezTo>
                        <a:pt x="-104" y="44416"/>
                        <a:pt x="36" y="47182"/>
                        <a:pt x="103" y="49928"/>
                      </a:cubicBezTo>
                      <a:cubicBezTo>
                        <a:pt x="157" y="53082"/>
                        <a:pt x="2843" y="55607"/>
                        <a:pt x="5997" y="55554"/>
                      </a:cubicBezTo>
                      <a:cubicBezTo>
                        <a:pt x="9145" y="55500"/>
                        <a:pt x="11602" y="52908"/>
                        <a:pt x="11549" y="49754"/>
                      </a:cubicBezTo>
                      <a:cubicBezTo>
                        <a:pt x="11529" y="47015"/>
                        <a:pt x="11643" y="44189"/>
                        <a:pt x="11314" y="41456"/>
                      </a:cubicBezTo>
                      <a:cubicBezTo>
                        <a:pt x="10719" y="36426"/>
                        <a:pt x="9607" y="31390"/>
                        <a:pt x="8830" y="26374"/>
                      </a:cubicBezTo>
                      <a:cubicBezTo>
                        <a:pt x="7477" y="17567"/>
                        <a:pt x="6251" y="8820"/>
                        <a:pt x="5046"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9" name="Google Shape;1759;p8"/>
                <p:cNvSpPr/>
                <p:nvPr/>
              </p:nvSpPr>
              <p:spPr>
                <a:xfrm>
                  <a:off x="3962517" y="2689266"/>
                  <a:ext cx="34672" cy="38292"/>
                </a:xfrm>
                <a:custGeom>
                  <a:avLst/>
                  <a:gdLst/>
                  <a:ahLst/>
                  <a:cxnLst/>
                  <a:rect l="l" t="t" r="r" b="b"/>
                  <a:pathLst>
                    <a:path w="34672" h="38292" extrusionOk="0">
                      <a:moveTo>
                        <a:pt x="34672" y="0"/>
                      </a:moveTo>
                      <a:cubicBezTo>
                        <a:pt x="28738" y="5070"/>
                        <a:pt x="22818" y="10213"/>
                        <a:pt x="16791" y="15163"/>
                      </a:cubicBezTo>
                      <a:cubicBezTo>
                        <a:pt x="13355" y="17989"/>
                        <a:pt x="9618" y="20500"/>
                        <a:pt x="6296" y="23454"/>
                      </a:cubicBezTo>
                      <a:cubicBezTo>
                        <a:pt x="4501" y="25048"/>
                        <a:pt x="2988" y="26936"/>
                        <a:pt x="1414" y="28745"/>
                      </a:cubicBezTo>
                      <a:cubicBezTo>
                        <a:pt x="-682" y="31095"/>
                        <a:pt x="-401" y="34739"/>
                        <a:pt x="1949" y="36835"/>
                      </a:cubicBezTo>
                      <a:cubicBezTo>
                        <a:pt x="4307" y="38931"/>
                        <a:pt x="7877" y="38750"/>
                        <a:pt x="9973" y="36393"/>
                      </a:cubicBezTo>
                      <a:cubicBezTo>
                        <a:pt x="11587" y="34625"/>
                        <a:pt x="13295" y="32930"/>
                        <a:pt x="14674" y="30962"/>
                      </a:cubicBezTo>
                      <a:cubicBezTo>
                        <a:pt x="17219" y="27331"/>
                        <a:pt x="19349" y="23253"/>
                        <a:pt x="21760" y="19516"/>
                      </a:cubicBezTo>
                      <a:cubicBezTo>
                        <a:pt x="25986" y="12952"/>
                        <a:pt x="30326" y="6476"/>
                        <a:pt x="34672"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0" name="Google Shape;1760;p8"/>
                <p:cNvSpPr/>
                <p:nvPr/>
              </p:nvSpPr>
              <p:spPr>
                <a:xfrm>
                  <a:off x="3979936" y="2629607"/>
                  <a:ext cx="25805" cy="29005"/>
                </a:xfrm>
                <a:custGeom>
                  <a:avLst/>
                  <a:gdLst/>
                  <a:ahLst/>
                  <a:cxnLst/>
                  <a:rect l="l" t="t" r="r" b="b"/>
                  <a:pathLst>
                    <a:path w="25805" h="29005" extrusionOk="0">
                      <a:moveTo>
                        <a:pt x="25806" y="0"/>
                      </a:moveTo>
                      <a:cubicBezTo>
                        <a:pt x="25806" y="0"/>
                        <a:pt x="9652" y="12852"/>
                        <a:pt x="13684" y="9664"/>
                      </a:cubicBezTo>
                      <a:cubicBezTo>
                        <a:pt x="17019" y="7039"/>
                        <a:pt x="20274" y="4407"/>
                        <a:pt x="23669" y="1862"/>
                      </a:cubicBezTo>
                      <a:cubicBezTo>
                        <a:pt x="24500" y="1239"/>
                        <a:pt x="22189" y="3235"/>
                        <a:pt x="21392" y="3904"/>
                      </a:cubicBezTo>
                      <a:cubicBezTo>
                        <a:pt x="19329" y="5646"/>
                        <a:pt x="18278" y="6523"/>
                        <a:pt x="16121" y="8177"/>
                      </a:cubicBezTo>
                      <a:cubicBezTo>
                        <a:pt x="12712" y="10789"/>
                        <a:pt x="9069" y="12952"/>
                        <a:pt x="5567" y="15404"/>
                      </a:cubicBezTo>
                      <a:cubicBezTo>
                        <a:pt x="4435" y="16187"/>
                        <a:pt x="3490" y="17192"/>
                        <a:pt x="2566" y="18203"/>
                      </a:cubicBezTo>
                      <a:cubicBezTo>
                        <a:pt x="1930" y="18906"/>
                        <a:pt x="2412" y="18531"/>
                        <a:pt x="1870" y="19127"/>
                      </a:cubicBezTo>
                      <a:cubicBezTo>
                        <a:pt x="1803" y="19201"/>
                        <a:pt x="1488" y="19395"/>
                        <a:pt x="1568" y="19335"/>
                      </a:cubicBezTo>
                      <a:cubicBezTo>
                        <a:pt x="-602" y="21619"/>
                        <a:pt x="-508" y="25302"/>
                        <a:pt x="1776" y="27472"/>
                      </a:cubicBezTo>
                      <a:cubicBezTo>
                        <a:pt x="4066" y="29642"/>
                        <a:pt x="7656" y="29475"/>
                        <a:pt x="9826" y="27191"/>
                      </a:cubicBezTo>
                      <a:cubicBezTo>
                        <a:pt x="17789" y="13555"/>
                        <a:pt x="19992" y="9919"/>
                        <a:pt x="17782" y="13642"/>
                      </a:cubicBezTo>
                      <a:cubicBezTo>
                        <a:pt x="15103" y="18136"/>
                        <a:pt x="12592" y="22637"/>
                        <a:pt x="9987" y="27164"/>
                      </a:cubicBezTo>
                      <a:cubicBezTo>
                        <a:pt x="9846" y="27405"/>
                        <a:pt x="10281" y="26722"/>
                        <a:pt x="10476" y="26521"/>
                      </a:cubicBezTo>
                      <a:cubicBezTo>
                        <a:pt x="10683" y="26313"/>
                        <a:pt x="11400" y="25644"/>
                        <a:pt x="11567" y="25463"/>
                      </a:cubicBezTo>
                      <a:cubicBezTo>
                        <a:pt x="12679" y="24257"/>
                        <a:pt x="13496" y="23012"/>
                        <a:pt x="14246" y="21552"/>
                      </a:cubicBezTo>
                      <a:cubicBezTo>
                        <a:pt x="16550" y="17058"/>
                        <a:pt x="19095" y="12772"/>
                        <a:pt x="21506" y="8345"/>
                      </a:cubicBezTo>
                      <a:cubicBezTo>
                        <a:pt x="22049" y="7354"/>
                        <a:pt x="22544" y="6322"/>
                        <a:pt x="23073" y="5324"/>
                      </a:cubicBezTo>
                      <a:cubicBezTo>
                        <a:pt x="23562" y="4393"/>
                        <a:pt x="25163" y="1674"/>
                        <a:pt x="24587" y="2558"/>
                      </a:cubicBezTo>
                      <a:cubicBezTo>
                        <a:pt x="22243" y="6202"/>
                        <a:pt x="25806" y="0"/>
                        <a:pt x="25806"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1" name="Google Shape;1761;p8"/>
                <p:cNvSpPr/>
                <p:nvPr/>
              </p:nvSpPr>
              <p:spPr>
                <a:xfrm>
                  <a:off x="3929232" y="2619133"/>
                  <a:ext cx="24833" cy="18682"/>
                </a:xfrm>
                <a:custGeom>
                  <a:avLst/>
                  <a:gdLst/>
                  <a:ahLst/>
                  <a:cxnLst/>
                  <a:rect l="l" t="t" r="r" b="b"/>
                  <a:pathLst>
                    <a:path w="24833" h="18682" extrusionOk="0">
                      <a:moveTo>
                        <a:pt x="24834" y="0"/>
                      </a:moveTo>
                      <a:cubicBezTo>
                        <a:pt x="24834" y="0"/>
                        <a:pt x="12136" y="4789"/>
                        <a:pt x="15424" y="3603"/>
                      </a:cubicBezTo>
                      <a:cubicBezTo>
                        <a:pt x="17815" y="2739"/>
                        <a:pt x="20233" y="1808"/>
                        <a:pt x="22677" y="1118"/>
                      </a:cubicBezTo>
                      <a:cubicBezTo>
                        <a:pt x="23414" y="911"/>
                        <a:pt x="21277" y="1808"/>
                        <a:pt x="20588" y="2150"/>
                      </a:cubicBezTo>
                      <a:cubicBezTo>
                        <a:pt x="19958" y="2464"/>
                        <a:pt x="19308" y="2860"/>
                        <a:pt x="18665" y="3154"/>
                      </a:cubicBezTo>
                      <a:cubicBezTo>
                        <a:pt x="15859" y="4467"/>
                        <a:pt x="12892" y="5659"/>
                        <a:pt x="9865" y="6349"/>
                      </a:cubicBezTo>
                      <a:cubicBezTo>
                        <a:pt x="8546" y="6644"/>
                        <a:pt x="7300" y="6844"/>
                        <a:pt x="6021" y="7206"/>
                      </a:cubicBezTo>
                      <a:cubicBezTo>
                        <a:pt x="2873" y="7052"/>
                        <a:pt x="154" y="9497"/>
                        <a:pt x="7" y="12651"/>
                      </a:cubicBezTo>
                      <a:cubicBezTo>
                        <a:pt x="-147" y="15799"/>
                        <a:pt x="2304" y="18518"/>
                        <a:pt x="5452" y="18665"/>
                      </a:cubicBezTo>
                      <a:cubicBezTo>
                        <a:pt x="15123" y="9309"/>
                        <a:pt x="17795" y="6791"/>
                        <a:pt x="15143" y="9336"/>
                      </a:cubicBezTo>
                      <a:cubicBezTo>
                        <a:pt x="12008" y="12336"/>
                        <a:pt x="8894" y="15404"/>
                        <a:pt x="6028" y="18672"/>
                      </a:cubicBezTo>
                      <a:cubicBezTo>
                        <a:pt x="5988" y="18719"/>
                        <a:pt x="7206" y="18605"/>
                        <a:pt x="8137" y="18377"/>
                      </a:cubicBezTo>
                      <a:cubicBezTo>
                        <a:pt x="9664" y="18002"/>
                        <a:pt x="10984" y="17386"/>
                        <a:pt x="12236" y="16415"/>
                      </a:cubicBezTo>
                      <a:cubicBezTo>
                        <a:pt x="15437" y="13930"/>
                        <a:pt x="18585" y="9014"/>
                        <a:pt x="20916" y="5733"/>
                      </a:cubicBezTo>
                      <a:cubicBezTo>
                        <a:pt x="21338" y="5150"/>
                        <a:pt x="21739" y="4507"/>
                        <a:pt x="22155" y="3918"/>
                      </a:cubicBezTo>
                      <a:cubicBezTo>
                        <a:pt x="22597" y="3275"/>
                        <a:pt x="24077" y="1533"/>
                        <a:pt x="23454" y="2002"/>
                      </a:cubicBezTo>
                      <a:cubicBezTo>
                        <a:pt x="20541" y="4233"/>
                        <a:pt x="24834" y="0"/>
                        <a:pt x="24834"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2" name="Google Shape;1762;p8"/>
                <p:cNvSpPr/>
                <p:nvPr/>
              </p:nvSpPr>
              <p:spPr>
                <a:xfrm>
                  <a:off x="3906637" y="2552160"/>
                  <a:ext cx="29319" cy="26027"/>
                </a:xfrm>
                <a:custGeom>
                  <a:avLst/>
                  <a:gdLst/>
                  <a:ahLst/>
                  <a:cxnLst/>
                  <a:rect l="l" t="t" r="r" b="b"/>
                  <a:pathLst>
                    <a:path w="29319" h="26027" extrusionOk="0">
                      <a:moveTo>
                        <a:pt x="29320" y="0"/>
                      </a:moveTo>
                      <a:cubicBezTo>
                        <a:pt x="29320" y="0"/>
                        <a:pt x="11117" y="10742"/>
                        <a:pt x="15657" y="8063"/>
                      </a:cubicBezTo>
                      <a:cubicBezTo>
                        <a:pt x="18617" y="6315"/>
                        <a:pt x="21544" y="4480"/>
                        <a:pt x="24498" y="2726"/>
                      </a:cubicBezTo>
                      <a:cubicBezTo>
                        <a:pt x="23279" y="3422"/>
                        <a:pt x="21437" y="4434"/>
                        <a:pt x="20205" y="5130"/>
                      </a:cubicBezTo>
                      <a:cubicBezTo>
                        <a:pt x="16059" y="7461"/>
                        <a:pt x="11967" y="9805"/>
                        <a:pt x="7687" y="11881"/>
                      </a:cubicBezTo>
                      <a:cubicBezTo>
                        <a:pt x="6194" y="12604"/>
                        <a:pt x="4921" y="13408"/>
                        <a:pt x="3676" y="14493"/>
                      </a:cubicBezTo>
                      <a:cubicBezTo>
                        <a:pt x="3281" y="14841"/>
                        <a:pt x="2973" y="15196"/>
                        <a:pt x="2584" y="15551"/>
                      </a:cubicBezTo>
                      <a:cubicBezTo>
                        <a:pt x="2410" y="15705"/>
                        <a:pt x="1780" y="16080"/>
                        <a:pt x="1975" y="15966"/>
                      </a:cubicBezTo>
                      <a:cubicBezTo>
                        <a:pt x="6529" y="13301"/>
                        <a:pt x="1941" y="16026"/>
                        <a:pt x="1908" y="16053"/>
                      </a:cubicBezTo>
                      <a:cubicBezTo>
                        <a:pt x="-450" y="18150"/>
                        <a:pt x="-644" y="21759"/>
                        <a:pt x="1446" y="24123"/>
                      </a:cubicBezTo>
                      <a:cubicBezTo>
                        <a:pt x="3542" y="26481"/>
                        <a:pt x="7152" y="26668"/>
                        <a:pt x="9516" y="24579"/>
                      </a:cubicBezTo>
                      <a:cubicBezTo>
                        <a:pt x="9375" y="24753"/>
                        <a:pt x="9944" y="24311"/>
                        <a:pt x="10119" y="24170"/>
                      </a:cubicBezTo>
                      <a:cubicBezTo>
                        <a:pt x="10219" y="24077"/>
                        <a:pt x="10219" y="23983"/>
                        <a:pt x="10326" y="23889"/>
                      </a:cubicBezTo>
                      <a:cubicBezTo>
                        <a:pt x="10795" y="23487"/>
                        <a:pt x="11358" y="23119"/>
                        <a:pt x="11813" y="22697"/>
                      </a:cubicBezTo>
                      <a:cubicBezTo>
                        <a:pt x="13186" y="21445"/>
                        <a:pt x="14150" y="19971"/>
                        <a:pt x="15189" y="18438"/>
                      </a:cubicBezTo>
                      <a:cubicBezTo>
                        <a:pt x="18028" y="14225"/>
                        <a:pt x="21162" y="10200"/>
                        <a:pt x="24317" y="6215"/>
                      </a:cubicBezTo>
                      <a:cubicBezTo>
                        <a:pt x="24832" y="5552"/>
                        <a:pt x="25422" y="4916"/>
                        <a:pt x="25944" y="4259"/>
                      </a:cubicBezTo>
                      <a:cubicBezTo>
                        <a:pt x="26493" y="3563"/>
                        <a:pt x="28107" y="1446"/>
                        <a:pt x="27552" y="2136"/>
                      </a:cubicBezTo>
                      <a:cubicBezTo>
                        <a:pt x="24839" y="5505"/>
                        <a:pt x="29320" y="0"/>
                        <a:pt x="2932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3" name="Google Shape;1763;p8"/>
                <p:cNvSpPr/>
                <p:nvPr/>
              </p:nvSpPr>
              <p:spPr>
                <a:xfrm>
                  <a:off x="3965055" y="2414878"/>
                  <a:ext cx="31143" cy="12126"/>
                </a:xfrm>
                <a:custGeom>
                  <a:avLst/>
                  <a:gdLst/>
                  <a:ahLst/>
                  <a:cxnLst/>
                  <a:rect l="l" t="t" r="r" b="b"/>
                  <a:pathLst>
                    <a:path w="31143" h="12126" extrusionOk="0">
                      <a:moveTo>
                        <a:pt x="31144" y="11942"/>
                      </a:moveTo>
                      <a:cubicBezTo>
                        <a:pt x="31144" y="11942"/>
                        <a:pt x="29000" y="10824"/>
                        <a:pt x="26007" y="9351"/>
                      </a:cubicBezTo>
                      <a:cubicBezTo>
                        <a:pt x="27286" y="9920"/>
                        <a:pt x="23449" y="8125"/>
                        <a:pt x="22203" y="7482"/>
                      </a:cubicBezTo>
                      <a:cubicBezTo>
                        <a:pt x="19209" y="5942"/>
                        <a:pt x="16316" y="4328"/>
                        <a:pt x="13443" y="2580"/>
                      </a:cubicBezTo>
                      <a:cubicBezTo>
                        <a:pt x="12318" y="1896"/>
                        <a:pt x="11259" y="1213"/>
                        <a:pt x="9987" y="825"/>
                      </a:cubicBezTo>
                      <a:cubicBezTo>
                        <a:pt x="9525" y="691"/>
                        <a:pt x="8206" y="282"/>
                        <a:pt x="8621" y="517"/>
                      </a:cubicBezTo>
                      <a:cubicBezTo>
                        <a:pt x="12063" y="2479"/>
                        <a:pt x="8540" y="517"/>
                        <a:pt x="7007" y="162"/>
                      </a:cubicBezTo>
                      <a:cubicBezTo>
                        <a:pt x="3946" y="-588"/>
                        <a:pt x="919" y="1341"/>
                        <a:pt x="162" y="4401"/>
                      </a:cubicBezTo>
                      <a:cubicBezTo>
                        <a:pt x="-588" y="7469"/>
                        <a:pt x="1341" y="10496"/>
                        <a:pt x="4402" y="11246"/>
                      </a:cubicBezTo>
                      <a:cubicBezTo>
                        <a:pt x="17803" y="11601"/>
                        <a:pt x="20287" y="11668"/>
                        <a:pt x="17742" y="11641"/>
                      </a:cubicBezTo>
                      <a:cubicBezTo>
                        <a:pt x="13784" y="11601"/>
                        <a:pt x="9813" y="11480"/>
                        <a:pt x="5861" y="11621"/>
                      </a:cubicBezTo>
                      <a:cubicBezTo>
                        <a:pt x="5379" y="11641"/>
                        <a:pt x="6839" y="11909"/>
                        <a:pt x="7315" y="12003"/>
                      </a:cubicBezTo>
                      <a:cubicBezTo>
                        <a:pt x="8621" y="12251"/>
                        <a:pt x="9793" y="12063"/>
                        <a:pt x="11105" y="11976"/>
                      </a:cubicBezTo>
                      <a:cubicBezTo>
                        <a:pt x="14461" y="11762"/>
                        <a:pt x="17776" y="11735"/>
                        <a:pt x="21138" y="11755"/>
                      </a:cubicBezTo>
                      <a:cubicBezTo>
                        <a:pt x="22538" y="11762"/>
                        <a:pt x="26764" y="12003"/>
                        <a:pt x="25371" y="11916"/>
                      </a:cubicBezTo>
                      <a:cubicBezTo>
                        <a:pt x="22826" y="11755"/>
                        <a:pt x="31144" y="11942"/>
                        <a:pt x="31144" y="1194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4" name="Google Shape;1764;p8"/>
                <p:cNvSpPr/>
                <p:nvPr/>
              </p:nvSpPr>
              <p:spPr>
                <a:xfrm>
                  <a:off x="3948837" y="2375228"/>
                  <a:ext cx="32727" cy="14351"/>
                </a:xfrm>
                <a:custGeom>
                  <a:avLst/>
                  <a:gdLst/>
                  <a:ahLst/>
                  <a:cxnLst/>
                  <a:rect l="l" t="t" r="r" b="b"/>
                  <a:pathLst>
                    <a:path w="32727" h="14351" extrusionOk="0">
                      <a:moveTo>
                        <a:pt x="32728" y="14095"/>
                      </a:moveTo>
                      <a:cubicBezTo>
                        <a:pt x="32728" y="14095"/>
                        <a:pt x="29714" y="12373"/>
                        <a:pt x="26205" y="10451"/>
                      </a:cubicBezTo>
                      <a:cubicBezTo>
                        <a:pt x="26252" y="10371"/>
                        <a:pt x="26426" y="10605"/>
                        <a:pt x="26459" y="10498"/>
                      </a:cubicBezTo>
                      <a:cubicBezTo>
                        <a:pt x="27163" y="8194"/>
                        <a:pt x="22193" y="8228"/>
                        <a:pt x="20117" y="6995"/>
                      </a:cubicBezTo>
                      <a:cubicBezTo>
                        <a:pt x="18027" y="5757"/>
                        <a:pt x="14612" y="827"/>
                        <a:pt x="13902" y="3151"/>
                      </a:cubicBezTo>
                      <a:cubicBezTo>
                        <a:pt x="13179" y="5489"/>
                        <a:pt x="13909" y="3078"/>
                        <a:pt x="7399" y="245"/>
                      </a:cubicBezTo>
                      <a:cubicBezTo>
                        <a:pt x="4378" y="-680"/>
                        <a:pt x="1184" y="1102"/>
                        <a:pt x="253" y="4116"/>
                      </a:cubicBezTo>
                      <a:cubicBezTo>
                        <a:pt x="-671" y="7130"/>
                        <a:pt x="1016" y="10257"/>
                        <a:pt x="4030" y="11188"/>
                      </a:cubicBezTo>
                      <a:cubicBezTo>
                        <a:pt x="12670" y="12039"/>
                        <a:pt x="11116" y="11918"/>
                        <a:pt x="12650" y="12065"/>
                      </a:cubicBezTo>
                      <a:cubicBezTo>
                        <a:pt x="12033" y="12146"/>
                        <a:pt x="11183" y="11898"/>
                        <a:pt x="10982" y="12541"/>
                      </a:cubicBezTo>
                      <a:cubicBezTo>
                        <a:pt x="10265" y="14865"/>
                        <a:pt x="15858" y="12708"/>
                        <a:pt x="18282" y="12856"/>
                      </a:cubicBezTo>
                      <a:cubicBezTo>
                        <a:pt x="20693" y="13003"/>
                        <a:pt x="24832" y="15736"/>
                        <a:pt x="25542" y="13432"/>
                      </a:cubicBezTo>
                      <a:cubicBezTo>
                        <a:pt x="26245" y="11141"/>
                        <a:pt x="32728" y="14095"/>
                        <a:pt x="32728" y="14095"/>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5" name="Google Shape;1765;p8"/>
                <p:cNvSpPr/>
                <p:nvPr/>
              </p:nvSpPr>
              <p:spPr>
                <a:xfrm>
                  <a:off x="3983293" y="2350575"/>
                  <a:ext cx="24317" cy="18749"/>
                </a:xfrm>
                <a:custGeom>
                  <a:avLst/>
                  <a:gdLst/>
                  <a:ahLst/>
                  <a:cxnLst/>
                  <a:rect l="l" t="t" r="r" b="b"/>
                  <a:pathLst>
                    <a:path w="24317" h="18749" extrusionOk="0">
                      <a:moveTo>
                        <a:pt x="10099" y="1732"/>
                      </a:moveTo>
                      <a:cubicBezTo>
                        <a:pt x="12169" y="4511"/>
                        <a:pt x="10146" y="1819"/>
                        <a:pt x="9014" y="1056"/>
                      </a:cubicBezTo>
                      <a:cubicBezTo>
                        <a:pt x="6436" y="-759"/>
                        <a:pt x="2846" y="-183"/>
                        <a:pt x="1031" y="2395"/>
                      </a:cubicBezTo>
                      <a:cubicBezTo>
                        <a:pt x="-784" y="4973"/>
                        <a:pt x="-134" y="8469"/>
                        <a:pt x="2444" y="10284"/>
                      </a:cubicBezTo>
                      <a:cubicBezTo>
                        <a:pt x="13381" y="14504"/>
                        <a:pt x="15517" y="15314"/>
                        <a:pt x="13428" y="14557"/>
                      </a:cubicBezTo>
                      <a:cubicBezTo>
                        <a:pt x="10166" y="13365"/>
                        <a:pt x="6864" y="12146"/>
                        <a:pt x="3549" y="11128"/>
                      </a:cubicBezTo>
                      <a:cubicBezTo>
                        <a:pt x="3147" y="11001"/>
                        <a:pt x="4206" y="11677"/>
                        <a:pt x="4560" y="11892"/>
                      </a:cubicBezTo>
                      <a:cubicBezTo>
                        <a:pt x="4895" y="12099"/>
                        <a:pt x="5270" y="12260"/>
                        <a:pt x="5625" y="12407"/>
                      </a:cubicBezTo>
                      <a:cubicBezTo>
                        <a:pt x="5853" y="12501"/>
                        <a:pt x="7407" y="12876"/>
                        <a:pt x="7681" y="12950"/>
                      </a:cubicBezTo>
                      <a:cubicBezTo>
                        <a:pt x="10528" y="13727"/>
                        <a:pt x="13367" y="14752"/>
                        <a:pt x="16147" y="15749"/>
                      </a:cubicBezTo>
                      <a:cubicBezTo>
                        <a:pt x="17299" y="16165"/>
                        <a:pt x="20661" y="17504"/>
                        <a:pt x="19536" y="17015"/>
                      </a:cubicBezTo>
                      <a:cubicBezTo>
                        <a:pt x="17499" y="16131"/>
                        <a:pt x="24311" y="18750"/>
                        <a:pt x="24317" y="18750"/>
                      </a:cubicBezTo>
                      <a:cubicBezTo>
                        <a:pt x="24317" y="18750"/>
                        <a:pt x="22904" y="17162"/>
                        <a:pt x="20982" y="14919"/>
                      </a:cubicBezTo>
                      <a:cubicBezTo>
                        <a:pt x="20902" y="14832"/>
                        <a:pt x="20862" y="14705"/>
                        <a:pt x="20775" y="14617"/>
                      </a:cubicBezTo>
                      <a:cubicBezTo>
                        <a:pt x="20995" y="14818"/>
                        <a:pt x="19388" y="12870"/>
                        <a:pt x="18685" y="12019"/>
                      </a:cubicBezTo>
                      <a:cubicBezTo>
                        <a:pt x="16816" y="9735"/>
                        <a:pt x="14954" y="7431"/>
                        <a:pt x="13267" y="5007"/>
                      </a:cubicBezTo>
                      <a:cubicBezTo>
                        <a:pt x="12604" y="4049"/>
                        <a:pt x="12028" y="3232"/>
                        <a:pt x="11110" y="2495"/>
                      </a:cubicBezTo>
                      <a:cubicBezTo>
                        <a:pt x="10782" y="2234"/>
                        <a:pt x="9844" y="1397"/>
                        <a:pt x="10099" y="173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6" name="Google Shape;1766;p8"/>
                <p:cNvSpPr/>
                <p:nvPr/>
              </p:nvSpPr>
              <p:spPr>
                <a:xfrm>
                  <a:off x="4088436" y="2393743"/>
                  <a:ext cx="30503" cy="31155"/>
                </a:xfrm>
                <a:custGeom>
                  <a:avLst/>
                  <a:gdLst/>
                  <a:ahLst/>
                  <a:cxnLst/>
                  <a:rect l="l" t="t" r="r" b="b"/>
                  <a:pathLst>
                    <a:path w="30503" h="31155" extrusionOk="0">
                      <a:moveTo>
                        <a:pt x="9876" y="1728"/>
                      </a:moveTo>
                      <a:cubicBezTo>
                        <a:pt x="7679" y="-529"/>
                        <a:pt x="3956" y="-583"/>
                        <a:pt x="1699" y="1614"/>
                      </a:cubicBezTo>
                      <a:cubicBezTo>
                        <a:pt x="-565" y="3817"/>
                        <a:pt x="-552" y="7447"/>
                        <a:pt x="1652" y="9711"/>
                      </a:cubicBezTo>
                      <a:cubicBezTo>
                        <a:pt x="16084" y="20420"/>
                        <a:pt x="19734" y="22938"/>
                        <a:pt x="16064" y="20353"/>
                      </a:cubicBezTo>
                      <a:cubicBezTo>
                        <a:pt x="12354" y="17734"/>
                        <a:pt x="8550" y="15363"/>
                        <a:pt x="4732" y="12912"/>
                      </a:cubicBezTo>
                      <a:cubicBezTo>
                        <a:pt x="3467" y="12102"/>
                        <a:pt x="7157" y="14693"/>
                        <a:pt x="8396" y="15544"/>
                      </a:cubicBezTo>
                      <a:cubicBezTo>
                        <a:pt x="9642" y="16401"/>
                        <a:pt x="10941" y="17145"/>
                        <a:pt x="12193" y="17995"/>
                      </a:cubicBezTo>
                      <a:cubicBezTo>
                        <a:pt x="15930" y="20520"/>
                        <a:pt x="19600" y="23146"/>
                        <a:pt x="23250" y="25798"/>
                      </a:cubicBezTo>
                      <a:cubicBezTo>
                        <a:pt x="24463" y="26682"/>
                        <a:pt x="28106" y="29334"/>
                        <a:pt x="26907" y="28430"/>
                      </a:cubicBezTo>
                      <a:cubicBezTo>
                        <a:pt x="23324" y="25724"/>
                        <a:pt x="30503" y="31155"/>
                        <a:pt x="30503" y="31155"/>
                      </a:cubicBezTo>
                      <a:cubicBezTo>
                        <a:pt x="30503" y="31155"/>
                        <a:pt x="29097" y="29140"/>
                        <a:pt x="27932" y="27465"/>
                      </a:cubicBezTo>
                      <a:cubicBezTo>
                        <a:pt x="27061" y="26246"/>
                        <a:pt x="26237" y="24987"/>
                        <a:pt x="25360" y="23775"/>
                      </a:cubicBezTo>
                      <a:cubicBezTo>
                        <a:pt x="24509" y="22536"/>
                        <a:pt x="23706" y="21237"/>
                        <a:pt x="22862" y="19991"/>
                      </a:cubicBezTo>
                      <a:cubicBezTo>
                        <a:pt x="20317" y="16247"/>
                        <a:pt x="17993" y="12423"/>
                        <a:pt x="15528" y="8626"/>
                      </a:cubicBezTo>
                      <a:cubicBezTo>
                        <a:pt x="14711" y="7367"/>
                        <a:pt x="12180" y="3650"/>
                        <a:pt x="12957" y="4936"/>
                      </a:cubicBezTo>
                      <a:cubicBezTo>
                        <a:pt x="15307" y="8820"/>
                        <a:pt x="12970" y="4909"/>
                        <a:pt x="9876" y="1728"/>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7" name="Google Shape;1767;p8"/>
                <p:cNvSpPr/>
                <p:nvPr/>
              </p:nvSpPr>
              <p:spPr>
                <a:xfrm>
                  <a:off x="4121335" y="2395926"/>
                  <a:ext cx="23676" cy="29018"/>
                </a:xfrm>
                <a:custGeom>
                  <a:avLst/>
                  <a:gdLst/>
                  <a:ahLst/>
                  <a:cxnLst/>
                  <a:rect l="l" t="t" r="r" b="b"/>
                  <a:pathLst>
                    <a:path w="23676" h="29018" extrusionOk="0">
                      <a:moveTo>
                        <a:pt x="10343" y="2223"/>
                      </a:moveTo>
                      <a:cubicBezTo>
                        <a:pt x="8427" y="-282"/>
                        <a:pt x="4784" y="-730"/>
                        <a:pt x="2279" y="1185"/>
                      </a:cubicBezTo>
                      <a:cubicBezTo>
                        <a:pt x="-219" y="3107"/>
                        <a:pt x="-768" y="6677"/>
                        <a:pt x="1154" y="9182"/>
                      </a:cubicBezTo>
                      <a:cubicBezTo>
                        <a:pt x="7711" y="14988"/>
                        <a:pt x="6438" y="13903"/>
                        <a:pt x="7731" y="15042"/>
                      </a:cubicBezTo>
                      <a:cubicBezTo>
                        <a:pt x="7275" y="14881"/>
                        <a:pt x="6800" y="14225"/>
                        <a:pt x="6351" y="14566"/>
                      </a:cubicBezTo>
                      <a:cubicBezTo>
                        <a:pt x="4342" y="16107"/>
                        <a:pt x="10316" y="17593"/>
                        <a:pt x="12265" y="19201"/>
                      </a:cubicBezTo>
                      <a:cubicBezTo>
                        <a:pt x="14200" y="20795"/>
                        <a:pt x="15982" y="25637"/>
                        <a:pt x="17971" y="24110"/>
                      </a:cubicBezTo>
                      <a:cubicBezTo>
                        <a:pt x="19946" y="22596"/>
                        <a:pt x="23677" y="29019"/>
                        <a:pt x="23677" y="29019"/>
                      </a:cubicBezTo>
                      <a:cubicBezTo>
                        <a:pt x="23677" y="29019"/>
                        <a:pt x="22170" y="25952"/>
                        <a:pt x="20362" y="22295"/>
                      </a:cubicBezTo>
                      <a:cubicBezTo>
                        <a:pt x="20322" y="22328"/>
                        <a:pt x="20308" y="22201"/>
                        <a:pt x="20268" y="22228"/>
                      </a:cubicBezTo>
                      <a:cubicBezTo>
                        <a:pt x="22076" y="20688"/>
                        <a:pt x="18138" y="17734"/>
                        <a:pt x="17114" y="15484"/>
                      </a:cubicBezTo>
                      <a:cubicBezTo>
                        <a:pt x="16075" y="13180"/>
                        <a:pt x="16109" y="7019"/>
                        <a:pt x="14100" y="8552"/>
                      </a:cubicBezTo>
                      <a:cubicBezTo>
                        <a:pt x="12084" y="10106"/>
                        <a:pt x="14187" y="8546"/>
                        <a:pt x="10343" y="222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8" name="Google Shape;1768;p8"/>
                <p:cNvSpPr/>
                <p:nvPr/>
              </p:nvSpPr>
              <p:spPr>
                <a:xfrm>
                  <a:off x="4060059" y="2215552"/>
                  <a:ext cx="27416" cy="29538"/>
                </a:xfrm>
                <a:custGeom>
                  <a:avLst/>
                  <a:gdLst/>
                  <a:ahLst/>
                  <a:cxnLst/>
                  <a:rect l="l" t="t" r="r" b="b"/>
                  <a:pathLst>
                    <a:path w="27416" h="29538" extrusionOk="0">
                      <a:moveTo>
                        <a:pt x="9924" y="1912"/>
                      </a:moveTo>
                      <a:cubicBezTo>
                        <a:pt x="7801" y="-419"/>
                        <a:pt x="4191" y="-673"/>
                        <a:pt x="1860" y="1450"/>
                      </a:cubicBezTo>
                      <a:cubicBezTo>
                        <a:pt x="-471" y="3573"/>
                        <a:pt x="-631" y="7256"/>
                        <a:pt x="1492" y="9587"/>
                      </a:cubicBezTo>
                      <a:cubicBezTo>
                        <a:pt x="14444" y="19573"/>
                        <a:pt x="16896" y="21394"/>
                        <a:pt x="14411" y="19526"/>
                      </a:cubicBezTo>
                      <a:cubicBezTo>
                        <a:pt x="10553" y="16633"/>
                        <a:pt x="6722" y="13719"/>
                        <a:pt x="2758" y="10980"/>
                      </a:cubicBezTo>
                      <a:cubicBezTo>
                        <a:pt x="2269" y="10645"/>
                        <a:pt x="3514" y="11884"/>
                        <a:pt x="3930" y="12306"/>
                      </a:cubicBezTo>
                      <a:cubicBezTo>
                        <a:pt x="5055" y="13438"/>
                        <a:pt x="6374" y="14295"/>
                        <a:pt x="7707" y="15166"/>
                      </a:cubicBezTo>
                      <a:cubicBezTo>
                        <a:pt x="11123" y="17416"/>
                        <a:pt x="14464" y="19760"/>
                        <a:pt x="17746" y="22205"/>
                      </a:cubicBezTo>
                      <a:cubicBezTo>
                        <a:pt x="19119" y="23223"/>
                        <a:pt x="23117" y="26357"/>
                        <a:pt x="21798" y="25279"/>
                      </a:cubicBezTo>
                      <a:cubicBezTo>
                        <a:pt x="19400" y="23310"/>
                        <a:pt x="27417" y="29538"/>
                        <a:pt x="27417" y="29538"/>
                      </a:cubicBezTo>
                      <a:cubicBezTo>
                        <a:pt x="27417" y="29538"/>
                        <a:pt x="25877" y="26986"/>
                        <a:pt x="23700" y="23531"/>
                      </a:cubicBezTo>
                      <a:cubicBezTo>
                        <a:pt x="24658" y="24944"/>
                        <a:pt x="21932" y="20651"/>
                        <a:pt x="21048" y="19191"/>
                      </a:cubicBezTo>
                      <a:cubicBezTo>
                        <a:pt x="18918" y="15702"/>
                        <a:pt x="16802" y="12186"/>
                        <a:pt x="14886" y="8576"/>
                      </a:cubicBezTo>
                      <a:cubicBezTo>
                        <a:pt x="14136" y="7169"/>
                        <a:pt x="13386" y="5857"/>
                        <a:pt x="12362" y="4631"/>
                      </a:cubicBezTo>
                      <a:cubicBezTo>
                        <a:pt x="11980" y="4176"/>
                        <a:pt x="10901" y="2789"/>
                        <a:pt x="11189" y="3305"/>
                      </a:cubicBezTo>
                      <a:cubicBezTo>
                        <a:pt x="13547" y="7504"/>
                        <a:pt x="11250" y="3325"/>
                        <a:pt x="9924" y="191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9" name="Google Shape;1769;p8"/>
                <p:cNvSpPr/>
                <p:nvPr/>
              </p:nvSpPr>
              <p:spPr>
                <a:xfrm>
                  <a:off x="4096808" y="2239928"/>
                  <a:ext cx="25406" cy="31073"/>
                </a:xfrm>
                <a:custGeom>
                  <a:avLst/>
                  <a:gdLst/>
                  <a:ahLst/>
                  <a:cxnLst/>
                  <a:rect l="l" t="t" r="r" b="b"/>
                  <a:pathLst>
                    <a:path w="25406" h="31073" extrusionOk="0">
                      <a:moveTo>
                        <a:pt x="7565" y="280"/>
                      </a:moveTo>
                      <a:cubicBezTo>
                        <a:pt x="6185" y="-196"/>
                        <a:pt x="4665" y="-55"/>
                        <a:pt x="3245" y="628"/>
                      </a:cubicBezTo>
                      <a:cubicBezTo>
                        <a:pt x="406" y="2001"/>
                        <a:pt x="-807" y="5336"/>
                        <a:pt x="566" y="8176"/>
                      </a:cubicBezTo>
                      <a:cubicBezTo>
                        <a:pt x="13117" y="19715"/>
                        <a:pt x="17390" y="23445"/>
                        <a:pt x="13124" y="19728"/>
                      </a:cubicBezTo>
                      <a:cubicBezTo>
                        <a:pt x="9367" y="16454"/>
                        <a:pt x="5656" y="13145"/>
                        <a:pt x="1598" y="10258"/>
                      </a:cubicBezTo>
                      <a:cubicBezTo>
                        <a:pt x="961" y="9810"/>
                        <a:pt x="2187" y="11698"/>
                        <a:pt x="2622" y="12348"/>
                      </a:cubicBezTo>
                      <a:cubicBezTo>
                        <a:pt x="3051" y="12984"/>
                        <a:pt x="3680" y="13534"/>
                        <a:pt x="4190" y="14109"/>
                      </a:cubicBezTo>
                      <a:cubicBezTo>
                        <a:pt x="4906" y="14927"/>
                        <a:pt x="6480" y="16554"/>
                        <a:pt x="7270" y="17318"/>
                      </a:cubicBezTo>
                      <a:cubicBezTo>
                        <a:pt x="11094" y="21014"/>
                        <a:pt x="15193" y="24463"/>
                        <a:pt x="19560" y="27511"/>
                      </a:cubicBezTo>
                      <a:cubicBezTo>
                        <a:pt x="21006" y="28522"/>
                        <a:pt x="22453" y="29386"/>
                        <a:pt x="23980" y="30283"/>
                      </a:cubicBezTo>
                      <a:cubicBezTo>
                        <a:pt x="24342" y="30498"/>
                        <a:pt x="24703" y="30759"/>
                        <a:pt x="25065" y="30960"/>
                      </a:cubicBezTo>
                      <a:cubicBezTo>
                        <a:pt x="25179" y="31020"/>
                        <a:pt x="25273" y="31000"/>
                        <a:pt x="25406" y="31074"/>
                      </a:cubicBezTo>
                      <a:cubicBezTo>
                        <a:pt x="25219" y="30899"/>
                        <a:pt x="25433" y="30973"/>
                        <a:pt x="25293" y="30846"/>
                      </a:cubicBezTo>
                      <a:cubicBezTo>
                        <a:pt x="25145" y="30672"/>
                        <a:pt x="24958" y="30504"/>
                        <a:pt x="24810" y="30337"/>
                      </a:cubicBezTo>
                      <a:cubicBezTo>
                        <a:pt x="24482" y="29935"/>
                        <a:pt x="24234" y="29627"/>
                        <a:pt x="23920" y="29218"/>
                      </a:cubicBezTo>
                      <a:cubicBezTo>
                        <a:pt x="23016" y="28066"/>
                        <a:pt x="22192" y="26895"/>
                        <a:pt x="21368" y="25689"/>
                      </a:cubicBezTo>
                      <a:cubicBezTo>
                        <a:pt x="18582" y="21610"/>
                        <a:pt x="16091" y="17123"/>
                        <a:pt x="14436" y="12455"/>
                      </a:cubicBezTo>
                      <a:cubicBezTo>
                        <a:pt x="13780" y="10607"/>
                        <a:pt x="13445" y="8738"/>
                        <a:pt x="12688" y="6923"/>
                      </a:cubicBezTo>
                      <a:cubicBezTo>
                        <a:pt x="12434" y="6314"/>
                        <a:pt x="11463" y="4492"/>
                        <a:pt x="11771" y="5068"/>
                      </a:cubicBezTo>
                      <a:cubicBezTo>
                        <a:pt x="13947" y="9107"/>
                        <a:pt x="11798" y="5095"/>
                        <a:pt x="10860" y="3213"/>
                      </a:cubicBezTo>
                      <a:cubicBezTo>
                        <a:pt x="10170" y="1793"/>
                        <a:pt x="8945" y="762"/>
                        <a:pt x="7565" y="28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0" name="Google Shape;1770;p8"/>
                <p:cNvSpPr/>
                <p:nvPr/>
              </p:nvSpPr>
              <p:spPr>
                <a:xfrm>
                  <a:off x="4172359" y="2252237"/>
                  <a:ext cx="12182" cy="34457"/>
                </a:xfrm>
                <a:custGeom>
                  <a:avLst/>
                  <a:gdLst/>
                  <a:ahLst/>
                  <a:cxnLst/>
                  <a:rect l="l" t="t" r="r" b="b"/>
                  <a:pathLst>
                    <a:path w="12182" h="34457" extrusionOk="0">
                      <a:moveTo>
                        <a:pt x="9501" y="1339"/>
                      </a:moveTo>
                      <a:cubicBezTo>
                        <a:pt x="8389" y="388"/>
                        <a:pt x="6849" y="-108"/>
                        <a:pt x="5275" y="20"/>
                      </a:cubicBezTo>
                      <a:cubicBezTo>
                        <a:pt x="2134" y="267"/>
                        <a:pt x="-230" y="3040"/>
                        <a:pt x="18" y="6188"/>
                      </a:cubicBezTo>
                      <a:cubicBezTo>
                        <a:pt x="2415" y="14687"/>
                        <a:pt x="1987" y="13160"/>
                        <a:pt x="2422" y="14680"/>
                      </a:cubicBezTo>
                      <a:cubicBezTo>
                        <a:pt x="2121" y="14184"/>
                        <a:pt x="2060" y="13287"/>
                        <a:pt x="1411" y="13334"/>
                      </a:cubicBezTo>
                      <a:cubicBezTo>
                        <a:pt x="-1060" y="13535"/>
                        <a:pt x="3018" y="17995"/>
                        <a:pt x="3782" y="20352"/>
                      </a:cubicBezTo>
                      <a:cubicBezTo>
                        <a:pt x="4532" y="22697"/>
                        <a:pt x="3534" y="27586"/>
                        <a:pt x="5985" y="27391"/>
                      </a:cubicBezTo>
                      <a:cubicBezTo>
                        <a:pt x="8423" y="27197"/>
                        <a:pt x="8028" y="34457"/>
                        <a:pt x="8028" y="34457"/>
                      </a:cubicBezTo>
                      <a:cubicBezTo>
                        <a:pt x="8028" y="34457"/>
                        <a:pt x="8450" y="31115"/>
                        <a:pt x="8919" y="27157"/>
                      </a:cubicBezTo>
                      <a:cubicBezTo>
                        <a:pt x="11376" y="26963"/>
                        <a:pt x="9602" y="22261"/>
                        <a:pt x="9977" y="19830"/>
                      </a:cubicBezTo>
                      <a:cubicBezTo>
                        <a:pt x="10358" y="17379"/>
                        <a:pt x="13761" y="12363"/>
                        <a:pt x="11289" y="12557"/>
                      </a:cubicBezTo>
                      <a:cubicBezTo>
                        <a:pt x="8798" y="12758"/>
                        <a:pt x="11222" y="12530"/>
                        <a:pt x="11443" y="5277"/>
                      </a:cubicBezTo>
                      <a:cubicBezTo>
                        <a:pt x="11316" y="3703"/>
                        <a:pt x="10613" y="2283"/>
                        <a:pt x="9501" y="133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1" name="Google Shape;1771;p8"/>
                <p:cNvSpPr/>
                <p:nvPr/>
              </p:nvSpPr>
              <p:spPr>
                <a:xfrm>
                  <a:off x="4249670" y="2388402"/>
                  <a:ext cx="34214" cy="34541"/>
                </a:xfrm>
                <a:custGeom>
                  <a:avLst/>
                  <a:gdLst/>
                  <a:ahLst/>
                  <a:cxnLst/>
                  <a:rect l="l" t="t" r="r" b="b"/>
                  <a:pathLst>
                    <a:path w="34214" h="34541" extrusionOk="0">
                      <a:moveTo>
                        <a:pt x="32515" y="1611"/>
                      </a:moveTo>
                      <a:cubicBezTo>
                        <a:pt x="30278" y="-606"/>
                        <a:pt x="26668" y="-505"/>
                        <a:pt x="24452" y="1731"/>
                      </a:cubicBezTo>
                      <a:cubicBezTo>
                        <a:pt x="22864" y="3292"/>
                        <a:pt x="21116" y="4819"/>
                        <a:pt x="19757" y="6587"/>
                      </a:cubicBezTo>
                      <a:cubicBezTo>
                        <a:pt x="17232" y="9862"/>
                        <a:pt x="15149" y="13565"/>
                        <a:pt x="12765" y="16948"/>
                      </a:cubicBezTo>
                      <a:cubicBezTo>
                        <a:pt x="8579" y="22888"/>
                        <a:pt x="4306" y="28688"/>
                        <a:pt x="0" y="34541"/>
                      </a:cubicBezTo>
                      <a:cubicBezTo>
                        <a:pt x="5813" y="30181"/>
                        <a:pt x="11533" y="25748"/>
                        <a:pt x="17433" y="21508"/>
                      </a:cubicBezTo>
                      <a:cubicBezTo>
                        <a:pt x="20795" y="19091"/>
                        <a:pt x="24438" y="17041"/>
                        <a:pt x="27687" y="14490"/>
                      </a:cubicBezTo>
                      <a:cubicBezTo>
                        <a:pt x="29441" y="13110"/>
                        <a:pt x="31022" y="11369"/>
                        <a:pt x="32569" y="9775"/>
                      </a:cubicBezTo>
                      <a:cubicBezTo>
                        <a:pt x="34786" y="7531"/>
                        <a:pt x="34759" y="3834"/>
                        <a:pt x="32515" y="161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2" name="Google Shape;1772;p8"/>
                <p:cNvSpPr/>
                <p:nvPr/>
              </p:nvSpPr>
              <p:spPr>
                <a:xfrm>
                  <a:off x="4279937" y="2180986"/>
                  <a:ext cx="12326" cy="28923"/>
                </a:xfrm>
                <a:custGeom>
                  <a:avLst/>
                  <a:gdLst/>
                  <a:ahLst/>
                  <a:cxnLst/>
                  <a:rect l="l" t="t" r="r" b="b"/>
                  <a:pathLst>
                    <a:path w="12326" h="28923" extrusionOk="0">
                      <a:moveTo>
                        <a:pt x="8738" y="413"/>
                      </a:moveTo>
                      <a:cubicBezTo>
                        <a:pt x="5818" y="-766"/>
                        <a:pt x="2436" y="667"/>
                        <a:pt x="1257" y="3587"/>
                      </a:cubicBezTo>
                      <a:cubicBezTo>
                        <a:pt x="1250" y="3842"/>
                        <a:pt x="1217" y="3594"/>
                        <a:pt x="1210" y="3842"/>
                      </a:cubicBezTo>
                      <a:cubicBezTo>
                        <a:pt x="1170" y="3882"/>
                        <a:pt x="1069" y="4143"/>
                        <a:pt x="1023" y="4284"/>
                      </a:cubicBezTo>
                      <a:cubicBezTo>
                        <a:pt x="915" y="4545"/>
                        <a:pt x="808" y="4793"/>
                        <a:pt x="714" y="5068"/>
                      </a:cubicBezTo>
                      <a:cubicBezTo>
                        <a:pt x="587" y="5429"/>
                        <a:pt x="400" y="5824"/>
                        <a:pt x="293" y="6193"/>
                      </a:cubicBezTo>
                      <a:cubicBezTo>
                        <a:pt x="-143" y="7720"/>
                        <a:pt x="18" y="9113"/>
                        <a:pt x="85" y="10680"/>
                      </a:cubicBezTo>
                      <a:cubicBezTo>
                        <a:pt x="252" y="14698"/>
                        <a:pt x="299" y="18656"/>
                        <a:pt x="413" y="22681"/>
                      </a:cubicBezTo>
                      <a:cubicBezTo>
                        <a:pt x="433" y="23324"/>
                        <a:pt x="493" y="23994"/>
                        <a:pt x="520" y="24644"/>
                      </a:cubicBezTo>
                      <a:cubicBezTo>
                        <a:pt x="540" y="25327"/>
                        <a:pt x="507" y="27383"/>
                        <a:pt x="554" y="26700"/>
                      </a:cubicBezTo>
                      <a:cubicBezTo>
                        <a:pt x="768" y="23210"/>
                        <a:pt x="607" y="28923"/>
                        <a:pt x="607" y="28923"/>
                      </a:cubicBezTo>
                      <a:cubicBezTo>
                        <a:pt x="607" y="28923"/>
                        <a:pt x="8148" y="14939"/>
                        <a:pt x="6260" y="18409"/>
                      </a:cubicBezTo>
                      <a:cubicBezTo>
                        <a:pt x="5021" y="20679"/>
                        <a:pt x="3742" y="22862"/>
                        <a:pt x="2483" y="25119"/>
                      </a:cubicBezTo>
                      <a:cubicBezTo>
                        <a:pt x="2945" y="24168"/>
                        <a:pt x="3668" y="22701"/>
                        <a:pt x="4164" y="21750"/>
                      </a:cubicBezTo>
                      <a:cubicBezTo>
                        <a:pt x="5845" y="18522"/>
                        <a:pt x="7613" y="15448"/>
                        <a:pt x="9736" y="12488"/>
                      </a:cubicBezTo>
                      <a:cubicBezTo>
                        <a:pt x="10600" y="11289"/>
                        <a:pt x="11156" y="10218"/>
                        <a:pt x="11631" y="8845"/>
                      </a:cubicBezTo>
                      <a:cubicBezTo>
                        <a:pt x="11698" y="8637"/>
                        <a:pt x="11725" y="8456"/>
                        <a:pt x="11792" y="8249"/>
                      </a:cubicBezTo>
                      <a:cubicBezTo>
                        <a:pt x="11832" y="8135"/>
                        <a:pt x="11966" y="7800"/>
                        <a:pt x="11912" y="7901"/>
                      </a:cubicBezTo>
                      <a:cubicBezTo>
                        <a:pt x="13091" y="4974"/>
                        <a:pt x="11665" y="1598"/>
                        <a:pt x="8738" y="41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3" name="Google Shape;1773;p8"/>
                <p:cNvSpPr/>
                <p:nvPr/>
              </p:nvSpPr>
              <p:spPr>
                <a:xfrm>
                  <a:off x="4299712" y="2227070"/>
                  <a:ext cx="21851" cy="51479"/>
                </a:xfrm>
                <a:custGeom>
                  <a:avLst/>
                  <a:gdLst/>
                  <a:ahLst/>
                  <a:cxnLst/>
                  <a:rect l="l" t="t" r="r" b="b"/>
                  <a:pathLst>
                    <a:path w="21851" h="51479" extrusionOk="0">
                      <a:moveTo>
                        <a:pt x="18049" y="326"/>
                      </a:moveTo>
                      <a:cubicBezTo>
                        <a:pt x="15076" y="-719"/>
                        <a:pt x="11821" y="828"/>
                        <a:pt x="10776" y="3802"/>
                      </a:cubicBezTo>
                      <a:cubicBezTo>
                        <a:pt x="8037" y="11598"/>
                        <a:pt x="6871" y="19507"/>
                        <a:pt x="5211" y="27584"/>
                      </a:cubicBezTo>
                      <a:cubicBezTo>
                        <a:pt x="3570" y="35580"/>
                        <a:pt x="1748" y="43503"/>
                        <a:pt x="0" y="51480"/>
                      </a:cubicBezTo>
                      <a:cubicBezTo>
                        <a:pt x="3630" y="44166"/>
                        <a:pt x="7200" y="36866"/>
                        <a:pt x="10937" y="29600"/>
                      </a:cubicBezTo>
                      <a:cubicBezTo>
                        <a:pt x="14707" y="22273"/>
                        <a:pt x="18772" y="15395"/>
                        <a:pt x="21525" y="7606"/>
                      </a:cubicBezTo>
                      <a:cubicBezTo>
                        <a:pt x="22570" y="4633"/>
                        <a:pt x="21023" y="1377"/>
                        <a:pt x="18049" y="32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4" name="Google Shape;1774;p8"/>
                <p:cNvSpPr/>
                <p:nvPr/>
              </p:nvSpPr>
              <p:spPr>
                <a:xfrm>
                  <a:off x="4256756" y="2256383"/>
                  <a:ext cx="20517" cy="35575"/>
                </a:xfrm>
                <a:custGeom>
                  <a:avLst/>
                  <a:gdLst/>
                  <a:ahLst/>
                  <a:cxnLst/>
                  <a:rect l="l" t="t" r="r" b="b"/>
                  <a:pathLst>
                    <a:path w="20517" h="35575" extrusionOk="0">
                      <a:moveTo>
                        <a:pt x="17386" y="602"/>
                      </a:moveTo>
                      <a:cubicBezTo>
                        <a:pt x="14560" y="-798"/>
                        <a:pt x="11050" y="321"/>
                        <a:pt x="9651" y="3147"/>
                      </a:cubicBezTo>
                      <a:cubicBezTo>
                        <a:pt x="4809" y="19375"/>
                        <a:pt x="3992" y="22489"/>
                        <a:pt x="4876" y="19395"/>
                      </a:cubicBezTo>
                      <a:cubicBezTo>
                        <a:pt x="6242" y="14600"/>
                        <a:pt x="7555" y="9771"/>
                        <a:pt x="8740" y="4922"/>
                      </a:cubicBezTo>
                      <a:cubicBezTo>
                        <a:pt x="8887" y="4326"/>
                        <a:pt x="8244" y="6114"/>
                        <a:pt x="7990" y="6677"/>
                      </a:cubicBezTo>
                      <a:cubicBezTo>
                        <a:pt x="7320" y="8190"/>
                        <a:pt x="7072" y="9623"/>
                        <a:pt x="6718" y="11224"/>
                      </a:cubicBezTo>
                      <a:cubicBezTo>
                        <a:pt x="5807" y="15356"/>
                        <a:pt x="4608" y="19475"/>
                        <a:pt x="3462" y="23547"/>
                      </a:cubicBezTo>
                      <a:cubicBezTo>
                        <a:pt x="2987" y="25255"/>
                        <a:pt x="1540" y="30285"/>
                        <a:pt x="2096" y="28604"/>
                      </a:cubicBezTo>
                      <a:cubicBezTo>
                        <a:pt x="3108" y="25550"/>
                        <a:pt x="0" y="35575"/>
                        <a:pt x="0" y="35575"/>
                      </a:cubicBezTo>
                      <a:cubicBezTo>
                        <a:pt x="0" y="35575"/>
                        <a:pt x="1808" y="33124"/>
                        <a:pt x="4306" y="29702"/>
                      </a:cubicBezTo>
                      <a:cubicBezTo>
                        <a:pt x="3309" y="31162"/>
                        <a:pt x="6456" y="26882"/>
                        <a:pt x="7521" y="25469"/>
                      </a:cubicBezTo>
                      <a:cubicBezTo>
                        <a:pt x="10066" y="22087"/>
                        <a:pt x="12584" y="18799"/>
                        <a:pt x="15317" y="15571"/>
                      </a:cubicBezTo>
                      <a:cubicBezTo>
                        <a:pt x="16382" y="14318"/>
                        <a:pt x="17460" y="13153"/>
                        <a:pt x="18250" y="11699"/>
                      </a:cubicBezTo>
                      <a:cubicBezTo>
                        <a:pt x="18545" y="11164"/>
                        <a:pt x="19482" y="9543"/>
                        <a:pt x="19094" y="10019"/>
                      </a:cubicBezTo>
                      <a:cubicBezTo>
                        <a:pt x="15960" y="13903"/>
                        <a:pt x="19047" y="9985"/>
                        <a:pt x="19911" y="8177"/>
                      </a:cubicBezTo>
                      <a:cubicBezTo>
                        <a:pt x="21311" y="5351"/>
                        <a:pt x="20212" y="2002"/>
                        <a:pt x="17386" y="60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775" name="Google Shape;1775;p8"/>
              <p:cNvSpPr/>
              <p:nvPr/>
            </p:nvSpPr>
            <p:spPr>
              <a:xfrm>
                <a:off x="4229273" y="2466848"/>
                <a:ext cx="132021" cy="59521"/>
              </a:xfrm>
              <a:custGeom>
                <a:avLst/>
                <a:gdLst/>
                <a:ahLst/>
                <a:cxnLst/>
                <a:rect l="l" t="t" r="r" b="b"/>
                <a:pathLst>
                  <a:path w="132021" h="59521" extrusionOk="0">
                    <a:moveTo>
                      <a:pt x="37" y="44432"/>
                    </a:moveTo>
                    <a:cubicBezTo>
                      <a:pt x="1423" y="35659"/>
                      <a:pt x="27014" y="51143"/>
                      <a:pt x="58411" y="42992"/>
                    </a:cubicBezTo>
                    <a:cubicBezTo>
                      <a:pt x="93772" y="33810"/>
                      <a:pt x="108265" y="9352"/>
                      <a:pt x="113884" y="217"/>
                    </a:cubicBezTo>
                    <a:cubicBezTo>
                      <a:pt x="114935" y="-1491"/>
                      <a:pt x="133339" y="7376"/>
                      <a:pt x="131946" y="9928"/>
                    </a:cubicBezTo>
                    <a:cubicBezTo>
                      <a:pt x="112799" y="44901"/>
                      <a:pt x="79748" y="55697"/>
                      <a:pt x="59228" y="58416"/>
                    </a:cubicBezTo>
                    <a:cubicBezTo>
                      <a:pt x="23478" y="63164"/>
                      <a:pt x="-1088" y="51504"/>
                      <a:pt x="37" y="44432"/>
                    </a:cubicBezTo>
                    <a:close/>
                  </a:path>
                </a:pathLst>
              </a:custGeom>
              <a:solidFill>
                <a:srgbClr val="000000">
                  <a:alpha val="1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6" name="Google Shape;1776;p8"/>
              <p:cNvSpPr/>
              <p:nvPr/>
            </p:nvSpPr>
            <p:spPr>
              <a:xfrm>
                <a:off x="4226093" y="2405275"/>
                <a:ext cx="126517" cy="111594"/>
              </a:xfrm>
              <a:custGeom>
                <a:avLst/>
                <a:gdLst/>
                <a:ahLst/>
                <a:cxnLst/>
                <a:rect l="l" t="t" r="r" b="b"/>
                <a:pathLst>
                  <a:path w="126517" h="111594" extrusionOk="0">
                    <a:moveTo>
                      <a:pt x="237" y="109354"/>
                    </a:moveTo>
                    <a:cubicBezTo>
                      <a:pt x="-3808" y="101451"/>
                      <a:pt x="44961" y="80950"/>
                      <a:pt x="70940" y="61535"/>
                    </a:cubicBezTo>
                    <a:cubicBezTo>
                      <a:pt x="100207" y="39662"/>
                      <a:pt x="104379" y="11547"/>
                      <a:pt x="106127" y="965"/>
                    </a:cubicBezTo>
                    <a:cubicBezTo>
                      <a:pt x="106456" y="-1017"/>
                      <a:pt x="126842" y="228"/>
                      <a:pt x="126514" y="3122"/>
                    </a:cubicBezTo>
                    <a:cubicBezTo>
                      <a:pt x="122020" y="42742"/>
                      <a:pt x="95499" y="65232"/>
                      <a:pt x="77537" y="75512"/>
                    </a:cubicBezTo>
                    <a:cubicBezTo>
                      <a:pt x="46234" y="93421"/>
                      <a:pt x="5374" y="119406"/>
                      <a:pt x="237" y="109354"/>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777" name="Google Shape;1777;p8"/>
          <p:cNvGrpSpPr/>
          <p:nvPr/>
        </p:nvGrpSpPr>
        <p:grpSpPr>
          <a:xfrm rot="2163100">
            <a:off x="9984990" y="1500311"/>
            <a:ext cx="1425061" cy="1032487"/>
            <a:chOff x="8254248" y="1495473"/>
            <a:chExt cx="1110820" cy="804813"/>
          </a:xfrm>
        </p:grpSpPr>
        <p:grpSp>
          <p:nvGrpSpPr>
            <p:cNvPr id="1778" name="Google Shape;1778;p8"/>
            <p:cNvGrpSpPr/>
            <p:nvPr/>
          </p:nvGrpSpPr>
          <p:grpSpPr>
            <a:xfrm>
              <a:off x="8463147" y="1643716"/>
              <a:ext cx="901921" cy="656570"/>
              <a:chOff x="8463147" y="1643716"/>
              <a:chExt cx="901921" cy="656570"/>
            </a:xfrm>
          </p:grpSpPr>
          <p:grpSp>
            <p:nvGrpSpPr>
              <p:cNvPr id="1779" name="Google Shape;1779;p8"/>
              <p:cNvGrpSpPr/>
              <p:nvPr/>
            </p:nvGrpSpPr>
            <p:grpSpPr>
              <a:xfrm>
                <a:off x="8670026" y="1772645"/>
                <a:ext cx="695042" cy="527641"/>
                <a:chOff x="8670026" y="1772645"/>
                <a:chExt cx="695042" cy="527641"/>
              </a:xfrm>
            </p:grpSpPr>
            <p:grpSp>
              <p:nvGrpSpPr>
                <p:cNvPr id="1780" name="Google Shape;1780;p8"/>
                <p:cNvGrpSpPr/>
                <p:nvPr/>
              </p:nvGrpSpPr>
              <p:grpSpPr>
                <a:xfrm>
                  <a:off x="8680407" y="1772645"/>
                  <a:ext cx="684661" cy="527641"/>
                  <a:chOff x="8680407" y="1772645"/>
                  <a:chExt cx="684661" cy="527641"/>
                </a:xfrm>
              </p:grpSpPr>
              <p:sp>
                <p:nvSpPr>
                  <p:cNvPr id="1781" name="Google Shape;1781;p8"/>
                  <p:cNvSpPr/>
                  <p:nvPr/>
                </p:nvSpPr>
                <p:spPr>
                  <a:xfrm>
                    <a:off x="8680407" y="1772645"/>
                    <a:ext cx="684661" cy="527641"/>
                  </a:xfrm>
                  <a:custGeom>
                    <a:avLst/>
                    <a:gdLst/>
                    <a:ahLst/>
                    <a:cxnLst/>
                    <a:rect l="l" t="t" r="r" b="b"/>
                    <a:pathLst>
                      <a:path w="684661" h="527641" extrusionOk="0">
                        <a:moveTo>
                          <a:pt x="0" y="36902"/>
                        </a:moveTo>
                        <a:cubicBezTo>
                          <a:pt x="0" y="36902"/>
                          <a:pt x="233064" y="-76650"/>
                          <a:pt x="488164" y="94626"/>
                        </a:cubicBezTo>
                        <a:cubicBezTo>
                          <a:pt x="630347" y="190082"/>
                          <a:pt x="684661" y="526151"/>
                          <a:pt x="684661" y="526151"/>
                        </a:cubicBezTo>
                        <a:cubicBezTo>
                          <a:pt x="684661" y="526151"/>
                          <a:pt x="325554" y="546115"/>
                          <a:pt x="177612" y="439910"/>
                        </a:cubicBezTo>
                        <a:cubicBezTo>
                          <a:pt x="8238" y="318254"/>
                          <a:pt x="0" y="36902"/>
                          <a:pt x="0" y="36902"/>
                        </a:cubicBezTo>
                        <a:close/>
                      </a:path>
                    </a:pathLst>
                  </a:custGeom>
                  <a:solidFill>
                    <a:srgbClr val="6E3D1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2" name="Google Shape;1782;p8"/>
                  <p:cNvSpPr/>
                  <p:nvPr/>
                </p:nvSpPr>
                <p:spPr>
                  <a:xfrm>
                    <a:off x="8945512" y="1812313"/>
                    <a:ext cx="419556" cy="487670"/>
                  </a:xfrm>
                  <a:custGeom>
                    <a:avLst/>
                    <a:gdLst/>
                    <a:ahLst/>
                    <a:cxnLst/>
                    <a:rect l="l" t="t" r="r" b="b"/>
                    <a:pathLst>
                      <a:path w="419556" h="487670" extrusionOk="0">
                        <a:moveTo>
                          <a:pt x="419557" y="486463"/>
                        </a:moveTo>
                        <a:cubicBezTo>
                          <a:pt x="419557" y="486463"/>
                          <a:pt x="365242" y="150441"/>
                          <a:pt x="223059" y="54984"/>
                        </a:cubicBezTo>
                        <a:cubicBezTo>
                          <a:pt x="188166" y="31544"/>
                          <a:pt x="153809" y="13790"/>
                          <a:pt x="120256" y="0"/>
                        </a:cubicBezTo>
                        <a:cubicBezTo>
                          <a:pt x="60584" y="41911"/>
                          <a:pt x="-15765" y="115923"/>
                          <a:pt x="2853" y="212002"/>
                        </a:cubicBezTo>
                        <a:cubicBezTo>
                          <a:pt x="28772" y="345331"/>
                          <a:pt x="172361" y="436702"/>
                          <a:pt x="274159" y="485960"/>
                        </a:cubicBezTo>
                        <a:cubicBezTo>
                          <a:pt x="356803" y="489490"/>
                          <a:pt x="419557" y="486463"/>
                          <a:pt x="419557" y="486463"/>
                        </a:cubicBezTo>
                        <a:close/>
                      </a:path>
                    </a:pathLst>
                  </a:custGeom>
                  <a:solidFill>
                    <a:srgbClr val="89652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3" name="Google Shape;1783;p8"/>
                  <p:cNvSpPr/>
                  <p:nvPr/>
                </p:nvSpPr>
                <p:spPr>
                  <a:xfrm>
                    <a:off x="9070848" y="1911659"/>
                    <a:ext cx="293215" cy="382388"/>
                  </a:xfrm>
                  <a:custGeom>
                    <a:avLst/>
                    <a:gdLst/>
                    <a:ahLst/>
                    <a:cxnLst/>
                    <a:rect l="l" t="t" r="r" b="b"/>
                    <a:pathLst>
                      <a:path w="293215" h="382388" extrusionOk="0">
                        <a:moveTo>
                          <a:pt x="293215" y="382389"/>
                        </a:moveTo>
                        <a:cubicBezTo>
                          <a:pt x="291207" y="369979"/>
                          <a:pt x="249616" y="124531"/>
                          <a:pt x="145608" y="22"/>
                        </a:cubicBezTo>
                        <a:cubicBezTo>
                          <a:pt x="93704" y="-440"/>
                          <a:pt x="34500" y="6264"/>
                          <a:pt x="17087" y="37895"/>
                        </a:cubicBezTo>
                        <a:cubicBezTo>
                          <a:pt x="-15663" y="97333"/>
                          <a:pt x="-8162" y="161680"/>
                          <a:pt x="100468" y="244110"/>
                        </a:cubicBezTo>
                        <a:cubicBezTo>
                          <a:pt x="167106" y="294728"/>
                          <a:pt x="237762" y="344201"/>
                          <a:pt x="293215" y="382389"/>
                        </a:cubicBezTo>
                        <a:close/>
                      </a:path>
                    </a:pathLst>
                  </a:custGeom>
                  <a:solidFill>
                    <a:srgbClr val="9679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4" name="Google Shape;1784;p8"/>
                  <p:cNvSpPr/>
                  <p:nvPr/>
                </p:nvSpPr>
                <p:spPr>
                  <a:xfrm>
                    <a:off x="9118848" y="1945896"/>
                    <a:ext cx="195186" cy="286516"/>
                  </a:xfrm>
                  <a:custGeom>
                    <a:avLst/>
                    <a:gdLst/>
                    <a:ahLst/>
                    <a:cxnLst/>
                    <a:rect l="l" t="t" r="r" b="b"/>
                    <a:pathLst>
                      <a:path w="195186" h="286516" extrusionOk="0">
                        <a:moveTo>
                          <a:pt x="195187" y="286516"/>
                        </a:moveTo>
                        <a:cubicBezTo>
                          <a:pt x="195187" y="286516"/>
                          <a:pt x="105980" y="-43230"/>
                          <a:pt x="17910" y="4776"/>
                        </a:cubicBezTo>
                        <a:cubicBezTo>
                          <a:pt x="-70159" y="52775"/>
                          <a:pt x="195187" y="286516"/>
                          <a:pt x="195187" y="286516"/>
                        </a:cubicBezTo>
                        <a:close/>
                      </a:path>
                    </a:pathLst>
                  </a:custGeom>
                  <a:solidFill>
                    <a:srgbClr val="AC904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5" name="Google Shape;1785;p8"/>
                  <p:cNvSpPr/>
                  <p:nvPr/>
                </p:nvSpPr>
                <p:spPr>
                  <a:xfrm>
                    <a:off x="9218398" y="1959995"/>
                    <a:ext cx="116532" cy="289763"/>
                  </a:xfrm>
                  <a:custGeom>
                    <a:avLst/>
                    <a:gdLst/>
                    <a:ahLst/>
                    <a:cxnLst/>
                    <a:rect l="l" t="t" r="r" b="b"/>
                    <a:pathLst>
                      <a:path w="116532" h="289763" extrusionOk="0">
                        <a:moveTo>
                          <a:pt x="116533" y="289764"/>
                        </a:moveTo>
                        <a:cubicBezTo>
                          <a:pt x="116533" y="289764"/>
                          <a:pt x="102536" y="211547"/>
                          <a:pt x="71393" y="131762"/>
                        </a:cubicBezTo>
                        <a:cubicBezTo>
                          <a:pt x="40251" y="51977"/>
                          <a:pt x="0" y="0"/>
                          <a:pt x="0" y="0"/>
                        </a:cubicBezTo>
                        <a:cubicBezTo>
                          <a:pt x="0" y="0"/>
                          <a:pt x="28664" y="56418"/>
                          <a:pt x="59807" y="136202"/>
                        </a:cubicBezTo>
                        <a:cubicBezTo>
                          <a:pt x="90949" y="215987"/>
                          <a:pt x="116533" y="289764"/>
                          <a:pt x="116533" y="289764"/>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786" name="Google Shape;1786;p8"/>
                <p:cNvGrpSpPr/>
                <p:nvPr/>
              </p:nvGrpSpPr>
              <p:grpSpPr>
                <a:xfrm>
                  <a:off x="8670026" y="1786205"/>
                  <a:ext cx="616952" cy="458081"/>
                  <a:chOff x="8670026" y="1786205"/>
                  <a:chExt cx="616952" cy="458081"/>
                </a:xfrm>
              </p:grpSpPr>
              <p:sp>
                <p:nvSpPr>
                  <p:cNvPr id="1787" name="Google Shape;1787;p8"/>
                  <p:cNvSpPr/>
                  <p:nvPr/>
                </p:nvSpPr>
                <p:spPr>
                  <a:xfrm>
                    <a:off x="8670026" y="1786205"/>
                    <a:ext cx="616952" cy="453795"/>
                  </a:xfrm>
                  <a:custGeom>
                    <a:avLst/>
                    <a:gdLst/>
                    <a:ahLst/>
                    <a:cxnLst/>
                    <a:rect l="l" t="t" r="r" b="b"/>
                    <a:pathLst>
                      <a:path w="616952" h="453795" extrusionOk="0">
                        <a:moveTo>
                          <a:pt x="14600" y="62"/>
                        </a:moveTo>
                        <a:lnTo>
                          <a:pt x="0" y="22150"/>
                        </a:lnTo>
                        <a:cubicBezTo>
                          <a:pt x="0" y="22150"/>
                          <a:pt x="27928" y="37922"/>
                          <a:pt x="147206" y="120894"/>
                        </a:cubicBezTo>
                        <a:cubicBezTo>
                          <a:pt x="242576" y="187278"/>
                          <a:pt x="369287" y="276351"/>
                          <a:pt x="457222" y="342065"/>
                        </a:cubicBezTo>
                        <a:cubicBezTo>
                          <a:pt x="504773" y="377601"/>
                          <a:pt x="616952" y="453795"/>
                          <a:pt x="616952" y="453795"/>
                        </a:cubicBezTo>
                        <a:cubicBezTo>
                          <a:pt x="616952" y="453795"/>
                          <a:pt x="532165" y="392556"/>
                          <a:pt x="458629" y="339694"/>
                        </a:cubicBezTo>
                        <a:cubicBezTo>
                          <a:pt x="369957" y="275916"/>
                          <a:pt x="264208" y="183775"/>
                          <a:pt x="162744" y="108498"/>
                        </a:cubicBezTo>
                        <a:cubicBezTo>
                          <a:pt x="8104" y="-6260"/>
                          <a:pt x="14600" y="62"/>
                          <a:pt x="14600" y="62"/>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8" name="Google Shape;1788;p8"/>
                  <p:cNvSpPr/>
                  <p:nvPr/>
                </p:nvSpPr>
                <p:spPr>
                  <a:xfrm>
                    <a:off x="9069987" y="2077598"/>
                    <a:ext cx="66369" cy="166688"/>
                  </a:xfrm>
                  <a:custGeom>
                    <a:avLst/>
                    <a:gdLst/>
                    <a:ahLst/>
                    <a:cxnLst/>
                    <a:rect l="l" t="t" r="r" b="b"/>
                    <a:pathLst>
                      <a:path w="66369" h="166688" extrusionOk="0">
                        <a:moveTo>
                          <a:pt x="21766" y="16837"/>
                        </a:moveTo>
                        <a:cubicBezTo>
                          <a:pt x="21766" y="16837"/>
                          <a:pt x="34156" y="42769"/>
                          <a:pt x="45273" y="80233"/>
                        </a:cubicBezTo>
                        <a:cubicBezTo>
                          <a:pt x="56457" y="117698"/>
                          <a:pt x="66369" y="166688"/>
                          <a:pt x="66369" y="166688"/>
                        </a:cubicBezTo>
                        <a:cubicBezTo>
                          <a:pt x="66369" y="166688"/>
                          <a:pt x="50832" y="119801"/>
                          <a:pt x="33955" y="78391"/>
                        </a:cubicBezTo>
                        <a:cubicBezTo>
                          <a:pt x="17078" y="36976"/>
                          <a:pt x="0" y="0"/>
                          <a:pt x="0" y="0"/>
                        </a:cubicBezTo>
                        <a:lnTo>
                          <a:pt x="21766" y="16837"/>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9" name="Google Shape;1789;p8"/>
                  <p:cNvSpPr/>
                  <p:nvPr/>
                </p:nvSpPr>
                <p:spPr>
                  <a:xfrm>
                    <a:off x="8914744" y="1964167"/>
                    <a:ext cx="65842" cy="232026"/>
                  </a:xfrm>
                  <a:custGeom>
                    <a:avLst/>
                    <a:gdLst/>
                    <a:ahLst/>
                    <a:cxnLst/>
                    <a:rect l="l" t="t" r="r" b="b"/>
                    <a:pathLst>
                      <a:path w="65842" h="232026" extrusionOk="0">
                        <a:moveTo>
                          <a:pt x="29267" y="18257"/>
                        </a:moveTo>
                        <a:cubicBezTo>
                          <a:pt x="29267" y="18257"/>
                          <a:pt x="43666" y="68017"/>
                          <a:pt x="54181" y="105670"/>
                        </a:cubicBezTo>
                        <a:cubicBezTo>
                          <a:pt x="72866" y="172609"/>
                          <a:pt x="63490" y="232027"/>
                          <a:pt x="63490" y="232027"/>
                        </a:cubicBezTo>
                        <a:cubicBezTo>
                          <a:pt x="63490" y="232027"/>
                          <a:pt x="55051" y="174551"/>
                          <a:pt x="39246" y="113927"/>
                        </a:cubicBezTo>
                        <a:cubicBezTo>
                          <a:pt x="27928" y="70663"/>
                          <a:pt x="0" y="0"/>
                          <a:pt x="0" y="0"/>
                        </a:cubicBezTo>
                        <a:lnTo>
                          <a:pt x="29267" y="18257"/>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0" name="Google Shape;1790;p8"/>
                  <p:cNvSpPr/>
                  <p:nvPr/>
                </p:nvSpPr>
                <p:spPr>
                  <a:xfrm>
                    <a:off x="8742290" y="1844360"/>
                    <a:ext cx="68081" cy="243418"/>
                  </a:xfrm>
                  <a:custGeom>
                    <a:avLst/>
                    <a:gdLst/>
                    <a:ahLst/>
                    <a:cxnLst/>
                    <a:rect l="l" t="t" r="r" b="b"/>
                    <a:pathLst>
                      <a:path w="68081" h="243418" extrusionOk="0">
                        <a:moveTo>
                          <a:pt x="29669" y="20326"/>
                        </a:moveTo>
                        <a:cubicBezTo>
                          <a:pt x="29669" y="20326"/>
                          <a:pt x="41523" y="61608"/>
                          <a:pt x="52439" y="99133"/>
                        </a:cubicBezTo>
                        <a:cubicBezTo>
                          <a:pt x="71862" y="165844"/>
                          <a:pt x="67709" y="243419"/>
                          <a:pt x="67709" y="243419"/>
                        </a:cubicBezTo>
                        <a:cubicBezTo>
                          <a:pt x="67709" y="243419"/>
                          <a:pt x="51435" y="164766"/>
                          <a:pt x="34825" y="104363"/>
                        </a:cubicBezTo>
                        <a:cubicBezTo>
                          <a:pt x="22972" y="61253"/>
                          <a:pt x="0" y="0"/>
                          <a:pt x="0" y="0"/>
                        </a:cubicBezTo>
                        <a:lnTo>
                          <a:pt x="29669" y="20326"/>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1" name="Google Shape;1791;p8"/>
                  <p:cNvSpPr/>
                  <p:nvPr/>
                </p:nvSpPr>
                <p:spPr>
                  <a:xfrm>
                    <a:off x="9075345" y="2070251"/>
                    <a:ext cx="190872" cy="20689"/>
                  </a:xfrm>
                  <a:custGeom>
                    <a:avLst/>
                    <a:gdLst/>
                    <a:ahLst/>
                    <a:cxnLst/>
                    <a:rect l="l" t="t" r="r" b="b"/>
                    <a:pathLst>
                      <a:path w="190872" h="20689" extrusionOk="0">
                        <a:moveTo>
                          <a:pt x="0" y="0"/>
                        </a:moveTo>
                        <a:cubicBezTo>
                          <a:pt x="0" y="0"/>
                          <a:pt x="39715" y="6229"/>
                          <a:pt x="87467" y="8097"/>
                        </a:cubicBezTo>
                        <a:cubicBezTo>
                          <a:pt x="135151" y="9972"/>
                          <a:pt x="190872" y="7494"/>
                          <a:pt x="190872" y="7494"/>
                        </a:cubicBezTo>
                        <a:cubicBezTo>
                          <a:pt x="190872" y="7494"/>
                          <a:pt x="129726" y="20440"/>
                          <a:pt x="88605" y="20674"/>
                        </a:cubicBezTo>
                        <a:cubicBezTo>
                          <a:pt x="52842" y="20875"/>
                          <a:pt x="22637" y="19040"/>
                          <a:pt x="22637" y="19040"/>
                        </a:cubicBezTo>
                        <a:lnTo>
                          <a:pt x="0" y="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2" name="Google Shape;1792;p8"/>
                  <p:cNvSpPr/>
                  <p:nvPr/>
                </p:nvSpPr>
                <p:spPr>
                  <a:xfrm>
                    <a:off x="8939591" y="1910964"/>
                    <a:ext cx="206343" cy="83079"/>
                  </a:xfrm>
                  <a:custGeom>
                    <a:avLst/>
                    <a:gdLst/>
                    <a:ahLst/>
                    <a:cxnLst/>
                    <a:rect l="l" t="t" r="r" b="b"/>
                    <a:pathLst>
                      <a:path w="206343" h="83079" extrusionOk="0">
                        <a:moveTo>
                          <a:pt x="0" y="61113"/>
                        </a:moveTo>
                        <a:cubicBezTo>
                          <a:pt x="0" y="61113"/>
                          <a:pt x="56257" y="52654"/>
                          <a:pt x="101665" y="40900"/>
                        </a:cubicBezTo>
                        <a:cubicBezTo>
                          <a:pt x="136022" y="32006"/>
                          <a:pt x="206343" y="0"/>
                          <a:pt x="206343" y="0"/>
                        </a:cubicBezTo>
                        <a:cubicBezTo>
                          <a:pt x="206343" y="0"/>
                          <a:pt x="170446" y="32334"/>
                          <a:pt x="109835" y="56498"/>
                        </a:cubicBezTo>
                        <a:cubicBezTo>
                          <a:pt x="77153" y="69511"/>
                          <a:pt x="26388" y="83080"/>
                          <a:pt x="26388" y="83080"/>
                        </a:cubicBezTo>
                        <a:lnTo>
                          <a:pt x="0" y="61113"/>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3" name="Google Shape;1793;p8"/>
                  <p:cNvSpPr/>
                  <p:nvPr/>
                </p:nvSpPr>
                <p:spPr>
                  <a:xfrm>
                    <a:off x="8758899" y="1817698"/>
                    <a:ext cx="178415" cy="46612"/>
                  </a:xfrm>
                  <a:custGeom>
                    <a:avLst/>
                    <a:gdLst/>
                    <a:ahLst/>
                    <a:cxnLst/>
                    <a:rect l="l" t="t" r="r" b="b"/>
                    <a:pathLst>
                      <a:path w="178415" h="46612" extrusionOk="0">
                        <a:moveTo>
                          <a:pt x="0" y="20634"/>
                        </a:moveTo>
                        <a:cubicBezTo>
                          <a:pt x="0" y="20634"/>
                          <a:pt x="28195" y="26367"/>
                          <a:pt x="90547" y="19034"/>
                        </a:cubicBezTo>
                        <a:cubicBezTo>
                          <a:pt x="113988" y="16281"/>
                          <a:pt x="178415" y="0"/>
                          <a:pt x="178415" y="0"/>
                        </a:cubicBezTo>
                        <a:cubicBezTo>
                          <a:pt x="178415" y="0"/>
                          <a:pt x="112313" y="27211"/>
                          <a:pt x="93360" y="32381"/>
                        </a:cubicBezTo>
                        <a:cubicBezTo>
                          <a:pt x="65634" y="39976"/>
                          <a:pt x="32817" y="46613"/>
                          <a:pt x="32817" y="46613"/>
                        </a:cubicBezTo>
                        <a:lnTo>
                          <a:pt x="0" y="2063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794" name="Google Shape;1794;p8"/>
              <p:cNvGrpSpPr/>
              <p:nvPr/>
            </p:nvGrpSpPr>
            <p:grpSpPr>
              <a:xfrm>
                <a:off x="8463147" y="1643716"/>
                <a:ext cx="838498" cy="612137"/>
                <a:chOff x="8463147" y="1643716"/>
                <a:chExt cx="838498" cy="612137"/>
              </a:xfrm>
            </p:grpSpPr>
            <p:sp>
              <p:nvSpPr>
                <p:cNvPr id="1795" name="Google Shape;1795;p8"/>
                <p:cNvSpPr/>
                <p:nvPr/>
              </p:nvSpPr>
              <p:spPr>
                <a:xfrm>
                  <a:off x="8463147" y="1643716"/>
                  <a:ext cx="838498" cy="606926"/>
                </a:xfrm>
                <a:custGeom>
                  <a:avLst/>
                  <a:gdLst/>
                  <a:ahLst/>
                  <a:cxnLst/>
                  <a:rect l="l" t="t" r="r" b="b"/>
                  <a:pathLst>
                    <a:path w="838498" h="606926" extrusionOk="0">
                      <a:moveTo>
                        <a:pt x="23910" y="0"/>
                      </a:moveTo>
                      <a:cubicBezTo>
                        <a:pt x="23910" y="0"/>
                        <a:pt x="21566" y="15009"/>
                        <a:pt x="15538" y="27265"/>
                      </a:cubicBezTo>
                      <a:cubicBezTo>
                        <a:pt x="9577" y="39521"/>
                        <a:pt x="0" y="49017"/>
                        <a:pt x="0" y="49017"/>
                      </a:cubicBezTo>
                      <a:cubicBezTo>
                        <a:pt x="0" y="49017"/>
                        <a:pt x="163950" y="132847"/>
                        <a:pt x="370493" y="274628"/>
                      </a:cubicBezTo>
                      <a:cubicBezTo>
                        <a:pt x="577104" y="416409"/>
                        <a:pt x="838498" y="606926"/>
                        <a:pt x="838498" y="606926"/>
                      </a:cubicBezTo>
                      <a:cubicBezTo>
                        <a:pt x="838498" y="606926"/>
                        <a:pt x="594919" y="407395"/>
                        <a:pt x="392326" y="260437"/>
                      </a:cubicBezTo>
                      <a:cubicBezTo>
                        <a:pt x="189667" y="113478"/>
                        <a:pt x="23910" y="0"/>
                        <a:pt x="23910"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6" name="Google Shape;1796;p8"/>
                <p:cNvSpPr/>
                <p:nvPr/>
              </p:nvSpPr>
              <p:spPr>
                <a:xfrm>
                  <a:off x="9078359" y="2088080"/>
                  <a:ext cx="63556" cy="167773"/>
                </a:xfrm>
                <a:custGeom>
                  <a:avLst/>
                  <a:gdLst/>
                  <a:ahLst/>
                  <a:cxnLst/>
                  <a:rect l="l" t="t" r="r" b="b"/>
                  <a:pathLst>
                    <a:path w="63556" h="167773" extrusionOk="0">
                      <a:moveTo>
                        <a:pt x="21431" y="17192"/>
                      </a:moveTo>
                      <a:cubicBezTo>
                        <a:pt x="21431" y="17192"/>
                        <a:pt x="33419" y="43331"/>
                        <a:pt x="43934" y="80977"/>
                      </a:cubicBezTo>
                      <a:cubicBezTo>
                        <a:pt x="54448" y="118622"/>
                        <a:pt x="63557" y="167773"/>
                        <a:pt x="63557" y="167773"/>
                      </a:cubicBezTo>
                      <a:cubicBezTo>
                        <a:pt x="63557" y="167773"/>
                        <a:pt x="48823" y="120631"/>
                        <a:pt x="32616" y="78947"/>
                      </a:cubicBezTo>
                      <a:cubicBezTo>
                        <a:pt x="16408" y="37257"/>
                        <a:pt x="0" y="0"/>
                        <a:pt x="0" y="0"/>
                      </a:cubicBezTo>
                      <a:lnTo>
                        <a:pt x="21431" y="1719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7" name="Google Shape;1797;p8"/>
                <p:cNvSpPr/>
                <p:nvPr/>
              </p:nvSpPr>
              <p:spPr>
                <a:xfrm>
                  <a:off x="8922781" y="1975157"/>
                  <a:ext cx="60558" cy="233707"/>
                </a:xfrm>
                <a:custGeom>
                  <a:avLst/>
                  <a:gdLst/>
                  <a:ahLst/>
                  <a:cxnLst/>
                  <a:rect l="l" t="t" r="r" b="b"/>
                  <a:pathLst>
                    <a:path w="60558" h="233707" extrusionOk="0">
                      <a:moveTo>
                        <a:pt x="28799" y="19060"/>
                      </a:moveTo>
                      <a:cubicBezTo>
                        <a:pt x="28799" y="19060"/>
                        <a:pt x="41791" y="69209"/>
                        <a:pt x="51234" y="107136"/>
                      </a:cubicBezTo>
                      <a:cubicBezTo>
                        <a:pt x="68044" y="174578"/>
                        <a:pt x="56994" y="233708"/>
                        <a:pt x="56994" y="233708"/>
                      </a:cubicBezTo>
                      <a:cubicBezTo>
                        <a:pt x="56994" y="233708"/>
                        <a:pt x="50229" y="176017"/>
                        <a:pt x="36031" y="114972"/>
                      </a:cubicBezTo>
                      <a:cubicBezTo>
                        <a:pt x="25918" y="71406"/>
                        <a:pt x="0" y="0"/>
                        <a:pt x="0" y="0"/>
                      </a:cubicBezTo>
                      <a:lnTo>
                        <a:pt x="28799" y="1906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8" name="Google Shape;1798;p8"/>
                <p:cNvSpPr/>
                <p:nvPr/>
              </p:nvSpPr>
              <p:spPr>
                <a:xfrm>
                  <a:off x="8754545" y="1859636"/>
                  <a:ext cx="60187" cy="246010"/>
                </a:xfrm>
                <a:custGeom>
                  <a:avLst/>
                  <a:gdLst/>
                  <a:ahLst/>
                  <a:cxnLst/>
                  <a:rect l="l" t="t" r="r" b="b"/>
                  <a:pathLst>
                    <a:path w="60187" h="246010" extrusionOk="0">
                      <a:moveTo>
                        <a:pt x="30205" y="20962"/>
                      </a:moveTo>
                      <a:cubicBezTo>
                        <a:pt x="30205" y="20962"/>
                        <a:pt x="40385" y="62687"/>
                        <a:pt x="49895" y="100620"/>
                      </a:cubicBezTo>
                      <a:cubicBezTo>
                        <a:pt x="66705" y="168055"/>
                        <a:pt x="57864" y="246011"/>
                        <a:pt x="57864" y="246011"/>
                      </a:cubicBezTo>
                      <a:cubicBezTo>
                        <a:pt x="57864" y="246011"/>
                        <a:pt x="45072" y="166615"/>
                        <a:pt x="30874" y="105576"/>
                      </a:cubicBezTo>
                      <a:cubicBezTo>
                        <a:pt x="20762" y="62010"/>
                        <a:pt x="0" y="0"/>
                        <a:pt x="0" y="0"/>
                      </a:cubicBezTo>
                      <a:lnTo>
                        <a:pt x="30205" y="2096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9" name="Google Shape;1799;p8"/>
                <p:cNvSpPr/>
                <p:nvPr/>
              </p:nvSpPr>
              <p:spPr>
                <a:xfrm>
                  <a:off x="9082778" y="2076118"/>
                  <a:ext cx="187590" cy="18321"/>
                </a:xfrm>
                <a:custGeom>
                  <a:avLst/>
                  <a:gdLst/>
                  <a:ahLst/>
                  <a:cxnLst/>
                  <a:rect l="l" t="t" r="r" b="b"/>
                  <a:pathLst>
                    <a:path w="187590" h="18321" extrusionOk="0">
                      <a:moveTo>
                        <a:pt x="0" y="0"/>
                      </a:moveTo>
                      <a:cubicBezTo>
                        <a:pt x="0" y="0"/>
                        <a:pt x="39313" y="4742"/>
                        <a:pt x="86194" y="4842"/>
                      </a:cubicBezTo>
                      <a:cubicBezTo>
                        <a:pt x="133075" y="4943"/>
                        <a:pt x="187590" y="402"/>
                        <a:pt x="187590" y="402"/>
                      </a:cubicBezTo>
                      <a:cubicBezTo>
                        <a:pt x="187590" y="402"/>
                        <a:pt x="128253" y="15585"/>
                        <a:pt x="87935" y="17339"/>
                      </a:cubicBezTo>
                      <a:cubicBezTo>
                        <a:pt x="52842" y="18866"/>
                        <a:pt x="23173" y="18156"/>
                        <a:pt x="23173" y="18156"/>
                      </a:cubicBezTo>
                      <a:lnTo>
                        <a:pt x="0" y="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0" name="Google Shape;1800;p8"/>
                <p:cNvSpPr/>
                <p:nvPr/>
              </p:nvSpPr>
              <p:spPr>
                <a:xfrm>
                  <a:off x="8951780" y="1904903"/>
                  <a:ext cx="203261" cy="91337"/>
                </a:xfrm>
                <a:custGeom>
                  <a:avLst/>
                  <a:gdLst/>
                  <a:ahLst/>
                  <a:cxnLst/>
                  <a:rect l="l" t="t" r="r" b="b"/>
                  <a:pathLst>
                    <a:path w="203261" h="91337" extrusionOk="0">
                      <a:moveTo>
                        <a:pt x="0" y="70616"/>
                      </a:moveTo>
                      <a:cubicBezTo>
                        <a:pt x="0" y="70616"/>
                        <a:pt x="55788" y="59559"/>
                        <a:pt x="100593" y="45716"/>
                      </a:cubicBezTo>
                      <a:cubicBezTo>
                        <a:pt x="134481" y="35234"/>
                        <a:pt x="203262" y="0"/>
                        <a:pt x="203262" y="0"/>
                      </a:cubicBezTo>
                      <a:cubicBezTo>
                        <a:pt x="203262" y="0"/>
                        <a:pt x="168905" y="33969"/>
                        <a:pt x="109433" y="60918"/>
                      </a:cubicBezTo>
                      <a:cubicBezTo>
                        <a:pt x="77420" y="75425"/>
                        <a:pt x="27392" y="91337"/>
                        <a:pt x="27392" y="91337"/>
                      </a:cubicBezTo>
                      <a:lnTo>
                        <a:pt x="0" y="70616"/>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1" name="Google Shape;1801;p8"/>
                <p:cNvSpPr/>
                <p:nvPr/>
              </p:nvSpPr>
              <p:spPr>
                <a:xfrm>
                  <a:off x="8773097" y="1813927"/>
                  <a:ext cx="172320" cy="55573"/>
                </a:xfrm>
                <a:custGeom>
                  <a:avLst/>
                  <a:gdLst/>
                  <a:ahLst/>
                  <a:cxnLst/>
                  <a:rect l="l" t="t" r="r" b="b"/>
                  <a:pathLst>
                    <a:path w="172320" h="55573" extrusionOk="0">
                      <a:moveTo>
                        <a:pt x="0" y="31758"/>
                      </a:moveTo>
                      <a:cubicBezTo>
                        <a:pt x="0" y="31758"/>
                        <a:pt x="27928" y="35696"/>
                        <a:pt x="88136" y="24478"/>
                      </a:cubicBezTo>
                      <a:cubicBezTo>
                        <a:pt x="110706" y="20259"/>
                        <a:pt x="172321" y="0"/>
                        <a:pt x="172321" y="0"/>
                      </a:cubicBezTo>
                      <a:cubicBezTo>
                        <a:pt x="172321" y="0"/>
                        <a:pt x="109969" y="31249"/>
                        <a:pt x="91886" y="37592"/>
                      </a:cubicBezTo>
                      <a:cubicBezTo>
                        <a:pt x="65365" y="46901"/>
                        <a:pt x="33956" y="55574"/>
                        <a:pt x="33956" y="55574"/>
                      </a:cubicBezTo>
                      <a:lnTo>
                        <a:pt x="0" y="31758"/>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802" name="Google Shape;1802;p8"/>
            <p:cNvGrpSpPr/>
            <p:nvPr/>
          </p:nvGrpSpPr>
          <p:grpSpPr>
            <a:xfrm>
              <a:off x="8254248" y="1495473"/>
              <a:ext cx="741217" cy="716650"/>
              <a:chOff x="8254248" y="1495473"/>
              <a:chExt cx="741217" cy="716650"/>
            </a:xfrm>
          </p:grpSpPr>
          <p:sp>
            <p:nvSpPr>
              <p:cNvPr id="1803" name="Google Shape;1803;p8"/>
              <p:cNvSpPr/>
              <p:nvPr/>
            </p:nvSpPr>
            <p:spPr>
              <a:xfrm>
                <a:off x="8254267" y="1495473"/>
                <a:ext cx="741198" cy="716650"/>
              </a:xfrm>
              <a:custGeom>
                <a:avLst/>
                <a:gdLst/>
                <a:ahLst/>
                <a:cxnLst/>
                <a:rect l="l" t="t" r="r" b="b"/>
                <a:pathLst>
                  <a:path w="741198" h="716650" extrusionOk="0">
                    <a:moveTo>
                      <a:pt x="1399" y="300780"/>
                    </a:moveTo>
                    <a:cubicBezTo>
                      <a:pt x="9101" y="193129"/>
                      <a:pt x="105944" y="66979"/>
                      <a:pt x="202317" y="29119"/>
                    </a:cubicBezTo>
                    <a:cubicBezTo>
                      <a:pt x="298624" y="-8734"/>
                      <a:pt x="379326" y="-5559"/>
                      <a:pt x="472485" y="15242"/>
                    </a:cubicBezTo>
                    <a:cubicBezTo>
                      <a:pt x="565644" y="36044"/>
                      <a:pt x="656994" y="86488"/>
                      <a:pt x="703206" y="199290"/>
                    </a:cubicBezTo>
                    <a:cubicBezTo>
                      <a:pt x="749350" y="312092"/>
                      <a:pt x="761003" y="429696"/>
                      <a:pt x="695236" y="532821"/>
                    </a:cubicBezTo>
                    <a:cubicBezTo>
                      <a:pt x="633153" y="630139"/>
                      <a:pt x="583190" y="671829"/>
                      <a:pt x="467596" y="701813"/>
                    </a:cubicBezTo>
                    <a:cubicBezTo>
                      <a:pt x="390444" y="721831"/>
                      <a:pt x="262928" y="740469"/>
                      <a:pt x="130656" y="623073"/>
                    </a:cubicBezTo>
                    <a:cubicBezTo>
                      <a:pt x="79155" y="577431"/>
                      <a:pt x="-12397" y="495168"/>
                      <a:pt x="1399" y="300780"/>
                    </a:cubicBezTo>
                    <a:close/>
                  </a:path>
                </a:pathLst>
              </a:custGeom>
              <a:solidFill>
                <a:srgbClr val="A422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4" name="Google Shape;1804;p8"/>
              <p:cNvSpPr/>
              <p:nvPr/>
            </p:nvSpPr>
            <p:spPr>
              <a:xfrm>
                <a:off x="8254267" y="1498070"/>
                <a:ext cx="636045" cy="665716"/>
              </a:xfrm>
              <a:custGeom>
                <a:avLst/>
                <a:gdLst/>
                <a:ahLst/>
                <a:cxnLst/>
                <a:rect l="l" t="t" r="r" b="b"/>
                <a:pathLst>
                  <a:path w="636045" h="665716" extrusionOk="0">
                    <a:moveTo>
                      <a:pt x="519499" y="89898"/>
                    </a:moveTo>
                    <a:cubicBezTo>
                      <a:pt x="448174" y="30593"/>
                      <a:pt x="360372" y="-114"/>
                      <a:pt x="305522" y="0"/>
                    </a:cubicBezTo>
                    <a:cubicBezTo>
                      <a:pt x="305388" y="7"/>
                      <a:pt x="305321" y="27"/>
                      <a:pt x="305187" y="40"/>
                    </a:cubicBezTo>
                    <a:cubicBezTo>
                      <a:pt x="272103" y="3945"/>
                      <a:pt x="238281" y="12357"/>
                      <a:pt x="202250" y="26508"/>
                    </a:cubicBezTo>
                    <a:cubicBezTo>
                      <a:pt x="105944" y="64361"/>
                      <a:pt x="9101" y="190584"/>
                      <a:pt x="1399" y="298236"/>
                    </a:cubicBezTo>
                    <a:cubicBezTo>
                      <a:pt x="-12397" y="492624"/>
                      <a:pt x="79155" y="574780"/>
                      <a:pt x="130589" y="620422"/>
                    </a:cubicBezTo>
                    <a:cubicBezTo>
                      <a:pt x="140100" y="628813"/>
                      <a:pt x="149542" y="636388"/>
                      <a:pt x="158919" y="643440"/>
                    </a:cubicBezTo>
                    <a:cubicBezTo>
                      <a:pt x="293132" y="686651"/>
                      <a:pt x="512869" y="687120"/>
                      <a:pt x="607435" y="456848"/>
                    </a:cubicBezTo>
                    <a:cubicBezTo>
                      <a:pt x="675947" y="290166"/>
                      <a:pt x="611386" y="166280"/>
                      <a:pt x="519499" y="89898"/>
                    </a:cubicBezTo>
                    <a:close/>
                  </a:path>
                </a:pathLst>
              </a:custGeom>
              <a:solidFill>
                <a:srgbClr val="BA3D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5" name="Google Shape;1805;p8"/>
              <p:cNvSpPr/>
              <p:nvPr/>
            </p:nvSpPr>
            <p:spPr>
              <a:xfrm>
                <a:off x="8254248" y="1543227"/>
                <a:ext cx="576154" cy="589525"/>
              </a:xfrm>
              <a:custGeom>
                <a:avLst/>
                <a:gdLst/>
                <a:ahLst/>
                <a:cxnLst/>
                <a:rect l="l" t="t" r="r" b="b"/>
                <a:pathLst>
                  <a:path w="576154" h="589525" extrusionOk="0">
                    <a:moveTo>
                      <a:pt x="468352" y="69970"/>
                    </a:moveTo>
                    <a:cubicBezTo>
                      <a:pt x="378073" y="2689"/>
                      <a:pt x="253370" y="-16358"/>
                      <a:pt x="185794" y="14075"/>
                    </a:cubicBezTo>
                    <a:cubicBezTo>
                      <a:pt x="150098" y="30148"/>
                      <a:pt x="121233" y="44976"/>
                      <a:pt x="95381" y="59241"/>
                    </a:cubicBezTo>
                    <a:cubicBezTo>
                      <a:pt x="51313" y="107039"/>
                      <a:pt x="16890" y="167784"/>
                      <a:pt x="5303" y="225996"/>
                    </a:cubicBezTo>
                    <a:cubicBezTo>
                      <a:pt x="4901" y="228200"/>
                      <a:pt x="4299" y="230416"/>
                      <a:pt x="3897" y="232613"/>
                    </a:cubicBezTo>
                    <a:cubicBezTo>
                      <a:pt x="2758" y="239498"/>
                      <a:pt x="1954" y="246316"/>
                      <a:pt x="1419" y="253080"/>
                    </a:cubicBezTo>
                    <a:cubicBezTo>
                      <a:pt x="615" y="265229"/>
                      <a:pt x="79" y="276828"/>
                      <a:pt x="12" y="288120"/>
                    </a:cubicBezTo>
                    <a:cubicBezTo>
                      <a:pt x="-724" y="393823"/>
                      <a:pt x="31556" y="462282"/>
                      <a:pt x="67588" y="509565"/>
                    </a:cubicBezTo>
                    <a:cubicBezTo>
                      <a:pt x="109044" y="537613"/>
                      <a:pt x="162555" y="562219"/>
                      <a:pt x="232073" y="580837"/>
                    </a:cubicBezTo>
                    <a:cubicBezTo>
                      <a:pt x="426428" y="632895"/>
                      <a:pt x="598882" y="442264"/>
                      <a:pt x="573700" y="242826"/>
                    </a:cubicBezTo>
                    <a:cubicBezTo>
                      <a:pt x="564257" y="168038"/>
                      <a:pt x="522466" y="110341"/>
                      <a:pt x="468352" y="69970"/>
                    </a:cubicBezTo>
                    <a:close/>
                  </a:path>
                </a:pathLst>
              </a:custGeom>
              <a:solidFill>
                <a:srgbClr val="CF58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6" name="Google Shape;1806;p8"/>
              <p:cNvSpPr/>
              <p:nvPr/>
            </p:nvSpPr>
            <p:spPr>
              <a:xfrm>
                <a:off x="8256375" y="1629956"/>
                <a:ext cx="108058" cy="418015"/>
              </a:xfrm>
              <a:custGeom>
                <a:avLst/>
                <a:gdLst/>
                <a:ahLst/>
                <a:cxnLst/>
                <a:rect l="l" t="t" r="r" b="b"/>
                <a:pathLst>
                  <a:path w="108058" h="418015" extrusionOk="0">
                    <a:moveTo>
                      <a:pt x="107653" y="417350"/>
                    </a:moveTo>
                    <a:cubicBezTo>
                      <a:pt x="100621" y="426753"/>
                      <a:pt x="9203" y="335081"/>
                      <a:pt x="564" y="226070"/>
                    </a:cubicBezTo>
                    <a:cubicBezTo>
                      <a:pt x="-7942" y="119228"/>
                      <a:pt x="82471" y="-6627"/>
                      <a:pt x="93120" y="272"/>
                    </a:cubicBezTo>
                    <a:cubicBezTo>
                      <a:pt x="104036" y="7391"/>
                      <a:pt x="13490" y="102217"/>
                      <a:pt x="22397" y="220705"/>
                    </a:cubicBezTo>
                    <a:cubicBezTo>
                      <a:pt x="31237" y="338242"/>
                      <a:pt x="114551" y="408128"/>
                      <a:pt x="107653" y="417350"/>
                    </a:cubicBezTo>
                    <a:close/>
                  </a:path>
                </a:pathLst>
              </a:custGeom>
              <a:solidFill>
                <a:srgbClr val="FFA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7" name="Google Shape;1807;p8"/>
              <p:cNvSpPr/>
              <p:nvPr/>
            </p:nvSpPr>
            <p:spPr>
              <a:xfrm>
                <a:off x="8298440" y="1568064"/>
                <a:ext cx="481544" cy="527441"/>
              </a:xfrm>
              <a:custGeom>
                <a:avLst/>
                <a:gdLst/>
                <a:ahLst/>
                <a:cxnLst/>
                <a:rect l="l" t="t" r="r" b="b"/>
                <a:pathLst>
                  <a:path w="481544" h="527441" extrusionOk="0">
                    <a:moveTo>
                      <a:pt x="452355" y="264535"/>
                    </a:moveTo>
                    <a:cubicBezTo>
                      <a:pt x="467892" y="266377"/>
                      <a:pt x="551943" y="112514"/>
                      <a:pt x="337228" y="20661"/>
                    </a:cubicBezTo>
                    <a:cubicBezTo>
                      <a:pt x="245342" y="-18645"/>
                      <a:pt x="128609" y="-8466"/>
                      <a:pt x="46835" y="109259"/>
                    </a:cubicBezTo>
                    <a:cubicBezTo>
                      <a:pt x="-52485" y="252339"/>
                      <a:pt x="7991" y="462674"/>
                      <a:pt x="210851" y="519239"/>
                    </a:cubicBezTo>
                    <a:cubicBezTo>
                      <a:pt x="398240" y="571504"/>
                      <a:pt x="480550" y="357239"/>
                      <a:pt x="442643" y="349041"/>
                    </a:cubicBezTo>
                    <a:cubicBezTo>
                      <a:pt x="419806" y="344105"/>
                      <a:pt x="368438" y="420354"/>
                      <a:pt x="291755" y="411721"/>
                    </a:cubicBezTo>
                    <a:cubicBezTo>
                      <a:pt x="248289" y="406825"/>
                      <a:pt x="152451" y="337977"/>
                      <a:pt x="180915" y="251308"/>
                    </a:cubicBezTo>
                    <a:cubicBezTo>
                      <a:pt x="206967" y="172186"/>
                      <a:pt x="280771" y="138111"/>
                      <a:pt x="337296" y="163393"/>
                    </a:cubicBezTo>
                    <a:cubicBezTo>
                      <a:pt x="395294" y="189291"/>
                      <a:pt x="433000" y="262231"/>
                      <a:pt x="452355" y="264535"/>
                    </a:cubicBezTo>
                    <a:close/>
                  </a:path>
                </a:pathLst>
              </a:custGeom>
              <a:solidFill>
                <a:srgbClr val="E573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8" name="Google Shape;1808;p8"/>
              <p:cNvSpPr/>
              <p:nvPr/>
            </p:nvSpPr>
            <p:spPr>
              <a:xfrm>
                <a:off x="8640953" y="1966552"/>
                <a:ext cx="73050" cy="53022"/>
              </a:xfrm>
              <a:custGeom>
                <a:avLst/>
                <a:gdLst/>
                <a:ahLst/>
                <a:cxnLst/>
                <a:rect l="l" t="t" r="r" b="b"/>
                <a:pathLst>
                  <a:path w="73050" h="53022" extrusionOk="0">
                    <a:moveTo>
                      <a:pt x="73008" y="5652"/>
                    </a:moveTo>
                    <a:cubicBezTo>
                      <a:pt x="72137" y="-14962"/>
                      <a:pt x="476" y="26240"/>
                      <a:pt x="7" y="42433"/>
                    </a:cubicBezTo>
                    <a:cubicBezTo>
                      <a:pt x="-461" y="57529"/>
                      <a:pt x="22041" y="53062"/>
                      <a:pt x="30279" y="49653"/>
                    </a:cubicBezTo>
                    <a:cubicBezTo>
                      <a:pt x="54857" y="39406"/>
                      <a:pt x="74079" y="30894"/>
                      <a:pt x="73008" y="5652"/>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9" name="Google Shape;1809;p8"/>
              <p:cNvSpPr/>
              <p:nvPr/>
            </p:nvSpPr>
            <p:spPr>
              <a:xfrm>
                <a:off x="8456777" y="1957978"/>
                <a:ext cx="177677" cy="92357"/>
              </a:xfrm>
              <a:custGeom>
                <a:avLst/>
                <a:gdLst/>
                <a:ahLst/>
                <a:cxnLst/>
                <a:rect l="l" t="t" r="r" b="b"/>
                <a:pathLst>
                  <a:path w="177677" h="92357" extrusionOk="0">
                    <a:moveTo>
                      <a:pt x="75" y="56719"/>
                    </a:moveTo>
                    <a:cubicBezTo>
                      <a:pt x="3892" y="41135"/>
                      <a:pt x="13537" y="47946"/>
                      <a:pt x="27467" y="30835"/>
                    </a:cubicBezTo>
                    <a:cubicBezTo>
                      <a:pt x="41331" y="13723"/>
                      <a:pt x="33629" y="-73"/>
                      <a:pt x="47693" y="0"/>
                    </a:cubicBezTo>
                    <a:cubicBezTo>
                      <a:pt x="66981" y="101"/>
                      <a:pt x="64570" y="19657"/>
                      <a:pt x="112456" y="38074"/>
                    </a:cubicBezTo>
                    <a:cubicBezTo>
                      <a:pt x="125984" y="43285"/>
                      <a:pt x="175610" y="40853"/>
                      <a:pt x="177620" y="61528"/>
                    </a:cubicBezTo>
                    <a:cubicBezTo>
                      <a:pt x="178892" y="74367"/>
                      <a:pt x="158733" y="82872"/>
                      <a:pt x="139379" y="87098"/>
                    </a:cubicBezTo>
                    <a:cubicBezTo>
                      <a:pt x="50171" y="106594"/>
                      <a:pt x="-2268" y="66310"/>
                      <a:pt x="75" y="56719"/>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0" name="Google Shape;1810;p8"/>
              <p:cNvSpPr/>
              <p:nvPr/>
            </p:nvSpPr>
            <p:spPr>
              <a:xfrm>
                <a:off x="8317672" y="1623788"/>
                <a:ext cx="221903" cy="374681"/>
              </a:xfrm>
              <a:custGeom>
                <a:avLst/>
                <a:gdLst/>
                <a:ahLst/>
                <a:cxnLst/>
                <a:rect l="l" t="t" r="r" b="b"/>
                <a:pathLst>
                  <a:path w="221903" h="374681" extrusionOk="0">
                    <a:moveTo>
                      <a:pt x="11" y="200580"/>
                    </a:moveTo>
                    <a:cubicBezTo>
                      <a:pt x="-1060" y="110207"/>
                      <a:pt x="75221" y="-29471"/>
                      <a:pt x="185057" y="5502"/>
                    </a:cubicBezTo>
                    <a:cubicBezTo>
                      <a:pt x="211779" y="14034"/>
                      <a:pt x="222963" y="29016"/>
                      <a:pt x="221825" y="66260"/>
                    </a:cubicBezTo>
                    <a:cubicBezTo>
                      <a:pt x="221088" y="90899"/>
                      <a:pt x="156459" y="137197"/>
                      <a:pt x="137573" y="187480"/>
                    </a:cubicBezTo>
                    <a:cubicBezTo>
                      <a:pt x="109110" y="263246"/>
                      <a:pt x="182243" y="291991"/>
                      <a:pt x="146413" y="349701"/>
                    </a:cubicBezTo>
                    <a:cubicBezTo>
                      <a:pt x="125451" y="383462"/>
                      <a:pt x="97925" y="375861"/>
                      <a:pt x="82655" y="367744"/>
                    </a:cubicBezTo>
                    <a:cubicBezTo>
                      <a:pt x="47562" y="349052"/>
                      <a:pt x="1083" y="295132"/>
                      <a:pt x="11" y="200580"/>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1" name="Google Shape;1811;p8"/>
              <p:cNvSpPr/>
              <p:nvPr/>
            </p:nvSpPr>
            <p:spPr>
              <a:xfrm>
                <a:off x="8545253" y="1614390"/>
                <a:ext cx="204008" cy="158423"/>
              </a:xfrm>
              <a:custGeom>
                <a:avLst/>
                <a:gdLst/>
                <a:ahLst/>
                <a:cxnLst/>
                <a:rect l="l" t="t" r="r" b="b"/>
                <a:pathLst>
                  <a:path w="204008" h="158423" extrusionOk="0">
                    <a:moveTo>
                      <a:pt x="271" y="12041"/>
                    </a:moveTo>
                    <a:cubicBezTo>
                      <a:pt x="-2609" y="30545"/>
                      <a:pt x="18287" y="29132"/>
                      <a:pt x="22774" y="53115"/>
                    </a:cubicBezTo>
                    <a:cubicBezTo>
                      <a:pt x="26391" y="72410"/>
                      <a:pt x="18220" y="93078"/>
                      <a:pt x="37642" y="95281"/>
                    </a:cubicBezTo>
                    <a:cubicBezTo>
                      <a:pt x="61283" y="97960"/>
                      <a:pt x="73606" y="87720"/>
                      <a:pt x="119683" y="109600"/>
                    </a:cubicBezTo>
                    <a:cubicBezTo>
                      <a:pt x="173463" y="135163"/>
                      <a:pt x="181098" y="161175"/>
                      <a:pt x="196435" y="158188"/>
                    </a:cubicBezTo>
                    <a:cubicBezTo>
                      <a:pt x="214852" y="154579"/>
                      <a:pt x="199448" y="86735"/>
                      <a:pt x="152768" y="47596"/>
                    </a:cubicBezTo>
                    <a:cubicBezTo>
                      <a:pt x="110642" y="12255"/>
                      <a:pt x="4759" y="-17474"/>
                      <a:pt x="271" y="12041"/>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2" name="Google Shape;1812;p8"/>
              <p:cNvSpPr/>
              <p:nvPr/>
            </p:nvSpPr>
            <p:spPr>
              <a:xfrm>
                <a:off x="8409037" y="1719208"/>
                <a:ext cx="94964" cy="206175"/>
              </a:xfrm>
              <a:custGeom>
                <a:avLst/>
                <a:gdLst/>
                <a:ahLst/>
                <a:cxnLst/>
                <a:rect l="l" t="t" r="r" b="b"/>
                <a:pathLst>
                  <a:path w="94964" h="206175" extrusionOk="0">
                    <a:moveTo>
                      <a:pt x="35090" y="206175"/>
                    </a:moveTo>
                    <a:cubicBezTo>
                      <a:pt x="35090" y="206175"/>
                      <a:pt x="-12862" y="166039"/>
                      <a:pt x="3345" y="98939"/>
                    </a:cubicBezTo>
                    <a:cubicBezTo>
                      <a:pt x="22969" y="17895"/>
                      <a:pt x="94964" y="0"/>
                      <a:pt x="94964" y="0"/>
                    </a:cubicBezTo>
                    <a:cubicBezTo>
                      <a:pt x="94964" y="0"/>
                      <a:pt x="40783" y="51951"/>
                      <a:pt x="25848" y="103493"/>
                    </a:cubicBezTo>
                    <a:cubicBezTo>
                      <a:pt x="10846" y="155042"/>
                      <a:pt x="35090" y="206175"/>
                      <a:pt x="35090" y="206175"/>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3" name="Google Shape;1813;p8"/>
              <p:cNvSpPr/>
              <p:nvPr/>
            </p:nvSpPr>
            <p:spPr>
              <a:xfrm>
                <a:off x="8592740" y="1687225"/>
                <a:ext cx="124367" cy="60539"/>
              </a:xfrm>
              <a:custGeom>
                <a:avLst/>
                <a:gdLst/>
                <a:ahLst/>
                <a:cxnLst/>
                <a:rect l="l" t="t" r="r" b="b"/>
                <a:pathLst>
                  <a:path w="124367" h="60539" extrusionOk="0">
                    <a:moveTo>
                      <a:pt x="0" y="6941"/>
                    </a:moveTo>
                    <a:cubicBezTo>
                      <a:pt x="0" y="6941"/>
                      <a:pt x="44336" y="-7766"/>
                      <a:pt x="75411" y="5635"/>
                    </a:cubicBezTo>
                    <a:cubicBezTo>
                      <a:pt x="106486" y="19037"/>
                      <a:pt x="124368" y="60540"/>
                      <a:pt x="124368" y="60540"/>
                    </a:cubicBezTo>
                    <a:cubicBezTo>
                      <a:pt x="124368" y="60540"/>
                      <a:pt x="102535" y="37836"/>
                      <a:pt x="71459" y="24441"/>
                    </a:cubicBezTo>
                    <a:cubicBezTo>
                      <a:pt x="40384" y="11040"/>
                      <a:pt x="0" y="6941"/>
                      <a:pt x="0" y="6941"/>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4" name="Google Shape;1814;p8"/>
              <p:cNvSpPr/>
              <p:nvPr/>
            </p:nvSpPr>
            <p:spPr>
              <a:xfrm>
                <a:off x="8505959" y="1985218"/>
                <a:ext cx="115444" cy="43453"/>
              </a:xfrm>
              <a:custGeom>
                <a:avLst/>
                <a:gdLst/>
                <a:ahLst/>
                <a:cxnLst/>
                <a:rect l="l" t="t" r="r" b="b"/>
                <a:pathLst>
                  <a:path w="115444" h="43453" extrusionOk="0">
                    <a:moveTo>
                      <a:pt x="1524" y="4211"/>
                    </a:moveTo>
                    <a:cubicBezTo>
                      <a:pt x="11102" y="-9840"/>
                      <a:pt x="25702" y="14725"/>
                      <a:pt x="59791" y="27423"/>
                    </a:cubicBezTo>
                    <a:cubicBezTo>
                      <a:pt x="81423" y="35480"/>
                      <a:pt x="115445" y="33330"/>
                      <a:pt x="115445" y="33330"/>
                    </a:cubicBezTo>
                    <a:cubicBezTo>
                      <a:pt x="115445" y="33330"/>
                      <a:pt x="85978" y="47917"/>
                      <a:pt x="59322" y="42070"/>
                    </a:cubicBezTo>
                    <a:cubicBezTo>
                      <a:pt x="29452" y="35541"/>
                      <a:pt x="-8052" y="18261"/>
                      <a:pt x="1524" y="4211"/>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5" name="Google Shape;1815;p8"/>
              <p:cNvSpPr/>
              <p:nvPr/>
            </p:nvSpPr>
            <p:spPr>
              <a:xfrm>
                <a:off x="8513197" y="1779040"/>
                <a:ext cx="195448" cy="175948"/>
              </a:xfrm>
              <a:custGeom>
                <a:avLst/>
                <a:gdLst/>
                <a:ahLst/>
                <a:cxnLst/>
                <a:rect l="l" t="t" r="r" b="b"/>
                <a:pathLst>
                  <a:path w="195448" h="175948" extrusionOk="0">
                    <a:moveTo>
                      <a:pt x="447" y="90897"/>
                    </a:moveTo>
                    <a:cubicBezTo>
                      <a:pt x="-4911" y="47518"/>
                      <a:pt x="38689" y="11232"/>
                      <a:pt x="86507" y="2432"/>
                    </a:cubicBezTo>
                    <a:cubicBezTo>
                      <a:pt x="171027" y="-13112"/>
                      <a:pt x="189712" y="49260"/>
                      <a:pt x="195003" y="92638"/>
                    </a:cubicBezTo>
                    <a:cubicBezTo>
                      <a:pt x="200361" y="136016"/>
                      <a:pt x="156494" y="176380"/>
                      <a:pt x="107872" y="175945"/>
                    </a:cubicBezTo>
                    <a:cubicBezTo>
                      <a:pt x="59250" y="175510"/>
                      <a:pt x="5739" y="134275"/>
                      <a:pt x="447" y="90897"/>
                    </a:cubicBezTo>
                    <a:close/>
                  </a:path>
                </a:pathLst>
              </a:custGeom>
              <a:solidFill>
                <a:srgbClr val="DF7B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6" name="Google Shape;1816;p8"/>
              <p:cNvSpPr/>
              <p:nvPr/>
            </p:nvSpPr>
            <p:spPr>
              <a:xfrm>
                <a:off x="8547215" y="1806297"/>
                <a:ext cx="130680" cy="123724"/>
              </a:xfrm>
              <a:custGeom>
                <a:avLst/>
                <a:gdLst/>
                <a:ahLst/>
                <a:cxnLst/>
                <a:rect l="l" t="t" r="r" b="b"/>
                <a:pathLst>
                  <a:path w="130680" h="123724" extrusionOk="0">
                    <a:moveTo>
                      <a:pt x="68563" y="2875"/>
                    </a:moveTo>
                    <a:cubicBezTo>
                      <a:pt x="100375" y="10584"/>
                      <a:pt x="132723" y="36234"/>
                      <a:pt x="130580" y="66405"/>
                    </a:cubicBezTo>
                    <a:cubicBezTo>
                      <a:pt x="128437" y="96577"/>
                      <a:pt x="92539" y="126098"/>
                      <a:pt x="59924" y="123573"/>
                    </a:cubicBezTo>
                    <a:cubicBezTo>
                      <a:pt x="27241" y="121042"/>
                      <a:pt x="-2093" y="86470"/>
                      <a:pt x="117" y="56299"/>
                    </a:cubicBezTo>
                    <a:cubicBezTo>
                      <a:pt x="2260" y="26121"/>
                      <a:pt x="12909" y="-10620"/>
                      <a:pt x="68563" y="2875"/>
                    </a:cubicBezTo>
                    <a:close/>
                  </a:path>
                </a:pathLst>
              </a:custGeom>
              <a:solidFill>
                <a:srgbClr val="C568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7" name="Google Shape;1817;p8"/>
              <p:cNvSpPr/>
              <p:nvPr/>
            </p:nvSpPr>
            <p:spPr>
              <a:xfrm>
                <a:off x="8589622" y="1828574"/>
                <a:ext cx="66710" cy="67106"/>
              </a:xfrm>
              <a:custGeom>
                <a:avLst/>
                <a:gdLst/>
                <a:ahLst/>
                <a:cxnLst/>
                <a:rect l="l" t="t" r="r" b="b"/>
                <a:pathLst>
                  <a:path w="66710" h="67106" extrusionOk="0">
                    <a:moveTo>
                      <a:pt x="7203" y="13367"/>
                    </a:moveTo>
                    <a:cubicBezTo>
                      <a:pt x="18655" y="-1433"/>
                      <a:pt x="39617" y="-4394"/>
                      <a:pt x="54017" y="6751"/>
                    </a:cubicBezTo>
                    <a:cubicBezTo>
                      <a:pt x="68483" y="17895"/>
                      <a:pt x="70961" y="38931"/>
                      <a:pt x="59508" y="53739"/>
                    </a:cubicBezTo>
                    <a:cubicBezTo>
                      <a:pt x="48056" y="68540"/>
                      <a:pt x="27094" y="71500"/>
                      <a:pt x="12694" y="60356"/>
                    </a:cubicBezTo>
                    <a:cubicBezTo>
                      <a:pt x="-1772" y="49211"/>
                      <a:pt x="-4250" y="28175"/>
                      <a:pt x="7203" y="13367"/>
                    </a:cubicBezTo>
                    <a:close/>
                  </a:path>
                </a:pathLst>
              </a:custGeom>
              <a:solidFill>
                <a:srgbClr val="8C3A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8" name="Google Shape;1818;p8"/>
              <p:cNvSpPr/>
              <p:nvPr/>
            </p:nvSpPr>
            <p:spPr>
              <a:xfrm>
                <a:off x="8607806" y="1843418"/>
                <a:ext cx="37443" cy="37484"/>
              </a:xfrm>
              <a:custGeom>
                <a:avLst/>
                <a:gdLst/>
                <a:ahLst/>
                <a:cxnLst/>
                <a:rect l="l" t="t" r="r" b="b"/>
                <a:pathLst>
                  <a:path w="37443" h="37484" extrusionOk="0">
                    <a:moveTo>
                      <a:pt x="3954" y="7324"/>
                    </a:moveTo>
                    <a:cubicBezTo>
                      <a:pt x="10250" y="-880"/>
                      <a:pt x="22037" y="-2428"/>
                      <a:pt x="30208" y="3881"/>
                    </a:cubicBezTo>
                    <a:cubicBezTo>
                      <a:pt x="38379" y="10183"/>
                      <a:pt x="39852" y="21950"/>
                      <a:pt x="33490" y="30161"/>
                    </a:cubicBezTo>
                    <a:cubicBezTo>
                      <a:pt x="27194" y="38365"/>
                      <a:pt x="15407" y="39913"/>
                      <a:pt x="7236" y="33604"/>
                    </a:cubicBezTo>
                    <a:cubicBezTo>
                      <a:pt x="-934" y="27295"/>
                      <a:pt x="-2408" y="15534"/>
                      <a:pt x="3954" y="7324"/>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819" name="Google Shape;1819;p8"/>
              <p:cNvGrpSpPr/>
              <p:nvPr/>
            </p:nvGrpSpPr>
            <p:grpSpPr>
              <a:xfrm>
                <a:off x="8298951" y="1526114"/>
                <a:ext cx="613053" cy="639232"/>
                <a:chOff x="8298951" y="1526114"/>
                <a:chExt cx="613053" cy="639232"/>
              </a:xfrm>
            </p:grpSpPr>
            <p:sp>
              <p:nvSpPr>
                <p:cNvPr id="1820" name="Google Shape;1820;p8"/>
                <p:cNvSpPr/>
                <p:nvPr/>
              </p:nvSpPr>
              <p:spPr>
                <a:xfrm>
                  <a:off x="8866658" y="1766716"/>
                  <a:ext cx="45346" cy="19799"/>
                </a:xfrm>
                <a:custGeom>
                  <a:avLst/>
                  <a:gdLst/>
                  <a:ahLst/>
                  <a:cxnLst/>
                  <a:rect l="l" t="t" r="r" b="b"/>
                  <a:pathLst>
                    <a:path w="45346" h="19799" extrusionOk="0">
                      <a:moveTo>
                        <a:pt x="42059" y="592"/>
                      </a:moveTo>
                      <a:cubicBezTo>
                        <a:pt x="40720" y="-51"/>
                        <a:pt x="39180" y="-212"/>
                        <a:pt x="37639" y="317"/>
                      </a:cubicBezTo>
                      <a:cubicBezTo>
                        <a:pt x="35496" y="1060"/>
                        <a:pt x="33085" y="1730"/>
                        <a:pt x="31075" y="2762"/>
                      </a:cubicBezTo>
                      <a:cubicBezTo>
                        <a:pt x="27191" y="4664"/>
                        <a:pt x="23575" y="7155"/>
                        <a:pt x="19824" y="9218"/>
                      </a:cubicBezTo>
                      <a:cubicBezTo>
                        <a:pt x="13261" y="12841"/>
                        <a:pt x="6630" y="16310"/>
                        <a:pt x="0" y="19799"/>
                      </a:cubicBezTo>
                      <a:cubicBezTo>
                        <a:pt x="7368" y="18340"/>
                        <a:pt x="14734" y="16759"/>
                        <a:pt x="22168" y="15440"/>
                      </a:cubicBezTo>
                      <a:cubicBezTo>
                        <a:pt x="26388" y="14689"/>
                        <a:pt x="30741" y="14381"/>
                        <a:pt x="34960" y="13457"/>
                      </a:cubicBezTo>
                      <a:cubicBezTo>
                        <a:pt x="37170" y="12962"/>
                        <a:pt x="39313" y="12064"/>
                        <a:pt x="41524" y="11274"/>
                      </a:cubicBezTo>
                      <a:cubicBezTo>
                        <a:pt x="44537" y="10209"/>
                        <a:pt x="46077" y="6907"/>
                        <a:pt x="45006" y="3887"/>
                      </a:cubicBezTo>
                      <a:cubicBezTo>
                        <a:pt x="44470" y="2380"/>
                        <a:pt x="43399" y="1228"/>
                        <a:pt x="42059" y="59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1" name="Google Shape;1821;p8"/>
                <p:cNvSpPr/>
                <p:nvPr/>
              </p:nvSpPr>
              <p:spPr>
                <a:xfrm>
                  <a:off x="8851388" y="1829112"/>
                  <a:ext cx="39209" cy="11863"/>
                </a:xfrm>
                <a:custGeom>
                  <a:avLst/>
                  <a:gdLst/>
                  <a:ahLst/>
                  <a:cxnLst/>
                  <a:rect l="l" t="t" r="r" b="b"/>
                  <a:pathLst>
                    <a:path w="39209" h="11863" extrusionOk="0">
                      <a:moveTo>
                        <a:pt x="37102" y="1237"/>
                      </a:moveTo>
                      <a:cubicBezTo>
                        <a:pt x="35964" y="299"/>
                        <a:pt x="34424" y="-123"/>
                        <a:pt x="32883" y="31"/>
                      </a:cubicBezTo>
                      <a:cubicBezTo>
                        <a:pt x="16475" y="4532"/>
                        <a:pt x="13395" y="5462"/>
                        <a:pt x="16475" y="4565"/>
                      </a:cubicBezTo>
                      <a:cubicBezTo>
                        <a:pt x="21297" y="3179"/>
                        <a:pt x="26119" y="1685"/>
                        <a:pt x="30874" y="118"/>
                      </a:cubicBezTo>
                      <a:cubicBezTo>
                        <a:pt x="31410" y="-76"/>
                        <a:pt x="29668" y="265"/>
                        <a:pt x="29066" y="352"/>
                      </a:cubicBezTo>
                      <a:cubicBezTo>
                        <a:pt x="27392" y="580"/>
                        <a:pt x="25918" y="1069"/>
                        <a:pt x="24378" y="1625"/>
                      </a:cubicBezTo>
                      <a:cubicBezTo>
                        <a:pt x="20359" y="3051"/>
                        <a:pt x="16207" y="4344"/>
                        <a:pt x="12189" y="5536"/>
                      </a:cubicBezTo>
                      <a:cubicBezTo>
                        <a:pt x="10447" y="6039"/>
                        <a:pt x="5357" y="7365"/>
                        <a:pt x="7099" y="6943"/>
                      </a:cubicBezTo>
                      <a:cubicBezTo>
                        <a:pt x="10179" y="6186"/>
                        <a:pt x="0" y="9025"/>
                        <a:pt x="0" y="9025"/>
                      </a:cubicBezTo>
                      <a:cubicBezTo>
                        <a:pt x="0" y="9025"/>
                        <a:pt x="21966" y="10706"/>
                        <a:pt x="16943" y="10271"/>
                      </a:cubicBezTo>
                      <a:cubicBezTo>
                        <a:pt x="15537" y="10144"/>
                        <a:pt x="14064" y="10177"/>
                        <a:pt x="12658" y="10070"/>
                      </a:cubicBezTo>
                      <a:cubicBezTo>
                        <a:pt x="16876" y="10459"/>
                        <a:pt x="21096" y="10907"/>
                        <a:pt x="25315" y="11537"/>
                      </a:cubicBezTo>
                      <a:cubicBezTo>
                        <a:pt x="26922" y="11778"/>
                        <a:pt x="28463" y="11925"/>
                        <a:pt x="30138" y="11838"/>
                      </a:cubicBezTo>
                      <a:cubicBezTo>
                        <a:pt x="30740" y="11805"/>
                        <a:pt x="32549" y="11845"/>
                        <a:pt x="31945" y="11771"/>
                      </a:cubicBezTo>
                      <a:cubicBezTo>
                        <a:pt x="26989" y="11149"/>
                        <a:pt x="31879" y="11738"/>
                        <a:pt x="33888" y="11517"/>
                      </a:cubicBezTo>
                      <a:cubicBezTo>
                        <a:pt x="37102" y="11202"/>
                        <a:pt x="39513" y="8416"/>
                        <a:pt x="39179" y="5228"/>
                      </a:cubicBezTo>
                      <a:cubicBezTo>
                        <a:pt x="39045" y="3641"/>
                        <a:pt x="38241" y="2181"/>
                        <a:pt x="37102" y="1237"/>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2" name="Google Shape;1822;p8"/>
                <p:cNvSpPr/>
                <p:nvPr/>
              </p:nvSpPr>
              <p:spPr>
                <a:xfrm>
                  <a:off x="8806315" y="1863741"/>
                  <a:ext cx="31292" cy="12667"/>
                </a:xfrm>
                <a:custGeom>
                  <a:avLst/>
                  <a:gdLst/>
                  <a:ahLst/>
                  <a:cxnLst/>
                  <a:rect l="l" t="t" r="r" b="b"/>
                  <a:pathLst>
                    <a:path w="31292" h="12667" extrusionOk="0">
                      <a:moveTo>
                        <a:pt x="30272" y="3556"/>
                      </a:moveTo>
                      <a:cubicBezTo>
                        <a:pt x="29401" y="2344"/>
                        <a:pt x="28196" y="1467"/>
                        <a:pt x="26589" y="1185"/>
                      </a:cubicBezTo>
                      <a:cubicBezTo>
                        <a:pt x="18552" y="1540"/>
                        <a:pt x="19959" y="1406"/>
                        <a:pt x="18552" y="1473"/>
                      </a:cubicBezTo>
                      <a:cubicBezTo>
                        <a:pt x="19088" y="1313"/>
                        <a:pt x="19959" y="1480"/>
                        <a:pt x="20026" y="864"/>
                      </a:cubicBezTo>
                      <a:cubicBezTo>
                        <a:pt x="20427" y="-1353"/>
                        <a:pt x="15538" y="1373"/>
                        <a:pt x="13261" y="1567"/>
                      </a:cubicBezTo>
                      <a:cubicBezTo>
                        <a:pt x="11051" y="1755"/>
                        <a:pt x="7032" y="-274"/>
                        <a:pt x="6631" y="1922"/>
                      </a:cubicBezTo>
                      <a:cubicBezTo>
                        <a:pt x="6229" y="4092"/>
                        <a:pt x="0" y="2270"/>
                        <a:pt x="0" y="2270"/>
                      </a:cubicBezTo>
                      <a:cubicBezTo>
                        <a:pt x="0" y="2270"/>
                        <a:pt x="2813" y="3516"/>
                        <a:pt x="6095" y="4916"/>
                      </a:cubicBezTo>
                      <a:cubicBezTo>
                        <a:pt x="5693" y="7106"/>
                        <a:pt x="10247" y="6778"/>
                        <a:pt x="12257" y="7722"/>
                      </a:cubicBezTo>
                      <a:cubicBezTo>
                        <a:pt x="14265" y="8673"/>
                        <a:pt x="17882" y="12832"/>
                        <a:pt x="18284" y="10615"/>
                      </a:cubicBezTo>
                      <a:cubicBezTo>
                        <a:pt x="18686" y="8385"/>
                        <a:pt x="18217" y="10649"/>
                        <a:pt x="24512" y="12577"/>
                      </a:cubicBezTo>
                      <a:cubicBezTo>
                        <a:pt x="27660" y="13140"/>
                        <a:pt x="30674" y="11017"/>
                        <a:pt x="31209" y="7863"/>
                      </a:cubicBezTo>
                      <a:cubicBezTo>
                        <a:pt x="31478" y="6289"/>
                        <a:pt x="31075" y="4775"/>
                        <a:pt x="30272" y="355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3" name="Google Shape;1823;p8"/>
                <p:cNvSpPr/>
                <p:nvPr/>
              </p:nvSpPr>
              <p:spPr>
                <a:xfrm>
                  <a:off x="8845562" y="1953920"/>
                  <a:ext cx="28478" cy="17546"/>
                </a:xfrm>
                <a:custGeom>
                  <a:avLst/>
                  <a:gdLst/>
                  <a:ahLst/>
                  <a:cxnLst/>
                  <a:rect l="l" t="t" r="r" b="b"/>
                  <a:pathLst>
                    <a:path w="28478" h="17546" extrusionOk="0">
                      <a:moveTo>
                        <a:pt x="25248" y="6610"/>
                      </a:moveTo>
                      <a:cubicBezTo>
                        <a:pt x="12591" y="3322"/>
                        <a:pt x="10313" y="2712"/>
                        <a:pt x="12724" y="3295"/>
                      </a:cubicBezTo>
                      <a:cubicBezTo>
                        <a:pt x="16475" y="4206"/>
                        <a:pt x="20092" y="5137"/>
                        <a:pt x="23909" y="5867"/>
                      </a:cubicBezTo>
                      <a:cubicBezTo>
                        <a:pt x="24377" y="5954"/>
                        <a:pt x="23172" y="5458"/>
                        <a:pt x="22770" y="5264"/>
                      </a:cubicBezTo>
                      <a:cubicBezTo>
                        <a:pt x="21565" y="4728"/>
                        <a:pt x="20359" y="4601"/>
                        <a:pt x="19087" y="4393"/>
                      </a:cubicBezTo>
                      <a:cubicBezTo>
                        <a:pt x="15872" y="3871"/>
                        <a:pt x="12657" y="3047"/>
                        <a:pt x="9510" y="2291"/>
                      </a:cubicBezTo>
                      <a:cubicBezTo>
                        <a:pt x="8170" y="1976"/>
                        <a:pt x="4152" y="998"/>
                        <a:pt x="5424" y="1393"/>
                      </a:cubicBezTo>
                      <a:cubicBezTo>
                        <a:pt x="7835" y="2110"/>
                        <a:pt x="0" y="0"/>
                        <a:pt x="0" y="0"/>
                      </a:cubicBezTo>
                      <a:cubicBezTo>
                        <a:pt x="0" y="0"/>
                        <a:pt x="1808" y="1520"/>
                        <a:pt x="4286" y="3623"/>
                      </a:cubicBezTo>
                      <a:cubicBezTo>
                        <a:pt x="4219" y="3556"/>
                        <a:pt x="4621" y="3864"/>
                        <a:pt x="4554" y="3844"/>
                      </a:cubicBezTo>
                      <a:cubicBezTo>
                        <a:pt x="4219" y="3576"/>
                        <a:pt x="6429" y="5586"/>
                        <a:pt x="7367" y="6409"/>
                      </a:cubicBezTo>
                      <a:cubicBezTo>
                        <a:pt x="9778" y="8586"/>
                        <a:pt x="12323" y="10736"/>
                        <a:pt x="14667" y="13080"/>
                      </a:cubicBezTo>
                      <a:cubicBezTo>
                        <a:pt x="15537" y="13997"/>
                        <a:pt x="16274" y="14821"/>
                        <a:pt x="17346" y="15484"/>
                      </a:cubicBezTo>
                      <a:cubicBezTo>
                        <a:pt x="17747" y="15725"/>
                        <a:pt x="18953" y="16482"/>
                        <a:pt x="18618" y="16160"/>
                      </a:cubicBezTo>
                      <a:cubicBezTo>
                        <a:pt x="15872" y="13482"/>
                        <a:pt x="18618" y="16228"/>
                        <a:pt x="19958" y="16904"/>
                      </a:cubicBezTo>
                      <a:cubicBezTo>
                        <a:pt x="22837" y="18377"/>
                        <a:pt x="26387" y="17226"/>
                        <a:pt x="27860" y="14386"/>
                      </a:cubicBezTo>
                      <a:cubicBezTo>
                        <a:pt x="29334" y="11546"/>
                        <a:pt x="28061" y="8084"/>
                        <a:pt x="25248" y="661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4" name="Google Shape;1824;p8"/>
                <p:cNvSpPr/>
                <p:nvPr/>
              </p:nvSpPr>
              <p:spPr>
                <a:xfrm>
                  <a:off x="8880253" y="2008556"/>
                  <a:ext cx="26726" cy="19500"/>
                </a:xfrm>
                <a:custGeom>
                  <a:avLst/>
                  <a:gdLst/>
                  <a:ahLst/>
                  <a:cxnLst/>
                  <a:rect l="l" t="t" r="r" b="b"/>
                  <a:pathLst>
                    <a:path w="26726" h="19500" extrusionOk="0">
                      <a:moveTo>
                        <a:pt x="24110" y="8847"/>
                      </a:moveTo>
                      <a:cubicBezTo>
                        <a:pt x="12122" y="4413"/>
                        <a:pt x="9712" y="3583"/>
                        <a:pt x="12055" y="4387"/>
                      </a:cubicBezTo>
                      <a:cubicBezTo>
                        <a:pt x="15605" y="5639"/>
                        <a:pt x="19221" y="6931"/>
                        <a:pt x="22838" y="8010"/>
                      </a:cubicBezTo>
                      <a:cubicBezTo>
                        <a:pt x="23306" y="8137"/>
                        <a:pt x="22101" y="7467"/>
                        <a:pt x="21699" y="7240"/>
                      </a:cubicBezTo>
                      <a:cubicBezTo>
                        <a:pt x="20561" y="6597"/>
                        <a:pt x="19489" y="6416"/>
                        <a:pt x="18283" y="6094"/>
                      </a:cubicBezTo>
                      <a:cubicBezTo>
                        <a:pt x="15136" y="5271"/>
                        <a:pt x="12055" y="4152"/>
                        <a:pt x="9041" y="3101"/>
                      </a:cubicBezTo>
                      <a:cubicBezTo>
                        <a:pt x="7769" y="2665"/>
                        <a:pt x="4018" y="1319"/>
                        <a:pt x="5291" y="1828"/>
                      </a:cubicBezTo>
                      <a:cubicBezTo>
                        <a:pt x="7501" y="2759"/>
                        <a:pt x="0" y="0"/>
                        <a:pt x="0" y="0"/>
                      </a:cubicBezTo>
                      <a:cubicBezTo>
                        <a:pt x="0" y="0"/>
                        <a:pt x="1607" y="1648"/>
                        <a:pt x="3751" y="3945"/>
                      </a:cubicBezTo>
                      <a:cubicBezTo>
                        <a:pt x="2813" y="3014"/>
                        <a:pt x="5625" y="5947"/>
                        <a:pt x="6496" y="6938"/>
                      </a:cubicBezTo>
                      <a:cubicBezTo>
                        <a:pt x="8707" y="9316"/>
                        <a:pt x="10783" y="11787"/>
                        <a:pt x="12792" y="14319"/>
                      </a:cubicBezTo>
                      <a:cubicBezTo>
                        <a:pt x="13596" y="15317"/>
                        <a:pt x="14265" y="16241"/>
                        <a:pt x="15337" y="17004"/>
                      </a:cubicBezTo>
                      <a:cubicBezTo>
                        <a:pt x="15671" y="17279"/>
                        <a:pt x="16810" y="18123"/>
                        <a:pt x="16542" y="17768"/>
                      </a:cubicBezTo>
                      <a:cubicBezTo>
                        <a:pt x="14064" y="14861"/>
                        <a:pt x="16409" y="17734"/>
                        <a:pt x="17681" y="18538"/>
                      </a:cubicBezTo>
                      <a:cubicBezTo>
                        <a:pt x="20360" y="20293"/>
                        <a:pt x="23977" y="19589"/>
                        <a:pt x="25784" y="16911"/>
                      </a:cubicBezTo>
                      <a:cubicBezTo>
                        <a:pt x="27526" y="14238"/>
                        <a:pt x="26789" y="10602"/>
                        <a:pt x="24110" y="8847"/>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5" name="Google Shape;1825;p8"/>
                <p:cNvSpPr/>
                <p:nvPr/>
              </p:nvSpPr>
              <p:spPr>
                <a:xfrm>
                  <a:off x="8830493" y="2009112"/>
                  <a:ext cx="26868" cy="20545"/>
                </a:xfrm>
                <a:custGeom>
                  <a:avLst/>
                  <a:gdLst/>
                  <a:ahLst/>
                  <a:cxnLst/>
                  <a:rect l="l" t="t" r="r" b="b"/>
                  <a:pathLst>
                    <a:path w="26868" h="20545" extrusionOk="0">
                      <a:moveTo>
                        <a:pt x="24377" y="10066"/>
                      </a:moveTo>
                      <a:cubicBezTo>
                        <a:pt x="17011" y="7046"/>
                        <a:pt x="18350" y="7615"/>
                        <a:pt x="17078" y="7086"/>
                      </a:cubicBezTo>
                      <a:cubicBezTo>
                        <a:pt x="17680" y="7186"/>
                        <a:pt x="18350" y="7561"/>
                        <a:pt x="18752" y="7039"/>
                      </a:cubicBezTo>
                      <a:cubicBezTo>
                        <a:pt x="20025" y="5211"/>
                        <a:pt x="14398" y="5532"/>
                        <a:pt x="12323" y="4768"/>
                      </a:cubicBezTo>
                      <a:cubicBezTo>
                        <a:pt x="10246" y="4012"/>
                        <a:pt x="7434" y="576"/>
                        <a:pt x="6161" y="2384"/>
                      </a:cubicBezTo>
                      <a:cubicBezTo>
                        <a:pt x="4889" y="4179"/>
                        <a:pt x="0" y="0"/>
                        <a:pt x="0" y="0"/>
                      </a:cubicBezTo>
                      <a:cubicBezTo>
                        <a:pt x="0" y="0"/>
                        <a:pt x="2009" y="2230"/>
                        <a:pt x="4420" y="4869"/>
                      </a:cubicBezTo>
                      <a:cubicBezTo>
                        <a:pt x="3148" y="6677"/>
                        <a:pt x="7367" y="8204"/>
                        <a:pt x="8840" y="9899"/>
                      </a:cubicBezTo>
                      <a:cubicBezTo>
                        <a:pt x="10246" y="11613"/>
                        <a:pt x="11653" y="16971"/>
                        <a:pt x="12925" y="15143"/>
                      </a:cubicBezTo>
                      <a:cubicBezTo>
                        <a:pt x="14198" y="13294"/>
                        <a:pt x="12925" y="15096"/>
                        <a:pt x="17747" y="19456"/>
                      </a:cubicBezTo>
                      <a:cubicBezTo>
                        <a:pt x="20359" y="21291"/>
                        <a:pt x="23976" y="20775"/>
                        <a:pt x="25851" y="18156"/>
                      </a:cubicBezTo>
                      <a:cubicBezTo>
                        <a:pt x="27660" y="15538"/>
                        <a:pt x="26989" y="11908"/>
                        <a:pt x="24377" y="1006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6" name="Google Shape;1826;p8"/>
                <p:cNvSpPr/>
                <p:nvPr/>
              </p:nvSpPr>
              <p:spPr>
                <a:xfrm>
                  <a:off x="8755282" y="1981098"/>
                  <a:ext cx="26259" cy="28051"/>
                </a:xfrm>
                <a:custGeom>
                  <a:avLst/>
                  <a:gdLst/>
                  <a:ahLst/>
                  <a:cxnLst/>
                  <a:rect l="l" t="t" r="r" b="b"/>
                  <a:pathLst>
                    <a:path w="26259" h="28051" extrusionOk="0">
                      <a:moveTo>
                        <a:pt x="22235" y="15531"/>
                      </a:moveTo>
                      <a:cubicBezTo>
                        <a:pt x="23307" y="16214"/>
                        <a:pt x="20092" y="14078"/>
                        <a:pt x="19021" y="13354"/>
                      </a:cubicBezTo>
                      <a:cubicBezTo>
                        <a:pt x="17949" y="12624"/>
                        <a:pt x="16810" y="11988"/>
                        <a:pt x="15739" y="11265"/>
                      </a:cubicBezTo>
                      <a:cubicBezTo>
                        <a:pt x="12458" y="9128"/>
                        <a:pt x="9309" y="6737"/>
                        <a:pt x="6162" y="4474"/>
                      </a:cubicBezTo>
                      <a:cubicBezTo>
                        <a:pt x="5090" y="3724"/>
                        <a:pt x="2077" y="1500"/>
                        <a:pt x="3081" y="2277"/>
                      </a:cubicBezTo>
                      <a:cubicBezTo>
                        <a:pt x="6162" y="4594"/>
                        <a:pt x="0" y="0"/>
                        <a:pt x="0" y="0"/>
                      </a:cubicBezTo>
                      <a:cubicBezTo>
                        <a:pt x="0" y="0"/>
                        <a:pt x="10046" y="16462"/>
                        <a:pt x="8104" y="13086"/>
                      </a:cubicBezTo>
                      <a:cubicBezTo>
                        <a:pt x="6831" y="10870"/>
                        <a:pt x="5291" y="8760"/>
                        <a:pt x="3885" y="6603"/>
                      </a:cubicBezTo>
                      <a:cubicBezTo>
                        <a:pt x="4555" y="7702"/>
                        <a:pt x="5291" y="8827"/>
                        <a:pt x="5961" y="9939"/>
                      </a:cubicBezTo>
                      <a:cubicBezTo>
                        <a:pt x="7903" y="13287"/>
                        <a:pt x="9779" y="16750"/>
                        <a:pt x="11654" y="20145"/>
                      </a:cubicBezTo>
                      <a:cubicBezTo>
                        <a:pt x="12324" y="21270"/>
                        <a:pt x="14198" y="24559"/>
                        <a:pt x="13596" y="23414"/>
                      </a:cubicBezTo>
                      <a:cubicBezTo>
                        <a:pt x="11787" y="19938"/>
                        <a:pt x="13663" y="23380"/>
                        <a:pt x="16208" y="26166"/>
                      </a:cubicBezTo>
                      <a:cubicBezTo>
                        <a:pt x="18417" y="28517"/>
                        <a:pt x="22034" y="28704"/>
                        <a:pt x="24378" y="26535"/>
                      </a:cubicBezTo>
                      <a:cubicBezTo>
                        <a:pt x="26723" y="24365"/>
                        <a:pt x="26923" y="20728"/>
                        <a:pt x="24713" y="18384"/>
                      </a:cubicBezTo>
                      <a:cubicBezTo>
                        <a:pt x="12324" y="9209"/>
                        <a:pt x="9109" y="6999"/>
                        <a:pt x="12257" y="9202"/>
                      </a:cubicBezTo>
                      <a:cubicBezTo>
                        <a:pt x="15471" y="11432"/>
                        <a:pt x="18887" y="13468"/>
                        <a:pt x="22235" y="1553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7" name="Google Shape;1827;p8"/>
                <p:cNvSpPr/>
                <p:nvPr/>
              </p:nvSpPr>
              <p:spPr>
                <a:xfrm>
                  <a:off x="8797007" y="2087243"/>
                  <a:ext cx="27253" cy="31306"/>
                </a:xfrm>
                <a:custGeom>
                  <a:avLst/>
                  <a:gdLst/>
                  <a:ahLst/>
                  <a:cxnLst/>
                  <a:rect l="l" t="t" r="r" b="b"/>
                  <a:pathLst>
                    <a:path w="27253" h="31306" extrusionOk="0">
                      <a:moveTo>
                        <a:pt x="0" y="0"/>
                      </a:moveTo>
                      <a:cubicBezTo>
                        <a:pt x="0" y="0"/>
                        <a:pt x="1138" y="1996"/>
                        <a:pt x="2076" y="3663"/>
                      </a:cubicBezTo>
                      <a:cubicBezTo>
                        <a:pt x="1339" y="2444"/>
                        <a:pt x="3482" y="6001"/>
                        <a:pt x="4219" y="7233"/>
                      </a:cubicBezTo>
                      <a:cubicBezTo>
                        <a:pt x="4286" y="7414"/>
                        <a:pt x="4420" y="7595"/>
                        <a:pt x="4554" y="7775"/>
                      </a:cubicBezTo>
                      <a:cubicBezTo>
                        <a:pt x="5090" y="8834"/>
                        <a:pt x="5693" y="10006"/>
                        <a:pt x="6295" y="11064"/>
                      </a:cubicBezTo>
                      <a:cubicBezTo>
                        <a:pt x="8372" y="14808"/>
                        <a:pt x="10246" y="18551"/>
                        <a:pt x="12256" y="22335"/>
                      </a:cubicBezTo>
                      <a:cubicBezTo>
                        <a:pt x="12925" y="23588"/>
                        <a:pt x="15002" y="27345"/>
                        <a:pt x="14398" y="26066"/>
                      </a:cubicBezTo>
                      <a:cubicBezTo>
                        <a:pt x="12524" y="22208"/>
                        <a:pt x="14331" y="26039"/>
                        <a:pt x="17011" y="29247"/>
                      </a:cubicBezTo>
                      <a:cubicBezTo>
                        <a:pt x="19020" y="31698"/>
                        <a:pt x="22703" y="31999"/>
                        <a:pt x="25182" y="29944"/>
                      </a:cubicBezTo>
                      <a:cubicBezTo>
                        <a:pt x="27660" y="27894"/>
                        <a:pt x="27927" y="24365"/>
                        <a:pt x="25918" y="21913"/>
                      </a:cubicBezTo>
                      <a:cubicBezTo>
                        <a:pt x="12925" y="10950"/>
                        <a:pt x="9644" y="8217"/>
                        <a:pt x="12925" y="10876"/>
                      </a:cubicBezTo>
                      <a:cubicBezTo>
                        <a:pt x="16274" y="13555"/>
                        <a:pt x="19757" y="16140"/>
                        <a:pt x="23239" y="18658"/>
                      </a:cubicBezTo>
                      <a:cubicBezTo>
                        <a:pt x="24377" y="19496"/>
                        <a:pt x="21096" y="16864"/>
                        <a:pt x="19958" y="15986"/>
                      </a:cubicBezTo>
                      <a:cubicBezTo>
                        <a:pt x="18819" y="15109"/>
                        <a:pt x="17614" y="14305"/>
                        <a:pt x="16475" y="13435"/>
                      </a:cubicBezTo>
                      <a:cubicBezTo>
                        <a:pt x="13059" y="10836"/>
                        <a:pt x="9845" y="8057"/>
                        <a:pt x="6563" y="5344"/>
                      </a:cubicBezTo>
                      <a:cubicBezTo>
                        <a:pt x="5491" y="4440"/>
                        <a:pt x="2210" y="1748"/>
                        <a:pt x="3282" y="2672"/>
                      </a:cubicBezTo>
                      <a:cubicBezTo>
                        <a:pt x="6496" y="5438"/>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8" name="Google Shape;1828;p8"/>
                <p:cNvSpPr/>
                <p:nvPr/>
              </p:nvSpPr>
              <p:spPr>
                <a:xfrm>
                  <a:off x="8655895" y="2130909"/>
                  <a:ext cx="16734" cy="33419"/>
                </a:xfrm>
                <a:custGeom>
                  <a:avLst/>
                  <a:gdLst/>
                  <a:ahLst/>
                  <a:cxnLst/>
                  <a:rect l="l" t="t" r="r" b="b"/>
                  <a:pathLst>
                    <a:path w="16734" h="33419" extrusionOk="0">
                      <a:moveTo>
                        <a:pt x="0" y="0"/>
                      </a:moveTo>
                      <a:cubicBezTo>
                        <a:pt x="0" y="0"/>
                        <a:pt x="3282" y="18022"/>
                        <a:pt x="2746" y="14701"/>
                      </a:cubicBezTo>
                      <a:cubicBezTo>
                        <a:pt x="2277" y="11452"/>
                        <a:pt x="1540" y="8218"/>
                        <a:pt x="1273" y="4943"/>
                      </a:cubicBezTo>
                      <a:cubicBezTo>
                        <a:pt x="1072" y="3275"/>
                        <a:pt x="1875" y="8191"/>
                        <a:pt x="2211" y="9838"/>
                      </a:cubicBezTo>
                      <a:cubicBezTo>
                        <a:pt x="2813" y="12845"/>
                        <a:pt x="3550" y="16609"/>
                        <a:pt x="3818" y="19663"/>
                      </a:cubicBezTo>
                      <a:cubicBezTo>
                        <a:pt x="3951" y="21311"/>
                        <a:pt x="4487" y="26260"/>
                        <a:pt x="4152" y="24639"/>
                      </a:cubicBezTo>
                      <a:cubicBezTo>
                        <a:pt x="3416" y="21358"/>
                        <a:pt x="4152" y="24700"/>
                        <a:pt x="5492" y="29394"/>
                      </a:cubicBezTo>
                      <a:cubicBezTo>
                        <a:pt x="6429" y="32448"/>
                        <a:pt x="9577" y="34103"/>
                        <a:pt x="12658" y="33152"/>
                      </a:cubicBezTo>
                      <a:cubicBezTo>
                        <a:pt x="15738" y="32207"/>
                        <a:pt x="17413" y="28946"/>
                        <a:pt x="16475" y="25892"/>
                      </a:cubicBezTo>
                      <a:cubicBezTo>
                        <a:pt x="8238" y="12932"/>
                        <a:pt x="6363" y="10086"/>
                        <a:pt x="8305" y="12899"/>
                      </a:cubicBezTo>
                      <a:cubicBezTo>
                        <a:pt x="10314" y="15765"/>
                        <a:pt x="12457" y="18565"/>
                        <a:pt x="14868" y="21083"/>
                      </a:cubicBezTo>
                      <a:cubicBezTo>
                        <a:pt x="16074" y="22356"/>
                        <a:pt x="12859" y="18163"/>
                        <a:pt x="11854" y="16703"/>
                      </a:cubicBezTo>
                      <a:cubicBezTo>
                        <a:pt x="9712" y="13508"/>
                        <a:pt x="8238" y="11332"/>
                        <a:pt x="6028" y="8177"/>
                      </a:cubicBezTo>
                      <a:cubicBezTo>
                        <a:pt x="5023" y="6791"/>
                        <a:pt x="2344" y="2592"/>
                        <a:pt x="3080" y="4125"/>
                      </a:cubicBezTo>
                      <a:cubicBezTo>
                        <a:pt x="4555" y="7220"/>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9" name="Google Shape;1829;p8"/>
                <p:cNvSpPr/>
                <p:nvPr/>
              </p:nvSpPr>
              <p:spPr>
                <a:xfrm>
                  <a:off x="8573452" y="2051251"/>
                  <a:ext cx="16141" cy="54308"/>
                </a:xfrm>
                <a:custGeom>
                  <a:avLst/>
                  <a:gdLst/>
                  <a:ahLst/>
                  <a:cxnLst/>
                  <a:rect l="l" t="t" r="r" b="b"/>
                  <a:pathLst>
                    <a:path w="16141" h="54308" extrusionOk="0">
                      <a:moveTo>
                        <a:pt x="0" y="0"/>
                      </a:moveTo>
                      <a:cubicBezTo>
                        <a:pt x="804" y="8827"/>
                        <a:pt x="1540" y="17614"/>
                        <a:pt x="2210" y="26461"/>
                      </a:cubicBezTo>
                      <a:cubicBezTo>
                        <a:pt x="2612" y="31504"/>
                        <a:pt x="2612" y="36701"/>
                        <a:pt x="3215" y="41717"/>
                      </a:cubicBezTo>
                      <a:cubicBezTo>
                        <a:pt x="3482" y="44443"/>
                        <a:pt x="4219" y="47122"/>
                        <a:pt x="4822" y="49787"/>
                      </a:cubicBezTo>
                      <a:cubicBezTo>
                        <a:pt x="5491" y="52915"/>
                        <a:pt x="8505" y="54850"/>
                        <a:pt x="11653" y="54174"/>
                      </a:cubicBezTo>
                      <a:cubicBezTo>
                        <a:pt x="14801" y="53498"/>
                        <a:pt x="16676" y="50464"/>
                        <a:pt x="16007" y="47336"/>
                      </a:cubicBezTo>
                      <a:cubicBezTo>
                        <a:pt x="15470" y="44664"/>
                        <a:pt x="15069" y="41898"/>
                        <a:pt x="14265" y="39293"/>
                      </a:cubicBezTo>
                      <a:cubicBezTo>
                        <a:pt x="12658" y="34498"/>
                        <a:pt x="10447" y="29870"/>
                        <a:pt x="8706" y="25121"/>
                      </a:cubicBezTo>
                      <a:cubicBezTo>
                        <a:pt x="5693" y="16790"/>
                        <a:pt x="2879" y="8378"/>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0" name="Google Shape;1830;p8"/>
                <p:cNvSpPr/>
                <p:nvPr/>
              </p:nvSpPr>
              <p:spPr>
                <a:xfrm>
                  <a:off x="8521728" y="2045941"/>
                  <a:ext cx="11844" cy="44157"/>
                </a:xfrm>
                <a:custGeom>
                  <a:avLst/>
                  <a:gdLst/>
                  <a:ahLst/>
                  <a:cxnLst/>
                  <a:rect l="l" t="t" r="r" b="b"/>
                  <a:pathLst>
                    <a:path w="11844" h="44157" extrusionOk="0">
                      <a:moveTo>
                        <a:pt x="8526" y="0"/>
                      </a:moveTo>
                      <a:cubicBezTo>
                        <a:pt x="6986" y="6724"/>
                        <a:pt x="5513" y="13482"/>
                        <a:pt x="3772" y="20172"/>
                      </a:cubicBezTo>
                      <a:cubicBezTo>
                        <a:pt x="2834" y="23990"/>
                        <a:pt x="1428" y="27773"/>
                        <a:pt x="624" y="31624"/>
                      </a:cubicBezTo>
                      <a:cubicBezTo>
                        <a:pt x="155" y="33694"/>
                        <a:pt x="88" y="35864"/>
                        <a:pt x="21" y="37967"/>
                      </a:cubicBezTo>
                      <a:cubicBezTo>
                        <a:pt x="-247" y="41161"/>
                        <a:pt x="2097" y="43907"/>
                        <a:pt x="5312" y="44141"/>
                      </a:cubicBezTo>
                      <a:cubicBezTo>
                        <a:pt x="8459" y="44376"/>
                        <a:pt x="11205" y="42025"/>
                        <a:pt x="11474" y="38831"/>
                      </a:cubicBezTo>
                      <a:cubicBezTo>
                        <a:pt x="11674" y="36734"/>
                        <a:pt x="11942" y="34544"/>
                        <a:pt x="11808" y="32435"/>
                      </a:cubicBezTo>
                      <a:cubicBezTo>
                        <a:pt x="11608" y="28510"/>
                        <a:pt x="10804" y="24579"/>
                        <a:pt x="10402" y="20661"/>
                      </a:cubicBezTo>
                      <a:cubicBezTo>
                        <a:pt x="9665" y="13796"/>
                        <a:pt x="9130" y="6885"/>
                        <a:pt x="8526"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1" name="Google Shape;1831;p8"/>
                <p:cNvSpPr/>
                <p:nvPr/>
              </p:nvSpPr>
              <p:spPr>
                <a:xfrm>
                  <a:off x="8539671" y="2108975"/>
                  <a:ext cx="11713" cy="56371"/>
                </a:xfrm>
                <a:custGeom>
                  <a:avLst/>
                  <a:gdLst/>
                  <a:ahLst/>
                  <a:cxnLst/>
                  <a:rect l="l" t="t" r="r" b="b"/>
                  <a:pathLst>
                    <a:path w="11713" h="56371" extrusionOk="0">
                      <a:moveTo>
                        <a:pt x="5518" y="0"/>
                      </a:moveTo>
                      <a:cubicBezTo>
                        <a:pt x="4514" y="8981"/>
                        <a:pt x="3509" y="17942"/>
                        <a:pt x="2370" y="26910"/>
                      </a:cubicBezTo>
                      <a:cubicBezTo>
                        <a:pt x="1701" y="32013"/>
                        <a:pt x="629" y="37116"/>
                        <a:pt x="160" y="42240"/>
                      </a:cubicBezTo>
                      <a:cubicBezTo>
                        <a:pt x="-108" y="45019"/>
                        <a:pt x="26" y="47825"/>
                        <a:pt x="93" y="50611"/>
                      </a:cubicBezTo>
                      <a:cubicBezTo>
                        <a:pt x="93" y="53813"/>
                        <a:pt x="2772" y="56398"/>
                        <a:pt x="5987" y="56371"/>
                      </a:cubicBezTo>
                      <a:cubicBezTo>
                        <a:pt x="9202" y="56344"/>
                        <a:pt x="11680" y="53739"/>
                        <a:pt x="11680" y="50538"/>
                      </a:cubicBezTo>
                      <a:cubicBezTo>
                        <a:pt x="11680" y="47752"/>
                        <a:pt x="11814" y="44885"/>
                        <a:pt x="11545" y="42112"/>
                      </a:cubicBezTo>
                      <a:cubicBezTo>
                        <a:pt x="10943" y="37002"/>
                        <a:pt x="9871" y="31886"/>
                        <a:pt x="9135" y="26789"/>
                      </a:cubicBezTo>
                      <a:cubicBezTo>
                        <a:pt x="7795" y="17848"/>
                        <a:pt x="6657" y="8961"/>
                        <a:pt x="5518"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2" name="Google Shape;1832;p8"/>
                <p:cNvSpPr/>
                <p:nvPr/>
              </p:nvSpPr>
              <p:spPr>
                <a:xfrm>
                  <a:off x="8354375" y="2039283"/>
                  <a:ext cx="35437" cy="38599"/>
                </a:xfrm>
                <a:custGeom>
                  <a:avLst/>
                  <a:gdLst/>
                  <a:ahLst/>
                  <a:cxnLst/>
                  <a:rect l="l" t="t" r="r" b="b"/>
                  <a:pathLst>
                    <a:path w="35437" h="38599" extrusionOk="0">
                      <a:moveTo>
                        <a:pt x="35438" y="0"/>
                      </a:moveTo>
                      <a:cubicBezTo>
                        <a:pt x="29410" y="5090"/>
                        <a:pt x="23316" y="10254"/>
                        <a:pt x="17154" y="15230"/>
                      </a:cubicBezTo>
                      <a:cubicBezTo>
                        <a:pt x="13672" y="18062"/>
                        <a:pt x="9854" y="20581"/>
                        <a:pt x="6439" y="23548"/>
                      </a:cubicBezTo>
                      <a:cubicBezTo>
                        <a:pt x="4631" y="25155"/>
                        <a:pt x="3090" y="27057"/>
                        <a:pt x="1483" y="28872"/>
                      </a:cubicBezTo>
                      <a:cubicBezTo>
                        <a:pt x="-661" y="31243"/>
                        <a:pt x="-459" y="34940"/>
                        <a:pt x="1951" y="37089"/>
                      </a:cubicBezTo>
                      <a:cubicBezTo>
                        <a:pt x="4295" y="39239"/>
                        <a:pt x="7912" y="39078"/>
                        <a:pt x="10055" y="36708"/>
                      </a:cubicBezTo>
                      <a:cubicBezTo>
                        <a:pt x="11730" y="34926"/>
                        <a:pt x="13471" y="33225"/>
                        <a:pt x="14877" y="31243"/>
                      </a:cubicBezTo>
                      <a:cubicBezTo>
                        <a:pt x="17489" y="27573"/>
                        <a:pt x="19699" y="23454"/>
                        <a:pt x="22177" y="19683"/>
                      </a:cubicBezTo>
                      <a:cubicBezTo>
                        <a:pt x="26531" y="13066"/>
                        <a:pt x="30950" y="6537"/>
                        <a:pt x="35438"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3" name="Google Shape;1833;p8"/>
                <p:cNvSpPr/>
                <p:nvPr/>
              </p:nvSpPr>
              <p:spPr>
                <a:xfrm>
                  <a:off x="8372608" y="1978834"/>
                  <a:ext cx="26379" cy="29252"/>
                </a:xfrm>
                <a:custGeom>
                  <a:avLst/>
                  <a:gdLst/>
                  <a:ahLst/>
                  <a:cxnLst/>
                  <a:rect l="l" t="t" r="r" b="b"/>
                  <a:pathLst>
                    <a:path w="26379" h="29252" extrusionOk="0">
                      <a:moveTo>
                        <a:pt x="26380" y="0"/>
                      </a:moveTo>
                      <a:cubicBezTo>
                        <a:pt x="26380" y="0"/>
                        <a:pt x="9905" y="12899"/>
                        <a:pt x="13990" y="9698"/>
                      </a:cubicBezTo>
                      <a:cubicBezTo>
                        <a:pt x="17406" y="7059"/>
                        <a:pt x="20754" y="4420"/>
                        <a:pt x="24237" y="1868"/>
                      </a:cubicBezTo>
                      <a:cubicBezTo>
                        <a:pt x="25041" y="1239"/>
                        <a:pt x="22696" y="3248"/>
                        <a:pt x="21892" y="3925"/>
                      </a:cubicBezTo>
                      <a:cubicBezTo>
                        <a:pt x="19749" y="5673"/>
                        <a:pt x="18678" y="6550"/>
                        <a:pt x="16468" y="8211"/>
                      </a:cubicBezTo>
                      <a:cubicBezTo>
                        <a:pt x="13052" y="10836"/>
                        <a:pt x="9301" y="12993"/>
                        <a:pt x="5752" y="15451"/>
                      </a:cubicBezTo>
                      <a:cubicBezTo>
                        <a:pt x="4546" y="16241"/>
                        <a:pt x="3609" y="17252"/>
                        <a:pt x="2671" y="18270"/>
                      </a:cubicBezTo>
                      <a:cubicBezTo>
                        <a:pt x="2001" y="18973"/>
                        <a:pt x="2537" y="18598"/>
                        <a:pt x="1934" y="19194"/>
                      </a:cubicBezTo>
                      <a:cubicBezTo>
                        <a:pt x="1868" y="19268"/>
                        <a:pt x="1533" y="19462"/>
                        <a:pt x="1667" y="19402"/>
                      </a:cubicBezTo>
                      <a:cubicBezTo>
                        <a:pt x="-610" y="21706"/>
                        <a:pt x="-544" y="25443"/>
                        <a:pt x="1801" y="27660"/>
                      </a:cubicBezTo>
                      <a:cubicBezTo>
                        <a:pt x="4078" y="29883"/>
                        <a:pt x="7761" y="29749"/>
                        <a:pt x="9972" y="27445"/>
                      </a:cubicBezTo>
                      <a:cubicBezTo>
                        <a:pt x="18142" y="13683"/>
                        <a:pt x="20419" y="10012"/>
                        <a:pt x="18142" y="13770"/>
                      </a:cubicBezTo>
                      <a:cubicBezTo>
                        <a:pt x="15396" y="18304"/>
                        <a:pt x="12784" y="22851"/>
                        <a:pt x="10105" y="27425"/>
                      </a:cubicBezTo>
                      <a:cubicBezTo>
                        <a:pt x="9972" y="27666"/>
                        <a:pt x="10440" y="26977"/>
                        <a:pt x="10641" y="26776"/>
                      </a:cubicBezTo>
                      <a:cubicBezTo>
                        <a:pt x="10842" y="26561"/>
                        <a:pt x="11579" y="25892"/>
                        <a:pt x="11713" y="25711"/>
                      </a:cubicBezTo>
                      <a:cubicBezTo>
                        <a:pt x="12851" y="24492"/>
                        <a:pt x="13722" y="23240"/>
                        <a:pt x="14458" y="21759"/>
                      </a:cubicBezTo>
                      <a:cubicBezTo>
                        <a:pt x="16869" y="17225"/>
                        <a:pt x="19481" y="12899"/>
                        <a:pt x="21959" y="8425"/>
                      </a:cubicBezTo>
                      <a:cubicBezTo>
                        <a:pt x="22496" y="7427"/>
                        <a:pt x="23031" y="6383"/>
                        <a:pt x="23566" y="5378"/>
                      </a:cubicBezTo>
                      <a:cubicBezTo>
                        <a:pt x="24103" y="4434"/>
                        <a:pt x="25710" y="1688"/>
                        <a:pt x="25108" y="2585"/>
                      </a:cubicBezTo>
                      <a:cubicBezTo>
                        <a:pt x="22763" y="6262"/>
                        <a:pt x="26380" y="0"/>
                        <a:pt x="2638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4" name="Google Shape;1834;p8"/>
                <p:cNvSpPr/>
                <p:nvPr/>
              </p:nvSpPr>
              <p:spPr>
                <a:xfrm>
                  <a:off x="8321355" y="1967763"/>
                  <a:ext cx="25326" cy="18793"/>
                </a:xfrm>
                <a:custGeom>
                  <a:avLst/>
                  <a:gdLst/>
                  <a:ahLst/>
                  <a:cxnLst/>
                  <a:rect l="l" t="t" r="r" b="b"/>
                  <a:pathLst>
                    <a:path w="25326" h="18793" extrusionOk="0">
                      <a:moveTo>
                        <a:pt x="25327" y="0"/>
                      </a:moveTo>
                      <a:cubicBezTo>
                        <a:pt x="25327" y="0"/>
                        <a:pt x="12401" y="4748"/>
                        <a:pt x="15750" y="3576"/>
                      </a:cubicBezTo>
                      <a:cubicBezTo>
                        <a:pt x="18161" y="2726"/>
                        <a:pt x="20639" y="1795"/>
                        <a:pt x="23117" y="1118"/>
                      </a:cubicBezTo>
                      <a:cubicBezTo>
                        <a:pt x="23854" y="917"/>
                        <a:pt x="21711" y="1808"/>
                        <a:pt x="20973" y="2150"/>
                      </a:cubicBezTo>
                      <a:cubicBezTo>
                        <a:pt x="20371" y="2458"/>
                        <a:pt x="19701" y="2853"/>
                        <a:pt x="19031" y="3154"/>
                      </a:cubicBezTo>
                      <a:cubicBezTo>
                        <a:pt x="16152" y="4460"/>
                        <a:pt x="13138" y="5639"/>
                        <a:pt x="10057" y="6309"/>
                      </a:cubicBezTo>
                      <a:cubicBezTo>
                        <a:pt x="8718" y="6603"/>
                        <a:pt x="7445" y="6798"/>
                        <a:pt x="6173" y="7146"/>
                      </a:cubicBezTo>
                      <a:cubicBezTo>
                        <a:pt x="2958" y="6972"/>
                        <a:pt x="212" y="9430"/>
                        <a:pt x="11" y="12624"/>
                      </a:cubicBezTo>
                      <a:cubicBezTo>
                        <a:pt x="-190" y="15819"/>
                        <a:pt x="2288" y="18592"/>
                        <a:pt x="5503" y="18772"/>
                      </a:cubicBezTo>
                      <a:cubicBezTo>
                        <a:pt x="15415" y="9363"/>
                        <a:pt x="18094" y="6831"/>
                        <a:pt x="15415" y="9389"/>
                      </a:cubicBezTo>
                      <a:cubicBezTo>
                        <a:pt x="12200" y="12410"/>
                        <a:pt x="8986" y="15497"/>
                        <a:pt x="6106" y="18779"/>
                      </a:cubicBezTo>
                      <a:cubicBezTo>
                        <a:pt x="6039" y="18833"/>
                        <a:pt x="7244" y="18732"/>
                        <a:pt x="8249" y="18505"/>
                      </a:cubicBezTo>
                      <a:cubicBezTo>
                        <a:pt x="9789" y="18136"/>
                        <a:pt x="11129" y="17527"/>
                        <a:pt x="12401" y="16549"/>
                      </a:cubicBezTo>
                      <a:cubicBezTo>
                        <a:pt x="15683" y="14058"/>
                        <a:pt x="18897" y="9095"/>
                        <a:pt x="21309" y="5786"/>
                      </a:cubicBezTo>
                      <a:cubicBezTo>
                        <a:pt x="21711" y="5197"/>
                        <a:pt x="22112" y="4547"/>
                        <a:pt x="22581" y="3951"/>
                      </a:cubicBezTo>
                      <a:cubicBezTo>
                        <a:pt x="22983" y="3308"/>
                        <a:pt x="24523" y="1547"/>
                        <a:pt x="23920" y="2023"/>
                      </a:cubicBezTo>
                      <a:cubicBezTo>
                        <a:pt x="20907" y="4259"/>
                        <a:pt x="25327" y="0"/>
                        <a:pt x="25327"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5" name="Google Shape;1835;p8"/>
                <p:cNvSpPr/>
                <p:nvPr/>
              </p:nvSpPr>
              <p:spPr>
                <a:xfrm>
                  <a:off x="8298951" y="1899666"/>
                  <a:ext cx="29916" cy="26207"/>
                </a:xfrm>
                <a:custGeom>
                  <a:avLst/>
                  <a:gdLst/>
                  <a:ahLst/>
                  <a:cxnLst/>
                  <a:rect l="l" t="t" r="r" b="b"/>
                  <a:pathLst>
                    <a:path w="29916" h="26207" extrusionOk="0">
                      <a:moveTo>
                        <a:pt x="29917" y="0"/>
                      </a:moveTo>
                      <a:cubicBezTo>
                        <a:pt x="29917" y="0"/>
                        <a:pt x="11365" y="10749"/>
                        <a:pt x="15986" y="8063"/>
                      </a:cubicBezTo>
                      <a:cubicBezTo>
                        <a:pt x="19000" y="6322"/>
                        <a:pt x="22014" y="4480"/>
                        <a:pt x="25027" y="2726"/>
                      </a:cubicBezTo>
                      <a:cubicBezTo>
                        <a:pt x="23755" y="3422"/>
                        <a:pt x="21880" y="4434"/>
                        <a:pt x="20607" y="5130"/>
                      </a:cubicBezTo>
                      <a:cubicBezTo>
                        <a:pt x="16388" y="7461"/>
                        <a:pt x="12236" y="9798"/>
                        <a:pt x="7882" y="11868"/>
                      </a:cubicBezTo>
                      <a:cubicBezTo>
                        <a:pt x="6342" y="12591"/>
                        <a:pt x="5070" y="13395"/>
                        <a:pt x="3797" y="14486"/>
                      </a:cubicBezTo>
                      <a:cubicBezTo>
                        <a:pt x="3395" y="14834"/>
                        <a:pt x="3061" y="15196"/>
                        <a:pt x="2659" y="15551"/>
                      </a:cubicBezTo>
                      <a:cubicBezTo>
                        <a:pt x="2458" y="15705"/>
                        <a:pt x="1855" y="16080"/>
                        <a:pt x="2056" y="15966"/>
                      </a:cubicBezTo>
                      <a:cubicBezTo>
                        <a:pt x="6677" y="13301"/>
                        <a:pt x="1989" y="16026"/>
                        <a:pt x="1989" y="16060"/>
                      </a:cubicBezTo>
                      <a:cubicBezTo>
                        <a:pt x="-422" y="18156"/>
                        <a:pt x="-690" y="21820"/>
                        <a:pt x="1453" y="24237"/>
                      </a:cubicBezTo>
                      <a:cubicBezTo>
                        <a:pt x="3529" y="26648"/>
                        <a:pt x="7213" y="26869"/>
                        <a:pt x="9624" y="24773"/>
                      </a:cubicBezTo>
                      <a:cubicBezTo>
                        <a:pt x="9490" y="24947"/>
                        <a:pt x="10026" y="24505"/>
                        <a:pt x="10227" y="24358"/>
                      </a:cubicBezTo>
                      <a:cubicBezTo>
                        <a:pt x="10360" y="24264"/>
                        <a:pt x="10360" y="24170"/>
                        <a:pt x="10427" y="24077"/>
                      </a:cubicBezTo>
                      <a:cubicBezTo>
                        <a:pt x="10896" y="23675"/>
                        <a:pt x="11499" y="23300"/>
                        <a:pt x="11968" y="22878"/>
                      </a:cubicBezTo>
                      <a:cubicBezTo>
                        <a:pt x="13374" y="21619"/>
                        <a:pt x="14379" y="20139"/>
                        <a:pt x="15450" y="18592"/>
                      </a:cubicBezTo>
                      <a:cubicBezTo>
                        <a:pt x="18330" y="14332"/>
                        <a:pt x="21545" y="10280"/>
                        <a:pt x="24760" y="6262"/>
                      </a:cubicBezTo>
                      <a:cubicBezTo>
                        <a:pt x="25296" y="5599"/>
                        <a:pt x="25898" y="4956"/>
                        <a:pt x="26434" y="4293"/>
                      </a:cubicBezTo>
                      <a:cubicBezTo>
                        <a:pt x="27036" y="3590"/>
                        <a:pt x="28644" y="1460"/>
                        <a:pt x="28108" y="2156"/>
                      </a:cubicBezTo>
                      <a:cubicBezTo>
                        <a:pt x="25296" y="5552"/>
                        <a:pt x="29917" y="0"/>
                        <a:pt x="29917"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6" name="Google Shape;1836;p8"/>
                <p:cNvSpPr/>
                <p:nvPr/>
              </p:nvSpPr>
              <p:spPr>
                <a:xfrm>
                  <a:off x="8359493" y="1760701"/>
                  <a:ext cx="31591" cy="12332"/>
                </a:xfrm>
                <a:custGeom>
                  <a:avLst/>
                  <a:gdLst/>
                  <a:ahLst/>
                  <a:cxnLst/>
                  <a:rect l="l" t="t" r="r" b="b"/>
                  <a:pathLst>
                    <a:path w="31591" h="12332" extrusionOk="0">
                      <a:moveTo>
                        <a:pt x="31591" y="12333"/>
                      </a:moveTo>
                      <a:cubicBezTo>
                        <a:pt x="31591" y="12333"/>
                        <a:pt x="29382" y="11181"/>
                        <a:pt x="26368" y="9654"/>
                      </a:cubicBezTo>
                      <a:cubicBezTo>
                        <a:pt x="27640" y="10243"/>
                        <a:pt x="23756" y="8388"/>
                        <a:pt x="22550" y="7725"/>
                      </a:cubicBezTo>
                      <a:cubicBezTo>
                        <a:pt x="19537" y="6138"/>
                        <a:pt x="16590" y="4477"/>
                        <a:pt x="13710" y="2682"/>
                      </a:cubicBezTo>
                      <a:cubicBezTo>
                        <a:pt x="12571" y="1972"/>
                        <a:pt x="11500" y="1276"/>
                        <a:pt x="10160" y="874"/>
                      </a:cubicBezTo>
                      <a:cubicBezTo>
                        <a:pt x="9692" y="726"/>
                        <a:pt x="8419" y="305"/>
                        <a:pt x="8821" y="546"/>
                      </a:cubicBezTo>
                      <a:cubicBezTo>
                        <a:pt x="12304" y="2568"/>
                        <a:pt x="8754" y="539"/>
                        <a:pt x="7147" y="177"/>
                      </a:cubicBezTo>
                      <a:cubicBezTo>
                        <a:pt x="4066" y="-613"/>
                        <a:pt x="985" y="1316"/>
                        <a:pt x="182" y="4417"/>
                      </a:cubicBezTo>
                      <a:cubicBezTo>
                        <a:pt x="-622" y="7518"/>
                        <a:pt x="1320" y="10605"/>
                        <a:pt x="4468" y="11395"/>
                      </a:cubicBezTo>
                      <a:cubicBezTo>
                        <a:pt x="17996" y="11864"/>
                        <a:pt x="20542" y="11958"/>
                        <a:pt x="17996" y="11911"/>
                      </a:cubicBezTo>
                      <a:cubicBezTo>
                        <a:pt x="13978" y="11831"/>
                        <a:pt x="9960" y="11677"/>
                        <a:pt x="5941" y="11790"/>
                      </a:cubicBezTo>
                      <a:cubicBezTo>
                        <a:pt x="5406" y="11804"/>
                        <a:pt x="6879" y="12092"/>
                        <a:pt x="7415" y="12185"/>
                      </a:cubicBezTo>
                      <a:cubicBezTo>
                        <a:pt x="8687" y="12447"/>
                        <a:pt x="9893" y="12266"/>
                        <a:pt x="11232" y="12192"/>
                      </a:cubicBezTo>
                      <a:cubicBezTo>
                        <a:pt x="14647" y="11998"/>
                        <a:pt x="17996" y="12005"/>
                        <a:pt x="21412" y="12052"/>
                      </a:cubicBezTo>
                      <a:cubicBezTo>
                        <a:pt x="22818" y="12072"/>
                        <a:pt x="27105" y="12353"/>
                        <a:pt x="25699" y="12253"/>
                      </a:cubicBezTo>
                      <a:cubicBezTo>
                        <a:pt x="23154" y="12065"/>
                        <a:pt x="31591" y="12333"/>
                        <a:pt x="31591" y="1233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7" name="Google Shape;1837;p8"/>
                <p:cNvSpPr/>
                <p:nvPr/>
              </p:nvSpPr>
              <p:spPr>
                <a:xfrm>
                  <a:off x="8343408" y="1720338"/>
                  <a:ext cx="33144" cy="14712"/>
                </a:xfrm>
                <a:custGeom>
                  <a:avLst/>
                  <a:gdLst/>
                  <a:ahLst/>
                  <a:cxnLst/>
                  <a:rect l="l" t="t" r="r" b="b"/>
                  <a:pathLst>
                    <a:path w="33144" h="14712" extrusionOk="0">
                      <a:moveTo>
                        <a:pt x="33144" y="14522"/>
                      </a:moveTo>
                      <a:cubicBezTo>
                        <a:pt x="33144" y="14522"/>
                        <a:pt x="30063" y="12754"/>
                        <a:pt x="26514" y="10771"/>
                      </a:cubicBezTo>
                      <a:cubicBezTo>
                        <a:pt x="26581" y="10691"/>
                        <a:pt x="26782" y="10932"/>
                        <a:pt x="26782" y="10825"/>
                      </a:cubicBezTo>
                      <a:cubicBezTo>
                        <a:pt x="27518" y="8494"/>
                        <a:pt x="22495" y="8481"/>
                        <a:pt x="20419" y="7215"/>
                      </a:cubicBezTo>
                      <a:cubicBezTo>
                        <a:pt x="18276" y="5943"/>
                        <a:pt x="14860" y="906"/>
                        <a:pt x="14124" y="3257"/>
                      </a:cubicBezTo>
                      <a:cubicBezTo>
                        <a:pt x="13387" y="5628"/>
                        <a:pt x="14124" y="3190"/>
                        <a:pt x="7561" y="263"/>
                      </a:cubicBezTo>
                      <a:cubicBezTo>
                        <a:pt x="4480" y="-701"/>
                        <a:pt x="1198" y="1074"/>
                        <a:pt x="260" y="4128"/>
                      </a:cubicBezTo>
                      <a:cubicBezTo>
                        <a:pt x="-677" y="7175"/>
                        <a:pt x="997" y="10363"/>
                        <a:pt x="4011" y="11327"/>
                      </a:cubicBezTo>
                      <a:cubicBezTo>
                        <a:pt x="12784" y="12271"/>
                        <a:pt x="11244" y="12137"/>
                        <a:pt x="12784" y="12291"/>
                      </a:cubicBezTo>
                      <a:cubicBezTo>
                        <a:pt x="12115" y="12372"/>
                        <a:pt x="11311" y="12111"/>
                        <a:pt x="11043" y="12767"/>
                      </a:cubicBezTo>
                      <a:cubicBezTo>
                        <a:pt x="10306" y="15118"/>
                        <a:pt x="15999" y="12975"/>
                        <a:pt x="18477" y="13149"/>
                      </a:cubicBezTo>
                      <a:cubicBezTo>
                        <a:pt x="20888" y="13316"/>
                        <a:pt x="25107" y="16122"/>
                        <a:pt x="25844" y="13792"/>
                      </a:cubicBezTo>
                      <a:cubicBezTo>
                        <a:pt x="26581" y="11474"/>
                        <a:pt x="33144" y="14522"/>
                        <a:pt x="33144" y="1452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8" name="Google Shape;1838;p8"/>
                <p:cNvSpPr/>
                <p:nvPr/>
              </p:nvSpPr>
              <p:spPr>
                <a:xfrm>
                  <a:off x="8378560" y="1695618"/>
                  <a:ext cx="24579" cy="19183"/>
                </a:xfrm>
                <a:custGeom>
                  <a:avLst/>
                  <a:gdLst/>
                  <a:ahLst/>
                  <a:cxnLst/>
                  <a:rect l="l" t="t" r="r" b="b"/>
                  <a:pathLst>
                    <a:path w="24579" h="19183" extrusionOk="0">
                      <a:moveTo>
                        <a:pt x="10248" y="1790"/>
                      </a:moveTo>
                      <a:cubicBezTo>
                        <a:pt x="12391" y="4630"/>
                        <a:pt x="10315" y="1884"/>
                        <a:pt x="9176" y="1101"/>
                      </a:cubicBezTo>
                      <a:cubicBezTo>
                        <a:pt x="6565" y="-768"/>
                        <a:pt x="2948" y="-205"/>
                        <a:pt x="1072" y="2393"/>
                      </a:cubicBezTo>
                      <a:cubicBezTo>
                        <a:pt x="-803" y="4992"/>
                        <a:pt x="-133" y="8541"/>
                        <a:pt x="2412" y="10410"/>
                      </a:cubicBezTo>
                      <a:cubicBezTo>
                        <a:pt x="13529" y="14776"/>
                        <a:pt x="15673" y="15620"/>
                        <a:pt x="13529" y="14830"/>
                      </a:cubicBezTo>
                      <a:cubicBezTo>
                        <a:pt x="10248" y="13598"/>
                        <a:pt x="6899" y="12332"/>
                        <a:pt x="3550" y="11267"/>
                      </a:cubicBezTo>
                      <a:cubicBezTo>
                        <a:pt x="3149" y="11140"/>
                        <a:pt x="4220" y="11830"/>
                        <a:pt x="4555" y="12057"/>
                      </a:cubicBezTo>
                      <a:cubicBezTo>
                        <a:pt x="4890" y="12265"/>
                        <a:pt x="5292" y="12432"/>
                        <a:pt x="5627" y="12586"/>
                      </a:cubicBezTo>
                      <a:cubicBezTo>
                        <a:pt x="5894" y="12687"/>
                        <a:pt x="7435" y="13082"/>
                        <a:pt x="7703" y="13156"/>
                      </a:cubicBezTo>
                      <a:cubicBezTo>
                        <a:pt x="10583" y="13966"/>
                        <a:pt x="13462" y="15031"/>
                        <a:pt x="16275" y="16062"/>
                      </a:cubicBezTo>
                      <a:cubicBezTo>
                        <a:pt x="17481" y="16498"/>
                        <a:pt x="20896" y="17884"/>
                        <a:pt x="19758" y="17382"/>
                      </a:cubicBezTo>
                      <a:cubicBezTo>
                        <a:pt x="17681" y="16464"/>
                        <a:pt x="24580" y="19183"/>
                        <a:pt x="24580" y="19183"/>
                      </a:cubicBezTo>
                      <a:cubicBezTo>
                        <a:pt x="24580" y="19183"/>
                        <a:pt x="23174" y="17563"/>
                        <a:pt x="21231" y="15265"/>
                      </a:cubicBezTo>
                      <a:cubicBezTo>
                        <a:pt x="21097" y="15172"/>
                        <a:pt x="21097" y="15051"/>
                        <a:pt x="21030" y="14957"/>
                      </a:cubicBezTo>
                      <a:cubicBezTo>
                        <a:pt x="21231" y="15165"/>
                        <a:pt x="19624" y="13176"/>
                        <a:pt x="18887" y="12299"/>
                      </a:cubicBezTo>
                      <a:cubicBezTo>
                        <a:pt x="17012" y="9975"/>
                        <a:pt x="15136" y="7617"/>
                        <a:pt x="13462" y="5146"/>
                      </a:cubicBezTo>
                      <a:cubicBezTo>
                        <a:pt x="12793" y="4168"/>
                        <a:pt x="12257" y="3338"/>
                        <a:pt x="11319" y="2581"/>
                      </a:cubicBezTo>
                      <a:cubicBezTo>
                        <a:pt x="10984" y="2313"/>
                        <a:pt x="10046" y="1449"/>
                        <a:pt x="10248" y="179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9" name="Google Shape;1839;p8"/>
                <p:cNvSpPr/>
                <p:nvPr/>
              </p:nvSpPr>
              <p:spPr>
                <a:xfrm>
                  <a:off x="8484872" y="1740309"/>
                  <a:ext cx="30715" cy="31813"/>
                </a:xfrm>
                <a:custGeom>
                  <a:avLst/>
                  <a:gdLst/>
                  <a:ahLst/>
                  <a:cxnLst/>
                  <a:rect l="l" t="t" r="r" b="b"/>
                  <a:pathLst>
                    <a:path w="30715" h="31813" extrusionOk="0">
                      <a:moveTo>
                        <a:pt x="10021" y="1790"/>
                      </a:moveTo>
                      <a:cubicBezTo>
                        <a:pt x="7811" y="-521"/>
                        <a:pt x="4061" y="-608"/>
                        <a:pt x="1716" y="1609"/>
                      </a:cubicBezTo>
                      <a:cubicBezTo>
                        <a:pt x="-561" y="3819"/>
                        <a:pt x="-561" y="7502"/>
                        <a:pt x="1649" y="9813"/>
                      </a:cubicBezTo>
                      <a:cubicBezTo>
                        <a:pt x="16182" y="20803"/>
                        <a:pt x="19866" y="23388"/>
                        <a:pt x="16182" y="20730"/>
                      </a:cubicBezTo>
                      <a:cubicBezTo>
                        <a:pt x="12432" y="18051"/>
                        <a:pt x="8547" y="15613"/>
                        <a:pt x="4730" y="13095"/>
                      </a:cubicBezTo>
                      <a:cubicBezTo>
                        <a:pt x="3457" y="12257"/>
                        <a:pt x="7141" y="14923"/>
                        <a:pt x="8413" y="15794"/>
                      </a:cubicBezTo>
                      <a:cubicBezTo>
                        <a:pt x="9686" y="16671"/>
                        <a:pt x="10958" y="17441"/>
                        <a:pt x="12231" y="18312"/>
                      </a:cubicBezTo>
                      <a:cubicBezTo>
                        <a:pt x="16048" y="20904"/>
                        <a:pt x="19732" y="23603"/>
                        <a:pt x="23415" y="26322"/>
                      </a:cubicBezTo>
                      <a:cubicBezTo>
                        <a:pt x="24621" y="27226"/>
                        <a:pt x="28305" y="29952"/>
                        <a:pt x="27099" y="29021"/>
                      </a:cubicBezTo>
                      <a:cubicBezTo>
                        <a:pt x="23482" y="26248"/>
                        <a:pt x="30716" y="31814"/>
                        <a:pt x="30716" y="31814"/>
                      </a:cubicBezTo>
                      <a:cubicBezTo>
                        <a:pt x="30716" y="31814"/>
                        <a:pt x="29309" y="29757"/>
                        <a:pt x="28171" y="28050"/>
                      </a:cubicBezTo>
                      <a:cubicBezTo>
                        <a:pt x="27233" y="26811"/>
                        <a:pt x="26429" y="25525"/>
                        <a:pt x="25559" y="24286"/>
                      </a:cubicBezTo>
                      <a:cubicBezTo>
                        <a:pt x="24688" y="23027"/>
                        <a:pt x="23884" y="21694"/>
                        <a:pt x="23081" y="20428"/>
                      </a:cubicBezTo>
                      <a:cubicBezTo>
                        <a:pt x="20536" y="16604"/>
                        <a:pt x="18192" y="12706"/>
                        <a:pt x="15714" y="8835"/>
                      </a:cubicBezTo>
                      <a:cubicBezTo>
                        <a:pt x="14910" y="7549"/>
                        <a:pt x="12365" y="3759"/>
                        <a:pt x="13169" y="5071"/>
                      </a:cubicBezTo>
                      <a:cubicBezTo>
                        <a:pt x="15513" y="9029"/>
                        <a:pt x="13169" y="5044"/>
                        <a:pt x="10021" y="179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0" name="Google Shape;1840;p8"/>
                <p:cNvSpPr/>
                <p:nvPr/>
              </p:nvSpPr>
              <p:spPr>
                <a:xfrm>
                  <a:off x="8518219" y="1742806"/>
                  <a:ext cx="23822" cy="29591"/>
                </a:xfrm>
                <a:custGeom>
                  <a:avLst/>
                  <a:gdLst/>
                  <a:ahLst/>
                  <a:cxnLst/>
                  <a:rect l="l" t="t" r="r" b="b"/>
                  <a:pathLst>
                    <a:path w="23822" h="29591" extrusionOk="0">
                      <a:moveTo>
                        <a:pt x="10495" y="2294"/>
                      </a:moveTo>
                      <a:cubicBezTo>
                        <a:pt x="8619" y="-258"/>
                        <a:pt x="4936" y="-754"/>
                        <a:pt x="2324" y="1175"/>
                      </a:cubicBezTo>
                      <a:cubicBezTo>
                        <a:pt x="-221" y="3097"/>
                        <a:pt x="-756" y="6714"/>
                        <a:pt x="1118" y="9272"/>
                      </a:cubicBezTo>
                      <a:cubicBezTo>
                        <a:pt x="7749" y="15219"/>
                        <a:pt x="6477" y="14108"/>
                        <a:pt x="7749" y="15273"/>
                      </a:cubicBezTo>
                      <a:cubicBezTo>
                        <a:pt x="7280" y="15112"/>
                        <a:pt x="6811" y="14442"/>
                        <a:pt x="6342" y="14784"/>
                      </a:cubicBezTo>
                      <a:cubicBezTo>
                        <a:pt x="4333" y="16324"/>
                        <a:pt x="10361" y="17892"/>
                        <a:pt x="12303" y="19532"/>
                      </a:cubicBezTo>
                      <a:cubicBezTo>
                        <a:pt x="14246" y="21166"/>
                        <a:pt x="16053" y="26096"/>
                        <a:pt x="18063" y="24562"/>
                      </a:cubicBezTo>
                      <a:cubicBezTo>
                        <a:pt x="20072" y="23042"/>
                        <a:pt x="23822" y="29592"/>
                        <a:pt x="23822" y="29592"/>
                      </a:cubicBezTo>
                      <a:cubicBezTo>
                        <a:pt x="23822" y="29592"/>
                        <a:pt x="22282" y="26464"/>
                        <a:pt x="20541" y="22740"/>
                      </a:cubicBezTo>
                      <a:cubicBezTo>
                        <a:pt x="20474" y="22774"/>
                        <a:pt x="20474" y="22647"/>
                        <a:pt x="20407" y="22673"/>
                      </a:cubicBezTo>
                      <a:cubicBezTo>
                        <a:pt x="22282" y="21120"/>
                        <a:pt x="18264" y="18099"/>
                        <a:pt x="17259" y="15802"/>
                      </a:cubicBezTo>
                      <a:cubicBezTo>
                        <a:pt x="16254" y="13458"/>
                        <a:pt x="16321" y="7209"/>
                        <a:pt x="14246" y="8750"/>
                      </a:cubicBezTo>
                      <a:cubicBezTo>
                        <a:pt x="12236" y="10304"/>
                        <a:pt x="14379" y="8743"/>
                        <a:pt x="10495" y="229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1" name="Google Shape;1841;p8"/>
                <p:cNvSpPr/>
                <p:nvPr/>
              </p:nvSpPr>
              <p:spPr>
                <a:xfrm>
                  <a:off x="8457580" y="1559296"/>
                  <a:ext cx="27601" cy="30152"/>
                </a:xfrm>
                <a:custGeom>
                  <a:avLst/>
                  <a:gdLst/>
                  <a:ahLst/>
                  <a:cxnLst/>
                  <a:rect l="l" t="t" r="r" b="b"/>
                  <a:pathLst>
                    <a:path w="27601" h="30152" extrusionOk="0">
                      <a:moveTo>
                        <a:pt x="10122" y="1977"/>
                      </a:moveTo>
                      <a:cubicBezTo>
                        <a:pt x="7979" y="-407"/>
                        <a:pt x="4295" y="-695"/>
                        <a:pt x="1952" y="1441"/>
                      </a:cubicBezTo>
                      <a:cubicBezTo>
                        <a:pt x="-459" y="3578"/>
                        <a:pt x="-661" y="7308"/>
                        <a:pt x="1482" y="9692"/>
                      </a:cubicBezTo>
                      <a:cubicBezTo>
                        <a:pt x="14542" y="19933"/>
                        <a:pt x="17020" y="21794"/>
                        <a:pt x="14542" y="19886"/>
                      </a:cubicBezTo>
                      <a:cubicBezTo>
                        <a:pt x="10657" y="16919"/>
                        <a:pt x="6773" y="13932"/>
                        <a:pt x="2755" y="11112"/>
                      </a:cubicBezTo>
                      <a:cubicBezTo>
                        <a:pt x="2286" y="10771"/>
                        <a:pt x="3492" y="12036"/>
                        <a:pt x="3960" y="12465"/>
                      </a:cubicBezTo>
                      <a:cubicBezTo>
                        <a:pt x="5099" y="13630"/>
                        <a:pt x="6438" y="14508"/>
                        <a:pt x="7778" y="15405"/>
                      </a:cubicBezTo>
                      <a:cubicBezTo>
                        <a:pt x="11194" y="17716"/>
                        <a:pt x="14542" y="20127"/>
                        <a:pt x="17891" y="22632"/>
                      </a:cubicBezTo>
                      <a:cubicBezTo>
                        <a:pt x="19230" y="23676"/>
                        <a:pt x="23315" y="26891"/>
                        <a:pt x="21976" y="25779"/>
                      </a:cubicBezTo>
                      <a:cubicBezTo>
                        <a:pt x="19565" y="23763"/>
                        <a:pt x="27602" y="30153"/>
                        <a:pt x="27602" y="30153"/>
                      </a:cubicBezTo>
                      <a:cubicBezTo>
                        <a:pt x="27602" y="30153"/>
                        <a:pt x="26062" y="27547"/>
                        <a:pt x="23918" y="24025"/>
                      </a:cubicBezTo>
                      <a:cubicBezTo>
                        <a:pt x="24856" y="25471"/>
                        <a:pt x="22110" y="21091"/>
                        <a:pt x="21240" y="19604"/>
                      </a:cubicBezTo>
                      <a:cubicBezTo>
                        <a:pt x="19096" y="16041"/>
                        <a:pt x="17020" y="12458"/>
                        <a:pt x="15078" y="8775"/>
                      </a:cubicBezTo>
                      <a:cubicBezTo>
                        <a:pt x="14341" y="7348"/>
                        <a:pt x="13605" y="6009"/>
                        <a:pt x="12533" y="4757"/>
                      </a:cubicBezTo>
                      <a:cubicBezTo>
                        <a:pt x="12198" y="4288"/>
                        <a:pt x="11127" y="2875"/>
                        <a:pt x="11394" y="3404"/>
                      </a:cubicBezTo>
                      <a:cubicBezTo>
                        <a:pt x="13739" y="7683"/>
                        <a:pt x="11461" y="3424"/>
                        <a:pt x="10122" y="1977"/>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2" name="Google Shape;1842;p8"/>
                <p:cNvSpPr/>
                <p:nvPr/>
              </p:nvSpPr>
              <p:spPr>
                <a:xfrm>
                  <a:off x="8494653" y="1584339"/>
                  <a:ext cx="25555" cy="31696"/>
                </a:xfrm>
                <a:custGeom>
                  <a:avLst/>
                  <a:gdLst/>
                  <a:ahLst/>
                  <a:cxnLst/>
                  <a:rect l="l" t="t" r="r" b="b"/>
                  <a:pathLst>
                    <a:path w="25555" h="31696" extrusionOk="0">
                      <a:moveTo>
                        <a:pt x="7741" y="300"/>
                      </a:moveTo>
                      <a:cubicBezTo>
                        <a:pt x="6334" y="-195"/>
                        <a:pt x="4794" y="-68"/>
                        <a:pt x="3321" y="615"/>
                      </a:cubicBezTo>
                      <a:cubicBezTo>
                        <a:pt x="441" y="1988"/>
                        <a:pt x="-831" y="5357"/>
                        <a:pt x="575" y="8250"/>
                      </a:cubicBezTo>
                      <a:cubicBezTo>
                        <a:pt x="13233" y="20064"/>
                        <a:pt x="17519" y="23888"/>
                        <a:pt x="13233" y="20077"/>
                      </a:cubicBezTo>
                      <a:cubicBezTo>
                        <a:pt x="9416" y="16722"/>
                        <a:pt x="5665" y="13333"/>
                        <a:pt x="1580" y="10373"/>
                      </a:cubicBezTo>
                      <a:cubicBezTo>
                        <a:pt x="977" y="9911"/>
                        <a:pt x="2182" y="11833"/>
                        <a:pt x="2651" y="12496"/>
                      </a:cubicBezTo>
                      <a:cubicBezTo>
                        <a:pt x="3053" y="13146"/>
                        <a:pt x="3655" y="13715"/>
                        <a:pt x="4192" y="14304"/>
                      </a:cubicBezTo>
                      <a:cubicBezTo>
                        <a:pt x="4928" y="15135"/>
                        <a:pt x="6468" y="16802"/>
                        <a:pt x="7272" y="17579"/>
                      </a:cubicBezTo>
                      <a:cubicBezTo>
                        <a:pt x="11156" y="21363"/>
                        <a:pt x="15242" y="24899"/>
                        <a:pt x="19662" y="28027"/>
                      </a:cubicBezTo>
                      <a:cubicBezTo>
                        <a:pt x="21136" y="29065"/>
                        <a:pt x="22609" y="29956"/>
                        <a:pt x="24149" y="30880"/>
                      </a:cubicBezTo>
                      <a:cubicBezTo>
                        <a:pt x="24484" y="31094"/>
                        <a:pt x="24886" y="31369"/>
                        <a:pt x="25221" y="31570"/>
                      </a:cubicBezTo>
                      <a:cubicBezTo>
                        <a:pt x="25354" y="31637"/>
                        <a:pt x="25421" y="31617"/>
                        <a:pt x="25555" y="31697"/>
                      </a:cubicBezTo>
                      <a:cubicBezTo>
                        <a:pt x="25354" y="31516"/>
                        <a:pt x="25622" y="31590"/>
                        <a:pt x="25488" y="31456"/>
                      </a:cubicBezTo>
                      <a:cubicBezTo>
                        <a:pt x="25288" y="31282"/>
                        <a:pt x="25087" y="31114"/>
                        <a:pt x="24953" y="30933"/>
                      </a:cubicBezTo>
                      <a:cubicBezTo>
                        <a:pt x="24618" y="30532"/>
                        <a:pt x="24417" y="30217"/>
                        <a:pt x="24082" y="29795"/>
                      </a:cubicBezTo>
                      <a:cubicBezTo>
                        <a:pt x="23145" y="28623"/>
                        <a:pt x="22341" y="27424"/>
                        <a:pt x="21537" y="26199"/>
                      </a:cubicBezTo>
                      <a:cubicBezTo>
                        <a:pt x="18724" y="22033"/>
                        <a:pt x="16246" y="17459"/>
                        <a:pt x="14572" y="12710"/>
                      </a:cubicBezTo>
                      <a:cubicBezTo>
                        <a:pt x="13969" y="10828"/>
                        <a:pt x="13634" y="8926"/>
                        <a:pt x="12898" y="7078"/>
                      </a:cubicBezTo>
                      <a:cubicBezTo>
                        <a:pt x="12630" y="6462"/>
                        <a:pt x="11625" y="4600"/>
                        <a:pt x="11960" y="5189"/>
                      </a:cubicBezTo>
                      <a:cubicBezTo>
                        <a:pt x="14103" y="9308"/>
                        <a:pt x="11960" y="5216"/>
                        <a:pt x="11023" y="3301"/>
                      </a:cubicBezTo>
                      <a:cubicBezTo>
                        <a:pt x="10353" y="1861"/>
                        <a:pt x="9147" y="802"/>
                        <a:pt x="7741" y="30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3" name="Google Shape;1843;p8"/>
                <p:cNvSpPr/>
                <p:nvPr/>
              </p:nvSpPr>
              <p:spPr>
                <a:xfrm>
                  <a:off x="8571221" y="1597469"/>
                  <a:ext cx="12289" cy="34975"/>
                </a:xfrm>
                <a:custGeom>
                  <a:avLst/>
                  <a:gdLst/>
                  <a:ahLst/>
                  <a:cxnLst/>
                  <a:rect l="l" t="t" r="r" b="b"/>
                  <a:pathLst>
                    <a:path w="12289" h="34975" extrusionOk="0">
                      <a:moveTo>
                        <a:pt x="9665" y="1389"/>
                      </a:moveTo>
                      <a:cubicBezTo>
                        <a:pt x="8526" y="417"/>
                        <a:pt x="6986" y="-98"/>
                        <a:pt x="5378" y="16"/>
                      </a:cubicBezTo>
                      <a:cubicBezTo>
                        <a:pt x="2164" y="243"/>
                        <a:pt x="-247" y="3036"/>
                        <a:pt x="20" y="6231"/>
                      </a:cubicBezTo>
                      <a:cubicBezTo>
                        <a:pt x="2364" y="14870"/>
                        <a:pt x="1963" y="13323"/>
                        <a:pt x="2364" y="14870"/>
                      </a:cubicBezTo>
                      <a:cubicBezTo>
                        <a:pt x="2030" y="14354"/>
                        <a:pt x="2030" y="13450"/>
                        <a:pt x="1360" y="13497"/>
                      </a:cubicBezTo>
                      <a:cubicBezTo>
                        <a:pt x="-1185" y="13671"/>
                        <a:pt x="2967" y="18232"/>
                        <a:pt x="3704" y="20636"/>
                      </a:cubicBezTo>
                      <a:cubicBezTo>
                        <a:pt x="4441" y="23014"/>
                        <a:pt x="3369" y="27970"/>
                        <a:pt x="5847" y="27796"/>
                      </a:cubicBezTo>
                      <a:cubicBezTo>
                        <a:pt x="8325" y="27615"/>
                        <a:pt x="7856" y="34975"/>
                        <a:pt x="7856" y="34975"/>
                      </a:cubicBezTo>
                      <a:cubicBezTo>
                        <a:pt x="7856" y="34975"/>
                        <a:pt x="8325" y="31587"/>
                        <a:pt x="8861" y="27575"/>
                      </a:cubicBezTo>
                      <a:cubicBezTo>
                        <a:pt x="11339" y="27401"/>
                        <a:pt x="9598" y="22619"/>
                        <a:pt x="9999" y="20154"/>
                      </a:cubicBezTo>
                      <a:cubicBezTo>
                        <a:pt x="10401" y="17676"/>
                        <a:pt x="13884" y="12613"/>
                        <a:pt x="11406" y="12787"/>
                      </a:cubicBezTo>
                      <a:cubicBezTo>
                        <a:pt x="8861" y="12968"/>
                        <a:pt x="11339" y="12760"/>
                        <a:pt x="11606" y="5407"/>
                      </a:cubicBezTo>
                      <a:cubicBezTo>
                        <a:pt x="11473" y="3806"/>
                        <a:pt x="10803" y="2360"/>
                        <a:pt x="9665" y="138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4" name="Google Shape;1844;p8"/>
                <p:cNvSpPr/>
                <p:nvPr/>
              </p:nvSpPr>
              <p:spPr>
                <a:xfrm>
                  <a:off x="8648260" y="1736463"/>
                  <a:ext cx="34926" cy="34795"/>
                </a:xfrm>
                <a:custGeom>
                  <a:avLst/>
                  <a:gdLst/>
                  <a:ahLst/>
                  <a:cxnLst/>
                  <a:rect l="l" t="t" r="r" b="b"/>
                  <a:pathLst>
                    <a:path w="34926" h="34795" extrusionOk="0">
                      <a:moveTo>
                        <a:pt x="33219" y="1671"/>
                      </a:moveTo>
                      <a:cubicBezTo>
                        <a:pt x="31008" y="-599"/>
                        <a:pt x="27325" y="-532"/>
                        <a:pt x="25048" y="1725"/>
                      </a:cubicBezTo>
                      <a:cubicBezTo>
                        <a:pt x="23440" y="3292"/>
                        <a:pt x="21632" y="4819"/>
                        <a:pt x="20226" y="6607"/>
                      </a:cubicBezTo>
                      <a:cubicBezTo>
                        <a:pt x="17681" y="9902"/>
                        <a:pt x="15538" y="13646"/>
                        <a:pt x="13060" y="17062"/>
                      </a:cubicBezTo>
                      <a:cubicBezTo>
                        <a:pt x="8774" y="23049"/>
                        <a:pt x="4353" y="28896"/>
                        <a:pt x="0" y="34796"/>
                      </a:cubicBezTo>
                      <a:cubicBezTo>
                        <a:pt x="5894" y="30423"/>
                        <a:pt x="11720" y="25976"/>
                        <a:pt x="17748" y="21723"/>
                      </a:cubicBezTo>
                      <a:cubicBezTo>
                        <a:pt x="21164" y="19299"/>
                        <a:pt x="24914" y="17249"/>
                        <a:pt x="28196" y="14691"/>
                      </a:cubicBezTo>
                      <a:cubicBezTo>
                        <a:pt x="30004" y="13304"/>
                        <a:pt x="31612" y="11556"/>
                        <a:pt x="33219" y="9949"/>
                      </a:cubicBezTo>
                      <a:cubicBezTo>
                        <a:pt x="35496" y="7699"/>
                        <a:pt x="35496" y="3942"/>
                        <a:pt x="33219" y="167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5" name="Google Shape;1845;p8"/>
                <p:cNvSpPr/>
                <p:nvPr/>
              </p:nvSpPr>
              <p:spPr>
                <a:xfrm>
                  <a:off x="8680933" y="1526114"/>
                  <a:ext cx="12524" cy="29291"/>
                </a:xfrm>
                <a:custGeom>
                  <a:avLst/>
                  <a:gdLst/>
                  <a:ahLst/>
                  <a:cxnLst/>
                  <a:rect l="l" t="t" r="r" b="b"/>
                  <a:pathLst>
                    <a:path w="12524" h="29291" extrusionOk="0">
                      <a:moveTo>
                        <a:pt x="8917" y="440"/>
                      </a:moveTo>
                      <a:cubicBezTo>
                        <a:pt x="5970" y="-786"/>
                        <a:pt x="2554" y="641"/>
                        <a:pt x="1282" y="3594"/>
                      </a:cubicBezTo>
                      <a:cubicBezTo>
                        <a:pt x="1282" y="3855"/>
                        <a:pt x="1282" y="3601"/>
                        <a:pt x="1282" y="3855"/>
                      </a:cubicBezTo>
                      <a:cubicBezTo>
                        <a:pt x="1215" y="3896"/>
                        <a:pt x="1148" y="4157"/>
                        <a:pt x="1081" y="4297"/>
                      </a:cubicBezTo>
                      <a:cubicBezTo>
                        <a:pt x="947" y="4565"/>
                        <a:pt x="813" y="4820"/>
                        <a:pt x="746" y="5088"/>
                      </a:cubicBezTo>
                      <a:cubicBezTo>
                        <a:pt x="613" y="5456"/>
                        <a:pt x="412" y="5858"/>
                        <a:pt x="277" y="6233"/>
                      </a:cubicBezTo>
                      <a:cubicBezTo>
                        <a:pt x="-125" y="7773"/>
                        <a:pt x="9" y="9193"/>
                        <a:pt x="76" y="10780"/>
                      </a:cubicBezTo>
                      <a:cubicBezTo>
                        <a:pt x="210" y="14859"/>
                        <a:pt x="210" y="18877"/>
                        <a:pt x="277" y="22956"/>
                      </a:cubicBezTo>
                      <a:cubicBezTo>
                        <a:pt x="277" y="23612"/>
                        <a:pt x="344" y="24295"/>
                        <a:pt x="412" y="24952"/>
                      </a:cubicBezTo>
                      <a:cubicBezTo>
                        <a:pt x="412" y="25642"/>
                        <a:pt x="344" y="27731"/>
                        <a:pt x="412" y="27035"/>
                      </a:cubicBezTo>
                      <a:cubicBezTo>
                        <a:pt x="679" y="23499"/>
                        <a:pt x="412" y="29292"/>
                        <a:pt x="412" y="29292"/>
                      </a:cubicBezTo>
                      <a:cubicBezTo>
                        <a:pt x="412" y="29292"/>
                        <a:pt x="8180" y="15167"/>
                        <a:pt x="6238" y="18676"/>
                      </a:cubicBezTo>
                      <a:cubicBezTo>
                        <a:pt x="4965" y="20967"/>
                        <a:pt x="3693" y="23164"/>
                        <a:pt x="2353" y="25447"/>
                      </a:cubicBezTo>
                      <a:cubicBezTo>
                        <a:pt x="2822" y="24483"/>
                        <a:pt x="3559" y="23003"/>
                        <a:pt x="4095" y="22045"/>
                      </a:cubicBezTo>
                      <a:cubicBezTo>
                        <a:pt x="5836" y="18784"/>
                        <a:pt x="7644" y="15683"/>
                        <a:pt x="9854" y="12696"/>
                      </a:cubicBezTo>
                      <a:cubicBezTo>
                        <a:pt x="10725" y="11484"/>
                        <a:pt x="11328" y="10405"/>
                        <a:pt x="11797" y="9019"/>
                      </a:cubicBezTo>
                      <a:cubicBezTo>
                        <a:pt x="11864" y="8805"/>
                        <a:pt x="11864" y="8617"/>
                        <a:pt x="11931" y="8410"/>
                      </a:cubicBezTo>
                      <a:cubicBezTo>
                        <a:pt x="11998" y="8302"/>
                        <a:pt x="12132" y="7961"/>
                        <a:pt x="12065" y="8061"/>
                      </a:cubicBezTo>
                      <a:cubicBezTo>
                        <a:pt x="13337" y="5108"/>
                        <a:pt x="11864" y="1665"/>
                        <a:pt x="8917" y="44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6" name="Google Shape;1846;p8"/>
                <p:cNvSpPr/>
                <p:nvPr/>
              </p:nvSpPr>
              <p:spPr>
                <a:xfrm>
                  <a:off x="8700231" y="1573119"/>
                  <a:ext cx="22575" cy="52086"/>
                </a:xfrm>
                <a:custGeom>
                  <a:avLst/>
                  <a:gdLst/>
                  <a:ahLst/>
                  <a:cxnLst/>
                  <a:rect l="l" t="t" r="r" b="b"/>
                  <a:pathLst>
                    <a:path w="22575" h="52086" extrusionOk="0">
                      <a:moveTo>
                        <a:pt x="18753" y="350"/>
                      </a:moveTo>
                      <a:cubicBezTo>
                        <a:pt x="15738" y="-742"/>
                        <a:pt x="12390" y="805"/>
                        <a:pt x="11319" y="3812"/>
                      </a:cubicBezTo>
                      <a:cubicBezTo>
                        <a:pt x="8506" y="11695"/>
                        <a:pt x="7234" y="19712"/>
                        <a:pt x="5492" y="27889"/>
                      </a:cubicBezTo>
                      <a:cubicBezTo>
                        <a:pt x="3751" y="35986"/>
                        <a:pt x="1808" y="44009"/>
                        <a:pt x="0" y="52086"/>
                      </a:cubicBezTo>
                      <a:cubicBezTo>
                        <a:pt x="3751" y="44699"/>
                        <a:pt x="7434" y="37319"/>
                        <a:pt x="11252" y="29985"/>
                      </a:cubicBezTo>
                      <a:cubicBezTo>
                        <a:pt x="15136" y="22578"/>
                        <a:pt x="19355" y="15640"/>
                        <a:pt x="22235" y="7757"/>
                      </a:cubicBezTo>
                      <a:cubicBezTo>
                        <a:pt x="23306" y="4750"/>
                        <a:pt x="21766" y="1435"/>
                        <a:pt x="18753" y="35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7" name="Google Shape;1847;p8"/>
                <p:cNvSpPr/>
                <p:nvPr/>
              </p:nvSpPr>
              <p:spPr>
                <a:xfrm>
                  <a:off x="8656564" y="1602473"/>
                  <a:ext cx="21041" cy="35965"/>
                </a:xfrm>
                <a:custGeom>
                  <a:avLst/>
                  <a:gdLst/>
                  <a:ahLst/>
                  <a:cxnLst/>
                  <a:rect l="l" t="t" r="r" b="b"/>
                  <a:pathLst>
                    <a:path w="21041" h="35965" extrusionOk="0">
                      <a:moveTo>
                        <a:pt x="17882" y="630"/>
                      </a:moveTo>
                      <a:cubicBezTo>
                        <a:pt x="15069" y="-810"/>
                        <a:pt x="11453" y="296"/>
                        <a:pt x="10046" y="3149"/>
                      </a:cubicBezTo>
                      <a:cubicBezTo>
                        <a:pt x="4956" y="19570"/>
                        <a:pt x="4152" y="22725"/>
                        <a:pt x="5023" y="19597"/>
                      </a:cubicBezTo>
                      <a:cubicBezTo>
                        <a:pt x="6497" y="14742"/>
                        <a:pt x="7836" y="9846"/>
                        <a:pt x="9108" y="4943"/>
                      </a:cubicBezTo>
                      <a:cubicBezTo>
                        <a:pt x="9242" y="4341"/>
                        <a:pt x="8573" y="6149"/>
                        <a:pt x="8305" y="6718"/>
                      </a:cubicBezTo>
                      <a:cubicBezTo>
                        <a:pt x="7635" y="8245"/>
                        <a:pt x="7368" y="9692"/>
                        <a:pt x="6965" y="11319"/>
                      </a:cubicBezTo>
                      <a:cubicBezTo>
                        <a:pt x="6028" y="15505"/>
                        <a:pt x="4756" y="19671"/>
                        <a:pt x="3617" y="23796"/>
                      </a:cubicBezTo>
                      <a:cubicBezTo>
                        <a:pt x="3081" y="25517"/>
                        <a:pt x="1607" y="30607"/>
                        <a:pt x="2144" y="28913"/>
                      </a:cubicBezTo>
                      <a:cubicBezTo>
                        <a:pt x="3215" y="25825"/>
                        <a:pt x="0" y="35965"/>
                        <a:pt x="0" y="35965"/>
                      </a:cubicBezTo>
                      <a:cubicBezTo>
                        <a:pt x="0" y="35965"/>
                        <a:pt x="1808" y="33494"/>
                        <a:pt x="4420" y="30045"/>
                      </a:cubicBezTo>
                      <a:cubicBezTo>
                        <a:pt x="3349" y="31518"/>
                        <a:pt x="6564" y="27198"/>
                        <a:pt x="7702" y="25779"/>
                      </a:cubicBezTo>
                      <a:cubicBezTo>
                        <a:pt x="10314" y="22370"/>
                        <a:pt x="12859" y="19055"/>
                        <a:pt x="15672" y="15800"/>
                      </a:cubicBezTo>
                      <a:cubicBezTo>
                        <a:pt x="16743" y="14541"/>
                        <a:pt x="17882" y="13369"/>
                        <a:pt x="18686" y="11902"/>
                      </a:cubicBezTo>
                      <a:cubicBezTo>
                        <a:pt x="19021" y="11359"/>
                        <a:pt x="19959" y="9719"/>
                        <a:pt x="19556" y="10201"/>
                      </a:cubicBezTo>
                      <a:cubicBezTo>
                        <a:pt x="16342" y="14112"/>
                        <a:pt x="19489" y="10167"/>
                        <a:pt x="20427" y="8339"/>
                      </a:cubicBezTo>
                      <a:cubicBezTo>
                        <a:pt x="21833" y="5479"/>
                        <a:pt x="20762" y="2077"/>
                        <a:pt x="17882" y="63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848" name="Google Shape;1848;p8"/>
              <p:cNvSpPr/>
              <p:nvPr/>
            </p:nvSpPr>
            <p:spPr>
              <a:xfrm>
                <a:off x="8626787" y="1816606"/>
                <a:ext cx="134204" cy="59774"/>
              </a:xfrm>
              <a:custGeom>
                <a:avLst/>
                <a:gdLst/>
                <a:ahLst/>
                <a:cxnLst/>
                <a:rect l="l" t="t" r="r" b="b"/>
                <a:pathLst>
                  <a:path w="134204" h="59774" extrusionOk="0">
                    <a:moveTo>
                      <a:pt x="42" y="44094"/>
                    </a:moveTo>
                    <a:cubicBezTo>
                      <a:pt x="1515" y="35207"/>
                      <a:pt x="27367" y="51133"/>
                      <a:pt x="59246" y="43130"/>
                    </a:cubicBezTo>
                    <a:cubicBezTo>
                      <a:pt x="95210" y="34115"/>
                      <a:pt x="110145" y="9436"/>
                      <a:pt x="115904" y="214"/>
                    </a:cubicBezTo>
                    <a:cubicBezTo>
                      <a:pt x="116976" y="-1507"/>
                      <a:pt x="135595" y="7641"/>
                      <a:pt x="134122" y="10213"/>
                    </a:cubicBezTo>
                    <a:cubicBezTo>
                      <a:pt x="114431" y="45534"/>
                      <a:pt x="80811" y="56203"/>
                      <a:pt x="59982" y="58788"/>
                    </a:cubicBezTo>
                    <a:cubicBezTo>
                      <a:pt x="23617" y="63302"/>
                      <a:pt x="-1164" y="51260"/>
                      <a:pt x="42" y="44094"/>
                    </a:cubicBezTo>
                    <a:close/>
                  </a:path>
                </a:pathLst>
              </a:custGeom>
              <a:solidFill>
                <a:srgbClr val="000000">
                  <a:alpha val="1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9" name="Google Shape;1849;p8"/>
              <p:cNvSpPr/>
              <p:nvPr/>
            </p:nvSpPr>
            <p:spPr>
              <a:xfrm>
                <a:off x="8623518" y="1754088"/>
                <a:ext cx="129289" cy="112300"/>
              </a:xfrm>
              <a:custGeom>
                <a:avLst/>
                <a:gdLst/>
                <a:ahLst/>
                <a:cxnLst/>
                <a:rect l="l" t="t" r="r" b="b"/>
                <a:pathLst>
                  <a:path w="129289" h="112300" extrusionOk="0">
                    <a:moveTo>
                      <a:pt x="230" y="109989"/>
                    </a:moveTo>
                    <a:cubicBezTo>
                      <a:pt x="-3789" y="101932"/>
                      <a:pt x="45838" y="81552"/>
                      <a:pt x="72359" y="62076"/>
                    </a:cubicBezTo>
                    <a:cubicBezTo>
                      <a:pt x="102229" y="40143"/>
                      <a:pt x="106716" y="11646"/>
                      <a:pt x="108591" y="930"/>
                    </a:cubicBezTo>
                    <a:cubicBezTo>
                      <a:pt x="108927" y="-1072"/>
                      <a:pt x="129621" y="361"/>
                      <a:pt x="129286" y="3295"/>
                    </a:cubicBezTo>
                    <a:cubicBezTo>
                      <a:pt x="124330" y="43451"/>
                      <a:pt x="97273" y="66034"/>
                      <a:pt x="78923" y="76315"/>
                    </a:cubicBezTo>
                    <a:cubicBezTo>
                      <a:pt x="47044" y="94217"/>
                      <a:pt x="5386" y="120222"/>
                      <a:pt x="230" y="109989"/>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1850" name="Google Shape;1850;p8"/>
          <p:cNvSpPr/>
          <p:nvPr/>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008 Three columns">
  <p:cSld name="CUSTOM_8_1">
    <p:spTree>
      <p:nvGrpSpPr>
        <p:cNvPr id="1" name="Shape 1851"/>
        <p:cNvGrpSpPr/>
        <p:nvPr/>
      </p:nvGrpSpPr>
      <p:grpSpPr>
        <a:xfrm>
          <a:off x="0" y="0"/>
          <a:ext cx="0" cy="0"/>
          <a:chOff x="0" y="0"/>
          <a:chExt cx="0" cy="0"/>
        </a:xfrm>
      </p:grpSpPr>
      <p:sp>
        <p:nvSpPr>
          <p:cNvPr id="1852" name="Google Shape;1852;p9"/>
          <p:cNvSpPr/>
          <p:nvPr/>
        </p:nvSpPr>
        <p:spPr>
          <a:xfrm flipH="1">
            <a:off x="9842853" y="0"/>
            <a:ext cx="2349147" cy="2105640"/>
          </a:xfrm>
          <a:custGeom>
            <a:avLst/>
            <a:gdLst/>
            <a:ahLst/>
            <a:cxnLst/>
            <a:rect l="l" t="t" r="r" b="b"/>
            <a:pathLst>
              <a:path w="3454628" h="3096529" extrusionOk="0">
                <a:moveTo>
                  <a:pt x="0" y="0"/>
                </a:moveTo>
                <a:lnTo>
                  <a:pt x="0" y="3050108"/>
                </a:lnTo>
                <a:cubicBezTo>
                  <a:pt x="1043777" y="3177282"/>
                  <a:pt x="2133742" y="3057915"/>
                  <a:pt x="2757981" y="2507583"/>
                </a:cubicBezTo>
                <a:cubicBezTo>
                  <a:pt x="3642653" y="1727649"/>
                  <a:pt x="3621441" y="888819"/>
                  <a:pt x="3049009" y="0"/>
                </a:cubicBezTo>
                <a:lnTo>
                  <a:pt x="0"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3" name="Google Shape;1853;p9"/>
          <p:cNvSpPr/>
          <p:nvPr/>
        </p:nvSpPr>
        <p:spPr>
          <a:xfrm flipH="1">
            <a:off x="-7297" y="2748802"/>
            <a:ext cx="3455494" cy="4114163"/>
          </a:xfrm>
          <a:custGeom>
            <a:avLst/>
            <a:gdLst/>
            <a:ahLst/>
            <a:cxnLst/>
            <a:rect l="l" t="t" r="r" b="b"/>
            <a:pathLst>
              <a:path w="4531796" h="5395624" extrusionOk="0">
                <a:moveTo>
                  <a:pt x="4531797" y="0"/>
                </a:moveTo>
                <a:cubicBezTo>
                  <a:pt x="2577990" y="78330"/>
                  <a:pt x="223903" y="3113512"/>
                  <a:pt x="5035" y="5064874"/>
                </a:cubicBezTo>
                <a:cubicBezTo>
                  <a:pt x="-7953" y="5180697"/>
                  <a:pt x="4558" y="5290897"/>
                  <a:pt x="38295" y="5395625"/>
                </a:cubicBezTo>
                <a:lnTo>
                  <a:pt x="4531797" y="5395625"/>
                </a:lnTo>
                <a:lnTo>
                  <a:pt x="4531797"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4" name="Google Shape;1854;p9"/>
          <p:cNvSpPr/>
          <p:nvPr/>
        </p:nvSpPr>
        <p:spPr>
          <a:xfrm>
            <a:off x="4646200" y="1592250"/>
            <a:ext cx="2793093" cy="4617646"/>
          </a:xfrm>
          <a:custGeom>
            <a:avLst/>
            <a:gdLst/>
            <a:ahLst/>
            <a:cxnLst/>
            <a:rect l="l" t="t" r="r" b="b"/>
            <a:pathLst>
              <a:path w="8660753" h="2837263" extrusionOk="0">
                <a:moveTo>
                  <a:pt x="0" y="0"/>
                </a:moveTo>
                <a:lnTo>
                  <a:pt x="8660754" y="0"/>
                </a:lnTo>
                <a:lnTo>
                  <a:pt x="8660754" y="2837263"/>
                </a:lnTo>
                <a:lnTo>
                  <a:pt x="0" y="2837263"/>
                </a:lnTo>
                <a:lnTo>
                  <a:pt x="0" y="0"/>
                </a:lnTo>
                <a:close/>
              </a:path>
            </a:pathLst>
          </a:custGeom>
          <a:noFill/>
          <a:ln w="38100" cap="rnd" cmpd="sng">
            <a:solidFill>
              <a:schemeClr val="accen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rgbClr val="000000"/>
              </a:solidFill>
              <a:latin typeface="Calibri"/>
              <a:ea typeface="Calibri"/>
              <a:cs typeface="Calibri"/>
              <a:sym typeface="Calibri"/>
            </a:endParaRPr>
          </a:p>
        </p:txBody>
      </p:sp>
      <p:sp>
        <p:nvSpPr>
          <p:cNvPr id="1855" name="Google Shape;1855;p9"/>
          <p:cNvSpPr/>
          <p:nvPr/>
        </p:nvSpPr>
        <p:spPr>
          <a:xfrm>
            <a:off x="1121950" y="1592250"/>
            <a:ext cx="2793093" cy="4617646"/>
          </a:xfrm>
          <a:custGeom>
            <a:avLst/>
            <a:gdLst/>
            <a:ahLst/>
            <a:cxnLst/>
            <a:rect l="l" t="t" r="r" b="b"/>
            <a:pathLst>
              <a:path w="8660753" h="2837263" extrusionOk="0">
                <a:moveTo>
                  <a:pt x="0" y="0"/>
                </a:moveTo>
                <a:lnTo>
                  <a:pt x="8660754" y="0"/>
                </a:lnTo>
                <a:lnTo>
                  <a:pt x="8660754" y="2837263"/>
                </a:lnTo>
                <a:lnTo>
                  <a:pt x="0" y="2837263"/>
                </a:lnTo>
                <a:lnTo>
                  <a:pt x="0" y="0"/>
                </a:lnTo>
                <a:close/>
              </a:path>
            </a:pathLst>
          </a:custGeom>
          <a:noFill/>
          <a:ln w="38100" cap="rnd" cmpd="sng">
            <a:solidFill>
              <a:schemeClr val="accen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rgbClr val="000000"/>
              </a:solidFill>
              <a:latin typeface="Calibri"/>
              <a:ea typeface="Calibri"/>
              <a:cs typeface="Calibri"/>
              <a:sym typeface="Calibri"/>
            </a:endParaRPr>
          </a:p>
        </p:txBody>
      </p:sp>
      <p:sp>
        <p:nvSpPr>
          <p:cNvPr id="1856" name="Google Shape;1856;p9"/>
          <p:cNvSpPr/>
          <p:nvPr/>
        </p:nvSpPr>
        <p:spPr>
          <a:xfrm>
            <a:off x="8170450" y="1592250"/>
            <a:ext cx="2793093" cy="4617646"/>
          </a:xfrm>
          <a:custGeom>
            <a:avLst/>
            <a:gdLst/>
            <a:ahLst/>
            <a:cxnLst/>
            <a:rect l="l" t="t" r="r" b="b"/>
            <a:pathLst>
              <a:path w="8660753" h="2837263" extrusionOk="0">
                <a:moveTo>
                  <a:pt x="0" y="0"/>
                </a:moveTo>
                <a:lnTo>
                  <a:pt x="8660754" y="0"/>
                </a:lnTo>
                <a:lnTo>
                  <a:pt x="8660754" y="2837263"/>
                </a:lnTo>
                <a:lnTo>
                  <a:pt x="0" y="2837263"/>
                </a:lnTo>
                <a:lnTo>
                  <a:pt x="0" y="0"/>
                </a:lnTo>
                <a:close/>
              </a:path>
            </a:pathLst>
          </a:custGeom>
          <a:noFill/>
          <a:ln w="38100" cap="rnd" cmpd="sng">
            <a:solidFill>
              <a:schemeClr val="accen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rgbClr val="000000"/>
              </a:solidFill>
              <a:latin typeface="Calibri"/>
              <a:ea typeface="Calibri"/>
              <a:cs typeface="Calibri"/>
              <a:sym typeface="Calibri"/>
            </a:endParaRPr>
          </a:p>
        </p:txBody>
      </p:sp>
      <p:sp>
        <p:nvSpPr>
          <p:cNvPr id="1857" name="Google Shape;1857;p9"/>
          <p:cNvSpPr txBox="1">
            <a:spLocks noGrp="1"/>
          </p:cNvSpPr>
          <p:nvPr>
            <p:ph type="subTitle" idx="1"/>
          </p:nvPr>
        </p:nvSpPr>
        <p:spPr>
          <a:xfrm>
            <a:off x="1189052" y="3563475"/>
            <a:ext cx="2658900" cy="6069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SzPts val="2100"/>
              <a:buNone/>
              <a:defRPr sz="2100">
                <a:solidFill>
                  <a:schemeClr val="accent6"/>
                </a:solidFill>
                <a:latin typeface="Calistoga"/>
                <a:ea typeface="Calistoga"/>
                <a:cs typeface="Calistoga"/>
                <a:sym typeface="Calistoga"/>
              </a:defRPr>
            </a:lvl1pPr>
            <a:lvl2pPr lvl="1" rtl="0">
              <a:spcBef>
                <a:spcPts val="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1858" name="Google Shape;1858;p9"/>
          <p:cNvSpPr txBox="1">
            <a:spLocks noGrp="1"/>
          </p:cNvSpPr>
          <p:nvPr>
            <p:ph type="subTitle" idx="2"/>
          </p:nvPr>
        </p:nvSpPr>
        <p:spPr>
          <a:xfrm>
            <a:off x="4713302" y="3563475"/>
            <a:ext cx="2658900" cy="6069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SzPts val="2100"/>
              <a:buNone/>
              <a:defRPr sz="2100">
                <a:solidFill>
                  <a:schemeClr val="accent6"/>
                </a:solidFill>
                <a:latin typeface="Calistoga"/>
                <a:ea typeface="Calistoga"/>
                <a:cs typeface="Calistoga"/>
                <a:sym typeface="Calistoga"/>
              </a:defRPr>
            </a:lvl1pPr>
            <a:lvl2pPr lvl="1" rtl="0">
              <a:spcBef>
                <a:spcPts val="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1859" name="Google Shape;1859;p9"/>
          <p:cNvSpPr txBox="1">
            <a:spLocks noGrp="1"/>
          </p:cNvSpPr>
          <p:nvPr>
            <p:ph type="subTitle" idx="3"/>
          </p:nvPr>
        </p:nvSpPr>
        <p:spPr>
          <a:xfrm>
            <a:off x="8237552" y="3563475"/>
            <a:ext cx="2658600" cy="6069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SzPts val="2100"/>
              <a:buNone/>
              <a:defRPr sz="2100">
                <a:solidFill>
                  <a:schemeClr val="accent6"/>
                </a:solidFill>
                <a:latin typeface="Calistoga"/>
                <a:ea typeface="Calistoga"/>
                <a:cs typeface="Calistoga"/>
                <a:sym typeface="Calistoga"/>
              </a:defRPr>
            </a:lvl1pPr>
            <a:lvl2pPr lvl="1" rtl="0">
              <a:spcBef>
                <a:spcPts val="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1860" name="Google Shape;1860;p9"/>
          <p:cNvSpPr txBox="1">
            <a:spLocks noGrp="1"/>
          </p:cNvSpPr>
          <p:nvPr>
            <p:ph type="title"/>
          </p:nvPr>
        </p:nvSpPr>
        <p:spPr>
          <a:xfrm>
            <a:off x="1189050" y="440975"/>
            <a:ext cx="9707400" cy="763500"/>
          </a:xfrm>
          <a:prstGeom prst="rect">
            <a:avLst/>
          </a:prstGeom>
        </p:spPr>
        <p:txBody>
          <a:bodyPr spcFirstLastPara="1" wrap="square" lIns="121900" tIns="121900" rIns="121900" bIns="121900" anchor="ctr"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1861" name="Google Shape;1861;p9"/>
          <p:cNvSpPr txBox="1">
            <a:spLocks noGrp="1"/>
          </p:cNvSpPr>
          <p:nvPr>
            <p:ph type="body" idx="4"/>
          </p:nvPr>
        </p:nvSpPr>
        <p:spPr>
          <a:xfrm>
            <a:off x="1189050" y="4129182"/>
            <a:ext cx="2658900" cy="1664100"/>
          </a:xfrm>
          <a:prstGeom prst="rect">
            <a:avLst/>
          </a:prstGeom>
        </p:spPr>
        <p:txBody>
          <a:bodyPr spcFirstLastPara="1" wrap="square" lIns="121900" tIns="121900" rIns="121900" bIns="121900" anchor="t" anchorCtr="0">
            <a:noAutofit/>
          </a:bodyPr>
          <a:lstStyle>
            <a:lvl1pPr marL="457200" lvl="0" indent="-336550" algn="ctr" rtl="0">
              <a:spcBef>
                <a:spcPts val="0"/>
              </a:spcBef>
              <a:spcAft>
                <a:spcPts val="0"/>
              </a:spcAft>
              <a:buSzPts val="1700"/>
              <a:buChar char="●"/>
              <a:defRPr sz="1700"/>
            </a:lvl1pPr>
            <a:lvl2pPr marL="914400" lvl="1" indent="-336550" rtl="0">
              <a:spcBef>
                <a:spcPts val="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1862" name="Google Shape;1862;p9"/>
          <p:cNvSpPr txBox="1">
            <a:spLocks noGrp="1"/>
          </p:cNvSpPr>
          <p:nvPr>
            <p:ph type="body" idx="5"/>
          </p:nvPr>
        </p:nvSpPr>
        <p:spPr>
          <a:xfrm>
            <a:off x="4713300" y="4129182"/>
            <a:ext cx="2658900" cy="1660800"/>
          </a:xfrm>
          <a:prstGeom prst="rect">
            <a:avLst/>
          </a:prstGeom>
        </p:spPr>
        <p:txBody>
          <a:bodyPr spcFirstLastPara="1" wrap="square" lIns="121900" tIns="121900" rIns="121900" bIns="121900" anchor="t" anchorCtr="0">
            <a:noAutofit/>
          </a:bodyPr>
          <a:lstStyle>
            <a:lvl1pPr marL="457200" lvl="0" indent="-336550" algn="ctr" rtl="0">
              <a:spcBef>
                <a:spcPts val="0"/>
              </a:spcBef>
              <a:spcAft>
                <a:spcPts val="0"/>
              </a:spcAft>
              <a:buSzPts val="1700"/>
              <a:buChar char="●"/>
              <a:defRPr sz="1700"/>
            </a:lvl1pPr>
            <a:lvl2pPr marL="914400" lvl="1" indent="-336550" rtl="0">
              <a:spcBef>
                <a:spcPts val="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1863" name="Google Shape;1863;p9"/>
          <p:cNvSpPr txBox="1">
            <a:spLocks noGrp="1"/>
          </p:cNvSpPr>
          <p:nvPr>
            <p:ph type="body" idx="6"/>
          </p:nvPr>
        </p:nvSpPr>
        <p:spPr>
          <a:xfrm>
            <a:off x="8237550" y="4129182"/>
            <a:ext cx="2658900" cy="1660800"/>
          </a:xfrm>
          <a:prstGeom prst="rect">
            <a:avLst/>
          </a:prstGeom>
        </p:spPr>
        <p:txBody>
          <a:bodyPr spcFirstLastPara="1" wrap="square" lIns="121900" tIns="121900" rIns="121900" bIns="121900" anchor="t" anchorCtr="0">
            <a:noAutofit/>
          </a:bodyPr>
          <a:lstStyle>
            <a:lvl1pPr marL="457200" lvl="0" indent="-336550" algn="ctr" rtl="0">
              <a:spcBef>
                <a:spcPts val="0"/>
              </a:spcBef>
              <a:spcAft>
                <a:spcPts val="0"/>
              </a:spcAft>
              <a:buSzPts val="1700"/>
              <a:buChar char="●"/>
              <a:defRPr sz="1700"/>
            </a:lvl1pPr>
            <a:lvl2pPr marL="914400" lvl="1" indent="-336550" rtl="0">
              <a:spcBef>
                <a:spcPts val="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grpSp>
        <p:nvGrpSpPr>
          <p:cNvPr id="1864" name="Google Shape;1864;p9"/>
          <p:cNvGrpSpPr/>
          <p:nvPr/>
        </p:nvGrpSpPr>
        <p:grpSpPr>
          <a:xfrm>
            <a:off x="10412703" y="6085244"/>
            <a:ext cx="1141888" cy="528437"/>
            <a:chOff x="8158221" y="3772894"/>
            <a:chExt cx="932458" cy="431518"/>
          </a:xfrm>
        </p:grpSpPr>
        <p:grpSp>
          <p:nvGrpSpPr>
            <p:cNvPr id="1865" name="Google Shape;1865;p9"/>
            <p:cNvGrpSpPr/>
            <p:nvPr/>
          </p:nvGrpSpPr>
          <p:grpSpPr>
            <a:xfrm>
              <a:off x="8158221" y="3772894"/>
              <a:ext cx="817267" cy="431518"/>
              <a:chOff x="8158221" y="3772894"/>
              <a:chExt cx="817267" cy="431518"/>
            </a:xfrm>
          </p:grpSpPr>
          <p:sp>
            <p:nvSpPr>
              <p:cNvPr id="1866" name="Google Shape;1866;p9"/>
              <p:cNvSpPr/>
              <p:nvPr/>
            </p:nvSpPr>
            <p:spPr>
              <a:xfrm>
                <a:off x="8158248" y="3772947"/>
                <a:ext cx="817240" cy="431465"/>
              </a:xfrm>
              <a:custGeom>
                <a:avLst/>
                <a:gdLst/>
                <a:ahLst/>
                <a:cxnLst/>
                <a:rect l="l" t="t" r="r" b="b"/>
                <a:pathLst>
                  <a:path w="817240" h="431465" extrusionOk="0">
                    <a:moveTo>
                      <a:pt x="817240" y="227088"/>
                    </a:moveTo>
                    <a:cubicBezTo>
                      <a:pt x="817240" y="227088"/>
                      <a:pt x="787438" y="281852"/>
                      <a:pt x="722675" y="330996"/>
                    </a:cubicBezTo>
                    <a:cubicBezTo>
                      <a:pt x="652756" y="384119"/>
                      <a:pt x="542585" y="431924"/>
                      <a:pt x="401206" y="431462"/>
                    </a:cubicBezTo>
                    <a:cubicBezTo>
                      <a:pt x="197542" y="430799"/>
                      <a:pt x="0" y="174388"/>
                      <a:pt x="0" y="174388"/>
                    </a:cubicBezTo>
                    <a:cubicBezTo>
                      <a:pt x="0" y="174388"/>
                      <a:pt x="79604" y="112833"/>
                      <a:pt x="177919" y="64827"/>
                    </a:cubicBezTo>
                    <a:cubicBezTo>
                      <a:pt x="257148" y="26177"/>
                      <a:pt x="351780" y="-1154"/>
                      <a:pt x="401206" y="38"/>
                    </a:cubicBezTo>
                    <a:cubicBezTo>
                      <a:pt x="470121" y="1698"/>
                      <a:pt x="576340" y="23438"/>
                      <a:pt x="654296" y="72488"/>
                    </a:cubicBezTo>
                    <a:cubicBezTo>
                      <a:pt x="753215" y="134699"/>
                      <a:pt x="817240" y="227088"/>
                      <a:pt x="817240" y="227088"/>
                    </a:cubicBezTo>
                    <a:close/>
                  </a:path>
                </a:pathLst>
              </a:custGeom>
              <a:solidFill>
                <a:srgbClr val="693C1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7" name="Google Shape;1867;p9"/>
              <p:cNvSpPr/>
              <p:nvPr/>
            </p:nvSpPr>
            <p:spPr>
              <a:xfrm>
                <a:off x="8158221" y="3772894"/>
                <a:ext cx="678701" cy="431498"/>
              </a:xfrm>
              <a:custGeom>
                <a:avLst/>
                <a:gdLst/>
                <a:ahLst/>
                <a:cxnLst/>
                <a:rect l="l" t="t" r="r" b="b"/>
                <a:pathLst>
                  <a:path w="678701" h="431498" extrusionOk="0">
                    <a:moveTo>
                      <a:pt x="401166" y="37"/>
                    </a:moveTo>
                    <a:cubicBezTo>
                      <a:pt x="351740" y="-1148"/>
                      <a:pt x="257109" y="26210"/>
                      <a:pt x="177946" y="64867"/>
                    </a:cubicBezTo>
                    <a:cubicBezTo>
                      <a:pt x="79631" y="112873"/>
                      <a:pt x="0" y="174434"/>
                      <a:pt x="0" y="174434"/>
                    </a:cubicBezTo>
                    <a:cubicBezTo>
                      <a:pt x="0" y="174434"/>
                      <a:pt x="197502" y="430825"/>
                      <a:pt x="401166" y="431495"/>
                    </a:cubicBezTo>
                    <a:cubicBezTo>
                      <a:pt x="516091" y="431870"/>
                      <a:pt x="609853" y="400259"/>
                      <a:pt x="678701" y="359942"/>
                    </a:cubicBezTo>
                    <a:cubicBezTo>
                      <a:pt x="672673" y="302452"/>
                      <a:pt x="655796" y="228501"/>
                      <a:pt x="611930" y="165158"/>
                    </a:cubicBezTo>
                    <a:cubicBezTo>
                      <a:pt x="560695" y="91107"/>
                      <a:pt x="479457" y="35934"/>
                      <a:pt x="418177" y="1062"/>
                    </a:cubicBezTo>
                    <a:cubicBezTo>
                      <a:pt x="412485" y="687"/>
                      <a:pt x="406524" y="171"/>
                      <a:pt x="401166" y="37"/>
                    </a:cubicBezTo>
                    <a:close/>
                  </a:path>
                </a:pathLst>
              </a:custGeom>
              <a:solidFill>
                <a:srgbClr val="8C68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8" name="Google Shape;1868;p9"/>
              <p:cNvSpPr/>
              <p:nvPr/>
            </p:nvSpPr>
            <p:spPr>
              <a:xfrm>
                <a:off x="8158221" y="3831137"/>
                <a:ext cx="531428" cy="373255"/>
              </a:xfrm>
              <a:custGeom>
                <a:avLst/>
                <a:gdLst/>
                <a:ahLst/>
                <a:cxnLst/>
                <a:rect l="l" t="t" r="r" b="b"/>
                <a:pathLst>
                  <a:path w="531428" h="373255" extrusionOk="0">
                    <a:moveTo>
                      <a:pt x="193350" y="0"/>
                    </a:moveTo>
                    <a:cubicBezTo>
                      <a:pt x="188260" y="2324"/>
                      <a:pt x="182902" y="4199"/>
                      <a:pt x="177946" y="6624"/>
                    </a:cubicBezTo>
                    <a:cubicBezTo>
                      <a:pt x="79631" y="54630"/>
                      <a:pt x="0" y="116191"/>
                      <a:pt x="0" y="116191"/>
                    </a:cubicBezTo>
                    <a:cubicBezTo>
                      <a:pt x="0" y="116191"/>
                      <a:pt x="197502" y="372582"/>
                      <a:pt x="401166" y="373252"/>
                    </a:cubicBezTo>
                    <a:cubicBezTo>
                      <a:pt x="448315" y="373406"/>
                      <a:pt x="491579" y="367854"/>
                      <a:pt x="531428" y="358880"/>
                    </a:cubicBezTo>
                    <a:cubicBezTo>
                      <a:pt x="528883" y="300627"/>
                      <a:pt x="518168" y="218753"/>
                      <a:pt x="479659" y="170318"/>
                    </a:cubicBezTo>
                    <a:cubicBezTo>
                      <a:pt x="404180" y="75425"/>
                      <a:pt x="279276" y="24633"/>
                      <a:pt x="193350" y="0"/>
                    </a:cubicBezTo>
                    <a:close/>
                  </a:path>
                </a:pathLst>
              </a:custGeom>
              <a:solidFill>
                <a:srgbClr val="9F81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9" name="Google Shape;1869;p9"/>
              <p:cNvSpPr/>
              <p:nvPr/>
            </p:nvSpPr>
            <p:spPr>
              <a:xfrm>
                <a:off x="8213058" y="3917531"/>
                <a:ext cx="401211" cy="227504"/>
              </a:xfrm>
              <a:custGeom>
                <a:avLst/>
                <a:gdLst/>
                <a:ahLst/>
                <a:cxnLst/>
                <a:rect l="l" t="t" r="r" b="b"/>
                <a:pathLst>
                  <a:path w="401211" h="227504" extrusionOk="0">
                    <a:moveTo>
                      <a:pt x="0" y="39066"/>
                    </a:moveTo>
                    <a:cubicBezTo>
                      <a:pt x="0" y="39066"/>
                      <a:pt x="115675" y="159021"/>
                      <a:pt x="212786" y="198487"/>
                    </a:cubicBezTo>
                    <a:cubicBezTo>
                      <a:pt x="309896" y="237954"/>
                      <a:pt x="358853" y="238202"/>
                      <a:pt x="386848" y="192822"/>
                    </a:cubicBezTo>
                    <a:cubicBezTo>
                      <a:pt x="424956" y="131026"/>
                      <a:pt x="385576" y="52058"/>
                      <a:pt x="288465" y="12591"/>
                    </a:cubicBezTo>
                    <a:cubicBezTo>
                      <a:pt x="191355" y="-26882"/>
                      <a:pt x="0" y="39066"/>
                      <a:pt x="0" y="39066"/>
                    </a:cubicBezTo>
                    <a:close/>
                  </a:path>
                </a:pathLst>
              </a:custGeom>
              <a:solidFill>
                <a:srgbClr val="A88C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0" name="Google Shape;1870;p9"/>
              <p:cNvSpPr/>
              <p:nvPr/>
            </p:nvSpPr>
            <p:spPr>
              <a:xfrm>
                <a:off x="8215195" y="4011340"/>
                <a:ext cx="318140" cy="178776"/>
              </a:xfrm>
              <a:custGeom>
                <a:avLst/>
                <a:gdLst/>
                <a:ahLst/>
                <a:cxnLst/>
                <a:rect l="l" t="t" r="r" b="b"/>
                <a:pathLst>
                  <a:path w="318140" h="178776" extrusionOk="0">
                    <a:moveTo>
                      <a:pt x="0" y="0"/>
                    </a:moveTo>
                    <a:cubicBezTo>
                      <a:pt x="45294" y="47229"/>
                      <a:pt x="113137" y="109366"/>
                      <a:pt x="192232" y="150648"/>
                    </a:cubicBezTo>
                    <a:cubicBezTo>
                      <a:pt x="258065" y="175006"/>
                      <a:pt x="318141" y="178777"/>
                      <a:pt x="318141" y="178777"/>
                    </a:cubicBezTo>
                    <a:cubicBezTo>
                      <a:pt x="318141" y="178777"/>
                      <a:pt x="224044" y="155129"/>
                      <a:pt x="146757" y="104270"/>
                    </a:cubicBezTo>
                    <a:cubicBezTo>
                      <a:pt x="70408" y="54040"/>
                      <a:pt x="2766" y="2123"/>
                      <a:pt x="0" y="0"/>
                    </a:cubicBezTo>
                    <a:close/>
                  </a:path>
                </a:pathLst>
              </a:custGeom>
              <a:solidFill>
                <a:srgbClr val="D4BC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871" name="Google Shape;1871;p9"/>
            <p:cNvGrpSpPr/>
            <p:nvPr/>
          </p:nvGrpSpPr>
          <p:grpSpPr>
            <a:xfrm>
              <a:off x="8213058" y="3814400"/>
              <a:ext cx="877621" cy="335419"/>
              <a:chOff x="8213058" y="3814400"/>
              <a:chExt cx="877621" cy="335419"/>
            </a:xfrm>
          </p:grpSpPr>
          <p:sp>
            <p:nvSpPr>
              <p:cNvPr id="1872" name="Google Shape;1872;p9"/>
              <p:cNvSpPr/>
              <p:nvPr/>
            </p:nvSpPr>
            <p:spPr>
              <a:xfrm>
                <a:off x="8225864" y="3952324"/>
                <a:ext cx="864815" cy="60389"/>
              </a:xfrm>
              <a:custGeom>
                <a:avLst/>
                <a:gdLst/>
                <a:ahLst/>
                <a:cxnLst/>
                <a:rect l="l" t="t" r="r" b="b"/>
                <a:pathLst>
                  <a:path w="864815" h="60389" extrusionOk="0">
                    <a:moveTo>
                      <a:pt x="0" y="0"/>
                    </a:moveTo>
                    <a:cubicBezTo>
                      <a:pt x="0" y="0"/>
                      <a:pt x="140307" y="40070"/>
                      <a:pt x="380271" y="54911"/>
                    </a:cubicBezTo>
                    <a:cubicBezTo>
                      <a:pt x="620167" y="69752"/>
                      <a:pt x="864751" y="49741"/>
                      <a:pt x="864751" y="49741"/>
                    </a:cubicBezTo>
                    <a:cubicBezTo>
                      <a:pt x="864751" y="49741"/>
                      <a:pt x="865353" y="42387"/>
                      <a:pt x="862876" y="36969"/>
                    </a:cubicBezTo>
                    <a:cubicBezTo>
                      <a:pt x="860398" y="31551"/>
                      <a:pt x="851289" y="25778"/>
                      <a:pt x="851289" y="25778"/>
                    </a:cubicBezTo>
                    <a:cubicBezTo>
                      <a:pt x="851289" y="25778"/>
                      <a:pt x="618024" y="49707"/>
                      <a:pt x="379869" y="40733"/>
                    </a:cubicBezTo>
                    <a:cubicBezTo>
                      <a:pt x="151291" y="32113"/>
                      <a:pt x="0" y="0"/>
                      <a:pt x="0"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3" name="Google Shape;1873;p9"/>
              <p:cNvSpPr/>
              <p:nvPr/>
            </p:nvSpPr>
            <p:spPr>
              <a:xfrm>
                <a:off x="8698021" y="4009190"/>
                <a:ext cx="113250" cy="139403"/>
              </a:xfrm>
              <a:custGeom>
                <a:avLst/>
                <a:gdLst/>
                <a:ahLst/>
                <a:cxnLst/>
                <a:rect l="l" t="t" r="r" b="b"/>
                <a:pathLst>
                  <a:path w="113250" h="139403" extrusionOk="0">
                    <a:moveTo>
                      <a:pt x="113251" y="0"/>
                    </a:moveTo>
                    <a:cubicBezTo>
                      <a:pt x="113251" y="0"/>
                      <a:pt x="111577" y="37974"/>
                      <a:pt x="83314" y="72826"/>
                    </a:cubicBezTo>
                    <a:cubicBezTo>
                      <a:pt x="54984" y="107679"/>
                      <a:pt x="0" y="139404"/>
                      <a:pt x="0" y="139404"/>
                    </a:cubicBezTo>
                    <a:cubicBezTo>
                      <a:pt x="0" y="139404"/>
                      <a:pt x="49894" y="101698"/>
                      <a:pt x="74608" y="67067"/>
                    </a:cubicBezTo>
                    <a:cubicBezTo>
                      <a:pt x="99253" y="32428"/>
                      <a:pt x="98785" y="857"/>
                      <a:pt x="98785" y="857"/>
                    </a:cubicBezTo>
                    <a:lnTo>
                      <a:pt x="113251" y="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4" name="Google Shape;1874;p9"/>
              <p:cNvSpPr/>
              <p:nvPr/>
            </p:nvSpPr>
            <p:spPr>
              <a:xfrm>
                <a:off x="8294578" y="3908658"/>
                <a:ext cx="147942" cy="78532"/>
              </a:xfrm>
              <a:custGeom>
                <a:avLst/>
                <a:gdLst/>
                <a:ahLst/>
                <a:cxnLst/>
                <a:rect l="l" t="t" r="r" b="b"/>
                <a:pathLst>
                  <a:path w="147942" h="78532" extrusionOk="0">
                    <a:moveTo>
                      <a:pt x="124301" y="76235"/>
                    </a:moveTo>
                    <a:cubicBezTo>
                      <a:pt x="124301" y="76235"/>
                      <a:pt x="114992" y="59525"/>
                      <a:pt x="83849" y="40465"/>
                    </a:cubicBezTo>
                    <a:cubicBezTo>
                      <a:pt x="52774" y="21404"/>
                      <a:pt x="0" y="0"/>
                      <a:pt x="0" y="0"/>
                    </a:cubicBezTo>
                    <a:cubicBezTo>
                      <a:pt x="0" y="0"/>
                      <a:pt x="50430" y="12618"/>
                      <a:pt x="87399" y="32247"/>
                    </a:cubicBezTo>
                    <a:cubicBezTo>
                      <a:pt x="124368" y="51884"/>
                      <a:pt x="147942" y="78532"/>
                      <a:pt x="147942" y="78532"/>
                    </a:cubicBezTo>
                    <a:lnTo>
                      <a:pt x="124301" y="76235"/>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5" name="Google Shape;1875;p9"/>
              <p:cNvSpPr/>
              <p:nvPr/>
            </p:nvSpPr>
            <p:spPr>
              <a:xfrm>
                <a:off x="8311656" y="3992722"/>
                <a:ext cx="127918" cy="48863"/>
              </a:xfrm>
              <a:custGeom>
                <a:avLst/>
                <a:gdLst/>
                <a:ahLst/>
                <a:cxnLst/>
                <a:rect l="l" t="t" r="r" b="b"/>
                <a:pathLst>
                  <a:path w="127918" h="48863" extrusionOk="0">
                    <a:moveTo>
                      <a:pt x="127918" y="2599"/>
                    </a:moveTo>
                    <a:cubicBezTo>
                      <a:pt x="127918" y="2599"/>
                      <a:pt x="98182" y="22215"/>
                      <a:pt x="66169" y="33781"/>
                    </a:cubicBezTo>
                    <a:cubicBezTo>
                      <a:pt x="34156" y="45347"/>
                      <a:pt x="0" y="48863"/>
                      <a:pt x="0" y="48863"/>
                    </a:cubicBezTo>
                    <a:cubicBezTo>
                      <a:pt x="0" y="48863"/>
                      <a:pt x="36634" y="37806"/>
                      <a:pt x="63222" y="25590"/>
                    </a:cubicBezTo>
                    <a:cubicBezTo>
                      <a:pt x="89877" y="13381"/>
                      <a:pt x="106486" y="0"/>
                      <a:pt x="106486" y="0"/>
                    </a:cubicBezTo>
                    <a:lnTo>
                      <a:pt x="127918" y="2599"/>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6" name="Google Shape;1876;p9"/>
              <p:cNvSpPr/>
              <p:nvPr/>
            </p:nvSpPr>
            <p:spPr>
              <a:xfrm>
                <a:off x="8456919" y="4003632"/>
                <a:ext cx="197569" cy="132230"/>
              </a:xfrm>
              <a:custGeom>
                <a:avLst/>
                <a:gdLst/>
                <a:ahLst/>
                <a:cxnLst/>
                <a:rect l="l" t="t" r="r" b="b"/>
                <a:pathLst>
                  <a:path w="197569" h="132230" extrusionOk="0">
                    <a:moveTo>
                      <a:pt x="197569" y="134"/>
                    </a:moveTo>
                    <a:cubicBezTo>
                      <a:pt x="197569" y="134"/>
                      <a:pt x="172119" y="45320"/>
                      <a:pt x="123899" y="78351"/>
                    </a:cubicBezTo>
                    <a:cubicBezTo>
                      <a:pt x="75679" y="111382"/>
                      <a:pt x="0" y="132231"/>
                      <a:pt x="0" y="132231"/>
                    </a:cubicBezTo>
                    <a:cubicBezTo>
                      <a:pt x="0" y="132231"/>
                      <a:pt x="73000" y="101852"/>
                      <a:pt x="116600" y="68774"/>
                    </a:cubicBezTo>
                    <a:cubicBezTo>
                      <a:pt x="160198" y="35696"/>
                      <a:pt x="181898" y="0"/>
                      <a:pt x="181898" y="0"/>
                    </a:cubicBezTo>
                    <a:lnTo>
                      <a:pt x="197569" y="13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7" name="Google Shape;1877;p9"/>
              <p:cNvSpPr/>
              <p:nvPr/>
            </p:nvSpPr>
            <p:spPr>
              <a:xfrm>
                <a:off x="8453034" y="3866164"/>
                <a:ext cx="213575" cy="135452"/>
              </a:xfrm>
              <a:custGeom>
                <a:avLst/>
                <a:gdLst/>
                <a:ahLst/>
                <a:cxnLst/>
                <a:rect l="l" t="t" r="r" b="b"/>
                <a:pathLst>
                  <a:path w="213575" h="135452" extrusionOk="0">
                    <a:moveTo>
                      <a:pt x="0" y="0"/>
                    </a:moveTo>
                    <a:cubicBezTo>
                      <a:pt x="0" y="0"/>
                      <a:pt x="60075" y="11754"/>
                      <a:pt x="114925" y="45635"/>
                    </a:cubicBezTo>
                    <a:cubicBezTo>
                      <a:pt x="169776" y="79517"/>
                      <a:pt x="213576" y="135452"/>
                      <a:pt x="213576" y="135452"/>
                    </a:cubicBezTo>
                    <a:lnTo>
                      <a:pt x="191810" y="135064"/>
                    </a:lnTo>
                    <a:cubicBezTo>
                      <a:pt x="191810" y="135064"/>
                      <a:pt x="151426" y="89650"/>
                      <a:pt x="103473" y="55882"/>
                    </a:cubicBezTo>
                    <a:cubicBezTo>
                      <a:pt x="55521" y="22114"/>
                      <a:pt x="0" y="0"/>
                      <a:pt x="0"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8" name="Google Shape;1878;p9"/>
              <p:cNvSpPr/>
              <p:nvPr/>
            </p:nvSpPr>
            <p:spPr>
              <a:xfrm>
                <a:off x="8648796" y="3822055"/>
                <a:ext cx="165757" cy="183692"/>
              </a:xfrm>
              <a:custGeom>
                <a:avLst/>
                <a:gdLst/>
                <a:ahLst/>
                <a:cxnLst/>
                <a:rect l="l" t="t" r="r" b="b"/>
                <a:pathLst>
                  <a:path w="165757" h="183692" extrusionOk="0">
                    <a:moveTo>
                      <a:pt x="165757" y="183184"/>
                    </a:moveTo>
                    <a:cubicBezTo>
                      <a:pt x="165757" y="183184"/>
                      <a:pt x="149617" y="139879"/>
                      <a:pt x="108160" y="94083"/>
                    </a:cubicBezTo>
                    <a:cubicBezTo>
                      <a:pt x="66772" y="48287"/>
                      <a:pt x="0" y="0"/>
                      <a:pt x="0" y="0"/>
                    </a:cubicBezTo>
                    <a:cubicBezTo>
                      <a:pt x="0" y="0"/>
                      <a:pt x="60342" y="55293"/>
                      <a:pt x="96842" y="101216"/>
                    </a:cubicBezTo>
                    <a:cubicBezTo>
                      <a:pt x="133409" y="147139"/>
                      <a:pt x="146067" y="183692"/>
                      <a:pt x="146067" y="183692"/>
                    </a:cubicBezTo>
                    <a:lnTo>
                      <a:pt x="165757" y="18318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9" name="Google Shape;1879;p9"/>
              <p:cNvSpPr/>
              <p:nvPr/>
            </p:nvSpPr>
            <p:spPr>
              <a:xfrm>
                <a:off x="8213058" y="3956597"/>
                <a:ext cx="877620" cy="59714"/>
              </a:xfrm>
              <a:custGeom>
                <a:avLst/>
                <a:gdLst/>
                <a:ahLst/>
                <a:cxnLst/>
                <a:rect l="l" t="t" r="r" b="b"/>
                <a:pathLst>
                  <a:path w="877620" h="59714" extrusionOk="0">
                    <a:moveTo>
                      <a:pt x="0" y="0"/>
                    </a:moveTo>
                    <a:cubicBezTo>
                      <a:pt x="0" y="0"/>
                      <a:pt x="140321" y="40070"/>
                      <a:pt x="380217" y="54911"/>
                    </a:cubicBezTo>
                    <a:cubicBezTo>
                      <a:pt x="620180" y="69752"/>
                      <a:pt x="877556" y="45468"/>
                      <a:pt x="877556" y="45468"/>
                    </a:cubicBezTo>
                    <a:cubicBezTo>
                      <a:pt x="877556" y="45468"/>
                      <a:pt x="878159" y="38114"/>
                      <a:pt x="875681" y="32696"/>
                    </a:cubicBezTo>
                    <a:cubicBezTo>
                      <a:pt x="873203" y="27278"/>
                      <a:pt x="867578" y="23795"/>
                      <a:pt x="867578" y="23795"/>
                    </a:cubicBezTo>
                    <a:cubicBezTo>
                      <a:pt x="867578" y="23795"/>
                      <a:pt x="618037" y="49707"/>
                      <a:pt x="379882" y="40733"/>
                    </a:cubicBezTo>
                    <a:cubicBezTo>
                      <a:pt x="151305" y="32113"/>
                      <a:pt x="0" y="0"/>
                      <a:pt x="0"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0" name="Google Shape;1880;p9"/>
              <p:cNvSpPr/>
              <p:nvPr/>
            </p:nvSpPr>
            <p:spPr>
              <a:xfrm>
                <a:off x="8288215" y="3908698"/>
                <a:ext cx="152429" cy="80789"/>
              </a:xfrm>
              <a:custGeom>
                <a:avLst/>
                <a:gdLst/>
                <a:ahLst/>
                <a:cxnLst/>
                <a:rect l="l" t="t" r="r" b="b"/>
                <a:pathLst>
                  <a:path w="152429" h="80789" extrusionOk="0">
                    <a:moveTo>
                      <a:pt x="125774" y="79550"/>
                    </a:moveTo>
                    <a:cubicBezTo>
                      <a:pt x="125774" y="79550"/>
                      <a:pt x="114992" y="59519"/>
                      <a:pt x="83917" y="40465"/>
                    </a:cubicBezTo>
                    <a:cubicBezTo>
                      <a:pt x="52774" y="21405"/>
                      <a:pt x="0" y="0"/>
                      <a:pt x="0" y="0"/>
                    </a:cubicBezTo>
                    <a:cubicBezTo>
                      <a:pt x="0" y="0"/>
                      <a:pt x="50430" y="12618"/>
                      <a:pt x="87399" y="32247"/>
                    </a:cubicBezTo>
                    <a:cubicBezTo>
                      <a:pt x="124368" y="51884"/>
                      <a:pt x="152429" y="80789"/>
                      <a:pt x="152429" y="80789"/>
                    </a:cubicBezTo>
                    <a:lnTo>
                      <a:pt x="125774" y="7955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1" name="Google Shape;1881;p9"/>
              <p:cNvSpPr/>
              <p:nvPr/>
            </p:nvSpPr>
            <p:spPr>
              <a:xfrm>
                <a:off x="8300404" y="3990693"/>
                <a:ext cx="131734" cy="50450"/>
              </a:xfrm>
              <a:custGeom>
                <a:avLst/>
                <a:gdLst/>
                <a:ahLst/>
                <a:cxnLst/>
                <a:rect l="l" t="t" r="r" b="b"/>
                <a:pathLst>
                  <a:path w="131734" h="50450" extrusionOk="0">
                    <a:moveTo>
                      <a:pt x="131735" y="3723"/>
                    </a:moveTo>
                    <a:cubicBezTo>
                      <a:pt x="131735" y="3723"/>
                      <a:pt x="98449" y="24793"/>
                      <a:pt x="66370" y="36038"/>
                    </a:cubicBezTo>
                    <a:cubicBezTo>
                      <a:pt x="34223" y="47283"/>
                      <a:pt x="0" y="50450"/>
                      <a:pt x="0" y="50450"/>
                    </a:cubicBezTo>
                    <a:cubicBezTo>
                      <a:pt x="0" y="50450"/>
                      <a:pt x="36768" y="39768"/>
                      <a:pt x="63490" y="27820"/>
                    </a:cubicBezTo>
                    <a:cubicBezTo>
                      <a:pt x="90279" y="15872"/>
                      <a:pt x="110036" y="0"/>
                      <a:pt x="110036" y="0"/>
                    </a:cubicBezTo>
                    <a:lnTo>
                      <a:pt x="131735" y="3723"/>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2" name="Google Shape;1882;p9"/>
              <p:cNvSpPr/>
              <p:nvPr/>
            </p:nvSpPr>
            <p:spPr>
              <a:xfrm>
                <a:off x="8439104" y="4008474"/>
                <a:ext cx="207012" cy="130248"/>
              </a:xfrm>
              <a:custGeom>
                <a:avLst/>
                <a:gdLst/>
                <a:ahLst/>
                <a:cxnLst/>
                <a:rect l="l" t="t" r="r" b="b"/>
                <a:pathLst>
                  <a:path w="207012" h="130248" extrusionOk="0">
                    <a:moveTo>
                      <a:pt x="207013" y="864"/>
                    </a:moveTo>
                    <a:cubicBezTo>
                      <a:pt x="207013" y="864"/>
                      <a:pt x="175201" y="49714"/>
                      <a:pt x="125842" y="80957"/>
                    </a:cubicBezTo>
                    <a:cubicBezTo>
                      <a:pt x="76483" y="112193"/>
                      <a:pt x="0" y="130248"/>
                      <a:pt x="0" y="130248"/>
                    </a:cubicBezTo>
                    <a:cubicBezTo>
                      <a:pt x="0" y="130248"/>
                      <a:pt x="74139" y="102576"/>
                      <a:pt x="118876" y="71118"/>
                    </a:cubicBezTo>
                    <a:cubicBezTo>
                      <a:pt x="163682" y="39661"/>
                      <a:pt x="188863" y="0"/>
                      <a:pt x="188863" y="0"/>
                    </a:cubicBezTo>
                    <a:lnTo>
                      <a:pt x="207013" y="864"/>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3" name="Google Shape;1883;p9"/>
              <p:cNvSpPr/>
              <p:nvPr/>
            </p:nvSpPr>
            <p:spPr>
              <a:xfrm>
                <a:off x="8443525" y="3863498"/>
                <a:ext cx="218531" cy="140193"/>
              </a:xfrm>
              <a:custGeom>
                <a:avLst/>
                <a:gdLst/>
                <a:ahLst/>
                <a:cxnLst/>
                <a:rect l="l" t="t" r="r" b="b"/>
                <a:pathLst>
                  <a:path w="218531" h="140193" extrusionOk="0">
                    <a:moveTo>
                      <a:pt x="0" y="0"/>
                    </a:moveTo>
                    <a:cubicBezTo>
                      <a:pt x="0" y="0"/>
                      <a:pt x="60074" y="11747"/>
                      <a:pt x="114992" y="45628"/>
                    </a:cubicBezTo>
                    <a:cubicBezTo>
                      <a:pt x="169843" y="79510"/>
                      <a:pt x="218532" y="140194"/>
                      <a:pt x="218532" y="140194"/>
                    </a:cubicBezTo>
                    <a:cubicBezTo>
                      <a:pt x="218532" y="140194"/>
                      <a:pt x="196229" y="138761"/>
                      <a:pt x="194355" y="137930"/>
                    </a:cubicBezTo>
                    <a:cubicBezTo>
                      <a:pt x="192479" y="137093"/>
                      <a:pt x="151425" y="89650"/>
                      <a:pt x="103472" y="55882"/>
                    </a:cubicBezTo>
                    <a:cubicBezTo>
                      <a:pt x="55521" y="22114"/>
                      <a:pt x="0" y="0"/>
                      <a:pt x="0"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4" name="Google Shape;1884;p9"/>
              <p:cNvSpPr/>
              <p:nvPr/>
            </p:nvSpPr>
            <p:spPr>
              <a:xfrm>
                <a:off x="8638080" y="3814400"/>
                <a:ext cx="170177" cy="190690"/>
              </a:xfrm>
              <a:custGeom>
                <a:avLst/>
                <a:gdLst/>
                <a:ahLst/>
                <a:cxnLst/>
                <a:rect l="l" t="t" r="r" b="b"/>
                <a:pathLst>
                  <a:path w="170177" h="190690" extrusionOk="0">
                    <a:moveTo>
                      <a:pt x="170178" y="188354"/>
                    </a:moveTo>
                    <a:cubicBezTo>
                      <a:pt x="170178" y="188354"/>
                      <a:pt x="149618" y="139879"/>
                      <a:pt x="108161" y="94083"/>
                    </a:cubicBezTo>
                    <a:cubicBezTo>
                      <a:pt x="66705" y="48287"/>
                      <a:pt x="0" y="0"/>
                      <a:pt x="0" y="0"/>
                    </a:cubicBezTo>
                    <a:cubicBezTo>
                      <a:pt x="0" y="0"/>
                      <a:pt x="60342" y="55286"/>
                      <a:pt x="96843" y="101209"/>
                    </a:cubicBezTo>
                    <a:cubicBezTo>
                      <a:pt x="133410" y="147132"/>
                      <a:pt x="148747" y="190691"/>
                      <a:pt x="148747" y="190691"/>
                    </a:cubicBezTo>
                    <a:lnTo>
                      <a:pt x="170178" y="188354"/>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5" name="Google Shape;1885;p9"/>
              <p:cNvSpPr/>
              <p:nvPr/>
            </p:nvSpPr>
            <p:spPr>
              <a:xfrm>
                <a:off x="8687372" y="4009364"/>
                <a:ext cx="120952" cy="140455"/>
              </a:xfrm>
              <a:custGeom>
                <a:avLst/>
                <a:gdLst/>
                <a:ahLst/>
                <a:cxnLst/>
                <a:rect l="l" t="t" r="r" b="b"/>
                <a:pathLst>
                  <a:path w="120952" h="140455" extrusionOk="0">
                    <a:moveTo>
                      <a:pt x="120952" y="0"/>
                    </a:moveTo>
                    <a:cubicBezTo>
                      <a:pt x="120952" y="0"/>
                      <a:pt x="116264" y="44497"/>
                      <a:pt x="86327" y="77950"/>
                    </a:cubicBezTo>
                    <a:cubicBezTo>
                      <a:pt x="56390" y="111403"/>
                      <a:pt x="0" y="140455"/>
                      <a:pt x="0" y="140455"/>
                    </a:cubicBezTo>
                    <a:cubicBezTo>
                      <a:pt x="0" y="140455"/>
                      <a:pt x="51569" y="105187"/>
                      <a:pt x="77889" y="71775"/>
                    </a:cubicBezTo>
                    <a:cubicBezTo>
                      <a:pt x="104209" y="38362"/>
                      <a:pt x="105415" y="2605"/>
                      <a:pt x="105415" y="2605"/>
                    </a:cubicBezTo>
                    <a:lnTo>
                      <a:pt x="120952" y="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886" name="Google Shape;1886;p9"/>
          <p:cNvGrpSpPr/>
          <p:nvPr/>
        </p:nvGrpSpPr>
        <p:grpSpPr>
          <a:xfrm>
            <a:off x="10995965" y="5478642"/>
            <a:ext cx="773672" cy="986539"/>
            <a:chOff x="8634509" y="3277547"/>
            <a:chExt cx="631775" cy="805601"/>
          </a:xfrm>
        </p:grpSpPr>
        <p:grpSp>
          <p:nvGrpSpPr>
            <p:cNvPr id="1887" name="Google Shape;1887;p9"/>
            <p:cNvGrpSpPr/>
            <p:nvPr/>
          </p:nvGrpSpPr>
          <p:grpSpPr>
            <a:xfrm>
              <a:off x="8634509" y="3277547"/>
              <a:ext cx="494227" cy="628608"/>
              <a:chOff x="8634509" y="3277547"/>
              <a:chExt cx="494227" cy="628608"/>
            </a:xfrm>
          </p:grpSpPr>
          <p:grpSp>
            <p:nvGrpSpPr>
              <p:cNvPr id="1888" name="Google Shape;1888;p9"/>
              <p:cNvGrpSpPr/>
              <p:nvPr/>
            </p:nvGrpSpPr>
            <p:grpSpPr>
              <a:xfrm>
                <a:off x="8634509" y="3277547"/>
                <a:ext cx="494227" cy="611695"/>
                <a:chOff x="8634509" y="3277547"/>
                <a:chExt cx="494227" cy="611695"/>
              </a:xfrm>
            </p:grpSpPr>
            <p:sp>
              <p:nvSpPr>
                <p:cNvPr id="1889" name="Google Shape;1889;p9"/>
                <p:cNvSpPr/>
                <p:nvPr/>
              </p:nvSpPr>
              <p:spPr>
                <a:xfrm>
                  <a:off x="8634654" y="3277547"/>
                  <a:ext cx="494082" cy="611695"/>
                </a:xfrm>
                <a:custGeom>
                  <a:avLst/>
                  <a:gdLst/>
                  <a:ahLst/>
                  <a:cxnLst/>
                  <a:rect l="l" t="t" r="r" b="b"/>
                  <a:pathLst>
                    <a:path w="494082" h="611695" extrusionOk="0">
                      <a:moveTo>
                        <a:pt x="473909" y="609425"/>
                      </a:moveTo>
                      <a:cubicBezTo>
                        <a:pt x="473909" y="609425"/>
                        <a:pt x="240576" y="645704"/>
                        <a:pt x="64572" y="428223"/>
                      </a:cubicBezTo>
                      <a:cubicBezTo>
                        <a:pt x="-33542" y="307016"/>
                        <a:pt x="9320" y="0"/>
                        <a:pt x="9320" y="0"/>
                      </a:cubicBezTo>
                      <a:cubicBezTo>
                        <a:pt x="9320" y="0"/>
                        <a:pt x="327173" y="78968"/>
                        <a:pt x="427430" y="211071"/>
                      </a:cubicBezTo>
                      <a:cubicBezTo>
                        <a:pt x="542222" y="362396"/>
                        <a:pt x="473909" y="609425"/>
                        <a:pt x="473909" y="609425"/>
                      </a:cubicBezTo>
                      <a:close/>
                    </a:path>
                  </a:pathLst>
                </a:custGeom>
                <a:solidFill>
                  <a:srgbClr val="6E3D1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0" name="Google Shape;1890;p9"/>
                <p:cNvSpPr/>
                <p:nvPr/>
              </p:nvSpPr>
              <p:spPr>
                <a:xfrm>
                  <a:off x="8634654" y="3277561"/>
                  <a:ext cx="299495" cy="503620"/>
                </a:xfrm>
                <a:custGeom>
                  <a:avLst/>
                  <a:gdLst/>
                  <a:ahLst/>
                  <a:cxnLst/>
                  <a:rect l="l" t="t" r="r" b="b"/>
                  <a:pathLst>
                    <a:path w="299495" h="503620" extrusionOk="0">
                      <a:moveTo>
                        <a:pt x="9320" y="0"/>
                      </a:moveTo>
                      <a:cubicBezTo>
                        <a:pt x="9320" y="0"/>
                        <a:pt x="-33542" y="306982"/>
                        <a:pt x="64572" y="428196"/>
                      </a:cubicBezTo>
                      <a:cubicBezTo>
                        <a:pt x="88683" y="457953"/>
                        <a:pt x="113798" y="482618"/>
                        <a:pt x="139314" y="503621"/>
                      </a:cubicBezTo>
                      <a:cubicBezTo>
                        <a:pt x="202469" y="483154"/>
                        <a:pt x="288730" y="439233"/>
                        <a:pt x="298307" y="350629"/>
                      </a:cubicBezTo>
                      <a:cubicBezTo>
                        <a:pt x="311567" y="227667"/>
                        <a:pt x="211108" y="109621"/>
                        <a:pt x="135764" y="39447"/>
                      </a:cubicBezTo>
                      <a:cubicBezTo>
                        <a:pt x="64773" y="14205"/>
                        <a:pt x="9320" y="0"/>
                        <a:pt x="9320" y="0"/>
                      </a:cubicBezTo>
                      <a:close/>
                    </a:path>
                  </a:pathLst>
                </a:custGeom>
                <a:solidFill>
                  <a:srgbClr val="89652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1" name="Google Shape;1891;p9"/>
                <p:cNvSpPr/>
                <p:nvPr/>
              </p:nvSpPr>
              <p:spPr>
                <a:xfrm>
                  <a:off x="8634509" y="3281948"/>
                  <a:ext cx="192201" cy="387367"/>
                </a:xfrm>
                <a:custGeom>
                  <a:avLst/>
                  <a:gdLst/>
                  <a:ahLst/>
                  <a:cxnLst/>
                  <a:rect l="l" t="t" r="r" b="b"/>
                  <a:pathLst>
                    <a:path w="192201" h="387367" extrusionOk="0">
                      <a:moveTo>
                        <a:pt x="9063" y="0"/>
                      </a:moveTo>
                      <a:cubicBezTo>
                        <a:pt x="7523" y="11345"/>
                        <a:pt x="-22146" y="236085"/>
                        <a:pt x="34982" y="372335"/>
                      </a:cubicBezTo>
                      <a:cubicBezTo>
                        <a:pt x="79987" y="386660"/>
                        <a:pt x="133364" y="396719"/>
                        <a:pt x="157006" y="373862"/>
                      </a:cubicBezTo>
                      <a:cubicBezTo>
                        <a:pt x="201409" y="330918"/>
                        <a:pt x="212124" y="272914"/>
                        <a:pt x="139727" y="172053"/>
                      </a:cubicBezTo>
                      <a:cubicBezTo>
                        <a:pt x="95324" y="110110"/>
                        <a:pt x="47103" y="48120"/>
                        <a:pt x="9063" y="0"/>
                      </a:cubicBezTo>
                      <a:close/>
                    </a:path>
                  </a:pathLst>
                </a:custGeom>
                <a:solidFill>
                  <a:srgbClr val="9679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2" name="Google Shape;1892;p9"/>
                <p:cNvSpPr/>
                <p:nvPr/>
              </p:nvSpPr>
              <p:spPr>
                <a:xfrm>
                  <a:off x="8670216" y="3349007"/>
                  <a:ext cx="105332" cy="293495"/>
                </a:xfrm>
                <a:custGeom>
                  <a:avLst/>
                  <a:gdLst/>
                  <a:ahLst/>
                  <a:cxnLst/>
                  <a:rect l="l" t="t" r="r" b="b"/>
                  <a:pathLst>
                    <a:path w="105332" h="293495" extrusionOk="0">
                      <a:moveTo>
                        <a:pt x="413" y="0"/>
                      </a:moveTo>
                      <a:cubicBezTo>
                        <a:pt x="413" y="0"/>
                        <a:pt x="-10437" y="310874"/>
                        <a:pt x="79106" y="292731"/>
                      </a:cubicBezTo>
                      <a:cubicBezTo>
                        <a:pt x="168581" y="274588"/>
                        <a:pt x="413" y="0"/>
                        <a:pt x="413" y="0"/>
                      </a:cubicBezTo>
                      <a:close/>
                    </a:path>
                  </a:pathLst>
                </a:custGeom>
                <a:solidFill>
                  <a:srgbClr val="AC904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3" name="Google Shape;1893;p9"/>
                <p:cNvSpPr/>
                <p:nvPr/>
              </p:nvSpPr>
              <p:spPr>
                <a:xfrm>
                  <a:off x="8652042" y="3328306"/>
                  <a:ext cx="28699" cy="283408"/>
                </a:xfrm>
                <a:custGeom>
                  <a:avLst/>
                  <a:gdLst/>
                  <a:ahLst/>
                  <a:cxnLst/>
                  <a:rect l="l" t="t" r="r" b="b"/>
                  <a:pathLst>
                    <a:path w="28699" h="283408" extrusionOk="0">
                      <a:moveTo>
                        <a:pt x="5059" y="0"/>
                      </a:moveTo>
                      <a:cubicBezTo>
                        <a:pt x="5059" y="0"/>
                        <a:pt x="-3782" y="71815"/>
                        <a:pt x="1911" y="149603"/>
                      </a:cubicBezTo>
                      <a:cubicBezTo>
                        <a:pt x="7671" y="227392"/>
                        <a:pt x="28700" y="283408"/>
                        <a:pt x="28700" y="283408"/>
                      </a:cubicBezTo>
                      <a:cubicBezTo>
                        <a:pt x="28700" y="283408"/>
                        <a:pt x="18922" y="226635"/>
                        <a:pt x="13162" y="148847"/>
                      </a:cubicBezTo>
                      <a:cubicBezTo>
                        <a:pt x="7470" y="71058"/>
                        <a:pt x="5059" y="0"/>
                        <a:pt x="5059"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894" name="Google Shape;1894;p9"/>
              <p:cNvGrpSpPr/>
              <p:nvPr/>
            </p:nvGrpSpPr>
            <p:grpSpPr>
              <a:xfrm>
                <a:off x="8670762" y="3349650"/>
                <a:ext cx="446507" cy="556505"/>
                <a:chOff x="8670762" y="3349650"/>
                <a:chExt cx="446507" cy="556505"/>
              </a:xfrm>
            </p:grpSpPr>
            <p:sp>
              <p:nvSpPr>
                <p:cNvPr id="1895" name="Google Shape;1895;p9"/>
                <p:cNvSpPr/>
                <p:nvPr/>
              </p:nvSpPr>
              <p:spPr>
                <a:xfrm>
                  <a:off x="8696145" y="3349650"/>
                  <a:ext cx="421124" cy="556505"/>
                </a:xfrm>
                <a:custGeom>
                  <a:avLst/>
                  <a:gdLst/>
                  <a:ahLst/>
                  <a:cxnLst/>
                  <a:rect l="l" t="t" r="r" b="b"/>
                  <a:pathLst>
                    <a:path w="421124" h="556505" extrusionOk="0">
                      <a:moveTo>
                        <a:pt x="402438" y="556442"/>
                      </a:moveTo>
                      <a:lnTo>
                        <a:pt x="421124" y="541152"/>
                      </a:lnTo>
                      <a:cubicBezTo>
                        <a:pt x="421124" y="541152"/>
                        <a:pt x="401032" y="519936"/>
                        <a:pt x="319526" y="415733"/>
                      </a:cubicBezTo>
                      <a:cubicBezTo>
                        <a:pt x="254295" y="332365"/>
                        <a:pt x="167901" y="220856"/>
                        <a:pt x="109099" y="140093"/>
                      </a:cubicBezTo>
                      <a:cubicBezTo>
                        <a:pt x="77220" y="96414"/>
                        <a:pt x="0" y="0"/>
                        <a:pt x="0" y="0"/>
                      </a:cubicBezTo>
                      <a:cubicBezTo>
                        <a:pt x="0" y="0"/>
                        <a:pt x="57396" y="76047"/>
                        <a:pt x="107156" y="141774"/>
                      </a:cubicBezTo>
                      <a:cubicBezTo>
                        <a:pt x="167298" y="221070"/>
                        <a:pt x="234538" y="329619"/>
                        <a:pt x="302650" y="422336"/>
                      </a:cubicBezTo>
                      <a:cubicBezTo>
                        <a:pt x="406457" y="563702"/>
                        <a:pt x="402438" y="556442"/>
                        <a:pt x="402438" y="556442"/>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6" name="Google Shape;1896;p9"/>
                <p:cNvSpPr/>
                <p:nvPr/>
              </p:nvSpPr>
              <p:spPr>
                <a:xfrm>
                  <a:off x="8823507" y="3386338"/>
                  <a:ext cx="17902" cy="162850"/>
                </a:xfrm>
                <a:custGeom>
                  <a:avLst/>
                  <a:gdLst/>
                  <a:ahLst/>
                  <a:cxnLst/>
                  <a:rect l="l" t="t" r="r" b="b"/>
                  <a:pathLst>
                    <a:path w="17902" h="162850" extrusionOk="0">
                      <a:moveTo>
                        <a:pt x="3504" y="142370"/>
                      </a:moveTo>
                      <a:cubicBezTo>
                        <a:pt x="3504" y="142370"/>
                        <a:pt x="-314" y="116479"/>
                        <a:pt x="21" y="80890"/>
                      </a:cubicBezTo>
                      <a:cubicBezTo>
                        <a:pt x="356" y="45294"/>
                        <a:pt x="4910" y="0"/>
                        <a:pt x="4910" y="0"/>
                      </a:cubicBezTo>
                      <a:cubicBezTo>
                        <a:pt x="4910" y="0"/>
                        <a:pt x="5847" y="44972"/>
                        <a:pt x="9397" y="85537"/>
                      </a:cubicBezTo>
                      <a:cubicBezTo>
                        <a:pt x="13013" y="126103"/>
                        <a:pt x="17903" y="162851"/>
                        <a:pt x="17903" y="162851"/>
                      </a:cubicBezTo>
                      <a:lnTo>
                        <a:pt x="3504" y="14237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7" name="Google Shape;1897;p9"/>
                <p:cNvSpPr/>
                <p:nvPr/>
              </p:nvSpPr>
              <p:spPr>
                <a:xfrm>
                  <a:off x="8925527" y="3470623"/>
                  <a:ext cx="27592" cy="218933"/>
                </a:xfrm>
                <a:custGeom>
                  <a:avLst/>
                  <a:gdLst/>
                  <a:ahLst/>
                  <a:cxnLst/>
                  <a:rect l="l" t="t" r="r" b="b"/>
                  <a:pathLst>
                    <a:path w="27592" h="218933" extrusionOk="0">
                      <a:moveTo>
                        <a:pt x="0" y="195185"/>
                      </a:moveTo>
                      <a:cubicBezTo>
                        <a:pt x="0" y="195185"/>
                        <a:pt x="804" y="148023"/>
                        <a:pt x="1741" y="112440"/>
                      </a:cubicBezTo>
                      <a:cubicBezTo>
                        <a:pt x="3483" y="49171"/>
                        <a:pt x="27593" y="0"/>
                        <a:pt x="27593" y="0"/>
                      </a:cubicBezTo>
                      <a:cubicBezTo>
                        <a:pt x="27593" y="0"/>
                        <a:pt x="19489" y="52259"/>
                        <a:pt x="17011" y="109272"/>
                      </a:cubicBezTo>
                      <a:cubicBezTo>
                        <a:pt x="15270" y="149958"/>
                        <a:pt x="20561" y="218934"/>
                        <a:pt x="20561" y="218934"/>
                      </a:cubicBezTo>
                      <a:lnTo>
                        <a:pt x="0" y="195185"/>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8" name="Google Shape;1898;p9"/>
                <p:cNvSpPr/>
                <p:nvPr/>
              </p:nvSpPr>
              <p:spPr>
                <a:xfrm>
                  <a:off x="9043667" y="3610087"/>
                  <a:ext cx="26722" cy="229984"/>
                </a:xfrm>
                <a:custGeom>
                  <a:avLst/>
                  <a:gdLst/>
                  <a:ahLst/>
                  <a:cxnLst/>
                  <a:rect l="l" t="t" r="r" b="b"/>
                  <a:pathLst>
                    <a:path w="26722" h="229984" extrusionOk="0">
                      <a:moveTo>
                        <a:pt x="0" y="204347"/>
                      </a:moveTo>
                      <a:cubicBezTo>
                        <a:pt x="0" y="204347"/>
                        <a:pt x="804" y="165241"/>
                        <a:pt x="1339" y="129659"/>
                      </a:cubicBezTo>
                      <a:cubicBezTo>
                        <a:pt x="2277" y="66390"/>
                        <a:pt x="26722" y="0"/>
                        <a:pt x="26722" y="0"/>
                      </a:cubicBezTo>
                      <a:cubicBezTo>
                        <a:pt x="26722" y="0"/>
                        <a:pt x="19824" y="72819"/>
                        <a:pt x="18082" y="129840"/>
                      </a:cubicBezTo>
                      <a:cubicBezTo>
                        <a:pt x="16810" y="170533"/>
                        <a:pt x="20360" y="229984"/>
                        <a:pt x="20360" y="229984"/>
                      </a:cubicBezTo>
                      <a:lnTo>
                        <a:pt x="0" y="204347"/>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9" name="Google Shape;1899;p9"/>
                <p:cNvSpPr/>
                <p:nvPr/>
              </p:nvSpPr>
              <p:spPr>
                <a:xfrm>
                  <a:off x="8670762" y="3496434"/>
                  <a:ext cx="164083" cy="57723"/>
                </a:xfrm>
                <a:custGeom>
                  <a:avLst/>
                  <a:gdLst/>
                  <a:ahLst/>
                  <a:cxnLst/>
                  <a:rect l="l" t="t" r="r" b="b"/>
                  <a:pathLst>
                    <a:path w="164083" h="57723" extrusionOk="0">
                      <a:moveTo>
                        <a:pt x="164083" y="57724"/>
                      </a:moveTo>
                      <a:cubicBezTo>
                        <a:pt x="164083" y="57724"/>
                        <a:pt x="131133" y="41644"/>
                        <a:pt x="90146" y="27211"/>
                      </a:cubicBezTo>
                      <a:cubicBezTo>
                        <a:pt x="49091" y="12779"/>
                        <a:pt x="0" y="0"/>
                        <a:pt x="0" y="0"/>
                      </a:cubicBezTo>
                      <a:cubicBezTo>
                        <a:pt x="0" y="0"/>
                        <a:pt x="56659" y="5137"/>
                        <a:pt x="92490" y="15960"/>
                      </a:cubicBezTo>
                      <a:cubicBezTo>
                        <a:pt x="123699" y="25389"/>
                        <a:pt x="149483" y="35081"/>
                        <a:pt x="149483" y="35081"/>
                      </a:cubicBezTo>
                      <a:lnTo>
                        <a:pt x="164083" y="5772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0" name="Google Shape;1900;p9"/>
                <p:cNvSpPr/>
                <p:nvPr/>
              </p:nvSpPr>
              <p:spPr>
                <a:xfrm>
                  <a:off x="8730636" y="3649185"/>
                  <a:ext cx="195962" cy="26823"/>
                </a:xfrm>
                <a:custGeom>
                  <a:avLst/>
                  <a:gdLst/>
                  <a:ahLst/>
                  <a:cxnLst/>
                  <a:rect l="l" t="t" r="r" b="b"/>
                  <a:pathLst>
                    <a:path w="195962" h="26823" extrusionOk="0">
                      <a:moveTo>
                        <a:pt x="195962" y="26823"/>
                      </a:moveTo>
                      <a:cubicBezTo>
                        <a:pt x="195962" y="26823"/>
                        <a:pt x="144728" y="19095"/>
                        <a:pt x="102066" y="17139"/>
                      </a:cubicBezTo>
                      <a:cubicBezTo>
                        <a:pt x="69786" y="15659"/>
                        <a:pt x="0" y="24646"/>
                        <a:pt x="0" y="24646"/>
                      </a:cubicBezTo>
                      <a:cubicBezTo>
                        <a:pt x="0" y="24646"/>
                        <a:pt x="39915" y="6135"/>
                        <a:pt x="99186" y="1373"/>
                      </a:cubicBezTo>
                      <a:cubicBezTo>
                        <a:pt x="131065" y="-1192"/>
                        <a:pt x="178884" y="623"/>
                        <a:pt x="178884" y="623"/>
                      </a:cubicBezTo>
                      <a:lnTo>
                        <a:pt x="195962" y="26823"/>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1" name="Google Shape;1901;p9"/>
                <p:cNvSpPr/>
                <p:nvPr/>
              </p:nvSpPr>
              <p:spPr>
                <a:xfrm>
                  <a:off x="8887152" y="3805547"/>
                  <a:ext cx="160801" cy="35320"/>
                </a:xfrm>
                <a:custGeom>
                  <a:avLst/>
                  <a:gdLst/>
                  <a:ahLst/>
                  <a:cxnLst/>
                  <a:rect l="l" t="t" r="r" b="b"/>
                  <a:pathLst>
                    <a:path w="160801" h="35320" extrusionOk="0">
                      <a:moveTo>
                        <a:pt x="160801" y="35320"/>
                      </a:moveTo>
                      <a:cubicBezTo>
                        <a:pt x="160801" y="35320"/>
                        <a:pt x="137762" y="22757"/>
                        <a:pt x="81572" y="12422"/>
                      </a:cubicBezTo>
                      <a:cubicBezTo>
                        <a:pt x="60477" y="8531"/>
                        <a:pt x="0" y="5417"/>
                        <a:pt x="0" y="5417"/>
                      </a:cubicBezTo>
                      <a:cubicBezTo>
                        <a:pt x="0" y="5417"/>
                        <a:pt x="64829" y="-537"/>
                        <a:pt x="82711" y="39"/>
                      </a:cubicBezTo>
                      <a:cubicBezTo>
                        <a:pt x="108898" y="883"/>
                        <a:pt x="139236" y="3910"/>
                        <a:pt x="139236" y="3910"/>
                      </a:cubicBezTo>
                      <a:lnTo>
                        <a:pt x="160801" y="3532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902" name="Google Shape;1902;p9"/>
            <p:cNvGrpSpPr/>
            <p:nvPr/>
          </p:nvGrpSpPr>
          <p:grpSpPr>
            <a:xfrm>
              <a:off x="8666744" y="3336457"/>
              <a:ext cx="599540" cy="746691"/>
              <a:chOff x="8666744" y="3336457"/>
              <a:chExt cx="599540" cy="746691"/>
            </a:xfrm>
          </p:grpSpPr>
          <p:sp>
            <p:nvSpPr>
              <p:cNvPr id="1903" name="Google Shape;1903;p9"/>
              <p:cNvSpPr/>
              <p:nvPr/>
            </p:nvSpPr>
            <p:spPr>
              <a:xfrm>
                <a:off x="8686234" y="3336457"/>
                <a:ext cx="580050" cy="746691"/>
              </a:xfrm>
              <a:custGeom>
                <a:avLst/>
                <a:gdLst/>
                <a:ahLst/>
                <a:cxnLst/>
                <a:rect l="l" t="t" r="r" b="b"/>
                <a:pathLst>
                  <a:path w="580050" h="746691" extrusionOk="0">
                    <a:moveTo>
                      <a:pt x="546028" y="746692"/>
                    </a:moveTo>
                    <a:cubicBezTo>
                      <a:pt x="546028" y="746692"/>
                      <a:pt x="552122" y="734268"/>
                      <a:pt x="560628" y="725213"/>
                    </a:cubicBezTo>
                    <a:cubicBezTo>
                      <a:pt x="569134" y="716152"/>
                      <a:pt x="580050" y="710459"/>
                      <a:pt x="580050" y="710459"/>
                    </a:cubicBezTo>
                    <a:cubicBezTo>
                      <a:pt x="580050" y="710459"/>
                      <a:pt x="459835" y="593525"/>
                      <a:pt x="318120" y="414722"/>
                    </a:cubicBezTo>
                    <a:cubicBezTo>
                      <a:pt x="176406" y="235925"/>
                      <a:pt x="0" y="0"/>
                      <a:pt x="0" y="0"/>
                    </a:cubicBezTo>
                    <a:cubicBezTo>
                      <a:pt x="0" y="0"/>
                      <a:pt x="158458" y="238985"/>
                      <a:pt x="295349" y="421225"/>
                    </a:cubicBezTo>
                    <a:cubicBezTo>
                      <a:pt x="432242" y="603471"/>
                      <a:pt x="546028" y="746692"/>
                      <a:pt x="546028" y="746692"/>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4" name="Google Shape;1904;p9"/>
              <p:cNvSpPr/>
              <p:nvPr/>
            </p:nvSpPr>
            <p:spPr>
              <a:xfrm>
                <a:off x="8820284" y="3374785"/>
                <a:ext cx="16704" cy="163044"/>
              </a:xfrm>
              <a:custGeom>
                <a:avLst/>
                <a:gdLst/>
                <a:ahLst/>
                <a:cxnLst/>
                <a:rect l="l" t="t" r="r" b="b"/>
                <a:pathLst>
                  <a:path w="16704" h="163044" extrusionOk="0">
                    <a:moveTo>
                      <a:pt x="2641" y="142330"/>
                    </a:moveTo>
                    <a:cubicBezTo>
                      <a:pt x="2641" y="142330"/>
                      <a:pt x="-775" y="116378"/>
                      <a:pt x="163" y="80796"/>
                    </a:cubicBezTo>
                    <a:cubicBezTo>
                      <a:pt x="1100" y="45213"/>
                      <a:pt x="6391" y="0"/>
                      <a:pt x="6391" y="0"/>
                    </a:cubicBezTo>
                    <a:cubicBezTo>
                      <a:pt x="6391" y="0"/>
                      <a:pt x="6592" y="44979"/>
                      <a:pt x="9471" y="85598"/>
                    </a:cubicBezTo>
                    <a:cubicBezTo>
                      <a:pt x="12419" y="126223"/>
                      <a:pt x="16705" y="163045"/>
                      <a:pt x="16705" y="163045"/>
                    </a:cubicBezTo>
                    <a:lnTo>
                      <a:pt x="2641" y="14233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5" name="Google Shape;1905;p9"/>
              <p:cNvSpPr/>
              <p:nvPr/>
            </p:nvSpPr>
            <p:spPr>
              <a:xfrm>
                <a:off x="8922111" y="3459184"/>
                <a:ext cx="33084" cy="218652"/>
              </a:xfrm>
              <a:custGeom>
                <a:avLst/>
                <a:gdLst/>
                <a:ahLst/>
                <a:cxnLst/>
                <a:rect l="l" t="t" r="r" b="b"/>
                <a:pathLst>
                  <a:path w="33084" h="218652" extrusionOk="0">
                    <a:moveTo>
                      <a:pt x="0" y="194341"/>
                    </a:moveTo>
                    <a:cubicBezTo>
                      <a:pt x="0" y="194341"/>
                      <a:pt x="2144" y="147219"/>
                      <a:pt x="4085" y="111677"/>
                    </a:cubicBezTo>
                    <a:cubicBezTo>
                      <a:pt x="7568" y="48481"/>
                      <a:pt x="33085" y="0"/>
                      <a:pt x="33085" y="0"/>
                    </a:cubicBezTo>
                    <a:cubicBezTo>
                      <a:pt x="33085" y="0"/>
                      <a:pt x="23507" y="52017"/>
                      <a:pt x="19422" y="108938"/>
                    </a:cubicBezTo>
                    <a:cubicBezTo>
                      <a:pt x="16542" y="149557"/>
                      <a:pt x="19958" y="218652"/>
                      <a:pt x="19958" y="218652"/>
                    </a:cubicBezTo>
                    <a:lnTo>
                      <a:pt x="0" y="19434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6" name="Google Shape;1906;p9"/>
              <p:cNvSpPr/>
              <p:nvPr/>
            </p:nvSpPr>
            <p:spPr>
              <a:xfrm>
                <a:off x="9036835" y="3593900"/>
                <a:ext cx="36299" cy="229602"/>
              </a:xfrm>
              <a:custGeom>
                <a:avLst/>
                <a:gdLst/>
                <a:ahLst/>
                <a:cxnLst/>
                <a:rect l="l" t="t" r="r" b="b"/>
                <a:pathLst>
                  <a:path w="36299" h="229602" extrusionOk="0">
                    <a:moveTo>
                      <a:pt x="0" y="203255"/>
                    </a:moveTo>
                    <a:cubicBezTo>
                      <a:pt x="0" y="203255"/>
                      <a:pt x="2277" y="164204"/>
                      <a:pt x="4219" y="128661"/>
                    </a:cubicBezTo>
                    <a:cubicBezTo>
                      <a:pt x="7702" y="65466"/>
                      <a:pt x="36299" y="0"/>
                      <a:pt x="36299" y="0"/>
                    </a:cubicBezTo>
                    <a:cubicBezTo>
                      <a:pt x="36299" y="0"/>
                      <a:pt x="26120" y="72518"/>
                      <a:pt x="22034" y="129438"/>
                    </a:cubicBezTo>
                    <a:cubicBezTo>
                      <a:pt x="19154" y="170064"/>
                      <a:pt x="20627" y="229602"/>
                      <a:pt x="20627" y="229602"/>
                    </a:cubicBezTo>
                    <a:lnTo>
                      <a:pt x="0" y="203255"/>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7" name="Google Shape;1907;p9"/>
              <p:cNvSpPr/>
              <p:nvPr/>
            </p:nvSpPr>
            <p:spPr>
              <a:xfrm>
                <a:off x="8666744" y="3496374"/>
                <a:ext cx="163145" cy="50671"/>
              </a:xfrm>
              <a:custGeom>
                <a:avLst/>
                <a:gdLst/>
                <a:ahLst/>
                <a:cxnLst/>
                <a:rect l="l" t="t" r="r" b="b"/>
                <a:pathLst>
                  <a:path w="163145" h="50671" extrusionOk="0">
                    <a:moveTo>
                      <a:pt x="163145" y="50671"/>
                    </a:moveTo>
                    <a:cubicBezTo>
                      <a:pt x="163145" y="50671"/>
                      <a:pt x="130262" y="36011"/>
                      <a:pt x="89475" y="23340"/>
                    </a:cubicBezTo>
                    <a:cubicBezTo>
                      <a:pt x="48689" y="10675"/>
                      <a:pt x="0" y="0"/>
                      <a:pt x="0" y="0"/>
                    </a:cubicBezTo>
                    <a:cubicBezTo>
                      <a:pt x="0" y="0"/>
                      <a:pt x="55722" y="2713"/>
                      <a:pt x="91284" y="11995"/>
                    </a:cubicBezTo>
                    <a:cubicBezTo>
                      <a:pt x="122225" y="20085"/>
                      <a:pt x="147876" y="28671"/>
                      <a:pt x="147876" y="28671"/>
                    </a:cubicBezTo>
                    <a:lnTo>
                      <a:pt x="163145" y="5067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8" name="Google Shape;1908;p9"/>
              <p:cNvSpPr/>
              <p:nvPr/>
            </p:nvSpPr>
            <p:spPr>
              <a:xfrm>
                <a:off x="8721126" y="3644370"/>
                <a:ext cx="195827" cy="32293"/>
              </a:xfrm>
              <a:custGeom>
                <a:avLst/>
                <a:gdLst/>
                <a:ahLst/>
                <a:cxnLst/>
                <a:rect l="l" t="t" r="r" b="b"/>
                <a:pathLst>
                  <a:path w="195827" h="32293" extrusionOk="0">
                    <a:moveTo>
                      <a:pt x="195828" y="25376"/>
                    </a:moveTo>
                    <a:cubicBezTo>
                      <a:pt x="195828" y="25376"/>
                      <a:pt x="144326" y="20031"/>
                      <a:pt x="101598" y="20058"/>
                    </a:cubicBezTo>
                    <a:cubicBezTo>
                      <a:pt x="69250" y="20085"/>
                      <a:pt x="0" y="32294"/>
                      <a:pt x="0" y="32294"/>
                    </a:cubicBezTo>
                    <a:cubicBezTo>
                      <a:pt x="0" y="32294"/>
                      <a:pt x="38979" y="11948"/>
                      <a:pt x="97914" y="4447"/>
                    </a:cubicBezTo>
                    <a:cubicBezTo>
                      <a:pt x="129659" y="408"/>
                      <a:pt x="177545" y="0"/>
                      <a:pt x="177545" y="0"/>
                    </a:cubicBezTo>
                    <a:lnTo>
                      <a:pt x="195828" y="25376"/>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9" name="Google Shape;1909;p9"/>
              <p:cNvSpPr/>
              <p:nvPr/>
            </p:nvSpPr>
            <p:spPr>
              <a:xfrm>
                <a:off x="8879115" y="3800459"/>
                <a:ext cx="158456" cy="30188"/>
              </a:xfrm>
              <a:custGeom>
                <a:avLst/>
                <a:gdLst/>
                <a:ahLst/>
                <a:cxnLst/>
                <a:rect l="l" t="t" r="r" b="b"/>
                <a:pathLst>
                  <a:path w="158456" h="30188" extrusionOk="0">
                    <a:moveTo>
                      <a:pt x="158457" y="30189"/>
                    </a:moveTo>
                    <a:cubicBezTo>
                      <a:pt x="158457" y="30189"/>
                      <a:pt x="135217" y="19272"/>
                      <a:pt x="79831" y="12890"/>
                    </a:cubicBezTo>
                    <a:cubicBezTo>
                      <a:pt x="59002" y="10499"/>
                      <a:pt x="0" y="11610"/>
                      <a:pt x="0" y="11610"/>
                    </a:cubicBezTo>
                    <a:cubicBezTo>
                      <a:pt x="0" y="11610"/>
                      <a:pt x="62619" y="1143"/>
                      <a:pt x="80032" y="466"/>
                    </a:cubicBezTo>
                    <a:cubicBezTo>
                      <a:pt x="105615" y="-525"/>
                      <a:pt x="135351" y="373"/>
                      <a:pt x="135351" y="373"/>
                    </a:cubicBezTo>
                    <a:lnTo>
                      <a:pt x="158457" y="30189"/>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910" name="Google Shape;1910;p9"/>
          <p:cNvGrpSpPr/>
          <p:nvPr/>
        </p:nvGrpSpPr>
        <p:grpSpPr>
          <a:xfrm>
            <a:off x="11205510" y="5910873"/>
            <a:ext cx="833873" cy="799512"/>
            <a:chOff x="8805622" y="3630504"/>
            <a:chExt cx="680935" cy="652876"/>
          </a:xfrm>
        </p:grpSpPr>
        <p:sp>
          <p:nvSpPr>
            <p:cNvPr id="1911" name="Google Shape;1911;p9"/>
            <p:cNvSpPr/>
            <p:nvPr/>
          </p:nvSpPr>
          <p:spPr>
            <a:xfrm>
              <a:off x="8805622" y="3630504"/>
              <a:ext cx="680935" cy="652876"/>
            </a:xfrm>
            <a:custGeom>
              <a:avLst/>
              <a:gdLst/>
              <a:ahLst/>
              <a:cxnLst/>
              <a:rect l="l" t="t" r="r" b="b"/>
              <a:pathLst>
                <a:path w="680935" h="652876" extrusionOk="0">
                  <a:moveTo>
                    <a:pt x="2703" y="353491"/>
                  </a:moveTo>
                  <a:cubicBezTo>
                    <a:pt x="-13505" y="256568"/>
                    <a:pt x="45297" y="124197"/>
                    <a:pt x="122450" y="70096"/>
                  </a:cubicBezTo>
                  <a:cubicBezTo>
                    <a:pt x="199670" y="15996"/>
                    <a:pt x="271799" y="1563"/>
                    <a:pt x="358663" y="63"/>
                  </a:cubicBezTo>
                  <a:cubicBezTo>
                    <a:pt x="445593" y="-1438"/>
                    <a:pt x="537212" y="23697"/>
                    <a:pt x="602175" y="113675"/>
                  </a:cubicBezTo>
                  <a:cubicBezTo>
                    <a:pt x="667205" y="203653"/>
                    <a:pt x="702634" y="305264"/>
                    <a:pt x="666469" y="410598"/>
                  </a:cubicBezTo>
                  <a:cubicBezTo>
                    <a:pt x="632313" y="510006"/>
                    <a:pt x="597018" y="557590"/>
                    <a:pt x="501114" y="608831"/>
                  </a:cubicBezTo>
                  <a:cubicBezTo>
                    <a:pt x="437087" y="643047"/>
                    <a:pt x="328190" y="686800"/>
                    <a:pt x="185940" y="611155"/>
                  </a:cubicBezTo>
                  <a:cubicBezTo>
                    <a:pt x="130687" y="581747"/>
                    <a:pt x="32037" y="528517"/>
                    <a:pt x="2703" y="353491"/>
                  </a:cubicBezTo>
                  <a:close/>
                </a:path>
              </a:pathLst>
            </a:custGeom>
            <a:solidFill>
              <a:srgbClr val="A422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2" name="Google Shape;1912;p9"/>
            <p:cNvSpPr/>
            <p:nvPr/>
          </p:nvSpPr>
          <p:spPr>
            <a:xfrm>
              <a:off x="8805666" y="3650080"/>
              <a:ext cx="577529" cy="607020"/>
            </a:xfrm>
            <a:custGeom>
              <a:avLst/>
              <a:gdLst/>
              <a:ahLst/>
              <a:cxnLst/>
              <a:rect l="l" t="t" r="r" b="b"/>
              <a:pathLst>
                <a:path w="577529" h="607020" extrusionOk="0">
                  <a:moveTo>
                    <a:pt x="416750" y="38820"/>
                  </a:moveTo>
                  <a:cubicBezTo>
                    <a:pt x="340937" y="1576"/>
                    <a:pt x="256619" y="-6835"/>
                    <a:pt x="208131" y="4979"/>
                  </a:cubicBezTo>
                  <a:cubicBezTo>
                    <a:pt x="208064" y="5012"/>
                    <a:pt x="207930" y="5053"/>
                    <a:pt x="207863" y="5086"/>
                  </a:cubicBezTo>
                  <a:cubicBezTo>
                    <a:pt x="179399" y="15621"/>
                    <a:pt x="151271" y="30288"/>
                    <a:pt x="122405" y="50507"/>
                  </a:cubicBezTo>
                  <a:cubicBezTo>
                    <a:pt x="45186" y="104614"/>
                    <a:pt x="-13549" y="237033"/>
                    <a:pt x="2725" y="333955"/>
                  </a:cubicBezTo>
                  <a:cubicBezTo>
                    <a:pt x="31992" y="508981"/>
                    <a:pt x="130643" y="562124"/>
                    <a:pt x="185895" y="591532"/>
                  </a:cubicBezTo>
                  <a:cubicBezTo>
                    <a:pt x="196075" y="596944"/>
                    <a:pt x="206054" y="601632"/>
                    <a:pt x="215899" y="605864"/>
                  </a:cubicBezTo>
                  <a:cubicBezTo>
                    <a:pt x="343884" y="615428"/>
                    <a:pt x="538507" y="568889"/>
                    <a:pt x="573065" y="344832"/>
                  </a:cubicBezTo>
                  <a:cubicBezTo>
                    <a:pt x="598045" y="182651"/>
                    <a:pt x="514397" y="86792"/>
                    <a:pt x="416750" y="38820"/>
                  </a:cubicBezTo>
                  <a:close/>
                </a:path>
              </a:pathLst>
            </a:custGeom>
            <a:solidFill>
              <a:srgbClr val="BA3D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3" name="Google Shape;1913;p9"/>
            <p:cNvSpPr/>
            <p:nvPr/>
          </p:nvSpPr>
          <p:spPr>
            <a:xfrm>
              <a:off x="8805794" y="3696522"/>
              <a:ext cx="525486" cy="528420"/>
            </a:xfrm>
            <a:custGeom>
              <a:avLst/>
              <a:gdLst/>
              <a:ahLst/>
              <a:cxnLst/>
              <a:rect l="l" t="t" r="r" b="b"/>
              <a:pathLst>
                <a:path w="525486" h="528420" extrusionOk="0">
                  <a:moveTo>
                    <a:pt x="376707" y="25650"/>
                  </a:moveTo>
                  <a:cubicBezTo>
                    <a:pt x="282477" y="-14621"/>
                    <a:pt x="167953" y="-4816"/>
                    <a:pt x="114643" y="36567"/>
                  </a:cubicBezTo>
                  <a:cubicBezTo>
                    <a:pt x="86515" y="58420"/>
                    <a:pt x="64145" y="77701"/>
                    <a:pt x="44255" y="95864"/>
                  </a:cubicBezTo>
                  <a:cubicBezTo>
                    <a:pt x="15524" y="147593"/>
                    <a:pt x="-2023" y="208726"/>
                    <a:pt x="187" y="262719"/>
                  </a:cubicBezTo>
                  <a:cubicBezTo>
                    <a:pt x="321" y="264763"/>
                    <a:pt x="254" y="266852"/>
                    <a:pt x="388" y="268874"/>
                  </a:cubicBezTo>
                  <a:cubicBezTo>
                    <a:pt x="789" y="275217"/>
                    <a:pt x="1526" y="281425"/>
                    <a:pt x="2598" y="287513"/>
                  </a:cubicBezTo>
                  <a:cubicBezTo>
                    <a:pt x="4406" y="298456"/>
                    <a:pt x="6482" y="308830"/>
                    <a:pt x="8827" y="318843"/>
                  </a:cubicBezTo>
                  <a:cubicBezTo>
                    <a:pt x="30726" y="412564"/>
                    <a:pt x="73924" y="466270"/>
                    <a:pt x="115916" y="500419"/>
                  </a:cubicBezTo>
                  <a:cubicBezTo>
                    <a:pt x="158644" y="516378"/>
                    <a:pt x="211285" y="526719"/>
                    <a:pt x="276784" y="528347"/>
                  </a:cubicBezTo>
                  <a:cubicBezTo>
                    <a:pt x="459954" y="532887"/>
                    <a:pt x="571798" y="327295"/>
                    <a:pt x="506902" y="156139"/>
                  </a:cubicBezTo>
                  <a:cubicBezTo>
                    <a:pt x="482591" y="91960"/>
                    <a:pt x="433299" y="49814"/>
                    <a:pt x="376707" y="25650"/>
                  </a:cubicBezTo>
                  <a:close/>
                </a:path>
              </a:pathLst>
            </a:custGeom>
            <a:solidFill>
              <a:srgbClr val="CF58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4" name="Google Shape;1914;p9"/>
            <p:cNvSpPr/>
            <p:nvPr/>
          </p:nvSpPr>
          <p:spPr>
            <a:xfrm>
              <a:off x="8813008" y="3816909"/>
              <a:ext cx="145006" cy="367180"/>
            </a:xfrm>
            <a:custGeom>
              <a:avLst/>
              <a:gdLst/>
              <a:ahLst/>
              <a:cxnLst/>
              <a:rect l="l" t="t" r="r" b="b"/>
              <a:pathLst>
                <a:path w="145006" h="367180" extrusionOk="0">
                  <a:moveTo>
                    <a:pt x="144866" y="366156"/>
                  </a:moveTo>
                  <a:cubicBezTo>
                    <a:pt x="140714" y="375974"/>
                    <a:pt x="40188" y="314372"/>
                    <a:pt x="9246" y="219733"/>
                  </a:cubicBezTo>
                  <a:cubicBezTo>
                    <a:pt x="-21092" y="126970"/>
                    <a:pt x="32017" y="-3761"/>
                    <a:pt x="42867" y="83"/>
                  </a:cubicBezTo>
                  <a:cubicBezTo>
                    <a:pt x="54051" y="4041"/>
                    <a:pt x="-5823" y="107340"/>
                    <a:pt x="27396" y="210317"/>
                  </a:cubicBezTo>
                  <a:cubicBezTo>
                    <a:pt x="60346" y="312463"/>
                    <a:pt x="149018" y="356525"/>
                    <a:pt x="144866" y="366156"/>
                  </a:cubicBezTo>
                  <a:close/>
                </a:path>
              </a:pathLst>
            </a:custGeom>
            <a:solidFill>
              <a:srgbClr val="FFA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5" name="Google Shape;1915;p9"/>
            <p:cNvSpPr/>
            <p:nvPr/>
          </p:nvSpPr>
          <p:spPr>
            <a:xfrm>
              <a:off x="8846001" y="3715708"/>
              <a:ext cx="431268" cy="471853"/>
            </a:xfrm>
            <a:custGeom>
              <a:avLst/>
              <a:gdLst/>
              <a:ahLst/>
              <a:cxnLst/>
              <a:rect l="l" t="t" r="r" b="b"/>
              <a:pathLst>
                <a:path w="431268" h="471853" extrusionOk="0">
                  <a:moveTo>
                    <a:pt x="408361" y="194637"/>
                  </a:moveTo>
                  <a:cubicBezTo>
                    <a:pt x="422492" y="192956"/>
                    <a:pt x="464016" y="38792"/>
                    <a:pt x="254324" y="3377"/>
                  </a:cubicBezTo>
                  <a:cubicBezTo>
                    <a:pt x="164580" y="-11779"/>
                    <a:pt x="63452" y="22189"/>
                    <a:pt x="16236" y="143865"/>
                  </a:cubicBezTo>
                  <a:cubicBezTo>
                    <a:pt x="-41093" y="291748"/>
                    <a:pt x="57358" y="464999"/>
                    <a:pt x="249034" y="471717"/>
                  </a:cubicBezTo>
                  <a:cubicBezTo>
                    <a:pt x="426109" y="477925"/>
                    <a:pt x="453166" y="270671"/>
                    <a:pt x="417804" y="271522"/>
                  </a:cubicBezTo>
                  <a:cubicBezTo>
                    <a:pt x="396574" y="272031"/>
                    <a:pt x="367374" y="350503"/>
                    <a:pt x="297656" y="359256"/>
                  </a:cubicBezTo>
                  <a:cubicBezTo>
                    <a:pt x="258142" y="364212"/>
                    <a:pt x="158620" y="323754"/>
                    <a:pt x="165318" y="240942"/>
                  </a:cubicBezTo>
                  <a:cubicBezTo>
                    <a:pt x="171412" y="165350"/>
                    <a:pt x="229410" y="119414"/>
                    <a:pt x="284931" y="129701"/>
                  </a:cubicBezTo>
                  <a:cubicBezTo>
                    <a:pt x="341723" y="140242"/>
                    <a:pt x="390747" y="196740"/>
                    <a:pt x="408361" y="194637"/>
                  </a:cubicBezTo>
                  <a:close/>
                </a:path>
              </a:pathLst>
            </a:custGeom>
            <a:solidFill>
              <a:srgbClr val="E573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6" name="Google Shape;1916;p9"/>
            <p:cNvSpPr/>
            <p:nvPr/>
          </p:nvSpPr>
          <p:spPr>
            <a:xfrm>
              <a:off x="9194698" y="4038019"/>
              <a:ext cx="58382" cy="59100"/>
            </a:xfrm>
            <a:custGeom>
              <a:avLst/>
              <a:gdLst/>
              <a:ahLst/>
              <a:cxnLst/>
              <a:rect l="l" t="t" r="r" b="b"/>
              <a:pathLst>
                <a:path w="58382" h="59100" extrusionOk="0">
                  <a:moveTo>
                    <a:pt x="56919" y="3773"/>
                  </a:moveTo>
                  <a:cubicBezTo>
                    <a:pt x="51695" y="-14276"/>
                    <a:pt x="-2955" y="37508"/>
                    <a:pt x="125" y="51947"/>
                  </a:cubicBezTo>
                  <a:cubicBezTo>
                    <a:pt x="2939" y="65395"/>
                    <a:pt x="21959" y="56628"/>
                    <a:pt x="28456" y="51860"/>
                  </a:cubicBezTo>
                  <a:cubicBezTo>
                    <a:pt x="48011" y="37534"/>
                    <a:pt x="63281" y="25888"/>
                    <a:pt x="56919" y="3773"/>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7" name="Google Shape;1917;p9"/>
            <p:cNvSpPr/>
            <p:nvPr/>
          </p:nvSpPr>
          <p:spPr>
            <a:xfrm>
              <a:off x="9033085" y="4073386"/>
              <a:ext cx="158778" cy="77388"/>
            </a:xfrm>
            <a:custGeom>
              <a:avLst/>
              <a:gdLst/>
              <a:ahLst/>
              <a:cxnLst/>
              <a:rect l="l" t="t" r="r" b="b"/>
              <a:pathLst>
                <a:path w="158778" h="77388" extrusionOk="0">
                  <a:moveTo>
                    <a:pt x="0" y="60977"/>
                  </a:moveTo>
                  <a:cubicBezTo>
                    <a:pt x="67" y="46357"/>
                    <a:pt x="10046" y="50335"/>
                    <a:pt x="18685" y="32212"/>
                  </a:cubicBezTo>
                  <a:cubicBezTo>
                    <a:pt x="27392" y="14096"/>
                    <a:pt x="17614" y="3534"/>
                    <a:pt x="30071" y="588"/>
                  </a:cubicBezTo>
                  <a:cubicBezTo>
                    <a:pt x="47148" y="-3444"/>
                    <a:pt x="49225" y="14377"/>
                    <a:pt x="95503" y="20458"/>
                  </a:cubicBezTo>
                  <a:cubicBezTo>
                    <a:pt x="108562" y="22179"/>
                    <a:pt x="152028" y="9408"/>
                    <a:pt x="158189" y="27283"/>
                  </a:cubicBezTo>
                  <a:cubicBezTo>
                    <a:pt x="162074" y="38373"/>
                    <a:pt x="146067" y="50214"/>
                    <a:pt x="129859" y="58083"/>
                  </a:cubicBezTo>
                  <a:cubicBezTo>
                    <a:pt x="55051" y="94416"/>
                    <a:pt x="0" y="69971"/>
                    <a:pt x="0" y="60977"/>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8" name="Google Shape;1918;p9"/>
            <p:cNvSpPr/>
            <p:nvPr/>
          </p:nvSpPr>
          <p:spPr>
            <a:xfrm>
              <a:off x="8863953" y="3783123"/>
              <a:ext cx="173265" cy="344685"/>
            </a:xfrm>
            <a:custGeom>
              <a:avLst/>
              <a:gdLst/>
              <a:ahLst/>
              <a:cxnLst/>
              <a:rect l="l" t="t" r="r" b="b"/>
              <a:pathLst>
                <a:path w="173265" h="344685" extrusionOk="0">
                  <a:moveTo>
                    <a:pt x="5249" y="212506"/>
                  </a:moveTo>
                  <a:cubicBezTo>
                    <a:pt x="-14976" y="132741"/>
                    <a:pt x="22729" y="-7205"/>
                    <a:pt x="127341" y="289"/>
                  </a:cubicBezTo>
                  <a:cubicBezTo>
                    <a:pt x="152857" y="2118"/>
                    <a:pt x="165983" y="12994"/>
                    <a:pt x="172949" y="46199"/>
                  </a:cubicBezTo>
                  <a:cubicBezTo>
                    <a:pt x="177570" y="68173"/>
                    <a:pt x="130220" y="122970"/>
                    <a:pt x="124260" y="171518"/>
                  </a:cubicBezTo>
                  <a:cubicBezTo>
                    <a:pt x="115218" y="244666"/>
                    <a:pt x="186142" y="254471"/>
                    <a:pt x="166720" y="313219"/>
                  </a:cubicBezTo>
                  <a:cubicBezTo>
                    <a:pt x="155402" y="347589"/>
                    <a:pt x="129417" y="346739"/>
                    <a:pt x="114147" y="342808"/>
                  </a:cubicBezTo>
                  <a:cubicBezTo>
                    <a:pt x="79120" y="333759"/>
                    <a:pt x="26480" y="295967"/>
                    <a:pt x="5249" y="212506"/>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9" name="Google Shape;1919;p9"/>
            <p:cNvSpPr/>
            <p:nvPr/>
          </p:nvSpPr>
          <p:spPr>
            <a:xfrm>
              <a:off x="9028557" y="3752646"/>
              <a:ext cx="209190" cy="107540"/>
            </a:xfrm>
            <a:custGeom>
              <a:avLst/>
              <a:gdLst/>
              <a:ahLst/>
              <a:cxnLst/>
              <a:rect l="l" t="t" r="r" b="b"/>
              <a:pathLst>
                <a:path w="209190" h="107540" extrusionOk="0">
                  <a:moveTo>
                    <a:pt x="40" y="19086"/>
                  </a:moveTo>
                  <a:cubicBezTo>
                    <a:pt x="1447" y="36077"/>
                    <a:pt x="19664" y="30358"/>
                    <a:pt x="28772" y="50624"/>
                  </a:cubicBezTo>
                  <a:cubicBezTo>
                    <a:pt x="36072" y="66931"/>
                    <a:pt x="33259" y="86970"/>
                    <a:pt x="50940" y="84773"/>
                  </a:cubicBezTo>
                  <a:cubicBezTo>
                    <a:pt x="72437" y="82094"/>
                    <a:pt x="81144" y="70401"/>
                    <a:pt x="126552" y="79918"/>
                  </a:cubicBezTo>
                  <a:cubicBezTo>
                    <a:pt x="179661" y="91042"/>
                    <a:pt x="191984" y="112440"/>
                    <a:pt x="204910" y="106526"/>
                  </a:cubicBezTo>
                  <a:cubicBezTo>
                    <a:pt x="220448" y="99386"/>
                    <a:pt x="192319" y="42634"/>
                    <a:pt x="142626" y="17968"/>
                  </a:cubicBezTo>
                  <a:cubicBezTo>
                    <a:pt x="97753" y="-4314"/>
                    <a:pt x="-2303" y="-8004"/>
                    <a:pt x="40" y="19086"/>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0" name="Google Shape;1920;p9"/>
            <p:cNvSpPr/>
            <p:nvPr/>
          </p:nvSpPr>
          <p:spPr>
            <a:xfrm>
              <a:off x="8951713" y="3862728"/>
              <a:ext cx="59940" cy="195292"/>
            </a:xfrm>
            <a:custGeom>
              <a:avLst/>
              <a:gdLst/>
              <a:ahLst/>
              <a:cxnLst/>
              <a:rect l="l" t="t" r="r" b="b"/>
              <a:pathLst>
                <a:path w="59940" h="195292" extrusionOk="0">
                  <a:moveTo>
                    <a:pt x="51033" y="195292"/>
                  </a:moveTo>
                  <a:cubicBezTo>
                    <a:pt x="51033" y="195292"/>
                    <a:pt x="0" y="170017"/>
                    <a:pt x="0" y="107149"/>
                  </a:cubicBezTo>
                  <a:cubicBezTo>
                    <a:pt x="67" y="31229"/>
                    <a:pt x="59940" y="0"/>
                    <a:pt x="59940" y="0"/>
                  </a:cubicBezTo>
                  <a:cubicBezTo>
                    <a:pt x="59940" y="0"/>
                    <a:pt x="23105" y="57563"/>
                    <a:pt x="20895" y="106386"/>
                  </a:cubicBezTo>
                  <a:cubicBezTo>
                    <a:pt x="18619" y="155209"/>
                    <a:pt x="51033" y="195292"/>
                    <a:pt x="51033" y="195292"/>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1" name="Google Shape;1921;p9"/>
            <p:cNvSpPr/>
            <p:nvPr/>
          </p:nvSpPr>
          <p:spPr>
            <a:xfrm>
              <a:off x="9084922" y="3803536"/>
              <a:ext cx="121488" cy="38926"/>
            </a:xfrm>
            <a:custGeom>
              <a:avLst/>
              <a:gdLst/>
              <a:ahLst/>
              <a:cxnLst/>
              <a:rect l="l" t="t" r="r" b="b"/>
              <a:pathLst>
                <a:path w="121488" h="38926" extrusionOk="0">
                  <a:moveTo>
                    <a:pt x="0" y="18057"/>
                  </a:moveTo>
                  <a:cubicBezTo>
                    <a:pt x="0" y="18057"/>
                    <a:pt x="36031" y="-4432"/>
                    <a:pt x="66436" y="785"/>
                  </a:cubicBezTo>
                  <a:cubicBezTo>
                    <a:pt x="96775" y="6002"/>
                    <a:pt x="121489" y="38926"/>
                    <a:pt x="121489" y="38926"/>
                  </a:cubicBezTo>
                  <a:cubicBezTo>
                    <a:pt x="121489" y="38926"/>
                    <a:pt x="97311" y="23496"/>
                    <a:pt x="66906" y="18278"/>
                  </a:cubicBezTo>
                  <a:cubicBezTo>
                    <a:pt x="36567" y="13061"/>
                    <a:pt x="0" y="18057"/>
                    <a:pt x="0" y="18057"/>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2" name="Google Shape;1922;p9"/>
            <p:cNvSpPr/>
            <p:nvPr/>
          </p:nvSpPr>
          <p:spPr>
            <a:xfrm>
              <a:off x="9071929" y="4095741"/>
              <a:ext cx="107625" cy="26626"/>
            </a:xfrm>
            <a:custGeom>
              <a:avLst/>
              <a:gdLst/>
              <a:ahLst/>
              <a:cxnLst/>
              <a:rect l="l" t="t" r="r" b="b"/>
              <a:pathLst>
                <a:path w="107625" h="26626" extrusionOk="0">
                  <a:moveTo>
                    <a:pt x="536" y="5436"/>
                  </a:moveTo>
                  <a:cubicBezTo>
                    <a:pt x="6027" y="-9057"/>
                    <a:pt x="24244" y="9575"/>
                    <a:pt x="57127" y="13526"/>
                  </a:cubicBezTo>
                  <a:cubicBezTo>
                    <a:pt x="78023" y="16031"/>
                    <a:pt x="107625" y="6862"/>
                    <a:pt x="107625" y="6862"/>
                  </a:cubicBezTo>
                  <a:cubicBezTo>
                    <a:pt x="107625" y="6862"/>
                    <a:pt x="84720" y="26063"/>
                    <a:pt x="59807" y="26593"/>
                  </a:cubicBezTo>
                  <a:cubicBezTo>
                    <a:pt x="32013" y="27189"/>
                    <a:pt x="-4889" y="19922"/>
                    <a:pt x="536" y="5436"/>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3" name="Google Shape;1923;p9"/>
            <p:cNvSpPr/>
            <p:nvPr/>
          </p:nvSpPr>
          <p:spPr>
            <a:xfrm>
              <a:off x="9049012" y="3887404"/>
              <a:ext cx="179476" cy="161217"/>
            </a:xfrm>
            <a:custGeom>
              <a:avLst/>
              <a:gdLst/>
              <a:ahLst/>
              <a:cxnLst/>
              <a:rect l="l" t="t" r="r" b="b"/>
              <a:pathLst>
                <a:path w="179476" h="161217" extrusionOk="0">
                  <a:moveTo>
                    <a:pt x="3428" y="106684"/>
                  </a:moveTo>
                  <a:cubicBezTo>
                    <a:pt x="-10569" y="69427"/>
                    <a:pt x="20238" y="27991"/>
                    <a:pt x="60690" y="9975"/>
                  </a:cubicBezTo>
                  <a:cubicBezTo>
                    <a:pt x="132150" y="-21844"/>
                    <a:pt x="162019" y="29384"/>
                    <a:pt x="176016" y="66641"/>
                  </a:cubicBezTo>
                  <a:cubicBezTo>
                    <a:pt x="190014" y="103898"/>
                    <a:pt x="159809" y="148990"/>
                    <a:pt x="116679" y="159003"/>
                  </a:cubicBezTo>
                  <a:cubicBezTo>
                    <a:pt x="73549" y="169015"/>
                    <a:pt x="17358" y="143947"/>
                    <a:pt x="3428" y="106684"/>
                  </a:cubicBezTo>
                  <a:close/>
                </a:path>
              </a:pathLst>
            </a:custGeom>
            <a:solidFill>
              <a:srgbClr val="DF7B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4" name="Google Shape;1924;p9"/>
            <p:cNvSpPr/>
            <p:nvPr/>
          </p:nvSpPr>
          <p:spPr>
            <a:xfrm>
              <a:off x="9079019" y="3918469"/>
              <a:ext cx="119817" cy="109283"/>
            </a:xfrm>
            <a:custGeom>
              <a:avLst/>
              <a:gdLst/>
              <a:ahLst/>
              <a:cxnLst/>
              <a:rect l="l" t="t" r="r" b="b"/>
              <a:pathLst>
                <a:path w="119817" h="109283" extrusionOk="0">
                  <a:moveTo>
                    <a:pt x="50841" y="0"/>
                  </a:moveTo>
                  <a:cubicBezTo>
                    <a:pt x="80644" y="27"/>
                    <a:pt x="114801" y="15812"/>
                    <a:pt x="119287" y="42983"/>
                  </a:cubicBezTo>
                  <a:cubicBezTo>
                    <a:pt x="123842" y="70154"/>
                    <a:pt x="98392" y="103955"/>
                    <a:pt x="68924" y="108690"/>
                  </a:cubicBezTo>
                  <a:cubicBezTo>
                    <a:pt x="39523" y="113425"/>
                    <a:pt x="6170" y="89094"/>
                    <a:pt x="1617" y="61923"/>
                  </a:cubicBezTo>
                  <a:cubicBezTo>
                    <a:pt x="-2871" y="34752"/>
                    <a:pt x="-1331" y="-40"/>
                    <a:pt x="50841" y="0"/>
                  </a:cubicBezTo>
                  <a:close/>
                </a:path>
              </a:pathLst>
            </a:custGeom>
            <a:solidFill>
              <a:srgbClr val="C568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5" name="Google Shape;1925;p9"/>
            <p:cNvSpPr/>
            <p:nvPr/>
          </p:nvSpPr>
          <p:spPr>
            <a:xfrm>
              <a:off x="9117326" y="3933090"/>
              <a:ext cx="60430" cy="61429"/>
            </a:xfrm>
            <a:custGeom>
              <a:avLst/>
              <a:gdLst/>
              <a:ahLst/>
              <a:cxnLst/>
              <a:rect l="l" t="t" r="r" b="b"/>
              <a:pathLst>
                <a:path w="60430" h="61429" extrusionOk="0">
                  <a:moveTo>
                    <a:pt x="2757" y="18437"/>
                  </a:moveTo>
                  <a:cubicBezTo>
                    <a:pt x="9721" y="2893"/>
                    <a:pt x="27603" y="-4213"/>
                    <a:pt x="42806" y="2571"/>
                  </a:cubicBezTo>
                  <a:cubicBezTo>
                    <a:pt x="57942" y="9349"/>
                    <a:pt x="64640" y="27445"/>
                    <a:pt x="57674" y="42989"/>
                  </a:cubicBezTo>
                  <a:cubicBezTo>
                    <a:pt x="50709" y="58540"/>
                    <a:pt x="32828" y="65639"/>
                    <a:pt x="17625" y="58862"/>
                  </a:cubicBezTo>
                  <a:cubicBezTo>
                    <a:pt x="2489" y="52084"/>
                    <a:pt x="-4209" y="33981"/>
                    <a:pt x="2757" y="18437"/>
                  </a:cubicBezTo>
                  <a:close/>
                </a:path>
              </a:pathLst>
            </a:custGeom>
            <a:solidFill>
              <a:srgbClr val="8C3A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6" name="Google Shape;1926;p9"/>
            <p:cNvSpPr/>
            <p:nvPr/>
          </p:nvSpPr>
          <p:spPr>
            <a:xfrm>
              <a:off x="9133642" y="3945991"/>
              <a:ext cx="34064" cy="34173"/>
            </a:xfrm>
            <a:custGeom>
              <a:avLst/>
              <a:gdLst/>
              <a:ahLst/>
              <a:cxnLst/>
              <a:rect l="l" t="t" r="r" b="b"/>
              <a:pathLst>
                <a:path w="34064" h="34173" extrusionOk="0">
                  <a:moveTo>
                    <a:pt x="1509" y="10143"/>
                  </a:moveTo>
                  <a:cubicBezTo>
                    <a:pt x="5326" y="1524"/>
                    <a:pt x="15439" y="-2354"/>
                    <a:pt x="24012" y="1477"/>
                  </a:cubicBezTo>
                  <a:cubicBezTo>
                    <a:pt x="32584" y="5314"/>
                    <a:pt x="36402" y="15414"/>
                    <a:pt x="32584" y="24033"/>
                  </a:cubicBezTo>
                  <a:cubicBezTo>
                    <a:pt x="28699" y="32653"/>
                    <a:pt x="18654" y="36530"/>
                    <a:pt x="10081" y="32693"/>
                  </a:cubicBezTo>
                  <a:cubicBezTo>
                    <a:pt x="1509" y="28855"/>
                    <a:pt x="-2376" y="18762"/>
                    <a:pt x="1509" y="10143"/>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927" name="Google Shape;1927;p9"/>
            <p:cNvGrpSpPr/>
            <p:nvPr/>
          </p:nvGrpSpPr>
          <p:grpSpPr>
            <a:xfrm>
              <a:off x="8870864" y="3652411"/>
              <a:ext cx="562439" cy="596473"/>
              <a:chOff x="8870864" y="3652411"/>
              <a:chExt cx="562439" cy="596473"/>
            </a:xfrm>
          </p:grpSpPr>
          <p:sp>
            <p:nvSpPr>
              <p:cNvPr id="1928" name="Google Shape;1928;p9"/>
              <p:cNvSpPr/>
              <p:nvPr/>
            </p:nvSpPr>
            <p:spPr>
              <a:xfrm>
                <a:off x="9347053" y="3818683"/>
                <a:ext cx="37308" cy="26123"/>
              </a:xfrm>
              <a:custGeom>
                <a:avLst/>
                <a:gdLst/>
                <a:ahLst/>
                <a:cxnLst/>
                <a:rect l="l" t="t" r="r" b="b"/>
                <a:pathLst>
                  <a:path w="37308" h="26123" extrusionOk="0">
                    <a:moveTo>
                      <a:pt x="33151" y="124"/>
                    </a:moveTo>
                    <a:cubicBezTo>
                      <a:pt x="31812" y="-157"/>
                      <a:pt x="30405" y="24"/>
                      <a:pt x="29200" y="814"/>
                    </a:cubicBezTo>
                    <a:cubicBezTo>
                      <a:pt x="27459" y="1939"/>
                      <a:pt x="25449" y="3045"/>
                      <a:pt x="23842" y="4397"/>
                    </a:cubicBezTo>
                    <a:cubicBezTo>
                      <a:pt x="20895" y="6896"/>
                      <a:pt x="18216" y="9876"/>
                      <a:pt x="15336" y="12508"/>
                    </a:cubicBezTo>
                    <a:cubicBezTo>
                      <a:pt x="10246" y="17122"/>
                      <a:pt x="5156" y="21609"/>
                      <a:pt x="0" y="26123"/>
                    </a:cubicBezTo>
                    <a:cubicBezTo>
                      <a:pt x="6228" y="23250"/>
                      <a:pt x="12457" y="20270"/>
                      <a:pt x="18685" y="17524"/>
                    </a:cubicBezTo>
                    <a:cubicBezTo>
                      <a:pt x="22302" y="15957"/>
                      <a:pt x="26119" y="14745"/>
                      <a:pt x="29601" y="13037"/>
                    </a:cubicBezTo>
                    <a:cubicBezTo>
                      <a:pt x="31477" y="12113"/>
                      <a:pt x="33218" y="10860"/>
                      <a:pt x="34960" y="9695"/>
                    </a:cubicBezTo>
                    <a:cubicBezTo>
                      <a:pt x="37370" y="8108"/>
                      <a:pt x="38040" y="4860"/>
                      <a:pt x="36433" y="2415"/>
                    </a:cubicBezTo>
                    <a:cubicBezTo>
                      <a:pt x="35629" y="1196"/>
                      <a:pt x="34490" y="399"/>
                      <a:pt x="33151" y="12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9" name="Google Shape;1929;p9"/>
              <p:cNvSpPr/>
              <p:nvPr/>
            </p:nvSpPr>
            <p:spPr>
              <a:xfrm>
                <a:off x="9344575" y="3878445"/>
                <a:ext cx="34195" cy="15317"/>
              </a:xfrm>
              <a:custGeom>
                <a:avLst/>
                <a:gdLst/>
                <a:ahLst/>
                <a:cxnLst/>
                <a:rect l="l" t="t" r="r" b="b"/>
                <a:pathLst>
                  <a:path w="34195" h="15317" extrusionOk="0">
                    <a:moveTo>
                      <a:pt x="31209" y="484"/>
                    </a:moveTo>
                    <a:cubicBezTo>
                      <a:pt x="30004" y="-106"/>
                      <a:pt x="28530" y="-153"/>
                      <a:pt x="27190" y="323"/>
                    </a:cubicBezTo>
                    <a:cubicBezTo>
                      <a:pt x="13595" y="7817"/>
                      <a:pt x="11050" y="9297"/>
                      <a:pt x="13662" y="7844"/>
                    </a:cubicBezTo>
                    <a:cubicBezTo>
                      <a:pt x="17613" y="5587"/>
                      <a:pt x="21565" y="3236"/>
                      <a:pt x="25449" y="832"/>
                    </a:cubicBezTo>
                    <a:cubicBezTo>
                      <a:pt x="25918" y="537"/>
                      <a:pt x="24377" y="1220"/>
                      <a:pt x="23842" y="1428"/>
                    </a:cubicBezTo>
                    <a:cubicBezTo>
                      <a:pt x="22436" y="1977"/>
                      <a:pt x="21230" y="2727"/>
                      <a:pt x="20025" y="3551"/>
                    </a:cubicBezTo>
                    <a:cubicBezTo>
                      <a:pt x="16743" y="5667"/>
                      <a:pt x="13395" y="7696"/>
                      <a:pt x="10046" y="9625"/>
                    </a:cubicBezTo>
                    <a:cubicBezTo>
                      <a:pt x="8639" y="10429"/>
                      <a:pt x="4420" y="12693"/>
                      <a:pt x="5827" y="11956"/>
                    </a:cubicBezTo>
                    <a:cubicBezTo>
                      <a:pt x="8438" y="10610"/>
                      <a:pt x="0" y="15318"/>
                      <a:pt x="0" y="15318"/>
                    </a:cubicBezTo>
                    <a:cubicBezTo>
                      <a:pt x="0" y="15318"/>
                      <a:pt x="19824" y="12110"/>
                      <a:pt x="15269" y="12786"/>
                    </a:cubicBezTo>
                    <a:cubicBezTo>
                      <a:pt x="13997" y="12987"/>
                      <a:pt x="12724" y="13315"/>
                      <a:pt x="11452" y="13530"/>
                    </a:cubicBezTo>
                    <a:cubicBezTo>
                      <a:pt x="15269" y="12967"/>
                      <a:pt x="19087" y="12465"/>
                      <a:pt x="22971" y="12123"/>
                    </a:cubicBezTo>
                    <a:cubicBezTo>
                      <a:pt x="24444" y="11989"/>
                      <a:pt x="25851" y="11795"/>
                      <a:pt x="27258" y="11360"/>
                    </a:cubicBezTo>
                    <a:cubicBezTo>
                      <a:pt x="27793" y="11199"/>
                      <a:pt x="29400" y="10851"/>
                      <a:pt x="28865" y="10911"/>
                    </a:cubicBezTo>
                    <a:cubicBezTo>
                      <a:pt x="24310" y="11420"/>
                      <a:pt x="28865" y="10891"/>
                      <a:pt x="30539" y="10261"/>
                    </a:cubicBezTo>
                    <a:cubicBezTo>
                      <a:pt x="33352" y="9311"/>
                      <a:pt x="34892" y="6323"/>
                      <a:pt x="33888" y="3571"/>
                    </a:cubicBezTo>
                    <a:cubicBezTo>
                      <a:pt x="33419" y="2198"/>
                      <a:pt x="32415" y="1073"/>
                      <a:pt x="31209" y="48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0" name="Google Shape;1930;p9"/>
              <p:cNvSpPr/>
              <p:nvPr/>
            </p:nvSpPr>
            <p:spPr>
              <a:xfrm>
                <a:off x="9310620" y="3921406"/>
                <a:ext cx="28877" cy="10856"/>
              </a:xfrm>
              <a:custGeom>
                <a:avLst/>
                <a:gdLst/>
                <a:ahLst/>
                <a:cxnLst/>
                <a:rect l="l" t="t" r="r" b="b"/>
                <a:pathLst>
                  <a:path w="28877" h="10856" extrusionOk="0">
                    <a:moveTo>
                      <a:pt x="27057" y="1329"/>
                    </a:moveTo>
                    <a:cubicBezTo>
                      <a:pt x="26052" y="431"/>
                      <a:pt x="24780" y="-77"/>
                      <a:pt x="23373" y="10"/>
                    </a:cubicBezTo>
                    <a:cubicBezTo>
                      <a:pt x="16275" y="2039"/>
                      <a:pt x="17480" y="1630"/>
                      <a:pt x="16275" y="1985"/>
                    </a:cubicBezTo>
                    <a:cubicBezTo>
                      <a:pt x="16743" y="1724"/>
                      <a:pt x="17480" y="1697"/>
                      <a:pt x="17480" y="1121"/>
                    </a:cubicBezTo>
                    <a:cubicBezTo>
                      <a:pt x="17346" y="-922"/>
                      <a:pt x="13596" y="2541"/>
                      <a:pt x="11653" y="3191"/>
                    </a:cubicBezTo>
                    <a:cubicBezTo>
                      <a:pt x="9711" y="3834"/>
                      <a:pt x="5693" y="2902"/>
                      <a:pt x="5827" y="4925"/>
                    </a:cubicBezTo>
                    <a:cubicBezTo>
                      <a:pt x="5961" y="6935"/>
                      <a:pt x="0" y="6660"/>
                      <a:pt x="0" y="6660"/>
                    </a:cubicBezTo>
                    <a:cubicBezTo>
                      <a:pt x="0" y="6660"/>
                      <a:pt x="2746" y="7162"/>
                      <a:pt x="6028" y="7691"/>
                    </a:cubicBezTo>
                    <a:cubicBezTo>
                      <a:pt x="6095" y="9714"/>
                      <a:pt x="10046" y="8461"/>
                      <a:pt x="12055" y="8863"/>
                    </a:cubicBezTo>
                    <a:cubicBezTo>
                      <a:pt x="14064" y="9272"/>
                      <a:pt x="18149" y="12178"/>
                      <a:pt x="18016" y="10136"/>
                    </a:cubicBezTo>
                    <a:cubicBezTo>
                      <a:pt x="17882" y="8066"/>
                      <a:pt x="17949" y="10169"/>
                      <a:pt x="23910" y="10544"/>
                    </a:cubicBezTo>
                    <a:cubicBezTo>
                      <a:pt x="26789" y="10370"/>
                      <a:pt x="29066" y="7838"/>
                      <a:pt x="28866" y="4932"/>
                    </a:cubicBezTo>
                    <a:cubicBezTo>
                      <a:pt x="28799" y="3479"/>
                      <a:pt x="28128" y="2219"/>
                      <a:pt x="27057" y="132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1" name="Google Shape;1931;p9"/>
              <p:cNvSpPr/>
              <p:nvPr/>
            </p:nvSpPr>
            <p:spPr>
              <a:xfrm>
                <a:off x="9364198" y="3997169"/>
                <a:ext cx="27866" cy="11161"/>
              </a:xfrm>
              <a:custGeom>
                <a:avLst/>
                <a:gdLst/>
                <a:ahLst/>
                <a:cxnLst/>
                <a:rect l="l" t="t" r="r" b="b"/>
                <a:pathLst>
                  <a:path w="27866" h="11161" extrusionOk="0">
                    <a:moveTo>
                      <a:pt x="23776" y="770"/>
                    </a:moveTo>
                    <a:cubicBezTo>
                      <a:pt x="11854" y="562"/>
                      <a:pt x="9644" y="516"/>
                      <a:pt x="11921" y="522"/>
                    </a:cubicBezTo>
                    <a:cubicBezTo>
                      <a:pt x="15471" y="529"/>
                      <a:pt x="18887" y="562"/>
                      <a:pt x="22369" y="402"/>
                    </a:cubicBezTo>
                    <a:cubicBezTo>
                      <a:pt x="22838" y="382"/>
                      <a:pt x="21632" y="194"/>
                      <a:pt x="21231" y="121"/>
                    </a:cubicBezTo>
                    <a:cubicBezTo>
                      <a:pt x="20092" y="-101"/>
                      <a:pt x="19020" y="34"/>
                      <a:pt x="17815" y="121"/>
                    </a:cubicBezTo>
                    <a:cubicBezTo>
                      <a:pt x="14868" y="348"/>
                      <a:pt x="11854" y="308"/>
                      <a:pt x="8841" y="321"/>
                    </a:cubicBezTo>
                    <a:cubicBezTo>
                      <a:pt x="7635" y="321"/>
                      <a:pt x="3818" y="315"/>
                      <a:pt x="5090" y="388"/>
                    </a:cubicBezTo>
                    <a:cubicBezTo>
                      <a:pt x="7367" y="516"/>
                      <a:pt x="0" y="321"/>
                      <a:pt x="0" y="321"/>
                    </a:cubicBezTo>
                    <a:cubicBezTo>
                      <a:pt x="0" y="321"/>
                      <a:pt x="1942" y="1273"/>
                      <a:pt x="4555" y="2605"/>
                    </a:cubicBezTo>
                    <a:cubicBezTo>
                      <a:pt x="4487" y="2565"/>
                      <a:pt x="4889" y="2753"/>
                      <a:pt x="4889" y="2739"/>
                    </a:cubicBezTo>
                    <a:cubicBezTo>
                      <a:pt x="4487" y="2585"/>
                      <a:pt x="6831" y="3891"/>
                      <a:pt x="7836" y="4427"/>
                    </a:cubicBezTo>
                    <a:cubicBezTo>
                      <a:pt x="10515" y="5820"/>
                      <a:pt x="13193" y="7180"/>
                      <a:pt x="15738" y="8767"/>
                    </a:cubicBezTo>
                    <a:cubicBezTo>
                      <a:pt x="16743" y="9389"/>
                      <a:pt x="17547" y="9965"/>
                      <a:pt x="18686" y="10314"/>
                    </a:cubicBezTo>
                    <a:cubicBezTo>
                      <a:pt x="19087" y="10441"/>
                      <a:pt x="20293" y="10856"/>
                      <a:pt x="19891" y="10642"/>
                    </a:cubicBezTo>
                    <a:cubicBezTo>
                      <a:pt x="16877" y="8867"/>
                      <a:pt x="19891" y="10702"/>
                      <a:pt x="21298" y="11010"/>
                    </a:cubicBezTo>
                    <a:cubicBezTo>
                      <a:pt x="24110" y="11707"/>
                      <a:pt x="26990" y="9932"/>
                      <a:pt x="27727" y="7099"/>
                    </a:cubicBezTo>
                    <a:cubicBezTo>
                      <a:pt x="28396" y="4273"/>
                      <a:pt x="26588" y="1467"/>
                      <a:pt x="23776" y="77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2" name="Google Shape;1932;p9"/>
              <p:cNvSpPr/>
              <p:nvPr/>
            </p:nvSpPr>
            <p:spPr>
              <a:xfrm>
                <a:off x="9406591" y="4038431"/>
                <a:ext cx="26712" cy="12942"/>
              </a:xfrm>
              <a:custGeom>
                <a:avLst/>
                <a:gdLst/>
                <a:ahLst/>
                <a:cxnLst/>
                <a:rect l="l" t="t" r="r" b="b"/>
                <a:pathLst>
                  <a:path w="26712" h="12942" extrusionOk="0">
                    <a:moveTo>
                      <a:pt x="23240" y="2672"/>
                    </a:moveTo>
                    <a:cubicBezTo>
                      <a:pt x="11654" y="1326"/>
                      <a:pt x="9376" y="1098"/>
                      <a:pt x="11587" y="1319"/>
                    </a:cubicBezTo>
                    <a:cubicBezTo>
                      <a:pt x="15003" y="1661"/>
                      <a:pt x="18485" y="2036"/>
                      <a:pt x="21900" y="2203"/>
                    </a:cubicBezTo>
                    <a:cubicBezTo>
                      <a:pt x="22369" y="2230"/>
                      <a:pt x="21097" y="1902"/>
                      <a:pt x="20695" y="1781"/>
                    </a:cubicBezTo>
                    <a:cubicBezTo>
                      <a:pt x="19556" y="1453"/>
                      <a:pt x="18619" y="1514"/>
                      <a:pt x="17414" y="1493"/>
                    </a:cubicBezTo>
                    <a:cubicBezTo>
                      <a:pt x="14533" y="1433"/>
                      <a:pt x="11520" y="1098"/>
                      <a:pt x="8640" y="824"/>
                    </a:cubicBezTo>
                    <a:cubicBezTo>
                      <a:pt x="7435" y="710"/>
                      <a:pt x="3818" y="315"/>
                      <a:pt x="5023" y="502"/>
                    </a:cubicBezTo>
                    <a:cubicBezTo>
                      <a:pt x="7234" y="844"/>
                      <a:pt x="0" y="0"/>
                      <a:pt x="0" y="0"/>
                    </a:cubicBezTo>
                    <a:cubicBezTo>
                      <a:pt x="0" y="0"/>
                      <a:pt x="1741" y="1118"/>
                      <a:pt x="4152" y="2686"/>
                    </a:cubicBezTo>
                    <a:cubicBezTo>
                      <a:pt x="3081" y="2070"/>
                      <a:pt x="6229" y="4072"/>
                      <a:pt x="7234" y="4755"/>
                    </a:cubicBezTo>
                    <a:cubicBezTo>
                      <a:pt x="9644" y="6396"/>
                      <a:pt x="12055" y="8124"/>
                      <a:pt x="14399" y="9939"/>
                    </a:cubicBezTo>
                    <a:cubicBezTo>
                      <a:pt x="15270" y="10655"/>
                      <a:pt x="16074" y="11325"/>
                      <a:pt x="17145" y="11780"/>
                    </a:cubicBezTo>
                    <a:cubicBezTo>
                      <a:pt x="17547" y="11941"/>
                      <a:pt x="18753" y="12457"/>
                      <a:pt x="18351" y="12202"/>
                    </a:cubicBezTo>
                    <a:cubicBezTo>
                      <a:pt x="15605" y="10153"/>
                      <a:pt x="18284" y="12196"/>
                      <a:pt x="19623" y="12631"/>
                    </a:cubicBezTo>
                    <a:cubicBezTo>
                      <a:pt x="22369" y="13609"/>
                      <a:pt x="25383" y="12209"/>
                      <a:pt x="26388" y="9470"/>
                    </a:cubicBezTo>
                    <a:cubicBezTo>
                      <a:pt x="27392" y="6724"/>
                      <a:pt x="25985" y="3657"/>
                      <a:pt x="23240" y="267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3" name="Google Shape;1933;p9"/>
              <p:cNvSpPr/>
              <p:nvPr/>
            </p:nvSpPr>
            <p:spPr>
              <a:xfrm>
                <a:off x="9362657" y="4049555"/>
                <a:ext cx="27091" cy="13815"/>
              </a:xfrm>
              <a:custGeom>
                <a:avLst/>
                <a:gdLst/>
                <a:ahLst/>
                <a:cxnLst/>
                <a:rect l="l" t="t" r="r" b="b"/>
                <a:pathLst>
                  <a:path w="27091" h="13815" extrusionOk="0">
                    <a:moveTo>
                      <a:pt x="23709" y="3710"/>
                    </a:moveTo>
                    <a:cubicBezTo>
                      <a:pt x="16542" y="2599"/>
                      <a:pt x="17882" y="2819"/>
                      <a:pt x="16609" y="2632"/>
                    </a:cubicBezTo>
                    <a:cubicBezTo>
                      <a:pt x="17145" y="2592"/>
                      <a:pt x="17815" y="2773"/>
                      <a:pt x="18082" y="2230"/>
                    </a:cubicBezTo>
                    <a:cubicBezTo>
                      <a:pt x="18819" y="341"/>
                      <a:pt x="13930" y="1815"/>
                      <a:pt x="11921" y="1587"/>
                    </a:cubicBezTo>
                    <a:cubicBezTo>
                      <a:pt x="9912" y="1366"/>
                      <a:pt x="6697" y="-1078"/>
                      <a:pt x="5961" y="797"/>
                    </a:cubicBezTo>
                    <a:cubicBezTo>
                      <a:pt x="5224" y="2652"/>
                      <a:pt x="0" y="0"/>
                      <a:pt x="0" y="0"/>
                    </a:cubicBezTo>
                    <a:cubicBezTo>
                      <a:pt x="0" y="0"/>
                      <a:pt x="2277" y="1547"/>
                      <a:pt x="4889" y="3375"/>
                    </a:cubicBezTo>
                    <a:cubicBezTo>
                      <a:pt x="4152" y="5244"/>
                      <a:pt x="8305" y="5686"/>
                      <a:pt x="9912" y="6884"/>
                    </a:cubicBezTo>
                    <a:cubicBezTo>
                      <a:pt x="11519" y="8097"/>
                      <a:pt x="13930" y="12537"/>
                      <a:pt x="14667" y="10648"/>
                    </a:cubicBezTo>
                    <a:cubicBezTo>
                      <a:pt x="15404" y="8740"/>
                      <a:pt x="14667" y="10602"/>
                      <a:pt x="19824" y="13435"/>
                    </a:cubicBezTo>
                    <a:cubicBezTo>
                      <a:pt x="22570" y="14499"/>
                      <a:pt x="25650" y="13267"/>
                      <a:pt x="26722" y="10555"/>
                    </a:cubicBezTo>
                    <a:cubicBezTo>
                      <a:pt x="27794" y="7842"/>
                      <a:pt x="26454" y="4775"/>
                      <a:pt x="23709" y="371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4" name="Google Shape;1934;p9"/>
              <p:cNvSpPr/>
              <p:nvPr/>
            </p:nvSpPr>
            <p:spPr>
              <a:xfrm>
                <a:off x="9290059" y="4040848"/>
                <a:ext cx="28154" cy="20587"/>
              </a:xfrm>
              <a:custGeom>
                <a:avLst/>
                <a:gdLst/>
                <a:ahLst/>
                <a:cxnLst/>
                <a:rect l="l" t="t" r="r" b="b"/>
                <a:pathLst>
                  <a:path w="28154" h="20587" extrusionOk="0">
                    <a:moveTo>
                      <a:pt x="22971" y="8995"/>
                    </a:moveTo>
                    <a:cubicBezTo>
                      <a:pt x="24110" y="9363"/>
                      <a:pt x="20761" y="8157"/>
                      <a:pt x="19690" y="7749"/>
                    </a:cubicBezTo>
                    <a:cubicBezTo>
                      <a:pt x="18551" y="7334"/>
                      <a:pt x="17480" y="7005"/>
                      <a:pt x="16341" y="6604"/>
                    </a:cubicBezTo>
                    <a:cubicBezTo>
                      <a:pt x="12992" y="5405"/>
                      <a:pt x="9711" y="3965"/>
                      <a:pt x="6429" y="2632"/>
                    </a:cubicBezTo>
                    <a:cubicBezTo>
                      <a:pt x="5357" y="2190"/>
                      <a:pt x="2210" y="871"/>
                      <a:pt x="3282" y="1340"/>
                    </a:cubicBezTo>
                    <a:cubicBezTo>
                      <a:pt x="6496" y="2733"/>
                      <a:pt x="0" y="0"/>
                      <a:pt x="0" y="0"/>
                    </a:cubicBezTo>
                    <a:cubicBezTo>
                      <a:pt x="0" y="0"/>
                      <a:pt x="12457" y="12410"/>
                      <a:pt x="9979" y="9839"/>
                    </a:cubicBezTo>
                    <a:cubicBezTo>
                      <a:pt x="8372" y="8157"/>
                      <a:pt x="6563" y="6610"/>
                      <a:pt x="4889" y="4996"/>
                    </a:cubicBezTo>
                    <a:cubicBezTo>
                      <a:pt x="5693" y="5827"/>
                      <a:pt x="6563" y="6677"/>
                      <a:pt x="7367" y="7514"/>
                    </a:cubicBezTo>
                    <a:cubicBezTo>
                      <a:pt x="9845" y="10053"/>
                      <a:pt x="12256" y="12732"/>
                      <a:pt x="14667" y="15324"/>
                    </a:cubicBezTo>
                    <a:cubicBezTo>
                      <a:pt x="15470" y="16188"/>
                      <a:pt x="17814" y="18692"/>
                      <a:pt x="17078" y="17801"/>
                    </a:cubicBezTo>
                    <a:cubicBezTo>
                      <a:pt x="14734" y="15109"/>
                      <a:pt x="17078" y="17768"/>
                      <a:pt x="19958" y="19683"/>
                    </a:cubicBezTo>
                    <a:cubicBezTo>
                      <a:pt x="22369" y="21304"/>
                      <a:pt x="25650" y="20695"/>
                      <a:pt x="27258" y="18270"/>
                    </a:cubicBezTo>
                    <a:cubicBezTo>
                      <a:pt x="28865" y="15846"/>
                      <a:pt x="28262" y="12584"/>
                      <a:pt x="25851" y="10970"/>
                    </a:cubicBezTo>
                    <a:cubicBezTo>
                      <a:pt x="12925" y="5505"/>
                      <a:pt x="9577" y="4240"/>
                      <a:pt x="12858" y="5512"/>
                    </a:cubicBezTo>
                    <a:cubicBezTo>
                      <a:pt x="16140" y="6798"/>
                      <a:pt x="19623" y="7876"/>
                      <a:pt x="22971" y="8995"/>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5" name="Google Shape;1935;p9"/>
              <p:cNvSpPr/>
              <p:nvPr/>
            </p:nvSpPr>
            <p:spPr>
              <a:xfrm>
                <a:off x="9349731" y="4125877"/>
                <a:ext cx="29715" cy="23280"/>
              </a:xfrm>
              <a:custGeom>
                <a:avLst/>
                <a:gdLst/>
                <a:ahLst/>
                <a:cxnLst/>
                <a:rect l="l" t="t" r="r" b="b"/>
                <a:pathLst>
                  <a:path w="29715" h="23280" extrusionOk="0">
                    <a:moveTo>
                      <a:pt x="0" y="0"/>
                    </a:moveTo>
                    <a:cubicBezTo>
                      <a:pt x="0" y="0"/>
                      <a:pt x="1407" y="1527"/>
                      <a:pt x="2545" y="2799"/>
                    </a:cubicBezTo>
                    <a:cubicBezTo>
                      <a:pt x="1674" y="1875"/>
                      <a:pt x="4353" y="4561"/>
                      <a:pt x="5224" y="5505"/>
                    </a:cubicBezTo>
                    <a:cubicBezTo>
                      <a:pt x="5358" y="5646"/>
                      <a:pt x="5492" y="5780"/>
                      <a:pt x="5626" y="5920"/>
                    </a:cubicBezTo>
                    <a:cubicBezTo>
                      <a:pt x="6363" y="6724"/>
                      <a:pt x="7167" y="7635"/>
                      <a:pt x="7903" y="8452"/>
                    </a:cubicBezTo>
                    <a:cubicBezTo>
                      <a:pt x="10515" y="11318"/>
                      <a:pt x="12993" y="14225"/>
                      <a:pt x="15605" y="17152"/>
                    </a:cubicBezTo>
                    <a:cubicBezTo>
                      <a:pt x="16409" y="18116"/>
                      <a:pt x="19088" y="20996"/>
                      <a:pt x="18284" y="19998"/>
                    </a:cubicBezTo>
                    <a:cubicBezTo>
                      <a:pt x="15805" y="16984"/>
                      <a:pt x="18217" y="19991"/>
                      <a:pt x="21231" y="22255"/>
                    </a:cubicBezTo>
                    <a:cubicBezTo>
                      <a:pt x="23575" y="23989"/>
                      <a:pt x="26923" y="23467"/>
                      <a:pt x="28664" y="21123"/>
                    </a:cubicBezTo>
                    <a:cubicBezTo>
                      <a:pt x="30406" y="18779"/>
                      <a:pt x="29937" y="15591"/>
                      <a:pt x="27593" y="13856"/>
                    </a:cubicBezTo>
                    <a:cubicBezTo>
                      <a:pt x="13797" y="6925"/>
                      <a:pt x="10247" y="5217"/>
                      <a:pt x="13730" y="6858"/>
                    </a:cubicBezTo>
                    <a:cubicBezTo>
                      <a:pt x="17279" y="8519"/>
                      <a:pt x="20895" y="10059"/>
                      <a:pt x="24512" y="11553"/>
                    </a:cubicBezTo>
                    <a:cubicBezTo>
                      <a:pt x="25718" y="12048"/>
                      <a:pt x="22235" y="10421"/>
                      <a:pt x="21030" y="9885"/>
                    </a:cubicBezTo>
                    <a:cubicBezTo>
                      <a:pt x="19892" y="9349"/>
                      <a:pt x="18619" y="8901"/>
                      <a:pt x="17414" y="8372"/>
                    </a:cubicBezTo>
                    <a:cubicBezTo>
                      <a:pt x="13864" y="6797"/>
                      <a:pt x="10381" y="5029"/>
                      <a:pt x="6898" y="3329"/>
                    </a:cubicBezTo>
                    <a:cubicBezTo>
                      <a:pt x="5760" y="2766"/>
                      <a:pt x="2278" y="1078"/>
                      <a:pt x="3416" y="1661"/>
                    </a:cubicBezTo>
                    <a:cubicBezTo>
                      <a:pt x="6898" y="3422"/>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6" name="Google Shape;1936;p9"/>
              <p:cNvSpPr/>
              <p:nvPr/>
            </p:nvSpPr>
            <p:spPr>
              <a:xfrm>
                <a:off x="9234136" y="4194685"/>
                <a:ext cx="20858" cy="27397"/>
              </a:xfrm>
              <a:custGeom>
                <a:avLst/>
                <a:gdLst/>
                <a:ahLst/>
                <a:cxnLst/>
                <a:rect l="l" t="t" r="r" b="b"/>
                <a:pathLst>
                  <a:path w="20858" h="27397" extrusionOk="0">
                    <a:moveTo>
                      <a:pt x="0" y="0"/>
                    </a:moveTo>
                    <a:cubicBezTo>
                      <a:pt x="0" y="0"/>
                      <a:pt x="6697" y="15256"/>
                      <a:pt x="5559" y="12423"/>
                    </a:cubicBezTo>
                    <a:cubicBezTo>
                      <a:pt x="4420" y="9651"/>
                      <a:pt x="3148" y="6938"/>
                      <a:pt x="2144" y="4112"/>
                    </a:cubicBezTo>
                    <a:cubicBezTo>
                      <a:pt x="1674" y="2672"/>
                      <a:pt x="3416" y="6851"/>
                      <a:pt x="4019" y="8238"/>
                    </a:cubicBezTo>
                    <a:cubicBezTo>
                      <a:pt x="5224" y="10769"/>
                      <a:pt x="6631" y="13950"/>
                      <a:pt x="7568" y="16589"/>
                    </a:cubicBezTo>
                    <a:cubicBezTo>
                      <a:pt x="8037" y="18016"/>
                      <a:pt x="9577" y="22289"/>
                      <a:pt x="8908" y="20929"/>
                    </a:cubicBezTo>
                    <a:cubicBezTo>
                      <a:pt x="7568" y="18176"/>
                      <a:pt x="8975" y="20976"/>
                      <a:pt x="11118" y="24847"/>
                    </a:cubicBezTo>
                    <a:cubicBezTo>
                      <a:pt x="12591" y="27352"/>
                      <a:pt x="15806" y="28135"/>
                      <a:pt x="18284" y="26642"/>
                    </a:cubicBezTo>
                    <a:cubicBezTo>
                      <a:pt x="20762" y="25148"/>
                      <a:pt x="21633" y="21893"/>
                      <a:pt x="20092" y="19395"/>
                    </a:cubicBezTo>
                    <a:cubicBezTo>
                      <a:pt x="10046" y="9684"/>
                      <a:pt x="7769" y="7574"/>
                      <a:pt x="10113" y="9651"/>
                    </a:cubicBezTo>
                    <a:cubicBezTo>
                      <a:pt x="12458" y="11760"/>
                      <a:pt x="14936" y="13776"/>
                      <a:pt x="17681" y="15484"/>
                    </a:cubicBezTo>
                    <a:cubicBezTo>
                      <a:pt x="19021" y="16355"/>
                      <a:pt x="15270" y="13327"/>
                      <a:pt x="14065" y="12249"/>
                    </a:cubicBezTo>
                    <a:cubicBezTo>
                      <a:pt x="11453" y="9892"/>
                      <a:pt x="9712" y="8271"/>
                      <a:pt x="7032" y="5954"/>
                    </a:cubicBezTo>
                    <a:cubicBezTo>
                      <a:pt x="5894" y="4936"/>
                      <a:pt x="2612" y="1801"/>
                      <a:pt x="3550" y="3000"/>
                    </a:cubicBezTo>
                    <a:cubicBezTo>
                      <a:pt x="5559" y="5425"/>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7" name="Google Shape;1937;p9"/>
              <p:cNvSpPr/>
              <p:nvPr/>
            </p:nvSpPr>
            <p:spPr>
              <a:xfrm>
                <a:off x="9144126" y="4141796"/>
                <a:ext cx="24846" cy="45999"/>
              </a:xfrm>
              <a:custGeom>
                <a:avLst/>
                <a:gdLst/>
                <a:ahLst/>
                <a:cxnLst/>
                <a:rect l="l" t="t" r="r" b="b"/>
                <a:pathLst>
                  <a:path w="24846" h="45999" extrusionOk="0">
                    <a:moveTo>
                      <a:pt x="0" y="0"/>
                    </a:moveTo>
                    <a:cubicBezTo>
                      <a:pt x="2612" y="7648"/>
                      <a:pt x="5157" y="15263"/>
                      <a:pt x="7635" y="22951"/>
                    </a:cubicBezTo>
                    <a:cubicBezTo>
                      <a:pt x="9041" y="27331"/>
                      <a:pt x="10180" y="31926"/>
                      <a:pt x="11720" y="36252"/>
                    </a:cubicBezTo>
                    <a:cubicBezTo>
                      <a:pt x="12591" y="38596"/>
                      <a:pt x="13796" y="40813"/>
                      <a:pt x="14868" y="43043"/>
                    </a:cubicBezTo>
                    <a:cubicBezTo>
                      <a:pt x="16141" y="45668"/>
                      <a:pt x="19221" y="46733"/>
                      <a:pt x="21900" y="45467"/>
                    </a:cubicBezTo>
                    <a:cubicBezTo>
                      <a:pt x="24512" y="44195"/>
                      <a:pt x="25583" y="41101"/>
                      <a:pt x="24311" y="38476"/>
                    </a:cubicBezTo>
                    <a:cubicBezTo>
                      <a:pt x="23239" y="36225"/>
                      <a:pt x="22302" y="33861"/>
                      <a:pt x="21030" y="31738"/>
                    </a:cubicBezTo>
                    <a:cubicBezTo>
                      <a:pt x="18552" y="27827"/>
                      <a:pt x="15671" y="24197"/>
                      <a:pt x="13126" y="20366"/>
                    </a:cubicBezTo>
                    <a:cubicBezTo>
                      <a:pt x="8640" y="13649"/>
                      <a:pt x="4353" y="6797"/>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8" name="Google Shape;1938;p9"/>
              <p:cNvSpPr/>
              <p:nvPr/>
            </p:nvSpPr>
            <p:spPr>
              <a:xfrm>
                <a:off x="9104454" y="4146323"/>
                <a:ext cx="11278" cy="39840"/>
              </a:xfrm>
              <a:custGeom>
                <a:avLst/>
                <a:gdLst/>
                <a:ahLst/>
                <a:cxnLst/>
                <a:rect l="l" t="t" r="r" b="b"/>
                <a:pathLst>
                  <a:path w="11278" h="39840" extrusionOk="0">
                    <a:moveTo>
                      <a:pt x="292" y="0"/>
                    </a:moveTo>
                    <a:cubicBezTo>
                      <a:pt x="359" y="6289"/>
                      <a:pt x="493" y="12584"/>
                      <a:pt x="426" y="18873"/>
                    </a:cubicBezTo>
                    <a:cubicBezTo>
                      <a:pt x="359" y="22456"/>
                      <a:pt x="-110" y="26113"/>
                      <a:pt x="24" y="29689"/>
                    </a:cubicBezTo>
                    <a:cubicBezTo>
                      <a:pt x="91" y="31618"/>
                      <a:pt x="493" y="33547"/>
                      <a:pt x="828" y="35442"/>
                    </a:cubicBezTo>
                    <a:cubicBezTo>
                      <a:pt x="1297" y="38315"/>
                      <a:pt x="3976" y="40244"/>
                      <a:pt x="6855" y="39768"/>
                    </a:cubicBezTo>
                    <a:cubicBezTo>
                      <a:pt x="9735" y="39293"/>
                      <a:pt x="11677" y="36621"/>
                      <a:pt x="11209" y="33748"/>
                    </a:cubicBezTo>
                    <a:cubicBezTo>
                      <a:pt x="10874" y="31852"/>
                      <a:pt x="10673" y="29856"/>
                      <a:pt x="10137" y="28008"/>
                    </a:cubicBezTo>
                    <a:cubicBezTo>
                      <a:pt x="9066" y="24592"/>
                      <a:pt x="7525" y="21277"/>
                      <a:pt x="6320" y="17902"/>
                    </a:cubicBezTo>
                    <a:cubicBezTo>
                      <a:pt x="4243" y="11975"/>
                      <a:pt x="2302" y="5967"/>
                      <a:pt x="292"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9" name="Google Shape;1939;p9"/>
              <p:cNvSpPr/>
              <p:nvPr/>
            </p:nvSpPr>
            <p:spPr>
              <a:xfrm>
                <a:off x="9131401" y="4198937"/>
                <a:ext cx="16448" cy="49947"/>
              </a:xfrm>
              <a:custGeom>
                <a:avLst/>
                <a:gdLst/>
                <a:ahLst/>
                <a:cxnLst/>
                <a:rect l="l" t="t" r="r" b="b"/>
                <a:pathLst>
                  <a:path w="16448" h="49947" extrusionOk="0">
                    <a:moveTo>
                      <a:pt x="0" y="0"/>
                    </a:moveTo>
                    <a:cubicBezTo>
                      <a:pt x="1072" y="8164"/>
                      <a:pt x="2077" y="16308"/>
                      <a:pt x="3014" y="24485"/>
                    </a:cubicBezTo>
                    <a:cubicBezTo>
                      <a:pt x="3483" y="29146"/>
                      <a:pt x="3684" y="33895"/>
                      <a:pt x="4353" y="38529"/>
                    </a:cubicBezTo>
                    <a:cubicBezTo>
                      <a:pt x="4689" y="41047"/>
                      <a:pt x="5425" y="43505"/>
                      <a:pt x="6028" y="45957"/>
                    </a:cubicBezTo>
                    <a:cubicBezTo>
                      <a:pt x="6764" y="48783"/>
                      <a:pt x="9712" y="50497"/>
                      <a:pt x="12524" y="49787"/>
                    </a:cubicBezTo>
                    <a:cubicBezTo>
                      <a:pt x="15337" y="49084"/>
                      <a:pt x="17011" y="46238"/>
                      <a:pt x="16275" y="43412"/>
                    </a:cubicBezTo>
                    <a:cubicBezTo>
                      <a:pt x="15671" y="40947"/>
                      <a:pt x="15203" y="38382"/>
                      <a:pt x="14332" y="35991"/>
                    </a:cubicBezTo>
                    <a:cubicBezTo>
                      <a:pt x="12725" y="31591"/>
                      <a:pt x="10715" y="27291"/>
                      <a:pt x="8974" y="22938"/>
                    </a:cubicBezTo>
                    <a:cubicBezTo>
                      <a:pt x="5894" y="15303"/>
                      <a:pt x="2947" y="7689"/>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0" name="Google Shape;1940;p9"/>
              <p:cNvSpPr/>
              <p:nvPr/>
            </p:nvSpPr>
            <p:spPr>
              <a:xfrm>
                <a:off x="8954490" y="4170454"/>
                <a:ext cx="24548" cy="40640"/>
              </a:xfrm>
              <a:custGeom>
                <a:avLst/>
                <a:gdLst/>
                <a:ahLst/>
                <a:cxnLst/>
                <a:rect l="l" t="t" r="r" b="b"/>
                <a:pathLst>
                  <a:path w="24548" h="40640" extrusionOk="0">
                    <a:moveTo>
                      <a:pt x="24548" y="0"/>
                    </a:moveTo>
                    <a:cubicBezTo>
                      <a:pt x="20262" y="5800"/>
                      <a:pt x="15975" y="11667"/>
                      <a:pt x="11623" y="17379"/>
                    </a:cubicBezTo>
                    <a:cubicBezTo>
                      <a:pt x="9078" y="20641"/>
                      <a:pt x="6265" y="23688"/>
                      <a:pt x="3921" y="27037"/>
                    </a:cubicBezTo>
                    <a:cubicBezTo>
                      <a:pt x="2648" y="28845"/>
                      <a:pt x="1644" y="30867"/>
                      <a:pt x="639" y="32816"/>
                    </a:cubicBezTo>
                    <a:cubicBezTo>
                      <a:pt x="-768" y="35375"/>
                      <a:pt x="237" y="38596"/>
                      <a:pt x="2782" y="39989"/>
                    </a:cubicBezTo>
                    <a:cubicBezTo>
                      <a:pt x="5327" y="41382"/>
                      <a:pt x="8541" y="40471"/>
                      <a:pt x="9948" y="37913"/>
                    </a:cubicBezTo>
                    <a:cubicBezTo>
                      <a:pt x="11019" y="35984"/>
                      <a:pt x="12158" y="34102"/>
                      <a:pt x="13029" y="32040"/>
                    </a:cubicBezTo>
                    <a:cubicBezTo>
                      <a:pt x="14569" y="28242"/>
                      <a:pt x="15574" y="24123"/>
                      <a:pt x="16980" y="20252"/>
                    </a:cubicBezTo>
                    <a:cubicBezTo>
                      <a:pt x="19391" y="13468"/>
                      <a:pt x="21936" y="6737"/>
                      <a:pt x="24548"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1" name="Google Shape;1941;p9"/>
              <p:cNvSpPr/>
              <p:nvPr/>
            </p:nvSpPr>
            <p:spPr>
              <a:xfrm>
                <a:off x="8955749" y="4114980"/>
                <a:ext cx="18467" cy="30453"/>
              </a:xfrm>
              <a:custGeom>
                <a:avLst/>
                <a:gdLst/>
                <a:ahLst/>
                <a:cxnLst/>
                <a:rect l="l" t="t" r="r" b="b"/>
                <a:pathLst>
                  <a:path w="18467" h="30453" extrusionOk="0">
                    <a:moveTo>
                      <a:pt x="18467" y="0"/>
                    </a:moveTo>
                    <a:cubicBezTo>
                      <a:pt x="18467" y="0"/>
                      <a:pt x="6613" y="14942"/>
                      <a:pt x="9626" y="11231"/>
                    </a:cubicBezTo>
                    <a:cubicBezTo>
                      <a:pt x="12038" y="8170"/>
                      <a:pt x="14449" y="5117"/>
                      <a:pt x="16927" y="2116"/>
                    </a:cubicBezTo>
                    <a:cubicBezTo>
                      <a:pt x="17529" y="1386"/>
                      <a:pt x="15922" y="3663"/>
                      <a:pt x="15320" y="4434"/>
                    </a:cubicBezTo>
                    <a:cubicBezTo>
                      <a:pt x="13846" y="6436"/>
                      <a:pt x="13042" y="7441"/>
                      <a:pt x="11502" y="9383"/>
                    </a:cubicBezTo>
                    <a:cubicBezTo>
                      <a:pt x="8957" y="12443"/>
                      <a:pt x="6144" y="15156"/>
                      <a:pt x="3465" y="18089"/>
                    </a:cubicBezTo>
                    <a:cubicBezTo>
                      <a:pt x="2662" y="19033"/>
                      <a:pt x="1992" y="20139"/>
                      <a:pt x="1389" y="21244"/>
                    </a:cubicBezTo>
                    <a:cubicBezTo>
                      <a:pt x="920" y="22007"/>
                      <a:pt x="1322" y="21565"/>
                      <a:pt x="920" y="22215"/>
                    </a:cubicBezTo>
                    <a:cubicBezTo>
                      <a:pt x="920" y="22295"/>
                      <a:pt x="652" y="22536"/>
                      <a:pt x="719" y="22463"/>
                    </a:cubicBezTo>
                    <a:cubicBezTo>
                      <a:pt x="-754" y="24981"/>
                      <a:pt x="117" y="28269"/>
                      <a:pt x="2595" y="29742"/>
                    </a:cubicBezTo>
                    <a:cubicBezTo>
                      <a:pt x="5140" y="31216"/>
                      <a:pt x="8287" y="30318"/>
                      <a:pt x="9760" y="27807"/>
                    </a:cubicBezTo>
                    <a:cubicBezTo>
                      <a:pt x="14114" y="13877"/>
                      <a:pt x="15320" y="10140"/>
                      <a:pt x="14114" y="13950"/>
                    </a:cubicBezTo>
                    <a:cubicBezTo>
                      <a:pt x="12641" y="18552"/>
                      <a:pt x="11301" y="23132"/>
                      <a:pt x="9894" y="27753"/>
                    </a:cubicBezTo>
                    <a:cubicBezTo>
                      <a:pt x="9827" y="27995"/>
                      <a:pt x="10096" y="27291"/>
                      <a:pt x="10230" y="27070"/>
                    </a:cubicBezTo>
                    <a:cubicBezTo>
                      <a:pt x="10364" y="26836"/>
                      <a:pt x="10899" y="26086"/>
                      <a:pt x="10966" y="25892"/>
                    </a:cubicBezTo>
                    <a:cubicBezTo>
                      <a:pt x="11770" y="24572"/>
                      <a:pt x="12238" y="23280"/>
                      <a:pt x="12574" y="21806"/>
                    </a:cubicBezTo>
                    <a:cubicBezTo>
                      <a:pt x="13712" y="17286"/>
                      <a:pt x="15118" y="12899"/>
                      <a:pt x="16324" y="8405"/>
                    </a:cubicBezTo>
                    <a:cubicBezTo>
                      <a:pt x="16659" y="7400"/>
                      <a:pt x="16860" y="6369"/>
                      <a:pt x="17128" y="5358"/>
                    </a:cubicBezTo>
                    <a:cubicBezTo>
                      <a:pt x="17395" y="4420"/>
                      <a:pt x="18266" y="1634"/>
                      <a:pt x="17932" y="2552"/>
                    </a:cubicBezTo>
                    <a:cubicBezTo>
                      <a:pt x="16592" y="6322"/>
                      <a:pt x="18467" y="0"/>
                      <a:pt x="18467"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2" name="Google Shape;1942;p9"/>
              <p:cNvSpPr/>
              <p:nvPr/>
            </p:nvSpPr>
            <p:spPr>
              <a:xfrm>
                <a:off x="8905748" y="4116366"/>
                <a:ext cx="19778" cy="20940"/>
              </a:xfrm>
              <a:custGeom>
                <a:avLst/>
                <a:gdLst/>
                <a:ahLst/>
                <a:cxnLst/>
                <a:rect l="l" t="t" r="r" b="b"/>
                <a:pathLst>
                  <a:path w="19778" h="20940" extrusionOk="0">
                    <a:moveTo>
                      <a:pt x="19779" y="0"/>
                    </a:moveTo>
                    <a:cubicBezTo>
                      <a:pt x="19779" y="0"/>
                      <a:pt x="9331" y="6965"/>
                      <a:pt x="12077" y="5211"/>
                    </a:cubicBezTo>
                    <a:cubicBezTo>
                      <a:pt x="14019" y="3938"/>
                      <a:pt x="16029" y="2592"/>
                      <a:pt x="18104" y="1460"/>
                    </a:cubicBezTo>
                    <a:cubicBezTo>
                      <a:pt x="18707" y="1119"/>
                      <a:pt x="16966" y="2371"/>
                      <a:pt x="16430" y="2827"/>
                    </a:cubicBezTo>
                    <a:cubicBezTo>
                      <a:pt x="15895" y="3242"/>
                      <a:pt x="15425" y="3730"/>
                      <a:pt x="14890" y="4132"/>
                    </a:cubicBezTo>
                    <a:cubicBezTo>
                      <a:pt x="12680" y="5901"/>
                      <a:pt x="10202" y="7595"/>
                      <a:pt x="7657" y="8840"/>
                    </a:cubicBezTo>
                    <a:cubicBezTo>
                      <a:pt x="6518" y="9390"/>
                      <a:pt x="5446" y="9832"/>
                      <a:pt x="4375" y="10421"/>
                    </a:cubicBezTo>
                    <a:cubicBezTo>
                      <a:pt x="1495" y="10944"/>
                      <a:pt x="-447" y="13716"/>
                      <a:pt x="89" y="16576"/>
                    </a:cubicBezTo>
                    <a:cubicBezTo>
                      <a:pt x="625" y="19442"/>
                      <a:pt x="3371" y="21378"/>
                      <a:pt x="6250" y="20855"/>
                    </a:cubicBezTo>
                    <a:cubicBezTo>
                      <a:pt x="13014" y="10415"/>
                      <a:pt x="14890" y="7588"/>
                      <a:pt x="13014" y="10428"/>
                    </a:cubicBezTo>
                    <a:cubicBezTo>
                      <a:pt x="10805" y="13783"/>
                      <a:pt x="8661" y="17199"/>
                      <a:pt x="6786" y="20735"/>
                    </a:cubicBezTo>
                    <a:cubicBezTo>
                      <a:pt x="6719" y="20788"/>
                      <a:pt x="7790" y="20434"/>
                      <a:pt x="8594" y="20032"/>
                    </a:cubicBezTo>
                    <a:cubicBezTo>
                      <a:pt x="9934" y="19375"/>
                      <a:pt x="10939" y="18545"/>
                      <a:pt x="11876" y="17406"/>
                    </a:cubicBezTo>
                    <a:cubicBezTo>
                      <a:pt x="14220" y="14506"/>
                      <a:pt x="16029" y="9416"/>
                      <a:pt x="17435" y="5981"/>
                    </a:cubicBezTo>
                    <a:cubicBezTo>
                      <a:pt x="17703" y="5365"/>
                      <a:pt x="17970" y="4702"/>
                      <a:pt x="18171" y="4086"/>
                    </a:cubicBezTo>
                    <a:cubicBezTo>
                      <a:pt x="18440" y="3416"/>
                      <a:pt x="19443" y="1541"/>
                      <a:pt x="18975" y="2090"/>
                    </a:cubicBezTo>
                    <a:cubicBezTo>
                      <a:pt x="16832" y="4708"/>
                      <a:pt x="19779" y="0"/>
                      <a:pt x="19779"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3" name="Google Shape;1943;p9"/>
              <p:cNvSpPr/>
              <p:nvPr/>
            </p:nvSpPr>
            <p:spPr>
              <a:xfrm>
                <a:off x="8872939" y="4059895"/>
                <a:ext cx="22315" cy="28500"/>
              </a:xfrm>
              <a:custGeom>
                <a:avLst/>
                <a:gdLst/>
                <a:ahLst/>
                <a:cxnLst/>
                <a:rect l="l" t="t" r="r" b="b"/>
                <a:pathLst>
                  <a:path w="22315" h="28500" extrusionOk="0">
                    <a:moveTo>
                      <a:pt x="22316" y="0"/>
                    </a:moveTo>
                    <a:cubicBezTo>
                      <a:pt x="22316" y="0"/>
                      <a:pt x="8185" y="13475"/>
                      <a:pt x="11667" y="10113"/>
                    </a:cubicBezTo>
                    <a:cubicBezTo>
                      <a:pt x="13944" y="7923"/>
                      <a:pt x="16222" y="5659"/>
                      <a:pt x="18499" y="3462"/>
                    </a:cubicBezTo>
                    <a:cubicBezTo>
                      <a:pt x="17561" y="4339"/>
                      <a:pt x="16088" y="5639"/>
                      <a:pt x="15150" y="6523"/>
                    </a:cubicBezTo>
                    <a:cubicBezTo>
                      <a:pt x="11936" y="9490"/>
                      <a:pt x="8720" y="12450"/>
                      <a:pt x="5305" y="15216"/>
                    </a:cubicBezTo>
                    <a:cubicBezTo>
                      <a:pt x="4099" y="16180"/>
                      <a:pt x="3162" y="17165"/>
                      <a:pt x="2224" y="18411"/>
                    </a:cubicBezTo>
                    <a:cubicBezTo>
                      <a:pt x="1957" y="18799"/>
                      <a:pt x="1756" y="19188"/>
                      <a:pt x="1487" y="19589"/>
                    </a:cubicBezTo>
                    <a:cubicBezTo>
                      <a:pt x="1353" y="19764"/>
                      <a:pt x="885" y="20232"/>
                      <a:pt x="1019" y="20085"/>
                    </a:cubicBezTo>
                    <a:cubicBezTo>
                      <a:pt x="4568" y="16736"/>
                      <a:pt x="1019" y="20152"/>
                      <a:pt x="952" y="20185"/>
                    </a:cubicBezTo>
                    <a:cubicBezTo>
                      <a:pt x="-722" y="22556"/>
                      <a:pt x="-120" y="25851"/>
                      <a:pt x="2224" y="27539"/>
                    </a:cubicBezTo>
                    <a:cubicBezTo>
                      <a:pt x="4635" y="29220"/>
                      <a:pt x="7917" y="28638"/>
                      <a:pt x="9591" y="26260"/>
                    </a:cubicBezTo>
                    <a:cubicBezTo>
                      <a:pt x="9525" y="26447"/>
                      <a:pt x="9926" y="25931"/>
                      <a:pt x="10060" y="25764"/>
                    </a:cubicBezTo>
                    <a:cubicBezTo>
                      <a:pt x="10127" y="25664"/>
                      <a:pt x="10127" y="25577"/>
                      <a:pt x="10194" y="25470"/>
                    </a:cubicBezTo>
                    <a:cubicBezTo>
                      <a:pt x="10529" y="25014"/>
                      <a:pt x="10931" y="24559"/>
                      <a:pt x="11265" y="24083"/>
                    </a:cubicBezTo>
                    <a:cubicBezTo>
                      <a:pt x="12270" y="22670"/>
                      <a:pt x="12806" y="21143"/>
                      <a:pt x="13409" y="19549"/>
                    </a:cubicBezTo>
                    <a:cubicBezTo>
                      <a:pt x="15083" y="15162"/>
                      <a:pt x="17092" y="10883"/>
                      <a:pt x="19101" y="6637"/>
                    </a:cubicBezTo>
                    <a:cubicBezTo>
                      <a:pt x="19436" y="5934"/>
                      <a:pt x="19838" y="5237"/>
                      <a:pt x="20106" y="4534"/>
                    </a:cubicBezTo>
                    <a:cubicBezTo>
                      <a:pt x="20507" y="3791"/>
                      <a:pt x="21512" y="1554"/>
                      <a:pt x="21111" y="2297"/>
                    </a:cubicBezTo>
                    <a:cubicBezTo>
                      <a:pt x="19436" y="5893"/>
                      <a:pt x="22316" y="0"/>
                      <a:pt x="22316"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4" name="Google Shape;1944;p9"/>
              <p:cNvSpPr/>
              <p:nvPr/>
            </p:nvSpPr>
            <p:spPr>
              <a:xfrm>
                <a:off x="8893780" y="3928877"/>
                <a:ext cx="29402" cy="10702"/>
              </a:xfrm>
              <a:custGeom>
                <a:avLst/>
                <a:gdLst/>
                <a:ahLst/>
                <a:cxnLst/>
                <a:rect l="l" t="t" r="r" b="b"/>
                <a:pathLst>
                  <a:path w="29402" h="10702" extrusionOk="0">
                    <a:moveTo>
                      <a:pt x="29402" y="5632"/>
                    </a:moveTo>
                    <a:cubicBezTo>
                      <a:pt x="29402" y="5632"/>
                      <a:pt x="27259" y="5076"/>
                      <a:pt x="24245" y="4373"/>
                    </a:cubicBezTo>
                    <a:cubicBezTo>
                      <a:pt x="25518" y="4621"/>
                      <a:pt x="21700" y="3804"/>
                      <a:pt x="20428" y="3489"/>
                    </a:cubicBezTo>
                    <a:cubicBezTo>
                      <a:pt x="17414" y="2726"/>
                      <a:pt x="14468" y="1882"/>
                      <a:pt x="11521" y="911"/>
                    </a:cubicBezTo>
                    <a:cubicBezTo>
                      <a:pt x="10382" y="529"/>
                      <a:pt x="9311" y="140"/>
                      <a:pt x="8038" y="60"/>
                    </a:cubicBezTo>
                    <a:cubicBezTo>
                      <a:pt x="7636" y="27"/>
                      <a:pt x="6363" y="-60"/>
                      <a:pt x="6766" y="67"/>
                    </a:cubicBezTo>
                    <a:cubicBezTo>
                      <a:pt x="10248" y="1105"/>
                      <a:pt x="6699" y="74"/>
                      <a:pt x="5225" y="80"/>
                    </a:cubicBezTo>
                    <a:cubicBezTo>
                      <a:pt x="2345" y="47"/>
                      <a:pt x="1" y="2418"/>
                      <a:pt x="1" y="5331"/>
                    </a:cubicBezTo>
                    <a:cubicBezTo>
                      <a:pt x="-66" y="8244"/>
                      <a:pt x="2278" y="10562"/>
                      <a:pt x="5225" y="10602"/>
                    </a:cubicBezTo>
                    <a:cubicBezTo>
                      <a:pt x="17347" y="8110"/>
                      <a:pt x="19625" y="7655"/>
                      <a:pt x="17280" y="8164"/>
                    </a:cubicBezTo>
                    <a:cubicBezTo>
                      <a:pt x="13731" y="8954"/>
                      <a:pt x="10114" y="9677"/>
                      <a:pt x="6632" y="10635"/>
                    </a:cubicBezTo>
                    <a:cubicBezTo>
                      <a:pt x="6163" y="10749"/>
                      <a:pt x="7569" y="10689"/>
                      <a:pt x="7971" y="10669"/>
                    </a:cubicBezTo>
                    <a:cubicBezTo>
                      <a:pt x="9244" y="10622"/>
                      <a:pt x="10248" y="10207"/>
                      <a:pt x="11386" y="9852"/>
                    </a:cubicBezTo>
                    <a:cubicBezTo>
                      <a:pt x="14401" y="8954"/>
                      <a:pt x="17347" y="8238"/>
                      <a:pt x="20361" y="7555"/>
                    </a:cubicBezTo>
                    <a:cubicBezTo>
                      <a:pt x="21633" y="7267"/>
                      <a:pt x="25518" y="6604"/>
                      <a:pt x="24245" y="6811"/>
                    </a:cubicBezTo>
                    <a:cubicBezTo>
                      <a:pt x="21902" y="7199"/>
                      <a:pt x="29402" y="5632"/>
                      <a:pt x="29402" y="563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5" name="Google Shape;1945;p9"/>
              <p:cNvSpPr/>
              <p:nvPr/>
            </p:nvSpPr>
            <p:spPr>
              <a:xfrm>
                <a:off x="8870864" y="3896657"/>
                <a:ext cx="31289" cy="11128"/>
              </a:xfrm>
              <a:custGeom>
                <a:avLst/>
                <a:gdLst/>
                <a:ahLst/>
                <a:cxnLst/>
                <a:rect l="l" t="t" r="r" b="b"/>
                <a:pathLst>
                  <a:path w="31289" h="11128" extrusionOk="0">
                    <a:moveTo>
                      <a:pt x="31289" y="7172"/>
                    </a:moveTo>
                    <a:cubicBezTo>
                      <a:pt x="31289" y="7172"/>
                      <a:pt x="28276" y="6247"/>
                      <a:pt x="24659" y="5256"/>
                    </a:cubicBezTo>
                    <a:cubicBezTo>
                      <a:pt x="24726" y="5176"/>
                      <a:pt x="24927" y="5350"/>
                      <a:pt x="24927" y="5250"/>
                    </a:cubicBezTo>
                    <a:cubicBezTo>
                      <a:pt x="25061" y="3026"/>
                      <a:pt x="20641" y="4098"/>
                      <a:pt x="18497" y="3421"/>
                    </a:cubicBezTo>
                    <a:cubicBezTo>
                      <a:pt x="16355" y="2745"/>
                      <a:pt x="12269" y="-979"/>
                      <a:pt x="12068" y="1265"/>
                    </a:cubicBezTo>
                    <a:cubicBezTo>
                      <a:pt x="11934" y="3522"/>
                      <a:pt x="12068" y="1198"/>
                      <a:pt x="5639" y="12"/>
                    </a:cubicBezTo>
                    <a:cubicBezTo>
                      <a:pt x="2759" y="-189"/>
                      <a:pt x="214" y="2082"/>
                      <a:pt x="13" y="4988"/>
                    </a:cubicBezTo>
                    <a:cubicBezTo>
                      <a:pt x="-187" y="7895"/>
                      <a:pt x="1955" y="10360"/>
                      <a:pt x="4903" y="10561"/>
                    </a:cubicBezTo>
                    <a:cubicBezTo>
                      <a:pt x="12872" y="9516"/>
                      <a:pt x="11399" y="9737"/>
                      <a:pt x="12805" y="9549"/>
                    </a:cubicBezTo>
                    <a:cubicBezTo>
                      <a:pt x="12269" y="9750"/>
                      <a:pt x="11466" y="9703"/>
                      <a:pt x="11466" y="10326"/>
                    </a:cubicBezTo>
                    <a:cubicBezTo>
                      <a:pt x="11265" y="12563"/>
                      <a:pt x="15885" y="9455"/>
                      <a:pt x="18096" y="9081"/>
                    </a:cubicBezTo>
                    <a:cubicBezTo>
                      <a:pt x="20239" y="8705"/>
                      <a:pt x="24592" y="10299"/>
                      <a:pt x="24726" y="8076"/>
                    </a:cubicBezTo>
                    <a:cubicBezTo>
                      <a:pt x="24860" y="5866"/>
                      <a:pt x="31289" y="7172"/>
                      <a:pt x="31289" y="717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6" name="Google Shape;1946;p9"/>
              <p:cNvSpPr/>
              <p:nvPr/>
            </p:nvSpPr>
            <p:spPr>
              <a:xfrm>
                <a:off x="8896685" y="3867271"/>
                <a:ext cx="24756" cy="13117"/>
              </a:xfrm>
              <a:custGeom>
                <a:avLst/>
                <a:gdLst/>
                <a:ahLst/>
                <a:cxnLst/>
                <a:rect l="l" t="t" r="r" b="b"/>
                <a:pathLst>
                  <a:path w="24756" h="13117" extrusionOk="0">
                    <a:moveTo>
                      <a:pt x="8415" y="775"/>
                    </a:moveTo>
                    <a:cubicBezTo>
                      <a:pt x="10827" y="2844"/>
                      <a:pt x="8482" y="842"/>
                      <a:pt x="7277" y="393"/>
                    </a:cubicBezTo>
                    <a:cubicBezTo>
                      <a:pt x="4598" y="-705"/>
                      <a:pt x="1450" y="574"/>
                      <a:pt x="379" y="3273"/>
                    </a:cubicBezTo>
                    <a:cubicBezTo>
                      <a:pt x="-693" y="5972"/>
                      <a:pt x="580" y="8979"/>
                      <a:pt x="3326" y="10077"/>
                    </a:cubicBezTo>
                    <a:cubicBezTo>
                      <a:pt x="14041" y="11578"/>
                      <a:pt x="16117" y="11865"/>
                      <a:pt x="14108" y="11618"/>
                    </a:cubicBezTo>
                    <a:cubicBezTo>
                      <a:pt x="10894" y="11229"/>
                      <a:pt x="7678" y="10821"/>
                      <a:pt x="4464" y="10600"/>
                    </a:cubicBezTo>
                    <a:cubicBezTo>
                      <a:pt x="4062" y="10573"/>
                      <a:pt x="5200" y="10955"/>
                      <a:pt x="5536" y="11075"/>
                    </a:cubicBezTo>
                    <a:cubicBezTo>
                      <a:pt x="5871" y="11189"/>
                      <a:pt x="6272" y="11263"/>
                      <a:pt x="6607" y="11316"/>
                    </a:cubicBezTo>
                    <a:cubicBezTo>
                      <a:pt x="6808" y="11356"/>
                      <a:pt x="8282" y="11370"/>
                      <a:pt x="8549" y="11376"/>
                    </a:cubicBezTo>
                    <a:cubicBezTo>
                      <a:pt x="11295" y="11477"/>
                      <a:pt x="14041" y="11805"/>
                      <a:pt x="16787" y="12120"/>
                    </a:cubicBezTo>
                    <a:cubicBezTo>
                      <a:pt x="17925" y="12254"/>
                      <a:pt x="21207" y="12756"/>
                      <a:pt x="20069" y="12549"/>
                    </a:cubicBezTo>
                    <a:cubicBezTo>
                      <a:pt x="18059" y="12180"/>
                      <a:pt x="24757" y="13118"/>
                      <a:pt x="24757" y="13118"/>
                    </a:cubicBezTo>
                    <a:cubicBezTo>
                      <a:pt x="24757" y="13118"/>
                      <a:pt x="23149" y="11979"/>
                      <a:pt x="20940" y="10365"/>
                    </a:cubicBezTo>
                    <a:cubicBezTo>
                      <a:pt x="20873" y="10299"/>
                      <a:pt x="20806" y="10198"/>
                      <a:pt x="20671" y="10138"/>
                    </a:cubicBezTo>
                    <a:cubicBezTo>
                      <a:pt x="20940" y="10272"/>
                      <a:pt x="19064" y="8852"/>
                      <a:pt x="18261" y="8236"/>
                    </a:cubicBezTo>
                    <a:cubicBezTo>
                      <a:pt x="16117" y="6575"/>
                      <a:pt x="13974" y="4887"/>
                      <a:pt x="11965" y="3058"/>
                    </a:cubicBezTo>
                    <a:cubicBezTo>
                      <a:pt x="11161" y="2342"/>
                      <a:pt x="10424" y="1726"/>
                      <a:pt x="9487" y="1250"/>
                    </a:cubicBezTo>
                    <a:cubicBezTo>
                      <a:pt x="9152" y="1090"/>
                      <a:pt x="8081" y="527"/>
                      <a:pt x="8415" y="775"/>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7" name="Google Shape;1947;p9"/>
              <p:cNvSpPr/>
              <p:nvPr/>
            </p:nvSpPr>
            <p:spPr>
              <a:xfrm>
                <a:off x="9000336" y="3884103"/>
                <a:ext cx="32882" cy="22987"/>
              </a:xfrm>
              <a:custGeom>
                <a:avLst/>
                <a:gdLst/>
                <a:ahLst/>
                <a:cxnLst/>
                <a:rect l="l" t="t" r="r" b="b"/>
                <a:pathLst>
                  <a:path w="32882" h="22987" extrusionOk="0">
                    <a:moveTo>
                      <a:pt x="8170" y="826"/>
                    </a:moveTo>
                    <a:cubicBezTo>
                      <a:pt x="5759" y="-741"/>
                      <a:pt x="2344" y="-11"/>
                      <a:pt x="804" y="2440"/>
                    </a:cubicBezTo>
                    <a:cubicBezTo>
                      <a:pt x="-737" y="4892"/>
                      <a:pt x="0" y="8160"/>
                      <a:pt x="2478" y="9727"/>
                    </a:cubicBezTo>
                    <a:cubicBezTo>
                      <a:pt x="17681" y="16351"/>
                      <a:pt x="21498" y="17851"/>
                      <a:pt x="17681" y="16290"/>
                    </a:cubicBezTo>
                    <a:cubicBezTo>
                      <a:pt x="13796" y="14710"/>
                      <a:pt x="9845" y="13377"/>
                      <a:pt x="5894" y="11971"/>
                    </a:cubicBezTo>
                    <a:cubicBezTo>
                      <a:pt x="4621" y="11502"/>
                      <a:pt x="8439" y="13062"/>
                      <a:pt x="9778" y="13571"/>
                    </a:cubicBezTo>
                    <a:cubicBezTo>
                      <a:pt x="11051" y="14080"/>
                      <a:pt x="12390" y="14482"/>
                      <a:pt x="13662" y="14978"/>
                    </a:cubicBezTo>
                    <a:cubicBezTo>
                      <a:pt x="17547" y="16464"/>
                      <a:pt x="21431" y="18065"/>
                      <a:pt x="25249" y="19686"/>
                    </a:cubicBezTo>
                    <a:cubicBezTo>
                      <a:pt x="26521" y="20228"/>
                      <a:pt x="30338" y="21849"/>
                      <a:pt x="29133" y="21286"/>
                    </a:cubicBezTo>
                    <a:cubicBezTo>
                      <a:pt x="25315" y="19605"/>
                      <a:pt x="32883" y="22987"/>
                      <a:pt x="32883" y="22987"/>
                    </a:cubicBezTo>
                    <a:cubicBezTo>
                      <a:pt x="32883" y="22987"/>
                      <a:pt x="31209" y="21467"/>
                      <a:pt x="29802" y="20208"/>
                    </a:cubicBezTo>
                    <a:cubicBezTo>
                      <a:pt x="28798" y="19290"/>
                      <a:pt x="27794" y="18333"/>
                      <a:pt x="26722" y="17422"/>
                    </a:cubicBezTo>
                    <a:cubicBezTo>
                      <a:pt x="25717" y="16491"/>
                      <a:pt x="24712" y="15486"/>
                      <a:pt x="23708" y="14542"/>
                    </a:cubicBezTo>
                    <a:cubicBezTo>
                      <a:pt x="20627" y="11702"/>
                      <a:pt x="17748" y="8749"/>
                      <a:pt x="14734" y="5849"/>
                    </a:cubicBezTo>
                    <a:cubicBezTo>
                      <a:pt x="13729" y="4892"/>
                      <a:pt x="10648" y="2078"/>
                      <a:pt x="11653" y="3070"/>
                    </a:cubicBezTo>
                    <a:cubicBezTo>
                      <a:pt x="14532" y="6070"/>
                      <a:pt x="11653" y="3043"/>
                      <a:pt x="8170" y="82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8" name="Google Shape;1948;p9"/>
              <p:cNvSpPr/>
              <p:nvPr/>
            </p:nvSpPr>
            <p:spPr>
              <a:xfrm>
                <a:off x="9030419" y="3879169"/>
                <a:ext cx="26306" cy="22509"/>
              </a:xfrm>
              <a:custGeom>
                <a:avLst/>
                <a:gdLst/>
                <a:ahLst/>
                <a:cxnLst/>
                <a:rect l="l" t="t" r="r" b="b"/>
                <a:pathLst>
                  <a:path w="26306" h="22509" extrusionOk="0">
                    <a:moveTo>
                      <a:pt x="8693" y="1192"/>
                    </a:moveTo>
                    <a:cubicBezTo>
                      <a:pt x="6416" y="-663"/>
                      <a:pt x="3068" y="-308"/>
                      <a:pt x="1192" y="1942"/>
                    </a:cubicBezTo>
                    <a:cubicBezTo>
                      <a:pt x="-615" y="4193"/>
                      <a:pt x="-348" y="7521"/>
                      <a:pt x="1863" y="9370"/>
                    </a:cubicBezTo>
                    <a:cubicBezTo>
                      <a:pt x="8961" y="13227"/>
                      <a:pt x="7622" y="12517"/>
                      <a:pt x="9028" y="13267"/>
                    </a:cubicBezTo>
                    <a:cubicBezTo>
                      <a:pt x="8560" y="13220"/>
                      <a:pt x="8023" y="12732"/>
                      <a:pt x="7689" y="13133"/>
                    </a:cubicBezTo>
                    <a:cubicBezTo>
                      <a:pt x="6215" y="14935"/>
                      <a:pt x="11908" y="15029"/>
                      <a:pt x="13984" y="16067"/>
                    </a:cubicBezTo>
                    <a:cubicBezTo>
                      <a:pt x="16061" y="17091"/>
                      <a:pt x="18672" y="21077"/>
                      <a:pt x="20146" y="19288"/>
                    </a:cubicBezTo>
                    <a:cubicBezTo>
                      <a:pt x="21619" y="17507"/>
                      <a:pt x="26307" y="22510"/>
                      <a:pt x="26307" y="22510"/>
                    </a:cubicBezTo>
                    <a:cubicBezTo>
                      <a:pt x="26307" y="22510"/>
                      <a:pt x="24298" y="20065"/>
                      <a:pt x="21887" y="17152"/>
                    </a:cubicBezTo>
                    <a:cubicBezTo>
                      <a:pt x="21887" y="17192"/>
                      <a:pt x="21820" y="17078"/>
                      <a:pt x="21820" y="17111"/>
                    </a:cubicBezTo>
                    <a:cubicBezTo>
                      <a:pt x="23092" y="15344"/>
                      <a:pt x="18940" y="13515"/>
                      <a:pt x="17534" y="11700"/>
                    </a:cubicBezTo>
                    <a:cubicBezTo>
                      <a:pt x="16128" y="9852"/>
                      <a:pt x="14855" y="4300"/>
                      <a:pt x="13382" y="6101"/>
                    </a:cubicBezTo>
                    <a:cubicBezTo>
                      <a:pt x="11908" y="7916"/>
                      <a:pt x="13449" y="6075"/>
                      <a:pt x="8693" y="119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9" name="Google Shape;1949;p9"/>
              <p:cNvSpPr/>
              <p:nvPr/>
            </p:nvSpPr>
            <p:spPr>
              <a:xfrm>
                <a:off x="8937505" y="3729727"/>
                <a:ext cx="29812" cy="22154"/>
              </a:xfrm>
              <a:custGeom>
                <a:avLst/>
                <a:gdLst/>
                <a:ahLst/>
                <a:cxnLst/>
                <a:rect l="l" t="t" r="r" b="b"/>
                <a:pathLst>
                  <a:path w="29812" h="22154" extrusionOk="0">
                    <a:moveTo>
                      <a:pt x="8315" y="958"/>
                    </a:moveTo>
                    <a:cubicBezTo>
                      <a:pt x="5904" y="-696"/>
                      <a:pt x="2555" y="-167"/>
                      <a:pt x="948" y="2230"/>
                    </a:cubicBezTo>
                    <a:cubicBezTo>
                      <a:pt x="-726" y="4634"/>
                      <a:pt x="-124" y="7977"/>
                      <a:pt x="2287" y="9631"/>
                    </a:cubicBezTo>
                    <a:cubicBezTo>
                      <a:pt x="16017" y="15906"/>
                      <a:pt x="18629" y="17031"/>
                      <a:pt x="16017" y="15873"/>
                    </a:cubicBezTo>
                    <a:cubicBezTo>
                      <a:pt x="11932" y="14078"/>
                      <a:pt x="7846" y="12256"/>
                      <a:pt x="3760" y="10622"/>
                    </a:cubicBezTo>
                    <a:cubicBezTo>
                      <a:pt x="3225" y="10421"/>
                      <a:pt x="4564" y="11278"/>
                      <a:pt x="5033" y="11566"/>
                    </a:cubicBezTo>
                    <a:cubicBezTo>
                      <a:pt x="6305" y="12350"/>
                      <a:pt x="7712" y="12845"/>
                      <a:pt x="9052" y="13354"/>
                    </a:cubicBezTo>
                    <a:cubicBezTo>
                      <a:pt x="12601" y="14660"/>
                      <a:pt x="16084" y="16073"/>
                      <a:pt x="19566" y="17581"/>
                    </a:cubicBezTo>
                    <a:cubicBezTo>
                      <a:pt x="21040" y="18210"/>
                      <a:pt x="25259" y="20199"/>
                      <a:pt x="23852" y="19503"/>
                    </a:cubicBezTo>
                    <a:cubicBezTo>
                      <a:pt x="21307" y="18230"/>
                      <a:pt x="29813" y="22155"/>
                      <a:pt x="29813" y="22155"/>
                    </a:cubicBezTo>
                    <a:cubicBezTo>
                      <a:pt x="29813" y="22155"/>
                      <a:pt x="27870" y="20186"/>
                      <a:pt x="25192" y="17527"/>
                    </a:cubicBezTo>
                    <a:cubicBezTo>
                      <a:pt x="26330" y="18605"/>
                      <a:pt x="22982" y="15310"/>
                      <a:pt x="21911" y="14185"/>
                    </a:cubicBezTo>
                    <a:cubicBezTo>
                      <a:pt x="19232" y="11486"/>
                      <a:pt x="16620" y="8767"/>
                      <a:pt x="14142" y="5914"/>
                    </a:cubicBezTo>
                    <a:cubicBezTo>
                      <a:pt x="13204" y="4809"/>
                      <a:pt x="12199" y="3784"/>
                      <a:pt x="11061" y="2893"/>
                    </a:cubicBezTo>
                    <a:cubicBezTo>
                      <a:pt x="10592" y="2565"/>
                      <a:pt x="9320" y="1547"/>
                      <a:pt x="9721" y="1949"/>
                    </a:cubicBezTo>
                    <a:cubicBezTo>
                      <a:pt x="12735" y="5237"/>
                      <a:pt x="9788" y="1956"/>
                      <a:pt x="8315" y="958"/>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0" name="Google Shape;1950;p9"/>
              <p:cNvSpPr/>
              <p:nvPr/>
            </p:nvSpPr>
            <p:spPr>
              <a:xfrm>
                <a:off x="8975694" y="3743933"/>
                <a:ext cx="28324" cy="24001"/>
              </a:xfrm>
              <a:custGeom>
                <a:avLst/>
                <a:gdLst/>
                <a:ahLst/>
                <a:cxnLst/>
                <a:rect l="l" t="t" r="r" b="b"/>
                <a:pathLst>
                  <a:path w="28324" h="24001" extrusionOk="0">
                    <a:moveTo>
                      <a:pt x="5822" y="26"/>
                    </a:moveTo>
                    <a:cubicBezTo>
                      <a:pt x="4483" y="-115"/>
                      <a:pt x="3143" y="327"/>
                      <a:pt x="2005" y="1245"/>
                    </a:cubicBezTo>
                    <a:cubicBezTo>
                      <a:pt x="-273" y="3073"/>
                      <a:pt x="-674" y="6321"/>
                      <a:pt x="1134" y="8591"/>
                    </a:cubicBezTo>
                    <a:cubicBezTo>
                      <a:pt x="14863" y="16347"/>
                      <a:pt x="19484" y="18811"/>
                      <a:pt x="14863" y="16360"/>
                    </a:cubicBezTo>
                    <a:cubicBezTo>
                      <a:pt x="10778" y="14197"/>
                      <a:pt x="6759" y="12000"/>
                      <a:pt x="2540" y="10252"/>
                    </a:cubicBezTo>
                    <a:cubicBezTo>
                      <a:pt x="1871" y="9978"/>
                      <a:pt x="3344" y="11418"/>
                      <a:pt x="3880" y="11913"/>
                    </a:cubicBezTo>
                    <a:cubicBezTo>
                      <a:pt x="4415" y="12395"/>
                      <a:pt x="5085" y="12764"/>
                      <a:pt x="5621" y="13172"/>
                    </a:cubicBezTo>
                    <a:cubicBezTo>
                      <a:pt x="6491" y="13755"/>
                      <a:pt x="8233" y="14893"/>
                      <a:pt x="9103" y="15416"/>
                    </a:cubicBezTo>
                    <a:cubicBezTo>
                      <a:pt x="13323" y="17941"/>
                      <a:pt x="17743" y="20184"/>
                      <a:pt x="22297" y="22012"/>
                    </a:cubicBezTo>
                    <a:cubicBezTo>
                      <a:pt x="23771" y="22622"/>
                      <a:pt x="25311" y="23098"/>
                      <a:pt x="26851" y="23587"/>
                    </a:cubicBezTo>
                    <a:cubicBezTo>
                      <a:pt x="27186" y="23700"/>
                      <a:pt x="27588" y="23861"/>
                      <a:pt x="27990" y="23968"/>
                    </a:cubicBezTo>
                    <a:cubicBezTo>
                      <a:pt x="28057" y="24002"/>
                      <a:pt x="28124" y="23962"/>
                      <a:pt x="28324" y="24002"/>
                    </a:cubicBezTo>
                    <a:cubicBezTo>
                      <a:pt x="28057" y="23881"/>
                      <a:pt x="28324" y="23901"/>
                      <a:pt x="28124" y="23814"/>
                    </a:cubicBezTo>
                    <a:cubicBezTo>
                      <a:pt x="27990" y="23694"/>
                      <a:pt x="27789" y="23580"/>
                      <a:pt x="27588" y="23459"/>
                    </a:cubicBezTo>
                    <a:cubicBezTo>
                      <a:pt x="27253" y="23171"/>
                      <a:pt x="26918" y="22944"/>
                      <a:pt x="26583" y="22642"/>
                    </a:cubicBezTo>
                    <a:cubicBezTo>
                      <a:pt x="25512" y="21792"/>
                      <a:pt x="24507" y="20914"/>
                      <a:pt x="23503" y="20003"/>
                    </a:cubicBezTo>
                    <a:cubicBezTo>
                      <a:pt x="20154" y="16909"/>
                      <a:pt x="17006" y="13393"/>
                      <a:pt x="14528" y="9542"/>
                    </a:cubicBezTo>
                    <a:cubicBezTo>
                      <a:pt x="13524" y="8015"/>
                      <a:pt x="12854" y="6401"/>
                      <a:pt x="11782" y="4928"/>
                    </a:cubicBezTo>
                    <a:cubicBezTo>
                      <a:pt x="11447" y="4432"/>
                      <a:pt x="10175" y="2992"/>
                      <a:pt x="10577" y="3448"/>
                    </a:cubicBezTo>
                    <a:cubicBezTo>
                      <a:pt x="13390" y="6629"/>
                      <a:pt x="10643" y="3468"/>
                      <a:pt x="9371" y="1974"/>
                    </a:cubicBezTo>
                    <a:cubicBezTo>
                      <a:pt x="8434" y="843"/>
                      <a:pt x="7162" y="166"/>
                      <a:pt x="5822" y="2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1" name="Google Shape;1951;p9"/>
              <p:cNvSpPr/>
              <p:nvPr/>
            </p:nvSpPr>
            <p:spPr>
              <a:xfrm>
                <a:off x="9046237" y="3739202"/>
                <a:ext cx="13516" cy="30674"/>
              </a:xfrm>
              <a:custGeom>
                <a:avLst/>
                <a:gdLst/>
                <a:ahLst/>
                <a:cxnLst/>
                <a:rect l="l" t="t" r="r" b="b"/>
                <a:pathLst>
                  <a:path w="13516" h="30674" extrusionOk="0">
                    <a:moveTo>
                      <a:pt x="7744" y="564"/>
                    </a:moveTo>
                    <a:cubicBezTo>
                      <a:pt x="6538" y="-52"/>
                      <a:pt x="5065" y="-180"/>
                      <a:pt x="3725" y="262"/>
                    </a:cubicBezTo>
                    <a:cubicBezTo>
                      <a:pt x="913" y="1146"/>
                      <a:pt x="-628" y="4133"/>
                      <a:pt x="243" y="6913"/>
                    </a:cubicBezTo>
                    <a:cubicBezTo>
                      <a:pt x="4194" y="14059"/>
                      <a:pt x="3458" y="12780"/>
                      <a:pt x="4194" y="14052"/>
                    </a:cubicBezTo>
                    <a:cubicBezTo>
                      <a:pt x="3792" y="13670"/>
                      <a:pt x="3592" y="12873"/>
                      <a:pt x="2988" y="13054"/>
                    </a:cubicBezTo>
                    <a:cubicBezTo>
                      <a:pt x="846" y="13750"/>
                      <a:pt x="5399" y="16912"/>
                      <a:pt x="6605" y="18874"/>
                    </a:cubicBezTo>
                    <a:cubicBezTo>
                      <a:pt x="7744" y="20823"/>
                      <a:pt x="7877" y="25438"/>
                      <a:pt x="10088" y="24748"/>
                    </a:cubicBezTo>
                    <a:cubicBezTo>
                      <a:pt x="12231" y="24064"/>
                      <a:pt x="13369" y="30675"/>
                      <a:pt x="13369" y="30675"/>
                    </a:cubicBezTo>
                    <a:cubicBezTo>
                      <a:pt x="13369" y="30675"/>
                      <a:pt x="13034" y="27580"/>
                      <a:pt x="12633" y="23917"/>
                    </a:cubicBezTo>
                    <a:cubicBezTo>
                      <a:pt x="14843" y="23227"/>
                      <a:pt x="12231" y="19376"/>
                      <a:pt x="12096" y="17106"/>
                    </a:cubicBezTo>
                    <a:cubicBezTo>
                      <a:pt x="11896" y="14822"/>
                      <a:pt x="13905" y="9592"/>
                      <a:pt x="11695" y="10288"/>
                    </a:cubicBezTo>
                    <a:cubicBezTo>
                      <a:pt x="9551" y="10985"/>
                      <a:pt x="11628" y="10275"/>
                      <a:pt x="10356" y="3705"/>
                    </a:cubicBezTo>
                    <a:cubicBezTo>
                      <a:pt x="9887" y="2318"/>
                      <a:pt x="8949" y="1186"/>
                      <a:pt x="7744" y="56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2" name="Google Shape;1952;p9"/>
              <p:cNvSpPr/>
              <p:nvPr/>
            </p:nvSpPr>
            <p:spPr>
              <a:xfrm>
                <a:off x="9150488" y="3840780"/>
                <a:ext cx="24895" cy="37197"/>
              </a:xfrm>
              <a:custGeom>
                <a:avLst/>
                <a:gdLst/>
                <a:ahLst/>
                <a:cxnLst/>
                <a:rect l="l" t="t" r="r" b="b"/>
                <a:pathLst>
                  <a:path w="24895" h="37197" extrusionOk="0">
                    <a:moveTo>
                      <a:pt x="22369" y="764"/>
                    </a:moveTo>
                    <a:cubicBezTo>
                      <a:pt x="19892" y="-763"/>
                      <a:pt x="16610" y="81"/>
                      <a:pt x="15136" y="2559"/>
                    </a:cubicBezTo>
                    <a:cubicBezTo>
                      <a:pt x="13998" y="4294"/>
                      <a:pt x="12725" y="6028"/>
                      <a:pt x="11921" y="7910"/>
                    </a:cubicBezTo>
                    <a:cubicBezTo>
                      <a:pt x="10314" y="11380"/>
                      <a:pt x="9242" y="15150"/>
                      <a:pt x="7769" y="18699"/>
                    </a:cubicBezTo>
                    <a:cubicBezTo>
                      <a:pt x="5224" y="24915"/>
                      <a:pt x="2612" y="31029"/>
                      <a:pt x="0" y="37197"/>
                    </a:cubicBezTo>
                    <a:cubicBezTo>
                      <a:pt x="4286" y="32060"/>
                      <a:pt x="8506" y="26870"/>
                      <a:pt x="12926" y="21820"/>
                    </a:cubicBezTo>
                    <a:cubicBezTo>
                      <a:pt x="15471" y="18941"/>
                      <a:pt x="18284" y="16336"/>
                      <a:pt x="20695" y="13355"/>
                    </a:cubicBezTo>
                    <a:cubicBezTo>
                      <a:pt x="21967" y="11748"/>
                      <a:pt x="23039" y="9859"/>
                      <a:pt x="24111" y="8098"/>
                    </a:cubicBezTo>
                    <a:cubicBezTo>
                      <a:pt x="25651" y="5613"/>
                      <a:pt x="24847" y="2291"/>
                      <a:pt x="22369" y="76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3" name="Google Shape;1953;p9"/>
              <p:cNvSpPr/>
              <p:nvPr/>
            </p:nvSpPr>
            <p:spPr>
              <a:xfrm>
                <a:off x="9128647" y="3652411"/>
                <a:ext cx="10858" cy="27414"/>
              </a:xfrm>
              <a:custGeom>
                <a:avLst/>
                <a:gdLst/>
                <a:ahLst/>
                <a:cxnLst/>
                <a:rect l="l" t="t" r="r" b="b"/>
                <a:pathLst>
                  <a:path w="10858" h="27414" extrusionOk="0">
                    <a:moveTo>
                      <a:pt x="6370" y="63"/>
                    </a:moveTo>
                    <a:cubicBezTo>
                      <a:pt x="3490" y="-385"/>
                      <a:pt x="745" y="1610"/>
                      <a:pt x="275" y="4483"/>
                    </a:cubicBezTo>
                    <a:cubicBezTo>
                      <a:pt x="342" y="4718"/>
                      <a:pt x="275" y="4497"/>
                      <a:pt x="342" y="4725"/>
                    </a:cubicBezTo>
                    <a:cubicBezTo>
                      <a:pt x="275" y="4765"/>
                      <a:pt x="275" y="5026"/>
                      <a:pt x="208" y="5160"/>
                    </a:cubicBezTo>
                    <a:cubicBezTo>
                      <a:pt x="208" y="5421"/>
                      <a:pt x="141" y="5662"/>
                      <a:pt x="141" y="5923"/>
                    </a:cubicBezTo>
                    <a:cubicBezTo>
                      <a:pt x="74" y="6278"/>
                      <a:pt x="7" y="6673"/>
                      <a:pt x="7" y="7035"/>
                    </a:cubicBezTo>
                    <a:cubicBezTo>
                      <a:pt x="-59" y="8495"/>
                      <a:pt x="342" y="9714"/>
                      <a:pt x="745" y="11107"/>
                    </a:cubicBezTo>
                    <a:cubicBezTo>
                      <a:pt x="1749" y="14690"/>
                      <a:pt x="2619" y="18246"/>
                      <a:pt x="3557" y="21836"/>
                    </a:cubicBezTo>
                    <a:cubicBezTo>
                      <a:pt x="3691" y="22419"/>
                      <a:pt x="3892" y="23008"/>
                      <a:pt x="4026" y="23584"/>
                    </a:cubicBezTo>
                    <a:cubicBezTo>
                      <a:pt x="4227" y="24193"/>
                      <a:pt x="4629" y="26048"/>
                      <a:pt x="4495" y="25426"/>
                    </a:cubicBezTo>
                    <a:cubicBezTo>
                      <a:pt x="3959" y="22244"/>
                      <a:pt x="5030" y="27415"/>
                      <a:pt x="5030" y="27415"/>
                    </a:cubicBezTo>
                    <a:cubicBezTo>
                      <a:pt x="5030" y="27415"/>
                      <a:pt x="8915" y="13250"/>
                      <a:pt x="7910" y="16773"/>
                    </a:cubicBezTo>
                    <a:cubicBezTo>
                      <a:pt x="7241" y="19076"/>
                      <a:pt x="6571" y="21307"/>
                      <a:pt x="5901" y="23597"/>
                    </a:cubicBezTo>
                    <a:cubicBezTo>
                      <a:pt x="6102" y="22646"/>
                      <a:pt x="6504" y="21173"/>
                      <a:pt x="6704" y="20222"/>
                    </a:cubicBezTo>
                    <a:cubicBezTo>
                      <a:pt x="7575" y="16960"/>
                      <a:pt x="8513" y="13826"/>
                      <a:pt x="9786" y="10718"/>
                    </a:cubicBezTo>
                    <a:cubicBezTo>
                      <a:pt x="10321" y="9459"/>
                      <a:pt x="10589" y="8381"/>
                      <a:pt x="10723" y="7041"/>
                    </a:cubicBezTo>
                    <a:cubicBezTo>
                      <a:pt x="10791" y="6841"/>
                      <a:pt x="10723" y="6673"/>
                      <a:pt x="10791" y="6472"/>
                    </a:cubicBezTo>
                    <a:cubicBezTo>
                      <a:pt x="10791" y="6365"/>
                      <a:pt x="10791" y="6030"/>
                      <a:pt x="10791" y="6131"/>
                    </a:cubicBezTo>
                    <a:cubicBezTo>
                      <a:pt x="11259" y="3257"/>
                      <a:pt x="9249" y="518"/>
                      <a:pt x="6370" y="6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4" name="Google Shape;1954;p9"/>
              <p:cNvSpPr/>
              <p:nvPr/>
            </p:nvSpPr>
            <p:spPr>
              <a:xfrm>
                <a:off x="9164563" y="3687742"/>
                <a:ext cx="10941" cy="49840"/>
              </a:xfrm>
              <a:custGeom>
                <a:avLst/>
                <a:gdLst/>
                <a:ahLst/>
                <a:cxnLst/>
                <a:rect l="l" t="t" r="r" b="b"/>
                <a:pathLst>
                  <a:path w="10941" h="49840" extrusionOk="0">
                    <a:moveTo>
                      <a:pt x="6284" y="33"/>
                    </a:moveTo>
                    <a:cubicBezTo>
                      <a:pt x="3338" y="-289"/>
                      <a:pt x="726" y="1788"/>
                      <a:pt x="458" y="4681"/>
                    </a:cubicBezTo>
                    <a:cubicBezTo>
                      <a:pt x="-413" y="12269"/>
                      <a:pt x="190" y="19629"/>
                      <a:pt x="391" y="27244"/>
                    </a:cubicBezTo>
                    <a:cubicBezTo>
                      <a:pt x="592" y="34785"/>
                      <a:pt x="592" y="42293"/>
                      <a:pt x="726" y="49840"/>
                    </a:cubicBezTo>
                    <a:cubicBezTo>
                      <a:pt x="2467" y="42494"/>
                      <a:pt x="4142" y="35180"/>
                      <a:pt x="5949" y="27860"/>
                    </a:cubicBezTo>
                    <a:cubicBezTo>
                      <a:pt x="7825" y="20480"/>
                      <a:pt x="10035" y="13441"/>
                      <a:pt x="10906" y="5853"/>
                    </a:cubicBezTo>
                    <a:cubicBezTo>
                      <a:pt x="11240" y="2960"/>
                      <a:pt x="9164" y="354"/>
                      <a:pt x="6284" y="3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5" name="Google Shape;1955;p9"/>
              <p:cNvSpPr/>
              <p:nvPr/>
            </p:nvSpPr>
            <p:spPr>
              <a:xfrm>
                <a:off x="9129458" y="3723382"/>
                <a:ext cx="12311" cy="35250"/>
              </a:xfrm>
              <a:custGeom>
                <a:avLst/>
                <a:gdLst/>
                <a:ahLst/>
                <a:cxnLst/>
                <a:rect l="l" t="t" r="r" b="b"/>
                <a:pathLst>
                  <a:path w="12311" h="35250" extrusionOk="0">
                    <a:moveTo>
                      <a:pt x="8305" y="143"/>
                    </a:moveTo>
                    <a:cubicBezTo>
                      <a:pt x="5492" y="-526"/>
                      <a:pt x="2545" y="1215"/>
                      <a:pt x="1875" y="4054"/>
                    </a:cubicBezTo>
                    <a:cubicBezTo>
                      <a:pt x="938" y="19666"/>
                      <a:pt x="804" y="22639"/>
                      <a:pt x="1005" y="19673"/>
                    </a:cubicBezTo>
                    <a:cubicBezTo>
                      <a:pt x="1206" y="15071"/>
                      <a:pt x="1340" y="10450"/>
                      <a:pt x="1407" y="5843"/>
                    </a:cubicBezTo>
                    <a:cubicBezTo>
                      <a:pt x="1407" y="5273"/>
                      <a:pt x="1206" y="7015"/>
                      <a:pt x="1139" y="7577"/>
                    </a:cubicBezTo>
                    <a:cubicBezTo>
                      <a:pt x="804" y="9077"/>
                      <a:pt x="938" y="10417"/>
                      <a:pt x="938" y="11930"/>
                    </a:cubicBezTo>
                    <a:cubicBezTo>
                      <a:pt x="938" y="15842"/>
                      <a:pt x="737" y="19800"/>
                      <a:pt x="603" y="23704"/>
                    </a:cubicBezTo>
                    <a:cubicBezTo>
                      <a:pt x="469" y="25338"/>
                      <a:pt x="268" y="30167"/>
                      <a:pt x="402" y="28540"/>
                    </a:cubicBezTo>
                    <a:cubicBezTo>
                      <a:pt x="670" y="25580"/>
                      <a:pt x="0" y="35250"/>
                      <a:pt x="0" y="35250"/>
                    </a:cubicBezTo>
                    <a:cubicBezTo>
                      <a:pt x="0" y="35250"/>
                      <a:pt x="1072" y="32672"/>
                      <a:pt x="2612" y="29069"/>
                    </a:cubicBezTo>
                    <a:cubicBezTo>
                      <a:pt x="2010" y="30589"/>
                      <a:pt x="3952" y="26075"/>
                      <a:pt x="4622" y="24581"/>
                    </a:cubicBezTo>
                    <a:cubicBezTo>
                      <a:pt x="6229" y="21005"/>
                      <a:pt x="7769" y="17523"/>
                      <a:pt x="9577" y="14047"/>
                    </a:cubicBezTo>
                    <a:cubicBezTo>
                      <a:pt x="10247" y="12694"/>
                      <a:pt x="10984" y="11422"/>
                      <a:pt x="11386" y="9948"/>
                    </a:cubicBezTo>
                    <a:cubicBezTo>
                      <a:pt x="11587" y="9405"/>
                      <a:pt x="12055" y="7751"/>
                      <a:pt x="11787" y="8261"/>
                    </a:cubicBezTo>
                    <a:cubicBezTo>
                      <a:pt x="9779" y="12406"/>
                      <a:pt x="11787" y="8240"/>
                      <a:pt x="12189" y="6425"/>
                    </a:cubicBezTo>
                    <a:cubicBezTo>
                      <a:pt x="12792" y="3592"/>
                      <a:pt x="11118" y="813"/>
                      <a:pt x="8305" y="14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956" name="Google Shape;1956;p9"/>
            <p:cNvSpPr/>
            <p:nvPr/>
          </p:nvSpPr>
          <p:spPr>
            <a:xfrm>
              <a:off x="9150612" y="3897694"/>
              <a:ext cx="111537" cy="71159"/>
            </a:xfrm>
            <a:custGeom>
              <a:avLst/>
              <a:gdLst/>
              <a:ahLst/>
              <a:cxnLst/>
              <a:rect l="l" t="t" r="r" b="b"/>
              <a:pathLst>
                <a:path w="111537" h="71159" extrusionOk="0">
                  <a:moveTo>
                    <a:pt x="10" y="64026"/>
                  </a:moveTo>
                  <a:cubicBezTo>
                    <a:pt x="-592" y="55849"/>
                    <a:pt x="25727" y="64421"/>
                    <a:pt x="52249" y="50518"/>
                  </a:cubicBezTo>
                  <a:cubicBezTo>
                    <a:pt x="82119" y="34853"/>
                    <a:pt x="90089" y="9818"/>
                    <a:pt x="93236" y="422"/>
                  </a:cubicBezTo>
                  <a:cubicBezTo>
                    <a:pt x="93772" y="-1333"/>
                    <a:pt x="112189" y="2786"/>
                    <a:pt x="111520" y="5378"/>
                  </a:cubicBezTo>
                  <a:cubicBezTo>
                    <a:pt x="101608" y="40854"/>
                    <a:pt x="74082" y="57483"/>
                    <a:pt x="56200" y="64227"/>
                  </a:cubicBezTo>
                  <a:cubicBezTo>
                    <a:pt x="25058" y="75981"/>
                    <a:pt x="479" y="70623"/>
                    <a:pt x="10" y="64026"/>
                  </a:cubicBezTo>
                  <a:close/>
                </a:path>
              </a:pathLst>
            </a:custGeom>
            <a:solidFill>
              <a:srgbClr val="000000">
                <a:alpha val="1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7" name="Google Shape;1957;p9"/>
            <p:cNvSpPr/>
            <p:nvPr/>
          </p:nvSpPr>
          <p:spPr>
            <a:xfrm>
              <a:off x="9148198" y="3842314"/>
              <a:ext cx="92443" cy="124295"/>
            </a:xfrm>
            <a:custGeom>
              <a:avLst/>
              <a:gdLst/>
              <a:ahLst/>
              <a:cxnLst/>
              <a:rect l="l" t="t" r="r" b="b"/>
              <a:pathLst>
                <a:path w="92443" h="124295" extrusionOk="0">
                  <a:moveTo>
                    <a:pt x="482" y="123050"/>
                  </a:moveTo>
                  <a:cubicBezTo>
                    <a:pt x="-4809" y="116781"/>
                    <a:pt x="34772" y="88130"/>
                    <a:pt x="54060" y="65226"/>
                  </a:cubicBezTo>
                  <a:cubicBezTo>
                    <a:pt x="75826" y="39421"/>
                    <a:pt x="73683" y="13241"/>
                    <a:pt x="73080" y="3356"/>
                  </a:cubicBezTo>
                  <a:cubicBezTo>
                    <a:pt x="72946" y="1508"/>
                    <a:pt x="91565" y="-1640"/>
                    <a:pt x="91832" y="1032"/>
                  </a:cubicBezTo>
                  <a:cubicBezTo>
                    <a:pt x="96119" y="37626"/>
                    <a:pt x="76964" y="63411"/>
                    <a:pt x="62900" y="76417"/>
                  </a:cubicBezTo>
                  <a:cubicBezTo>
                    <a:pt x="38522" y="99087"/>
                    <a:pt x="7179" y="131013"/>
                    <a:pt x="482" y="123050"/>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958" name="Google Shape;1958;p9"/>
          <p:cNvSpPr/>
          <p:nvPr/>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09 Text and Image">
  <p:cSld name="CUSTOM_9">
    <p:spTree>
      <p:nvGrpSpPr>
        <p:cNvPr id="1" name="Shape 1959"/>
        <p:cNvGrpSpPr/>
        <p:nvPr/>
      </p:nvGrpSpPr>
      <p:grpSpPr>
        <a:xfrm>
          <a:off x="0" y="0"/>
          <a:ext cx="0" cy="0"/>
          <a:chOff x="0" y="0"/>
          <a:chExt cx="0" cy="0"/>
        </a:xfrm>
      </p:grpSpPr>
      <p:sp>
        <p:nvSpPr>
          <p:cNvPr id="1960" name="Google Shape;1960;p10"/>
          <p:cNvSpPr txBox="1">
            <a:spLocks noGrp="1"/>
          </p:cNvSpPr>
          <p:nvPr>
            <p:ph type="title"/>
          </p:nvPr>
        </p:nvSpPr>
        <p:spPr>
          <a:xfrm>
            <a:off x="925500" y="1946013"/>
            <a:ext cx="5170500" cy="799200"/>
          </a:xfrm>
          <a:prstGeom prst="rect">
            <a:avLst/>
          </a:prstGeom>
        </p:spPr>
        <p:txBody>
          <a:bodyPr spcFirstLastPara="1" wrap="square" lIns="121900" tIns="121900" rIns="121900" bIns="121900" anchor="ctr" anchorCtr="0">
            <a:noAutofit/>
          </a:bodyPr>
          <a:lstStyle>
            <a:lvl1pPr lvl="0" rtl="0">
              <a:lnSpc>
                <a:spcPct val="80000"/>
              </a:lnSpc>
              <a:spcBef>
                <a:spcPts val="0"/>
              </a:spcBef>
              <a:spcAft>
                <a:spcPts val="0"/>
              </a:spcAft>
              <a:buSzPts val="6000"/>
              <a:buNone/>
              <a:defRPr/>
            </a:lvl1pPr>
            <a:lvl2pPr lvl="1" algn="r" rtl="0">
              <a:spcBef>
                <a:spcPts val="0"/>
              </a:spcBef>
              <a:spcAft>
                <a:spcPts val="0"/>
              </a:spcAft>
              <a:buSzPts val="15000"/>
              <a:buNone/>
              <a:defRPr sz="15000"/>
            </a:lvl2pPr>
            <a:lvl3pPr lvl="2" algn="r" rtl="0">
              <a:spcBef>
                <a:spcPts val="0"/>
              </a:spcBef>
              <a:spcAft>
                <a:spcPts val="0"/>
              </a:spcAft>
              <a:buSzPts val="15000"/>
              <a:buNone/>
              <a:defRPr sz="15000"/>
            </a:lvl3pPr>
            <a:lvl4pPr lvl="3" algn="r" rtl="0">
              <a:spcBef>
                <a:spcPts val="0"/>
              </a:spcBef>
              <a:spcAft>
                <a:spcPts val="0"/>
              </a:spcAft>
              <a:buSzPts val="15000"/>
              <a:buNone/>
              <a:defRPr sz="15000"/>
            </a:lvl4pPr>
            <a:lvl5pPr lvl="4" algn="r" rtl="0">
              <a:spcBef>
                <a:spcPts val="0"/>
              </a:spcBef>
              <a:spcAft>
                <a:spcPts val="0"/>
              </a:spcAft>
              <a:buSzPts val="15000"/>
              <a:buNone/>
              <a:defRPr sz="15000"/>
            </a:lvl5pPr>
            <a:lvl6pPr lvl="5" algn="r" rtl="0">
              <a:spcBef>
                <a:spcPts val="0"/>
              </a:spcBef>
              <a:spcAft>
                <a:spcPts val="0"/>
              </a:spcAft>
              <a:buSzPts val="15000"/>
              <a:buNone/>
              <a:defRPr sz="15000"/>
            </a:lvl6pPr>
            <a:lvl7pPr lvl="6" algn="r" rtl="0">
              <a:spcBef>
                <a:spcPts val="0"/>
              </a:spcBef>
              <a:spcAft>
                <a:spcPts val="0"/>
              </a:spcAft>
              <a:buSzPts val="15000"/>
              <a:buNone/>
              <a:defRPr sz="15000"/>
            </a:lvl7pPr>
            <a:lvl8pPr lvl="7" algn="r" rtl="0">
              <a:spcBef>
                <a:spcPts val="0"/>
              </a:spcBef>
              <a:spcAft>
                <a:spcPts val="0"/>
              </a:spcAft>
              <a:buSzPts val="15000"/>
              <a:buNone/>
              <a:defRPr sz="15000"/>
            </a:lvl8pPr>
            <a:lvl9pPr lvl="8" algn="r" rtl="0">
              <a:spcBef>
                <a:spcPts val="0"/>
              </a:spcBef>
              <a:spcAft>
                <a:spcPts val="0"/>
              </a:spcAft>
              <a:buSzPts val="15000"/>
              <a:buNone/>
              <a:defRPr sz="15000"/>
            </a:lvl9pPr>
          </a:lstStyle>
          <a:p>
            <a:endParaRPr/>
          </a:p>
        </p:txBody>
      </p:sp>
      <p:sp>
        <p:nvSpPr>
          <p:cNvPr id="1961" name="Google Shape;1961;p10"/>
          <p:cNvSpPr txBox="1">
            <a:spLocks noGrp="1"/>
          </p:cNvSpPr>
          <p:nvPr>
            <p:ph type="subTitle" idx="1"/>
          </p:nvPr>
        </p:nvSpPr>
        <p:spPr>
          <a:xfrm>
            <a:off x="439850" y="4343238"/>
            <a:ext cx="3875100" cy="717900"/>
          </a:xfrm>
          <a:prstGeom prst="rect">
            <a:avLst/>
          </a:prstGeom>
        </p:spPr>
        <p:txBody>
          <a:bodyPr spcFirstLastPara="1" wrap="square" lIns="121900" tIns="121900" rIns="121900" bIns="121900" anchor="t" anchorCtr="0">
            <a:noAutofit/>
          </a:bodyPr>
          <a:lstStyle>
            <a:lvl1pPr lvl="0" algn="r" rtl="0">
              <a:spcBef>
                <a:spcPts val="0"/>
              </a:spcBef>
              <a:spcAft>
                <a:spcPts val="0"/>
              </a:spcAft>
              <a:buSzPts val="1800"/>
              <a:buNone/>
              <a:defRPr sz="1800"/>
            </a:lvl1pPr>
            <a:lvl2pPr lvl="1" algn="r" rtl="0">
              <a:spcBef>
                <a:spcPts val="2100"/>
              </a:spcBef>
              <a:spcAft>
                <a:spcPts val="0"/>
              </a:spcAft>
              <a:buSzPts val="1800"/>
              <a:buNone/>
              <a:defRPr sz="1800"/>
            </a:lvl2pPr>
            <a:lvl3pPr lvl="2" algn="r" rtl="0">
              <a:spcBef>
                <a:spcPts val="2100"/>
              </a:spcBef>
              <a:spcAft>
                <a:spcPts val="0"/>
              </a:spcAft>
              <a:buSzPts val="1800"/>
              <a:buNone/>
              <a:defRPr sz="1800"/>
            </a:lvl3pPr>
            <a:lvl4pPr lvl="3" algn="r" rtl="0">
              <a:spcBef>
                <a:spcPts val="2100"/>
              </a:spcBef>
              <a:spcAft>
                <a:spcPts val="0"/>
              </a:spcAft>
              <a:buSzPts val="1800"/>
              <a:buNone/>
              <a:defRPr sz="1800"/>
            </a:lvl4pPr>
            <a:lvl5pPr lvl="4" algn="r" rtl="0">
              <a:spcBef>
                <a:spcPts val="2100"/>
              </a:spcBef>
              <a:spcAft>
                <a:spcPts val="0"/>
              </a:spcAft>
              <a:buSzPts val="1800"/>
              <a:buNone/>
              <a:defRPr sz="1800"/>
            </a:lvl5pPr>
            <a:lvl6pPr lvl="5" algn="r" rtl="0">
              <a:spcBef>
                <a:spcPts val="2100"/>
              </a:spcBef>
              <a:spcAft>
                <a:spcPts val="0"/>
              </a:spcAft>
              <a:buSzPts val="1800"/>
              <a:buNone/>
              <a:defRPr sz="1800"/>
            </a:lvl6pPr>
            <a:lvl7pPr lvl="6" algn="r" rtl="0">
              <a:spcBef>
                <a:spcPts val="2100"/>
              </a:spcBef>
              <a:spcAft>
                <a:spcPts val="0"/>
              </a:spcAft>
              <a:buSzPts val="1800"/>
              <a:buNone/>
              <a:defRPr sz="1800"/>
            </a:lvl7pPr>
            <a:lvl8pPr lvl="7" algn="r" rtl="0">
              <a:spcBef>
                <a:spcPts val="2100"/>
              </a:spcBef>
              <a:spcAft>
                <a:spcPts val="0"/>
              </a:spcAft>
              <a:buSzPts val="1800"/>
              <a:buNone/>
              <a:defRPr sz="1800"/>
            </a:lvl8pPr>
            <a:lvl9pPr lvl="8" algn="r" rtl="0">
              <a:spcBef>
                <a:spcPts val="2100"/>
              </a:spcBef>
              <a:spcAft>
                <a:spcPts val="2100"/>
              </a:spcAft>
              <a:buSzPts val="1800"/>
              <a:buNone/>
              <a:defRPr sz="1800"/>
            </a:lvl9pPr>
          </a:lstStyle>
          <a:p>
            <a:endParaRPr/>
          </a:p>
        </p:txBody>
      </p:sp>
      <p:sp>
        <p:nvSpPr>
          <p:cNvPr id="1962" name="Google Shape;1962;p10"/>
          <p:cNvSpPr>
            <a:spLocks noGrp="1"/>
          </p:cNvSpPr>
          <p:nvPr>
            <p:ph type="pic" idx="2"/>
          </p:nvPr>
        </p:nvSpPr>
        <p:spPr>
          <a:xfrm>
            <a:off x="4572000" y="1040950"/>
            <a:ext cx="6981900" cy="44769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1"/>
              </a:buClr>
              <a:buSzPts val="4500"/>
              <a:buFont typeface="Calistoga"/>
              <a:buNone/>
              <a:defRPr sz="4500">
                <a:solidFill>
                  <a:schemeClr val="dk1"/>
                </a:solidFill>
                <a:latin typeface="Calistoga"/>
                <a:ea typeface="Calistoga"/>
                <a:cs typeface="Calistoga"/>
                <a:sym typeface="Calistoga"/>
              </a:defRPr>
            </a:lvl1pPr>
            <a:lvl2pPr lvl="1">
              <a:spcBef>
                <a:spcPts val="0"/>
              </a:spcBef>
              <a:spcAft>
                <a:spcPts val="0"/>
              </a:spcAft>
              <a:buClr>
                <a:srgbClr val="AF4B31"/>
              </a:buClr>
              <a:buSzPts val="4500"/>
              <a:buFont typeface="Arial Black"/>
              <a:buNone/>
              <a:defRPr sz="4500">
                <a:solidFill>
                  <a:srgbClr val="AF4B31"/>
                </a:solidFill>
                <a:latin typeface="Arial Black"/>
                <a:ea typeface="Arial Black"/>
                <a:cs typeface="Arial Black"/>
                <a:sym typeface="Arial Black"/>
              </a:defRPr>
            </a:lvl2pPr>
            <a:lvl3pPr lvl="2">
              <a:spcBef>
                <a:spcPts val="0"/>
              </a:spcBef>
              <a:spcAft>
                <a:spcPts val="0"/>
              </a:spcAft>
              <a:buClr>
                <a:srgbClr val="AF4B31"/>
              </a:buClr>
              <a:buSzPts val="4500"/>
              <a:buFont typeface="Arial Black"/>
              <a:buNone/>
              <a:defRPr sz="4500">
                <a:solidFill>
                  <a:srgbClr val="AF4B31"/>
                </a:solidFill>
                <a:latin typeface="Arial Black"/>
                <a:ea typeface="Arial Black"/>
                <a:cs typeface="Arial Black"/>
                <a:sym typeface="Arial Black"/>
              </a:defRPr>
            </a:lvl3pPr>
            <a:lvl4pPr lvl="3">
              <a:spcBef>
                <a:spcPts val="0"/>
              </a:spcBef>
              <a:spcAft>
                <a:spcPts val="0"/>
              </a:spcAft>
              <a:buClr>
                <a:srgbClr val="AF4B31"/>
              </a:buClr>
              <a:buSzPts val="4500"/>
              <a:buFont typeface="Arial Black"/>
              <a:buNone/>
              <a:defRPr sz="4500">
                <a:solidFill>
                  <a:srgbClr val="AF4B31"/>
                </a:solidFill>
                <a:latin typeface="Arial Black"/>
                <a:ea typeface="Arial Black"/>
                <a:cs typeface="Arial Black"/>
                <a:sym typeface="Arial Black"/>
              </a:defRPr>
            </a:lvl4pPr>
            <a:lvl5pPr lvl="4">
              <a:spcBef>
                <a:spcPts val="0"/>
              </a:spcBef>
              <a:spcAft>
                <a:spcPts val="0"/>
              </a:spcAft>
              <a:buClr>
                <a:srgbClr val="AF4B31"/>
              </a:buClr>
              <a:buSzPts val="4500"/>
              <a:buFont typeface="Arial Black"/>
              <a:buNone/>
              <a:defRPr sz="4500">
                <a:solidFill>
                  <a:srgbClr val="AF4B31"/>
                </a:solidFill>
                <a:latin typeface="Arial Black"/>
                <a:ea typeface="Arial Black"/>
                <a:cs typeface="Arial Black"/>
                <a:sym typeface="Arial Black"/>
              </a:defRPr>
            </a:lvl5pPr>
            <a:lvl6pPr lvl="5">
              <a:spcBef>
                <a:spcPts val="0"/>
              </a:spcBef>
              <a:spcAft>
                <a:spcPts val="0"/>
              </a:spcAft>
              <a:buClr>
                <a:srgbClr val="AF4B31"/>
              </a:buClr>
              <a:buSzPts val="4500"/>
              <a:buFont typeface="Arial Black"/>
              <a:buNone/>
              <a:defRPr sz="4500">
                <a:solidFill>
                  <a:srgbClr val="AF4B31"/>
                </a:solidFill>
                <a:latin typeface="Arial Black"/>
                <a:ea typeface="Arial Black"/>
                <a:cs typeface="Arial Black"/>
                <a:sym typeface="Arial Black"/>
              </a:defRPr>
            </a:lvl6pPr>
            <a:lvl7pPr lvl="6">
              <a:spcBef>
                <a:spcPts val="0"/>
              </a:spcBef>
              <a:spcAft>
                <a:spcPts val="0"/>
              </a:spcAft>
              <a:buClr>
                <a:srgbClr val="AF4B31"/>
              </a:buClr>
              <a:buSzPts val="4500"/>
              <a:buFont typeface="Arial Black"/>
              <a:buNone/>
              <a:defRPr sz="4500">
                <a:solidFill>
                  <a:srgbClr val="AF4B31"/>
                </a:solidFill>
                <a:latin typeface="Arial Black"/>
                <a:ea typeface="Arial Black"/>
                <a:cs typeface="Arial Black"/>
                <a:sym typeface="Arial Black"/>
              </a:defRPr>
            </a:lvl7pPr>
            <a:lvl8pPr lvl="7">
              <a:spcBef>
                <a:spcPts val="0"/>
              </a:spcBef>
              <a:spcAft>
                <a:spcPts val="0"/>
              </a:spcAft>
              <a:buClr>
                <a:srgbClr val="AF4B31"/>
              </a:buClr>
              <a:buSzPts val="4500"/>
              <a:buFont typeface="Arial Black"/>
              <a:buNone/>
              <a:defRPr sz="4500">
                <a:solidFill>
                  <a:srgbClr val="AF4B31"/>
                </a:solidFill>
                <a:latin typeface="Arial Black"/>
                <a:ea typeface="Arial Black"/>
                <a:cs typeface="Arial Black"/>
                <a:sym typeface="Arial Black"/>
              </a:defRPr>
            </a:lvl8pPr>
            <a:lvl9pPr lvl="8">
              <a:spcBef>
                <a:spcPts val="0"/>
              </a:spcBef>
              <a:spcAft>
                <a:spcPts val="0"/>
              </a:spcAft>
              <a:buClr>
                <a:srgbClr val="AF4B31"/>
              </a:buClr>
              <a:buSzPts val="4500"/>
              <a:buFont typeface="Arial Black"/>
              <a:buNone/>
              <a:defRPr sz="4500">
                <a:solidFill>
                  <a:srgbClr val="AF4B31"/>
                </a:solidFill>
                <a:latin typeface="Arial Black"/>
                <a:ea typeface="Arial Black"/>
                <a:cs typeface="Arial Black"/>
                <a:sym typeface="Arial Black"/>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chemeClr val="dk2"/>
              </a:buClr>
              <a:buSzPts val="1900"/>
              <a:buFont typeface="DM Sans"/>
              <a:buChar char="●"/>
              <a:defRPr sz="1900">
                <a:solidFill>
                  <a:schemeClr val="dk2"/>
                </a:solidFill>
                <a:latin typeface="DM Sans"/>
                <a:ea typeface="DM Sans"/>
                <a:cs typeface="DM Sans"/>
                <a:sym typeface="DM Sans"/>
              </a:defRPr>
            </a:lvl1pPr>
            <a:lvl2pPr marL="914400" lvl="1"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2pPr>
            <a:lvl3pPr marL="1371600" lvl="2"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3pPr>
            <a:lvl4pPr marL="1828800" lvl="3"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4pPr>
            <a:lvl5pPr marL="2286000" lvl="4"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5pPr>
            <a:lvl6pPr marL="2743200" lvl="5"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6pPr>
            <a:lvl7pPr marL="3200400" lvl="6"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7pPr>
            <a:lvl8pPr marL="3657600" lvl="7"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8pPr>
            <a:lvl9pPr marL="4114800" lvl="8" indent="-349250">
              <a:lnSpc>
                <a:spcPct val="115000"/>
              </a:lnSpc>
              <a:spcBef>
                <a:spcPts val="2100"/>
              </a:spcBef>
              <a:spcAft>
                <a:spcPts val="2100"/>
              </a:spcAft>
              <a:buClr>
                <a:schemeClr val="dk2"/>
              </a:buClr>
              <a:buSzPts val="1900"/>
              <a:buFont typeface="DM Sans"/>
              <a:buChar char="■"/>
              <a:defRPr sz="1900">
                <a:solidFill>
                  <a:schemeClr val="dk2"/>
                </a:solidFill>
                <a:latin typeface="DM Sans"/>
                <a:ea typeface="DM Sans"/>
                <a:cs typeface="DM Sans"/>
                <a:sym typeface="DM Sans"/>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9" name="Google Shape;9;p1"/>
          <p:cNvSpPr/>
          <p:nvPr/>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docs.google.com/document/d/1HdLlz_pA6aUmdUo3seAbsEKUpfp7rQ9h9l4FCX7XYgY/edit?usp=sharin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docs.google.com/presentation/d/1G93ShGB43kUWTV2sl5VC9Kp992EEKa7mf_iwCakrE0I/edit?usp=sharing" TargetMode="External"/><Relationship Id="rId4" Type="http://schemas.openxmlformats.org/officeDocument/2006/relationships/hyperlink" Target="https://docs.google.com/presentation/d/15uyAhj9DjsyqB1HZz2ulIQYv_1WBRQTwxGoNfNoIo4U/edit?usp=sharing"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www.youtube.com/watch?v=PLAKzEsSe_k" TargetMode="Externa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hyperlink" Target="mailto:vduffy@neisd.net"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hyperlink" Target="mailto:lwatso5@neisd.net" TargetMode="External"/><Relationship Id="rId5" Type="http://schemas.openxmlformats.org/officeDocument/2006/relationships/hyperlink" Target="mailto:thechl@neisd.net" TargetMode="External"/><Relationship Id="rId4" Type="http://schemas.openxmlformats.org/officeDocument/2006/relationships/hyperlink" Target="mailto:vtrevi3@neisd.net"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hyperlink" Target="https://docs.google.com/document/d/1HdLlz_pA6aUmdUo3seAbsEKUpfp7rQ9h9l4FCX7XYgY/edit?usp=sharing" TargetMode="External"/><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hyperlink" Target="http://bit.ly/MathFeedback_2324" TargetMode="Externa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hyperlink" Target="https://www.openmiddle.com/" TargetMode="Externa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hyperlink" Target="https://tea.texas.gov/sites/default/files/GT_State_Plan_2019_1.pdf" TargetMode="External"/><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hyperlink" Target="https://txr20.escworks.net/search.aspx?SearchCriteria=G/T" TargetMode="External"/><Relationship Id="rId2" Type="http://schemas.openxmlformats.org/officeDocument/2006/relationships/notesSlide" Target="../notesSlides/notesSlide52.xml"/><Relationship Id="rId1" Type="http://schemas.openxmlformats.org/officeDocument/2006/relationships/slideLayout" Target="../slideLayouts/slideLayout6.xml"/><Relationship Id="rId5" Type="http://schemas.openxmlformats.org/officeDocument/2006/relationships/hyperlink" Target="https://drive.google.com/file/d/1Xz2vEKtK8YFnMEjXH-5cIouoE6FACNVz/view?usp=sharing" TargetMode="External"/><Relationship Id="rId4" Type="http://schemas.openxmlformats.org/officeDocument/2006/relationships/hyperlink" Target="https://www.esc20.net/apps/pages/advanced-academics-gt-professional-learning"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docs.google.com/presentation/d/15uyAhj9DjsyqB1HZz2ulIQYv_1WBRQTwxGoNfNoIo4U/edit?usp=sharing" TargetMode="External"/><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hyperlink" Target="https://sites.google.com/neisd.net/language-lens-playbook/demands/math" TargetMode="External"/><Relationship Id="rId2" Type="http://schemas.openxmlformats.org/officeDocument/2006/relationships/notesSlide" Target="../notesSlides/notesSlide54.xml"/><Relationship Id="rId1" Type="http://schemas.openxmlformats.org/officeDocument/2006/relationships/slideLayout" Target="../slideLayouts/slideLayout2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60.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3.png"/><Relationship Id="rId2" Type="http://schemas.openxmlformats.org/officeDocument/2006/relationships/notesSlide" Target="../notesSlides/notesSlide61.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2.png"/><Relationship Id="rId4" Type="http://schemas.openxmlformats.org/officeDocument/2006/relationships/image" Target="../media/image46.png"/></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2.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2.png"/></Relationships>
</file>

<file path=ppt/slides/_rels/slide6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3.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4.png"/><Relationship Id="rId4" Type="http://schemas.openxmlformats.org/officeDocument/2006/relationships/image" Target="../media/image42.png"/></Relationships>
</file>

<file path=ppt/slides/_rels/slide6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6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1.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7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52"/>
        <p:cNvGrpSpPr/>
        <p:nvPr/>
      </p:nvGrpSpPr>
      <p:grpSpPr>
        <a:xfrm>
          <a:off x="0" y="0"/>
          <a:ext cx="0" cy="0"/>
          <a:chOff x="0" y="0"/>
          <a:chExt cx="0" cy="0"/>
        </a:xfrm>
      </p:grpSpPr>
      <p:sp>
        <p:nvSpPr>
          <p:cNvPr id="3553" name="Google Shape;3553;p29"/>
          <p:cNvSpPr txBox="1">
            <a:spLocks noGrp="1"/>
          </p:cNvSpPr>
          <p:nvPr>
            <p:ph type="ctrTitle" idx="4294967295"/>
          </p:nvPr>
        </p:nvSpPr>
        <p:spPr>
          <a:xfrm>
            <a:off x="3255000" y="1520400"/>
            <a:ext cx="7760700" cy="19086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4500"/>
              <a:t>6th Grade Essentials, Extensions &amp; Interventions</a:t>
            </a:r>
            <a:endParaRPr sz="4500"/>
          </a:p>
        </p:txBody>
      </p:sp>
      <p:sp>
        <p:nvSpPr>
          <p:cNvPr id="3554" name="Google Shape;3554;p29"/>
          <p:cNvSpPr txBox="1">
            <a:spLocks noGrp="1"/>
          </p:cNvSpPr>
          <p:nvPr>
            <p:ph type="subTitle" idx="1"/>
          </p:nvPr>
        </p:nvSpPr>
        <p:spPr>
          <a:xfrm>
            <a:off x="2450850" y="3173700"/>
            <a:ext cx="7631700" cy="5106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 sz="3700" b="1">
                <a:latin typeface="Lato"/>
                <a:ea typeface="Lato"/>
                <a:cs typeface="Lato"/>
                <a:sym typeface="Lato"/>
              </a:rPr>
              <a:t>Unit 3: Proportional Reasoning </a:t>
            </a:r>
            <a:endParaRPr sz="3700" b="1">
              <a:latin typeface="Lato"/>
              <a:ea typeface="Lato"/>
              <a:cs typeface="Lato"/>
              <a:sym typeface="Lato"/>
            </a:endParaRPr>
          </a:p>
        </p:txBody>
      </p:sp>
      <p:grpSp>
        <p:nvGrpSpPr>
          <p:cNvPr id="3555" name="Google Shape;3555;p29"/>
          <p:cNvGrpSpPr/>
          <p:nvPr/>
        </p:nvGrpSpPr>
        <p:grpSpPr>
          <a:xfrm>
            <a:off x="2042600" y="2178725"/>
            <a:ext cx="959175" cy="162000"/>
            <a:chOff x="447675" y="1666875"/>
            <a:chExt cx="959175" cy="162000"/>
          </a:xfrm>
        </p:grpSpPr>
        <p:sp>
          <p:nvSpPr>
            <p:cNvPr id="3556" name="Google Shape;3556;p29"/>
            <p:cNvSpPr/>
            <p:nvPr/>
          </p:nvSpPr>
          <p:spPr>
            <a:xfrm>
              <a:off x="447675" y="1666875"/>
              <a:ext cx="162000" cy="162000"/>
            </a:xfrm>
            <a:prstGeom prst="ellipse">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29"/>
            <p:cNvSpPr/>
            <p:nvPr/>
          </p:nvSpPr>
          <p:spPr>
            <a:xfrm>
              <a:off x="713400" y="1666875"/>
              <a:ext cx="162000" cy="162000"/>
            </a:xfrm>
            <a:prstGeom prst="ellipse">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29"/>
            <p:cNvSpPr/>
            <p:nvPr/>
          </p:nvSpPr>
          <p:spPr>
            <a:xfrm>
              <a:off x="979125" y="1666875"/>
              <a:ext cx="162000" cy="162000"/>
            </a:xfrm>
            <a:prstGeom prst="ellipse">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29"/>
            <p:cNvSpPr/>
            <p:nvPr/>
          </p:nvSpPr>
          <p:spPr>
            <a:xfrm>
              <a:off x="1244850" y="1666875"/>
              <a:ext cx="162000" cy="162000"/>
            </a:xfrm>
            <a:prstGeom prst="ellipse">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0" name="Google Shape;3560;p29"/>
          <p:cNvGrpSpPr/>
          <p:nvPr/>
        </p:nvGrpSpPr>
        <p:grpSpPr>
          <a:xfrm>
            <a:off x="9131500" y="4883675"/>
            <a:ext cx="427725" cy="162000"/>
            <a:chOff x="979125" y="1666875"/>
            <a:chExt cx="427725" cy="162000"/>
          </a:xfrm>
        </p:grpSpPr>
        <p:sp>
          <p:nvSpPr>
            <p:cNvPr id="3561" name="Google Shape;3561;p29"/>
            <p:cNvSpPr/>
            <p:nvPr/>
          </p:nvSpPr>
          <p:spPr>
            <a:xfrm>
              <a:off x="979125" y="1666875"/>
              <a:ext cx="162000" cy="162000"/>
            </a:xfrm>
            <a:prstGeom prst="ellipse">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29"/>
            <p:cNvSpPr/>
            <p:nvPr/>
          </p:nvSpPr>
          <p:spPr>
            <a:xfrm>
              <a:off x="1244850" y="1666875"/>
              <a:ext cx="162000" cy="162000"/>
            </a:xfrm>
            <a:prstGeom prst="ellipse">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63" name="Google Shape;3563;p29"/>
          <p:cNvSpPr txBox="1"/>
          <p:nvPr/>
        </p:nvSpPr>
        <p:spPr>
          <a:xfrm>
            <a:off x="2724450" y="3833350"/>
            <a:ext cx="6743100" cy="1416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000" b="1" u="sng">
                <a:solidFill>
                  <a:schemeClr val="hlink"/>
                </a:solidFill>
                <a:latin typeface="DM Sans"/>
                <a:ea typeface="DM Sans"/>
                <a:cs typeface="DM Sans"/>
                <a:sym typeface="DM Sans"/>
                <a:hlinkClick r:id="rId3"/>
              </a:rPr>
              <a:t>Resources for the </a:t>
            </a:r>
            <a:endParaRPr/>
          </a:p>
          <a:p>
            <a:pPr marL="0" lvl="0" indent="0" algn="ctr" rtl="0">
              <a:spcBef>
                <a:spcPts val="0"/>
              </a:spcBef>
              <a:spcAft>
                <a:spcPts val="0"/>
              </a:spcAft>
              <a:buNone/>
            </a:pPr>
            <a:r>
              <a:rPr lang="en" sz="4000" b="1" u="sng">
                <a:solidFill>
                  <a:schemeClr val="hlink"/>
                </a:solidFill>
                <a:latin typeface="DM Sans"/>
                <a:ea typeface="DM Sans"/>
                <a:cs typeface="DM Sans"/>
                <a:sym typeface="DM Sans"/>
                <a:hlinkClick r:id="rId3"/>
              </a:rPr>
              <a:t>6th grade Unit 3 training </a:t>
            </a:r>
            <a:endParaRPr sz="4000" b="1">
              <a:latin typeface="DM Sans"/>
              <a:ea typeface="DM Sans"/>
              <a:cs typeface="DM Sans"/>
              <a:sym typeface="DM Sans"/>
            </a:endParaRPr>
          </a:p>
        </p:txBody>
      </p:sp>
      <p:sp>
        <p:nvSpPr>
          <p:cNvPr id="3564" name="Google Shape;3564;p29"/>
          <p:cNvSpPr txBox="1"/>
          <p:nvPr/>
        </p:nvSpPr>
        <p:spPr>
          <a:xfrm>
            <a:off x="1708800" y="5479125"/>
            <a:ext cx="8774400" cy="723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3500" u="sng">
                <a:solidFill>
                  <a:schemeClr val="hlink"/>
                </a:solidFill>
                <a:latin typeface="DM Sans"/>
                <a:ea typeface="DM Sans"/>
                <a:cs typeface="DM Sans"/>
                <a:sym typeface="DM Sans"/>
                <a:hlinkClick r:id="rId4"/>
              </a:rPr>
              <a:t>SPED Specialist Presentation</a:t>
            </a:r>
            <a:endParaRPr sz="3500">
              <a:solidFill>
                <a:schemeClr val="dk2"/>
              </a:solidFill>
              <a:latin typeface="DM Sans"/>
              <a:ea typeface="DM Sans"/>
              <a:cs typeface="DM Sans"/>
              <a:sym typeface="DM Sans"/>
            </a:endParaRPr>
          </a:p>
        </p:txBody>
      </p:sp>
      <p:sp>
        <p:nvSpPr>
          <p:cNvPr id="3565" name="Google Shape;3565;p29"/>
          <p:cNvSpPr txBox="1"/>
          <p:nvPr/>
        </p:nvSpPr>
        <p:spPr>
          <a:xfrm>
            <a:off x="2185425" y="6202425"/>
            <a:ext cx="95583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u="sng">
                <a:solidFill>
                  <a:schemeClr val="hlink"/>
                </a:solidFill>
                <a:hlinkClick r:id="rId5"/>
              </a:rPr>
              <a:t>6th Grade   MATH  Language Demands Design Day </a:t>
            </a:r>
            <a:r>
              <a:rPr lang="en" sz="3000"/>
              <a:t> </a:t>
            </a:r>
            <a:endParaRPr sz="30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59"/>
        <p:cNvGrpSpPr/>
        <p:nvPr/>
      </p:nvGrpSpPr>
      <p:grpSpPr>
        <a:xfrm>
          <a:off x="0" y="0"/>
          <a:ext cx="0" cy="0"/>
          <a:chOff x="0" y="0"/>
          <a:chExt cx="0" cy="0"/>
        </a:xfrm>
      </p:grpSpPr>
      <p:sp>
        <p:nvSpPr>
          <p:cNvPr id="3660" name="Google Shape;3660;p38"/>
          <p:cNvSpPr/>
          <p:nvPr/>
        </p:nvSpPr>
        <p:spPr>
          <a:xfrm rot="10800000">
            <a:off x="10484822" y="5304525"/>
            <a:ext cx="1707178" cy="1553475"/>
          </a:xfrm>
          <a:custGeom>
            <a:avLst/>
            <a:gdLst/>
            <a:ahLst/>
            <a:cxnLst/>
            <a:rect l="l" t="t" r="r" b="b"/>
            <a:pathLst>
              <a:path w="1707178" h="1553475" extrusionOk="0">
                <a:moveTo>
                  <a:pt x="0" y="0"/>
                </a:moveTo>
                <a:lnTo>
                  <a:pt x="0" y="1501231"/>
                </a:lnTo>
                <a:cubicBezTo>
                  <a:pt x="111032" y="1538950"/>
                  <a:pt x="225786" y="1557568"/>
                  <a:pt x="342817" y="1552719"/>
                </a:cubicBezTo>
                <a:cubicBezTo>
                  <a:pt x="1157835" y="1518938"/>
                  <a:pt x="1536385" y="928099"/>
                  <a:pt x="1702155" y="37463"/>
                </a:cubicBezTo>
                <a:cubicBezTo>
                  <a:pt x="1704473" y="25009"/>
                  <a:pt x="1706060" y="12488"/>
                  <a:pt x="1707178" y="0"/>
                </a:cubicBezTo>
                <a:lnTo>
                  <a:pt x="0"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61" name="Google Shape;3661;p38"/>
          <p:cNvSpPr txBox="1"/>
          <p:nvPr/>
        </p:nvSpPr>
        <p:spPr>
          <a:xfrm>
            <a:off x="1248725" y="0"/>
            <a:ext cx="2180400" cy="49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500">
                <a:solidFill>
                  <a:srgbClr val="AF4B31"/>
                </a:solidFill>
                <a:latin typeface="Calistoga"/>
                <a:ea typeface="Calistoga"/>
                <a:cs typeface="Calistoga"/>
                <a:sym typeface="Calistoga"/>
              </a:rPr>
              <a:t>Agenda</a:t>
            </a:r>
            <a:endParaRPr sz="2500">
              <a:solidFill>
                <a:srgbClr val="AF4B31"/>
              </a:solidFill>
              <a:latin typeface="Calistoga"/>
              <a:ea typeface="Calistoga"/>
              <a:cs typeface="Calistoga"/>
              <a:sym typeface="Calistoga"/>
            </a:endParaRPr>
          </a:p>
        </p:txBody>
      </p:sp>
      <p:graphicFrame>
        <p:nvGraphicFramePr>
          <p:cNvPr id="3662" name="Google Shape;3662;p38"/>
          <p:cNvGraphicFramePr/>
          <p:nvPr/>
        </p:nvGraphicFramePr>
        <p:xfrm>
          <a:off x="194275" y="555125"/>
          <a:ext cx="3000000" cy="3000000"/>
        </p:xfrm>
        <a:graphic>
          <a:graphicData uri="http://schemas.openxmlformats.org/drawingml/2006/table">
            <a:tbl>
              <a:tblPr>
                <a:noFill/>
                <a:tableStyleId>{CC449A2C-29B4-4401-9557-26DB78C268D4}</a:tableStyleId>
              </a:tblPr>
              <a:tblGrid>
                <a:gridCol w="1184525">
                  <a:extLst>
                    <a:ext uri="{9D8B030D-6E8A-4147-A177-3AD203B41FA5}">
                      <a16:colId xmlns:a16="http://schemas.microsoft.com/office/drawing/2014/main" val="20000"/>
                    </a:ext>
                  </a:extLst>
                </a:gridCol>
                <a:gridCol w="1922050">
                  <a:extLst>
                    <a:ext uri="{9D8B030D-6E8A-4147-A177-3AD203B41FA5}">
                      <a16:colId xmlns:a16="http://schemas.microsoft.com/office/drawing/2014/main" val="20001"/>
                    </a:ext>
                  </a:extLst>
                </a:gridCol>
                <a:gridCol w="5557350">
                  <a:extLst>
                    <a:ext uri="{9D8B030D-6E8A-4147-A177-3AD203B41FA5}">
                      <a16:colId xmlns:a16="http://schemas.microsoft.com/office/drawing/2014/main" val="20002"/>
                    </a:ext>
                  </a:extLst>
                </a:gridCol>
                <a:gridCol w="3139500">
                  <a:extLst>
                    <a:ext uri="{9D8B030D-6E8A-4147-A177-3AD203B41FA5}">
                      <a16:colId xmlns:a16="http://schemas.microsoft.com/office/drawing/2014/main" val="20003"/>
                    </a:ext>
                  </a:extLst>
                </a:gridCol>
              </a:tblGrid>
              <a:tr h="347900">
                <a:tc>
                  <a:txBody>
                    <a:bodyPr/>
                    <a:lstStyle/>
                    <a:p>
                      <a:pPr marL="0" lvl="0" indent="0" algn="ctr" rtl="0">
                        <a:spcBef>
                          <a:spcPts val="0"/>
                        </a:spcBef>
                        <a:spcAft>
                          <a:spcPts val="0"/>
                        </a:spcAft>
                        <a:buNone/>
                      </a:pPr>
                      <a:r>
                        <a:rPr lang="en" sz="1600" b="1">
                          <a:solidFill>
                            <a:srgbClr val="EDD9B7"/>
                          </a:solidFill>
                          <a:latin typeface="Open Sans"/>
                          <a:ea typeface="Open Sans"/>
                          <a:cs typeface="Open Sans"/>
                          <a:sym typeface="Open Sans"/>
                        </a:rPr>
                        <a:t>Time</a:t>
                      </a:r>
                      <a:endParaRPr sz="1600" b="1">
                        <a:solidFill>
                          <a:srgbClr val="EDD9B7"/>
                        </a:solidFill>
                        <a:latin typeface="Open Sans"/>
                        <a:ea typeface="Open Sans"/>
                        <a:cs typeface="Open Sans"/>
                        <a:sym typeface="Open Sans"/>
                      </a:endParaRPr>
                    </a:p>
                  </a:txBody>
                  <a:tcPr marL="91425" marR="91425" marT="27425" marB="27425">
                    <a:lnL w="9525" cap="flat" cmpd="sng">
                      <a:solidFill>
                        <a:srgbClr val="EDD9B7"/>
                      </a:solidFill>
                      <a:prstDash val="solid"/>
                      <a:round/>
                      <a:headEnd type="none" w="sm" len="sm"/>
                      <a:tailEnd type="none" w="sm" len="sm"/>
                    </a:lnL>
                    <a:lnR w="9525" cap="flat" cmpd="sng">
                      <a:solidFill>
                        <a:srgbClr val="EDD9B7"/>
                      </a:solidFill>
                      <a:prstDash val="solid"/>
                      <a:round/>
                      <a:headEnd type="none" w="sm" len="sm"/>
                      <a:tailEnd type="none" w="sm" len="sm"/>
                    </a:lnR>
                    <a:lnT w="9525" cap="flat" cmpd="sng">
                      <a:solidFill>
                        <a:srgbClr val="EDD9B7"/>
                      </a:solidFill>
                      <a:prstDash val="solid"/>
                      <a:round/>
                      <a:headEnd type="none" w="sm" len="sm"/>
                      <a:tailEnd type="none" w="sm" len="sm"/>
                    </a:lnT>
                    <a:lnB w="9525" cap="flat" cmpd="sng">
                      <a:solidFill>
                        <a:srgbClr val="EDD9B7"/>
                      </a:solidFill>
                      <a:prstDash val="solid"/>
                      <a:round/>
                      <a:headEnd type="none" w="sm" len="sm"/>
                      <a:tailEnd type="none" w="sm" len="sm"/>
                    </a:lnB>
                    <a:solidFill>
                      <a:srgbClr val="460000"/>
                    </a:solidFill>
                  </a:tcPr>
                </a:tc>
                <a:tc>
                  <a:txBody>
                    <a:bodyPr/>
                    <a:lstStyle/>
                    <a:p>
                      <a:pPr marL="0" lvl="0" indent="0" algn="ctr" rtl="0">
                        <a:spcBef>
                          <a:spcPts val="0"/>
                        </a:spcBef>
                        <a:spcAft>
                          <a:spcPts val="0"/>
                        </a:spcAft>
                        <a:buNone/>
                      </a:pPr>
                      <a:r>
                        <a:rPr lang="en" sz="1600" b="1">
                          <a:solidFill>
                            <a:srgbClr val="EDD9B7"/>
                          </a:solidFill>
                          <a:latin typeface="Open Sans"/>
                          <a:ea typeface="Open Sans"/>
                          <a:cs typeface="Open Sans"/>
                          <a:sym typeface="Open Sans"/>
                        </a:rPr>
                        <a:t>What</a:t>
                      </a:r>
                      <a:endParaRPr sz="1600" b="1">
                        <a:solidFill>
                          <a:srgbClr val="EDD9B7"/>
                        </a:solidFill>
                        <a:latin typeface="Open Sans"/>
                        <a:ea typeface="Open Sans"/>
                        <a:cs typeface="Open Sans"/>
                        <a:sym typeface="Open Sans"/>
                      </a:endParaRPr>
                    </a:p>
                  </a:txBody>
                  <a:tcPr marL="91425" marR="91425" marT="27425" marB="27425">
                    <a:lnL w="9525" cap="flat" cmpd="sng">
                      <a:solidFill>
                        <a:srgbClr val="EDD9B7"/>
                      </a:solidFill>
                      <a:prstDash val="solid"/>
                      <a:round/>
                      <a:headEnd type="none" w="sm" len="sm"/>
                      <a:tailEnd type="none" w="sm" len="sm"/>
                    </a:lnL>
                    <a:lnR w="9525" cap="flat" cmpd="sng">
                      <a:solidFill>
                        <a:srgbClr val="EDD9B7"/>
                      </a:solidFill>
                      <a:prstDash val="solid"/>
                      <a:round/>
                      <a:headEnd type="none" w="sm" len="sm"/>
                      <a:tailEnd type="none" w="sm" len="sm"/>
                    </a:lnR>
                    <a:lnT w="9525" cap="flat" cmpd="sng">
                      <a:solidFill>
                        <a:srgbClr val="EDD9B7"/>
                      </a:solidFill>
                      <a:prstDash val="solid"/>
                      <a:round/>
                      <a:headEnd type="none" w="sm" len="sm"/>
                      <a:tailEnd type="none" w="sm" len="sm"/>
                    </a:lnT>
                    <a:lnB w="9525" cap="flat" cmpd="sng">
                      <a:solidFill>
                        <a:srgbClr val="EDD9B7"/>
                      </a:solidFill>
                      <a:prstDash val="solid"/>
                      <a:round/>
                      <a:headEnd type="none" w="sm" len="sm"/>
                      <a:tailEnd type="none" w="sm" len="sm"/>
                    </a:lnB>
                    <a:solidFill>
                      <a:srgbClr val="460000"/>
                    </a:solidFill>
                  </a:tcPr>
                </a:tc>
                <a:tc>
                  <a:txBody>
                    <a:bodyPr/>
                    <a:lstStyle/>
                    <a:p>
                      <a:pPr marL="0" lvl="0" indent="0" algn="ctr" rtl="0">
                        <a:spcBef>
                          <a:spcPts val="0"/>
                        </a:spcBef>
                        <a:spcAft>
                          <a:spcPts val="0"/>
                        </a:spcAft>
                        <a:buNone/>
                      </a:pPr>
                      <a:r>
                        <a:rPr lang="en" sz="1600" b="1">
                          <a:solidFill>
                            <a:srgbClr val="EDD9B7"/>
                          </a:solidFill>
                          <a:latin typeface="Open Sans"/>
                          <a:ea typeface="Open Sans"/>
                          <a:cs typeface="Open Sans"/>
                          <a:sym typeface="Open Sans"/>
                        </a:rPr>
                        <a:t>Why</a:t>
                      </a:r>
                      <a:endParaRPr sz="1600" b="1">
                        <a:solidFill>
                          <a:srgbClr val="EDD9B7"/>
                        </a:solidFill>
                        <a:latin typeface="Open Sans"/>
                        <a:ea typeface="Open Sans"/>
                        <a:cs typeface="Open Sans"/>
                        <a:sym typeface="Open Sans"/>
                      </a:endParaRPr>
                    </a:p>
                  </a:txBody>
                  <a:tcPr marL="91425" marR="91425" marT="27425" marB="27425">
                    <a:lnL w="9525" cap="flat" cmpd="sng">
                      <a:solidFill>
                        <a:srgbClr val="EDD9B7"/>
                      </a:solidFill>
                      <a:prstDash val="solid"/>
                      <a:round/>
                      <a:headEnd type="none" w="sm" len="sm"/>
                      <a:tailEnd type="none" w="sm" len="sm"/>
                    </a:lnL>
                    <a:lnR w="9525" cap="flat" cmpd="sng">
                      <a:solidFill>
                        <a:srgbClr val="EDD9B7"/>
                      </a:solidFill>
                      <a:prstDash val="solid"/>
                      <a:round/>
                      <a:headEnd type="none" w="sm" len="sm"/>
                      <a:tailEnd type="none" w="sm" len="sm"/>
                    </a:lnR>
                    <a:lnT w="9525" cap="flat" cmpd="sng">
                      <a:solidFill>
                        <a:srgbClr val="EDD9B7"/>
                      </a:solidFill>
                      <a:prstDash val="solid"/>
                      <a:round/>
                      <a:headEnd type="none" w="sm" len="sm"/>
                      <a:tailEnd type="none" w="sm" len="sm"/>
                    </a:lnT>
                    <a:lnB w="9525" cap="flat" cmpd="sng">
                      <a:solidFill>
                        <a:srgbClr val="EDD9B7"/>
                      </a:solidFill>
                      <a:prstDash val="solid"/>
                      <a:round/>
                      <a:headEnd type="none" w="sm" len="sm"/>
                      <a:tailEnd type="none" w="sm" len="sm"/>
                    </a:lnB>
                    <a:solidFill>
                      <a:srgbClr val="460000"/>
                    </a:solidFill>
                  </a:tcPr>
                </a:tc>
                <a:tc>
                  <a:txBody>
                    <a:bodyPr/>
                    <a:lstStyle/>
                    <a:p>
                      <a:pPr marL="0" lvl="0" indent="0" algn="ctr" rtl="0">
                        <a:spcBef>
                          <a:spcPts val="0"/>
                        </a:spcBef>
                        <a:spcAft>
                          <a:spcPts val="0"/>
                        </a:spcAft>
                        <a:buNone/>
                      </a:pPr>
                      <a:endParaRPr sz="1600" b="1">
                        <a:solidFill>
                          <a:srgbClr val="EDD9B7"/>
                        </a:solidFill>
                        <a:latin typeface="Open Sans"/>
                        <a:ea typeface="Open Sans"/>
                        <a:cs typeface="Open Sans"/>
                        <a:sym typeface="Open Sans"/>
                      </a:endParaRPr>
                    </a:p>
                  </a:txBody>
                  <a:tcPr marL="91425" marR="91425" marT="27425" marB="27425">
                    <a:lnL w="9525" cap="flat" cmpd="sng">
                      <a:solidFill>
                        <a:srgbClr val="EDD9B7"/>
                      </a:solidFill>
                      <a:prstDash val="solid"/>
                      <a:round/>
                      <a:headEnd type="none" w="sm" len="sm"/>
                      <a:tailEnd type="none" w="sm" len="sm"/>
                    </a:lnL>
                    <a:lnR w="9525" cap="flat" cmpd="sng">
                      <a:solidFill>
                        <a:srgbClr val="EDD9B7"/>
                      </a:solidFill>
                      <a:prstDash val="solid"/>
                      <a:round/>
                      <a:headEnd type="none" w="sm" len="sm"/>
                      <a:tailEnd type="none" w="sm" len="sm"/>
                    </a:lnR>
                    <a:lnT w="9525" cap="flat" cmpd="sng">
                      <a:solidFill>
                        <a:srgbClr val="EDD9B7"/>
                      </a:solidFill>
                      <a:prstDash val="solid"/>
                      <a:round/>
                      <a:headEnd type="none" w="sm" len="sm"/>
                      <a:tailEnd type="none" w="sm" len="sm"/>
                    </a:lnT>
                    <a:lnB w="9525" cap="flat" cmpd="sng">
                      <a:solidFill>
                        <a:srgbClr val="EDD9B7"/>
                      </a:solidFill>
                      <a:prstDash val="solid"/>
                      <a:round/>
                      <a:headEnd type="none" w="sm" len="sm"/>
                      <a:tailEnd type="none" w="sm" len="sm"/>
                    </a:lnB>
                    <a:solidFill>
                      <a:srgbClr val="460000"/>
                    </a:solidFill>
                  </a:tcPr>
                </a:tc>
                <a:extLst>
                  <a:ext uri="{0D108BD9-81ED-4DB2-BD59-A6C34878D82A}">
                    <a16:rowId xmlns:a16="http://schemas.microsoft.com/office/drawing/2014/main" val="10000"/>
                  </a:ext>
                </a:extLst>
              </a:tr>
              <a:tr h="381975">
                <a:tc>
                  <a:txBody>
                    <a:bodyPr/>
                    <a:lstStyle/>
                    <a:p>
                      <a:pPr marL="0" lvl="0" indent="0" algn="l" rtl="0">
                        <a:spcBef>
                          <a:spcPts val="0"/>
                        </a:spcBef>
                        <a:spcAft>
                          <a:spcPts val="0"/>
                        </a:spcAft>
                        <a:buNone/>
                      </a:pPr>
                      <a:r>
                        <a:rPr lang="en">
                          <a:latin typeface="Open Sans"/>
                          <a:ea typeface="Open Sans"/>
                          <a:cs typeface="Open Sans"/>
                          <a:sym typeface="Open Sans"/>
                        </a:rPr>
                        <a:t>25 min</a:t>
                      </a:r>
                      <a:endParaRPr>
                        <a:latin typeface="Open Sans"/>
                        <a:ea typeface="Open Sans"/>
                        <a:cs typeface="Open Sans"/>
                        <a:sym typeface="Open Sans"/>
                      </a:endParaRPr>
                    </a:p>
                  </a:txBody>
                  <a:tcPr marL="91425" marR="91425" marT="27425" marB="27425">
                    <a:lnL w="9525" cap="flat" cmpd="sng">
                      <a:solidFill>
                        <a:srgbClr val="AF4B31"/>
                      </a:solidFill>
                      <a:prstDash val="solid"/>
                      <a:round/>
                      <a:headEnd type="none" w="sm" len="sm"/>
                      <a:tailEnd type="none" w="sm" len="sm"/>
                    </a:lnL>
                    <a:lnR w="9525" cap="flat" cmpd="sng">
                      <a:solidFill>
                        <a:srgbClr val="AF4B31"/>
                      </a:solidFill>
                      <a:prstDash val="solid"/>
                      <a:round/>
                      <a:headEnd type="none" w="sm" len="sm"/>
                      <a:tailEnd type="none" w="sm" len="sm"/>
                    </a:lnR>
                    <a:lnT w="9525" cap="flat" cmpd="sng">
                      <a:solidFill>
                        <a:srgbClr val="EDD9B7"/>
                      </a:solidFill>
                      <a:prstDash val="solid"/>
                      <a:round/>
                      <a:headEnd type="none" w="sm" len="sm"/>
                      <a:tailEnd type="none" w="sm" len="sm"/>
                    </a:lnT>
                    <a:lnB w="9525" cap="flat" cmpd="sng">
                      <a:solidFill>
                        <a:srgbClr val="AF4B31"/>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a:latin typeface="Open Sans"/>
                          <a:ea typeface="Open Sans"/>
                          <a:cs typeface="Open Sans"/>
                          <a:sym typeface="Open Sans"/>
                        </a:rPr>
                        <a:t>Opening </a:t>
                      </a:r>
                      <a:endParaRPr>
                        <a:latin typeface="Open Sans"/>
                        <a:ea typeface="Open Sans"/>
                        <a:cs typeface="Open Sans"/>
                        <a:sym typeface="Open Sans"/>
                      </a:endParaRPr>
                    </a:p>
                  </a:txBody>
                  <a:tcPr marL="91425" marR="91425" marT="27425" marB="27425">
                    <a:lnL w="9525" cap="flat" cmpd="sng">
                      <a:solidFill>
                        <a:srgbClr val="AF4B31"/>
                      </a:solidFill>
                      <a:prstDash val="solid"/>
                      <a:round/>
                      <a:headEnd type="none" w="sm" len="sm"/>
                      <a:tailEnd type="none" w="sm" len="sm"/>
                    </a:lnL>
                    <a:lnR w="9525" cap="flat" cmpd="sng">
                      <a:solidFill>
                        <a:srgbClr val="AF4B31"/>
                      </a:solidFill>
                      <a:prstDash val="solid"/>
                      <a:round/>
                      <a:headEnd type="none" w="sm" len="sm"/>
                      <a:tailEnd type="none" w="sm" len="sm"/>
                    </a:lnR>
                    <a:lnT w="9525" cap="flat" cmpd="sng">
                      <a:solidFill>
                        <a:srgbClr val="EDD9B7"/>
                      </a:solidFill>
                      <a:prstDash val="solid"/>
                      <a:round/>
                      <a:headEnd type="none" w="sm" len="sm"/>
                      <a:tailEnd type="none" w="sm" len="sm"/>
                    </a:lnT>
                    <a:lnB w="9525" cap="flat" cmpd="sng">
                      <a:solidFill>
                        <a:srgbClr val="AF4B31"/>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a:latin typeface="Open Sans"/>
                          <a:ea typeface="Open Sans"/>
                          <a:cs typeface="Open Sans"/>
                          <a:sym typeface="Open Sans"/>
                        </a:rPr>
                        <a:t>To understand what we’ll do today and begin building community. </a:t>
                      </a:r>
                      <a:endParaRPr>
                        <a:latin typeface="Open Sans"/>
                        <a:ea typeface="Open Sans"/>
                        <a:cs typeface="Open Sans"/>
                        <a:sym typeface="Open Sans"/>
                      </a:endParaRPr>
                    </a:p>
                  </a:txBody>
                  <a:tcPr marL="91425" marR="91425" marT="27425" marB="27425">
                    <a:lnL w="9525" cap="flat" cmpd="sng">
                      <a:solidFill>
                        <a:srgbClr val="AF4B31"/>
                      </a:solidFill>
                      <a:prstDash val="solid"/>
                      <a:round/>
                      <a:headEnd type="none" w="sm" len="sm"/>
                      <a:tailEnd type="none" w="sm" len="sm"/>
                    </a:lnL>
                    <a:lnR w="9525" cap="flat" cmpd="sng">
                      <a:solidFill>
                        <a:srgbClr val="AF4B31"/>
                      </a:solidFill>
                      <a:prstDash val="solid"/>
                      <a:round/>
                      <a:headEnd type="none" w="sm" len="sm"/>
                      <a:tailEnd type="none" w="sm" len="sm"/>
                    </a:lnR>
                    <a:lnT w="9525" cap="flat" cmpd="sng">
                      <a:solidFill>
                        <a:srgbClr val="EDD9B7"/>
                      </a:solidFill>
                      <a:prstDash val="solid"/>
                      <a:round/>
                      <a:headEnd type="none" w="sm" len="sm"/>
                      <a:tailEnd type="none" w="sm" len="sm"/>
                    </a:lnT>
                    <a:lnB w="9525" cap="flat" cmpd="sng">
                      <a:solidFill>
                        <a:srgbClr val="AF4B31"/>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endParaRPr>
                        <a:latin typeface="Open Sans"/>
                        <a:ea typeface="Open Sans"/>
                        <a:cs typeface="Open Sans"/>
                        <a:sym typeface="Open Sans"/>
                      </a:endParaRPr>
                    </a:p>
                  </a:txBody>
                  <a:tcPr marL="91425" marR="91425" marT="27425" marB="27425">
                    <a:lnL w="9525" cap="flat" cmpd="sng">
                      <a:solidFill>
                        <a:srgbClr val="AF4B31"/>
                      </a:solidFill>
                      <a:prstDash val="solid"/>
                      <a:round/>
                      <a:headEnd type="none" w="sm" len="sm"/>
                      <a:tailEnd type="none" w="sm" len="sm"/>
                    </a:lnL>
                    <a:lnR w="9525" cap="flat" cmpd="sng">
                      <a:solidFill>
                        <a:srgbClr val="AF4B31"/>
                      </a:solidFill>
                      <a:prstDash val="solid"/>
                      <a:round/>
                      <a:headEnd type="none" w="sm" len="sm"/>
                      <a:tailEnd type="none" w="sm" len="sm"/>
                    </a:lnR>
                    <a:lnT w="9525" cap="flat" cmpd="sng">
                      <a:solidFill>
                        <a:srgbClr val="EDD9B7"/>
                      </a:solidFill>
                      <a:prstDash val="solid"/>
                      <a:round/>
                      <a:headEnd type="none" w="sm" len="sm"/>
                      <a:tailEnd type="none" w="sm" len="sm"/>
                    </a:lnT>
                    <a:lnB w="9525" cap="flat" cmpd="sng">
                      <a:solidFill>
                        <a:srgbClr val="AF4B31"/>
                      </a:solidFill>
                      <a:prstDash val="solid"/>
                      <a:round/>
                      <a:headEnd type="none" w="sm" len="sm"/>
                      <a:tailEnd type="none" w="sm" len="sm"/>
                    </a:lnB>
                    <a:solidFill>
                      <a:schemeClr val="lt2"/>
                    </a:solidFill>
                  </a:tcPr>
                </a:tc>
                <a:extLst>
                  <a:ext uri="{0D108BD9-81ED-4DB2-BD59-A6C34878D82A}">
                    <a16:rowId xmlns:a16="http://schemas.microsoft.com/office/drawing/2014/main" val="10001"/>
                  </a:ext>
                </a:extLst>
              </a:tr>
              <a:tr h="809450">
                <a:tc>
                  <a:txBody>
                    <a:bodyPr/>
                    <a:lstStyle/>
                    <a:p>
                      <a:pPr marL="0" lvl="0" indent="0" algn="l" rtl="0">
                        <a:spcBef>
                          <a:spcPts val="0"/>
                        </a:spcBef>
                        <a:spcAft>
                          <a:spcPts val="0"/>
                        </a:spcAft>
                        <a:buNone/>
                      </a:pPr>
                      <a:r>
                        <a:rPr lang="en">
                          <a:latin typeface="Open Sans"/>
                          <a:ea typeface="Open Sans"/>
                          <a:cs typeface="Open Sans"/>
                          <a:sym typeface="Open Sans"/>
                        </a:rPr>
                        <a:t>60 min</a:t>
                      </a:r>
                      <a:endParaRPr>
                        <a:latin typeface="Open Sans"/>
                        <a:ea typeface="Open Sans"/>
                        <a:cs typeface="Open Sans"/>
                        <a:sym typeface="Open Sans"/>
                      </a:endParaRPr>
                    </a:p>
                  </a:txBody>
                  <a:tcPr marL="91425" marR="91425" marT="27425" marB="27425">
                    <a:lnL w="9525" cap="flat" cmpd="sng">
                      <a:solidFill>
                        <a:srgbClr val="AF4B31"/>
                      </a:solidFill>
                      <a:prstDash val="solid"/>
                      <a:round/>
                      <a:headEnd type="none" w="sm" len="sm"/>
                      <a:tailEnd type="none" w="sm" len="sm"/>
                    </a:lnL>
                    <a:lnR w="9525" cap="flat" cmpd="sng">
                      <a:solidFill>
                        <a:srgbClr val="AF4B31"/>
                      </a:solidFill>
                      <a:prstDash val="solid"/>
                      <a:round/>
                      <a:headEnd type="none" w="sm" len="sm"/>
                      <a:tailEnd type="none" w="sm" len="sm"/>
                    </a:lnR>
                    <a:lnT w="9525" cap="flat" cmpd="sng">
                      <a:solidFill>
                        <a:srgbClr val="AF4B31"/>
                      </a:solidFill>
                      <a:prstDash val="solid"/>
                      <a:round/>
                      <a:headEnd type="none" w="sm" len="sm"/>
                      <a:tailEnd type="none" w="sm" len="sm"/>
                    </a:lnT>
                    <a:lnB w="9525" cap="flat" cmpd="sng">
                      <a:solidFill>
                        <a:srgbClr val="AF4B31"/>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a:latin typeface="Open Sans"/>
                          <a:ea typeface="Open Sans"/>
                          <a:cs typeface="Open Sans"/>
                          <a:sym typeface="Open Sans"/>
                        </a:rPr>
                        <a:t>District End Of Unit Assessment</a:t>
                      </a:r>
                      <a:endParaRPr>
                        <a:latin typeface="Open Sans"/>
                        <a:ea typeface="Open Sans"/>
                        <a:cs typeface="Open Sans"/>
                        <a:sym typeface="Open Sans"/>
                      </a:endParaRPr>
                    </a:p>
                  </a:txBody>
                  <a:tcPr marL="91425" marR="91425" marT="27425" marB="27425">
                    <a:lnL w="9525" cap="flat" cmpd="sng">
                      <a:solidFill>
                        <a:srgbClr val="AF4B31"/>
                      </a:solidFill>
                      <a:prstDash val="solid"/>
                      <a:round/>
                      <a:headEnd type="none" w="sm" len="sm"/>
                      <a:tailEnd type="none" w="sm" len="sm"/>
                    </a:lnL>
                    <a:lnR w="9525" cap="flat" cmpd="sng">
                      <a:solidFill>
                        <a:srgbClr val="AF4B31"/>
                      </a:solidFill>
                      <a:prstDash val="solid"/>
                      <a:round/>
                      <a:headEnd type="none" w="sm" len="sm"/>
                      <a:tailEnd type="none" w="sm" len="sm"/>
                    </a:lnR>
                    <a:lnT w="9525" cap="flat" cmpd="sng">
                      <a:solidFill>
                        <a:srgbClr val="AF4B31"/>
                      </a:solidFill>
                      <a:prstDash val="solid"/>
                      <a:round/>
                      <a:headEnd type="none" w="sm" len="sm"/>
                      <a:tailEnd type="none" w="sm" len="sm"/>
                    </a:lnT>
                    <a:lnB w="9525" cap="flat" cmpd="sng">
                      <a:solidFill>
                        <a:srgbClr val="AF4B31"/>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a:latin typeface="Open Sans"/>
                          <a:ea typeface="Open Sans"/>
                          <a:cs typeface="Open Sans"/>
                          <a:sym typeface="Open Sans"/>
                        </a:rPr>
                        <a:t>To preview the unit test and discuss student thinking. To describe instructional implications based on the unit outcomes. </a:t>
                      </a:r>
                      <a:endParaRPr>
                        <a:latin typeface="Open Sans"/>
                        <a:ea typeface="Open Sans"/>
                        <a:cs typeface="Open Sans"/>
                        <a:sym typeface="Open Sans"/>
                      </a:endParaRPr>
                    </a:p>
                  </a:txBody>
                  <a:tcPr marL="91425" marR="91425" marT="27425" marB="27425">
                    <a:lnL w="9525" cap="flat" cmpd="sng">
                      <a:solidFill>
                        <a:srgbClr val="AF4B31"/>
                      </a:solidFill>
                      <a:prstDash val="solid"/>
                      <a:round/>
                      <a:headEnd type="none" w="sm" len="sm"/>
                      <a:tailEnd type="none" w="sm" len="sm"/>
                    </a:lnL>
                    <a:lnR w="9525" cap="flat" cmpd="sng">
                      <a:solidFill>
                        <a:srgbClr val="AF4B31"/>
                      </a:solidFill>
                      <a:prstDash val="solid"/>
                      <a:round/>
                      <a:headEnd type="none" w="sm" len="sm"/>
                      <a:tailEnd type="none" w="sm" len="sm"/>
                    </a:lnR>
                    <a:lnT w="9525" cap="flat" cmpd="sng">
                      <a:solidFill>
                        <a:srgbClr val="AF4B31"/>
                      </a:solidFill>
                      <a:prstDash val="solid"/>
                      <a:round/>
                      <a:headEnd type="none" w="sm" len="sm"/>
                      <a:tailEnd type="none" w="sm" len="sm"/>
                    </a:lnT>
                    <a:lnB w="9525" cap="flat" cmpd="sng">
                      <a:solidFill>
                        <a:srgbClr val="AF4B31"/>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endParaRPr>
                        <a:latin typeface="Open Sans"/>
                        <a:ea typeface="Open Sans"/>
                        <a:cs typeface="Open Sans"/>
                        <a:sym typeface="Open Sans"/>
                      </a:endParaRPr>
                    </a:p>
                  </a:txBody>
                  <a:tcPr marL="91425" marR="91425" marT="27425" marB="27425">
                    <a:lnL w="9525" cap="flat" cmpd="sng">
                      <a:solidFill>
                        <a:srgbClr val="AF4B31"/>
                      </a:solidFill>
                      <a:prstDash val="solid"/>
                      <a:round/>
                      <a:headEnd type="none" w="sm" len="sm"/>
                      <a:tailEnd type="none" w="sm" len="sm"/>
                    </a:lnL>
                    <a:lnR w="9525" cap="flat" cmpd="sng">
                      <a:solidFill>
                        <a:srgbClr val="AF4B31"/>
                      </a:solidFill>
                      <a:prstDash val="solid"/>
                      <a:round/>
                      <a:headEnd type="none" w="sm" len="sm"/>
                      <a:tailEnd type="none" w="sm" len="sm"/>
                    </a:lnR>
                    <a:lnT w="9525" cap="flat" cmpd="sng">
                      <a:solidFill>
                        <a:srgbClr val="AF4B31"/>
                      </a:solidFill>
                      <a:prstDash val="solid"/>
                      <a:round/>
                      <a:headEnd type="none" w="sm" len="sm"/>
                      <a:tailEnd type="none" w="sm" len="sm"/>
                    </a:lnT>
                    <a:lnB w="9525" cap="flat" cmpd="sng">
                      <a:solidFill>
                        <a:srgbClr val="AF4B31"/>
                      </a:solidFill>
                      <a:prstDash val="solid"/>
                      <a:round/>
                      <a:headEnd type="none" w="sm" len="sm"/>
                      <a:tailEnd type="none" w="sm" len="sm"/>
                    </a:lnB>
                    <a:solidFill>
                      <a:schemeClr val="lt2"/>
                    </a:solidFill>
                  </a:tcPr>
                </a:tc>
                <a:extLst>
                  <a:ext uri="{0D108BD9-81ED-4DB2-BD59-A6C34878D82A}">
                    <a16:rowId xmlns:a16="http://schemas.microsoft.com/office/drawing/2014/main" val="10002"/>
                  </a:ext>
                </a:extLst>
              </a:tr>
              <a:tr h="312400">
                <a:tc>
                  <a:txBody>
                    <a:bodyPr/>
                    <a:lstStyle/>
                    <a:p>
                      <a:pPr marL="0" lvl="0" indent="0" algn="l" rtl="0">
                        <a:spcBef>
                          <a:spcPts val="0"/>
                        </a:spcBef>
                        <a:spcAft>
                          <a:spcPts val="0"/>
                        </a:spcAft>
                        <a:buNone/>
                      </a:pPr>
                      <a:r>
                        <a:rPr lang="en">
                          <a:latin typeface="Open Sans"/>
                          <a:ea typeface="Open Sans"/>
                          <a:cs typeface="Open Sans"/>
                          <a:sym typeface="Open Sans"/>
                        </a:rPr>
                        <a:t>15 min</a:t>
                      </a:r>
                      <a:endParaRPr>
                        <a:latin typeface="Open Sans"/>
                        <a:ea typeface="Open Sans"/>
                        <a:cs typeface="Open Sans"/>
                        <a:sym typeface="Open Sans"/>
                      </a:endParaRPr>
                    </a:p>
                  </a:txBody>
                  <a:tcPr marL="91425" marR="91425" marT="27425" marB="27425">
                    <a:lnL w="9525" cap="flat" cmpd="sng">
                      <a:solidFill>
                        <a:srgbClr val="AF4B31"/>
                      </a:solidFill>
                      <a:prstDash val="solid"/>
                      <a:round/>
                      <a:headEnd type="none" w="sm" len="sm"/>
                      <a:tailEnd type="none" w="sm" len="sm"/>
                    </a:lnL>
                    <a:lnR w="9525" cap="flat" cmpd="sng">
                      <a:solidFill>
                        <a:srgbClr val="AF4B31"/>
                      </a:solidFill>
                      <a:prstDash val="solid"/>
                      <a:round/>
                      <a:headEnd type="none" w="sm" len="sm"/>
                      <a:tailEnd type="none" w="sm" len="sm"/>
                    </a:lnR>
                    <a:lnT w="9525" cap="flat" cmpd="sng">
                      <a:solidFill>
                        <a:srgbClr val="AF4B31"/>
                      </a:solidFill>
                      <a:prstDash val="solid"/>
                      <a:round/>
                      <a:headEnd type="none" w="sm" len="sm"/>
                      <a:tailEnd type="none" w="sm" len="sm"/>
                    </a:lnT>
                    <a:lnB w="9525" cap="flat" cmpd="sng">
                      <a:solidFill>
                        <a:srgbClr val="AF4B31"/>
                      </a:solidFill>
                      <a:prstDash val="solid"/>
                      <a:round/>
                      <a:headEnd type="none" w="sm" len="sm"/>
                      <a:tailEnd type="none" w="sm" len="sm"/>
                    </a:lnB>
                    <a:solidFill>
                      <a:srgbClr val="F3F3F3"/>
                    </a:solidFill>
                  </a:tcPr>
                </a:tc>
                <a:tc gridSpan="2">
                  <a:txBody>
                    <a:bodyPr/>
                    <a:lstStyle/>
                    <a:p>
                      <a:pPr marL="0" lvl="0" indent="0" algn="ctr" rtl="0">
                        <a:spcBef>
                          <a:spcPts val="0"/>
                        </a:spcBef>
                        <a:spcAft>
                          <a:spcPts val="0"/>
                        </a:spcAft>
                        <a:buNone/>
                      </a:pPr>
                      <a:r>
                        <a:rPr lang="en" b="1">
                          <a:latin typeface="Open Sans"/>
                          <a:ea typeface="Open Sans"/>
                          <a:cs typeface="Open Sans"/>
                          <a:sym typeface="Open Sans"/>
                        </a:rPr>
                        <a:t>Break</a:t>
                      </a:r>
                      <a:endParaRPr b="1">
                        <a:latin typeface="Open Sans"/>
                        <a:ea typeface="Open Sans"/>
                        <a:cs typeface="Open Sans"/>
                        <a:sym typeface="Open Sans"/>
                      </a:endParaRPr>
                    </a:p>
                  </a:txBody>
                  <a:tcPr marL="91425" marR="91425" marT="27425" marB="27425">
                    <a:lnL w="9525" cap="flat" cmpd="sng">
                      <a:solidFill>
                        <a:srgbClr val="AF4B31"/>
                      </a:solidFill>
                      <a:prstDash val="solid"/>
                      <a:round/>
                      <a:headEnd type="none" w="sm" len="sm"/>
                      <a:tailEnd type="none" w="sm" len="sm"/>
                    </a:lnL>
                    <a:lnR w="9525" cap="flat" cmpd="sng">
                      <a:solidFill>
                        <a:srgbClr val="AF4B31"/>
                      </a:solidFill>
                      <a:prstDash val="solid"/>
                      <a:round/>
                      <a:headEnd type="none" w="sm" len="sm"/>
                      <a:tailEnd type="none" w="sm" len="sm"/>
                    </a:lnR>
                    <a:lnT w="9525" cap="flat" cmpd="sng">
                      <a:solidFill>
                        <a:srgbClr val="AF4B31"/>
                      </a:solidFill>
                      <a:prstDash val="solid"/>
                      <a:round/>
                      <a:headEnd type="none" w="sm" len="sm"/>
                      <a:tailEnd type="none" w="sm" len="sm"/>
                    </a:lnT>
                    <a:lnB w="9525" cap="flat" cmpd="sng">
                      <a:solidFill>
                        <a:srgbClr val="AF4B31"/>
                      </a:solidFill>
                      <a:prstDash val="solid"/>
                      <a:round/>
                      <a:headEnd type="none" w="sm" len="sm"/>
                      <a:tailEnd type="none" w="sm" len="sm"/>
                    </a:lnB>
                    <a:solidFill>
                      <a:srgbClr val="F3F3F3"/>
                    </a:solidFill>
                  </a:tcPr>
                </a:tc>
                <a:tc hMerge="1">
                  <a:txBody>
                    <a:bodyPr/>
                    <a:lstStyle/>
                    <a:p>
                      <a:endParaRPr lang="en-US"/>
                    </a:p>
                  </a:txBody>
                  <a:tcPr/>
                </a:tc>
                <a:tc>
                  <a:txBody>
                    <a:bodyPr/>
                    <a:lstStyle/>
                    <a:p>
                      <a:pPr marL="0" lvl="0" indent="0" algn="ctr" rtl="0">
                        <a:spcBef>
                          <a:spcPts val="0"/>
                        </a:spcBef>
                        <a:spcAft>
                          <a:spcPts val="0"/>
                        </a:spcAft>
                        <a:buNone/>
                      </a:pPr>
                      <a:endParaRPr b="1">
                        <a:latin typeface="Open Sans"/>
                        <a:ea typeface="Open Sans"/>
                        <a:cs typeface="Open Sans"/>
                        <a:sym typeface="Open Sans"/>
                      </a:endParaRPr>
                    </a:p>
                  </a:txBody>
                  <a:tcPr marL="91425" marR="91425" marT="27425" marB="27425">
                    <a:lnL w="9525" cap="flat" cmpd="sng">
                      <a:solidFill>
                        <a:srgbClr val="AF4B31"/>
                      </a:solidFill>
                      <a:prstDash val="solid"/>
                      <a:round/>
                      <a:headEnd type="none" w="sm" len="sm"/>
                      <a:tailEnd type="none" w="sm" len="sm"/>
                    </a:lnL>
                    <a:lnR w="9525" cap="flat" cmpd="sng">
                      <a:solidFill>
                        <a:srgbClr val="AF4B31"/>
                      </a:solidFill>
                      <a:prstDash val="solid"/>
                      <a:round/>
                      <a:headEnd type="none" w="sm" len="sm"/>
                      <a:tailEnd type="none" w="sm" len="sm"/>
                    </a:lnR>
                    <a:lnT w="9525" cap="flat" cmpd="sng">
                      <a:solidFill>
                        <a:srgbClr val="AF4B31"/>
                      </a:solidFill>
                      <a:prstDash val="solid"/>
                      <a:round/>
                      <a:headEnd type="none" w="sm" len="sm"/>
                      <a:tailEnd type="none" w="sm" len="sm"/>
                    </a:lnT>
                    <a:lnB w="9525" cap="flat" cmpd="sng">
                      <a:solidFill>
                        <a:srgbClr val="AF4B31"/>
                      </a:solidFill>
                      <a:prstDash val="solid"/>
                      <a:round/>
                      <a:headEnd type="none" w="sm" len="sm"/>
                      <a:tailEnd type="none" w="sm" len="sm"/>
                    </a:lnB>
                    <a:solidFill>
                      <a:srgbClr val="F3F3F3"/>
                    </a:solidFill>
                  </a:tcPr>
                </a:tc>
                <a:extLst>
                  <a:ext uri="{0D108BD9-81ED-4DB2-BD59-A6C34878D82A}">
                    <a16:rowId xmlns:a16="http://schemas.microsoft.com/office/drawing/2014/main" val="10003"/>
                  </a:ext>
                </a:extLst>
              </a:tr>
              <a:tr h="560900">
                <a:tc>
                  <a:txBody>
                    <a:bodyPr/>
                    <a:lstStyle/>
                    <a:p>
                      <a:pPr marL="0" lvl="0" indent="0" algn="l" rtl="0">
                        <a:spcBef>
                          <a:spcPts val="0"/>
                        </a:spcBef>
                        <a:spcAft>
                          <a:spcPts val="0"/>
                        </a:spcAft>
                        <a:buNone/>
                      </a:pPr>
                      <a:r>
                        <a:rPr lang="en">
                          <a:latin typeface="Open Sans"/>
                          <a:ea typeface="Open Sans"/>
                          <a:cs typeface="Open Sans"/>
                          <a:sym typeface="Open Sans"/>
                        </a:rPr>
                        <a:t>75 min</a:t>
                      </a:r>
                      <a:endParaRPr>
                        <a:latin typeface="Open Sans"/>
                        <a:ea typeface="Open Sans"/>
                        <a:cs typeface="Open Sans"/>
                        <a:sym typeface="Open Sans"/>
                      </a:endParaRPr>
                    </a:p>
                  </a:txBody>
                  <a:tcPr marL="91425" marR="91425" marT="27425" marB="27425">
                    <a:lnL w="9525" cap="flat" cmpd="sng">
                      <a:solidFill>
                        <a:srgbClr val="AF4B31"/>
                      </a:solidFill>
                      <a:prstDash val="solid"/>
                      <a:round/>
                      <a:headEnd type="none" w="sm" len="sm"/>
                      <a:tailEnd type="none" w="sm" len="sm"/>
                    </a:lnL>
                    <a:lnR w="9525" cap="flat" cmpd="sng">
                      <a:solidFill>
                        <a:srgbClr val="AF4B31"/>
                      </a:solidFill>
                      <a:prstDash val="solid"/>
                      <a:round/>
                      <a:headEnd type="none" w="sm" len="sm"/>
                      <a:tailEnd type="none" w="sm" len="sm"/>
                    </a:lnR>
                    <a:lnT w="9525" cap="flat" cmpd="sng">
                      <a:solidFill>
                        <a:srgbClr val="AF4B31"/>
                      </a:solidFill>
                      <a:prstDash val="solid"/>
                      <a:round/>
                      <a:headEnd type="none" w="sm" len="sm"/>
                      <a:tailEnd type="none" w="sm" len="sm"/>
                    </a:lnT>
                    <a:lnB w="9525" cap="flat" cmpd="sng">
                      <a:solidFill>
                        <a:srgbClr val="AF4B31"/>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a:latin typeface="Open Sans"/>
                          <a:ea typeface="Open Sans"/>
                          <a:cs typeface="Open Sans"/>
                          <a:sym typeface="Open Sans"/>
                        </a:rPr>
                        <a:t>Instructional Model</a:t>
                      </a:r>
                      <a:endParaRPr>
                        <a:latin typeface="Open Sans"/>
                        <a:ea typeface="Open Sans"/>
                        <a:cs typeface="Open Sans"/>
                        <a:sym typeface="Open Sans"/>
                      </a:endParaRPr>
                    </a:p>
                  </a:txBody>
                  <a:tcPr marL="91425" marR="91425" marT="27425" marB="27425">
                    <a:lnL w="9525" cap="flat" cmpd="sng">
                      <a:solidFill>
                        <a:srgbClr val="AF4B31"/>
                      </a:solidFill>
                      <a:prstDash val="solid"/>
                      <a:round/>
                      <a:headEnd type="none" w="sm" len="sm"/>
                      <a:tailEnd type="none" w="sm" len="sm"/>
                    </a:lnL>
                    <a:lnR w="9525" cap="flat" cmpd="sng">
                      <a:solidFill>
                        <a:srgbClr val="AF4B31"/>
                      </a:solidFill>
                      <a:prstDash val="solid"/>
                      <a:round/>
                      <a:headEnd type="none" w="sm" len="sm"/>
                      <a:tailEnd type="none" w="sm" len="sm"/>
                    </a:lnR>
                    <a:lnT w="9525" cap="flat" cmpd="sng">
                      <a:solidFill>
                        <a:srgbClr val="AF4B31"/>
                      </a:solidFill>
                      <a:prstDash val="solid"/>
                      <a:round/>
                      <a:headEnd type="none" w="sm" len="sm"/>
                      <a:tailEnd type="none" w="sm" len="sm"/>
                    </a:lnT>
                    <a:lnB w="9525" cap="flat" cmpd="sng">
                      <a:solidFill>
                        <a:srgbClr val="AF4B31"/>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a:latin typeface="Open Sans"/>
                          <a:ea typeface="Open Sans"/>
                          <a:cs typeface="Open Sans"/>
                          <a:sym typeface="Open Sans"/>
                        </a:rPr>
                        <a:t>To experience a direct teach lesson that can be used in this unit and to highlight the value of the CRA model.</a:t>
                      </a:r>
                      <a:endParaRPr>
                        <a:latin typeface="Open Sans"/>
                        <a:ea typeface="Open Sans"/>
                        <a:cs typeface="Open Sans"/>
                        <a:sym typeface="Open Sans"/>
                      </a:endParaRPr>
                    </a:p>
                  </a:txBody>
                  <a:tcPr marL="91425" marR="91425" marT="27425" marB="27425">
                    <a:lnL w="9525" cap="flat" cmpd="sng">
                      <a:solidFill>
                        <a:srgbClr val="AF4B31"/>
                      </a:solidFill>
                      <a:prstDash val="solid"/>
                      <a:round/>
                      <a:headEnd type="none" w="sm" len="sm"/>
                      <a:tailEnd type="none" w="sm" len="sm"/>
                    </a:lnL>
                    <a:lnR w="9525" cap="flat" cmpd="sng">
                      <a:solidFill>
                        <a:srgbClr val="AF4B31"/>
                      </a:solidFill>
                      <a:prstDash val="solid"/>
                      <a:round/>
                      <a:headEnd type="none" w="sm" len="sm"/>
                      <a:tailEnd type="none" w="sm" len="sm"/>
                    </a:lnR>
                    <a:lnT w="9525" cap="flat" cmpd="sng">
                      <a:solidFill>
                        <a:srgbClr val="AF4B31"/>
                      </a:solidFill>
                      <a:prstDash val="solid"/>
                      <a:round/>
                      <a:headEnd type="none" w="sm" len="sm"/>
                      <a:tailEnd type="none" w="sm" len="sm"/>
                    </a:lnT>
                    <a:lnB w="9525" cap="flat" cmpd="sng">
                      <a:solidFill>
                        <a:srgbClr val="AF4B31"/>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endParaRPr>
                        <a:latin typeface="Open Sans"/>
                        <a:ea typeface="Open Sans"/>
                        <a:cs typeface="Open Sans"/>
                        <a:sym typeface="Open Sans"/>
                      </a:endParaRPr>
                    </a:p>
                  </a:txBody>
                  <a:tcPr marL="91425" marR="91425" marT="27425" marB="27425">
                    <a:lnL w="9525" cap="flat" cmpd="sng">
                      <a:solidFill>
                        <a:srgbClr val="AF4B31"/>
                      </a:solidFill>
                      <a:prstDash val="solid"/>
                      <a:round/>
                      <a:headEnd type="none" w="sm" len="sm"/>
                      <a:tailEnd type="none" w="sm" len="sm"/>
                    </a:lnL>
                    <a:lnR w="9525" cap="flat" cmpd="sng">
                      <a:solidFill>
                        <a:srgbClr val="AF4B31"/>
                      </a:solidFill>
                      <a:prstDash val="solid"/>
                      <a:round/>
                      <a:headEnd type="none" w="sm" len="sm"/>
                      <a:tailEnd type="none" w="sm" len="sm"/>
                    </a:lnR>
                    <a:lnT w="9525" cap="flat" cmpd="sng">
                      <a:solidFill>
                        <a:srgbClr val="AF4B31"/>
                      </a:solidFill>
                      <a:prstDash val="solid"/>
                      <a:round/>
                      <a:headEnd type="none" w="sm" len="sm"/>
                      <a:tailEnd type="none" w="sm" len="sm"/>
                    </a:lnT>
                    <a:lnB w="9525" cap="flat" cmpd="sng">
                      <a:solidFill>
                        <a:srgbClr val="AF4B31"/>
                      </a:solidFill>
                      <a:prstDash val="solid"/>
                      <a:round/>
                      <a:headEnd type="none" w="sm" len="sm"/>
                      <a:tailEnd type="none" w="sm" len="sm"/>
                    </a:lnB>
                    <a:solidFill>
                      <a:schemeClr val="lt2"/>
                    </a:solidFill>
                  </a:tcPr>
                </a:tc>
                <a:extLst>
                  <a:ext uri="{0D108BD9-81ED-4DB2-BD59-A6C34878D82A}">
                    <a16:rowId xmlns:a16="http://schemas.microsoft.com/office/drawing/2014/main" val="10004"/>
                  </a:ext>
                </a:extLst>
              </a:tr>
              <a:tr h="312400">
                <a:tc>
                  <a:txBody>
                    <a:bodyPr/>
                    <a:lstStyle/>
                    <a:p>
                      <a:pPr marL="0" lvl="0" indent="0" algn="l" rtl="0">
                        <a:spcBef>
                          <a:spcPts val="0"/>
                        </a:spcBef>
                        <a:spcAft>
                          <a:spcPts val="0"/>
                        </a:spcAft>
                        <a:buNone/>
                      </a:pPr>
                      <a:r>
                        <a:rPr lang="en">
                          <a:latin typeface="Open Sans"/>
                          <a:ea typeface="Open Sans"/>
                          <a:cs typeface="Open Sans"/>
                          <a:sym typeface="Open Sans"/>
                        </a:rPr>
                        <a:t>11:30-12:30</a:t>
                      </a:r>
                      <a:endParaRPr>
                        <a:latin typeface="Open Sans"/>
                        <a:ea typeface="Open Sans"/>
                        <a:cs typeface="Open Sans"/>
                        <a:sym typeface="Open Sans"/>
                      </a:endParaRPr>
                    </a:p>
                  </a:txBody>
                  <a:tcPr marL="91425" marR="91425" marT="27425" marB="27425">
                    <a:lnL w="9525" cap="flat" cmpd="sng">
                      <a:solidFill>
                        <a:srgbClr val="AF4B31"/>
                      </a:solidFill>
                      <a:prstDash val="solid"/>
                      <a:round/>
                      <a:headEnd type="none" w="sm" len="sm"/>
                      <a:tailEnd type="none" w="sm" len="sm"/>
                    </a:lnL>
                    <a:lnR w="9525" cap="flat" cmpd="sng">
                      <a:solidFill>
                        <a:srgbClr val="AF4B31"/>
                      </a:solidFill>
                      <a:prstDash val="solid"/>
                      <a:round/>
                      <a:headEnd type="none" w="sm" len="sm"/>
                      <a:tailEnd type="none" w="sm" len="sm"/>
                    </a:lnR>
                    <a:lnT w="9525" cap="flat" cmpd="sng">
                      <a:solidFill>
                        <a:srgbClr val="AF4B31"/>
                      </a:solidFill>
                      <a:prstDash val="solid"/>
                      <a:round/>
                      <a:headEnd type="none" w="sm" len="sm"/>
                      <a:tailEnd type="none" w="sm" len="sm"/>
                    </a:lnT>
                    <a:lnB w="9525" cap="flat" cmpd="sng">
                      <a:solidFill>
                        <a:srgbClr val="AF4B31"/>
                      </a:solidFill>
                      <a:prstDash val="solid"/>
                      <a:round/>
                      <a:headEnd type="none" w="sm" len="sm"/>
                      <a:tailEnd type="none" w="sm" len="sm"/>
                    </a:lnB>
                    <a:solidFill>
                      <a:srgbClr val="CCCCCC"/>
                    </a:solidFill>
                  </a:tcPr>
                </a:tc>
                <a:tc gridSpan="2">
                  <a:txBody>
                    <a:bodyPr/>
                    <a:lstStyle/>
                    <a:p>
                      <a:pPr marL="0" lvl="0" indent="0" algn="ctr" rtl="0">
                        <a:spcBef>
                          <a:spcPts val="0"/>
                        </a:spcBef>
                        <a:spcAft>
                          <a:spcPts val="0"/>
                        </a:spcAft>
                        <a:buNone/>
                      </a:pPr>
                      <a:r>
                        <a:rPr lang="en" b="1">
                          <a:latin typeface="Open Sans"/>
                          <a:ea typeface="Open Sans"/>
                          <a:cs typeface="Open Sans"/>
                          <a:sym typeface="Open Sans"/>
                        </a:rPr>
                        <a:t>Lunch</a:t>
                      </a:r>
                      <a:endParaRPr b="1">
                        <a:latin typeface="Open Sans"/>
                        <a:ea typeface="Open Sans"/>
                        <a:cs typeface="Open Sans"/>
                        <a:sym typeface="Open Sans"/>
                      </a:endParaRPr>
                    </a:p>
                  </a:txBody>
                  <a:tcPr marL="91425" marR="91425" marT="27425" marB="27425">
                    <a:lnL w="9525" cap="flat" cmpd="sng">
                      <a:solidFill>
                        <a:srgbClr val="AF4B31"/>
                      </a:solidFill>
                      <a:prstDash val="solid"/>
                      <a:round/>
                      <a:headEnd type="none" w="sm" len="sm"/>
                      <a:tailEnd type="none" w="sm" len="sm"/>
                    </a:lnL>
                    <a:lnR w="9525" cap="flat" cmpd="sng">
                      <a:solidFill>
                        <a:srgbClr val="AF4B31"/>
                      </a:solidFill>
                      <a:prstDash val="solid"/>
                      <a:round/>
                      <a:headEnd type="none" w="sm" len="sm"/>
                      <a:tailEnd type="none" w="sm" len="sm"/>
                    </a:lnR>
                    <a:lnT w="9525" cap="flat" cmpd="sng">
                      <a:solidFill>
                        <a:srgbClr val="AF4B31"/>
                      </a:solidFill>
                      <a:prstDash val="solid"/>
                      <a:round/>
                      <a:headEnd type="none" w="sm" len="sm"/>
                      <a:tailEnd type="none" w="sm" len="sm"/>
                    </a:lnT>
                    <a:lnB w="9525" cap="flat" cmpd="sng">
                      <a:solidFill>
                        <a:srgbClr val="AF4B31"/>
                      </a:solidFill>
                      <a:prstDash val="solid"/>
                      <a:round/>
                      <a:headEnd type="none" w="sm" len="sm"/>
                      <a:tailEnd type="none" w="sm" len="sm"/>
                    </a:lnB>
                    <a:solidFill>
                      <a:srgbClr val="CCCCCC"/>
                    </a:solidFill>
                  </a:tcPr>
                </a:tc>
                <a:tc hMerge="1">
                  <a:txBody>
                    <a:bodyPr/>
                    <a:lstStyle/>
                    <a:p>
                      <a:endParaRPr lang="en-US"/>
                    </a:p>
                  </a:txBody>
                  <a:tcPr/>
                </a:tc>
                <a:tc>
                  <a:txBody>
                    <a:bodyPr/>
                    <a:lstStyle/>
                    <a:p>
                      <a:pPr marL="0" lvl="0" indent="0" algn="ctr" rtl="0">
                        <a:spcBef>
                          <a:spcPts val="0"/>
                        </a:spcBef>
                        <a:spcAft>
                          <a:spcPts val="0"/>
                        </a:spcAft>
                        <a:buNone/>
                      </a:pPr>
                      <a:endParaRPr b="1">
                        <a:latin typeface="Open Sans"/>
                        <a:ea typeface="Open Sans"/>
                        <a:cs typeface="Open Sans"/>
                        <a:sym typeface="Open Sans"/>
                      </a:endParaRPr>
                    </a:p>
                  </a:txBody>
                  <a:tcPr marL="91425" marR="91425" marT="27425" marB="27425">
                    <a:lnL w="9525" cap="flat" cmpd="sng">
                      <a:solidFill>
                        <a:srgbClr val="AF4B31"/>
                      </a:solidFill>
                      <a:prstDash val="solid"/>
                      <a:round/>
                      <a:headEnd type="none" w="sm" len="sm"/>
                      <a:tailEnd type="none" w="sm" len="sm"/>
                    </a:lnL>
                    <a:lnR w="9525" cap="flat" cmpd="sng">
                      <a:solidFill>
                        <a:srgbClr val="AF4B31"/>
                      </a:solidFill>
                      <a:prstDash val="solid"/>
                      <a:round/>
                      <a:headEnd type="none" w="sm" len="sm"/>
                      <a:tailEnd type="none" w="sm" len="sm"/>
                    </a:lnR>
                    <a:lnT w="9525" cap="flat" cmpd="sng">
                      <a:solidFill>
                        <a:srgbClr val="AF4B31"/>
                      </a:solidFill>
                      <a:prstDash val="solid"/>
                      <a:round/>
                      <a:headEnd type="none" w="sm" len="sm"/>
                      <a:tailEnd type="none" w="sm" len="sm"/>
                    </a:lnT>
                    <a:lnB w="9525" cap="flat" cmpd="sng">
                      <a:solidFill>
                        <a:srgbClr val="AF4B31"/>
                      </a:solidFill>
                      <a:prstDash val="solid"/>
                      <a:round/>
                      <a:headEnd type="none" w="sm" len="sm"/>
                      <a:tailEnd type="none" w="sm" len="sm"/>
                    </a:lnB>
                    <a:solidFill>
                      <a:srgbClr val="CCCCCC"/>
                    </a:solidFill>
                  </a:tcPr>
                </a:tc>
                <a:extLst>
                  <a:ext uri="{0D108BD9-81ED-4DB2-BD59-A6C34878D82A}">
                    <a16:rowId xmlns:a16="http://schemas.microsoft.com/office/drawing/2014/main" val="10005"/>
                  </a:ext>
                </a:extLst>
              </a:tr>
              <a:tr h="382500">
                <a:tc>
                  <a:txBody>
                    <a:bodyPr/>
                    <a:lstStyle/>
                    <a:p>
                      <a:pPr marL="0" lvl="0" indent="0" algn="l" rtl="0">
                        <a:spcBef>
                          <a:spcPts val="0"/>
                        </a:spcBef>
                        <a:spcAft>
                          <a:spcPts val="0"/>
                        </a:spcAft>
                        <a:buNone/>
                      </a:pPr>
                      <a:r>
                        <a:rPr lang="en">
                          <a:latin typeface="Open Sans"/>
                          <a:ea typeface="Open Sans"/>
                          <a:cs typeface="Open Sans"/>
                          <a:sym typeface="Open Sans"/>
                        </a:rPr>
                        <a:t>60 </a:t>
                      </a:r>
                      <a:endParaRPr>
                        <a:latin typeface="Open Sans"/>
                        <a:ea typeface="Open Sans"/>
                        <a:cs typeface="Open Sans"/>
                        <a:sym typeface="Open Sans"/>
                      </a:endParaRPr>
                    </a:p>
                  </a:txBody>
                  <a:tcPr marL="91425" marR="91425" marT="27425" marB="27425">
                    <a:lnL w="9525" cap="flat" cmpd="sng">
                      <a:solidFill>
                        <a:srgbClr val="AF4B31"/>
                      </a:solidFill>
                      <a:prstDash val="solid"/>
                      <a:round/>
                      <a:headEnd type="none" w="sm" len="sm"/>
                      <a:tailEnd type="none" w="sm" len="sm"/>
                    </a:lnL>
                    <a:lnR w="9525" cap="flat" cmpd="sng">
                      <a:solidFill>
                        <a:srgbClr val="AF4B31"/>
                      </a:solidFill>
                      <a:prstDash val="solid"/>
                      <a:round/>
                      <a:headEnd type="none" w="sm" len="sm"/>
                      <a:tailEnd type="none" w="sm" len="sm"/>
                    </a:lnR>
                    <a:lnT w="9525" cap="flat" cmpd="sng">
                      <a:solidFill>
                        <a:srgbClr val="AF4B31"/>
                      </a:solidFill>
                      <a:prstDash val="solid"/>
                      <a:round/>
                      <a:headEnd type="none" w="sm" len="sm"/>
                      <a:tailEnd type="none" w="sm" len="sm"/>
                    </a:lnT>
                    <a:lnB w="9525" cap="flat" cmpd="sng">
                      <a:solidFill>
                        <a:srgbClr val="AF4B31"/>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a:latin typeface="Open Sans"/>
                          <a:ea typeface="Open Sans"/>
                          <a:cs typeface="Open Sans"/>
                          <a:sym typeface="Open Sans"/>
                        </a:rPr>
                        <a:t>60 min</a:t>
                      </a:r>
                      <a:endParaRPr>
                        <a:solidFill>
                          <a:srgbClr val="AF4B31"/>
                        </a:solidFill>
                        <a:latin typeface="Open Sans"/>
                        <a:ea typeface="Open Sans"/>
                        <a:cs typeface="Open Sans"/>
                        <a:sym typeface="Open Sans"/>
                      </a:endParaRPr>
                    </a:p>
                  </a:txBody>
                  <a:tcPr marL="91425" marR="91425" marT="27425" marB="27425">
                    <a:lnL w="9525" cap="flat" cmpd="sng">
                      <a:solidFill>
                        <a:srgbClr val="AF4B31"/>
                      </a:solidFill>
                      <a:prstDash val="solid"/>
                      <a:round/>
                      <a:headEnd type="none" w="sm" len="sm"/>
                      <a:tailEnd type="none" w="sm" len="sm"/>
                    </a:lnL>
                    <a:lnR w="9525" cap="flat" cmpd="sng">
                      <a:solidFill>
                        <a:srgbClr val="AF4B31"/>
                      </a:solidFill>
                      <a:prstDash val="solid"/>
                      <a:round/>
                      <a:headEnd type="none" w="sm" len="sm"/>
                      <a:tailEnd type="none" w="sm" len="sm"/>
                    </a:lnR>
                    <a:lnT w="9525" cap="flat" cmpd="sng">
                      <a:solidFill>
                        <a:srgbClr val="AF4B31"/>
                      </a:solidFill>
                      <a:prstDash val="solid"/>
                      <a:round/>
                      <a:headEnd type="none" w="sm" len="sm"/>
                      <a:tailEnd type="none" w="sm" len="sm"/>
                    </a:lnT>
                    <a:lnB w="9525" cap="flat" cmpd="sng">
                      <a:solidFill>
                        <a:srgbClr val="AF4B31"/>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a:latin typeface="Open Sans"/>
                          <a:ea typeface="Open Sans"/>
                          <a:cs typeface="Open Sans"/>
                          <a:sym typeface="Open Sans"/>
                        </a:rPr>
                        <a:t>GT(12:30-1:30)/SPED(12:30-1)/ EBs (1-1:30)breakouts</a:t>
                      </a:r>
                      <a:endParaRPr>
                        <a:latin typeface="Open Sans"/>
                        <a:ea typeface="Open Sans"/>
                        <a:cs typeface="Open Sans"/>
                        <a:sym typeface="Open Sans"/>
                      </a:endParaRPr>
                    </a:p>
                  </a:txBody>
                  <a:tcPr marL="91425" marR="91425" marT="27425" marB="27425">
                    <a:lnL w="9525" cap="flat" cmpd="sng">
                      <a:solidFill>
                        <a:srgbClr val="AF4B31"/>
                      </a:solidFill>
                      <a:prstDash val="solid"/>
                      <a:round/>
                      <a:headEnd type="none" w="sm" len="sm"/>
                      <a:tailEnd type="none" w="sm" len="sm"/>
                    </a:lnL>
                    <a:lnR w="9525" cap="flat" cmpd="sng">
                      <a:solidFill>
                        <a:srgbClr val="AF4B31"/>
                      </a:solidFill>
                      <a:prstDash val="solid"/>
                      <a:round/>
                      <a:headEnd type="none" w="sm" len="sm"/>
                      <a:tailEnd type="none" w="sm" len="sm"/>
                    </a:lnR>
                    <a:lnT w="9525" cap="flat" cmpd="sng">
                      <a:solidFill>
                        <a:srgbClr val="AF4B31"/>
                      </a:solidFill>
                      <a:prstDash val="solid"/>
                      <a:round/>
                      <a:headEnd type="none" w="sm" len="sm"/>
                      <a:tailEnd type="none" w="sm" len="sm"/>
                    </a:lnT>
                    <a:lnB w="9525" cap="flat" cmpd="sng">
                      <a:solidFill>
                        <a:srgbClr val="AF4B31"/>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a:latin typeface="Open Sans"/>
                          <a:ea typeface="Open Sans"/>
                          <a:cs typeface="Open Sans"/>
                          <a:sym typeface="Open Sans"/>
                        </a:rPr>
                        <a:t>Nature and needs &amp; Sped supports</a:t>
                      </a:r>
                      <a:endParaRPr>
                        <a:latin typeface="Open Sans"/>
                        <a:ea typeface="Open Sans"/>
                        <a:cs typeface="Open Sans"/>
                        <a:sym typeface="Open Sans"/>
                      </a:endParaRPr>
                    </a:p>
                  </a:txBody>
                  <a:tcPr marL="91425" marR="91425" marT="27425" marB="27425">
                    <a:lnL w="9525" cap="flat" cmpd="sng">
                      <a:solidFill>
                        <a:srgbClr val="AF4B31"/>
                      </a:solidFill>
                      <a:prstDash val="solid"/>
                      <a:round/>
                      <a:headEnd type="none" w="sm" len="sm"/>
                      <a:tailEnd type="none" w="sm" len="sm"/>
                    </a:lnL>
                    <a:lnR w="9525" cap="flat" cmpd="sng">
                      <a:solidFill>
                        <a:srgbClr val="AF4B31"/>
                      </a:solidFill>
                      <a:prstDash val="solid"/>
                      <a:round/>
                      <a:headEnd type="none" w="sm" len="sm"/>
                      <a:tailEnd type="none" w="sm" len="sm"/>
                    </a:lnR>
                    <a:lnT w="9525" cap="flat" cmpd="sng">
                      <a:solidFill>
                        <a:srgbClr val="AF4B31"/>
                      </a:solidFill>
                      <a:prstDash val="solid"/>
                      <a:round/>
                      <a:headEnd type="none" w="sm" len="sm"/>
                      <a:tailEnd type="none" w="sm" len="sm"/>
                    </a:lnT>
                    <a:lnB w="9525" cap="flat" cmpd="sng">
                      <a:solidFill>
                        <a:srgbClr val="AF4B31"/>
                      </a:solidFill>
                      <a:prstDash val="solid"/>
                      <a:round/>
                      <a:headEnd type="none" w="sm" len="sm"/>
                      <a:tailEnd type="none" w="sm" len="sm"/>
                    </a:lnB>
                    <a:solidFill>
                      <a:schemeClr val="lt2"/>
                    </a:solidFill>
                  </a:tcPr>
                </a:tc>
                <a:extLst>
                  <a:ext uri="{0D108BD9-81ED-4DB2-BD59-A6C34878D82A}">
                    <a16:rowId xmlns:a16="http://schemas.microsoft.com/office/drawing/2014/main" val="10006"/>
                  </a:ext>
                </a:extLst>
              </a:tr>
              <a:tr h="560900">
                <a:tc>
                  <a:txBody>
                    <a:bodyPr/>
                    <a:lstStyle/>
                    <a:p>
                      <a:pPr marL="0" lvl="0" indent="0" algn="l" rtl="0">
                        <a:spcBef>
                          <a:spcPts val="0"/>
                        </a:spcBef>
                        <a:spcAft>
                          <a:spcPts val="0"/>
                        </a:spcAft>
                        <a:buNone/>
                      </a:pPr>
                      <a:r>
                        <a:rPr lang="en">
                          <a:latin typeface="Open Sans"/>
                          <a:ea typeface="Open Sans"/>
                          <a:cs typeface="Open Sans"/>
                          <a:sym typeface="Open Sans"/>
                        </a:rPr>
                        <a:t>30 min</a:t>
                      </a:r>
                      <a:endParaRPr>
                        <a:latin typeface="Open Sans"/>
                        <a:ea typeface="Open Sans"/>
                        <a:cs typeface="Open Sans"/>
                        <a:sym typeface="Open Sans"/>
                      </a:endParaRPr>
                    </a:p>
                  </a:txBody>
                  <a:tcPr marL="91425" marR="91425" marT="27425" marB="27425">
                    <a:lnL w="9525" cap="flat" cmpd="sng">
                      <a:solidFill>
                        <a:srgbClr val="AF4B31"/>
                      </a:solidFill>
                      <a:prstDash val="solid"/>
                      <a:round/>
                      <a:headEnd type="none" w="sm" len="sm"/>
                      <a:tailEnd type="none" w="sm" len="sm"/>
                    </a:lnL>
                    <a:lnR w="9525" cap="flat" cmpd="sng">
                      <a:solidFill>
                        <a:srgbClr val="AF4B31"/>
                      </a:solidFill>
                      <a:prstDash val="solid"/>
                      <a:round/>
                      <a:headEnd type="none" w="sm" len="sm"/>
                      <a:tailEnd type="none" w="sm" len="sm"/>
                    </a:lnR>
                    <a:lnT w="9525" cap="flat" cmpd="sng">
                      <a:solidFill>
                        <a:srgbClr val="AF4B31"/>
                      </a:solidFill>
                      <a:prstDash val="solid"/>
                      <a:round/>
                      <a:headEnd type="none" w="sm" len="sm"/>
                      <a:tailEnd type="none" w="sm" len="sm"/>
                    </a:lnT>
                    <a:lnB w="9525" cap="flat" cmpd="sng">
                      <a:solidFill>
                        <a:srgbClr val="AF4B31"/>
                      </a:solidFill>
                      <a:prstDash val="solid"/>
                      <a:round/>
                      <a:headEnd type="none" w="sm" len="sm"/>
                      <a:tailEnd type="none" w="sm" len="sm"/>
                    </a:lnB>
                    <a:solidFill>
                      <a:schemeClr val="lt2"/>
                    </a:solidFill>
                  </a:tcPr>
                </a:tc>
                <a:tc>
                  <a:txBody>
                    <a:bodyPr/>
                    <a:lstStyle/>
                    <a:p>
                      <a:pPr marL="0" lvl="0" indent="0" algn="l" rtl="0">
                        <a:spcBef>
                          <a:spcPts val="0"/>
                        </a:spcBef>
                        <a:spcAft>
                          <a:spcPts val="0"/>
                        </a:spcAft>
                        <a:buClr>
                          <a:srgbClr val="AF4B31"/>
                        </a:buClr>
                        <a:buSzPts val="1100"/>
                        <a:buFont typeface="Arial"/>
                        <a:buNone/>
                      </a:pPr>
                      <a:r>
                        <a:rPr lang="en">
                          <a:solidFill>
                            <a:srgbClr val="AF4B31"/>
                          </a:solidFill>
                          <a:latin typeface="Open Sans"/>
                          <a:ea typeface="Open Sans"/>
                          <a:cs typeface="Open Sans"/>
                          <a:sym typeface="Open Sans"/>
                        </a:rPr>
                        <a:t>Check In and Reflection</a:t>
                      </a:r>
                      <a:endParaRPr>
                        <a:latin typeface="Open Sans"/>
                        <a:ea typeface="Open Sans"/>
                        <a:cs typeface="Open Sans"/>
                        <a:sym typeface="Open Sans"/>
                      </a:endParaRPr>
                    </a:p>
                  </a:txBody>
                  <a:tcPr marL="91425" marR="91425" marT="27425" marB="27425">
                    <a:lnL w="9525" cap="flat" cmpd="sng">
                      <a:solidFill>
                        <a:srgbClr val="AF4B31"/>
                      </a:solidFill>
                      <a:prstDash val="solid"/>
                      <a:round/>
                      <a:headEnd type="none" w="sm" len="sm"/>
                      <a:tailEnd type="none" w="sm" len="sm"/>
                    </a:lnL>
                    <a:lnR w="9525" cap="flat" cmpd="sng">
                      <a:solidFill>
                        <a:srgbClr val="AF4B31"/>
                      </a:solidFill>
                      <a:prstDash val="solid"/>
                      <a:round/>
                      <a:headEnd type="none" w="sm" len="sm"/>
                      <a:tailEnd type="none" w="sm" len="sm"/>
                    </a:lnR>
                    <a:lnT w="9525" cap="flat" cmpd="sng">
                      <a:solidFill>
                        <a:srgbClr val="AF4B31"/>
                      </a:solidFill>
                      <a:prstDash val="solid"/>
                      <a:round/>
                      <a:headEnd type="none" w="sm" len="sm"/>
                      <a:tailEnd type="none" w="sm" len="sm"/>
                    </a:lnT>
                    <a:lnB w="9525" cap="flat" cmpd="sng">
                      <a:solidFill>
                        <a:srgbClr val="AF4B31"/>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a:latin typeface="Open Sans"/>
                          <a:ea typeface="Open Sans"/>
                          <a:cs typeface="Open Sans"/>
                          <a:sym typeface="Open Sans"/>
                        </a:rPr>
                        <a:t>To revisit the learning from the morning and reflect on the instructional model.</a:t>
                      </a:r>
                      <a:endParaRPr>
                        <a:latin typeface="Open Sans"/>
                        <a:ea typeface="Open Sans"/>
                        <a:cs typeface="Open Sans"/>
                        <a:sym typeface="Open Sans"/>
                      </a:endParaRPr>
                    </a:p>
                  </a:txBody>
                  <a:tcPr marL="91425" marR="91425" marT="27425" marB="27425">
                    <a:lnL w="9525" cap="flat" cmpd="sng">
                      <a:solidFill>
                        <a:srgbClr val="AF4B31"/>
                      </a:solidFill>
                      <a:prstDash val="solid"/>
                      <a:round/>
                      <a:headEnd type="none" w="sm" len="sm"/>
                      <a:tailEnd type="none" w="sm" len="sm"/>
                    </a:lnL>
                    <a:lnR w="9525" cap="flat" cmpd="sng">
                      <a:solidFill>
                        <a:srgbClr val="AF4B31"/>
                      </a:solidFill>
                      <a:prstDash val="solid"/>
                      <a:round/>
                      <a:headEnd type="none" w="sm" len="sm"/>
                      <a:tailEnd type="none" w="sm" len="sm"/>
                    </a:lnR>
                    <a:lnT w="9525" cap="flat" cmpd="sng">
                      <a:solidFill>
                        <a:srgbClr val="AF4B31"/>
                      </a:solidFill>
                      <a:prstDash val="solid"/>
                      <a:round/>
                      <a:headEnd type="none" w="sm" len="sm"/>
                      <a:tailEnd type="none" w="sm" len="sm"/>
                    </a:lnT>
                    <a:lnB w="9525" cap="flat" cmpd="sng">
                      <a:solidFill>
                        <a:srgbClr val="AF4B31"/>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endParaRPr>
                        <a:latin typeface="Open Sans"/>
                        <a:ea typeface="Open Sans"/>
                        <a:cs typeface="Open Sans"/>
                        <a:sym typeface="Open Sans"/>
                      </a:endParaRPr>
                    </a:p>
                  </a:txBody>
                  <a:tcPr marL="91425" marR="91425" marT="27425" marB="27425">
                    <a:lnL w="9525" cap="flat" cmpd="sng">
                      <a:solidFill>
                        <a:srgbClr val="AF4B31"/>
                      </a:solidFill>
                      <a:prstDash val="solid"/>
                      <a:round/>
                      <a:headEnd type="none" w="sm" len="sm"/>
                      <a:tailEnd type="none" w="sm" len="sm"/>
                    </a:lnL>
                    <a:lnR w="9525" cap="flat" cmpd="sng">
                      <a:solidFill>
                        <a:srgbClr val="AF4B31"/>
                      </a:solidFill>
                      <a:prstDash val="solid"/>
                      <a:round/>
                      <a:headEnd type="none" w="sm" len="sm"/>
                      <a:tailEnd type="none" w="sm" len="sm"/>
                    </a:lnR>
                    <a:lnT w="9525" cap="flat" cmpd="sng">
                      <a:solidFill>
                        <a:srgbClr val="AF4B31"/>
                      </a:solidFill>
                      <a:prstDash val="solid"/>
                      <a:round/>
                      <a:headEnd type="none" w="sm" len="sm"/>
                      <a:tailEnd type="none" w="sm" len="sm"/>
                    </a:lnT>
                    <a:lnB w="9525" cap="flat" cmpd="sng">
                      <a:solidFill>
                        <a:srgbClr val="AF4B31"/>
                      </a:solidFill>
                      <a:prstDash val="solid"/>
                      <a:round/>
                      <a:headEnd type="none" w="sm" len="sm"/>
                      <a:tailEnd type="none" w="sm" len="sm"/>
                    </a:lnB>
                    <a:solidFill>
                      <a:schemeClr val="lt2"/>
                    </a:solidFill>
                  </a:tcPr>
                </a:tc>
                <a:extLst>
                  <a:ext uri="{0D108BD9-81ED-4DB2-BD59-A6C34878D82A}">
                    <a16:rowId xmlns:a16="http://schemas.microsoft.com/office/drawing/2014/main" val="10007"/>
                  </a:ext>
                </a:extLst>
              </a:tr>
              <a:tr h="560900">
                <a:tc>
                  <a:txBody>
                    <a:bodyPr/>
                    <a:lstStyle/>
                    <a:p>
                      <a:pPr marL="0" lvl="0" indent="0" algn="l" rtl="0">
                        <a:spcBef>
                          <a:spcPts val="0"/>
                        </a:spcBef>
                        <a:spcAft>
                          <a:spcPts val="0"/>
                        </a:spcAft>
                        <a:buNone/>
                      </a:pPr>
                      <a:r>
                        <a:rPr lang="en">
                          <a:latin typeface="Open Sans"/>
                          <a:ea typeface="Open Sans"/>
                          <a:cs typeface="Open Sans"/>
                          <a:sym typeface="Open Sans"/>
                        </a:rPr>
                        <a:t>60 min</a:t>
                      </a:r>
                      <a:endParaRPr>
                        <a:latin typeface="Open Sans"/>
                        <a:ea typeface="Open Sans"/>
                        <a:cs typeface="Open Sans"/>
                        <a:sym typeface="Open Sans"/>
                      </a:endParaRPr>
                    </a:p>
                  </a:txBody>
                  <a:tcPr marL="91425" marR="91425" marT="27425" marB="27425">
                    <a:lnL w="9525" cap="flat" cmpd="sng">
                      <a:solidFill>
                        <a:srgbClr val="AF4B31"/>
                      </a:solidFill>
                      <a:prstDash val="solid"/>
                      <a:round/>
                      <a:headEnd type="none" w="sm" len="sm"/>
                      <a:tailEnd type="none" w="sm" len="sm"/>
                    </a:lnL>
                    <a:lnR w="9525" cap="flat" cmpd="sng">
                      <a:solidFill>
                        <a:srgbClr val="AF4B31"/>
                      </a:solidFill>
                      <a:prstDash val="solid"/>
                      <a:round/>
                      <a:headEnd type="none" w="sm" len="sm"/>
                      <a:tailEnd type="none" w="sm" len="sm"/>
                    </a:lnR>
                    <a:lnT w="9525" cap="flat" cmpd="sng">
                      <a:solidFill>
                        <a:srgbClr val="AF4B31"/>
                      </a:solidFill>
                      <a:prstDash val="solid"/>
                      <a:round/>
                      <a:headEnd type="none" w="sm" len="sm"/>
                      <a:tailEnd type="none" w="sm" len="sm"/>
                    </a:lnT>
                    <a:lnB w="9525" cap="flat" cmpd="sng">
                      <a:solidFill>
                        <a:srgbClr val="AF4B31"/>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a:latin typeface="Open Sans"/>
                          <a:ea typeface="Open Sans"/>
                          <a:cs typeface="Open Sans"/>
                          <a:sym typeface="Open Sans"/>
                        </a:rPr>
                        <a:t>Intervention &amp; Extension</a:t>
                      </a:r>
                      <a:endParaRPr>
                        <a:latin typeface="Open Sans"/>
                        <a:ea typeface="Open Sans"/>
                        <a:cs typeface="Open Sans"/>
                        <a:sym typeface="Open Sans"/>
                      </a:endParaRPr>
                    </a:p>
                  </a:txBody>
                  <a:tcPr marL="91425" marR="91425" marT="27425" marB="27425">
                    <a:lnL w="9525" cap="flat" cmpd="sng">
                      <a:solidFill>
                        <a:srgbClr val="AF4B31"/>
                      </a:solidFill>
                      <a:prstDash val="solid"/>
                      <a:round/>
                      <a:headEnd type="none" w="sm" len="sm"/>
                      <a:tailEnd type="none" w="sm" len="sm"/>
                    </a:lnL>
                    <a:lnR w="9525" cap="flat" cmpd="sng">
                      <a:solidFill>
                        <a:srgbClr val="AF4B31"/>
                      </a:solidFill>
                      <a:prstDash val="solid"/>
                      <a:round/>
                      <a:headEnd type="none" w="sm" len="sm"/>
                      <a:tailEnd type="none" w="sm" len="sm"/>
                    </a:lnR>
                    <a:lnT w="9525" cap="flat" cmpd="sng">
                      <a:solidFill>
                        <a:srgbClr val="AF4B31"/>
                      </a:solidFill>
                      <a:prstDash val="solid"/>
                      <a:round/>
                      <a:headEnd type="none" w="sm" len="sm"/>
                      <a:tailEnd type="none" w="sm" len="sm"/>
                    </a:lnT>
                    <a:lnB w="9525" cap="flat" cmpd="sng">
                      <a:solidFill>
                        <a:srgbClr val="AF4B31"/>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a:latin typeface="Open Sans"/>
                          <a:ea typeface="Open Sans"/>
                          <a:cs typeface="Open Sans"/>
                          <a:sym typeface="Open Sans"/>
                        </a:rPr>
                        <a:t>To engage in an intervention and extension lesson that can be used in this unit.</a:t>
                      </a:r>
                      <a:endParaRPr>
                        <a:latin typeface="Open Sans"/>
                        <a:ea typeface="Open Sans"/>
                        <a:cs typeface="Open Sans"/>
                        <a:sym typeface="Open Sans"/>
                      </a:endParaRPr>
                    </a:p>
                  </a:txBody>
                  <a:tcPr marL="91425" marR="91425" marT="27425" marB="27425">
                    <a:lnL w="9525" cap="flat" cmpd="sng">
                      <a:solidFill>
                        <a:srgbClr val="AF4B31"/>
                      </a:solidFill>
                      <a:prstDash val="solid"/>
                      <a:round/>
                      <a:headEnd type="none" w="sm" len="sm"/>
                      <a:tailEnd type="none" w="sm" len="sm"/>
                    </a:lnL>
                    <a:lnR w="9525" cap="flat" cmpd="sng">
                      <a:solidFill>
                        <a:srgbClr val="AF4B31"/>
                      </a:solidFill>
                      <a:prstDash val="solid"/>
                      <a:round/>
                      <a:headEnd type="none" w="sm" len="sm"/>
                      <a:tailEnd type="none" w="sm" len="sm"/>
                    </a:lnR>
                    <a:lnT w="9525" cap="flat" cmpd="sng">
                      <a:solidFill>
                        <a:srgbClr val="AF4B31"/>
                      </a:solidFill>
                      <a:prstDash val="solid"/>
                      <a:round/>
                      <a:headEnd type="none" w="sm" len="sm"/>
                      <a:tailEnd type="none" w="sm" len="sm"/>
                    </a:lnT>
                    <a:lnB w="9525" cap="flat" cmpd="sng">
                      <a:solidFill>
                        <a:srgbClr val="AF4B31"/>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endParaRPr>
                        <a:latin typeface="Open Sans"/>
                        <a:ea typeface="Open Sans"/>
                        <a:cs typeface="Open Sans"/>
                        <a:sym typeface="Open Sans"/>
                      </a:endParaRPr>
                    </a:p>
                  </a:txBody>
                  <a:tcPr marL="91425" marR="91425" marT="27425" marB="27425">
                    <a:lnL w="9525" cap="flat" cmpd="sng">
                      <a:solidFill>
                        <a:srgbClr val="AF4B31"/>
                      </a:solidFill>
                      <a:prstDash val="solid"/>
                      <a:round/>
                      <a:headEnd type="none" w="sm" len="sm"/>
                      <a:tailEnd type="none" w="sm" len="sm"/>
                    </a:lnL>
                    <a:lnR w="9525" cap="flat" cmpd="sng">
                      <a:solidFill>
                        <a:srgbClr val="AF4B31"/>
                      </a:solidFill>
                      <a:prstDash val="solid"/>
                      <a:round/>
                      <a:headEnd type="none" w="sm" len="sm"/>
                      <a:tailEnd type="none" w="sm" len="sm"/>
                    </a:lnR>
                    <a:lnT w="9525" cap="flat" cmpd="sng">
                      <a:solidFill>
                        <a:srgbClr val="AF4B31"/>
                      </a:solidFill>
                      <a:prstDash val="solid"/>
                      <a:round/>
                      <a:headEnd type="none" w="sm" len="sm"/>
                      <a:tailEnd type="none" w="sm" len="sm"/>
                    </a:lnT>
                    <a:lnB w="9525" cap="flat" cmpd="sng">
                      <a:solidFill>
                        <a:srgbClr val="AF4B31"/>
                      </a:solidFill>
                      <a:prstDash val="solid"/>
                      <a:round/>
                      <a:headEnd type="none" w="sm" len="sm"/>
                      <a:tailEnd type="none" w="sm" len="sm"/>
                    </a:lnB>
                    <a:solidFill>
                      <a:schemeClr val="lt2"/>
                    </a:solidFill>
                  </a:tcPr>
                </a:tc>
                <a:extLst>
                  <a:ext uri="{0D108BD9-81ED-4DB2-BD59-A6C34878D82A}">
                    <a16:rowId xmlns:a16="http://schemas.microsoft.com/office/drawing/2014/main" val="10008"/>
                  </a:ext>
                </a:extLst>
              </a:tr>
              <a:tr h="324300">
                <a:tc>
                  <a:txBody>
                    <a:bodyPr/>
                    <a:lstStyle/>
                    <a:p>
                      <a:pPr marL="0" lvl="0" indent="0" algn="l" rtl="0">
                        <a:spcBef>
                          <a:spcPts val="0"/>
                        </a:spcBef>
                        <a:spcAft>
                          <a:spcPts val="0"/>
                        </a:spcAft>
                        <a:buNone/>
                      </a:pPr>
                      <a:r>
                        <a:rPr lang="en">
                          <a:latin typeface="Open Sans"/>
                          <a:ea typeface="Open Sans"/>
                          <a:cs typeface="Open Sans"/>
                          <a:sym typeface="Open Sans"/>
                        </a:rPr>
                        <a:t>10 min</a:t>
                      </a:r>
                      <a:endParaRPr>
                        <a:latin typeface="Open Sans"/>
                        <a:ea typeface="Open Sans"/>
                        <a:cs typeface="Open Sans"/>
                        <a:sym typeface="Open Sans"/>
                      </a:endParaRPr>
                    </a:p>
                  </a:txBody>
                  <a:tcPr marL="91425" marR="91425" marT="27425" marB="27425">
                    <a:lnL w="9525" cap="flat" cmpd="sng">
                      <a:solidFill>
                        <a:srgbClr val="AF4B31"/>
                      </a:solidFill>
                      <a:prstDash val="solid"/>
                      <a:round/>
                      <a:headEnd type="none" w="sm" len="sm"/>
                      <a:tailEnd type="none" w="sm" len="sm"/>
                    </a:lnL>
                    <a:lnR w="9525" cap="flat" cmpd="sng">
                      <a:solidFill>
                        <a:srgbClr val="AF4B31"/>
                      </a:solidFill>
                      <a:prstDash val="solid"/>
                      <a:round/>
                      <a:headEnd type="none" w="sm" len="sm"/>
                      <a:tailEnd type="none" w="sm" len="sm"/>
                    </a:lnR>
                    <a:lnT w="9525" cap="flat" cmpd="sng">
                      <a:solidFill>
                        <a:srgbClr val="AF4B31"/>
                      </a:solidFill>
                      <a:prstDash val="solid"/>
                      <a:round/>
                      <a:headEnd type="none" w="sm" len="sm"/>
                      <a:tailEnd type="none" w="sm" len="sm"/>
                    </a:lnT>
                    <a:lnB w="9525" cap="flat" cmpd="sng">
                      <a:solidFill>
                        <a:srgbClr val="AF4B31"/>
                      </a:solidFill>
                      <a:prstDash val="solid"/>
                      <a:round/>
                      <a:headEnd type="none" w="sm" len="sm"/>
                      <a:tailEnd type="none" w="sm" len="sm"/>
                    </a:lnB>
                    <a:solidFill>
                      <a:srgbClr val="EFEFEF"/>
                    </a:solidFill>
                  </a:tcPr>
                </a:tc>
                <a:tc gridSpan="2">
                  <a:txBody>
                    <a:bodyPr/>
                    <a:lstStyle/>
                    <a:p>
                      <a:pPr marL="0" lvl="0" indent="0" algn="ctr" rtl="0">
                        <a:spcBef>
                          <a:spcPts val="0"/>
                        </a:spcBef>
                        <a:spcAft>
                          <a:spcPts val="0"/>
                        </a:spcAft>
                        <a:buNone/>
                      </a:pPr>
                      <a:r>
                        <a:rPr lang="en" b="1">
                          <a:latin typeface="Open Sans"/>
                          <a:ea typeface="Open Sans"/>
                          <a:cs typeface="Open Sans"/>
                          <a:sym typeface="Open Sans"/>
                        </a:rPr>
                        <a:t>Break</a:t>
                      </a:r>
                      <a:endParaRPr b="1">
                        <a:latin typeface="Open Sans"/>
                        <a:ea typeface="Open Sans"/>
                        <a:cs typeface="Open Sans"/>
                        <a:sym typeface="Open Sans"/>
                      </a:endParaRPr>
                    </a:p>
                  </a:txBody>
                  <a:tcPr marL="91425" marR="91425" marT="27425" marB="27425">
                    <a:lnL w="9525" cap="flat" cmpd="sng">
                      <a:solidFill>
                        <a:srgbClr val="AF4B31"/>
                      </a:solidFill>
                      <a:prstDash val="solid"/>
                      <a:round/>
                      <a:headEnd type="none" w="sm" len="sm"/>
                      <a:tailEnd type="none" w="sm" len="sm"/>
                    </a:lnL>
                    <a:lnR w="9525" cap="flat" cmpd="sng">
                      <a:solidFill>
                        <a:srgbClr val="AF4B31"/>
                      </a:solidFill>
                      <a:prstDash val="solid"/>
                      <a:round/>
                      <a:headEnd type="none" w="sm" len="sm"/>
                      <a:tailEnd type="none" w="sm" len="sm"/>
                    </a:lnR>
                    <a:lnT w="9525" cap="flat" cmpd="sng">
                      <a:solidFill>
                        <a:srgbClr val="AF4B31"/>
                      </a:solidFill>
                      <a:prstDash val="solid"/>
                      <a:round/>
                      <a:headEnd type="none" w="sm" len="sm"/>
                      <a:tailEnd type="none" w="sm" len="sm"/>
                    </a:lnT>
                    <a:lnB w="9525" cap="flat" cmpd="sng">
                      <a:solidFill>
                        <a:srgbClr val="AF4B31"/>
                      </a:solidFill>
                      <a:prstDash val="solid"/>
                      <a:round/>
                      <a:headEnd type="none" w="sm" len="sm"/>
                      <a:tailEnd type="none" w="sm" len="sm"/>
                    </a:lnB>
                    <a:solidFill>
                      <a:srgbClr val="EFEFEF"/>
                    </a:solidFill>
                  </a:tcPr>
                </a:tc>
                <a:tc hMerge="1">
                  <a:txBody>
                    <a:bodyPr/>
                    <a:lstStyle/>
                    <a:p>
                      <a:endParaRPr lang="en-US"/>
                    </a:p>
                  </a:txBody>
                  <a:tcPr/>
                </a:tc>
                <a:tc>
                  <a:txBody>
                    <a:bodyPr/>
                    <a:lstStyle/>
                    <a:p>
                      <a:pPr marL="0" lvl="0" indent="0" algn="ctr" rtl="0">
                        <a:spcBef>
                          <a:spcPts val="0"/>
                        </a:spcBef>
                        <a:spcAft>
                          <a:spcPts val="0"/>
                        </a:spcAft>
                        <a:buNone/>
                      </a:pPr>
                      <a:endParaRPr b="1">
                        <a:latin typeface="Open Sans"/>
                        <a:ea typeface="Open Sans"/>
                        <a:cs typeface="Open Sans"/>
                        <a:sym typeface="Open Sans"/>
                      </a:endParaRPr>
                    </a:p>
                  </a:txBody>
                  <a:tcPr marL="91425" marR="91425" marT="27425" marB="27425">
                    <a:lnL w="9525" cap="flat" cmpd="sng">
                      <a:solidFill>
                        <a:srgbClr val="AF4B31"/>
                      </a:solidFill>
                      <a:prstDash val="solid"/>
                      <a:round/>
                      <a:headEnd type="none" w="sm" len="sm"/>
                      <a:tailEnd type="none" w="sm" len="sm"/>
                    </a:lnL>
                    <a:lnR w="9525" cap="flat" cmpd="sng">
                      <a:solidFill>
                        <a:srgbClr val="AF4B31"/>
                      </a:solidFill>
                      <a:prstDash val="solid"/>
                      <a:round/>
                      <a:headEnd type="none" w="sm" len="sm"/>
                      <a:tailEnd type="none" w="sm" len="sm"/>
                    </a:lnR>
                    <a:lnT w="9525" cap="flat" cmpd="sng">
                      <a:solidFill>
                        <a:srgbClr val="AF4B31"/>
                      </a:solidFill>
                      <a:prstDash val="solid"/>
                      <a:round/>
                      <a:headEnd type="none" w="sm" len="sm"/>
                      <a:tailEnd type="none" w="sm" len="sm"/>
                    </a:lnT>
                    <a:lnB w="9525" cap="flat" cmpd="sng">
                      <a:solidFill>
                        <a:srgbClr val="AF4B31"/>
                      </a:solidFill>
                      <a:prstDash val="solid"/>
                      <a:round/>
                      <a:headEnd type="none" w="sm" len="sm"/>
                      <a:tailEnd type="none" w="sm" len="sm"/>
                    </a:lnB>
                    <a:solidFill>
                      <a:srgbClr val="EFEFEF"/>
                    </a:solidFill>
                  </a:tcPr>
                </a:tc>
                <a:extLst>
                  <a:ext uri="{0D108BD9-81ED-4DB2-BD59-A6C34878D82A}">
                    <a16:rowId xmlns:a16="http://schemas.microsoft.com/office/drawing/2014/main" val="10009"/>
                  </a:ext>
                </a:extLst>
              </a:tr>
              <a:tr h="560900">
                <a:tc>
                  <a:txBody>
                    <a:bodyPr/>
                    <a:lstStyle/>
                    <a:p>
                      <a:pPr marL="0" lvl="0" indent="0" algn="l" rtl="0">
                        <a:spcBef>
                          <a:spcPts val="0"/>
                        </a:spcBef>
                        <a:spcAft>
                          <a:spcPts val="0"/>
                        </a:spcAft>
                        <a:buNone/>
                      </a:pPr>
                      <a:r>
                        <a:rPr lang="en">
                          <a:latin typeface="Open Sans"/>
                          <a:ea typeface="Open Sans"/>
                          <a:cs typeface="Open Sans"/>
                          <a:sym typeface="Open Sans"/>
                        </a:rPr>
                        <a:t>15 min</a:t>
                      </a:r>
                      <a:endParaRPr>
                        <a:latin typeface="Open Sans"/>
                        <a:ea typeface="Open Sans"/>
                        <a:cs typeface="Open Sans"/>
                        <a:sym typeface="Open Sans"/>
                      </a:endParaRPr>
                    </a:p>
                  </a:txBody>
                  <a:tcPr marL="91425" marR="91425" marT="27425" marB="27425">
                    <a:lnL w="9525" cap="flat" cmpd="sng">
                      <a:solidFill>
                        <a:srgbClr val="AF4B31"/>
                      </a:solidFill>
                      <a:prstDash val="solid"/>
                      <a:round/>
                      <a:headEnd type="none" w="sm" len="sm"/>
                      <a:tailEnd type="none" w="sm" len="sm"/>
                    </a:lnL>
                    <a:lnR w="9525" cap="flat" cmpd="sng">
                      <a:solidFill>
                        <a:srgbClr val="AF4B31"/>
                      </a:solidFill>
                      <a:prstDash val="solid"/>
                      <a:round/>
                      <a:headEnd type="none" w="sm" len="sm"/>
                      <a:tailEnd type="none" w="sm" len="sm"/>
                    </a:lnR>
                    <a:lnT w="9525" cap="flat" cmpd="sng">
                      <a:solidFill>
                        <a:srgbClr val="AF4B31"/>
                      </a:solidFill>
                      <a:prstDash val="solid"/>
                      <a:round/>
                      <a:headEnd type="none" w="sm" len="sm"/>
                      <a:tailEnd type="none" w="sm" len="sm"/>
                    </a:lnT>
                    <a:lnB w="9525" cap="flat" cmpd="sng">
                      <a:solidFill>
                        <a:srgbClr val="AF4B31"/>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a:latin typeface="Open Sans"/>
                          <a:ea typeface="Open Sans"/>
                          <a:cs typeface="Open Sans"/>
                          <a:sym typeface="Open Sans"/>
                        </a:rPr>
                        <a:t>Application</a:t>
                      </a:r>
                      <a:endParaRPr>
                        <a:latin typeface="Open Sans"/>
                        <a:ea typeface="Open Sans"/>
                        <a:cs typeface="Open Sans"/>
                        <a:sym typeface="Open Sans"/>
                      </a:endParaRPr>
                    </a:p>
                  </a:txBody>
                  <a:tcPr marL="91425" marR="91425" marT="27425" marB="27425">
                    <a:lnL w="9525" cap="flat" cmpd="sng">
                      <a:solidFill>
                        <a:srgbClr val="AF4B31"/>
                      </a:solidFill>
                      <a:prstDash val="solid"/>
                      <a:round/>
                      <a:headEnd type="none" w="sm" len="sm"/>
                      <a:tailEnd type="none" w="sm" len="sm"/>
                    </a:lnL>
                    <a:lnR w="9525" cap="flat" cmpd="sng">
                      <a:solidFill>
                        <a:srgbClr val="AF4B31"/>
                      </a:solidFill>
                      <a:prstDash val="solid"/>
                      <a:round/>
                      <a:headEnd type="none" w="sm" len="sm"/>
                      <a:tailEnd type="none" w="sm" len="sm"/>
                    </a:lnR>
                    <a:lnT w="9525" cap="flat" cmpd="sng">
                      <a:solidFill>
                        <a:srgbClr val="AF4B31"/>
                      </a:solidFill>
                      <a:prstDash val="solid"/>
                      <a:round/>
                      <a:headEnd type="none" w="sm" len="sm"/>
                      <a:tailEnd type="none" w="sm" len="sm"/>
                    </a:lnT>
                    <a:lnB w="9525" cap="flat" cmpd="sng">
                      <a:solidFill>
                        <a:srgbClr val="AF4B31"/>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a:latin typeface="Open Sans"/>
                          <a:ea typeface="Open Sans"/>
                          <a:cs typeface="Open Sans"/>
                          <a:sym typeface="Open Sans"/>
                        </a:rPr>
                        <a:t>To apply the day’s learning to other chunks of this unit.     </a:t>
                      </a:r>
                      <a:endParaRPr>
                        <a:latin typeface="Open Sans"/>
                        <a:ea typeface="Open Sans"/>
                        <a:cs typeface="Open Sans"/>
                        <a:sym typeface="Open Sans"/>
                      </a:endParaRPr>
                    </a:p>
                  </a:txBody>
                  <a:tcPr marL="91425" marR="91425" marT="27425" marB="27425">
                    <a:lnL w="9525" cap="flat" cmpd="sng">
                      <a:solidFill>
                        <a:srgbClr val="AF4B31"/>
                      </a:solidFill>
                      <a:prstDash val="solid"/>
                      <a:round/>
                      <a:headEnd type="none" w="sm" len="sm"/>
                      <a:tailEnd type="none" w="sm" len="sm"/>
                    </a:lnL>
                    <a:lnR w="9525" cap="flat" cmpd="sng">
                      <a:solidFill>
                        <a:srgbClr val="AF4B31"/>
                      </a:solidFill>
                      <a:prstDash val="solid"/>
                      <a:round/>
                      <a:headEnd type="none" w="sm" len="sm"/>
                      <a:tailEnd type="none" w="sm" len="sm"/>
                    </a:lnR>
                    <a:lnT w="9525" cap="flat" cmpd="sng">
                      <a:solidFill>
                        <a:srgbClr val="AF4B31"/>
                      </a:solidFill>
                      <a:prstDash val="solid"/>
                      <a:round/>
                      <a:headEnd type="none" w="sm" len="sm"/>
                      <a:tailEnd type="none" w="sm" len="sm"/>
                    </a:lnT>
                    <a:lnB w="9525" cap="flat" cmpd="sng">
                      <a:solidFill>
                        <a:srgbClr val="AF4B31"/>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endParaRPr>
                        <a:highlight>
                          <a:srgbClr val="FFF2CC"/>
                        </a:highlight>
                        <a:latin typeface="Open Sans"/>
                        <a:ea typeface="Open Sans"/>
                        <a:cs typeface="Open Sans"/>
                        <a:sym typeface="Open Sans"/>
                      </a:endParaRPr>
                    </a:p>
                  </a:txBody>
                  <a:tcPr marL="91425" marR="91425" marT="27425" marB="27425">
                    <a:lnL w="9525" cap="flat" cmpd="sng">
                      <a:solidFill>
                        <a:srgbClr val="AF4B31"/>
                      </a:solidFill>
                      <a:prstDash val="solid"/>
                      <a:round/>
                      <a:headEnd type="none" w="sm" len="sm"/>
                      <a:tailEnd type="none" w="sm" len="sm"/>
                    </a:lnL>
                    <a:lnR w="9525" cap="flat" cmpd="sng">
                      <a:solidFill>
                        <a:srgbClr val="AF4B31"/>
                      </a:solidFill>
                      <a:prstDash val="solid"/>
                      <a:round/>
                      <a:headEnd type="none" w="sm" len="sm"/>
                      <a:tailEnd type="none" w="sm" len="sm"/>
                    </a:lnR>
                    <a:lnT w="9525" cap="flat" cmpd="sng">
                      <a:solidFill>
                        <a:srgbClr val="AF4B31"/>
                      </a:solidFill>
                      <a:prstDash val="solid"/>
                      <a:round/>
                      <a:headEnd type="none" w="sm" len="sm"/>
                      <a:tailEnd type="none" w="sm" len="sm"/>
                    </a:lnT>
                    <a:lnB w="9525" cap="flat" cmpd="sng">
                      <a:solidFill>
                        <a:srgbClr val="AF4B31"/>
                      </a:solidFill>
                      <a:prstDash val="solid"/>
                      <a:round/>
                      <a:headEnd type="none" w="sm" len="sm"/>
                      <a:tailEnd type="none" w="sm" len="sm"/>
                    </a:lnB>
                    <a:solidFill>
                      <a:schemeClr val="lt2"/>
                    </a:solidFill>
                  </a:tcPr>
                </a:tc>
                <a:extLst>
                  <a:ext uri="{0D108BD9-81ED-4DB2-BD59-A6C34878D82A}">
                    <a16:rowId xmlns:a16="http://schemas.microsoft.com/office/drawing/2014/main" val="10010"/>
                  </a:ext>
                </a:extLst>
              </a:tr>
              <a:tr h="560900">
                <a:tc>
                  <a:txBody>
                    <a:bodyPr/>
                    <a:lstStyle/>
                    <a:p>
                      <a:pPr marL="0" lvl="0" indent="0" algn="l" rtl="0">
                        <a:spcBef>
                          <a:spcPts val="0"/>
                        </a:spcBef>
                        <a:spcAft>
                          <a:spcPts val="0"/>
                        </a:spcAft>
                        <a:buNone/>
                      </a:pPr>
                      <a:r>
                        <a:rPr lang="en">
                          <a:latin typeface="Open Sans"/>
                          <a:ea typeface="Open Sans"/>
                          <a:cs typeface="Open Sans"/>
                          <a:sym typeface="Open Sans"/>
                        </a:rPr>
                        <a:t>15 min</a:t>
                      </a:r>
                      <a:endParaRPr>
                        <a:latin typeface="Open Sans"/>
                        <a:ea typeface="Open Sans"/>
                        <a:cs typeface="Open Sans"/>
                        <a:sym typeface="Open Sans"/>
                      </a:endParaRPr>
                    </a:p>
                  </a:txBody>
                  <a:tcPr marL="91425" marR="91425" marT="27425" marB="27425">
                    <a:lnL w="9525" cap="flat" cmpd="sng">
                      <a:solidFill>
                        <a:srgbClr val="AF4B31"/>
                      </a:solidFill>
                      <a:prstDash val="solid"/>
                      <a:round/>
                      <a:headEnd type="none" w="sm" len="sm"/>
                      <a:tailEnd type="none" w="sm" len="sm"/>
                    </a:lnL>
                    <a:lnR w="9525" cap="flat" cmpd="sng">
                      <a:solidFill>
                        <a:srgbClr val="AF4B31"/>
                      </a:solidFill>
                      <a:prstDash val="solid"/>
                      <a:round/>
                      <a:headEnd type="none" w="sm" len="sm"/>
                      <a:tailEnd type="none" w="sm" len="sm"/>
                    </a:lnR>
                    <a:lnT w="9525" cap="flat" cmpd="sng">
                      <a:solidFill>
                        <a:srgbClr val="AF4B31"/>
                      </a:solidFill>
                      <a:prstDash val="solid"/>
                      <a:round/>
                      <a:headEnd type="none" w="sm" len="sm"/>
                      <a:tailEnd type="none" w="sm" len="sm"/>
                    </a:lnT>
                    <a:lnB w="9525" cap="flat" cmpd="sng">
                      <a:solidFill>
                        <a:srgbClr val="AF4B31"/>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a:latin typeface="Open Sans"/>
                          <a:ea typeface="Open Sans"/>
                          <a:cs typeface="Open Sans"/>
                          <a:sym typeface="Open Sans"/>
                        </a:rPr>
                        <a:t>Closing &amp; Goal Setting </a:t>
                      </a:r>
                      <a:endParaRPr>
                        <a:latin typeface="Open Sans"/>
                        <a:ea typeface="Open Sans"/>
                        <a:cs typeface="Open Sans"/>
                        <a:sym typeface="Open Sans"/>
                      </a:endParaRPr>
                    </a:p>
                  </a:txBody>
                  <a:tcPr marL="91425" marR="91425" marT="27425" marB="27425">
                    <a:lnL w="9525" cap="flat" cmpd="sng">
                      <a:solidFill>
                        <a:srgbClr val="AF4B31"/>
                      </a:solidFill>
                      <a:prstDash val="solid"/>
                      <a:round/>
                      <a:headEnd type="none" w="sm" len="sm"/>
                      <a:tailEnd type="none" w="sm" len="sm"/>
                    </a:lnL>
                    <a:lnR w="9525" cap="flat" cmpd="sng">
                      <a:solidFill>
                        <a:srgbClr val="AF4B31"/>
                      </a:solidFill>
                      <a:prstDash val="solid"/>
                      <a:round/>
                      <a:headEnd type="none" w="sm" len="sm"/>
                      <a:tailEnd type="none" w="sm" len="sm"/>
                    </a:lnR>
                    <a:lnT w="9525" cap="flat" cmpd="sng">
                      <a:solidFill>
                        <a:srgbClr val="AF4B31"/>
                      </a:solidFill>
                      <a:prstDash val="solid"/>
                      <a:round/>
                      <a:headEnd type="none" w="sm" len="sm"/>
                      <a:tailEnd type="none" w="sm" len="sm"/>
                    </a:lnT>
                    <a:lnB w="9525" cap="flat" cmpd="sng">
                      <a:solidFill>
                        <a:srgbClr val="AF4B31"/>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a:latin typeface="Open Sans"/>
                          <a:ea typeface="Open Sans"/>
                          <a:cs typeface="Open Sans"/>
                          <a:sym typeface="Open Sans"/>
                        </a:rPr>
                        <a:t>To reflect on today’s learning and set a personal goal. </a:t>
                      </a:r>
                      <a:endParaRPr>
                        <a:latin typeface="Open Sans"/>
                        <a:ea typeface="Open Sans"/>
                        <a:cs typeface="Open Sans"/>
                        <a:sym typeface="Open Sans"/>
                      </a:endParaRPr>
                    </a:p>
                  </a:txBody>
                  <a:tcPr marL="91425" marR="91425" marT="27425" marB="27425">
                    <a:lnL w="9525" cap="flat" cmpd="sng">
                      <a:solidFill>
                        <a:srgbClr val="AF4B31"/>
                      </a:solidFill>
                      <a:prstDash val="solid"/>
                      <a:round/>
                      <a:headEnd type="none" w="sm" len="sm"/>
                      <a:tailEnd type="none" w="sm" len="sm"/>
                    </a:lnL>
                    <a:lnR w="9525" cap="flat" cmpd="sng">
                      <a:solidFill>
                        <a:srgbClr val="AF4B31"/>
                      </a:solidFill>
                      <a:prstDash val="solid"/>
                      <a:round/>
                      <a:headEnd type="none" w="sm" len="sm"/>
                      <a:tailEnd type="none" w="sm" len="sm"/>
                    </a:lnR>
                    <a:lnT w="9525" cap="flat" cmpd="sng">
                      <a:solidFill>
                        <a:srgbClr val="AF4B31"/>
                      </a:solidFill>
                      <a:prstDash val="solid"/>
                      <a:round/>
                      <a:headEnd type="none" w="sm" len="sm"/>
                      <a:tailEnd type="none" w="sm" len="sm"/>
                    </a:lnT>
                    <a:lnB w="9525" cap="flat" cmpd="sng">
                      <a:solidFill>
                        <a:srgbClr val="AF4B31"/>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endParaRPr>
                        <a:latin typeface="Open Sans"/>
                        <a:ea typeface="Open Sans"/>
                        <a:cs typeface="Open Sans"/>
                        <a:sym typeface="Open Sans"/>
                      </a:endParaRPr>
                    </a:p>
                  </a:txBody>
                  <a:tcPr marL="91425" marR="91425" marT="27425" marB="27425">
                    <a:lnL w="9525" cap="flat" cmpd="sng">
                      <a:solidFill>
                        <a:srgbClr val="AF4B31"/>
                      </a:solidFill>
                      <a:prstDash val="solid"/>
                      <a:round/>
                      <a:headEnd type="none" w="sm" len="sm"/>
                      <a:tailEnd type="none" w="sm" len="sm"/>
                    </a:lnL>
                    <a:lnR w="9525" cap="flat" cmpd="sng">
                      <a:solidFill>
                        <a:srgbClr val="AF4B31"/>
                      </a:solidFill>
                      <a:prstDash val="solid"/>
                      <a:round/>
                      <a:headEnd type="none" w="sm" len="sm"/>
                      <a:tailEnd type="none" w="sm" len="sm"/>
                    </a:lnR>
                    <a:lnT w="9525" cap="flat" cmpd="sng">
                      <a:solidFill>
                        <a:srgbClr val="AF4B31"/>
                      </a:solidFill>
                      <a:prstDash val="solid"/>
                      <a:round/>
                      <a:headEnd type="none" w="sm" len="sm"/>
                      <a:tailEnd type="none" w="sm" len="sm"/>
                    </a:lnT>
                    <a:lnB w="9525" cap="flat" cmpd="sng">
                      <a:solidFill>
                        <a:srgbClr val="AF4B31"/>
                      </a:solidFill>
                      <a:prstDash val="solid"/>
                      <a:round/>
                      <a:headEnd type="none" w="sm" len="sm"/>
                      <a:tailEnd type="none" w="sm" len="sm"/>
                    </a:lnB>
                    <a:solidFill>
                      <a:schemeClr val="lt2"/>
                    </a:solidFill>
                  </a:tcPr>
                </a:tc>
                <a:extLst>
                  <a:ext uri="{0D108BD9-81ED-4DB2-BD59-A6C34878D82A}">
                    <a16:rowId xmlns:a16="http://schemas.microsoft.com/office/drawing/2014/main" val="10011"/>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DFE9FB"/>
            </a:gs>
            <a:gs pos="100000">
              <a:srgbClr val="6E9BE7"/>
            </a:gs>
          </a:gsLst>
          <a:lin ang="5400012" scaled="0"/>
        </a:gradFill>
        <a:effectLst/>
      </p:bgPr>
    </p:bg>
    <p:spTree>
      <p:nvGrpSpPr>
        <p:cNvPr id="1" name="Shape 3666"/>
        <p:cNvGrpSpPr/>
        <p:nvPr/>
      </p:nvGrpSpPr>
      <p:grpSpPr>
        <a:xfrm>
          <a:off x="0" y="0"/>
          <a:ext cx="0" cy="0"/>
          <a:chOff x="0" y="0"/>
          <a:chExt cx="0" cy="0"/>
        </a:xfrm>
      </p:grpSpPr>
      <p:sp>
        <p:nvSpPr>
          <p:cNvPr id="3667" name="Google Shape;3667;p39"/>
          <p:cNvSpPr/>
          <p:nvPr/>
        </p:nvSpPr>
        <p:spPr>
          <a:xfrm>
            <a:off x="1082725" y="746825"/>
            <a:ext cx="6988200" cy="3642000"/>
          </a:xfrm>
          <a:prstGeom prst="roundRect">
            <a:avLst>
              <a:gd name="adj" fmla="val 50000"/>
            </a:avLst>
          </a:pr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39"/>
          <p:cNvSpPr txBox="1"/>
          <p:nvPr/>
        </p:nvSpPr>
        <p:spPr>
          <a:xfrm>
            <a:off x="2595625" y="3640100"/>
            <a:ext cx="4562100" cy="101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700" b="1">
                <a:solidFill>
                  <a:schemeClr val="dk1"/>
                </a:solidFill>
                <a:latin typeface="DM Sans"/>
                <a:ea typeface="DM Sans"/>
                <a:cs typeface="DM Sans"/>
                <a:sym typeface="DM Sans"/>
              </a:rPr>
              <a:t>Let’s take a closer look.</a:t>
            </a:r>
            <a:endParaRPr sz="2700" b="1">
              <a:solidFill>
                <a:schemeClr val="dk1"/>
              </a:solidFill>
              <a:latin typeface="DM Sans"/>
              <a:ea typeface="DM Sans"/>
              <a:cs typeface="DM Sans"/>
              <a:sym typeface="DM Sans"/>
            </a:endParaRPr>
          </a:p>
        </p:txBody>
      </p:sp>
      <p:sp>
        <p:nvSpPr>
          <p:cNvPr id="3669" name="Google Shape;3669;p39"/>
          <p:cNvSpPr txBox="1"/>
          <p:nvPr/>
        </p:nvSpPr>
        <p:spPr>
          <a:xfrm>
            <a:off x="2223975" y="2207200"/>
            <a:ext cx="9002700" cy="1293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500">
                <a:solidFill>
                  <a:srgbClr val="AF4B31"/>
                </a:solidFill>
                <a:latin typeface="Calistoga"/>
                <a:ea typeface="Calistoga"/>
                <a:cs typeface="Calistoga"/>
                <a:sym typeface="Calistoga"/>
              </a:rPr>
              <a:t>District End of Unit Assessment</a:t>
            </a:r>
            <a:endParaRPr sz="4500">
              <a:solidFill>
                <a:srgbClr val="AF4B31"/>
              </a:solidFill>
              <a:latin typeface="Calistoga"/>
              <a:ea typeface="Calistoga"/>
              <a:cs typeface="Calistoga"/>
              <a:sym typeface="Calistoga"/>
            </a:endParaRPr>
          </a:p>
        </p:txBody>
      </p:sp>
      <p:sp>
        <p:nvSpPr>
          <p:cNvPr id="3670" name="Google Shape;3670;p39"/>
          <p:cNvSpPr/>
          <p:nvPr/>
        </p:nvSpPr>
        <p:spPr>
          <a:xfrm>
            <a:off x="713400" y="2448404"/>
            <a:ext cx="959100" cy="959100"/>
          </a:xfrm>
          <a:prstGeom prst="ellipse">
            <a:avLst/>
          </a:prstGeom>
          <a:solidFill>
            <a:srgbClr val="FBC5A9">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71" name="Google Shape;3671;p39"/>
          <p:cNvGrpSpPr/>
          <p:nvPr/>
        </p:nvGrpSpPr>
        <p:grpSpPr>
          <a:xfrm>
            <a:off x="7157850" y="3640088"/>
            <a:ext cx="959175" cy="162000"/>
            <a:chOff x="447675" y="1666875"/>
            <a:chExt cx="959175" cy="162000"/>
          </a:xfrm>
        </p:grpSpPr>
        <p:sp>
          <p:nvSpPr>
            <p:cNvPr id="3672" name="Google Shape;3672;p39"/>
            <p:cNvSpPr/>
            <p:nvPr/>
          </p:nvSpPr>
          <p:spPr>
            <a:xfrm>
              <a:off x="447675" y="1666875"/>
              <a:ext cx="162000" cy="162000"/>
            </a:xfrm>
            <a:prstGeom prst="ellipse">
              <a:avLst/>
            </a:prstGeom>
            <a:noFill/>
            <a:ln w="9525" cap="flat" cmpd="sng">
              <a:solidFill>
                <a:srgbClr val="AF4B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39"/>
            <p:cNvSpPr/>
            <p:nvPr/>
          </p:nvSpPr>
          <p:spPr>
            <a:xfrm>
              <a:off x="713400" y="1666875"/>
              <a:ext cx="162000" cy="162000"/>
            </a:xfrm>
            <a:prstGeom prst="ellipse">
              <a:avLst/>
            </a:prstGeom>
            <a:noFill/>
            <a:ln w="9525" cap="flat" cmpd="sng">
              <a:solidFill>
                <a:srgbClr val="AF4B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39"/>
            <p:cNvSpPr/>
            <p:nvPr/>
          </p:nvSpPr>
          <p:spPr>
            <a:xfrm>
              <a:off x="979125" y="1666875"/>
              <a:ext cx="162000" cy="162000"/>
            </a:xfrm>
            <a:prstGeom prst="ellipse">
              <a:avLst/>
            </a:prstGeom>
            <a:noFill/>
            <a:ln w="9525" cap="flat" cmpd="sng">
              <a:solidFill>
                <a:srgbClr val="AF4B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39"/>
            <p:cNvSpPr/>
            <p:nvPr/>
          </p:nvSpPr>
          <p:spPr>
            <a:xfrm>
              <a:off x="1244850" y="1666875"/>
              <a:ext cx="162000" cy="162000"/>
            </a:xfrm>
            <a:prstGeom prst="ellipse">
              <a:avLst/>
            </a:prstGeom>
            <a:noFill/>
            <a:ln w="9525" cap="flat" cmpd="sng">
              <a:solidFill>
                <a:srgbClr val="AF4B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76" name="Google Shape;3676;p39"/>
          <p:cNvGrpSpPr/>
          <p:nvPr/>
        </p:nvGrpSpPr>
        <p:grpSpPr>
          <a:xfrm>
            <a:off x="1244775" y="1425263"/>
            <a:ext cx="427725" cy="162000"/>
            <a:chOff x="979125" y="1666875"/>
            <a:chExt cx="427725" cy="162000"/>
          </a:xfrm>
        </p:grpSpPr>
        <p:sp>
          <p:nvSpPr>
            <p:cNvPr id="3677" name="Google Shape;3677;p39"/>
            <p:cNvSpPr/>
            <p:nvPr/>
          </p:nvSpPr>
          <p:spPr>
            <a:xfrm>
              <a:off x="979125" y="1666875"/>
              <a:ext cx="162000" cy="162000"/>
            </a:xfrm>
            <a:prstGeom prst="ellipse">
              <a:avLst/>
            </a:prstGeom>
            <a:noFill/>
            <a:ln w="9525" cap="flat" cmpd="sng">
              <a:solidFill>
                <a:srgbClr val="AF4B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39"/>
            <p:cNvSpPr/>
            <p:nvPr/>
          </p:nvSpPr>
          <p:spPr>
            <a:xfrm>
              <a:off x="1244850" y="1666875"/>
              <a:ext cx="162000" cy="162000"/>
            </a:xfrm>
            <a:prstGeom prst="ellipse">
              <a:avLst/>
            </a:prstGeom>
            <a:noFill/>
            <a:ln w="9525" cap="flat" cmpd="sng">
              <a:solidFill>
                <a:srgbClr val="AF4B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679" name="Google Shape;3679;p39"/>
          <p:cNvPicPr preferRelativeResize="0"/>
          <p:nvPr/>
        </p:nvPicPr>
        <p:blipFill>
          <a:blip r:embed="rId3">
            <a:alphaModFix/>
          </a:blip>
          <a:stretch>
            <a:fillRect/>
          </a:stretch>
        </p:blipFill>
        <p:spPr>
          <a:xfrm>
            <a:off x="-1" y="389912"/>
            <a:ext cx="2431225" cy="60781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83"/>
        <p:cNvGrpSpPr/>
        <p:nvPr/>
      </p:nvGrpSpPr>
      <p:grpSpPr>
        <a:xfrm>
          <a:off x="0" y="0"/>
          <a:ext cx="0" cy="0"/>
          <a:chOff x="0" y="0"/>
          <a:chExt cx="0" cy="0"/>
        </a:xfrm>
      </p:grpSpPr>
      <p:sp>
        <p:nvSpPr>
          <p:cNvPr id="3684" name="Google Shape;3684;p40"/>
          <p:cNvSpPr txBox="1"/>
          <p:nvPr/>
        </p:nvSpPr>
        <p:spPr>
          <a:xfrm>
            <a:off x="3622775" y="0"/>
            <a:ext cx="5628000" cy="119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5900">
                <a:latin typeface="DM Sans"/>
                <a:ea typeface="DM Sans"/>
                <a:cs typeface="DM Sans"/>
                <a:sym typeface="DM Sans"/>
              </a:rPr>
              <a:t>Unit 3 blueprint</a:t>
            </a:r>
            <a:endParaRPr sz="5900">
              <a:latin typeface="DM Sans"/>
              <a:ea typeface="DM Sans"/>
              <a:cs typeface="DM Sans"/>
              <a:sym typeface="DM Sans"/>
            </a:endParaRPr>
          </a:p>
        </p:txBody>
      </p:sp>
      <p:pic>
        <p:nvPicPr>
          <p:cNvPr id="3685" name="Google Shape;3685;p40"/>
          <p:cNvPicPr preferRelativeResize="0"/>
          <p:nvPr/>
        </p:nvPicPr>
        <p:blipFill>
          <a:blip r:embed="rId3">
            <a:alphaModFix/>
          </a:blip>
          <a:stretch>
            <a:fillRect/>
          </a:stretch>
        </p:blipFill>
        <p:spPr>
          <a:xfrm>
            <a:off x="0" y="910750"/>
            <a:ext cx="5343174" cy="5794851"/>
          </a:xfrm>
          <a:prstGeom prst="rect">
            <a:avLst/>
          </a:prstGeom>
          <a:noFill/>
          <a:ln>
            <a:noFill/>
          </a:ln>
        </p:spPr>
      </p:pic>
      <p:sp>
        <p:nvSpPr>
          <p:cNvPr id="3686" name="Google Shape;3686;p40"/>
          <p:cNvSpPr txBox="1"/>
          <p:nvPr/>
        </p:nvSpPr>
        <p:spPr>
          <a:xfrm>
            <a:off x="5281275" y="1017900"/>
            <a:ext cx="6812100" cy="3423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500" b="1">
                <a:solidFill>
                  <a:schemeClr val="hlink"/>
                </a:solidFill>
                <a:latin typeface="Calibri"/>
                <a:ea typeface="Calibri"/>
                <a:cs typeface="Calibri"/>
                <a:sym typeface="Calibri"/>
              </a:rPr>
              <a:t>6.4B Historically</a:t>
            </a:r>
            <a:endParaRPr sz="2500" b="1">
              <a:solidFill>
                <a:schemeClr val="hlink"/>
              </a:solidFill>
              <a:latin typeface="Calibri"/>
              <a:ea typeface="Calibri"/>
              <a:cs typeface="Calibri"/>
              <a:sym typeface="Calibri"/>
            </a:endParaRPr>
          </a:p>
          <a:p>
            <a:pPr marL="0" lvl="0" indent="0" algn="l" rtl="0">
              <a:lnSpc>
                <a:spcPct val="115000"/>
              </a:lnSpc>
              <a:spcBef>
                <a:spcPts val="0"/>
              </a:spcBef>
              <a:spcAft>
                <a:spcPts val="0"/>
              </a:spcAft>
              <a:buClr>
                <a:schemeClr val="hlink"/>
              </a:buClr>
              <a:buSzPts val="1100"/>
              <a:buFont typeface="Arial"/>
              <a:buNone/>
            </a:pPr>
            <a:r>
              <a:rPr lang="en" sz="2300">
                <a:solidFill>
                  <a:schemeClr val="hlink"/>
                </a:solidFill>
                <a:latin typeface="Calibri"/>
                <a:ea typeface="Calibri"/>
                <a:cs typeface="Calibri"/>
                <a:sym typeface="Calibri"/>
              </a:rPr>
              <a:t>Predictions- 2023, 2023(w/ total), 2021, 2019, 2019 (w/total), 2018, 2017, 2016, 2016 ( w/ total) </a:t>
            </a:r>
            <a:endParaRPr sz="2300">
              <a:solidFill>
                <a:schemeClr val="hlink"/>
              </a:solidFill>
              <a:latin typeface="Calibri"/>
              <a:ea typeface="Calibri"/>
              <a:cs typeface="Calibri"/>
              <a:sym typeface="Calibri"/>
            </a:endParaRPr>
          </a:p>
          <a:p>
            <a:pPr marL="0" lvl="0" indent="457200" algn="l" rtl="0">
              <a:lnSpc>
                <a:spcPct val="115000"/>
              </a:lnSpc>
              <a:spcBef>
                <a:spcPts val="0"/>
              </a:spcBef>
              <a:spcAft>
                <a:spcPts val="0"/>
              </a:spcAft>
              <a:buClr>
                <a:schemeClr val="hlink"/>
              </a:buClr>
              <a:buSzPts val="1100"/>
              <a:buFont typeface="Arial"/>
              <a:buNone/>
            </a:pPr>
            <a:r>
              <a:rPr lang="en" sz="2300">
                <a:solidFill>
                  <a:schemeClr val="hlink"/>
                </a:solidFill>
                <a:latin typeface="Calibri"/>
                <a:ea typeface="Calibri"/>
                <a:cs typeface="Calibri"/>
                <a:sym typeface="Calibri"/>
              </a:rPr>
              <a:t>(predictions tested 9 times)</a:t>
            </a:r>
            <a:endParaRPr sz="2300">
              <a:solidFill>
                <a:schemeClr val="hlink"/>
              </a:solidFill>
              <a:latin typeface="Calibri"/>
              <a:ea typeface="Calibri"/>
              <a:cs typeface="Calibri"/>
              <a:sym typeface="Calibri"/>
            </a:endParaRPr>
          </a:p>
          <a:p>
            <a:pPr marL="0" lvl="0" indent="457200" algn="l" rtl="0">
              <a:lnSpc>
                <a:spcPct val="115000"/>
              </a:lnSpc>
              <a:spcBef>
                <a:spcPts val="0"/>
              </a:spcBef>
              <a:spcAft>
                <a:spcPts val="0"/>
              </a:spcAft>
              <a:buClr>
                <a:schemeClr val="hlink"/>
              </a:buClr>
              <a:buSzPts val="1100"/>
              <a:buFont typeface="Arial"/>
              <a:buNone/>
            </a:pPr>
            <a:r>
              <a:rPr lang="en" sz="2300">
                <a:solidFill>
                  <a:schemeClr val="hlink"/>
                </a:solidFill>
                <a:latin typeface="Calibri"/>
                <a:ea typeface="Calibri"/>
                <a:cs typeface="Calibri"/>
                <a:sym typeface="Calibri"/>
              </a:rPr>
              <a:t>“Total” is part of the solution process-  3 times</a:t>
            </a:r>
            <a:endParaRPr sz="2300">
              <a:solidFill>
                <a:schemeClr val="hlink"/>
              </a:solidFill>
              <a:latin typeface="Calibri"/>
              <a:ea typeface="Calibri"/>
              <a:cs typeface="Calibri"/>
              <a:sym typeface="Calibri"/>
            </a:endParaRPr>
          </a:p>
          <a:p>
            <a:pPr marL="0" lvl="0" indent="457200" algn="l" rtl="0">
              <a:lnSpc>
                <a:spcPct val="115000"/>
              </a:lnSpc>
              <a:spcBef>
                <a:spcPts val="0"/>
              </a:spcBef>
              <a:spcAft>
                <a:spcPts val="0"/>
              </a:spcAft>
              <a:buNone/>
            </a:pPr>
            <a:r>
              <a:rPr lang="en" sz="2300">
                <a:solidFill>
                  <a:schemeClr val="hlink"/>
                </a:solidFill>
                <a:latin typeface="Calibri"/>
                <a:ea typeface="Calibri"/>
                <a:cs typeface="Calibri"/>
                <a:sym typeface="Calibri"/>
              </a:rPr>
              <a:t>Data was in a table 2023, 2021, 2021, 2018, 2016, </a:t>
            </a:r>
            <a:endParaRPr sz="2300">
              <a:solidFill>
                <a:schemeClr val="hlink"/>
              </a:solidFill>
              <a:latin typeface="Calibri"/>
              <a:ea typeface="Calibri"/>
              <a:cs typeface="Calibri"/>
              <a:sym typeface="Calibri"/>
            </a:endParaRPr>
          </a:p>
          <a:p>
            <a:pPr marL="0" lvl="0" indent="457200" algn="l" rtl="0">
              <a:lnSpc>
                <a:spcPct val="115000"/>
              </a:lnSpc>
              <a:spcBef>
                <a:spcPts val="0"/>
              </a:spcBef>
              <a:spcAft>
                <a:spcPts val="0"/>
              </a:spcAft>
              <a:buClr>
                <a:schemeClr val="hlink"/>
              </a:buClr>
              <a:buSzPts val="1100"/>
              <a:buFont typeface="Arial"/>
              <a:buNone/>
            </a:pPr>
            <a:r>
              <a:rPr lang="en" sz="2300">
                <a:solidFill>
                  <a:schemeClr val="hlink"/>
                </a:solidFill>
                <a:latin typeface="Calibri"/>
                <a:ea typeface="Calibri"/>
                <a:cs typeface="Calibri"/>
                <a:sym typeface="Calibri"/>
              </a:rPr>
              <a:t>        -5 times</a:t>
            </a:r>
            <a:endParaRPr sz="2300">
              <a:solidFill>
                <a:schemeClr val="hlink"/>
              </a:solidFill>
              <a:latin typeface="Calibri"/>
              <a:ea typeface="Calibri"/>
              <a:cs typeface="Calibri"/>
              <a:sym typeface="Calibri"/>
            </a:endParaRPr>
          </a:p>
          <a:p>
            <a:pPr marL="0" lvl="0" indent="0" algn="l" rtl="0">
              <a:lnSpc>
                <a:spcPct val="115000"/>
              </a:lnSpc>
              <a:spcBef>
                <a:spcPts val="0"/>
              </a:spcBef>
              <a:spcAft>
                <a:spcPts val="0"/>
              </a:spcAft>
              <a:buClr>
                <a:schemeClr val="hlink"/>
              </a:buClr>
              <a:buSzPts val="1100"/>
              <a:buFont typeface="Arial"/>
              <a:buNone/>
            </a:pPr>
            <a:r>
              <a:rPr lang="en" sz="2300">
                <a:solidFill>
                  <a:schemeClr val="hlink"/>
                </a:solidFill>
                <a:latin typeface="Calibri"/>
                <a:ea typeface="Calibri"/>
                <a:cs typeface="Calibri"/>
                <a:sym typeface="Calibri"/>
              </a:rPr>
              <a:t>Comparisons: 2022, 2022, 2021, 2017, (4 total quest.)</a:t>
            </a:r>
            <a:endParaRPr sz="2600">
              <a:latin typeface="DM Sans"/>
              <a:ea typeface="DM Sans"/>
              <a:cs typeface="DM Sans"/>
              <a:sym typeface="DM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90"/>
        <p:cNvGrpSpPr/>
        <p:nvPr/>
      </p:nvGrpSpPr>
      <p:grpSpPr>
        <a:xfrm>
          <a:off x="0" y="0"/>
          <a:ext cx="0" cy="0"/>
          <a:chOff x="0" y="0"/>
          <a:chExt cx="0" cy="0"/>
        </a:xfrm>
      </p:grpSpPr>
      <p:sp>
        <p:nvSpPr>
          <p:cNvPr id="3691" name="Google Shape;3691;p41"/>
          <p:cNvSpPr/>
          <p:nvPr/>
        </p:nvSpPr>
        <p:spPr>
          <a:xfrm>
            <a:off x="0" y="0"/>
            <a:ext cx="1707178" cy="1553475"/>
          </a:xfrm>
          <a:custGeom>
            <a:avLst/>
            <a:gdLst/>
            <a:ahLst/>
            <a:cxnLst/>
            <a:rect l="l" t="t" r="r" b="b"/>
            <a:pathLst>
              <a:path w="1707178" h="1553475" extrusionOk="0">
                <a:moveTo>
                  <a:pt x="0" y="0"/>
                </a:moveTo>
                <a:lnTo>
                  <a:pt x="0" y="1501231"/>
                </a:lnTo>
                <a:cubicBezTo>
                  <a:pt x="111032" y="1538950"/>
                  <a:pt x="225786" y="1557568"/>
                  <a:pt x="342817" y="1552719"/>
                </a:cubicBezTo>
                <a:cubicBezTo>
                  <a:pt x="1157835" y="1518938"/>
                  <a:pt x="1536385" y="928099"/>
                  <a:pt x="1702155" y="37463"/>
                </a:cubicBezTo>
                <a:cubicBezTo>
                  <a:pt x="1704473" y="25009"/>
                  <a:pt x="1706060" y="12488"/>
                  <a:pt x="1707178" y="0"/>
                </a:cubicBezTo>
                <a:lnTo>
                  <a:pt x="0"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92" name="Google Shape;3692;p41"/>
          <p:cNvSpPr/>
          <p:nvPr/>
        </p:nvSpPr>
        <p:spPr>
          <a:xfrm>
            <a:off x="8152218" y="3131989"/>
            <a:ext cx="4039782" cy="3726011"/>
          </a:xfrm>
          <a:custGeom>
            <a:avLst/>
            <a:gdLst/>
            <a:ahLst/>
            <a:cxnLst/>
            <a:rect l="l" t="t" r="r" b="b"/>
            <a:pathLst>
              <a:path w="4039782" h="3726011" extrusionOk="0">
                <a:moveTo>
                  <a:pt x="1826739" y="61"/>
                </a:moveTo>
                <a:cubicBezTo>
                  <a:pt x="1284602" y="3725"/>
                  <a:pt x="812491" y="171973"/>
                  <a:pt x="464843" y="577700"/>
                </a:cubicBezTo>
                <a:cubicBezTo>
                  <a:pt x="-160032" y="1306959"/>
                  <a:pt x="-101960" y="2569126"/>
                  <a:pt x="325821" y="3726011"/>
                </a:cubicBezTo>
                <a:lnTo>
                  <a:pt x="4039783" y="3726011"/>
                </a:lnTo>
                <a:lnTo>
                  <a:pt x="4039783" y="596747"/>
                </a:lnTo>
                <a:cubicBezTo>
                  <a:pt x="3263905" y="239750"/>
                  <a:pt x="2492514" y="-4439"/>
                  <a:pt x="1826739" y="6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93" name="Google Shape;3693;p41"/>
          <p:cNvSpPr txBox="1"/>
          <p:nvPr/>
        </p:nvSpPr>
        <p:spPr>
          <a:xfrm>
            <a:off x="2122059" y="64025"/>
            <a:ext cx="7933800" cy="62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400">
                <a:solidFill>
                  <a:srgbClr val="AF4B31"/>
                </a:solidFill>
                <a:latin typeface="Calistoga"/>
                <a:ea typeface="Calistoga"/>
                <a:cs typeface="Calistoga"/>
                <a:sym typeface="Calistoga"/>
              </a:rPr>
              <a:t>District End of Unit Assessment</a:t>
            </a:r>
            <a:endParaRPr sz="3400">
              <a:solidFill>
                <a:srgbClr val="AF4B31"/>
              </a:solidFill>
              <a:latin typeface="Calistoga"/>
              <a:ea typeface="Calistoga"/>
              <a:cs typeface="Calistoga"/>
              <a:sym typeface="Calistoga"/>
            </a:endParaRPr>
          </a:p>
        </p:txBody>
      </p:sp>
      <p:sp>
        <p:nvSpPr>
          <p:cNvPr id="3694" name="Google Shape;3694;p41"/>
          <p:cNvSpPr txBox="1"/>
          <p:nvPr/>
        </p:nvSpPr>
        <p:spPr>
          <a:xfrm>
            <a:off x="121650" y="789000"/>
            <a:ext cx="11934600" cy="5866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600">
                <a:solidFill>
                  <a:srgbClr val="47000B"/>
                </a:solidFill>
                <a:latin typeface="DM Sans"/>
                <a:ea typeface="DM Sans"/>
                <a:cs typeface="DM Sans"/>
                <a:sym typeface="DM Sans"/>
              </a:rPr>
              <a:t>In the </a:t>
            </a:r>
            <a:r>
              <a:rPr lang="en" sz="3600" b="1">
                <a:solidFill>
                  <a:srgbClr val="47000B"/>
                </a:solidFill>
                <a:latin typeface="DM Sans"/>
                <a:ea typeface="DM Sans"/>
                <a:cs typeface="DM Sans"/>
                <a:sym typeface="DM Sans"/>
              </a:rPr>
              <a:t>preview mode</a:t>
            </a:r>
            <a:r>
              <a:rPr lang="en" sz="3600">
                <a:solidFill>
                  <a:srgbClr val="47000B"/>
                </a:solidFill>
                <a:latin typeface="DM Sans"/>
                <a:ea typeface="DM Sans"/>
                <a:cs typeface="DM Sans"/>
                <a:sym typeface="DM Sans"/>
              </a:rPr>
              <a:t>, take the DEUA.</a:t>
            </a:r>
            <a:endParaRPr sz="3600">
              <a:solidFill>
                <a:srgbClr val="47000B"/>
              </a:solidFill>
              <a:latin typeface="DM Sans"/>
              <a:ea typeface="DM Sans"/>
              <a:cs typeface="DM Sans"/>
              <a:sym typeface="DM Sans"/>
            </a:endParaRPr>
          </a:p>
          <a:p>
            <a:pPr marL="457200" lvl="0" indent="0" algn="l" rtl="0">
              <a:lnSpc>
                <a:spcPct val="115000"/>
              </a:lnSpc>
              <a:spcBef>
                <a:spcPts val="1600"/>
              </a:spcBef>
              <a:spcAft>
                <a:spcPts val="0"/>
              </a:spcAft>
              <a:buNone/>
            </a:pPr>
            <a:r>
              <a:rPr lang="en" sz="3600" b="1">
                <a:solidFill>
                  <a:srgbClr val="47000B"/>
                </a:solidFill>
                <a:latin typeface="DM Sans"/>
                <a:ea typeface="DM Sans"/>
                <a:cs typeface="DM Sans"/>
                <a:sym typeface="DM Sans"/>
              </a:rPr>
              <a:t>Before you begin: </a:t>
            </a:r>
            <a:endParaRPr sz="3600" b="1">
              <a:solidFill>
                <a:srgbClr val="47000B"/>
              </a:solidFill>
              <a:latin typeface="DM Sans"/>
              <a:ea typeface="DM Sans"/>
              <a:cs typeface="DM Sans"/>
              <a:sym typeface="DM Sans"/>
            </a:endParaRPr>
          </a:p>
          <a:p>
            <a:pPr marL="457200" lvl="0" indent="-457200" algn="l" rtl="0">
              <a:lnSpc>
                <a:spcPct val="115000"/>
              </a:lnSpc>
              <a:spcBef>
                <a:spcPts val="1600"/>
              </a:spcBef>
              <a:spcAft>
                <a:spcPts val="0"/>
              </a:spcAft>
              <a:buClr>
                <a:srgbClr val="47000B"/>
              </a:buClr>
              <a:buSzPts val="3600"/>
              <a:buFont typeface="DM Sans"/>
              <a:buAutoNum type="arabicParenR"/>
            </a:pPr>
            <a:r>
              <a:rPr lang="en" sz="3600" b="1">
                <a:solidFill>
                  <a:srgbClr val="47000B"/>
                </a:solidFill>
                <a:latin typeface="DM Sans"/>
                <a:ea typeface="DM Sans"/>
                <a:cs typeface="DM Sans"/>
                <a:sym typeface="DM Sans"/>
              </a:rPr>
              <a:t>Let’s look at the Content Clarifiers</a:t>
            </a:r>
            <a:endParaRPr sz="3600" b="1">
              <a:solidFill>
                <a:srgbClr val="47000B"/>
              </a:solidFill>
              <a:latin typeface="DM Sans"/>
              <a:ea typeface="DM Sans"/>
              <a:cs typeface="DM Sans"/>
              <a:sym typeface="DM Sans"/>
            </a:endParaRPr>
          </a:p>
          <a:p>
            <a:pPr marL="457200" lvl="0" indent="-457200" algn="l" rtl="0">
              <a:lnSpc>
                <a:spcPct val="115000"/>
              </a:lnSpc>
              <a:spcBef>
                <a:spcPts val="0"/>
              </a:spcBef>
              <a:spcAft>
                <a:spcPts val="0"/>
              </a:spcAft>
              <a:buClr>
                <a:srgbClr val="47000B"/>
              </a:buClr>
              <a:buSzPts val="3600"/>
              <a:buFont typeface="DM Sans"/>
              <a:buAutoNum type="arabicParenR"/>
            </a:pPr>
            <a:r>
              <a:rPr lang="en" sz="3600" b="1">
                <a:solidFill>
                  <a:srgbClr val="47000B"/>
                </a:solidFill>
                <a:latin typeface="DM Sans"/>
                <a:ea typeface="DM Sans"/>
                <a:cs typeface="DM Sans"/>
                <a:sym typeface="DM Sans"/>
              </a:rPr>
              <a:t>If you have ear buds, please use them so you can easily listen to the Text to Speech </a:t>
            </a:r>
            <a:endParaRPr sz="3600" b="1">
              <a:solidFill>
                <a:srgbClr val="47000B"/>
              </a:solidFill>
              <a:latin typeface="DM Sans"/>
              <a:ea typeface="DM Sans"/>
              <a:cs typeface="DM Sans"/>
              <a:sym typeface="DM Sans"/>
            </a:endParaRPr>
          </a:p>
          <a:p>
            <a:pPr marL="914400" lvl="0" indent="-457200" algn="l" rtl="0">
              <a:lnSpc>
                <a:spcPct val="115000"/>
              </a:lnSpc>
              <a:spcBef>
                <a:spcPts val="0"/>
              </a:spcBef>
              <a:spcAft>
                <a:spcPts val="0"/>
              </a:spcAft>
              <a:buClr>
                <a:srgbClr val="47000B"/>
              </a:buClr>
              <a:buSzPts val="3600"/>
              <a:buFont typeface="DM Sans"/>
              <a:buChar char="●"/>
            </a:pPr>
            <a:r>
              <a:rPr lang="en" sz="3600" b="1">
                <a:solidFill>
                  <a:srgbClr val="47000B"/>
                </a:solidFill>
                <a:latin typeface="DM Sans"/>
                <a:ea typeface="DM Sans"/>
                <a:cs typeface="DM Sans"/>
                <a:sym typeface="DM Sans"/>
              </a:rPr>
              <a:t>(It has not been corrected on every question)</a:t>
            </a:r>
            <a:endParaRPr sz="3600" b="1">
              <a:solidFill>
                <a:srgbClr val="47000B"/>
              </a:solidFill>
              <a:latin typeface="DM Sans"/>
              <a:ea typeface="DM Sans"/>
              <a:cs typeface="DM Sans"/>
              <a:sym typeface="DM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98"/>
        <p:cNvGrpSpPr/>
        <p:nvPr/>
      </p:nvGrpSpPr>
      <p:grpSpPr>
        <a:xfrm>
          <a:off x="0" y="0"/>
          <a:ext cx="0" cy="0"/>
          <a:chOff x="0" y="0"/>
          <a:chExt cx="0" cy="0"/>
        </a:xfrm>
      </p:grpSpPr>
      <p:sp>
        <p:nvSpPr>
          <p:cNvPr id="3699" name="Google Shape;3699;p42"/>
          <p:cNvSpPr/>
          <p:nvPr/>
        </p:nvSpPr>
        <p:spPr>
          <a:xfrm>
            <a:off x="0" y="0"/>
            <a:ext cx="1707178" cy="1553475"/>
          </a:xfrm>
          <a:custGeom>
            <a:avLst/>
            <a:gdLst/>
            <a:ahLst/>
            <a:cxnLst/>
            <a:rect l="l" t="t" r="r" b="b"/>
            <a:pathLst>
              <a:path w="1707178" h="1553475" extrusionOk="0">
                <a:moveTo>
                  <a:pt x="0" y="0"/>
                </a:moveTo>
                <a:lnTo>
                  <a:pt x="0" y="1501231"/>
                </a:lnTo>
                <a:cubicBezTo>
                  <a:pt x="111032" y="1538950"/>
                  <a:pt x="225786" y="1557568"/>
                  <a:pt x="342817" y="1552719"/>
                </a:cubicBezTo>
                <a:cubicBezTo>
                  <a:pt x="1157835" y="1518938"/>
                  <a:pt x="1536385" y="928099"/>
                  <a:pt x="1702155" y="37463"/>
                </a:cubicBezTo>
                <a:cubicBezTo>
                  <a:pt x="1704473" y="25009"/>
                  <a:pt x="1706060" y="12488"/>
                  <a:pt x="1707178" y="0"/>
                </a:cubicBezTo>
                <a:lnTo>
                  <a:pt x="0"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00" name="Google Shape;3700;p42"/>
          <p:cNvSpPr/>
          <p:nvPr/>
        </p:nvSpPr>
        <p:spPr>
          <a:xfrm>
            <a:off x="8152218" y="3131989"/>
            <a:ext cx="4039782" cy="3726011"/>
          </a:xfrm>
          <a:custGeom>
            <a:avLst/>
            <a:gdLst/>
            <a:ahLst/>
            <a:cxnLst/>
            <a:rect l="l" t="t" r="r" b="b"/>
            <a:pathLst>
              <a:path w="4039782" h="3726011" extrusionOk="0">
                <a:moveTo>
                  <a:pt x="1826739" y="61"/>
                </a:moveTo>
                <a:cubicBezTo>
                  <a:pt x="1284602" y="3725"/>
                  <a:pt x="812491" y="171973"/>
                  <a:pt x="464843" y="577700"/>
                </a:cubicBezTo>
                <a:cubicBezTo>
                  <a:pt x="-160032" y="1306959"/>
                  <a:pt x="-101960" y="2569126"/>
                  <a:pt x="325821" y="3726011"/>
                </a:cubicBezTo>
                <a:lnTo>
                  <a:pt x="4039783" y="3726011"/>
                </a:lnTo>
                <a:lnTo>
                  <a:pt x="4039783" y="596747"/>
                </a:lnTo>
                <a:cubicBezTo>
                  <a:pt x="3263905" y="239750"/>
                  <a:pt x="2492514" y="-4439"/>
                  <a:pt x="1826739" y="6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01" name="Google Shape;3701;p42"/>
          <p:cNvSpPr txBox="1"/>
          <p:nvPr/>
        </p:nvSpPr>
        <p:spPr>
          <a:xfrm>
            <a:off x="2122059" y="64025"/>
            <a:ext cx="7933800" cy="62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400">
                <a:solidFill>
                  <a:srgbClr val="AF4B31"/>
                </a:solidFill>
                <a:latin typeface="Calistoga"/>
                <a:ea typeface="Calistoga"/>
                <a:cs typeface="Calistoga"/>
                <a:sym typeface="Calistoga"/>
              </a:rPr>
              <a:t>District End of Unit Assessment</a:t>
            </a:r>
            <a:endParaRPr sz="3400">
              <a:solidFill>
                <a:srgbClr val="AF4B31"/>
              </a:solidFill>
              <a:latin typeface="Calistoga"/>
              <a:ea typeface="Calistoga"/>
              <a:cs typeface="Calistoga"/>
              <a:sym typeface="Calistoga"/>
            </a:endParaRPr>
          </a:p>
        </p:txBody>
      </p:sp>
      <p:sp>
        <p:nvSpPr>
          <p:cNvPr id="3702" name="Google Shape;3702;p42"/>
          <p:cNvSpPr txBox="1"/>
          <p:nvPr/>
        </p:nvSpPr>
        <p:spPr>
          <a:xfrm>
            <a:off x="121650" y="789000"/>
            <a:ext cx="11934600" cy="5866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600">
                <a:solidFill>
                  <a:srgbClr val="47000B"/>
                </a:solidFill>
                <a:latin typeface="DM Sans"/>
                <a:ea typeface="DM Sans"/>
                <a:cs typeface="DM Sans"/>
                <a:sym typeface="DM Sans"/>
              </a:rPr>
              <a:t>In the </a:t>
            </a:r>
            <a:r>
              <a:rPr lang="en" sz="3600" b="1">
                <a:solidFill>
                  <a:srgbClr val="47000B"/>
                </a:solidFill>
                <a:latin typeface="DM Sans"/>
                <a:ea typeface="DM Sans"/>
                <a:cs typeface="DM Sans"/>
                <a:sym typeface="DM Sans"/>
              </a:rPr>
              <a:t>preview mode</a:t>
            </a:r>
            <a:r>
              <a:rPr lang="en" sz="3600">
                <a:solidFill>
                  <a:srgbClr val="47000B"/>
                </a:solidFill>
                <a:latin typeface="DM Sans"/>
                <a:ea typeface="DM Sans"/>
                <a:cs typeface="DM Sans"/>
                <a:sym typeface="DM Sans"/>
              </a:rPr>
              <a:t>, take the DEUA.</a:t>
            </a:r>
            <a:endParaRPr sz="3600">
              <a:solidFill>
                <a:srgbClr val="47000B"/>
              </a:solidFill>
              <a:latin typeface="DM Sans"/>
              <a:ea typeface="DM Sans"/>
              <a:cs typeface="DM Sans"/>
              <a:sym typeface="DM Sans"/>
            </a:endParaRPr>
          </a:p>
          <a:p>
            <a:pPr marL="0" lvl="0" indent="0" algn="ctr" rtl="0">
              <a:lnSpc>
                <a:spcPct val="115000"/>
              </a:lnSpc>
              <a:spcBef>
                <a:spcPts val="1600"/>
              </a:spcBef>
              <a:spcAft>
                <a:spcPts val="0"/>
              </a:spcAft>
              <a:buNone/>
            </a:pPr>
            <a:r>
              <a:rPr lang="en" sz="3600">
                <a:solidFill>
                  <a:srgbClr val="47000B"/>
                </a:solidFill>
                <a:latin typeface="DM Sans"/>
                <a:ea typeface="DM Sans"/>
                <a:cs typeface="DM Sans"/>
                <a:sym typeface="DM Sans"/>
              </a:rPr>
              <a:t>As you work through the test:</a:t>
            </a:r>
            <a:endParaRPr sz="3600">
              <a:solidFill>
                <a:srgbClr val="47000B"/>
              </a:solidFill>
              <a:latin typeface="DM Sans"/>
              <a:ea typeface="DM Sans"/>
              <a:cs typeface="DM Sans"/>
              <a:sym typeface="DM Sans"/>
            </a:endParaRPr>
          </a:p>
          <a:p>
            <a:pPr marL="457200" lvl="0" indent="-444500" algn="ctr" rtl="0">
              <a:lnSpc>
                <a:spcPct val="115000"/>
              </a:lnSpc>
              <a:spcBef>
                <a:spcPts val="1600"/>
              </a:spcBef>
              <a:spcAft>
                <a:spcPts val="0"/>
              </a:spcAft>
              <a:buClr>
                <a:srgbClr val="47000B"/>
              </a:buClr>
              <a:buSzPts val="3400"/>
              <a:buFont typeface="DM Sans"/>
              <a:buChar char="●"/>
            </a:pPr>
            <a:r>
              <a:rPr lang="en" sz="3400">
                <a:solidFill>
                  <a:srgbClr val="47000B"/>
                </a:solidFill>
                <a:latin typeface="DM Sans"/>
                <a:ea typeface="DM Sans"/>
                <a:cs typeface="DM Sans"/>
                <a:sym typeface="DM Sans"/>
              </a:rPr>
              <a:t>Show your thinking in the same way you would expect students to show their thinking.</a:t>
            </a:r>
            <a:endParaRPr sz="3400">
              <a:solidFill>
                <a:srgbClr val="47000B"/>
              </a:solidFill>
              <a:latin typeface="DM Sans"/>
              <a:ea typeface="DM Sans"/>
              <a:cs typeface="DM Sans"/>
              <a:sym typeface="DM Sans"/>
            </a:endParaRPr>
          </a:p>
          <a:p>
            <a:pPr marL="457200" lvl="0" indent="-444500" algn="ctr" rtl="0">
              <a:lnSpc>
                <a:spcPct val="115000"/>
              </a:lnSpc>
              <a:spcBef>
                <a:spcPts val="1600"/>
              </a:spcBef>
              <a:spcAft>
                <a:spcPts val="0"/>
              </a:spcAft>
              <a:buClr>
                <a:srgbClr val="47000B"/>
              </a:buClr>
              <a:buSzPts val="3400"/>
              <a:buFont typeface="DM Sans"/>
              <a:buChar char="●"/>
            </a:pPr>
            <a:r>
              <a:rPr lang="en" sz="3400">
                <a:solidFill>
                  <a:srgbClr val="47000B"/>
                </a:solidFill>
                <a:latin typeface="DM Sans"/>
                <a:ea typeface="DM Sans"/>
                <a:cs typeface="DM Sans"/>
                <a:sym typeface="DM Sans"/>
              </a:rPr>
              <a:t>View the embedded content clarifiers and consider how they can be utilized during instruction.</a:t>
            </a:r>
            <a:endParaRPr sz="3400">
              <a:solidFill>
                <a:srgbClr val="47000B"/>
              </a:solidFill>
              <a:latin typeface="DM Sans"/>
              <a:ea typeface="DM Sans"/>
              <a:cs typeface="DM Sans"/>
              <a:sym typeface="DM Sans"/>
            </a:endParaRPr>
          </a:p>
          <a:p>
            <a:pPr marL="457200" lvl="0" indent="-444500" algn="ctr" rtl="0">
              <a:lnSpc>
                <a:spcPct val="115000"/>
              </a:lnSpc>
              <a:spcBef>
                <a:spcPts val="1600"/>
              </a:spcBef>
              <a:spcAft>
                <a:spcPts val="1600"/>
              </a:spcAft>
              <a:buClr>
                <a:srgbClr val="47000B"/>
              </a:buClr>
              <a:buSzPts val="3400"/>
              <a:buFont typeface="DM Sans"/>
              <a:buChar char="●"/>
            </a:pPr>
            <a:r>
              <a:rPr lang="en" sz="3400">
                <a:solidFill>
                  <a:srgbClr val="47000B"/>
                </a:solidFill>
                <a:latin typeface="DM Sans"/>
                <a:ea typeface="DM Sans"/>
                <a:cs typeface="DM Sans"/>
                <a:sym typeface="DM Sans"/>
              </a:rPr>
              <a:t>Think about any implications online testing has on your instruction.</a:t>
            </a:r>
            <a:endParaRPr sz="3400">
              <a:solidFill>
                <a:srgbClr val="47000B"/>
              </a:solidFill>
              <a:latin typeface="DM Sans"/>
              <a:ea typeface="DM Sans"/>
              <a:cs typeface="DM Sans"/>
              <a:sym typeface="DM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06"/>
        <p:cNvGrpSpPr/>
        <p:nvPr/>
      </p:nvGrpSpPr>
      <p:grpSpPr>
        <a:xfrm>
          <a:off x="0" y="0"/>
          <a:ext cx="0" cy="0"/>
          <a:chOff x="0" y="0"/>
          <a:chExt cx="0" cy="0"/>
        </a:xfrm>
      </p:grpSpPr>
      <p:sp>
        <p:nvSpPr>
          <p:cNvPr id="3707" name="Google Shape;3707;p43"/>
          <p:cNvSpPr txBox="1"/>
          <p:nvPr/>
        </p:nvSpPr>
        <p:spPr>
          <a:xfrm>
            <a:off x="664918" y="140225"/>
            <a:ext cx="10098000" cy="76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400">
                <a:solidFill>
                  <a:srgbClr val="E57357"/>
                </a:solidFill>
                <a:latin typeface="Calistoga"/>
                <a:ea typeface="Calistoga"/>
                <a:cs typeface="Calistoga"/>
                <a:sym typeface="Calistoga"/>
              </a:rPr>
              <a:t>Instructional Considerations</a:t>
            </a:r>
            <a:endParaRPr sz="3400">
              <a:solidFill>
                <a:srgbClr val="E57357"/>
              </a:solidFill>
              <a:latin typeface="Calistoga"/>
              <a:ea typeface="Calistoga"/>
              <a:cs typeface="Calistoga"/>
              <a:sym typeface="Calistoga"/>
            </a:endParaRPr>
          </a:p>
        </p:txBody>
      </p:sp>
      <p:sp>
        <p:nvSpPr>
          <p:cNvPr id="3708" name="Google Shape;3708;p43"/>
          <p:cNvSpPr txBox="1"/>
          <p:nvPr/>
        </p:nvSpPr>
        <p:spPr>
          <a:xfrm>
            <a:off x="484675" y="1141699"/>
            <a:ext cx="11108100" cy="497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lt1"/>
                </a:solidFill>
                <a:latin typeface="DM Sans"/>
                <a:ea typeface="DM Sans"/>
                <a:cs typeface="DM Sans"/>
                <a:sym typeface="DM Sans"/>
              </a:rPr>
              <a:t>With your neighbor:</a:t>
            </a:r>
            <a:endParaRPr sz="3000">
              <a:solidFill>
                <a:schemeClr val="lt1"/>
              </a:solidFill>
              <a:latin typeface="DM Sans"/>
              <a:ea typeface="DM Sans"/>
              <a:cs typeface="DM Sans"/>
              <a:sym typeface="DM Sans"/>
            </a:endParaRPr>
          </a:p>
          <a:p>
            <a:pPr marL="457200" lvl="0" indent="-419100" algn="l" rtl="0">
              <a:spcBef>
                <a:spcPts val="1000"/>
              </a:spcBef>
              <a:spcAft>
                <a:spcPts val="0"/>
              </a:spcAft>
              <a:buClr>
                <a:schemeClr val="lt1"/>
              </a:buClr>
              <a:buSzPts val="3000"/>
              <a:buFont typeface="DM Sans"/>
              <a:buChar char="●"/>
            </a:pPr>
            <a:r>
              <a:rPr lang="en" sz="3000">
                <a:solidFill>
                  <a:schemeClr val="lt1"/>
                </a:solidFill>
                <a:latin typeface="DM Sans"/>
                <a:ea typeface="DM Sans"/>
                <a:cs typeface="DM Sans"/>
                <a:sym typeface="DM Sans"/>
              </a:rPr>
              <a:t>Discuss any questions that you had while you were working through the assessment.</a:t>
            </a:r>
            <a:endParaRPr sz="3000">
              <a:solidFill>
                <a:schemeClr val="lt1"/>
              </a:solidFill>
              <a:latin typeface="DM Sans"/>
              <a:ea typeface="DM Sans"/>
              <a:cs typeface="DM Sans"/>
              <a:sym typeface="DM Sans"/>
            </a:endParaRPr>
          </a:p>
          <a:p>
            <a:pPr marL="457200" lvl="0" indent="-419100" algn="l" rtl="0">
              <a:spcBef>
                <a:spcPts val="1000"/>
              </a:spcBef>
              <a:spcAft>
                <a:spcPts val="0"/>
              </a:spcAft>
              <a:buClr>
                <a:schemeClr val="lt1"/>
              </a:buClr>
              <a:buSzPts val="3000"/>
              <a:buFont typeface="DM Sans"/>
              <a:buChar char="●"/>
            </a:pPr>
            <a:r>
              <a:rPr lang="en" sz="3000">
                <a:solidFill>
                  <a:schemeClr val="lt1"/>
                </a:solidFill>
                <a:latin typeface="DM Sans"/>
                <a:ea typeface="DM Sans"/>
                <a:cs typeface="DM Sans"/>
                <a:sym typeface="DM Sans"/>
              </a:rPr>
              <a:t>Compare your expectations for student thinking:</a:t>
            </a:r>
            <a:endParaRPr sz="3000">
              <a:solidFill>
                <a:schemeClr val="lt1"/>
              </a:solidFill>
              <a:latin typeface="DM Sans"/>
              <a:ea typeface="DM Sans"/>
              <a:cs typeface="DM Sans"/>
              <a:sym typeface="DM Sans"/>
            </a:endParaRPr>
          </a:p>
          <a:p>
            <a:pPr marL="914400" lvl="1" indent="-406400" algn="l" rtl="0">
              <a:spcBef>
                <a:spcPts val="1000"/>
              </a:spcBef>
              <a:spcAft>
                <a:spcPts val="0"/>
              </a:spcAft>
              <a:buClr>
                <a:schemeClr val="lt1"/>
              </a:buClr>
              <a:buSzPts val="2800"/>
              <a:buFont typeface="DM Sans"/>
              <a:buChar char="○"/>
            </a:pPr>
            <a:r>
              <a:rPr lang="en" sz="2800">
                <a:solidFill>
                  <a:schemeClr val="lt1"/>
                </a:solidFill>
                <a:latin typeface="DM Sans"/>
                <a:ea typeface="DM Sans"/>
                <a:cs typeface="DM Sans"/>
                <a:sym typeface="DM Sans"/>
              </a:rPr>
              <a:t>What other strategies might students use in order to be considered proficient?</a:t>
            </a:r>
            <a:endParaRPr sz="2800">
              <a:solidFill>
                <a:schemeClr val="lt1"/>
              </a:solidFill>
              <a:latin typeface="DM Sans"/>
              <a:ea typeface="DM Sans"/>
              <a:cs typeface="DM Sans"/>
              <a:sym typeface="DM Sans"/>
            </a:endParaRPr>
          </a:p>
          <a:p>
            <a:pPr marL="914400" lvl="1" indent="-406400" algn="l" rtl="0">
              <a:spcBef>
                <a:spcPts val="1000"/>
              </a:spcBef>
              <a:spcAft>
                <a:spcPts val="0"/>
              </a:spcAft>
              <a:buClr>
                <a:schemeClr val="lt1"/>
              </a:buClr>
              <a:buSzPts val="2800"/>
              <a:buFont typeface="DM Sans"/>
              <a:buChar char="○"/>
            </a:pPr>
            <a:r>
              <a:rPr lang="en" sz="2800">
                <a:solidFill>
                  <a:schemeClr val="lt1"/>
                </a:solidFill>
                <a:latin typeface="DM Sans"/>
                <a:ea typeface="DM Sans"/>
                <a:cs typeface="DM Sans"/>
                <a:sym typeface="DM Sans"/>
              </a:rPr>
              <a:t>How do you plan to grade/give credit to students?</a:t>
            </a:r>
            <a:endParaRPr sz="2800">
              <a:solidFill>
                <a:schemeClr val="lt1"/>
              </a:solidFill>
              <a:latin typeface="DM Sans"/>
              <a:ea typeface="DM Sans"/>
              <a:cs typeface="DM Sans"/>
              <a:sym typeface="DM Sans"/>
            </a:endParaRPr>
          </a:p>
          <a:p>
            <a:pPr marL="914400" lvl="1" indent="-406400" algn="l" rtl="0">
              <a:spcBef>
                <a:spcPts val="1000"/>
              </a:spcBef>
              <a:spcAft>
                <a:spcPts val="0"/>
              </a:spcAft>
              <a:buClr>
                <a:schemeClr val="lt1"/>
              </a:buClr>
              <a:buSzPts val="2800"/>
              <a:buFont typeface="DM Sans"/>
              <a:buChar char="○"/>
            </a:pPr>
            <a:r>
              <a:rPr lang="en" sz="2800">
                <a:solidFill>
                  <a:schemeClr val="lt1"/>
                </a:solidFill>
                <a:latin typeface="DM Sans"/>
                <a:ea typeface="DM Sans"/>
                <a:cs typeface="DM Sans"/>
                <a:sym typeface="DM Sans"/>
              </a:rPr>
              <a:t>What other student expectations do you have? (test taking skills, use of accommodations, etc.)</a:t>
            </a:r>
            <a:endParaRPr sz="3200">
              <a:solidFill>
                <a:schemeClr val="lt1"/>
              </a:solidFill>
              <a:latin typeface="DM Sans"/>
              <a:ea typeface="DM Sans"/>
              <a:cs typeface="DM Sans"/>
              <a:sym typeface="DM Sans"/>
            </a:endParaRPr>
          </a:p>
          <a:p>
            <a:pPr marL="0" lvl="0" indent="0" algn="ctr" rtl="0">
              <a:spcBef>
                <a:spcPts val="1000"/>
              </a:spcBef>
              <a:spcAft>
                <a:spcPts val="1000"/>
              </a:spcAft>
              <a:buNone/>
            </a:pPr>
            <a:endParaRPr sz="2300">
              <a:solidFill>
                <a:srgbClr val="47000B"/>
              </a:solidFill>
              <a:latin typeface="DM Sans"/>
              <a:ea typeface="DM Sans"/>
              <a:cs typeface="DM Sans"/>
              <a:sym typeface="DM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12"/>
        <p:cNvGrpSpPr/>
        <p:nvPr/>
      </p:nvGrpSpPr>
      <p:grpSpPr>
        <a:xfrm>
          <a:off x="0" y="0"/>
          <a:ext cx="0" cy="0"/>
          <a:chOff x="0" y="0"/>
          <a:chExt cx="0" cy="0"/>
        </a:xfrm>
      </p:grpSpPr>
      <p:grpSp>
        <p:nvGrpSpPr>
          <p:cNvPr id="3713" name="Google Shape;3713;p44"/>
          <p:cNvGrpSpPr/>
          <p:nvPr/>
        </p:nvGrpSpPr>
        <p:grpSpPr>
          <a:xfrm>
            <a:off x="295044" y="334931"/>
            <a:ext cx="975631" cy="451497"/>
            <a:chOff x="8158221" y="3772894"/>
            <a:chExt cx="932458" cy="431518"/>
          </a:xfrm>
        </p:grpSpPr>
        <p:grpSp>
          <p:nvGrpSpPr>
            <p:cNvPr id="3714" name="Google Shape;3714;p44"/>
            <p:cNvGrpSpPr/>
            <p:nvPr/>
          </p:nvGrpSpPr>
          <p:grpSpPr>
            <a:xfrm>
              <a:off x="8158221" y="3772894"/>
              <a:ext cx="817267" cy="431518"/>
              <a:chOff x="8158221" y="3772894"/>
              <a:chExt cx="817267" cy="431518"/>
            </a:xfrm>
          </p:grpSpPr>
          <p:sp>
            <p:nvSpPr>
              <p:cNvPr id="3715" name="Google Shape;3715;p44"/>
              <p:cNvSpPr/>
              <p:nvPr/>
            </p:nvSpPr>
            <p:spPr>
              <a:xfrm>
                <a:off x="8158248" y="3772947"/>
                <a:ext cx="817240" cy="431465"/>
              </a:xfrm>
              <a:custGeom>
                <a:avLst/>
                <a:gdLst/>
                <a:ahLst/>
                <a:cxnLst/>
                <a:rect l="l" t="t" r="r" b="b"/>
                <a:pathLst>
                  <a:path w="817240" h="431465" extrusionOk="0">
                    <a:moveTo>
                      <a:pt x="817240" y="227088"/>
                    </a:moveTo>
                    <a:cubicBezTo>
                      <a:pt x="817240" y="227088"/>
                      <a:pt x="787438" y="281852"/>
                      <a:pt x="722675" y="330996"/>
                    </a:cubicBezTo>
                    <a:cubicBezTo>
                      <a:pt x="652756" y="384119"/>
                      <a:pt x="542585" y="431924"/>
                      <a:pt x="401206" y="431462"/>
                    </a:cubicBezTo>
                    <a:cubicBezTo>
                      <a:pt x="197542" y="430799"/>
                      <a:pt x="0" y="174388"/>
                      <a:pt x="0" y="174388"/>
                    </a:cubicBezTo>
                    <a:cubicBezTo>
                      <a:pt x="0" y="174388"/>
                      <a:pt x="79604" y="112833"/>
                      <a:pt x="177919" y="64827"/>
                    </a:cubicBezTo>
                    <a:cubicBezTo>
                      <a:pt x="257148" y="26177"/>
                      <a:pt x="351780" y="-1154"/>
                      <a:pt x="401206" y="38"/>
                    </a:cubicBezTo>
                    <a:cubicBezTo>
                      <a:pt x="470121" y="1698"/>
                      <a:pt x="576340" y="23438"/>
                      <a:pt x="654296" y="72488"/>
                    </a:cubicBezTo>
                    <a:cubicBezTo>
                      <a:pt x="753215" y="134699"/>
                      <a:pt x="817240" y="227088"/>
                      <a:pt x="817240" y="227088"/>
                    </a:cubicBezTo>
                    <a:close/>
                  </a:path>
                </a:pathLst>
              </a:custGeom>
              <a:solidFill>
                <a:srgbClr val="693C1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16" name="Google Shape;3716;p44"/>
              <p:cNvSpPr/>
              <p:nvPr/>
            </p:nvSpPr>
            <p:spPr>
              <a:xfrm>
                <a:off x="8158221" y="3772894"/>
                <a:ext cx="678701" cy="431498"/>
              </a:xfrm>
              <a:custGeom>
                <a:avLst/>
                <a:gdLst/>
                <a:ahLst/>
                <a:cxnLst/>
                <a:rect l="l" t="t" r="r" b="b"/>
                <a:pathLst>
                  <a:path w="678701" h="431498" extrusionOk="0">
                    <a:moveTo>
                      <a:pt x="401166" y="37"/>
                    </a:moveTo>
                    <a:cubicBezTo>
                      <a:pt x="351740" y="-1148"/>
                      <a:pt x="257109" y="26210"/>
                      <a:pt x="177946" y="64867"/>
                    </a:cubicBezTo>
                    <a:cubicBezTo>
                      <a:pt x="79631" y="112873"/>
                      <a:pt x="0" y="174434"/>
                      <a:pt x="0" y="174434"/>
                    </a:cubicBezTo>
                    <a:cubicBezTo>
                      <a:pt x="0" y="174434"/>
                      <a:pt x="197502" y="430825"/>
                      <a:pt x="401166" y="431495"/>
                    </a:cubicBezTo>
                    <a:cubicBezTo>
                      <a:pt x="516091" y="431870"/>
                      <a:pt x="609853" y="400259"/>
                      <a:pt x="678701" y="359942"/>
                    </a:cubicBezTo>
                    <a:cubicBezTo>
                      <a:pt x="672673" y="302452"/>
                      <a:pt x="655796" y="228501"/>
                      <a:pt x="611930" y="165158"/>
                    </a:cubicBezTo>
                    <a:cubicBezTo>
                      <a:pt x="560695" y="91107"/>
                      <a:pt x="479457" y="35934"/>
                      <a:pt x="418177" y="1062"/>
                    </a:cubicBezTo>
                    <a:cubicBezTo>
                      <a:pt x="412485" y="687"/>
                      <a:pt x="406524" y="171"/>
                      <a:pt x="401166" y="37"/>
                    </a:cubicBezTo>
                    <a:close/>
                  </a:path>
                </a:pathLst>
              </a:custGeom>
              <a:solidFill>
                <a:srgbClr val="8C68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17" name="Google Shape;3717;p44"/>
              <p:cNvSpPr/>
              <p:nvPr/>
            </p:nvSpPr>
            <p:spPr>
              <a:xfrm>
                <a:off x="8158221" y="3831137"/>
                <a:ext cx="531428" cy="373255"/>
              </a:xfrm>
              <a:custGeom>
                <a:avLst/>
                <a:gdLst/>
                <a:ahLst/>
                <a:cxnLst/>
                <a:rect l="l" t="t" r="r" b="b"/>
                <a:pathLst>
                  <a:path w="531428" h="373255" extrusionOk="0">
                    <a:moveTo>
                      <a:pt x="193350" y="0"/>
                    </a:moveTo>
                    <a:cubicBezTo>
                      <a:pt x="188260" y="2324"/>
                      <a:pt x="182902" y="4199"/>
                      <a:pt x="177946" y="6624"/>
                    </a:cubicBezTo>
                    <a:cubicBezTo>
                      <a:pt x="79631" y="54630"/>
                      <a:pt x="0" y="116191"/>
                      <a:pt x="0" y="116191"/>
                    </a:cubicBezTo>
                    <a:cubicBezTo>
                      <a:pt x="0" y="116191"/>
                      <a:pt x="197502" y="372582"/>
                      <a:pt x="401166" y="373252"/>
                    </a:cubicBezTo>
                    <a:cubicBezTo>
                      <a:pt x="448315" y="373406"/>
                      <a:pt x="491579" y="367854"/>
                      <a:pt x="531428" y="358880"/>
                    </a:cubicBezTo>
                    <a:cubicBezTo>
                      <a:pt x="528883" y="300627"/>
                      <a:pt x="518168" y="218753"/>
                      <a:pt x="479659" y="170318"/>
                    </a:cubicBezTo>
                    <a:cubicBezTo>
                      <a:pt x="404180" y="75425"/>
                      <a:pt x="279276" y="24633"/>
                      <a:pt x="193350" y="0"/>
                    </a:cubicBezTo>
                    <a:close/>
                  </a:path>
                </a:pathLst>
              </a:custGeom>
              <a:solidFill>
                <a:srgbClr val="9F81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18" name="Google Shape;3718;p44"/>
              <p:cNvSpPr/>
              <p:nvPr/>
            </p:nvSpPr>
            <p:spPr>
              <a:xfrm>
                <a:off x="8213058" y="3917531"/>
                <a:ext cx="401211" cy="227504"/>
              </a:xfrm>
              <a:custGeom>
                <a:avLst/>
                <a:gdLst/>
                <a:ahLst/>
                <a:cxnLst/>
                <a:rect l="l" t="t" r="r" b="b"/>
                <a:pathLst>
                  <a:path w="401211" h="227504" extrusionOk="0">
                    <a:moveTo>
                      <a:pt x="0" y="39066"/>
                    </a:moveTo>
                    <a:cubicBezTo>
                      <a:pt x="0" y="39066"/>
                      <a:pt x="115675" y="159021"/>
                      <a:pt x="212786" y="198487"/>
                    </a:cubicBezTo>
                    <a:cubicBezTo>
                      <a:pt x="309896" y="237954"/>
                      <a:pt x="358853" y="238202"/>
                      <a:pt x="386848" y="192822"/>
                    </a:cubicBezTo>
                    <a:cubicBezTo>
                      <a:pt x="424956" y="131026"/>
                      <a:pt x="385576" y="52058"/>
                      <a:pt x="288465" y="12591"/>
                    </a:cubicBezTo>
                    <a:cubicBezTo>
                      <a:pt x="191355" y="-26882"/>
                      <a:pt x="0" y="39066"/>
                      <a:pt x="0" y="39066"/>
                    </a:cubicBezTo>
                    <a:close/>
                  </a:path>
                </a:pathLst>
              </a:custGeom>
              <a:solidFill>
                <a:srgbClr val="A88C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19" name="Google Shape;3719;p44"/>
              <p:cNvSpPr/>
              <p:nvPr/>
            </p:nvSpPr>
            <p:spPr>
              <a:xfrm>
                <a:off x="8215195" y="4011340"/>
                <a:ext cx="318140" cy="178776"/>
              </a:xfrm>
              <a:custGeom>
                <a:avLst/>
                <a:gdLst/>
                <a:ahLst/>
                <a:cxnLst/>
                <a:rect l="l" t="t" r="r" b="b"/>
                <a:pathLst>
                  <a:path w="318140" h="178776" extrusionOk="0">
                    <a:moveTo>
                      <a:pt x="0" y="0"/>
                    </a:moveTo>
                    <a:cubicBezTo>
                      <a:pt x="45294" y="47229"/>
                      <a:pt x="113137" y="109366"/>
                      <a:pt x="192232" y="150648"/>
                    </a:cubicBezTo>
                    <a:cubicBezTo>
                      <a:pt x="258065" y="175006"/>
                      <a:pt x="318141" y="178777"/>
                      <a:pt x="318141" y="178777"/>
                    </a:cubicBezTo>
                    <a:cubicBezTo>
                      <a:pt x="318141" y="178777"/>
                      <a:pt x="224044" y="155129"/>
                      <a:pt x="146757" y="104270"/>
                    </a:cubicBezTo>
                    <a:cubicBezTo>
                      <a:pt x="70408" y="54040"/>
                      <a:pt x="2766" y="2123"/>
                      <a:pt x="0" y="0"/>
                    </a:cubicBezTo>
                    <a:close/>
                  </a:path>
                </a:pathLst>
              </a:custGeom>
              <a:solidFill>
                <a:srgbClr val="D4BC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720" name="Google Shape;3720;p44"/>
            <p:cNvGrpSpPr/>
            <p:nvPr/>
          </p:nvGrpSpPr>
          <p:grpSpPr>
            <a:xfrm>
              <a:off x="8213058" y="3814400"/>
              <a:ext cx="877621" cy="335419"/>
              <a:chOff x="8213058" y="3814400"/>
              <a:chExt cx="877621" cy="335419"/>
            </a:xfrm>
          </p:grpSpPr>
          <p:sp>
            <p:nvSpPr>
              <p:cNvPr id="3721" name="Google Shape;3721;p44"/>
              <p:cNvSpPr/>
              <p:nvPr/>
            </p:nvSpPr>
            <p:spPr>
              <a:xfrm>
                <a:off x="8225864" y="3952324"/>
                <a:ext cx="864815" cy="60389"/>
              </a:xfrm>
              <a:custGeom>
                <a:avLst/>
                <a:gdLst/>
                <a:ahLst/>
                <a:cxnLst/>
                <a:rect l="l" t="t" r="r" b="b"/>
                <a:pathLst>
                  <a:path w="864815" h="60389" extrusionOk="0">
                    <a:moveTo>
                      <a:pt x="0" y="0"/>
                    </a:moveTo>
                    <a:cubicBezTo>
                      <a:pt x="0" y="0"/>
                      <a:pt x="140307" y="40070"/>
                      <a:pt x="380271" y="54911"/>
                    </a:cubicBezTo>
                    <a:cubicBezTo>
                      <a:pt x="620167" y="69752"/>
                      <a:pt x="864751" y="49741"/>
                      <a:pt x="864751" y="49741"/>
                    </a:cubicBezTo>
                    <a:cubicBezTo>
                      <a:pt x="864751" y="49741"/>
                      <a:pt x="865353" y="42387"/>
                      <a:pt x="862876" y="36969"/>
                    </a:cubicBezTo>
                    <a:cubicBezTo>
                      <a:pt x="860398" y="31551"/>
                      <a:pt x="851289" y="25778"/>
                      <a:pt x="851289" y="25778"/>
                    </a:cubicBezTo>
                    <a:cubicBezTo>
                      <a:pt x="851289" y="25778"/>
                      <a:pt x="618024" y="49707"/>
                      <a:pt x="379869" y="40733"/>
                    </a:cubicBezTo>
                    <a:cubicBezTo>
                      <a:pt x="151291" y="32113"/>
                      <a:pt x="0" y="0"/>
                      <a:pt x="0"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2" name="Google Shape;3722;p44"/>
              <p:cNvSpPr/>
              <p:nvPr/>
            </p:nvSpPr>
            <p:spPr>
              <a:xfrm>
                <a:off x="8698021" y="4009190"/>
                <a:ext cx="113250" cy="139403"/>
              </a:xfrm>
              <a:custGeom>
                <a:avLst/>
                <a:gdLst/>
                <a:ahLst/>
                <a:cxnLst/>
                <a:rect l="l" t="t" r="r" b="b"/>
                <a:pathLst>
                  <a:path w="113250" h="139403" extrusionOk="0">
                    <a:moveTo>
                      <a:pt x="113251" y="0"/>
                    </a:moveTo>
                    <a:cubicBezTo>
                      <a:pt x="113251" y="0"/>
                      <a:pt x="111577" y="37974"/>
                      <a:pt x="83314" y="72826"/>
                    </a:cubicBezTo>
                    <a:cubicBezTo>
                      <a:pt x="54984" y="107679"/>
                      <a:pt x="0" y="139404"/>
                      <a:pt x="0" y="139404"/>
                    </a:cubicBezTo>
                    <a:cubicBezTo>
                      <a:pt x="0" y="139404"/>
                      <a:pt x="49894" y="101698"/>
                      <a:pt x="74608" y="67067"/>
                    </a:cubicBezTo>
                    <a:cubicBezTo>
                      <a:pt x="99253" y="32428"/>
                      <a:pt x="98785" y="857"/>
                      <a:pt x="98785" y="857"/>
                    </a:cubicBezTo>
                    <a:lnTo>
                      <a:pt x="113251" y="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3" name="Google Shape;3723;p44"/>
              <p:cNvSpPr/>
              <p:nvPr/>
            </p:nvSpPr>
            <p:spPr>
              <a:xfrm>
                <a:off x="8294578" y="3908658"/>
                <a:ext cx="147942" cy="78532"/>
              </a:xfrm>
              <a:custGeom>
                <a:avLst/>
                <a:gdLst/>
                <a:ahLst/>
                <a:cxnLst/>
                <a:rect l="l" t="t" r="r" b="b"/>
                <a:pathLst>
                  <a:path w="147942" h="78532" extrusionOk="0">
                    <a:moveTo>
                      <a:pt x="124301" y="76235"/>
                    </a:moveTo>
                    <a:cubicBezTo>
                      <a:pt x="124301" y="76235"/>
                      <a:pt x="114992" y="59525"/>
                      <a:pt x="83849" y="40465"/>
                    </a:cubicBezTo>
                    <a:cubicBezTo>
                      <a:pt x="52774" y="21404"/>
                      <a:pt x="0" y="0"/>
                      <a:pt x="0" y="0"/>
                    </a:cubicBezTo>
                    <a:cubicBezTo>
                      <a:pt x="0" y="0"/>
                      <a:pt x="50430" y="12618"/>
                      <a:pt x="87399" y="32247"/>
                    </a:cubicBezTo>
                    <a:cubicBezTo>
                      <a:pt x="124368" y="51884"/>
                      <a:pt x="147942" y="78532"/>
                      <a:pt x="147942" y="78532"/>
                    </a:cubicBezTo>
                    <a:lnTo>
                      <a:pt x="124301" y="76235"/>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4" name="Google Shape;3724;p44"/>
              <p:cNvSpPr/>
              <p:nvPr/>
            </p:nvSpPr>
            <p:spPr>
              <a:xfrm>
                <a:off x="8311656" y="3992722"/>
                <a:ext cx="127918" cy="48863"/>
              </a:xfrm>
              <a:custGeom>
                <a:avLst/>
                <a:gdLst/>
                <a:ahLst/>
                <a:cxnLst/>
                <a:rect l="l" t="t" r="r" b="b"/>
                <a:pathLst>
                  <a:path w="127918" h="48863" extrusionOk="0">
                    <a:moveTo>
                      <a:pt x="127918" y="2599"/>
                    </a:moveTo>
                    <a:cubicBezTo>
                      <a:pt x="127918" y="2599"/>
                      <a:pt x="98182" y="22215"/>
                      <a:pt x="66169" y="33781"/>
                    </a:cubicBezTo>
                    <a:cubicBezTo>
                      <a:pt x="34156" y="45347"/>
                      <a:pt x="0" y="48863"/>
                      <a:pt x="0" y="48863"/>
                    </a:cubicBezTo>
                    <a:cubicBezTo>
                      <a:pt x="0" y="48863"/>
                      <a:pt x="36634" y="37806"/>
                      <a:pt x="63222" y="25590"/>
                    </a:cubicBezTo>
                    <a:cubicBezTo>
                      <a:pt x="89877" y="13381"/>
                      <a:pt x="106486" y="0"/>
                      <a:pt x="106486" y="0"/>
                    </a:cubicBezTo>
                    <a:lnTo>
                      <a:pt x="127918" y="2599"/>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5" name="Google Shape;3725;p44"/>
              <p:cNvSpPr/>
              <p:nvPr/>
            </p:nvSpPr>
            <p:spPr>
              <a:xfrm>
                <a:off x="8456919" y="4003632"/>
                <a:ext cx="197569" cy="132230"/>
              </a:xfrm>
              <a:custGeom>
                <a:avLst/>
                <a:gdLst/>
                <a:ahLst/>
                <a:cxnLst/>
                <a:rect l="l" t="t" r="r" b="b"/>
                <a:pathLst>
                  <a:path w="197569" h="132230" extrusionOk="0">
                    <a:moveTo>
                      <a:pt x="197569" y="134"/>
                    </a:moveTo>
                    <a:cubicBezTo>
                      <a:pt x="197569" y="134"/>
                      <a:pt x="172119" y="45320"/>
                      <a:pt x="123899" y="78351"/>
                    </a:cubicBezTo>
                    <a:cubicBezTo>
                      <a:pt x="75679" y="111382"/>
                      <a:pt x="0" y="132231"/>
                      <a:pt x="0" y="132231"/>
                    </a:cubicBezTo>
                    <a:cubicBezTo>
                      <a:pt x="0" y="132231"/>
                      <a:pt x="73000" y="101852"/>
                      <a:pt x="116600" y="68774"/>
                    </a:cubicBezTo>
                    <a:cubicBezTo>
                      <a:pt x="160198" y="35696"/>
                      <a:pt x="181898" y="0"/>
                      <a:pt x="181898" y="0"/>
                    </a:cubicBezTo>
                    <a:lnTo>
                      <a:pt x="197569" y="13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6" name="Google Shape;3726;p44"/>
              <p:cNvSpPr/>
              <p:nvPr/>
            </p:nvSpPr>
            <p:spPr>
              <a:xfrm>
                <a:off x="8453034" y="3866164"/>
                <a:ext cx="213575" cy="135452"/>
              </a:xfrm>
              <a:custGeom>
                <a:avLst/>
                <a:gdLst/>
                <a:ahLst/>
                <a:cxnLst/>
                <a:rect l="l" t="t" r="r" b="b"/>
                <a:pathLst>
                  <a:path w="213575" h="135452" extrusionOk="0">
                    <a:moveTo>
                      <a:pt x="0" y="0"/>
                    </a:moveTo>
                    <a:cubicBezTo>
                      <a:pt x="0" y="0"/>
                      <a:pt x="60075" y="11754"/>
                      <a:pt x="114925" y="45635"/>
                    </a:cubicBezTo>
                    <a:cubicBezTo>
                      <a:pt x="169776" y="79517"/>
                      <a:pt x="213576" y="135452"/>
                      <a:pt x="213576" y="135452"/>
                    </a:cubicBezTo>
                    <a:lnTo>
                      <a:pt x="191810" y="135064"/>
                    </a:lnTo>
                    <a:cubicBezTo>
                      <a:pt x="191810" y="135064"/>
                      <a:pt x="151426" y="89650"/>
                      <a:pt x="103473" y="55882"/>
                    </a:cubicBezTo>
                    <a:cubicBezTo>
                      <a:pt x="55521" y="22114"/>
                      <a:pt x="0" y="0"/>
                      <a:pt x="0"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7" name="Google Shape;3727;p44"/>
              <p:cNvSpPr/>
              <p:nvPr/>
            </p:nvSpPr>
            <p:spPr>
              <a:xfrm>
                <a:off x="8648796" y="3822055"/>
                <a:ext cx="165757" cy="183692"/>
              </a:xfrm>
              <a:custGeom>
                <a:avLst/>
                <a:gdLst/>
                <a:ahLst/>
                <a:cxnLst/>
                <a:rect l="l" t="t" r="r" b="b"/>
                <a:pathLst>
                  <a:path w="165757" h="183692" extrusionOk="0">
                    <a:moveTo>
                      <a:pt x="165757" y="183184"/>
                    </a:moveTo>
                    <a:cubicBezTo>
                      <a:pt x="165757" y="183184"/>
                      <a:pt x="149617" y="139879"/>
                      <a:pt x="108160" y="94083"/>
                    </a:cubicBezTo>
                    <a:cubicBezTo>
                      <a:pt x="66772" y="48287"/>
                      <a:pt x="0" y="0"/>
                      <a:pt x="0" y="0"/>
                    </a:cubicBezTo>
                    <a:cubicBezTo>
                      <a:pt x="0" y="0"/>
                      <a:pt x="60342" y="55293"/>
                      <a:pt x="96842" y="101216"/>
                    </a:cubicBezTo>
                    <a:cubicBezTo>
                      <a:pt x="133409" y="147139"/>
                      <a:pt x="146067" y="183692"/>
                      <a:pt x="146067" y="183692"/>
                    </a:cubicBezTo>
                    <a:lnTo>
                      <a:pt x="165757" y="18318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8" name="Google Shape;3728;p44"/>
              <p:cNvSpPr/>
              <p:nvPr/>
            </p:nvSpPr>
            <p:spPr>
              <a:xfrm>
                <a:off x="8213058" y="3956597"/>
                <a:ext cx="877620" cy="59714"/>
              </a:xfrm>
              <a:custGeom>
                <a:avLst/>
                <a:gdLst/>
                <a:ahLst/>
                <a:cxnLst/>
                <a:rect l="l" t="t" r="r" b="b"/>
                <a:pathLst>
                  <a:path w="877620" h="59714" extrusionOk="0">
                    <a:moveTo>
                      <a:pt x="0" y="0"/>
                    </a:moveTo>
                    <a:cubicBezTo>
                      <a:pt x="0" y="0"/>
                      <a:pt x="140321" y="40070"/>
                      <a:pt x="380217" y="54911"/>
                    </a:cubicBezTo>
                    <a:cubicBezTo>
                      <a:pt x="620180" y="69752"/>
                      <a:pt x="877556" y="45468"/>
                      <a:pt x="877556" y="45468"/>
                    </a:cubicBezTo>
                    <a:cubicBezTo>
                      <a:pt x="877556" y="45468"/>
                      <a:pt x="878159" y="38114"/>
                      <a:pt x="875681" y="32696"/>
                    </a:cubicBezTo>
                    <a:cubicBezTo>
                      <a:pt x="873203" y="27278"/>
                      <a:pt x="867578" y="23795"/>
                      <a:pt x="867578" y="23795"/>
                    </a:cubicBezTo>
                    <a:cubicBezTo>
                      <a:pt x="867578" y="23795"/>
                      <a:pt x="618037" y="49707"/>
                      <a:pt x="379882" y="40733"/>
                    </a:cubicBezTo>
                    <a:cubicBezTo>
                      <a:pt x="151305" y="32113"/>
                      <a:pt x="0" y="0"/>
                      <a:pt x="0"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9" name="Google Shape;3729;p44"/>
              <p:cNvSpPr/>
              <p:nvPr/>
            </p:nvSpPr>
            <p:spPr>
              <a:xfrm>
                <a:off x="8288215" y="3908698"/>
                <a:ext cx="152429" cy="80789"/>
              </a:xfrm>
              <a:custGeom>
                <a:avLst/>
                <a:gdLst/>
                <a:ahLst/>
                <a:cxnLst/>
                <a:rect l="l" t="t" r="r" b="b"/>
                <a:pathLst>
                  <a:path w="152429" h="80789" extrusionOk="0">
                    <a:moveTo>
                      <a:pt x="125774" y="79550"/>
                    </a:moveTo>
                    <a:cubicBezTo>
                      <a:pt x="125774" y="79550"/>
                      <a:pt x="114992" y="59519"/>
                      <a:pt x="83917" y="40465"/>
                    </a:cubicBezTo>
                    <a:cubicBezTo>
                      <a:pt x="52774" y="21405"/>
                      <a:pt x="0" y="0"/>
                      <a:pt x="0" y="0"/>
                    </a:cubicBezTo>
                    <a:cubicBezTo>
                      <a:pt x="0" y="0"/>
                      <a:pt x="50430" y="12618"/>
                      <a:pt x="87399" y="32247"/>
                    </a:cubicBezTo>
                    <a:cubicBezTo>
                      <a:pt x="124368" y="51884"/>
                      <a:pt x="152429" y="80789"/>
                      <a:pt x="152429" y="80789"/>
                    </a:cubicBezTo>
                    <a:lnTo>
                      <a:pt x="125774" y="7955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0" name="Google Shape;3730;p44"/>
              <p:cNvSpPr/>
              <p:nvPr/>
            </p:nvSpPr>
            <p:spPr>
              <a:xfrm>
                <a:off x="8300404" y="3990693"/>
                <a:ext cx="131734" cy="50450"/>
              </a:xfrm>
              <a:custGeom>
                <a:avLst/>
                <a:gdLst/>
                <a:ahLst/>
                <a:cxnLst/>
                <a:rect l="l" t="t" r="r" b="b"/>
                <a:pathLst>
                  <a:path w="131734" h="50450" extrusionOk="0">
                    <a:moveTo>
                      <a:pt x="131735" y="3723"/>
                    </a:moveTo>
                    <a:cubicBezTo>
                      <a:pt x="131735" y="3723"/>
                      <a:pt x="98449" y="24793"/>
                      <a:pt x="66370" y="36038"/>
                    </a:cubicBezTo>
                    <a:cubicBezTo>
                      <a:pt x="34223" y="47283"/>
                      <a:pt x="0" y="50450"/>
                      <a:pt x="0" y="50450"/>
                    </a:cubicBezTo>
                    <a:cubicBezTo>
                      <a:pt x="0" y="50450"/>
                      <a:pt x="36768" y="39768"/>
                      <a:pt x="63490" y="27820"/>
                    </a:cubicBezTo>
                    <a:cubicBezTo>
                      <a:pt x="90279" y="15872"/>
                      <a:pt x="110036" y="0"/>
                      <a:pt x="110036" y="0"/>
                    </a:cubicBezTo>
                    <a:lnTo>
                      <a:pt x="131735" y="3723"/>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1" name="Google Shape;3731;p44"/>
              <p:cNvSpPr/>
              <p:nvPr/>
            </p:nvSpPr>
            <p:spPr>
              <a:xfrm>
                <a:off x="8439104" y="4008474"/>
                <a:ext cx="207012" cy="130248"/>
              </a:xfrm>
              <a:custGeom>
                <a:avLst/>
                <a:gdLst/>
                <a:ahLst/>
                <a:cxnLst/>
                <a:rect l="l" t="t" r="r" b="b"/>
                <a:pathLst>
                  <a:path w="207012" h="130248" extrusionOk="0">
                    <a:moveTo>
                      <a:pt x="207013" y="864"/>
                    </a:moveTo>
                    <a:cubicBezTo>
                      <a:pt x="207013" y="864"/>
                      <a:pt x="175201" y="49714"/>
                      <a:pt x="125842" y="80957"/>
                    </a:cubicBezTo>
                    <a:cubicBezTo>
                      <a:pt x="76483" y="112193"/>
                      <a:pt x="0" y="130248"/>
                      <a:pt x="0" y="130248"/>
                    </a:cubicBezTo>
                    <a:cubicBezTo>
                      <a:pt x="0" y="130248"/>
                      <a:pt x="74139" y="102576"/>
                      <a:pt x="118876" y="71118"/>
                    </a:cubicBezTo>
                    <a:cubicBezTo>
                      <a:pt x="163682" y="39661"/>
                      <a:pt x="188863" y="0"/>
                      <a:pt x="188863" y="0"/>
                    </a:cubicBezTo>
                    <a:lnTo>
                      <a:pt x="207013" y="864"/>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2" name="Google Shape;3732;p44"/>
              <p:cNvSpPr/>
              <p:nvPr/>
            </p:nvSpPr>
            <p:spPr>
              <a:xfrm>
                <a:off x="8443525" y="3863498"/>
                <a:ext cx="218531" cy="140193"/>
              </a:xfrm>
              <a:custGeom>
                <a:avLst/>
                <a:gdLst/>
                <a:ahLst/>
                <a:cxnLst/>
                <a:rect l="l" t="t" r="r" b="b"/>
                <a:pathLst>
                  <a:path w="218531" h="140193" extrusionOk="0">
                    <a:moveTo>
                      <a:pt x="0" y="0"/>
                    </a:moveTo>
                    <a:cubicBezTo>
                      <a:pt x="0" y="0"/>
                      <a:pt x="60074" y="11747"/>
                      <a:pt x="114992" y="45628"/>
                    </a:cubicBezTo>
                    <a:cubicBezTo>
                      <a:pt x="169843" y="79510"/>
                      <a:pt x="218532" y="140194"/>
                      <a:pt x="218532" y="140194"/>
                    </a:cubicBezTo>
                    <a:cubicBezTo>
                      <a:pt x="218532" y="140194"/>
                      <a:pt x="196229" y="138761"/>
                      <a:pt x="194355" y="137930"/>
                    </a:cubicBezTo>
                    <a:cubicBezTo>
                      <a:pt x="192479" y="137093"/>
                      <a:pt x="151425" y="89650"/>
                      <a:pt x="103472" y="55882"/>
                    </a:cubicBezTo>
                    <a:cubicBezTo>
                      <a:pt x="55521" y="22114"/>
                      <a:pt x="0" y="0"/>
                      <a:pt x="0"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3" name="Google Shape;3733;p44"/>
              <p:cNvSpPr/>
              <p:nvPr/>
            </p:nvSpPr>
            <p:spPr>
              <a:xfrm>
                <a:off x="8638080" y="3814400"/>
                <a:ext cx="170177" cy="190690"/>
              </a:xfrm>
              <a:custGeom>
                <a:avLst/>
                <a:gdLst/>
                <a:ahLst/>
                <a:cxnLst/>
                <a:rect l="l" t="t" r="r" b="b"/>
                <a:pathLst>
                  <a:path w="170177" h="190690" extrusionOk="0">
                    <a:moveTo>
                      <a:pt x="170178" y="188354"/>
                    </a:moveTo>
                    <a:cubicBezTo>
                      <a:pt x="170178" y="188354"/>
                      <a:pt x="149618" y="139879"/>
                      <a:pt x="108161" y="94083"/>
                    </a:cubicBezTo>
                    <a:cubicBezTo>
                      <a:pt x="66705" y="48287"/>
                      <a:pt x="0" y="0"/>
                      <a:pt x="0" y="0"/>
                    </a:cubicBezTo>
                    <a:cubicBezTo>
                      <a:pt x="0" y="0"/>
                      <a:pt x="60342" y="55286"/>
                      <a:pt x="96843" y="101209"/>
                    </a:cubicBezTo>
                    <a:cubicBezTo>
                      <a:pt x="133410" y="147132"/>
                      <a:pt x="148747" y="190691"/>
                      <a:pt x="148747" y="190691"/>
                    </a:cubicBezTo>
                    <a:lnTo>
                      <a:pt x="170178" y="188354"/>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4" name="Google Shape;3734;p44"/>
              <p:cNvSpPr/>
              <p:nvPr/>
            </p:nvSpPr>
            <p:spPr>
              <a:xfrm>
                <a:off x="8687372" y="4009364"/>
                <a:ext cx="120952" cy="140455"/>
              </a:xfrm>
              <a:custGeom>
                <a:avLst/>
                <a:gdLst/>
                <a:ahLst/>
                <a:cxnLst/>
                <a:rect l="l" t="t" r="r" b="b"/>
                <a:pathLst>
                  <a:path w="120952" h="140455" extrusionOk="0">
                    <a:moveTo>
                      <a:pt x="120952" y="0"/>
                    </a:moveTo>
                    <a:cubicBezTo>
                      <a:pt x="120952" y="0"/>
                      <a:pt x="116264" y="44497"/>
                      <a:pt x="86327" y="77950"/>
                    </a:cubicBezTo>
                    <a:cubicBezTo>
                      <a:pt x="56390" y="111403"/>
                      <a:pt x="0" y="140455"/>
                      <a:pt x="0" y="140455"/>
                    </a:cubicBezTo>
                    <a:cubicBezTo>
                      <a:pt x="0" y="140455"/>
                      <a:pt x="51569" y="105187"/>
                      <a:pt x="77889" y="71775"/>
                    </a:cubicBezTo>
                    <a:cubicBezTo>
                      <a:pt x="104209" y="38362"/>
                      <a:pt x="105415" y="2605"/>
                      <a:pt x="105415" y="2605"/>
                    </a:cubicBezTo>
                    <a:lnTo>
                      <a:pt x="120952" y="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3735" name="Google Shape;3735;p44"/>
          <p:cNvGrpSpPr/>
          <p:nvPr/>
        </p:nvGrpSpPr>
        <p:grpSpPr>
          <a:xfrm>
            <a:off x="793385" y="-183350"/>
            <a:ext cx="661026" cy="842900"/>
            <a:chOff x="8634509" y="3277547"/>
            <a:chExt cx="631775" cy="805601"/>
          </a:xfrm>
        </p:grpSpPr>
        <p:grpSp>
          <p:nvGrpSpPr>
            <p:cNvPr id="3736" name="Google Shape;3736;p44"/>
            <p:cNvGrpSpPr/>
            <p:nvPr/>
          </p:nvGrpSpPr>
          <p:grpSpPr>
            <a:xfrm>
              <a:off x="8634509" y="3277547"/>
              <a:ext cx="494227" cy="628608"/>
              <a:chOff x="8634509" y="3277547"/>
              <a:chExt cx="494227" cy="628608"/>
            </a:xfrm>
          </p:grpSpPr>
          <p:grpSp>
            <p:nvGrpSpPr>
              <p:cNvPr id="3737" name="Google Shape;3737;p44"/>
              <p:cNvGrpSpPr/>
              <p:nvPr/>
            </p:nvGrpSpPr>
            <p:grpSpPr>
              <a:xfrm>
                <a:off x="8634509" y="3277547"/>
                <a:ext cx="494227" cy="611695"/>
                <a:chOff x="8634509" y="3277547"/>
                <a:chExt cx="494227" cy="611695"/>
              </a:xfrm>
            </p:grpSpPr>
            <p:sp>
              <p:nvSpPr>
                <p:cNvPr id="3738" name="Google Shape;3738;p44"/>
                <p:cNvSpPr/>
                <p:nvPr/>
              </p:nvSpPr>
              <p:spPr>
                <a:xfrm>
                  <a:off x="8634654" y="3277547"/>
                  <a:ext cx="494082" cy="611695"/>
                </a:xfrm>
                <a:custGeom>
                  <a:avLst/>
                  <a:gdLst/>
                  <a:ahLst/>
                  <a:cxnLst/>
                  <a:rect l="l" t="t" r="r" b="b"/>
                  <a:pathLst>
                    <a:path w="494082" h="611695" extrusionOk="0">
                      <a:moveTo>
                        <a:pt x="473909" y="609425"/>
                      </a:moveTo>
                      <a:cubicBezTo>
                        <a:pt x="473909" y="609425"/>
                        <a:pt x="240576" y="645704"/>
                        <a:pt x="64572" y="428223"/>
                      </a:cubicBezTo>
                      <a:cubicBezTo>
                        <a:pt x="-33542" y="307016"/>
                        <a:pt x="9320" y="0"/>
                        <a:pt x="9320" y="0"/>
                      </a:cubicBezTo>
                      <a:cubicBezTo>
                        <a:pt x="9320" y="0"/>
                        <a:pt x="327173" y="78968"/>
                        <a:pt x="427430" y="211071"/>
                      </a:cubicBezTo>
                      <a:cubicBezTo>
                        <a:pt x="542222" y="362396"/>
                        <a:pt x="473909" y="609425"/>
                        <a:pt x="473909" y="609425"/>
                      </a:cubicBezTo>
                      <a:close/>
                    </a:path>
                  </a:pathLst>
                </a:custGeom>
                <a:solidFill>
                  <a:srgbClr val="6E3D1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9" name="Google Shape;3739;p44"/>
                <p:cNvSpPr/>
                <p:nvPr/>
              </p:nvSpPr>
              <p:spPr>
                <a:xfrm>
                  <a:off x="8634654" y="3277561"/>
                  <a:ext cx="299495" cy="503620"/>
                </a:xfrm>
                <a:custGeom>
                  <a:avLst/>
                  <a:gdLst/>
                  <a:ahLst/>
                  <a:cxnLst/>
                  <a:rect l="l" t="t" r="r" b="b"/>
                  <a:pathLst>
                    <a:path w="299495" h="503620" extrusionOk="0">
                      <a:moveTo>
                        <a:pt x="9320" y="0"/>
                      </a:moveTo>
                      <a:cubicBezTo>
                        <a:pt x="9320" y="0"/>
                        <a:pt x="-33542" y="306982"/>
                        <a:pt x="64572" y="428196"/>
                      </a:cubicBezTo>
                      <a:cubicBezTo>
                        <a:pt x="88683" y="457953"/>
                        <a:pt x="113798" y="482618"/>
                        <a:pt x="139314" y="503621"/>
                      </a:cubicBezTo>
                      <a:cubicBezTo>
                        <a:pt x="202469" y="483154"/>
                        <a:pt x="288730" y="439233"/>
                        <a:pt x="298307" y="350629"/>
                      </a:cubicBezTo>
                      <a:cubicBezTo>
                        <a:pt x="311567" y="227667"/>
                        <a:pt x="211108" y="109621"/>
                        <a:pt x="135764" y="39447"/>
                      </a:cubicBezTo>
                      <a:cubicBezTo>
                        <a:pt x="64773" y="14205"/>
                        <a:pt x="9320" y="0"/>
                        <a:pt x="9320" y="0"/>
                      </a:cubicBezTo>
                      <a:close/>
                    </a:path>
                  </a:pathLst>
                </a:custGeom>
                <a:solidFill>
                  <a:srgbClr val="89652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40" name="Google Shape;3740;p44"/>
                <p:cNvSpPr/>
                <p:nvPr/>
              </p:nvSpPr>
              <p:spPr>
                <a:xfrm>
                  <a:off x="8634509" y="3281948"/>
                  <a:ext cx="192201" cy="387367"/>
                </a:xfrm>
                <a:custGeom>
                  <a:avLst/>
                  <a:gdLst/>
                  <a:ahLst/>
                  <a:cxnLst/>
                  <a:rect l="l" t="t" r="r" b="b"/>
                  <a:pathLst>
                    <a:path w="192201" h="387367" extrusionOk="0">
                      <a:moveTo>
                        <a:pt x="9063" y="0"/>
                      </a:moveTo>
                      <a:cubicBezTo>
                        <a:pt x="7523" y="11345"/>
                        <a:pt x="-22146" y="236085"/>
                        <a:pt x="34982" y="372335"/>
                      </a:cubicBezTo>
                      <a:cubicBezTo>
                        <a:pt x="79987" y="386660"/>
                        <a:pt x="133364" y="396719"/>
                        <a:pt x="157006" y="373862"/>
                      </a:cubicBezTo>
                      <a:cubicBezTo>
                        <a:pt x="201409" y="330918"/>
                        <a:pt x="212124" y="272914"/>
                        <a:pt x="139727" y="172053"/>
                      </a:cubicBezTo>
                      <a:cubicBezTo>
                        <a:pt x="95324" y="110110"/>
                        <a:pt x="47103" y="48120"/>
                        <a:pt x="9063" y="0"/>
                      </a:cubicBezTo>
                      <a:close/>
                    </a:path>
                  </a:pathLst>
                </a:custGeom>
                <a:solidFill>
                  <a:srgbClr val="9679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41" name="Google Shape;3741;p44"/>
                <p:cNvSpPr/>
                <p:nvPr/>
              </p:nvSpPr>
              <p:spPr>
                <a:xfrm>
                  <a:off x="8670216" y="3349007"/>
                  <a:ext cx="105332" cy="293495"/>
                </a:xfrm>
                <a:custGeom>
                  <a:avLst/>
                  <a:gdLst/>
                  <a:ahLst/>
                  <a:cxnLst/>
                  <a:rect l="l" t="t" r="r" b="b"/>
                  <a:pathLst>
                    <a:path w="105332" h="293495" extrusionOk="0">
                      <a:moveTo>
                        <a:pt x="413" y="0"/>
                      </a:moveTo>
                      <a:cubicBezTo>
                        <a:pt x="413" y="0"/>
                        <a:pt x="-10437" y="310874"/>
                        <a:pt x="79106" y="292731"/>
                      </a:cubicBezTo>
                      <a:cubicBezTo>
                        <a:pt x="168581" y="274588"/>
                        <a:pt x="413" y="0"/>
                        <a:pt x="413" y="0"/>
                      </a:cubicBezTo>
                      <a:close/>
                    </a:path>
                  </a:pathLst>
                </a:custGeom>
                <a:solidFill>
                  <a:srgbClr val="AC904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42" name="Google Shape;3742;p44"/>
                <p:cNvSpPr/>
                <p:nvPr/>
              </p:nvSpPr>
              <p:spPr>
                <a:xfrm>
                  <a:off x="8652042" y="3328306"/>
                  <a:ext cx="28699" cy="283408"/>
                </a:xfrm>
                <a:custGeom>
                  <a:avLst/>
                  <a:gdLst/>
                  <a:ahLst/>
                  <a:cxnLst/>
                  <a:rect l="l" t="t" r="r" b="b"/>
                  <a:pathLst>
                    <a:path w="28699" h="283408" extrusionOk="0">
                      <a:moveTo>
                        <a:pt x="5059" y="0"/>
                      </a:moveTo>
                      <a:cubicBezTo>
                        <a:pt x="5059" y="0"/>
                        <a:pt x="-3782" y="71815"/>
                        <a:pt x="1911" y="149603"/>
                      </a:cubicBezTo>
                      <a:cubicBezTo>
                        <a:pt x="7671" y="227392"/>
                        <a:pt x="28700" y="283408"/>
                        <a:pt x="28700" y="283408"/>
                      </a:cubicBezTo>
                      <a:cubicBezTo>
                        <a:pt x="28700" y="283408"/>
                        <a:pt x="18922" y="226635"/>
                        <a:pt x="13162" y="148847"/>
                      </a:cubicBezTo>
                      <a:cubicBezTo>
                        <a:pt x="7470" y="71058"/>
                        <a:pt x="5059" y="0"/>
                        <a:pt x="5059"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743" name="Google Shape;3743;p44"/>
              <p:cNvGrpSpPr/>
              <p:nvPr/>
            </p:nvGrpSpPr>
            <p:grpSpPr>
              <a:xfrm>
                <a:off x="8670762" y="3349650"/>
                <a:ext cx="446507" cy="556505"/>
                <a:chOff x="8670762" y="3349650"/>
                <a:chExt cx="446507" cy="556505"/>
              </a:xfrm>
            </p:grpSpPr>
            <p:sp>
              <p:nvSpPr>
                <p:cNvPr id="3744" name="Google Shape;3744;p44"/>
                <p:cNvSpPr/>
                <p:nvPr/>
              </p:nvSpPr>
              <p:spPr>
                <a:xfrm>
                  <a:off x="8696145" y="3349650"/>
                  <a:ext cx="421124" cy="556505"/>
                </a:xfrm>
                <a:custGeom>
                  <a:avLst/>
                  <a:gdLst/>
                  <a:ahLst/>
                  <a:cxnLst/>
                  <a:rect l="l" t="t" r="r" b="b"/>
                  <a:pathLst>
                    <a:path w="421124" h="556505" extrusionOk="0">
                      <a:moveTo>
                        <a:pt x="402438" y="556442"/>
                      </a:moveTo>
                      <a:lnTo>
                        <a:pt x="421124" y="541152"/>
                      </a:lnTo>
                      <a:cubicBezTo>
                        <a:pt x="421124" y="541152"/>
                        <a:pt x="401032" y="519936"/>
                        <a:pt x="319526" y="415733"/>
                      </a:cubicBezTo>
                      <a:cubicBezTo>
                        <a:pt x="254295" y="332365"/>
                        <a:pt x="167901" y="220856"/>
                        <a:pt x="109099" y="140093"/>
                      </a:cubicBezTo>
                      <a:cubicBezTo>
                        <a:pt x="77220" y="96414"/>
                        <a:pt x="0" y="0"/>
                        <a:pt x="0" y="0"/>
                      </a:cubicBezTo>
                      <a:cubicBezTo>
                        <a:pt x="0" y="0"/>
                        <a:pt x="57396" y="76047"/>
                        <a:pt x="107156" y="141774"/>
                      </a:cubicBezTo>
                      <a:cubicBezTo>
                        <a:pt x="167298" y="221070"/>
                        <a:pt x="234538" y="329619"/>
                        <a:pt x="302650" y="422336"/>
                      </a:cubicBezTo>
                      <a:cubicBezTo>
                        <a:pt x="406457" y="563702"/>
                        <a:pt x="402438" y="556442"/>
                        <a:pt x="402438" y="556442"/>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45" name="Google Shape;3745;p44"/>
                <p:cNvSpPr/>
                <p:nvPr/>
              </p:nvSpPr>
              <p:spPr>
                <a:xfrm>
                  <a:off x="8823507" y="3386338"/>
                  <a:ext cx="17902" cy="162850"/>
                </a:xfrm>
                <a:custGeom>
                  <a:avLst/>
                  <a:gdLst/>
                  <a:ahLst/>
                  <a:cxnLst/>
                  <a:rect l="l" t="t" r="r" b="b"/>
                  <a:pathLst>
                    <a:path w="17902" h="162850" extrusionOk="0">
                      <a:moveTo>
                        <a:pt x="3504" y="142370"/>
                      </a:moveTo>
                      <a:cubicBezTo>
                        <a:pt x="3504" y="142370"/>
                        <a:pt x="-314" y="116479"/>
                        <a:pt x="21" y="80890"/>
                      </a:cubicBezTo>
                      <a:cubicBezTo>
                        <a:pt x="356" y="45294"/>
                        <a:pt x="4910" y="0"/>
                        <a:pt x="4910" y="0"/>
                      </a:cubicBezTo>
                      <a:cubicBezTo>
                        <a:pt x="4910" y="0"/>
                        <a:pt x="5847" y="44972"/>
                        <a:pt x="9397" y="85537"/>
                      </a:cubicBezTo>
                      <a:cubicBezTo>
                        <a:pt x="13013" y="126103"/>
                        <a:pt x="17903" y="162851"/>
                        <a:pt x="17903" y="162851"/>
                      </a:cubicBezTo>
                      <a:lnTo>
                        <a:pt x="3504" y="14237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46" name="Google Shape;3746;p44"/>
                <p:cNvSpPr/>
                <p:nvPr/>
              </p:nvSpPr>
              <p:spPr>
                <a:xfrm>
                  <a:off x="8925527" y="3470623"/>
                  <a:ext cx="27592" cy="218933"/>
                </a:xfrm>
                <a:custGeom>
                  <a:avLst/>
                  <a:gdLst/>
                  <a:ahLst/>
                  <a:cxnLst/>
                  <a:rect l="l" t="t" r="r" b="b"/>
                  <a:pathLst>
                    <a:path w="27592" h="218933" extrusionOk="0">
                      <a:moveTo>
                        <a:pt x="0" y="195185"/>
                      </a:moveTo>
                      <a:cubicBezTo>
                        <a:pt x="0" y="195185"/>
                        <a:pt x="804" y="148023"/>
                        <a:pt x="1741" y="112440"/>
                      </a:cubicBezTo>
                      <a:cubicBezTo>
                        <a:pt x="3483" y="49171"/>
                        <a:pt x="27593" y="0"/>
                        <a:pt x="27593" y="0"/>
                      </a:cubicBezTo>
                      <a:cubicBezTo>
                        <a:pt x="27593" y="0"/>
                        <a:pt x="19489" y="52259"/>
                        <a:pt x="17011" y="109272"/>
                      </a:cubicBezTo>
                      <a:cubicBezTo>
                        <a:pt x="15270" y="149958"/>
                        <a:pt x="20561" y="218934"/>
                        <a:pt x="20561" y="218934"/>
                      </a:cubicBezTo>
                      <a:lnTo>
                        <a:pt x="0" y="195185"/>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47" name="Google Shape;3747;p44"/>
                <p:cNvSpPr/>
                <p:nvPr/>
              </p:nvSpPr>
              <p:spPr>
                <a:xfrm>
                  <a:off x="9043667" y="3610087"/>
                  <a:ext cx="26722" cy="229984"/>
                </a:xfrm>
                <a:custGeom>
                  <a:avLst/>
                  <a:gdLst/>
                  <a:ahLst/>
                  <a:cxnLst/>
                  <a:rect l="l" t="t" r="r" b="b"/>
                  <a:pathLst>
                    <a:path w="26722" h="229984" extrusionOk="0">
                      <a:moveTo>
                        <a:pt x="0" y="204347"/>
                      </a:moveTo>
                      <a:cubicBezTo>
                        <a:pt x="0" y="204347"/>
                        <a:pt x="804" y="165241"/>
                        <a:pt x="1339" y="129659"/>
                      </a:cubicBezTo>
                      <a:cubicBezTo>
                        <a:pt x="2277" y="66390"/>
                        <a:pt x="26722" y="0"/>
                        <a:pt x="26722" y="0"/>
                      </a:cubicBezTo>
                      <a:cubicBezTo>
                        <a:pt x="26722" y="0"/>
                        <a:pt x="19824" y="72819"/>
                        <a:pt x="18082" y="129840"/>
                      </a:cubicBezTo>
                      <a:cubicBezTo>
                        <a:pt x="16810" y="170533"/>
                        <a:pt x="20360" y="229984"/>
                        <a:pt x="20360" y="229984"/>
                      </a:cubicBezTo>
                      <a:lnTo>
                        <a:pt x="0" y="204347"/>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48" name="Google Shape;3748;p44"/>
                <p:cNvSpPr/>
                <p:nvPr/>
              </p:nvSpPr>
              <p:spPr>
                <a:xfrm>
                  <a:off x="8670762" y="3496434"/>
                  <a:ext cx="164083" cy="57723"/>
                </a:xfrm>
                <a:custGeom>
                  <a:avLst/>
                  <a:gdLst/>
                  <a:ahLst/>
                  <a:cxnLst/>
                  <a:rect l="l" t="t" r="r" b="b"/>
                  <a:pathLst>
                    <a:path w="164083" h="57723" extrusionOk="0">
                      <a:moveTo>
                        <a:pt x="164083" y="57724"/>
                      </a:moveTo>
                      <a:cubicBezTo>
                        <a:pt x="164083" y="57724"/>
                        <a:pt x="131133" y="41644"/>
                        <a:pt x="90146" y="27211"/>
                      </a:cubicBezTo>
                      <a:cubicBezTo>
                        <a:pt x="49091" y="12779"/>
                        <a:pt x="0" y="0"/>
                        <a:pt x="0" y="0"/>
                      </a:cubicBezTo>
                      <a:cubicBezTo>
                        <a:pt x="0" y="0"/>
                        <a:pt x="56659" y="5137"/>
                        <a:pt x="92490" y="15960"/>
                      </a:cubicBezTo>
                      <a:cubicBezTo>
                        <a:pt x="123699" y="25389"/>
                        <a:pt x="149483" y="35081"/>
                        <a:pt x="149483" y="35081"/>
                      </a:cubicBezTo>
                      <a:lnTo>
                        <a:pt x="164083" y="5772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49" name="Google Shape;3749;p44"/>
                <p:cNvSpPr/>
                <p:nvPr/>
              </p:nvSpPr>
              <p:spPr>
                <a:xfrm>
                  <a:off x="8730636" y="3649185"/>
                  <a:ext cx="195962" cy="26823"/>
                </a:xfrm>
                <a:custGeom>
                  <a:avLst/>
                  <a:gdLst/>
                  <a:ahLst/>
                  <a:cxnLst/>
                  <a:rect l="l" t="t" r="r" b="b"/>
                  <a:pathLst>
                    <a:path w="195962" h="26823" extrusionOk="0">
                      <a:moveTo>
                        <a:pt x="195962" y="26823"/>
                      </a:moveTo>
                      <a:cubicBezTo>
                        <a:pt x="195962" y="26823"/>
                        <a:pt x="144728" y="19095"/>
                        <a:pt x="102066" y="17139"/>
                      </a:cubicBezTo>
                      <a:cubicBezTo>
                        <a:pt x="69786" y="15659"/>
                        <a:pt x="0" y="24646"/>
                        <a:pt x="0" y="24646"/>
                      </a:cubicBezTo>
                      <a:cubicBezTo>
                        <a:pt x="0" y="24646"/>
                        <a:pt x="39915" y="6135"/>
                        <a:pt x="99186" y="1373"/>
                      </a:cubicBezTo>
                      <a:cubicBezTo>
                        <a:pt x="131065" y="-1192"/>
                        <a:pt x="178884" y="623"/>
                        <a:pt x="178884" y="623"/>
                      </a:cubicBezTo>
                      <a:lnTo>
                        <a:pt x="195962" y="26823"/>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50" name="Google Shape;3750;p44"/>
                <p:cNvSpPr/>
                <p:nvPr/>
              </p:nvSpPr>
              <p:spPr>
                <a:xfrm>
                  <a:off x="8887152" y="3805547"/>
                  <a:ext cx="160801" cy="35320"/>
                </a:xfrm>
                <a:custGeom>
                  <a:avLst/>
                  <a:gdLst/>
                  <a:ahLst/>
                  <a:cxnLst/>
                  <a:rect l="l" t="t" r="r" b="b"/>
                  <a:pathLst>
                    <a:path w="160801" h="35320" extrusionOk="0">
                      <a:moveTo>
                        <a:pt x="160801" y="35320"/>
                      </a:moveTo>
                      <a:cubicBezTo>
                        <a:pt x="160801" y="35320"/>
                        <a:pt x="137762" y="22757"/>
                        <a:pt x="81572" y="12422"/>
                      </a:cubicBezTo>
                      <a:cubicBezTo>
                        <a:pt x="60477" y="8531"/>
                        <a:pt x="0" y="5417"/>
                        <a:pt x="0" y="5417"/>
                      </a:cubicBezTo>
                      <a:cubicBezTo>
                        <a:pt x="0" y="5417"/>
                        <a:pt x="64829" y="-537"/>
                        <a:pt x="82711" y="39"/>
                      </a:cubicBezTo>
                      <a:cubicBezTo>
                        <a:pt x="108898" y="883"/>
                        <a:pt x="139236" y="3910"/>
                        <a:pt x="139236" y="3910"/>
                      </a:cubicBezTo>
                      <a:lnTo>
                        <a:pt x="160801" y="3532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3751" name="Google Shape;3751;p44"/>
            <p:cNvGrpSpPr/>
            <p:nvPr/>
          </p:nvGrpSpPr>
          <p:grpSpPr>
            <a:xfrm>
              <a:off x="8666744" y="3336457"/>
              <a:ext cx="599540" cy="746691"/>
              <a:chOff x="8666744" y="3336457"/>
              <a:chExt cx="599540" cy="746691"/>
            </a:xfrm>
          </p:grpSpPr>
          <p:sp>
            <p:nvSpPr>
              <p:cNvPr id="3752" name="Google Shape;3752;p44"/>
              <p:cNvSpPr/>
              <p:nvPr/>
            </p:nvSpPr>
            <p:spPr>
              <a:xfrm>
                <a:off x="8686234" y="3336457"/>
                <a:ext cx="580050" cy="746691"/>
              </a:xfrm>
              <a:custGeom>
                <a:avLst/>
                <a:gdLst/>
                <a:ahLst/>
                <a:cxnLst/>
                <a:rect l="l" t="t" r="r" b="b"/>
                <a:pathLst>
                  <a:path w="580050" h="746691" extrusionOk="0">
                    <a:moveTo>
                      <a:pt x="546028" y="746692"/>
                    </a:moveTo>
                    <a:cubicBezTo>
                      <a:pt x="546028" y="746692"/>
                      <a:pt x="552122" y="734268"/>
                      <a:pt x="560628" y="725213"/>
                    </a:cubicBezTo>
                    <a:cubicBezTo>
                      <a:pt x="569134" y="716152"/>
                      <a:pt x="580050" y="710459"/>
                      <a:pt x="580050" y="710459"/>
                    </a:cubicBezTo>
                    <a:cubicBezTo>
                      <a:pt x="580050" y="710459"/>
                      <a:pt x="459835" y="593525"/>
                      <a:pt x="318120" y="414722"/>
                    </a:cubicBezTo>
                    <a:cubicBezTo>
                      <a:pt x="176406" y="235925"/>
                      <a:pt x="0" y="0"/>
                      <a:pt x="0" y="0"/>
                    </a:cubicBezTo>
                    <a:cubicBezTo>
                      <a:pt x="0" y="0"/>
                      <a:pt x="158458" y="238985"/>
                      <a:pt x="295349" y="421225"/>
                    </a:cubicBezTo>
                    <a:cubicBezTo>
                      <a:pt x="432242" y="603471"/>
                      <a:pt x="546028" y="746692"/>
                      <a:pt x="546028" y="746692"/>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53" name="Google Shape;3753;p44"/>
              <p:cNvSpPr/>
              <p:nvPr/>
            </p:nvSpPr>
            <p:spPr>
              <a:xfrm>
                <a:off x="8820284" y="3374785"/>
                <a:ext cx="16704" cy="163044"/>
              </a:xfrm>
              <a:custGeom>
                <a:avLst/>
                <a:gdLst/>
                <a:ahLst/>
                <a:cxnLst/>
                <a:rect l="l" t="t" r="r" b="b"/>
                <a:pathLst>
                  <a:path w="16704" h="163044" extrusionOk="0">
                    <a:moveTo>
                      <a:pt x="2641" y="142330"/>
                    </a:moveTo>
                    <a:cubicBezTo>
                      <a:pt x="2641" y="142330"/>
                      <a:pt x="-775" y="116378"/>
                      <a:pt x="163" y="80796"/>
                    </a:cubicBezTo>
                    <a:cubicBezTo>
                      <a:pt x="1100" y="45213"/>
                      <a:pt x="6391" y="0"/>
                      <a:pt x="6391" y="0"/>
                    </a:cubicBezTo>
                    <a:cubicBezTo>
                      <a:pt x="6391" y="0"/>
                      <a:pt x="6592" y="44979"/>
                      <a:pt x="9471" y="85598"/>
                    </a:cubicBezTo>
                    <a:cubicBezTo>
                      <a:pt x="12419" y="126223"/>
                      <a:pt x="16705" y="163045"/>
                      <a:pt x="16705" y="163045"/>
                    </a:cubicBezTo>
                    <a:lnTo>
                      <a:pt x="2641" y="14233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54" name="Google Shape;3754;p44"/>
              <p:cNvSpPr/>
              <p:nvPr/>
            </p:nvSpPr>
            <p:spPr>
              <a:xfrm>
                <a:off x="8922111" y="3459184"/>
                <a:ext cx="33084" cy="218652"/>
              </a:xfrm>
              <a:custGeom>
                <a:avLst/>
                <a:gdLst/>
                <a:ahLst/>
                <a:cxnLst/>
                <a:rect l="l" t="t" r="r" b="b"/>
                <a:pathLst>
                  <a:path w="33084" h="218652" extrusionOk="0">
                    <a:moveTo>
                      <a:pt x="0" y="194341"/>
                    </a:moveTo>
                    <a:cubicBezTo>
                      <a:pt x="0" y="194341"/>
                      <a:pt x="2144" y="147219"/>
                      <a:pt x="4085" y="111677"/>
                    </a:cubicBezTo>
                    <a:cubicBezTo>
                      <a:pt x="7568" y="48481"/>
                      <a:pt x="33085" y="0"/>
                      <a:pt x="33085" y="0"/>
                    </a:cubicBezTo>
                    <a:cubicBezTo>
                      <a:pt x="33085" y="0"/>
                      <a:pt x="23507" y="52017"/>
                      <a:pt x="19422" y="108938"/>
                    </a:cubicBezTo>
                    <a:cubicBezTo>
                      <a:pt x="16542" y="149557"/>
                      <a:pt x="19958" y="218652"/>
                      <a:pt x="19958" y="218652"/>
                    </a:cubicBezTo>
                    <a:lnTo>
                      <a:pt x="0" y="19434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55" name="Google Shape;3755;p44"/>
              <p:cNvSpPr/>
              <p:nvPr/>
            </p:nvSpPr>
            <p:spPr>
              <a:xfrm>
                <a:off x="9036835" y="3593900"/>
                <a:ext cx="36299" cy="229602"/>
              </a:xfrm>
              <a:custGeom>
                <a:avLst/>
                <a:gdLst/>
                <a:ahLst/>
                <a:cxnLst/>
                <a:rect l="l" t="t" r="r" b="b"/>
                <a:pathLst>
                  <a:path w="36299" h="229602" extrusionOk="0">
                    <a:moveTo>
                      <a:pt x="0" y="203255"/>
                    </a:moveTo>
                    <a:cubicBezTo>
                      <a:pt x="0" y="203255"/>
                      <a:pt x="2277" y="164204"/>
                      <a:pt x="4219" y="128661"/>
                    </a:cubicBezTo>
                    <a:cubicBezTo>
                      <a:pt x="7702" y="65466"/>
                      <a:pt x="36299" y="0"/>
                      <a:pt x="36299" y="0"/>
                    </a:cubicBezTo>
                    <a:cubicBezTo>
                      <a:pt x="36299" y="0"/>
                      <a:pt x="26120" y="72518"/>
                      <a:pt x="22034" y="129438"/>
                    </a:cubicBezTo>
                    <a:cubicBezTo>
                      <a:pt x="19154" y="170064"/>
                      <a:pt x="20627" y="229602"/>
                      <a:pt x="20627" y="229602"/>
                    </a:cubicBezTo>
                    <a:lnTo>
                      <a:pt x="0" y="203255"/>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56" name="Google Shape;3756;p44"/>
              <p:cNvSpPr/>
              <p:nvPr/>
            </p:nvSpPr>
            <p:spPr>
              <a:xfrm>
                <a:off x="8666744" y="3496374"/>
                <a:ext cx="163145" cy="50671"/>
              </a:xfrm>
              <a:custGeom>
                <a:avLst/>
                <a:gdLst/>
                <a:ahLst/>
                <a:cxnLst/>
                <a:rect l="l" t="t" r="r" b="b"/>
                <a:pathLst>
                  <a:path w="163145" h="50671" extrusionOk="0">
                    <a:moveTo>
                      <a:pt x="163145" y="50671"/>
                    </a:moveTo>
                    <a:cubicBezTo>
                      <a:pt x="163145" y="50671"/>
                      <a:pt x="130262" y="36011"/>
                      <a:pt x="89475" y="23340"/>
                    </a:cubicBezTo>
                    <a:cubicBezTo>
                      <a:pt x="48689" y="10675"/>
                      <a:pt x="0" y="0"/>
                      <a:pt x="0" y="0"/>
                    </a:cubicBezTo>
                    <a:cubicBezTo>
                      <a:pt x="0" y="0"/>
                      <a:pt x="55722" y="2713"/>
                      <a:pt x="91284" y="11995"/>
                    </a:cubicBezTo>
                    <a:cubicBezTo>
                      <a:pt x="122225" y="20085"/>
                      <a:pt x="147876" y="28671"/>
                      <a:pt x="147876" y="28671"/>
                    </a:cubicBezTo>
                    <a:lnTo>
                      <a:pt x="163145" y="5067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57" name="Google Shape;3757;p44"/>
              <p:cNvSpPr/>
              <p:nvPr/>
            </p:nvSpPr>
            <p:spPr>
              <a:xfrm>
                <a:off x="8721126" y="3644370"/>
                <a:ext cx="195827" cy="32293"/>
              </a:xfrm>
              <a:custGeom>
                <a:avLst/>
                <a:gdLst/>
                <a:ahLst/>
                <a:cxnLst/>
                <a:rect l="l" t="t" r="r" b="b"/>
                <a:pathLst>
                  <a:path w="195827" h="32293" extrusionOk="0">
                    <a:moveTo>
                      <a:pt x="195828" y="25376"/>
                    </a:moveTo>
                    <a:cubicBezTo>
                      <a:pt x="195828" y="25376"/>
                      <a:pt x="144326" y="20031"/>
                      <a:pt x="101598" y="20058"/>
                    </a:cubicBezTo>
                    <a:cubicBezTo>
                      <a:pt x="69250" y="20085"/>
                      <a:pt x="0" y="32294"/>
                      <a:pt x="0" y="32294"/>
                    </a:cubicBezTo>
                    <a:cubicBezTo>
                      <a:pt x="0" y="32294"/>
                      <a:pt x="38979" y="11948"/>
                      <a:pt x="97914" y="4447"/>
                    </a:cubicBezTo>
                    <a:cubicBezTo>
                      <a:pt x="129659" y="408"/>
                      <a:pt x="177545" y="0"/>
                      <a:pt x="177545" y="0"/>
                    </a:cubicBezTo>
                    <a:lnTo>
                      <a:pt x="195828" y="25376"/>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58" name="Google Shape;3758;p44"/>
              <p:cNvSpPr/>
              <p:nvPr/>
            </p:nvSpPr>
            <p:spPr>
              <a:xfrm>
                <a:off x="8879115" y="3800459"/>
                <a:ext cx="158456" cy="30188"/>
              </a:xfrm>
              <a:custGeom>
                <a:avLst/>
                <a:gdLst/>
                <a:ahLst/>
                <a:cxnLst/>
                <a:rect l="l" t="t" r="r" b="b"/>
                <a:pathLst>
                  <a:path w="158456" h="30188" extrusionOk="0">
                    <a:moveTo>
                      <a:pt x="158457" y="30189"/>
                    </a:moveTo>
                    <a:cubicBezTo>
                      <a:pt x="158457" y="30189"/>
                      <a:pt x="135217" y="19272"/>
                      <a:pt x="79831" y="12890"/>
                    </a:cubicBezTo>
                    <a:cubicBezTo>
                      <a:pt x="59002" y="10499"/>
                      <a:pt x="0" y="11610"/>
                      <a:pt x="0" y="11610"/>
                    </a:cubicBezTo>
                    <a:cubicBezTo>
                      <a:pt x="0" y="11610"/>
                      <a:pt x="62619" y="1143"/>
                      <a:pt x="80032" y="466"/>
                    </a:cubicBezTo>
                    <a:cubicBezTo>
                      <a:pt x="105615" y="-525"/>
                      <a:pt x="135351" y="373"/>
                      <a:pt x="135351" y="373"/>
                    </a:cubicBezTo>
                    <a:lnTo>
                      <a:pt x="158457" y="30189"/>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3759" name="Google Shape;3759;p44"/>
          <p:cNvGrpSpPr/>
          <p:nvPr/>
        </p:nvGrpSpPr>
        <p:grpSpPr>
          <a:xfrm>
            <a:off x="972420" y="185949"/>
            <a:ext cx="712462" cy="683104"/>
            <a:chOff x="8805622" y="3630504"/>
            <a:chExt cx="680935" cy="652876"/>
          </a:xfrm>
        </p:grpSpPr>
        <p:sp>
          <p:nvSpPr>
            <p:cNvPr id="3760" name="Google Shape;3760;p44"/>
            <p:cNvSpPr/>
            <p:nvPr/>
          </p:nvSpPr>
          <p:spPr>
            <a:xfrm>
              <a:off x="8805622" y="3630504"/>
              <a:ext cx="680935" cy="652876"/>
            </a:xfrm>
            <a:custGeom>
              <a:avLst/>
              <a:gdLst/>
              <a:ahLst/>
              <a:cxnLst/>
              <a:rect l="l" t="t" r="r" b="b"/>
              <a:pathLst>
                <a:path w="680935" h="652876" extrusionOk="0">
                  <a:moveTo>
                    <a:pt x="2703" y="353491"/>
                  </a:moveTo>
                  <a:cubicBezTo>
                    <a:pt x="-13505" y="256568"/>
                    <a:pt x="45297" y="124197"/>
                    <a:pt x="122450" y="70096"/>
                  </a:cubicBezTo>
                  <a:cubicBezTo>
                    <a:pt x="199670" y="15996"/>
                    <a:pt x="271799" y="1563"/>
                    <a:pt x="358663" y="63"/>
                  </a:cubicBezTo>
                  <a:cubicBezTo>
                    <a:pt x="445593" y="-1438"/>
                    <a:pt x="537212" y="23697"/>
                    <a:pt x="602175" y="113675"/>
                  </a:cubicBezTo>
                  <a:cubicBezTo>
                    <a:pt x="667205" y="203653"/>
                    <a:pt x="702634" y="305264"/>
                    <a:pt x="666469" y="410598"/>
                  </a:cubicBezTo>
                  <a:cubicBezTo>
                    <a:pt x="632313" y="510006"/>
                    <a:pt x="597018" y="557590"/>
                    <a:pt x="501114" y="608831"/>
                  </a:cubicBezTo>
                  <a:cubicBezTo>
                    <a:pt x="437087" y="643047"/>
                    <a:pt x="328190" y="686800"/>
                    <a:pt x="185940" y="611155"/>
                  </a:cubicBezTo>
                  <a:cubicBezTo>
                    <a:pt x="130687" y="581747"/>
                    <a:pt x="32037" y="528517"/>
                    <a:pt x="2703" y="353491"/>
                  </a:cubicBezTo>
                  <a:close/>
                </a:path>
              </a:pathLst>
            </a:custGeom>
            <a:solidFill>
              <a:srgbClr val="A422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1" name="Google Shape;3761;p44"/>
            <p:cNvSpPr/>
            <p:nvPr/>
          </p:nvSpPr>
          <p:spPr>
            <a:xfrm>
              <a:off x="8805666" y="3650080"/>
              <a:ext cx="577529" cy="607020"/>
            </a:xfrm>
            <a:custGeom>
              <a:avLst/>
              <a:gdLst/>
              <a:ahLst/>
              <a:cxnLst/>
              <a:rect l="l" t="t" r="r" b="b"/>
              <a:pathLst>
                <a:path w="577529" h="607020" extrusionOk="0">
                  <a:moveTo>
                    <a:pt x="416750" y="38820"/>
                  </a:moveTo>
                  <a:cubicBezTo>
                    <a:pt x="340937" y="1576"/>
                    <a:pt x="256619" y="-6835"/>
                    <a:pt x="208131" y="4979"/>
                  </a:cubicBezTo>
                  <a:cubicBezTo>
                    <a:pt x="208064" y="5012"/>
                    <a:pt x="207930" y="5053"/>
                    <a:pt x="207863" y="5086"/>
                  </a:cubicBezTo>
                  <a:cubicBezTo>
                    <a:pt x="179399" y="15621"/>
                    <a:pt x="151271" y="30288"/>
                    <a:pt x="122405" y="50507"/>
                  </a:cubicBezTo>
                  <a:cubicBezTo>
                    <a:pt x="45186" y="104614"/>
                    <a:pt x="-13549" y="237033"/>
                    <a:pt x="2725" y="333955"/>
                  </a:cubicBezTo>
                  <a:cubicBezTo>
                    <a:pt x="31992" y="508981"/>
                    <a:pt x="130643" y="562124"/>
                    <a:pt x="185895" y="591532"/>
                  </a:cubicBezTo>
                  <a:cubicBezTo>
                    <a:pt x="196075" y="596944"/>
                    <a:pt x="206054" y="601632"/>
                    <a:pt x="215899" y="605864"/>
                  </a:cubicBezTo>
                  <a:cubicBezTo>
                    <a:pt x="343884" y="615428"/>
                    <a:pt x="538507" y="568889"/>
                    <a:pt x="573065" y="344832"/>
                  </a:cubicBezTo>
                  <a:cubicBezTo>
                    <a:pt x="598045" y="182651"/>
                    <a:pt x="514397" y="86792"/>
                    <a:pt x="416750" y="38820"/>
                  </a:cubicBezTo>
                  <a:close/>
                </a:path>
              </a:pathLst>
            </a:custGeom>
            <a:solidFill>
              <a:srgbClr val="BA3D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2" name="Google Shape;3762;p44"/>
            <p:cNvSpPr/>
            <p:nvPr/>
          </p:nvSpPr>
          <p:spPr>
            <a:xfrm>
              <a:off x="8805794" y="3696522"/>
              <a:ext cx="525486" cy="528420"/>
            </a:xfrm>
            <a:custGeom>
              <a:avLst/>
              <a:gdLst/>
              <a:ahLst/>
              <a:cxnLst/>
              <a:rect l="l" t="t" r="r" b="b"/>
              <a:pathLst>
                <a:path w="525486" h="528420" extrusionOk="0">
                  <a:moveTo>
                    <a:pt x="376707" y="25650"/>
                  </a:moveTo>
                  <a:cubicBezTo>
                    <a:pt x="282477" y="-14621"/>
                    <a:pt x="167953" y="-4816"/>
                    <a:pt x="114643" y="36567"/>
                  </a:cubicBezTo>
                  <a:cubicBezTo>
                    <a:pt x="86515" y="58420"/>
                    <a:pt x="64145" y="77701"/>
                    <a:pt x="44255" y="95864"/>
                  </a:cubicBezTo>
                  <a:cubicBezTo>
                    <a:pt x="15524" y="147593"/>
                    <a:pt x="-2023" y="208726"/>
                    <a:pt x="187" y="262719"/>
                  </a:cubicBezTo>
                  <a:cubicBezTo>
                    <a:pt x="321" y="264763"/>
                    <a:pt x="254" y="266852"/>
                    <a:pt x="388" y="268874"/>
                  </a:cubicBezTo>
                  <a:cubicBezTo>
                    <a:pt x="789" y="275217"/>
                    <a:pt x="1526" y="281425"/>
                    <a:pt x="2598" y="287513"/>
                  </a:cubicBezTo>
                  <a:cubicBezTo>
                    <a:pt x="4406" y="298456"/>
                    <a:pt x="6482" y="308830"/>
                    <a:pt x="8827" y="318843"/>
                  </a:cubicBezTo>
                  <a:cubicBezTo>
                    <a:pt x="30726" y="412564"/>
                    <a:pt x="73924" y="466270"/>
                    <a:pt x="115916" y="500419"/>
                  </a:cubicBezTo>
                  <a:cubicBezTo>
                    <a:pt x="158644" y="516378"/>
                    <a:pt x="211285" y="526719"/>
                    <a:pt x="276784" y="528347"/>
                  </a:cubicBezTo>
                  <a:cubicBezTo>
                    <a:pt x="459954" y="532887"/>
                    <a:pt x="571798" y="327295"/>
                    <a:pt x="506902" y="156139"/>
                  </a:cubicBezTo>
                  <a:cubicBezTo>
                    <a:pt x="482591" y="91960"/>
                    <a:pt x="433299" y="49814"/>
                    <a:pt x="376707" y="25650"/>
                  </a:cubicBezTo>
                  <a:close/>
                </a:path>
              </a:pathLst>
            </a:custGeom>
            <a:solidFill>
              <a:srgbClr val="CF58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3" name="Google Shape;3763;p44"/>
            <p:cNvSpPr/>
            <p:nvPr/>
          </p:nvSpPr>
          <p:spPr>
            <a:xfrm>
              <a:off x="8813008" y="3816909"/>
              <a:ext cx="145006" cy="367180"/>
            </a:xfrm>
            <a:custGeom>
              <a:avLst/>
              <a:gdLst/>
              <a:ahLst/>
              <a:cxnLst/>
              <a:rect l="l" t="t" r="r" b="b"/>
              <a:pathLst>
                <a:path w="145006" h="367180" extrusionOk="0">
                  <a:moveTo>
                    <a:pt x="144866" y="366156"/>
                  </a:moveTo>
                  <a:cubicBezTo>
                    <a:pt x="140714" y="375974"/>
                    <a:pt x="40188" y="314372"/>
                    <a:pt x="9246" y="219733"/>
                  </a:cubicBezTo>
                  <a:cubicBezTo>
                    <a:pt x="-21092" y="126970"/>
                    <a:pt x="32017" y="-3761"/>
                    <a:pt x="42867" y="83"/>
                  </a:cubicBezTo>
                  <a:cubicBezTo>
                    <a:pt x="54051" y="4041"/>
                    <a:pt x="-5823" y="107340"/>
                    <a:pt x="27396" y="210317"/>
                  </a:cubicBezTo>
                  <a:cubicBezTo>
                    <a:pt x="60346" y="312463"/>
                    <a:pt x="149018" y="356525"/>
                    <a:pt x="144866" y="366156"/>
                  </a:cubicBezTo>
                  <a:close/>
                </a:path>
              </a:pathLst>
            </a:custGeom>
            <a:solidFill>
              <a:srgbClr val="FFA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4" name="Google Shape;3764;p44"/>
            <p:cNvSpPr/>
            <p:nvPr/>
          </p:nvSpPr>
          <p:spPr>
            <a:xfrm>
              <a:off x="8846001" y="3715708"/>
              <a:ext cx="431268" cy="471853"/>
            </a:xfrm>
            <a:custGeom>
              <a:avLst/>
              <a:gdLst/>
              <a:ahLst/>
              <a:cxnLst/>
              <a:rect l="l" t="t" r="r" b="b"/>
              <a:pathLst>
                <a:path w="431268" h="471853" extrusionOk="0">
                  <a:moveTo>
                    <a:pt x="408361" y="194637"/>
                  </a:moveTo>
                  <a:cubicBezTo>
                    <a:pt x="422492" y="192956"/>
                    <a:pt x="464016" y="38792"/>
                    <a:pt x="254324" y="3377"/>
                  </a:cubicBezTo>
                  <a:cubicBezTo>
                    <a:pt x="164580" y="-11779"/>
                    <a:pt x="63452" y="22189"/>
                    <a:pt x="16236" y="143865"/>
                  </a:cubicBezTo>
                  <a:cubicBezTo>
                    <a:pt x="-41093" y="291748"/>
                    <a:pt x="57358" y="464999"/>
                    <a:pt x="249034" y="471717"/>
                  </a:cubicBezTo>
                  <a:cubicBezTo>
                    <a:pt x="426109" y="477925"/>
                    <a:pt x="453166" y="270671"/>
                    <a:pt x="417804" y="271522"/>
                  </a:cubicBezTo>
                  <a:cubicBezTo>
                    <a:pt x="396574" y="272031"/>
                    <a:pt x="367374" y="350503"/>
                    <a:pt x="297656" y="359256"/>
                  </a:cubicBezTo>
                  <a:cubicBezTo>
                    <a:pt x="258142" y="364212"/>
                    <a:pt x="158620" y="323754"/>
                    <a:pt x="165318" y="240942"/>
                  </a:cubicBezTo>
                  <a:cubicBezTo>
                    <a:pt x="171412" y="165350"/>
                    <a:pt x="229410" y="119414"/>
                    <a:pt x="284931" y="129701"/>
                  </a:cubicBezTo>
                  <a:cubicBezTo>
                    <a:pt x="341723" y="140242"/>
                    <a:pt x="390747" y="196740"/>
                    <a:pt x="408361" y="194637"/>
                  </a:cubicBezTo>
                  <a:close/>
                </a:path>
              </a:pathLst>
            </a:custGeom>
            <a:solidFill>
              <a:srgbClr val="E573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5" name="Google Shape;3765;p44"/>
            <p:cNvSpPr/>
            <p:nvPr/>
          </p:nvSpPr>
          <p:spPr>
            <a:xfrm>
              <a:off x="9194698" y="4038019"/>
              <a:ext cx="58382" cy="59100"/>
            </a:xfrm>
            <a:custGeom>
              <a:avLst/>
              <a:gdLst/>
              <a:ahLst/>
              <a:cxnLst/>
              <a:rect l="l" t="t" r="r" b="b"/>
              <a:pathLst>
                <a:path w="58382" h="59100" extrusionOk="0">
                  <a:moveTo>
                    <a:pt x="56919" y="3773"/>
                  </a:moveTo>
                  <a:cubicBezTo>
                    <a:pt x="51695" y="-14276"/>
                    <a:pt x="-2955" y="37508"/>
                    <a:pt x="125" y="51947"/>
                  </a:cubicBezTo>
                  <a:cubicBezTo>
                    <a:pt x="2939" y="65395"/>
                    <a:pt x="21959" y="56628"/>
                    <a:pt x="28456" y="51860"/>
                  </a:cubicBezTo>
                  <a:cubicBezTo>
                    <a:pt x="48011" y="37534"/>
                    <a:pt x="63281" y="25888"/>
                    <a:pt x="56919" y="3773"/>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6" name="Google Shape;3766;p44"/>
            <p:cNvSpPr/>
            <p:nvPr/>
          </p:nvSpPr>
          <p:spPr>
            <a:xfrm>
              <a:off x="9033085" y="4073386"/>
              <a:ext cx="158778" cy="77388"/>
            </a:xfrm>
            <a:custGeom>
              <a:avLst/>
              <a:gdLst/>
              <a:ahLst/>
              <a:cxnLst/>
              <a:rect l="l" t="t" r="r" b="b"/>
              <a:pathLst>
                <a:path w="158778" h="77388" extrusionOk="0">
                  <a:moveTo>
                    <a:pt x="0" y="60977"/>
                  </a:moveTo>
                  <a:cubicBezTo>
                    <a:pt x="67" y="46357"/>
                    <a:pt x="10046" y="50335"/>
                    <a:pt x="18685" y="32212"/>
                  </a:cubicBezTo>
                  <a:cubicBezTo>
                    <a:pt x="27392" y="14096"/>
                    <a:pt x="17614" y="3534"/>
                    <a:pt x="30071" y="588"/>
                  </a:cubicBezTo>
                  <a:cubicBezTo>
                    <a:pt x="47148" y="-3444"/>
                    <a:pt x="49225" y="14377"/>
                    <a:pt x="95503" y="20458"/>
                  </a:cubicBezTo>
                  <a:cubicBezTo>
                    <a:pt x="108562" y="22179"/>
                    <a:pt x="152028" y="9408"/>
                    <a:pt x="158189" y="27283"/>
                  </a:cubicBezTo>
                  <a:cubicBezTo>
                    <a:pt x="162074" y="38373"/>
                    <a:pt x="146067" y="50214"/>
                    <a:pt x="129859" y="58083"/>
                  </a:cubicBezTo>
                  <a:cubicBezTo>
                    <a:pt x="55051" y="94416"/>
                    <a:pt x="0" y="69971"/>
                    <a:pt x="0" y="60977"/>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7" name="Google Shape;3767;p44"/>
            <p:cNvSpPr/>
            <p:nvPr/>
          </p:nvSpPr>
          <p:spPr>
            <a:xfrm>
              <a:off x="8863953" y="3783123"/>
              <a:ext cx="173265" cy="344685"/>
            </a:xfrm>
            <a:custGeom>
              <a:avLst/>
              <a:gdLst/>
              <a:ahLst/>
              <a:cxnLst/>
              <a:rect l="l" t="t" r="r" b="b"/>
              <a:pathLst>
                <a:path w="173265" h="344685" extrusionOk="0">
                  <a:moveTo>
                    <a:pt x="5249" y="212506"/>
                  </a:moveTo>
                  <a:cubicBezTo>
                    <a:pt x="-14976" y="132741"/>
                    <a:pt x="22729" y="-7205"/>
                    <a:pt x="127341" y="289"/>
                  </a:cubicBezTo>
                  <a:cubicBezTo>
                    <a:pt x="152857" y="2118"/>
                    <a:pt x="165983" y="12994"/>
                    <a:pt x="172949" y="46199"/>
                  </a:cubicBezTo>
                  <a:cubicBezTo>
                    <a:pt x="177570" y="68173"/>
                    <a:pt x="130220" y="122970"/>
                    <a:pt x="124260" y="171518"/>
                  </a:cubicBezTo>
                  <a:cubicBezTo>
                    <a:pt x="115218" y="244666"/>
                    <a:pt x="186142" y="254471"/>
                    <a:pt x="166720" y="313219"/>
                  </a:cubicBezTo>
                  <a:cubicBezTo>
                    <a:pt x="155402" y="347589"/>
                    <a:pt x="129417" y="346739"/>
                    <a:pt x="114147" y="342808"/>
                  </a:cubicBezTo>
                  <a:cubicBezTo>
                    <a:pt x="79120" y="333759"/>
                    <a:pt x="26480" y="295967"/>
                    <a:pt x="5249" y="212506"/>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8" name="Google Shape;3768;p44"/>
            <p:cNvSpPr/>
            <p:nvPr/>
          </p:nvSpPr>
          <p:spPr>
            <a:xfrm>
              <a:off x="9028557" y="3752646"/>
              <a:ext cx="209190" cy="107540"/>
            </a:xfrm>
            <a:custGeom>
              <a:avLst/>
              <a:gdLst/>
              <a:ahLst/>
              <a:cxnLst/>
              <a:rect l="l" t="t" r="r" b="b"/>
              <a:pathLst>
                <a:path w="209190" h="107540" extrusionOk="0">
                  <a:moveTo>
                    <a:pt x="40" y="19086"/>
                  </a:moveTo>
                  <a:cubicBezTo>
                    <a:pt x="1447" y="36077"/>
                    <a:pt x="19664" y="30358"/>
                    <a:pt x="28772" y="50624"/>
                  </a:cubicBezTo>
                  <a:cubicBezTo>
                    <a:pt x="36072" y="66931"/>
                    <a:pt x="33259" y="86970"/>
                    <a:pt x="50940" y="84773"/>
                  </a:cubicBezTo>
                  <a:cubicBezTo>
                    <a:pt x="72437" y="82094"/>
                    <a:pt x="81144" y="70401"/>
                    <a:pt x="126552" y="79918"/>
                  </a:cubicBezTo>
                  <a:cubicBezTo>
                    <a:pt x="179661" y="91042"/>
                    <a:pt x="191984" y="112440"/>
                    <a:pt x="204910" y="106526"/>
                  </a:cubicBezTo>
                  <a:cubicBezTo>
                    <a:pt x="220448" y="99386"/>
                    <a:pt x="192319" y="42634"/>
                    <a:pt x="142626" y="17968"/>
                  </a:cubicBezTo>
                  <a:cubicBezTo>
                    <a:pt x="97753" y="-4314"/>
                    <a:pt x="-2303" y="-8004"/>
                    <a:pt x="40" y="19086"/>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9" name="Google Shape;3769;p44"/>
            <p:cNvSpPr/>
            <p:nvPr/>
          </p:nvSpPr>
          <p:spPr>
            <a:xfrm>
              <a:off x="8951713" y="3862728"/>
              <a:ext cx="59940" cy="195292"/>
            </a:xfrm>
            <a:custGeom>
              <a:avLst/>
              <a:gdLst/>
              <a:ahLst/>
              <a:cxnLst/>
              <a:rect l="l" t="t" r="r" b="b"/>
              <a:pathLst>
                <a:path w="59940" h="195292" extrusionOk="0">
                  <a:moveTo>
                    <a:pt x="51033" y="195292"/>
                  </a:moveTo>
                  <a:cubicBezTo>
                    <a:pt x="51033" y="195292"/>
                    <a:pt x="0" y="170017"/>
                    <a:pt x="0" y="107149"/>
                  </a:cubicBezTo>
                  <a:cubicBezTo>
                    <a:pt x="67" y="31229"/>
                    <a:pt x="59940" y="0"/>
                    <a:pt x="59940" y="0"/>
                  </a:cubicBezTo>
                  <a:cubicBezTo>
                    <a:pt x="59940" y="0"/>
                    <a:pt x="23105" y="57563"/>
                    <a:pt x="20895" y="106386"/>
                  </a:cubicBezTo>
                  <a:cubicBezTo>
                    <a:pt x="18619" y="155209"/>
                    <a:pt x="51033" y="195292"/>
                    <a:pt x="51033" y="195292"/>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0" name="Google Shape;3770;p44"/>
            <p:cNvSpPr/>
            <p:nvPr/>
          </p:nvSpPr>
          <p:spPr>
            <a:xfrm>
              <a:off x="9084922" y="3803536"/>
              <a:ext cx="121488" cy="38926"/>
            </a:xfrm>
            <a:custGeom>
              <a:avLst/>
              <a:gdLst/>
              <a:ahLst/>
              <a:cxnLst/>
              <a:rect l="l" t="t" r="r" b="b"/>
              <a:pathLst>
                <a:path w="121488" h="38926" extrusionOk="0">
                  <a:moveTo>
                    <a:pt x="0" y="18057"/>
                  </a:moveTo>
                  <a:cubicBezTo>
                    <a:pt x="0" y="18057"/>
                    <a:pt x="36031" y="-4432"/>
                    <a:pt x="66436" y="785"/>
                  </a:cubicBezTo>
                  <a:cubicBezTo>
                    <a:pt x="96775" y="6002"/>
                    <a:pt x="121489" y="38926"/>
                    <a:pt x="121489" y="38926"/>
                  </a:cubicBezTo>
                  <a:cubicBezTo>
                    <a:pt x="121489" y="38926"/>
                    <a:pt x="97311" y="23496"/>
                    <a:pt x="66906" y="18278"/>
                  </a:cubicBezTo>
                  <a:cubicBezTo>
                    <a:pt x="36567" y="13061"/>
                    <a:pt x="0" y="18057"/>
                    <a:pt x="0" y="18057"/>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1" name="Google Shape;3771;p44"/>
            <p:cNvSpPr/>
            <p:nvPr/>
          </p:nvSpPr>
          <p:spPr>
            <a:xfrm>
              <a:off x="9071929" y="4095741"/>
              <a:ext cx="107625" cy="26626"/>
            </a:xfrm>
            <a:custGeom>
              <a:avLst/>
              <a:gdLst/>
              <a:ahLst/>
              <a:cxnLst/>
              <a:rect l="l" t="t" r="r" b="b"/>
              <a:pathLst>
                <a:path w="107625" h="26626" extrusionOk="0">
                  <a:moveTo>
                    <a:pt x="536" y="5436"/>
                  </a:moveTo>
                  <a:cubicBezTo>
                    <a:pt x="6027" y="-9057"/>
                    <a:pt x="24244" y="9575"/>
                    <a:pt x="57127" y="13526"/>
                  </a:cubicBezTo>
                  <a:cubicBezTo>
                    <a:pt x="78023" y="16031"/>
                    <a:pt x="107625" y="6862"/>
                    <a:pt x="107625" y="6862"/>
                  </a:cubicBezTo>
                  <a:cubicBezTo>
                    <a:pt x="107625" y="6862"/>
                    <a:pt x="84720" y="26063"/>
                    <a:pt x="59807" y="26593"/>
                  </a:cubicBezTo>
                  <a:cubicBezTo>
                    <a:pt x="32013" y="27189"/>
                    <a:pt x="-4889" y="19922"/>
                    <a:pt x="536" y="5436"/>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2" name="Google Shape;3772;p44"/>
            <p:cNvSpPr/>
            <p:nvPr/>
          </p:nvSpPr>
          <p:spPr>
            <a:xfrm>
              <a:off x="9049012" y="3887404"/>
              <a:ext cx="179476" cy="161217"/>
            </a:xfrm>
            <a:custGeom>
              <a:avLst/>
              <a:gdLst/>
              <a:ahLst/>
              <a:cxnLst/>
              <a:rect l="l" t="t" r="r" b="b"/>
              <a:pathLst>
                <a:path w="179476" h="161217" extrusionOk="0">
                  <a:moveTo>
                    <a:pt x="3428" y="106684"/>
                  </a:moveTo>
                  <a:cubicBezTo>
                    <a:pt x="-10569" y="69427"/>
                    <a:pt x="20238" y="27991"/>
                    <a:pt x="60690" y="9975"/>
                  </a:cubicBezTo>
                  <a:cubicBezTo>
                    <a:pt x="132150" y="-21844"/>
                    <a:pt x="162019" y="29384"/>
                    <a:pt x="176016" y="66641"/>
                  </a:cubicBezTo>
                  <a:cubicBezTo>
                    <a:pt x="190014" y="103898"/>
                    <a:pt x="159809" y="148990"/>
                    <a:pt x="116679" y="159003"/>
                  </a:cubicBezTo>
                  <a:cubicBezTo>
                    <a:pt x="73549" y="169015"/>
                    <a:pt x="17358" y="143947"/>
                    <a:pt x="3428" y="106684"/>
                  </a:cubicBezTo>
                  <a:close/>
                </a:path>
              </a:pathLst>
            </a:custGeom>
            <a:solidFill>
              <a:srgbClr val="DF7B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3" name="Google Shape;3773;p44"/>
            <p:cNvSpPr/>
            <p:nvPr/>
          </p:nvSpPr>
          <p:spPr>
            <a:xfrm>
              <a:off x="9079019" y="3918469"/>
              <a:ext cx="119817" cy="109283"/>
            </a:xfrm>
            <a:custGeom>
              <a:avLst/>
              <a:gdLst/>
              <a:ahLst/>
              <a:cxnLst/>
              <a:rect l="l" t="t" r="r" b="b"/>
              <a:pathLst>
                <a:path w="119817" h="109283" extrusionOk="0">
                  <a:moveTo>
                    <a:pt x="50841" y="0"/>
                  </a:moveTo>
                  <a:cubicBezTo>
                    <a:pt x="80644" y="27"/>
                    <a:pt x="114801" y="15812"/>
                    <a:pt x="119287" y="42983"/>
                  </a:cubicBezTo>
                  <a:cubicBezTo>
                    <a:pt x="123842" y="70154"/>
                    <a:pt x="98392" y="103955"/>
                    <a:pt x="68924" y="108690"/>
                  </a:cubicBezTo>
                  <a:cubicBezTo>
                    <a:pt x="39523" y="113425"/>
                    <a:pt x="6170" y="89094"/>
                    <a:pt x="1617" y="61923"/>
                  </a:cubicBezTo>
                  <a:cubicBezTo>
                    <a:pt x="-2871" y="34752"/>
                    <a:pt x="-1331" y="-40"/>
                    <a:pt x="50841" y="0"/>
                  </a:cubicBezTo>
                  <a:close/>
                </a:path>
              </a:pathLst>
            </a:custGeom>
            <a:solidFill>
              <a:srgbClr val="C568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4" name="Google Shape;3774;p44"/>
            <p:cNvSpPr/>
            <p:nvPr/>
          </p:nvSpPr>
          <p:spPr>
            <a:xfrm>
              <a:off x="9117326" y="3933090"/>
              <a:ext cx="60430" cy="61429"/>
            </a:xfrm>
            <a:custGeom>
              <a:avLst/>
              <a:gdLst/>
              <a:ahLst/>
              <a:cxnLst/>
              <a:rect l="l" t="t" r="r" b="b"/>
              <a:pathLst>
                <a:path w="60430" h="61429" extrusionOk="0">
                  <a:moveTo>
                    <a:pt x="2757" y="18437"/>
                  </a:moveTo>
                  <a:cubicBezTo>
                    <a:pt x="9721" y="2893"/>
                    <a:pt x="27603" y="-4213"/>
                    <a:pt x="42806" y="2571"/>
                  </a:cubicBezTo>
                  <a:cubicBezTo>
                    <a:pt x="57942" y="9349"/>
                    <a:pt x="64640" y="27445"/>
                    <a:pt x="57674" y="42989"/>
                  </a:cubicBezTo>
                  <a:cubicBezTo>
                    <a:pt x="50709" y="58540"/>
                    <a:pt x="32828" y="65639"/>
                    <a:pt x="17625" y="58862"/>
                  </a:cubicBezTo>
                  <a:cubicBezTo>
                    <a:pt x="2489" y="52084"/>
                    <a:pt x="-4209" y="33981"/>
                    <a:pt x="2757" y="18437"/>
                  </a:cubicBezTo>
                  <a:close/>
                </a:path>
              </a:pathLst>
            </a:custGeom>
            <a:solidFill>
              <a:srgbClr val="8C3A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5" name="Google Shape;3775;p44"/>
            <p:cNvSpPr/>
            <p:nvPr/>
          </p:nvSpPr>
          <p:spPr>
            <a:xfrm>
              <a:off x="9133642" y="3945991"/>
              <a:ext cx="34064" cy="34173"/>
            </a:xfrm>
            <a:custGeom>
              <a:avLst/>
              <a:gdLst/>
              <a:ahLst/>
              <a:cxnLst/>
              <a:rect l="l" t="t" r="r" b="b"/>
              <a:pathLst>
                <a:path w="34064" h="34173" extrusionOk="0">
                  <a:moveTo>
                    <a:pt x="1509" y="10143"/>
                  </a:moveTo>
                  <a:cubicBezTo>
                    <a:pt x="5326" y="1524"/>
                    <a:pt x="15439" y="-2354"/>
                    <a:pt x="24012" y="1477"/>
                  </a:cubicBezTo>
                  <a:cubicBezTo>
                    <a:pt x="32584" y="5314"/>
                    <a:pt x="36402" y="15414"/>
                    <a:pt x="32584" y="24033"/>
                  </a:cubicBezTo>
                  <a:cubicBezTo>
                    <a:pt x="28699" y="32653"/>
                    <a:pt x="18654" y="36530"/>
                    <a:pt x="10081" y="32693"/>
                  </a:cubicBezTo>
                  <a:cubicBezTo>
                    <a:pt x="1509" y="28855"/>
                    <a:pt x="-2376" y="18762"/>
                    <a:pt x="1509" y="10143"/>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776" name="Google Shape;3776;p44"/>
            <p:cNvGrpSpPr/>
            <p:nvPr/>
          </p:nvGrpSpPr>
          <p:grpSpPr>
            <a:xfrm>
              <a:off x="8870864" y="3652411"/>
              <a:ext cx="562439" cy="596473"/>
              <a:chOff x="8870864" y="3652411"/>
              <a:chExt cx="562439" cy="596473"/>
            </a:xfrm>
          </p:grpSpPr>
          <p:sp>
            <p:nvSpPr>
              <p:cNvPr id="3777" name="Google Shape;3777;p44"/>
              <p:cNvSpPr/>
              <p:nvPr/>
            </p:nvSpPr>
            <p:spPr>
              <a:xfrm>
                <a:off x="9347053" y="3818683"/>
                <a:ext cx="37308" cy="26123"/>
              </a:xfrm>
              <a:custGeom>
                <a:avLst/>
                <a:gdLst/>
                <a:ahLst/>
                <a:cxnLst/>
                <a:rect l="l" t="t" r="r" b="b"/>
                <a:pathLst>
                  <a:path w="37308" h="26123" extrusionOk="0">
                    <a:moveTo>
                      <a:pt x="33151" y="124"/>
                    </a:moveTo>
                    <a:cubicBezTo>
                      <a:pt x="31812" y="-157"/>
                      <a:pt x="30405" y="24"/>
                      <a:pt x="29200" y="814"/>
                    </a:cubicBezTo>
                    <a:cubicBezTo>
                      <a:pt x="27459" y="1939"/>
                      <a:pt x="25449" y="3045"/>
                      <a:pt x="23842" y="4397"/>
                    </a:cubicBezTo>
                    <a:cubicBezTo>
                      <a:pt x="20895" y="6896"/>
                      <a:pt x="18216" y="9876"/>
                      <a:pt x="15336" y="12508"/>
                    </a:cubicBezTo>
                    <a:cubicBezTo>
                      <a:pt x="10246" y="17122"/>
                      <a:pt x="5156" y="21609"/>
                      <a:pt x="0" y="26123"/>
                    </a:cubicBezTo>
                    <a:cubicBezTo>
                      <a:pt x="6228" y="23250"/>
                      <a:pt x="12457" y="20270"/>
                      <a:pt x="18685" y="17524"/>
                    </a:cubicBezTo>
                    <a:cubicBezTo>
                      <a:pt x="22302" y="15957"/>
                      <a:pt x="26119" y="14745"/>
                      <a:pt x="29601" y="13037"/>
                    </a:cubicBezTo>
                    <a:cubicBezTo>
                      <a:pt x="31477" y="12113"/>
                      <a:pt x="33218" y="10860"/>
                      <a:pt x="34960" y="9695"/>
                    </a:cubicBezTo>
                    <a:cubicBezTo>
                      <a:pt x="37370" y="8108"/>
                      <a:pt x="38040" y="4860"/>
                      <a:pt x="36433" y="2415"/>
                    </a:cubicBezTo>
                    <a:cubicBezTo>
                      <a:pt x="35629" y="1196"/>
                      <a:pt x="34490" y="399"/>
                      <a:pt x="33151" y="12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8" name="Google Shape;3778;p44"/>
              <p:cNvSpPr/>
              <p:nvPr/>
            </p:nvSpPr>
            <p:spPr>
              <a:xfrm>
                <a:off x="9344575" y="3878445"/>
                <a:ext cx="34195" cy="15317"/>
              </a:xfrm>
              <a:custGeom>
                <a:avLst/>
                <a:gdLst/>
                <a:ahLst/>
                <a:cxnLst/>
                <a:rect l="l" t="t" r="r" b="b"/>
                <a:pathLst>
                  <a:path w="34195" h="15317" extrusionOk="0">
                    <a:moveTo>
                      <a:pt x="31209" y="484"/>
                    </a:moveTo>
                    <a:cubicBezTo>
                      <a:pt x="30004" y="-106"/>
                      <a:pt x="28530" y="-153"/>
                      <a:pt x="27190" y="323"/>
                    </a:cubicBezTo>
                    <a:cubicBezTo>
                      <a:pt x="13595" y="7817"/>
                      <a:pt x="11050" y="9297"/>
                      <a:pt x="13662" y="7844"/>
                    </a:cubicBezTo>
                    <a:cubicBezTo>
                      <a:pt x="17613" y="5587"/>
                      <a:pt x="21565" y="3236"/>
                      <a:pt x="25449" y="832"/>
                    </a:cubicBezTo>
                    <a:cubicBezTo>
                      <a:pt x="25918" y="537"/>
                      <a:pt x="24377" y="1220"/>
                      <a:pt x="23842" y="1428"/>
                    </a:cubicBezTo>
                    <a:cubicBezTo>
                      <a:pt x="22436" y="1977"/>
                      <a:pt x="21230" y="2727"/>
                      <a:pt x="20025" y="3551"/>
                    </a:cubicBezTo>
                    <a:cubicBezTo>
                      <a:pt x="16743" y="5667"/>
                      <a:pt x="13395" y="7696"/>
                      <a:pt x="10046" y="9625"/>
                    </a:cubicBezTo>
                    <a:cubicBezTo>
                      <a:pt x="8639" y="10429"/>
                      <a:pt x="4420" y="12693"/>
                      <a:pt x="5827" y="11956"/>
                    </a:cubicBezTo>
                    <a:cubicBezTo>
                      <a:pt x="8438" y="10610"/>
                      <a:pt x="0" y="15318"/>
                      <a:pt x="0" y="15318"/>
                    </a:cubicBezTo>
                    <a:cubicBezTo>
                      <a:pt x="0" y="15318"/>
                      <a:pt x="19824" y="12110"/>
                      <a:pt x="15269" y="12786"/>
                    </a:cubicBezTo>
                    <a:cubicBezTo>
                      <a:pt x="13997" y="12987"/>
                      <a:pt x="12724" y="13315"/>
                      <a:pt x="11452" y="13530"/>
                    </a:cubicBezTo>
                    <a:cubicBezTo>
                      <a:pt x="15269" y="12967"/>
                      <a:pt x="19087" y="12465"/>
                      <a:pt x="22971" y="12123"/>
                    </a:cubicBezTo>
                    <a:cubicBezTo>
                      <a:pt x="24444" y="11989"/>
                      <a:pt x="25851" y="11795"/>
                      <a:pt x="27258" y="11360"/>
                    </a:cubicBezTo>
                    <a:cubicBezTo>
                      <a:pt x="27793" y="11199"/>
                      <a:pt x="29400" y="10851"/>
                      <a:pt x="28865" y="10911"/>
                    </a:cubicBezTo>
                    <a:cubicBezTo>
                      <a:pt x="24310" y="11420"/>
                      <a:pt x="28865" y="10891"/>
                      <a:pt x="30539" y="10261"/>
                    </a:cubicBezTo>
                    <a:cubicBezTo>
                      <a:pt x="33352" y="9311"/>
                      <a:pt x="34892" y="6323"/>
                      <a:pt x="33888" y="3571"/>
                    </a:cubicBezTo>
                    <a:cubicBezTo>
                      <a:pt x="33419" y="2198"/>
                      <a:pt x="32415" y="1073"/>
                      <a:pt x="31209" y="48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9" name="Google Shape;3779;p44"/>
              <p:cNvSpPr/>
              <p:nvPr/>
            </p:nvSpPr>
            <p:spPr>
              <a:xfrm>
                <a:off x="9310620" y="3921406"/>
                <a:ext cx="28877" cy="10856"/>
              </a:xfrm>
              <a:custGeom>
                <a:avLst/>
                <a:gdLst/>
                <a:ahLst/>
                <a:cxnLst/>
                <a:rect l="l" t="t" r="r" b="b"/>
                <a:pathLst>
                  <a:path w="28877" h="10856" extrusionOk="0">
                    <a:moveTo>
                      <a:pt x="27057" y="1329"/>
                    </a:moveTo>
                    <a:cubicBezTo>
                      <a:pt x="26052" y="431"/>
                      <a:pt x="24780" y="-77"/>
                      <a:pt x="23373" y="10"/>
                    </a:cubicBezTo>
                    <a:cubicBezTo>
                      <a:pt x="16275" y="2039"/>
                      <a:pt x="17480" y="1630"/>
                      <a:pt x="16275" y="1985"/>
                    </a:cubicBezTo>
                    <a:cubicBezTo>
                      <a:pt x="16743" y="1724"/>
                      <a:pt x="17480" y="1697"/>
                      <a:pt x="17480" y="1121"/>
                    </a:cubicBezTo>
                    <a:cubicBezTo>
                      <a:pt x="17346" y="-922"/>
                      <a:pt x="13596" y="2541"/>
                      <a:pt x="11653" y="3191"/>
                    </a:cubicBezTo>
                    <a:cubicBezTo>
                      <a:pt x="9711" y="3834"/>
                      <a:pt x="5693" y="2902"/>
                      <a:pt x="5827" y="4925"/>
                    </a:cubicBezTo>
                    <a:cubicBezTo>
                      <a:pt x="5961" y="6935"/>
                      <a:pt x="0" y="6660"/>
                      <a:pt x="0" y="6660"/>
                    </a:cubicBezTo>
                    <a:cubicBezTo>
                      <a:pt x="0" y="6660"/>
                      <a:pt x="2746" y="7162"/>
                      <a:pt x="6028" y="7691"/>
                    </a:cubicBezTo>
                    <a:cubicBezTo>
                      <a:pt x="6095" y="9714"/>
                      <a:pt x="10046" y="8461"/>
                      <a:pt x="12055" y="8863"/>
                    </a:cubicBezTo>
                    <a:cubicBezTo>
                      <a:pt x="14064" y="9272"/>
                      <a:pt x="18149" y="12178"/>
                      <a:pt x="18016" y="10136"/>
                    </a:cubicBezTo>
                    <a:cubicBezTo>
                      <a:pt x="17882" y="8066"/>
                      <a:pt x="17949" y="10169"/>
                      <a:pt x="23910" y="10544"/>
                    </a:cubicBezTo>
                    <a:cubicBezTo>
                      <a:pt x="26789" y="10370"/>
                      <a:pt x="29066" y="7838"/>
                      <a:pt x="28866" y="4932"/>
                    </a:cubicBezTo>
                    <a:cubicBezTo>
                      <a:pt x="28799" y="3479"/>
                      <a:pt x="28128" y="2219"/>
                      <a:pt x="27057" y="132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0" name="Google Shape;3780;p44"/>
              <p:cNvSpPr/>
              <p:nvPr/>
            </p:nvSpPr>
            <p:spPr>
              <a:xfrm>
                <a:off x="9364198" y="3997169"/>
                <a:ext cx="27866" cy="11161"/>
              </a:xfrm>
              <a:custGeom>
                <a:avLst/>
                <a:gdLst/>
                <a:ahLst/>
                <a:cxnLst/>
                <a:rect l="l" t="t" r="r" b="b"/>
                <a:pathLst>
                  <a:path w="27866" h="11161" extrusionOk="0">
                    <a:moveTo>
                      <a:pt x="23776" y="770"/>
                    </a:moveTo>
                    <a:cubicBezTo>
                      <a:pt x="11854" y="562"/>
                      <a:pt x="9644" y="516"/>
                      <a:pt x="11921" y="522"/>
                    </a:cubicBezTo>
                    <a:cubicBezTo>
                      <a:pt x="15471" y="529"/>
                      <a:pt x="18887" y="562"/>
                      <a:pt x="22369" y="402"/>
                    </a:cubicBezTo>
                    <a:cubicBezTo>
                      <a:pt x="22838" y="382"/>
                      <a:pt x="21632" y="194"/>
                      <a:pt x="21231" y="121"/>
                    </a:cubicBezTo>
                    <a:cubicBezTo>
                      <a:pt x="20092" y="-101"/>
                      <a:pt x="19020" y="34"/>
                      <a:pt x="17815" y="121"/>
                    </a:cubicBezTo>
                    <a:cubicBezTo>
                      <a:pt x="14868" y="348"/>
                      <a:pt x="11854" y="308"/>
                      <a:pt x="8841" y="321"/>
                    </a:cubicBezTo>
                    <a:cubicBezTo>
                      <a:pt x="7635" y="321"/>
                      <a:pt x="3818" y="315"/>
                      <a:pt x="5090" y="388"/>
                    </a:cubicBezTo>
                    <a:cubicBezTo>
                      <a:pt x="7367" y="516"/>
                      <a:pt x="0" y="321"/>
                      <a:pt x="0" y="321"/>
                    </a:cubicBezTo>
                    <a:cubicBezTo>
                      <a:pt x="0" y="321"/>
                      <a:pt x="1942" y="1273"/>
                      <a:pt x="4555" y="2605"/>
                    </a:cubicBezTo>
                    <a:cubicBezTo>
                      <a:pt x="4487" y="2565"/>
                      <a:pt x="4889" y="2753"/>
                      <a:pt x="4889" y="2739"/>
                    </a:cubicBezTo>
                    <a:cubicBezTo>
                      <a:pt x="4487" y="2585"/>
                      <a:pt x="6831" y="3891"/>
                      <a:pt x="7836" y="4427"/>
                    </a:cubicBezTo>
                    <a:cubicBezTo>
                      <a:pt x="10515" y="5820"/>
                      <a:pt x="13193" y="7180"/>
                      <a:pt x="15738" y="8767"/>
                    </a:cubicBezTo>
                    <a:cubicBezTo>
                      <a:pt x="16743" y="9389"/>
                      <a:pt x="17547" y="9965"/>
                      <a:pt x="18686" y="10314"/>
                    </a:cubicBezTo>
                    <a:cubicBezTo>
                      <a:pt x="19087" y="10441"/>
                      <a:pt x="20293" y="10856"/>
                      <a:pt x="19891" y="10642"/>
                    </a:cubicBezTo>
                    <a:cubicBezTo>
                      <a:pt x="16877" y="8867"/>
                      <a:pt x="19891" y="10702"/>
                      <a:pt x="21298" y="11010"/>
                    </a:cubicBezTo>
                    <a:cubicBezTo>
                      <a:pt x="24110" y="11707"/>
                      <a:pt x="26990" y="9932"/>
                      <a:pt x="27727" y="7099"/>
                    </a:cubicBezTo>
                    <a:cubicBezTo>
                      <a:pt x="28396" y="4273"/>
                      <a:pt x="26588" y="1467"/>
                      <a:pt x="23776" y="77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1" name="Google Shape;3781;p44"/>
              <p:cNvSpPr/>
              <p:nvPr/>
            </p:nvSpPr>
            <p:spPr>
              <a:xfrm>
                <a:off x="9406591" y="4038431"/>
                <a:ext cx="26712" cy="12942"/>
              </a:xfrm>
              <a:custGeom>
                <a:avLst/>
                <a:gdLst/>
                <a:ahLst/>
                <a:cxnLst/>
                <a:rect l="l" t="t" r="r" b="b"/>
                <a:pathLst>
                  <a:path w="26712" h="12942" extrusionOk="0">
                    <a:moveTo>
                      <a:pt x="23240" y="2672"/>
                    </a:moveTo>
                    <a:cubicBezTo>
                      <a:pt x="11654" y="1326"/>
                      <a:pt x="9376" y="1098"/>
                      <a:pt x="11587" y="1319"/>
                    </a:cubicBezTo>
                    <a:cubicBezTo>
                      <a:pt x="15003" y="1661"/>
                      <a:pt x="18485" y="2036"/>
                      <a:pt x="21900" y="2203"/>
                    </a:cubicBezTo>
                    <a:cubicBezTo>
                      <a:pt x="22369" y="2230"/>
                      <a:pt x="21097" y="1902"/>
                      <a:pt x="20695" y="1781"/>
                    </a:cubicBezTo>
                    <a:cubicBezTo>
                      <a:pt x="19556" y="1453"/>
                      <a:pt x="18619" y="1514"/>
                      <a:pt x="17414" y="1493"/>
                    </a:cubicBezTo>
                    <a:cubicBezTo>
                      <a:pt x="14533" y="1433"/>
                      <a:pt x="11520" y="1098"/>
                      <a:pt x="8640" y="824"/>
                    </a:cubicBezTo>
                    <a:cubicBezTo>
                      <a:pt x="7435" y="710"/>
                      <a:pt x="3818" y="315"/>
                      <a:pt x="5023" y="502"/>
                    </a:cubicBezTo>
                    <a:cubicBezTo>
                      <a:pt x="7234" y="844"/>
                      <a:pt x="0" y="0"/>
                      <a:pt x="0" y="0"/>
                    </a:cubicBezTo>
                    <a:cubicBezTo>
                      <a:pt x="0" y="0"/>
                      <a:pt x="1741" y="1118"/>
                      <a:pt x="4152" y="2686"/>
                    </a:cubicBezTo>
                    <a:cubicBezTo>
                      <a:pt x="3081" y="2070"/>
                      <a:pt x="6229" y="4072"/>
                      <a:pt x="7234" y="4755"/>
                    </a:cubicBezTo>
                    <a:cubicBezTo>
                      <a:pt x="9644" y="6396"/>
                      <a:pt x="12055" y="8124"/>
                      <a:pt x="14399" y="9939"/>
                    </a:cubicBezTo>
                    <a:cubicBezTo>
                      <a:pt x="15270" y="10655"/>
                      <a:pt x="16074" y="11325"/>
                      <a:pt x="17145" y="11780"/>
                    </a:cubicBezTo>
                    <a:cubicBezTo>
                      <a:pt x="17547" y="11941"/>
                      <a:pt x="18753" y="12457"/>
                      <a:pt x="18351" y="12202"/>
                    </a:cubicBezTo>
                    <a:cubicBezTo>
                      <a:pt x="15605" y="10153"/>
                      <a:pt x="18284" y="12196"/>
                      <a:pt x="19623" y="12631"/>
                    </a:cubicBezTo>
                    <a:cubicBezTo>
                      <a:pt x="22369" y="13609"/>
                      <a:pt x="25383" y="12209"/>
                      <a:pt x="26388" y="9470"/>
                    </a:cubicBezTo>
                    <a:cubicBezTo>
                      <a:pt x="27392" y="6724"/>
                      <a:pt x="25985" y="3657"/>
                      <a:pt x="23240" y="267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2" name="Google Shape;3782;p44"/>
              <p:cNvSpPr/>
              <p:nvPr/>
            </p:nvSpPr>
            <p:spPr>
              <a:xfrm>
                <a:off x="9362657" y="4049555"/>
                <a:ext cx="27091" cy="13815"/>
              </a:xfrm>
              <a:custGeom>
                <a:avLst/>
                <a:gdLst/>
                <a:ahLst/>
                <a:cxnLst/>
                <a:rect l="l" t="t" r="r" b="b"/>
                <a:pathLst>
                  <a:path w="27091" h="13815" extrusionOk="0">
                    <a:moveTo>
                      <a:pt x="23709" y="3710"/>
                    </a:moveTo>
                    <a:cubicBezTo>
                      <a:pt x="16542" y="2599"/>
                      <a:pt x="17882" y="2819"/>
                      <a:pt x="16609" y="2632"/>
                    </a:cubicBezTo>
                    <a:cubicBezTo>
                      <a:pt x="17145" y="2592"/>
                      <a:pt x="17815" y="2773"/>
                      <a:pt x="18082" y="2230"/>
                    </a:cubicBezTo>
                    <a:cubicBezTo>
                      <a:pt x="18819" y="341"/>
                      <a:pt x="13930" y="1815"/>
                      <a:pt x="11921" y="1587"/>
                    </a:cubicBezTo>
                    <a:cubicBezTo>
                      <a:pt x="9912" y="1366"/>
                      <a:pt x="6697" y="-1078"/>
                      <a:pt x="5961" y="797"/>
                    </a:cubicBezTo>
                    <a:cubicBezTo>
                      <a:pt x="5224" y="2652"/>
                      <a:pt x="0" y="0"/>
                      <a:pt x="0" y="0"/>
                    </a:cubicBezTo>
                    <a:cubicBezTo>
                      <a:pt x="0" y="0"/>
                      <a:pt x="2277" y="1547"/>
                      <a:pt x="4889" y="3375"/>
                    </a:cubicBezTo>
                    <a:cubicBezTo>
                      <a:pt x="4152" y="5244"/>
                      <a:pt x="8305" y="5686"/>
                      <a:pt x="9912" y="6884"/>
                    </a:cubicBezTo>
                    <a:cubicBezTo>
                      <a:pt x="11519" y="8097"/>
                      <a:pt x="13930" y="12537"/>
                      <a:pt x="14667" y="10648"/>
                    </a:cubicBezTo>
                    <a:cubicBezTo>
                      <a:pt x="15404" y="8740"/>
                      <a:pt x="14667" y="10602"/>
                      <a:pt x="19824" y="13435"/>
                    </a:cubicBezTo>
                    <a:cubicBezTo>
                      <a:pt x="22570" y="14499"/>
                      <a:pt x="25650" y="13267"/>
                      <a:pt x="26722" y="10555"/>
                    </a:cubicBezTo>
                    <a:cubicBezTo>
                      <a:pt x="27794" y="7842"/>
                      <a:pt x="26454" y="4775"/>
                      <a:pt x="23709" y="371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3" name="Google Shape;3783;p44"/>
              <p:cNvSpPr/>
              <p:nvPr/>
            </p:nvSpPr>
            <p:spPr>
              <a:xfrm>
                <a:off x="9290059" y="4040848"/>
                <a:ext cx="28154" cy="20587"/>
              </a:xfrm>
              <a:custGeom>
                <a:avLst/>
                <a:gdLst/>
                <a:ahLst/>
                <a:cxnLst/>
                <a:rect l="l" t="t" r="r" b="b"/>
                <a:pathLst>
                  <a:path w="28154" h="20587" extrusionOk="0">
                    <a:moveTo>
                      <a:pt x="22971" y="8995"/>
                    </a:moveTo>
                    <a:cubicBezTo>
                      <a:pt x="24110" y="9363"/>
                      <a:pt x="20761" y="8157"/>
                      <a:pt x="19690" y="7749"/>
                    </a:cubicBezTo>
                    <a:cubicBezTo>
                      <a:pt x="18551" y="7334"/>
                      <a:pt x="17480" y="7005"/>
                      <a:pt x="16341" y="6604"/>
                    </a:cubicBezTo>
                    <a:cubicBezTo>
                      <a:pt x="12992" y="5405"/>
                      <a:pt x="9711" y="3965"/>
                      <a:pt x="6429" y="2632"/>
                    </a:cubicBezTo>
                    <a:cubicBezTo>
                      <a:pt x="5357" y="2190"/>
                      <a:pt x="2210" y="871"/>
                      <a:pt x="3282" y="1340"/>
                    </a:cubicBezTo>
                    <a:cubicBezTo>
                      <a:pt x="6496" y="2733"/>
                      <a:pt x="0" y="0"/>
                      <a:pt x="0" y="0"/>
                    </a:cubicBezTo>
                    <a:cubicBezTo>
                      <a:pt x="0" y="0"/>
                      <a:pt x="12457" y="12410"/>
                      <a:pt x="9979" y="9839"/>
                    </a:cubicBezTo>
                    <a:cubicBezTo>
                      <a:pt x="8372" y="8157"/>
                      <a:pt x="6563" y="6610"/>
                      <a:pt x="4889" y="4996"/>
                    </a:cubicBezTo>
                    <a:cubicBezTo>
                      <a:pt x="5693" y="5827"/>
                      <a:pt x="6563" y="6677"/>
                      <a:pt x="7367" y="7514"/>
                    </a:cubicBezTo>
                    <a:cubicBezTo>
                      <a:pt x="9845" y="10053"/>
                      <a:pt x="12256" y="12732"/>
                      <a:pt x="14667" y="15324"/>
                    </a:cubicBezTo>
                    <a:cubicBezTo>
                      <a:pt x="15470" y="16188"/>
                      <a:pt x="17814" y="18692"/>
                      <a:pt x="17078" y="17801"/>
                    </a:cubicBezTo>
                    <a:cubicBezTo>
                      <a:pt x="14734" y="15109"/>
                      <a:pt x="17078" y="17768"/>
                      <a:pt x="19958" y="19683"/>
                    </a:cubicBezTo>
                    <a:cubicBezTo>
                      <a:pt x="22369" y="21304"/>
                      <a:pt x="25650" y="20695"/>
                      <a:pt x="27258" y="18270"/>
                    </a:cubicBezTo>
                    <a:cubicBezTo>
                      <a:pt x="28865" y="15846"/>
                      <a:pt x="28262" y="12584"/>
                      <a:pt x="25851" y="10970"/>
                    </a:cubicBezTo>
                    <a:cubicBezTo>
                      <a:pt x="12925" y="5505"/>
                      <a:pt x="9577" y="4240"/>
                      <a:pt x="12858" y="5512"/>
                    </a:cubicBezTo>
                    <a:cubicBezTo>
                      <a:pt x="16140" y="6798"/>
                      <a:pt x="19623" y="7876"/>
                      <a:pt x="22971" y="8995"/>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4" name="Google Shape;3784;p44"/>
              <p:cNvSpPr/>
              <p:nvPr/>
            </p:nvSpPr>
            <p:spPr>
              <a:xfrm>
                <a:off x="9349731" y="4125877"/>
                <a:ext cx="29715" cy="23280"/>
              </a:xfrm>
              <a:custGeom>
                <a:avLst/>
                <a:gdLst/>
                <a:ahLst/>
                <a:cxnLst/>
                <a:rect l="l" t="t" r="r" b="b"/>
                <a:pathLst>
                  <a:path w="29715" h="23280" extrusionOk="0">
                    <a:moveTo>
                      <a:pt x="0" y="0"/>
                    </a:moveTo>
                    <a:cubicBezTo>
                      <a:pt x="0" y="0"/>
                      <a:pt x="1407" y="1527"/>
                      <a:pt x="2545" y="2799"/>
                    </a:cubicBezTo>
                    <a:cubicBezTo>
                      <a:pt x="1674" y="1875"/>
                      <a:pt x="4353" y="4561"/>
                      <a:pt x="5224" y="5505"/>
                    </a:cubicBezTo>
                    <a:cubicBezTo>
                      <a:pt x="5358" y="5646"/>
                      <a:pt x="5492" y="5780"/>
                      <a:pt x="5626" y="5920"/>
                    </a:cubicBezTo>
                    <a:cubicBezTo>
                      <a:pt x="6363" y="6724"/>
                      <a:pt x="7167" y="7635"/>
                      <a:pt x="7903" y="8452"/>
                    </a:cubicBezTo>
                    <a:cubicBezTo>
                      <a:pt x="10515" y="11318"/>
                      <a:pt x="12993" y="14225"/>
                      <a:pt x="15605" y="17152"/>
                    </a:cubicBezTo>
                    <a:cubicBezTo>
                      <a:pt x="16409" y="18116"/>
                      <a:pt x="19088" y="20996"/>
                      <a:pt x="18284" y="19998"/>
                    </a:cubicBezTo>
                    <a:cubicBezTo>
                      <a:pt x="15805" y="16984"/>
                      <a:pt x="18217" y="19991"/>
                      <a:pt x="21231" y="22255"/>
                    </a:cubicBezTo>
                    <a:cubicBezTo>
                      <a:pt x="23575" y="23989"/>
                      <a:pt x="26923" y="23467"/>
                      <a:pt x="28664" y="21123"/>
                    </a:cubicBezTo>
                    <a:cubicBezTo>
                      <a:pt x="30406" y="18779"/>
                      <a:pt x="29937" y="15591"/>
                      <a:pt x="27593" y="13856"/>
                    </a:cubicBezTo>
                    <a:cubicBezTo>
                      <a:pt x="13797" y="6925"/>
                      <a:pt x="10247" y="5217"/>
                      <a:pt x="13730" y="6858"/>
                    </a:cubicBezTo>
                    <a:cubicBezTo>
                      <a:pt x="17279" y="8519"/>
                      <a:pt x="20895" y="10059"/>
                      <a:pt x="24512" y="11553"/>
                    </a:cubicBezTo>
                    <a:cubicBezTo>
                      <a:pt x="25718" y="12048"/>
                      <a:pt x="22235" y="10421"/>
                      <a:pt x="21030" y="9885"/>
                    </a:cubicBezTo>
                    <a:cubicBezTo>
                      <a:pt x="19892" y="9349"/>
                      <a:pt x="18619" y="8901"/>
                      <a:pt x="17414" y="8372"/>
                    </a:cubicBezTo>
                    <a:cubicBezTo>
                      <a:pt x="13864" y="6797"/>
                      <a:pt x="10381" y="5029"/>
                      <a:pt x="6898" y="3329"/>
                    </a:cubicBezTo>
                    <a:cubicBezTo>
                      <a:pt x="5760" y="2766"/>
                      <a:pt x="2278" y="1078"/>
                      <a:pt x="3416" y="1661"/>
                    </a:cubicBezTo>
                    <a:cubicBezTo>
                      <a:pt x="6898" y="3422"/>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5" name="Google Shape;3785;p44"/>
              <p:cNvSpPr/>
              <p:nvPr/>
            </p:nvSpPr>
            <p:spPr>
              <a:xfrm>
                <a:off x="9234136" y="4194685"/>
                <a:ext cx="20858" cy="27397"/>
              </a:xfrm>
              <a:custGeom>
                <a:avLst/>
                <a:gdLst/>
                <a:ahLst/>
                <a:cxnLst/>
                <a:rect l="l" t="t" r="r" b="b"/>
                <a:pathLst>
                  <a:path w="20858" h="27397" extrusionOk="0">
                    <a:moveTo>
                      <a:pt x="0" y="0"/>
                    </a:moveTo>
                    <a:cubicBezTo>
                      <a:pt x="0" y="0"/>
                      <a:pt x="6697" y="15256"/>
                      <a:pt x="5559" y="12423"/>
                    </a:cubicBezTo>
                    <a:cubicBezTo>
                      <a:pt x="4420" y="9651"/>
                      <a:pt x="3148" y="6938"/>
                      <a:pt x="2144" y="4112"/>
                    </a:cubicBezTo>
                    <a:cubicBezTo>
                      <a:pt x="1674" y="2672"/>
                      <a:pt x="3416" y="6851"/>
                      <a:pt x="4019" y="8238"/>
                    </a:cubicBezTo>
                    <a:cubicBezTo>
                      <a:pt x="5224" y="10769"/>
                      <a:pt x="6631" y="13950"/>
                      <a:pt x="7568" y="16589"/>
                    </a:cubicBezTo>
                    <a:cubicBezTo>
                      <a:pt x="8037" y="18016"/>
                      <a:pt x="9577" y="22289"/>
                      <a:pt x="8908" y="20929"/>
                    </a:cubicBezTo>
                    <a:cubicBezTo>
                      <a:pt x="7568" y="18176"/>
                      <a:pt x="8975" y="20976"/>
                      <a:pt x="11118" y="24847"/>
                    </a:cubicBezTo>
                    <a:cubicBezTo>
                      <a:pt x="12591" y="27352"/>
                      <a:pt x="15806" y="28135"/>
                      <a:pt x="18284" y="26642"/>
                    </a:cubicBezTo>
                    <a:cubicBezTo>
                      <a:pt x="20762" y="25148"/>
                      <a:pt x="21633" y="21893"/>
                      <a:pt x="20092" y="19395"/>
                    </a:cubicBezTo>
                    <a:cubicBezTo>
                      <a:pt x="10046" y="9684"/>
                      <a:pt x="7769" y="7574"/>
                      <a:pt x="10113" y="9651"/>
                    </a:cubicBezTo>
                    <a:cubicBezTo>
                      <a:pt x="12458" y="11760"/>
                      <a:pt x="14936" y="13776"/>
                      <a:pt x="17681" y="15484"/>
                    </a:cubicBezTo>
                    <a:cubicBezTo>
                      <a:pt x="19021" y="16355"/>
                      <a:pt x="15270" y="13327"/>
                      <a:pt x="14065" y="12249"/>
                    </a:cubicBezTo>
                    <a:cubicBezTo>
                      <a:pt x="11453" y="9892"/>
                      <a:pt x="9712" y="8271"/>
                      <a:pt x="7032" y="5954"/>
                    </a:cubicBezTo>
                    <a:cubicBezTo>
                      <a:pt x="5894" y="4936"/>
                      <a:pt x="2612" y="1801"/>
                      <a:pt x="3550" y="3000"/>
                    </a:cubicBezTo>
                    <a:cubicBezTo>
                      <a:pt x="5559" y="5425"/>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6" name="Google Shape;3786;p44"/>
              <p:cNvSpPr/>
              <p:nvPr/>
            </p:nvSpPr>
            <p:spPr>
              <a:xfrm>
                <a:off x="9144126" y="4141796"/>
                <a:ext cx="24846" cy="45999"/>
              </a:xfrm>
              <a:custGeom>
                <a:avLst/>
                <a:gdLst/>
                <a:ahLst/>
                <a:cxnLst/>
                <a:rect l="l" t="t" r="r" b="b"/>
                <a:pathLst>
                  <a:path w="24846" h="45999" extrusionOk="0">
                    <a:moveTo>
                      <a:pt x="0" y="0"/>
                    </a:moveTo>
                    <a:cubicBezTo>
                      <a:pt x="2612" y="7648"/>
                      <a:pt x="5157" y="15263"/>
                      <a:pt x="7635" y="22951"/>
                    </a:cubicBezTo>
                    <a:cubicBezTo>
                      <a:pt x="9041" y="27331"/>
                      <a:pt x="10180" y="31926"/>
                      <a:pt x="11720" y="36252"/>
                    </a:cubicBezTo>
                    <a:cubicBezTo>
                      <a:pt x="12591" y="38596"/>
                      <a:pt x="13796" y="40813"/>
                      <a:pt x="14868" y="43043"/>
                    </a:cubicBezTo>
                    <a:cubicBezTo>
                      <a:pt x="16141" y="45668"/>
                      <a:pt x="19221" y="46733"/>
                      <a:pt x="21900" y="45467"/>
                    </a:cubicBezTo>
                    <a:cubicBezTo>
                      <a:pt x="24512" y="44195"/>
                      <a:pt x="25583" y="41101"/>
                      <a:pt x="24311" y="38476"/>
                    </a:cubicBezTo>
                    <a:cubicBezTo>
                      <a:pt x="23239" y="36225"/>
                      <a:pt x="22302" y="33861"/>
                      <a:pt x="21030" y="31738"/>
                    </a:cubicBezTo>
                    <a:cubicBezTo>
                      <a:pt x="18552" y="27827"/>
                      <a:pt x="15671" y="24197"/>
                      <a:pt x="13126" y="20366"/>
                    </a:cubicBezTo>
                    <a:cubicBezTo>
                      <a:pt x="8640" y="13649"/>
                      <a:pt x="4353" y="6797"/>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7" name="Google Shape;3787;p44"/>
              <p:cNvSpPr/>
              <p:nvPr/>
            </p:nvSpPr>
            <p:spPr>
              <a:xfrm>
                <a:off x="9104454" y="4146323"/>
                <a:ext cx="11278" cy="39840"/>
              </a:xfrm>
              <a:custGeom>
                <a:avLst/>
                <a:gdLst/>
                <a:ahLst/>
                <a:cxnLst/>
                <a:rect l="l" t="t" r="r" b="b"/>
                <a:pathLst>
                  <a:path w="11278" h="39840" extrusionOk="0">
                    <a:moveTo>
                      <a:pt x="292" y="0"/>
                    </a:moveTo>
                    <a:cubicBezTo>
                      <a:pt x="359" y="6289"/>
                      <a:pt x="493" y="12584"/>
                      <a:pt x="426" y="18873"/>
                    </a:cubicBezTo>
                    <a:cubicBezTo>
                      <a:pt x="359" y="22456"/>
                      <a:pt x="-110" y="26113"/>
                      <a:pt x="24" y="29689"/>
                    </a:cubicBezTo>
                    <a:cubicBezTo>
                      <a:pt x="91" y="31618"/>
                      <a:pt x="493" y="33547"/>
                      <a:pt x="828" y="35442"/>
                    </a:cubicBezTo>
                    <a:cubicBezTo>
                      <a:pt x="1297" y="38315"/>
                      <a:pt x="3976" y="40244"/>
                      <a:pt x="6855" y="39768"/>
                    </a:cubicBezTo>
                    <a:cubicBezTo>
                      <a:pt x="9735" y="39293"/>
                      <a:pt x="11677" y="36621"/>
                      <a:pt x="11209" y="33748"/>
                    </a:cubicBezTo>
                    <a:cubicBezTo>
                      <a:pt x="10874" y="31852"/>
                      <a:pt x="10673" y="29856"/>
                      <a:pt x="10137" y="28008"/>
                    </a:cubicBezTo>
                    <a:cubicBezTo>
                      <a:pt x="9066" y="24592"/>
                      <a:pt x="7525" y="21277"/>
                      <a:pt x="6320" y="17902"/>
                    </a:cubicBezTo>
                    <a:cubicBezTo>
                      <a:pt x="4243" y="11975"/>
                      <a:pt x="2302" y="5967"/>
                      <a:pt x="292"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8" name="Google Shape;3788;p44"/>
              <p:cNvSpPr/>
              <p:nvPr/>
            </p:nvSpPr>
            <p:spPr>
              <a:xfrm>
                <a:off x="9131401" y="4198937"/>
                <a:ext cx="16448" cy="49947"/>
              </a:xfrm>
              <a:custGeom>
                <a:avLst/>
                <a:gdLst/>
                <a:ahLst/>
                <a:cxnLst/>
                <a:rect l="l" t="t" r="r" b="b"/>
                <a:pathLst>
                  <a:path w="16448" h="49947" extrusionOk="0">
                    <a:moveTo>
                      <a:pt x="0" y="0"/>
                    </a:moveTo>
                    <a:cubicBezTo>
                      <a:pt x="1072" y="8164"/>
                      <a:pt x="2077" y="16308"/>
                      <a:pt x="3014" y="24485"/>
                    </a:cubicBezTo>
                    <a:cubicBezTo>
                      <a:pt x="3483" y="29146"/>
                      <a:pt x="3684" y="33895"/>
                      <a:pt x="4353" y="38529"/>
                    </a:cubicBezTo>
                    <a:cubicBezTo>
                      <a:pt x="4689" y="41047"/>
                      <a:pt x="5425" y="43505"/>
                      <a:pt x="6028" y="45957"/>
                    </a:cubicBezTo>
                    <a:cubicBezTo>
                      <a:pt x="6764" y="48783"/>
                      <a:pt x="9712" y="50497"/>
                      <a:pt x="12524" y="49787"/>
                    </a:cubicBezTo>
                    <a:cubicBezTo>
                      <a:pt x="15337" y="49084"/>
                      <a:pt x="17011" y="46238"/>
                      <a:pt x="16275" y="43412"/>
                    </a:cubicBezTo>
                    <a:cubicBezTo>
                      <a:pt x="15671" y="40947"/>
                      <a:pt x="15203" y="38382"/>
                      <a:pt x="14332" y="35991"/>
                    </a:cubicBezTo>
                    <a:cubicBezTo>
                      <a:pt x="12725" y="31591"/>
                      <a:pt x="10715" y="27291"/>
                      <a:pt x="8974" y="22938"/>
                    </a:cubicBezTo>
                    <a:cubicBezTo>
                      <a:pt x="5894" y="15303"/>
                      <a:pt x="2947" y="7689"/>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9" name="Google Shape;3789;p44"/>
              <p:cNvSpPr/>
              <p:nvPr/>
            </p:nvSpPr>
            <p:spPr>
              <a:xfrm>
                <a:off x="8954490" y="4170454"/>
                <a:ext cx="24548" cy="40640"/>
              </a:xfrm>
              <a:custGeom>
                <a:avLst/>
                <a:gdLst/>
                <a:ahLst/>
                <a:cxnLst/>
                <a:rect l="l" t="t" r="r" b="b"/>
                <a:pathLst>
                  <a:path w="24548" h="40640" extrusionOk="0">
                    <a:moveTo>
                      <a:pt x="24548" y="0"/>
                    </a:moveTo>
                    <a:cubicBezTo>
                      <a:pt x="20262" y="5800"/>
                      <a:pt x="15975" y="11667"/>
                      <a:pt x="11623" y="17379"/>
                    </a:cubicBezTo>
                    <a:cubicBezTo>
                      <a:pt x="9078" y="20641"/>
                      <a:pt x="6265" y="23688"/>
                      <a:pt x="3921" y="27037"/>
                    </a:cubicBezTo>
                    <a:cubicBezTo>
                      <a:pt x="2648" y="28845"/>
                      <a:pt x="1644" y="30867"/>
                      <a:pt x="639" y="32816"/>
                    </a:cubicBezTo>
                    <a:cubicBezTo>
                      <a:pt x="-768" y="35375"/>
                      <a:pt x="237" y="38596"/>
                      <a:pt x="2782" y="39989"/>
                    </a:cubicBezTo>
                    <a:cubicBezTo>
                      <a:pt x="5327" y="41382"/>
                      <a:pt x="8541" y="40471"/>
                      <a:pt x="9948" y="37913"/>
                    </a:cubicBezTo>
                    <a:cubicBezTo>
                      <a:pt x="11019" y="35984"/>
                      <a:pt x="12158" y="34102"/>
                      <a:pt x="13029" y="32040"/>
                    </a:cubicBezTo>
                    <a:cubicBezTo>
                      <a:pt x="14569" y="28242"/>
                      <a:pt x="15574" y="24123"/>
                      <a:pt x="16980" y="20252"/>
                    </a:cubicBezTo>
                    <a:cubicBezTo>
                      <a:pt x="19391" y="13468"/>
                      <a:pt x="21936" y="6737"/>
                      <a:pt x="24548"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0" name="Google Shape;3790;p44"/>
              <p:cNvSpPr/>
              <p:nvPr/>
            </p:nvSpPr>
            <p:spPr>
              <a:xfrm>
                <a:off x="8955749" y="4114980"/>
                <a:ext cx="18467" cy="30453"/>
              </a:xfrm>
              <a:custGeom>
                <a:avLst/>
                <a:gdLst/>
                <a:ahLst/>
                <a:cxnLst/>
                <a:rect l="l" t="t" r="r" b="b"/>
                <a:pathLst>
                  <a:path w="18467" h="30453" extrusionOk="0">
                    <a:moveTo>
                      <a:pt x="18467" y="0"/>
                    </a:moveTo>
                    <a:cubicBezTo>
                      <a:pt x="18467" y="0"/>
                      <a:pt x="6613" y="14942"/>
                      <a:pt x="9626" y="11231"/>
                    </a:cubicBezTo>
                    <a:cubicBezTo>
                      <a:pt x="12038" y="8170"/>
                      <a:pt x="14449" y="5117"/>
                      <a:pt x="16927" y="2116"/>
                    </a:cubicBezTo>
                    <a:cubicBezTo>
                      <a:pt x="17529" y="1386"/>
                      <a:pt x="15922" y="3663"/>
                      <a:pt x="15320" y="4434"/>
                    </a:cubicBezTo>
                    <a:cubicBezTo>
                      <a:pt x="13846" y="6436"/>
                      <a:pt x="13042" y="7441"/>
                      <a:pt x="11502" y="9383"/>
                    </a:cubicBezTo>
                    <a:cubicBezTo>
                      <a:pt x="8957" y="12443"/>
                      <a:pt x="6144" y="15156"/>
                      <a:pt x="3465" y="18089"/>
                    </a:cubicBezTo>
                    <a:cubicBezTo>
                      <a:pt x="2662" y="19033"/>
                      <a:pt x="1992" y="20139"/>
                      <a:pt x="1389" y="21244"/>
                    </a:cubicBezTo>
                    <a:cubicBezTo>
                      <a:pt x="920" y="22007"/>
                      <a:pt x="1322" y="21565"/>
                      <a:pt x="920" y="22215"/>
                    </a:cubicBezTo>
                    <a:cubicBezTo>
                      <a:pt x="920" y="22295"/>
                      <a:pt x="652" y="22536"/>
                      <a:pt x="719" y="22463"/>
                    </a:cubicBezTo>
                    <a:cubicBezTo>
                      <a:pt x="-754" y="24981"/>
                      <a:pt x="117" y="28269"/>
                      <a:pt x="2595" y="29742"/>
                    </a:cubicBezTo>
                    <a:cubicBezTo>
                      <a:pt x="5140" y="31216"/>
                      <a:pt x="8287" y="30318"/>
                      <a:pt x="9760" y="27807"/>
                    </a:cubicBezTo>
                    <a:cubicBezTo>
                      <a:pt x="14114" y="13877"/>
                      <a:pt x="15320" y="10140"/>
                      <a:pt x="14114" y="13950"/>
                    </a:cubicBezTo>
                    <a:cubicBezTo>
                      <a:pt x="12641" y="18552"/>
                      <a:pt x="11301" y="23132"/>
                      <a:pt x="9894" y="27753"/>
                    </a:cubicBezTo>
                    <a:cubicBezTo>
                      <a:pt x="9827" y="27995"/>
                      <a:pt x="10096" y="27291"/>
                      <a:pt x="10230" y="27070"/>
                    </a:cubicBezTo>
                    <a:cubicBezTo>
                      <a:pt x="10364" y="26836"/>
                      <a:pt x="10899" y="26086"/>
                      <a:pt x="10966" y="25892"/>
                    </a:cubicBezTo>
                    <a:cubicBezTo>
                      <a:pt x="11770" y="24572"/>
                      <a:pt x="12238" y="23280"/>
                      <a:pt x="12574" y="21806"/>
                    </a:cubicBezTo>
                    <a:cubicBezTo>
                      <a:pt x="13712" y="17286"/>
                      <a:pt x="15118" y="12899"/>
                      <a:pt x="16324" y="8405"/>
                    </a:cubicBezTo>
                    <a:cubicBezTo>
                      <a:pt x="16659" y="7400"/>
                      <a:pt x="16860" y="6369"/>
                      <a:pt x="17128" y="5358"/>
                    </a:cubicBezTo>
                    <a:cubicBezTo>
                      <a:pt x="17395" y="4420"/>
                      <a:pt x="18266" y="1634"/>
                      <a:pt x="17932" y="2552"/>
                    </a:cubicBezTo>
                    <a:cubicBezTo>
                      <a:pt x="16592" y="6322"/>
                      <a:pt x="18467" y="0"/>
                      <a:pt x="18467"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1" name="Google Shape;3791;p44"/>
              <p:cNvSpPr/>
              <p:nvPr/>
            </p:nvSpPr>
            <p:spPr>
              <a:xfrm>
                <a:off x="8905748" y="4116366"/>
                <a:ext cx="19778" cy="20940"/>
              </a:xfrm>
              <a:custGeom>
                <a:avLst/>
                <a:gdLst/>
                <a:ahLst/>
                <a:cxnLst/>
                <a:rect l="l" t="t" r="r" b="b"/>
                <a:pathLst>
                  <a:path w="19778" h="20940" extrusionOk="0">
                    <a:moveTo>
                      <a:pt x="19779" y="0"/>
                    </a:moveTo>
                    <a:cubicBezTo>
                      <a:pt x="19779" y="0"/>
                      <a:pt x="9331" y="6965"/>
                      <a:pt x="12077" y="5211"/>
                    </a:cubicBezTo>
                    <a:cubicBezTo>
                      <a:pt x="14019" y="3938"/>
                      <a:pt x="16029" y="2592"/>
                      <a:pt x="18104" y="1460"/>
                    </a:cubicBezTo>
                    <a:cubicBezTo>
                      <a:pt x="18707" y="1119"/>
                      <a:pt x="16966" y="2371"/>
                      <a:pt x="16430" y="2827"/>
                    </a:cubicBezTo>
                    <a:cubicBezTo>
                      <a:pt x="15895" y="3242"/>
                      <a:pt x="15425" y="3730"/>
                      <a:pt x="14890" y="4132"/>
                    </a:cubicBezTo>
                    <a:cubicBezTo>
                      <a:pt x="12680" y="5901"/>
                      <a:pt x="10202" y="7595"/>
                      <a:pt x="7657" y="8840"/>
                    </a:cubicBezTo>
                    <a:cubicBezTo>
                      <a:pt x="6518" y="9390"/>
                      <a:pt x="5446" y="9832"/>
                      <a:pt x="4375" y="10421"/>
                    </a:cubicBezTo>
                    <a:cubicBezTo>
                      <a:pt x="1495" y="10944"/>
                      <a:pt x="-447" y="13716"/>
                      <a:pt x="89" y="16576"/>
                    </a:cubicBezTo>
                    <a:cubicBezTo>
                      <a:pt x="625" y="19442"/>
                      <a:pt x="3371" y="21378"/>
                      <a:pt x="6250" y="20855"/>
                    </a:cubicBezTo>
                    <a:cubicBezTo>
                      <a:pt x="13014" y="10415"/>
                      <a:pt x="14890" y="7588"/>
                      <a:pt x="13014" y="10428"/>
                    </a:cubicBezTo>
                    <a:cubicBezTo>
                      <a:pt x="10805" y="13783"/>
                      <a:pt x="8661" y="17199"/>
                      <a:pt x="6786" y="20735"/>
                    </a:cubicBezTo>
                    <a:cubicBezTo>
                      <a:pt x="6719" y="20788"/>
                      <a:pt x="7790" y="20434"/>
                      <a:pt x="8594" y="20032"/>
                    </a:cubicBezTo>
                    <a:cubicBezTo>
                      <a:pt x="9934" y="19375"/>
                      <a:pt x="10939" y="18545"/>
                      <a:pt x="11876" y="17406"/>
                    </a:cubicBezTo>
                    <a:cubicBezTo>
                      <a:pt x="14220" y="14506"/>
                      <a:pt x="16029" y="9416"/>
                      <a:pt x="17435" y="5981"/>
                    </a:cubicBezTo>
                    <a:cubicBezTo>
                      <a:pt x="17703" y="5365"/>
                      <a:pt x="17970" y="4702"/>
                      <a:pt x="18171" y="4086"/>
                    </a:cubicBezTo>
                    <a:cubicBezTo>
                      <a:pt x="18440" y="3416"/>
                      <a:pt x="19443" y="1541"/>
                      <a:pt x="18975" y="2090"/>
                    </a:cubicBezTo>
                    <a:cubicBezTo>
                      <a:pt x="16832" y="4708"/>
                      <a:pt x="19779" y="0"/>
                      <a:pt x="19779"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2" name="Google Shape;3792;p44"/>
              <p:cNvSpPr/>
              <p:nvPr/>
            </p:nvSpPr>
            <p:spPr>
              <a:xfrm>
                <a:off x="8872939" y="4059895"/>
                <a:ext cx="22315" cy="28500"/>
              </a:xfrm>
              <a:custGeom>
                <a:avLst/>
                <a:gdLst/>
                <a:ahLst/>
                <a:cxnLst/>
                <a:rect l="l" t="t" r="r" b="b"/>
                <a:pathLst>
                  <a:path w="22315" h="28500" extrusionOk="0">
                    <a:moveTo>
                      <a:pt x="22316" y="0"/>
                    </a:moveTo>
                    <a:cubicBezTo>
                      <a:pt x="22316" y="0"/>
                      <a:pt x="8185" y="13475"/>
                      <a:pt x="11667" y="10113"/>
                    </a:cubicBezTo>
                    <a:cubicBezTo>
                      <a:pt x="13944" y="7923"/>
                      <a:pt x="16222" y="5659"/>
                      <a:pt x="18499" y="3462"/>
                    </a:cubicBezTo>
                    <a:cubicBezTo>
                      <a:pt x="17561" y="4339"/>
                      <a:pt x="16088" y="5639"/>
                      <a:pt x="15150" y="6523"/>
                    </a:cubicBezTo>
                    <a:cubicBezTo>
                      <a:pt x="11936" y="9490"/>
                      <a:pt x="8720" y="12450"/>
                      <a:pt x="5305" y="15216"/>
                    </a:cubicBezTo>
                    <a:cubicBezTo>
                      <a:pt x="4099" y="16180"/>
                      <a:pt x="3162" y="17165"/>
                      <a:pt x="2224" y="18411"/>
                    </a:cubicBezTo>
                    <a:cubicBezTo>
                      <a:pt x="1957" y="18799"/>
                      <a:pt x="1756" y="19188"/>
                      <a:pt x="1487" y="19589"/>
                    </a:cubicBezTo>
                    <a:cubicBezTo>
                      <a:pt x="1353" y="19764"/>
                      <a:pt x="885" y="20232"/>
                      <a:pt x="1019" y="20085"/>
                    </a:cubicBezTo>
                    <a:cubicBezTo>
                      <a:pt x="4568" y="16736"/>
                      <a:pt x="1019" y="20152"/>
                      <a:pt x="952" y="20185"/>
                    </a:cubicBezTo>
                    <a:cubicBezTo>
                      <a:pt x="-722" y="22556"/>
                      <a:pt x="-120" y="25851"/>
                      <a:pt x="2224" y="27539"/>
                    </a:cubicBezTo>
                    <a:cubicBezTo>
                      <a:pt x="4635" y="29220"/>
                      <a:pt x="7917" y="28638"/>
                      <a:pt x="9591" y="26260"/>
                    </a:cubicBezTo>
                    <a:cubicBezTo>
                      <a:pt x="9525" y="26447"/>
                      <a:pt x="9926" y="25931"/>
                      <a:pt x="10060" y="25764"/>
                    </a:cubicBezTo>
                    <a:cubicBezTo>
                      <a:pt x="10127" y="25664"/>
                      <a:pt x="10127" y="25577"/>
                      <a:pt x="10194" y="25470"/>
                    </a:cubicBezTo>
                    <a:cubicBezTo>
                      <a:pt x="10529" y="25014"/>
                      <a:pt x="10931" y="24559"/>
                      <a:pt x="11265" y="24083"/>
                    </a:cubicBezTo>
                    <a:cubicBezTo>
                      <a:pt x="12270" y="22670"/>
                      <a:pt x="12806" y="21143"/>
                      <a:pt x="13409" y="19549"/>
                    </a:cubicBezTo>
                    <a:cubicBezTo>
                      <a:pt x="15083" y="15162"/>
                      <a:pt x="17092" y="10883"/>
                      <a:pt x="19101" y="6637"/>
                    </a:cubicBezTo>
                    <a:cubicBezTo>
                      <a:pt x="19436" y="5934"/>
                      <a:pt x="19838" y="5237"/>
                      <a:pt x="20106" y="4534"/>
                    </a:cubicBezTo>
                    <a:cubicBezTo>
                      <a:pt x="20507" y="3791"/>
                      <a:pt x="21512" y="1554"/>
                      <a:pt x="21111" y="2297"/>
                    </a:cubicBezTo>
                    <a:cubicBezTo>
                      <a:pt x="19436" y="5893"/>
                      <a:pt x="22316" y="0"/>
                      <a:pt x="22316"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3" name="Google Shape;3793;p44"/>
              <p:cNvSpPr/>
              <p:nvPr/>
            </p:nvSpPr>
            <p:spPr>
              <a:xfrm>
                <a:off x="8893780" y="3928877"/>
                <a:ext cx="29402" cy="10702"/>
              </a:xfrm>
              <a:custGeom>
                <a:avLst/>
                <a:gdLst/>
                <a:ahLst/>
                <a:cxnLst/>
                <a:rect l="l" t="t" r="r" b="b"/>
                <a:pathLst>
                  <a:path w="29402" h="10702" extrusionOk="0">
                    <a:moveTo>
                      <a:pt x="29402" y="5632"/>
                    </a:moveTo>
                    <a:cubicBezTo>
                      <a:pt x="29402" y="5632"/>
                      <a:pt x="27259" y="5076"/>
                      <a:pt x="24245" y="4373"/>
                    </a:cubicBezTo>
                    <a:cubicBezTo>
                      <a:pt x="25518" y="4621"/>
                      <a:pt x="21700" y="3804"/>
                      <a:pt x="20428" y="3489"/>
                    </a:cubicBezTo>
                    <a:cubicBezTo>
                      <a:pt x="17414" y="2726"/>
                      <a:pt x="14468" y="1882"/>
                      <a:pt x="11521" y="911"/>
                    </a:cubicBezTo>
                    <a:cubicBezTo>
                      <a:pt x="10382" y="529"/>
                      <a:pt x="9311" y="140"/>
                      <a:pt x="8038" y="60"/>
                    </a:cubicBezTo>
                    <a:cubicBezTo>
                      <a:pt x="7636" y="27"/>
                      <a:pt x="6363" y="-60"/>
                      <a:pt x="6766" y="67"/>
                    </a:cubicBezTo>
                    <a:cubicBezTo>
                      <a:pt x="10248" y="1105"/>
                      <a:pt x="6699" y="74"/>
                      <a:pt x="5225" y="80"/>
                    </a:cubicBezTo>
                    <a:cubicBezTo>
                      <a:pt x="2345" y="47"/>
                      <a:pt x="1" y="2418"/>
                      <a:pt x="1" y="5331"/>
                    </a:cubicBezTo>
                    <a:cubicBezTo>
                      <a:pt x="-66" y="8244"/>
                      <a:pt x="2278" y="10562"/>
                      <a:pt x="5225" y="10602"/>
                    </a:cubicBezTo>
                    <a:cubicBezTo>
                      <a:pt x="17347" y="8110"/>
                      <a:pt x="19625" y="7655"/>
                      <a:pt x="17280" y="8164"/>
                    </a:cubicBezTo>
                    <a:cubicBezTo>
                      <a:pt x="13731" y="8954"/>
                      <a:pt x="10114" y="9677"/>
                      <a:pt x="6632" y="10635"/>
                    </a:cubicBezTo>
                    <a:cubicBezTo>
                      <a:pt x="6163" y="10749"/>
                      <a:pt x="7569" y="10689"/>
                      <a:pt x="7971" y="10669"/>
                    </a:cubicBezTo>
                    <a:cubicBezTo>
                      <a:pt x="9244" y="10622"/>
                      <a:pt x="10248" y="10207"/>
                      <a:pt x="11386" y="9852"/>
                    </a:cubicBezTo>
                    <a:cubicBezTo>
                      <a:pt x="14401" y="8954"/>
                      <a:pt x="17347" y="8238"/>
                      <a:pt x="20361" y="7555"/>
                    </a:cubicBezTo>
                    <a:cubicBezTo>
                      <a:pt x="21633" y="7267"/>
                      <a:pt x="25518" y="6604"/>
                      <a:pt x="24245" y="6811"/>
                    </a:cubicBezTo>
                    <a:cubicBezTo>
                      <a:pt x="21902" y="7199"/>
                      <a:pt x="29402" y="5632"/>
                      <a:pt x="29402" y="563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4" name="Google Shape;3794;p44"/>
              <p:cNvSpPr/>
              <p:nvPr/>
            </p:nvSpPr>
            <p:spPr>
              <a:xfrm>
                <a:off x="8870864" y="3896657"/>
                <a:ext cx="31289" cy="11128"/>
              </a:xfrm>
              <a:custGeom>
                <a:avLst/>
                <a:gdLst/>
                <a:ahLst/>
                <a:cxnLst/>
                <a:rect l="l" t="t" r="r" b="b"/>
                <a:pathLst>
                  <a:path w="31289" h="11128" extrusionOk="0">
                    <a:moveTo>
                      <a:pt x="31289" y="7172"/>
                    </a:moveTo>
                    <a:cubicBezTo>
                      <a:pt x="31289" y="7172"/>
                      <a:pt x="28276" y="6247"/>
                      <a:pt x="24659" y="5256"/>
                    </a:cubicBezTo>
                    <a:cubicBezTo>
                      <a:pt x="24726" y="5176"/>
                      <a:pt x="24927" y="5350"/>
                      <a:pt x="24927" y="5250"/>
                    </a:cubicBezTo>
                    <a:cubicBezTo>
                      <a:pt x="25061" y="3026"/>
                      <a:pt x="20641" y="4098"/>
                      <a:pt x="18497" y="3421"/>
                    </a:cubicBezTo>
                    <a:cubicBezTo>
                      <a:pt x="16355" y="2745"/>
                      <a:pt x="12269" y="-979"/>
                      <a:pt x="12068" y="1265"/>
                    </a:cubicBezTo>
                    <a:cubicBezTo>
                      <a:pt x="11934" y="3522"/>
                      <a:pt x="12068" y="1198"/>
                      <a:pt x="5639" y="12"/>
                    </a:cubicBezTo>
                    <a:cubicBezTo>
                      <a:pt x="2759" y="-189"/>
                      <a:pt x="214" y="2082"/>
                      <a:pt x="13" y="4988"/>
                    </a:cubicBezTo>
                    <a:cubicBezTo>
                      <a:pt x="-187" y="7895"/>
                      <a:pt x="1955" y="10360"/>
                      <a:pt x="4903" y="10561"/>
                    </a:cubicBezTo>
                    <a:cubicBezTo>
                      <a:pt x="12872" y="9516"/>
                      <a:pt x="11399" y="9737"/>
                      <a:pt x="12805" y="9549"/>
                    </a:cubicBezTo>
                    <a:cubicBezTo>
                      <a:pt x="12269" y="9750"/>
                      <a:pt x="11466" y="9703"/>
                      <a:pt x="11466" y="10326"/>
                    </a:cubicBezTo>
                    <a:cubicBezTo>
                      <a:pt x="11265" y="12563"/>
                      <a:pt x="15885" y="9455"/>
                      <a:pt x="18096" y="9081"/>
                    </a:cubicBezTo>
                    <a:cubicBezTo>
                      <a:pt x="20239" y="8705"/>
                      <a:pt x="24592" y="10299"/>
                      <a:pt x="24726" y="8076"/>
                    </a:cubicBezTo>
                    <a:cubicBezTo>
                      <a:pt x="24860" y="5866"/>
                      <a:pt x="31289" y="7172"/>
                      <a:pt x="31289" y="717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5" name="Google Shape;3795;p44"/>
              <p:cNvSpPr/>
              <p:nvPr/>
            </p:nvSpPr>
            <p:spPr>
              <a:xfrm>
                <a:off x="8896685" y="3867271"/>
                <a:ext cx="24756" cy="13117"/>
              </a:xfrm>
              <a:custGeom>
                <a:avLst/>
                <a:gdLst/>
                <a:ahLst/>
                <a:cxnLst/>
                <a:rect l="l" t="t" r="r" b="b"/>
                <a:pathLst>
                  <a:path w="24756" h="13117" extrusionOk="0">
                    <a:moveTo>
                      <a:pt x="8415" y="775"/>
                    </a:moveTo>
                    <a:cubicBezTo>
                      <a:pt x="10827" y="2844"/>
                      <a:pt x="8482" y="842"/>
                      <a:pt x="7277" y="393"/>
                    </a:cubicBezTo>
                    <a:cubicBezTo>
                      <a:pt x="4598" y="-705"/>
                      <a:pt x="1450" y="574"/>
                      <a:pt x="379" y="3273"/>
                    </a:cubicBezTo>
                    <a:cubicBezTo>
                      <a:pt x="-693" y="5972"/>
                      <a:pt x="580" y="8979"/>
                      <a:pt x="3326" y="10077"/>
                    </a:cubicBezTo>
                    <a:cubicBezTo>
                      <a:pt x="14041" y="11578"/>
                      <a:pt x="16117" y="11865"/>
                      <a:pt x="14108" y="11618"/>
                    </a:cubicBezTo>
                    <a:cubicBezTo>
                      <a:pt x="10894" y="11229"/>
                      <a:pt x="7678" y="10821"/>
                      <a:pt x="4464" y="10600"/>
                    </a:cubicBezTo>
                    <a:cubicBezTo>
                      <a:pt x="4062" y="10573"/>
                      <a:pt x="5200" y="10955"/>
                      <a:pt x="5536" y="11075"/>
                    </a:cubicBezTo>
                    <a:cubicBezTo>
                      <a:pt x="5871" y="11189"/>
                      <a:pt x="6272" y="11263"/>
                      <a:pt x="6607" y="11316"/>
                    </a:cubicBezTo>
                    <a:cubicBezTo>
                      <a:pt x="6808" y="11356"/>
                      <a:pt x="8282" y="11370"/>
                      <a:pt x="8549" y="11376"/>
                    </a:cubicBezTo>
                    <a:cubicBezTo>
                      <a:pt x="11295" y="11477"/>
                      <a:pt x="14041" y="11805"/>
                      <a:pt x="16787" y="12120"/>
                    </a:cubicBezTo>
                    <a:cubicBezTo>
                      <a:pt x="17925" y="12254"/>
                      <a:pt x="21207" y="12756"/>
                      <a:pt x="20069" y="12549"/>
                    </a:cubicBezTo>
                    <a:cubicBezTo>
                      <a:pt x="18059" y="12180"/>
                      <a:pt x="24757" y="13118"/>
                      <a:pt x="24757" y="13118"/>
                    </a:cubicBezTo>
                    <a:cubicBezTo>
                      <a:pt x="24757" y="13118"/>
                      <a:pt x="23149" y="11979"/>
                      <a:pt x="20940" y="10365"/>
                    </a:cubicBezTo>
                    <a:cubicBezTo>
                      <a:pt x="20873" y="10299"/>
                      <a:pt x="20806" y="10198"/>
                      <a:pt x="20671" y="10138"/>
                    </a:cubicBezTo>
                    <a:cubicBezTo>
                      <a:pt x="20940" y="10272"/>
                      <a:pt x="19064" y="8852"/>
                      <a:pt x="18261" y="8236"/>
                    </a:cubicBezTo>
                    <a:cubicBezTo>
                      <a:pt x="16117" y="6575"/>
                      <a:pt x="13974" y="4887"/>
                      <a:pt x="11965" y="3058"/>
                    </a:cubicBezTo>
                    <a:cubicBezTo>
                      <a:pt x="11161" y="2342"/>
                      <a:pt x="10424" y="1726"/>
                      <a:pt x="9487" y="1250"/>
                    </a:cubicBezTo>
                    <a:cubicBezTo>
                      <a:pt x="9152" y="1090"/>
                      <a:pt x="8081" y="527"/>
                      <a:pt x="8415" y="775"/>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6" name="Google Shape;3796;p44"/>
              <p:cNvSpPr/>
              <p:nvPr/>
            </p:nvSpPr>
            <p:spPr>
              <a:xfrm>
                <a:off x="9000336" y="3884103"/>
                <a:ext cx="32882" cy="22987"/>
              </a:xfrm>
              <a:custGeom>
                <a:avLst/>
                <a:gdLst/>
                <a:ahLst/>
                <a:cxnLst/>
                <a:rect l="l" t="t" r="r" b="b"/>
                <a:pathLst>
                  <a:path w="32882" h="22987" extrusionOk="0">
                    <a:moveTo>
                      <a:pt x="8170" y="826"/>
                    </a:moveTo>
                    <a:cubicBezTo>
                      <a:pt x="5759" y="-741"/>
                      <a:pt x="2344" y="-11"/>
                      <a:pt x="804" y="2440"/>
                    </a:cubicBezTo>
                    <a:cubicBezTo>
                      <a:pt x="-737" y="4892"/>
                      <a:pt x="0" y="8160"/>
                      <a:pt x="2478" y="9727"/>
                    </a:cubicBezTo>
                    <a:cubicBezTo>
                      <a:pt x="17681" y="16351"/>
                      <a:pt x="21498" y="17851"/>
                      <a:pt x="17681" y="16290"/>
                    </a:cubicBezTo>
                    <a:cubicBezTo>
                      <a:pt x="13796" y="14710"/>
                      <a:pt x="9845" y="13377"/>
                      <a:pt x="5894" y="11971"/>
                    </a:cubicBezTo>
                    <a:cubicBezTo>
                      <a:pt x="4621" y="11502"/>
                      <a:pt x="8439" y="13062"/>
                      <a:pt x="9778" y="13571"/>
                    </a:cubicBezTo>
                    <a:cubicBezTo>
                      <a:pt x="11051" y="14080"/>
                      <a:pt x="12390" y="14482"/>
                      <a:pt x="13662" y="14978"/>
                    </a:cubicBezTo>
                    <a:cubicBezTo>
                      <a:pt x="17547" y="16464"/>
                      <a:pt x="21431" y="18065"/>
                      <a:pt x="25249" y="19686"/>
                    </a:cubicBezTo>
                    <a:cubicBezTo>
                      <a:pt x="26521" y="20228"/>
                      <a:pt x="30338" y="21849"/>
                      <a:pt x="29133" y="21286"/>
                    </a:cubicBezTo>
                    <a:cubicBezTo>
                      <a:pt x="25315" y="19605"/>
                      <a:pt x="32883" y="22987"/>
                      <a:pt x="32883" y="22987"/>
                    </a:cubicBezTo>
                    <a:cubicBezTo>
                      <a:pt x="32883" y="22987"/>
                      <a:pt x="31209" y="21467"/>
                      <a:pt x="29802" y="20208"/>
                    </a:cubicBezTo>
                    <a:cubicBezTo>
                      <a:pt x="28798" y="19290"/>
                      <a:pt x="27794" y="18333"/>
                      <a:pt x="26722" y="17422"/>
                    </a:cubicBezTo>
                    <a:cubicBezTo>
                      <a:pt x="25717" y="16491"/>
                      <a:pt x="24712" y="15486"/>
                      <a:pt x="23708" y="14542"/>
                    </a:cubicBezTo>
                    <a:cubicBezTo>
                      <a:pt x="20627" y="11702"/>
                      <a:pt x="17748" y="8749"/>
                      <a:pt x="14734" y="5849"/>
                    </a:cubicBezTo>
                    <a:cubicBezTo>
                      <a:pt x="13729" y="4892"/>
                      <a:pt x="10648" y="2078"/>
                      <a:pt x="11653" y="3070"/>
                    </a:cubicBezTo>
                    <a:cubicBezTo>
                      <a:pt x="14532" y="6070"/>
                      <a:pt x="11653" y="3043"/>
                      <a:pt x="8170" y="82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7" name="Google Shape;3797;p44"/>
              <p:cNvSpPr/>
              <p:nvPr/>
            </p:nvSpPr>
            <p:spPr>
              <a:xfrm>
                <a:off x="9030419" y="3879169"/>
                <a:ext cx="26306" cy="22509"/>
              </a:xfrm>
              <a:custGeom>
                <a:avLst/>
                <a:gdLst/>
                <a:ahLst/>
                <a:cxnLst/>
                <a:rect l="l" t="t" r="r" b="b"/>
                <a:pathLst>
                  <a:path w="26306" h="22509" extrusionOk="0">
                    <a:moveTo>
                      <a:pt x="8693" y="1192"/>
                    </a:moveTo>
                    <a:cubicBezTo>
                      <a:pt x="6416" y="-663"/>
                      <a:pt x="3068" y="-308"/>
                      <a:pt x="1192" y="1942"/>
                    </a:cubicBezTo>
                    <a:cubicBezTo>
                      <a:pt x="-615" y="4193"/>
                      <a:pt x="-348" y="7521"/>
                      <a:pt x="1863" y="9370"/>
                    </a:cubicBezTo>
                    <a:cubicBezTo>
                      <a:pt x="8961" y="13227"/>
                      <a:pt x="7622" y="12517"/>
                      <a:pt x="9028" y="13267"/>
                    </a:cubicBezTo>
                    <a:cubicBezTo>
                      <a:pt x="8560" y="13220"/>
                      <a:pt x="8023" y="12732"/>
                      <a:pt x="7689" y="13133"/>
                    </a:cubicBezTo>
                    <a:cubicBezTo>
                      <a:pt x="6215" y="14935"/>
                      <a:pt x="11908" y="15029"/>
                      <a:pt x="13984" y="16067"/>
                    </a:cubicBezTo>
                    <a:cubicBezTo>
                      <a:pt x="16061" y="17091"/>
                      <a:pt x="18672" y="21077"/>
                      <a:pt x="20146" y="19288"/>
                    </a:cubicBezTo>
                    <a:cubicBezTo>
                      <a:pt x="21619" y="17507"/>
                      <a:pt x="26307" y="22510"/>
                      <a:pt x="26307" y="22510"/>
                    </a:cubicBezTo>
                    <a:cubicBezTo>
                      <a:pt x="26307" y="22510"/>
                      <a:pt x="24298" y="20065"/>
                      <a:pt x="21887" y="17152"/>
                    </a:cubicBezTo>
                    <a:cubicBezTo>
                      <a:pt x="21887" y="17192"/>
                      <a:pt x="21820" y="17078"/>
                      <a:pt x="21820" y="17111"/>
                    </a:cubicBezTo>
                    <a:cubicBezTo>
                      <a:pt x="23092" y="15344"/>
                      <a:pt x="18940" y="13515"/>
                      <a:pt x="17534" y="11700"/>
                    </a:cubicBezTo>
                    <a:cubicBezTo>
                      <a:pt x="16128" y="9852"/>
                      <a:pt x="14855" y="4300"/>
                      <a:pt x="13382" y="6101"/>
                    </a:cubicBezTo>
                    <a:cubicBezTo>
                      <a:pt x="11908" y="7916"/>
                      <a:pt x="13449" y="6075"/>
                      <a:pt x="8693" y="119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8" name="Google Shape;3798;p44"/>
              <p:cNvSpPr/>
              <p:nvPr/>
            </p:nvSpPr>
            <p:spPr>
              <a:xfrm>
                <a:off x="8937505" y="3729727"/>
                <a:ext cx="29812" cy="22154"/>
              </a:xfrm>
              <a:custGeom>
                <a:avLst/>
                <a:gdLst/>
                <a:ahLst/>
                <a:cxnLst/>
                <a:rect l="l" t="t" r="r" b="b"/>
                <a:pathLst>
                  <a:path w="29812" h="22154" extrusionOk="0">
                    <a:moveTo>
                      <a:pt x="8315" y="958"/>
                    </a:moveTo>
                    <a:cubicBezTo>
                      <a:pt x="5904" y="-696"/>
                      <a:pt x="2555" y="-167"/>
                      <a:pt x="948" y="2230"/>
                    </a:cubicBezTo>
                    <a:cubicBezTo>
                      <a:pt x="-726" y="4634"/>
                      <a:pt x="-124" y="7977"/>
                      <a:pt x="2287" y="9631"/>
                    </a:cubicBezTo>
                    <a:cubicBezTo>
                      <a:pt x="16017" y="15906"/>
                      <a:pt x="18629" y="17031"/>
                      <a:pt x="16017" y="15873"/>
                    </a:cubicBezTo>
                    <a:cubicBezTo>
                      <a:pt x="11932" y="14078"/>
                      <a:pt x="7846" y="12256"/>
                      <a:pt x="3760" y="10622"/>
                    </a:cubicBezTo>
                    <a:cubicBezTo>
                      <a:pt x="3225" y="10421"/>
                      <a:pt x="4564" y="11278"/>
                      <a:pt x="5033" y="11566"/>
                    </a:cubicBezTo>
                    <a:cubicBezTo>
                      <a:pt x="6305" y="12350"/>
                      <a:pt x="7712" y="12845"/>
                      <a:pt x="9052" y="13354"/>
                    </a:cubicBezTo>
                    <a:cubicBezTo>
                      <a:pt x="12601" y="14660"/>
                      <a:pt x="16084" y="16073"/>
                      <a:pt x="19566" y="17581"/>
                    </a:cubicBezTo>
                    <a:cubicBezTo>
                      <a:pt x="21040" y="18210"/>
                      <a:pt x="25259" y="20199"/>
                      <a:pt x="23852" y="19503"/>
                    </a:cubicBezTo>
                    <a:cubicBezTo>
                      <a:pt x="21307" y="18230"/>
                      <a:pt x="29813" y="22155"/>
                      <a:pt x="29813" y="22155"/>
                    </a:cubicBezTo>
                    <a:cubicBezTo>
                      <a:pt x="29813" y="22155"/>
                      <a:pt x="27870" y="20186"/>
                      <a:pt x="25192" y="17527"/>
                    </a:cubicBezTo>
                    <a:cubicBezTo>
                      <a:pt x="26330" y="18605"/>
                      <a:pt x="22982" y="15310"/>
                      <a:pt x="21911" y="14185"/>
                    </a:cubicBezTo>
                    <a:cubicBezTo>
                      <a:pt x="19232" y="11486"/>
                      <a:pt x="16620" y="8767"/>
                      <a:pt x="14142" y="5914"/>
                    </a:cubicBezTo>
                    <a:cubicBezTo>
                      <a:pt x="13204" y="4809"/>
                      <a:pt x="12199" y="3784"/>
                      <a:pt x="11061" y="2893"/>
                    </a:cubicBezTo>
                    <a:cubicBezTo>
                      <a:pt x="10592" y="2565"/>
                      <a:pt x="9320" y="1547"/>
                      <a:pt x="9721" y="1949"/>
                    </a:cubicBezTo>
                    <a:cubicBezTo>
                      <a:pt x="12735" y="5237"/>
                      <a:pt x="9788" y="1956"/>
                      <a:pt x="8315" y="958"/>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9" name="Google Shape;3799;p44"/>
              <p:cNvSpPr/>
              <p:nvPr/>
            </p:nvSpPr>
            <p:spPr>
              <a:xfrm>
                <a:off x="8975694" y="3743933"/>
                <a:ext cx="28324" cy="24001"/>
              </a:xfrm>
              <a:custGeom>
                <a:avLst/>
                <a:gdLst/>
                <a:ahLst/>
                <a:cxnLst/>
                <a:rect l="l" t="t" r="r" b="b"/>
                <a:pathLst>
                  <a:path w="28324" h="24001" extrusionOk="0">
                    <a:moveTo>
                      <a:pt x="5822" y="26"/>
                    </a:moveTo>
                    <a:cubicBezTo>
                      <a:pt x="4483" y="-115"/>
                      <a:pt x="3143" y="327"/>
                      <a:pt x="2005" y="1245"/>
                    </a:cubicBezTo>
                    <a:cubicBezTo>
                      <a:pt x="-273" y="3073"/>
                      <a:pt x="-674" y="6321"/>
                      <a:pt x="1134" y="8591"/>
                    </a:cubicBezTo>
                    <a:cubicBezTo>
                      <a:pt x="14863" y="16347"/>
                      <a:pt x="19484" y="18811"/>
                      <a:pt x="14863" y="16360"/>
                    </a:cubicBezTo>
                    <a:cubicBezTo>
                      <a:pt x="10778" y="14197"/>
                      <a:pt x="6759" y="12000"/>
                      <a:pt x="2540" y="10252"/>
                    </a:cubicBezTo>
                    <a:cubicBezTo>
                      <a:pt x="1871" y="9978"/>
                      <a:pt x="3344" y="11418"/>
                      <a:pt x="3880" y="11913"/>
                    </a:cubicBezTo>
                    <a:cubicBezTo>
                      <a:pt x="4415" y="12395"/>
                      <a:pt x="5085" y="12764"/>
                      <a:pt x="5621" y="13172"/>
                    </a:cubicBezTo>
                    <a:cubicBezTo>
                      <a:pt x="6491" y="13755"/>
                      <a:pt x="8233" y="14893"/>
                      <a:pt x="9103" y="15416"/>
                    </a:cubicBezTo>
                    <a:cubicBezTo>
                      <a:pt x="13323" y="17941"/>
                      <a:pt x="17743" y="20184"/>
                      <a:pt x="22297" y="22012"/>
                    </a:cubicBezTo>
                    <a:cubicBezTo>
                      <a:pt x="23771" y="22622"/>
                      <a:pt x="25311" y="23098"/>
                      <a:pt x="26851" y="23587"/>
                    </a:cubicBezTo>
                    <a:cubicBezTo>
                      <a:pt x="27186" y="23700"/>
                      <a:pt x="27588" y="23861"/>
                      <a:pt x="27990" y="23968"/>
                    </a:cubicBezTo>
                    <a:cubicBezTo>
                      <a:pt x="28057" y="24002"/>
                      <a:pt x="28124" y="23962"/>
                      <a:pt x="28324" y="24002"/>
                    </a:cubicBezTo>
                    <a:cubicBezTo>
                      <a:pt x="28057" y="23881"/>
                      <a:pt x="28324" y="23901"/>
                      <a:pt x="28124" y="23814"/>
                    </a:cubicBezTo>
                    <a:cubicBezTo>
                      <a:pt x="27990" y="23694"/>
                      <a:pt x="27789" y="23580"/>
                      <a:pt x="27588" y="23459"/>
                    </a:cubicBezTo>
                    <a:cubicBezTo>
                      <a:pt x="27253" y="23171"/>
                      <a:pt x="26918" y="22944"/>
                      <a:pt x="26583" y="22642"/>
                    </a:cubicBezTo>
                    <a:cubicBezTo>
                      <a:pt x="25512" y="21792"/>
                      <a:pt x="24507" y="20914"/>
                      <a:pt x="23503" y="20003"/>
                    </a:cubicBezTo>
                    <a:cubicBezTo>
                      <a:pt x="20154" y="16909"/>
                      <a:pt x="17006" y="13393"/>
                      <a:pt x="14528" y="9542"/>
                    </a:cubicBezTo>
                    <a:cubicBezTo>
                      <a:pt x="13524" y="8015"/>
                      <a:pt x="12854" y="6401"/>
                      <a:pt x="11782" y="4928"/>
                    </a:cubicBezTo>
                    <a:cubicBezTo>
                      <a:pt x="11447" y="4432"/>
                      <a:pt x="10175" y="2992"/>
                      <a:pt x="10577" y="3448"/>
                    </a:cubicBezTo>
                    <a:cubicBezTo>
                      <a:pt x="13390" y="6629"/>
                      <a:pt x="10643" y="3468"/>
                      <a:pt x="9371" y="1974"/>
                    </a:cubicBezTo>
                    <a:cubicBezTo>
                      <a:pt x="8434" y="843"/>
                      <a:pt x="7162" y="166"/>
                      <a:pt x="5822" y="2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00" name="Google Shape;3800;p44"/>
              <p:cNvSpPr/>
              <p:nvPr/>
            </p:nvSpPr>
            <p:spPr>
              <a:xfrm>
                <a:off x="9046237" y="3739202"/>
                <a:ext cx="13516" cy="30674"/>
              </a:xfrm>
              <a:custGeom>
                <a:avLst/>
                <a:gdLst/>
                <a:ahLst/>
                <a:cxnLst/>
                <a:rect l="l" t="t" r="r" b="b"/>
                <a:pathLst>
                  <a:path w="13516" h="30674" extrusionOk="0">
                    <a:moveTo>
                      <a:pt x="7744" y="564"/>
                    </a:moveTo>
                    <a:cubicBezTo>
                      <a:pt x="6538" y="-52"/>
                      <a:pt x="5065" y="-180"/>
                      <a:pt x="3725" y="262"/>
                    </a:cubicBezTo>
                    <a:cubicBezTo>
                      <a:pt x="913" y="1146"/>
                      <a:pt x="-628" y="4133"/>
                      <a:pt x="243" y="6913"/>
                    </a:cubicBezTo>
                    <a:cubicBezTo>
                      <a:pt x="4194" y="14059"/>
                      <a:pt x="3458" y="12780"/>
                      <a:pt x="4194" y="14052"/>
                    </a:cubicBezTo>
                    <a:cubicBezTo>
                      <a:pt x="3792" y="13670"/>
                      <a:pt x="3592" y="12873"/>
                      <a:pt x="2988" y="13054"/>
                    </a:cubicBezTo>
                    <a:cubicBezTo>
                      <a:pt x="846" y="13750"/>
                      <a:pt x="5399" y="16912"/>
                      <a:pt x="6605" y="18874"/>
                    </a:cubicBezTo>
                    <a:cubicBezTo>
                      <a:pt x="7744" y="20823"/>
                      <a:pt x="7877" y="25438"/>
                      <a:pt x="10088" y="24748"/>
                    </a:cubicBezTo>
                    <a:cubicBezTo>
                      <a:pt x="12231" y="24064"/>
                      <a:pt x="13369" y="30675"/>
                      <a:pt x="13369" y="30675"/>
                    </a:cubicBezTo>
                    <a:cubicBezTo>
                      <a:pt x="13369" y="30675"/>
                      <a:pt x="13034" y="27580"/>
                      <a:pt x="12633" y="23917"/>
                    </a:cubicBezTo>
                    <a:cubicBezTo>
                      <a:pt x="14843" y="23227"/>
                      <a:pt x="12231" y="19376"/>
                      <a:pt x="12096" y="17106"/>
                    </a:cubicBezTo>
                    <a:cubicBezTo>
                      <a:pt x="11896" y="14822"/>
                      <a:pt x="13905" y="9592"/>
                      <a:pt x="11695" y="10288"/>
                    </a:cubicBezTo>
                    <a:cubicBezTo>
                      <a:pt x="9551" y="10985"/>
                      <a:pt x="11628" y="10275"/>
                      <a:pt x="10356" y="3705"/>
                    </a:cubicBezTo>
                    <a:cubicBezTo>
                      <a:pt x="9887" y="2318"/>
                      <a:pt x="8949" y="1186"/>
                      <a:pt x="7744" y="56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01" name="Google Shape;3801;p44"/>
              <p:cNvSpPr/>
              <p:nvPr/>
            </p:nvSpPr>
            <p:spPr>
              <a:xfrm>
                <a:off x="9150488" y="3840780"/>
                <a:ext cx="24895" cy="37197"/>
              </a:xfrm>
              <a:custGeom>
                <a:avLst/>
                <a:gdLst/>
                <a:ahLst/>
                <a:cxnLst/>
                <a:rect l="l" t="t" r="r" b="b"/>
                <a:pathLst>
                  <a:path w="24895" h="37197" extrusionOk="0">
                    <a:moveTo>
                      <a:pt x="22369" y="764"/>
                    </a:moveTo>
                    <a:cubicBezTo>
                      <a:pt x="19892" y="-763"/>
                      <a:pt x="16610" y="81"/>
                      <a:pt x="15136" y="2559"/>
                    </a:cubicBezTo>
                    <a:cubicBezTo>
                      <a:pt x="13998" y="4294"/>
                      <a:pt x="12725" y="6028"/>
                      <a:pt x="11921" y="7910"/>
                    </a:cubicBezTo>
                    <a:cubicBezTo>
                      <a:pt x="10314" y="11380"/>
                      <a:pt x="9242" y="15150"/>
                      <a:pt x="7769" y="18699"/>
                    </a:cubicBezTo>
                    <a:cubicBezTo>
                      <a:pt x="5224" y="24915"/>
                      <a:pt x="2612" y="31029"/>
                      <a:pt x="0" y="37197"/>
                    </a:cubicBezTo>
                    <a:cubicBezTo>
                      <a:pt x="4286" y="32060"/>
                      <a:pt x="8506" y="26870"/>
                      <a:pt x="12926" y="21820"/>
                    </a:cubicBezTo>
                    <a:cubicBezTo>
                      <a:pt x="15471" y="18941"/>
                      <a:pt x="18284" y="16336"/>
                      <a:pt x="20695" y="13355"/>
                    </a:cubicBezTo>
                    <a:cubicBezTo>
                      <a:pt x="21967" y="11748"/>
                      <a:pt x="23039" y="9859"/>
                      <a:pt x="24111" y="8098"/>
                    </a:cubicBezTo>
                    <a:cubicBezTo>
                      <a:pt x="25651" y="5613"/>
                      <a:pt x="24847" y="2291"/>
                      <a:pt x="22369" y="76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02" name="Google Shape;3802;p44"/>
              <p:cNvSpPr/>
              <p:nvPr/>
            </p:nvSpPr>
            <p:spPr>
              <a:xfrm>
                <a:off x="9128647" y="3652411"/>
                <a:ext cx="10858" cy="27414"/>
              </a:xfrm>
              <a:custGeom>
                <a:avLst/>
                <a:gdLst/>
                <a:ahLst/>
                <a:cxnLst/>
                <a:rect l="l" t="t" r="r" b="b"/>
                <a:pathLst>
                  <a:path w="10858" h="27414" extrusionOk="0">
                    <a:moveTo>
                      <a:pt x="6370" y="63"/>
                    </a:moveTo>
                    <a:cubicBezTo>
                      <a:pt x="3490" y="-385"/>
                      <a:pt x="745" y="1610"/>
                      <a:pt x="275" y="4483"/>
                    </a:cubicBezTo>
                    <a:cubicBezTo>
                      <a:pt x="342" y="4718"/>
                      <a:pt x="275" y="4497"/>
                      <a:pt x="342" y="4725"/>
                    </a:cubicBezTo>
                    <a:cubicBezTo>
                      <a:pt x="275" y="4765"/>
                      <a:pt x="275" y="5026"/>
                      <a:pt x="208" y="5160"/>
                    </a:cubicBezTo>
                    <a:cubicBezTo>
                      <a:pt x="208" y="5421"/>
                      <a:pt x="141" y="5662"/>
                      <a:pt x="141" y="5923"/>
                    </a:cubicBezTo>
                    <a:cubicBezTo>
                      <a:pt x="74" y="6278"/>
                      <a:pt x="7" y="6673"/>
                      <a:pt x="7" y="7035"/>
                    </a:cubicBezTo>
                    <a:cubicBezTo>
                      <a:pt x="-59" y="8495"/>
                      <a:pt x="342" y="9714"/>
                      <a:pt x="745" y="11107"/>
                    </a:cubicBezTo>
                    <a:cubicBezTo>
                      <a:pt x="1749" y="14690"/>
                      <a:pt x="2619" y="18246"/>
                      <a:pt x="3557" y="21836"/>
                    </a:cubicBezTo>
                    <a:cubicBezTo>
                      <a:pt x="3691" y="22419"/>
                      <a:pt x="3892" y="23008"/>
                      <a:pt x="4026" y="23584"/>
                    </a:cubicBezTo>
                    <a:cubicBezTo>
                      <a:pt x="4227" y="24193"/>
                      <a:pt x="4629" y="26048"/>
                      <a:pt x="4495" y="25426"/>
                    </a:cubicBezTo>
                    <a:cubicBezTo>
                      <a:pt x="3959" y="22244"/>
                      <a:pt x="5030" y="27415"/>
                      <a:pt x="5030" y="27415"/>
                    </a:cubicBezTo>
                    <a:cubicBezTo>
                      <a:pt x="5030" y="27415"/>
                      <a:pt x="8915" y="13250"/>
                      <a:pt x="7910" y="16773"/>
                    </a:cubicBezTo>
                    <a:cubicBezTo>
                      <a:pt x="7241" y="19076"/>
                      <a:pt x="6571" y="21307"/>
                      <a:pt x="5901" y="23597"/>
                    </a:cubicBezTo>
                    <a:cubicBezTo>
                      <a:pt x="6102" y="22646"/>
                      <a:pt x="6504" y="21173"/>
                      <a:pt x="6704" y="20222"/>
                    </a:cubicBezTo>
                    <a:cubicBezTo>
                      <a:pt x="7575" y="16960"/>
                      <a:pt x="8513" y="13826"/>
                      <a:pt x="9786" y="10718"/>
                    </a:cubicBezTo>
                    <a:cubicBezTo>
                      <a:pt x="10321" y="9459"/>
                      <a:pt x="10589" y="8381"/>
                      <a:pt x="10723" y="7041"/>
                    </a:cubicBezTo>
                    <a:cubicBezTo>
                      <a:pt x="10791" y="6841"/>
                      <a:pt x="10723" y="6673"/>
                      <a:pt x="10791" y="6472"/>
                    </a:cubicBezTo>
                    <a:cubicBezTo>
                      <a:pt x="10791" y="6365"/>
                      <a:pt x="10791" y="6030"/>
                      <a:pt x="10791" y="6131"/>
                    </a:cubicBezTo>
                    <a:cubicBezTo>
                      <a:pt x="11259" y="3257"/>
                      <a:pt x="9249" y="518"/>
                      <a:pt x="6370" y="6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03" name="Google Shape;3803;p44"/>
              <p:cNvSpPr/>
              <p:nvPr/>
            </p:nvSpPr>
            <p:spPr>
              <a:xfrm>
                <a:off x="9164563" y="3687742"/>
                <a:ext cx="10941" cy="49840"/>
              </a:xfrm>
              <a:custGeom>
                <a:avLst/>
                <a:gdLst/>
                <a:ahLst/>
                <a:cxnLst/>
                <a:rect l="l" t="t" r="r" b="b"/>
                <a:pathLst>
                  <a:path w="10941" h="49840" extrusionOk="0">
                    <a:moveTo>
                      <a:pt x="6284" y="33"/>
                    </a:moveTo>
                    <a:cubicBezTo>
                      <a:pt x="3338" y="-289"/>
                      <a:pt x="726" y="1788"/>
                      <a:pt x="458" y="4681"/>
                    </a:cubicBezTo>
                    <a:cubicBezTo>
                      <a:pt x="-413" y="12269"/>
                      <a:pt x="190" y="19629"/>
                      <a:pt x="391" y="27244"/>
                    </a:cubicBezTo>
                    <a:cubicBezTo>
                      <a:pt x="592" y="34785"/>
                      <a:pt x="592" y="42293"/>
                      <a:pt x="726" y="49840"/>
                    </a:cubicBezTo>
                    <a:cubicBezTo>
                      <a:pt x="2467" y="42494"/>
                      <a:pt x="4142" y="35180"/>
                      <a:pt x="5949" y="27860"/>
                    </a:cubicBezTo>
                    <a:cubicBezTo>
                      <a:pt x="7825" y="20480"/>
                      <a:pt x="10035" y="13441"/>
                      <a:pt x="10906" y="5853"/>
                    </a:cubicBezTo>
                    <a:cubicBezTo>
                      <a:pt x="11240" y="2960"/>
                      <a:pt x="9164" y="354"/>
                      <a:pt x="6284" y="3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04" name="Google Shape;3804;p44"/>
              <p:cNvSpPr/>
              <p:nvPr/>
            </p:nvSpPr>
            <p:spPr>
              <a:xfrm>
                <a:off x="9129458" y="3723382"/>
                <a:ext cx="12311" cy="35250"/>
              </a:xfrm>
              <a:custGeom>
                <a:avLst/>
                <a:gdLst/>
                <a:ahLst/>
                <a:cxnLst/>
                <a:rect l="l" t="t" r="r" b="b"/>
                <a:pathLst>
                  <a:path w="12311" h="35250" extrusionOk="0">
                    <a:moveTo>
                      <a:pt x="8305" y="143"/>
                    </a:moveTo>
                    <a:cubicBezTo>
                      <a:pt x="5492" y="-526"/>
                      <a:pt x="2545" y="1215"/>
                      <a:pt x="1875" y="4054"/>
                    </a:cubicBezTo>
                    <a:cubicBezTo>
                      <a:pt x="938" y="19666"/>
                      <a:pt x="804" y="22639"/>
                      <a:pt x="1005" y="19673"/>
                    </a:cubicBezTo>
                    <a:cubicBezTo>
                      <a:pt x="1206" y="15071"/>
                      <a:pt x="1340" y="10450"/>
                      <a:pt x="1407" y="5843"/>
                    </a:cubicBezTo>
                    <a:cubicBezTo>
                      <a:pt x="1407" y="5273"/>
                      <a:pt x="1206" y="7015"/>
                      <a:pt x="1139" y="7577"/>
                    </a:cubicBezTo>
                    <a:cubicBezTo>
                      <a:pt x="804" y="9077"/>
                      <a:pt x="938" y="10417"/>
                      <a:pt x="938" y="11930"/>
                    </a:cubicBezTo>
                    <a:cubicBezTo>
                      <a:pt x="938" y="15842"/>
                      <a:pt x="737" y="19800"/>
                      <a:pt x="603" y="23704"/>
                    </a:cubicBezTo>
                    <a:cubicBezTo>
                      <a:pt x="469" y="25338"/>
                      <a:pt x="268" y="30167"/>
                      <a:pt x="402" y="28540"/>
                    </a:cubicBezTo>
                    <a:cubicBezTo>
                      <a:pt x="670" y="25580"/>
                      <a:pt x="0" y="35250"/>
                      <a:pt x="0" y="35250"/>
                    </a:cubicBezTo>
                    <a:cubicBezTo>
                      <a:pt x="0" y="35250"/>
                      <a:pt x="1072" y="32672"/>
                      <a:pt x="2612" y="29069"/>
                    </a:cubicBezTo>
                    <a:cubicBezTo>
                      <a:pt x="2010" y="30589"/>
                      <a:pt x="3952" y="26075"/>
                      <a:pt x="4622" y="24581"/>
                    </a:cubicBezTo>
                    <a:cubicBezTo>
                      <a:pt x="6229" y="21005"/>
                      <a:pt x="7769" y="17523"/>
                      <a:pt x="9577" y="14047"/>
                    </a:cubicBezTo>
                    <a:cubicBezTo>
                      <a:pt x="10247" y="12694"/>
                      <a:pt x="10984" y="11422"/>
                      <a:pt x="11386" y="9948"/>
                    </a:cubicBezTo>
                    <a:cubicBezTo>
                      <a:pt x="11587" y="9405"/>
                      <a:pt x="12055" y="7751"/>
                      <a:pt x="11787" y="8261"/>
                    </a:cubicBezTo>
                    <a:cubicBezTo>
                      <a:pt x="9779" y="12406"/>
                      <a:pt x="11787" y="8240"/>
                      <a:pt x="12189" y="6425"/>
                    </a:cubicBezTo>
                    <a:cubicBezTo>
                      <a:pt x="12792" y="3592"/>
                      <a:pt x="11118" y="813"/>
                      <a:pt x="8305" y="14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805" name="Google Shape;3805;p44"/>
            <p:cNvSpPr/>
            <p:nvPr/>
          </p:nvSpPr>
          <p:spPr>
            <a:xfrm>
              <a:off x="9150612" y="3897694"/>
              <a:ext cx="111537" cy="71159"/>
            </a:xfrm>
            <a:custGeom>
              <a:avLst/>
              <a:gdLst/>
              <a:ahLst/>
              <a:cxnLst/>
              <a:rect l="l" t="t" r="r" b="b"/>
              <a:pathLst>
                <a:path w="111537" h="71159" extrusionOk="0">
                  <a:moveTo>
                    <a:pt x="10" y="64026"/>
                  </a:moveTo>
                  <a:cubicBezTo>
                    <a:pt x="-592" y="55849"/>
                    <a:pt x="25727" y="64421"/>
                    <a:pt x="52249" y="50518"/>
                  </a:cubicBezTo>
                  <a:cubicBezTo>
                    <a:pt x="82119" y="34853"/>
                    <a:pt x="90089" y="9818"/>
                    <a:pt x="93236" y="422"/>
                  </a:cubicBezTo>
                  <a:cubicBezTo>
                    <a:pt x="93772" y="-1333"/>
                    <a:pt x="112189" y="2786"/>
                    <a:pt x="111520" y="5378"/>
                  </a:cubicBezTo>
                  <a:cubicBezTo>
                    <a:pt x="101608" y="40854"/>
                    <a:pt x="74082" y="57483"/>
                    <a:pt x="56200" y="64227"/>
                  </a:cubicBezTo>
                  <a:cubicBezTo>
                    <a:pt x="25058" y="75981"/>
                    <a:pt x="479" y="70623"/>
                    <a:pt x="10" y="64026"/>
                  </a:cubicBezTo>
                  <a:close/>
                </a:path>
              </a:pathLst>
            </a:custGeom>
            <a:solidFill>
              <a:srgbClr val="000000">
                <a:alpha val="1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06" name="Google Shape;3806;p44"/>
            <p:cNvSpPr/>
            <p:nvPr/>
          </p:nvSpPr>
          <p:spPr>
            <a:xfrm>
              <a:off x="9148198" y="3842314"/>
              <a:ext cx="92443" cy="124295"/>
            </a:xfrm>
            <a:custGeom>
              <a:avLst/>
              <a:gdLst/>
              <a:ahLst/>
              <a:cxnLst/>
              <a:rect l="l" t="t" r="r" b="b"/>
              <a:pathLst>
                <a:path w="92443" h="124295" extrusionOk="0">
                  <a:moveTo>
                    <a:pt x="482" y="123050"/>
                  </a:moveTo>
                  <a:cubicBezTo>
                    <a:pt x="-4809" y="116781"/>
                    <a:pt x="34772" y="88130"/>
                    <a:pt x="54060" y="65226"/>
                  </a:cubicBezTo>
                  <a:cubicBezTo>
                    <a:pt x="75826" y="39421"/>
                    <a:pt x="73683" y="13241"/>
                    <a:pt x="73080" y="3356"/>
                  </a:cubicBezTo>
                  <a:cubicBezTo>
                    <a:pt x="72946" y="1508"/>
                    <a:pt x="91565" y="-1640"/>
                    <a:pt x="91832" y="1032"/>
                  </a:cubicBezTo>
                  <a:cubicBezTo>
                    <a:pt x="96119" y="37626"/>
                    <a:pt x="76964" y="63411"/>
                    <a:pt x="62900" y="76417"/>
                  </a:cubicBezTo>
                  <a:cubicBezTo>
                    <a:pt x="38522" y="99087"/>
                    <a:pt x="7179" y="131013"/>
                    <a:pt x="482" y="123050"/>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807" name="Google Shape;3807;p44"/>
          <p:cNvGrpSpPr/>
          <p:nvPr/>
        </p:nvGrpSpPr>
        <p:grpSpPr>
          <a:xfrm rot="10800000">
            <a:off x="6833802" y="-31551"/>
            <a:ext cx="975631" cy="451497"/>
            <a:chOff x="8158221" y="3772894"/>
            <a:chExt cx="932458" cy="431518"/>
          </a:xfrm>
        </p:grpSpPr>
        <p:grpSp>
          <p:nvGrpSpPr>
            <p:cNvPr id="3808" name="Google Shape;3808;p44"/>
            <p:cNvGrpSpPr/>
            <p:nvPr/>
          </p:nvGrpSpPr>
          <p:grpSpPr>
            <a:xfrm>
              <a:off x="8158221" y="3772894"/>
              <a:ext cx="817267" cy="431518"/>
              <a:chOff x="8158221" y="3772894"/>
              <a:chExt cx="817267" cy="431518"/>
            </a:xfrm>
          </p:grpSpPr>
          <p:sp>
            <p:nvSpPr>
              <p:cNvPr id="3809" name="Google Shape;3809;p44"/>
              <p:cNvSpPr/>
              <p:nvPr/>
            </p:nvSpPr>
            <p:spPr>
              <a:xfrm>
                <a:off x="8158248" y="3772947"/>
                <a:ext cx="817240" cy="431465"/>
              </a:xfrm>
              <a:custGeom>
                <a:avLst/>
                <a:gdLst/>
                <a:ahLst/>
                <a:cxnLst/>
                <a:rect l="l" t="t" r="r" b="b"/>
                <a:pathLst>
                  <a:path w="817240" h="431465" extrusionOk="0">
                    <a:moveTo>
                      <a:pt x="817240" y="227088"/>
                    </a:moveTo>
                    <a:cubicBezTo>
                      <a:pt x="817240" y="227088"/>
                      <a:pt x="787438" y="281852"/>
                      <a:pt x="722675" y="330996"/>
                    </a:cubicBezTo>
                    <a:cubicBezTo>
                      <a:pt x="652756" y="384119"/>
                      <a:pt x="542585" y="431924"/>
                      <a:pt x="401206" y="431462"/>
                    </a:cubicBezTo>
                    <a:cubicBezTo>
                      <a:pt x="197542" y="430799"/>
                      <a:pt x="0" y="174388"/>
                      <a:pt x="0" y="174388"/>
                    </a:cubicBezTo>
                    <a:cubicBezTo>
                      <a:pt x="0" y="174388"/>
                      <a:pt x="79604" y="112833"/>
                      <a:pt x="177919" y="64827"/>
                    </a:cubicBezTo>
                    <a:cubicBezTo>
                      <a:pt x="257148" y="26177"/>
                      <a:pt x="351780" y="-1154"/>
                      <a:pt x="401206" y="38"/>
                    </a:cubicBezTo>
                    <a:cubicBezTo>
                      <a:pt x="470121" y="1698"/>
                      <a:pt x="576340" y="23438"/>
                      <a:pt x="654296" y="72488"/>
                    </a:cubicBezTo>
                    <a:cubicBezTo>
                      <a:pt x="753215" y="134699"/>
                      <a:pt x="817240" y="227088"/>
                      <a:pt x="817240" y="227088"/>
                    </a:cubicBezTo>
                    <a:close/>
                  </a:path>
                </a:pathLst>
              </a:custGeom>
              <a:solidFill>
                <a:srgbClr val="693C1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10" name="Google Shape;3810;p44"/>
              <p:cNvSpPr/>
              <p:nvPr/>
            </p:nvSpPr>
            <p:spPr>
              <a:xfrm>
                <a:off x="8158221" y="3772894"/>
                <a:ext cx="678701" cy="431498"/>
              </a:xfrm>
              <a:custGeom>
                <a:avLst/>
                <a:gdLst/>
                <a:ahLst/>
                <a:cxnLst/>
                <a:rect l="l" t="t" r="r" b="b"/>
                <a:pathLst>
                  <a:path w="678701" h="431498" extrusionOk="0">
                    <a:moveTo>
                      <a:pt x="401166" y="37"/>
                    </a:moveTo>
                    <a:cubicBezTo>
                      <a:pt x="351740" y="-1148"/>
                      <a:pt x="257109" y="26210"/>
                      <a:pt x="177946" y="64867"/>
                    </a:cubicBezTo>
                    <a:cubicBezTo>
                      <a:pt x="79631" y="112873"/>
                      <a:pt x="0" y="174434"/>
                      <a:pt x="0" y="174434"/>
                    </a:cubicBezTo>
                    <a:cubicBezTo>
                      <a:pt x="0" y="174434"/>
                      <a:pt x="197502" y="430825"/>
                      <a:pt x="401166" y="431495"/>
                    </a:cubicBezTo>
                    <a:cubicBezTo>
                      <a:pt x="516091" y="431870"/>
                      <a:pt x="609853" y="400259"/>
                      <a:pt x="678701" y="359942"/>
                    </a:cubicBezTo>
                    <a:cubicBezTo>
                      <a:pt x="672673" y="302452"/>
                      <a:pt x="655796" y="228501"/>
                      <a:pt x="611930" y="165158"/>
                    </a:cubicBezTo>
                    <a:cubicBezTo>
                      <a:pt x="560695" y="91107"/>
                      <a:pt x="479457" y="35934"/>
                      <a:pt x="418177" y="1062"/>
                    </a:cubicBezTo>
                    <a:cubicBezTo>
                      <a:pt x="412485" y="687"/>
                      <a:pt x="406524" y="171"/>
                      <a:pt x="401166" y="37"/>
                    </a:cubicBezTo>
                    <a:close/>
                  </a:path>
                </a:pathLst>
              </a:custGeom>
              <a:solidFill>
                <a:srgbClr val="8C68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11" name="Google Shape;3811;p44"/>
              <p:cNvSpPr/>
              <p:nvPr/>
            </p:nvSpPr>
            <p:spPr>
              <a:xfrm>
                <a:off x="8158221" y="3831137"/>
                <a:ext cx="531428" cy="373255"/>
              </a:xfrm>
              <a:custGeom>
                <a:avLst/>
                <a:gdLst/>
                <a:ahLst/>
                <a:cxnLst/>
                <a:rect l="l" t="t" r="r" b="b"/>
                <a:pathLst>
                  <a:path w="531428" h="373255" extrusionOk="0">
                    <a:moveTo>
                      <a:pt x="193350" y="0"/>
                    </a:moveTo>
                    <a:cubicBezTo>
                      <a:pt x="188260" y="2324"/>
                      <a:pt x="182902" y="4199"/>
                      <a:pt x="177946" y="6624"/>
                    </a:cubicBezTo>
                    <a:cubicBezTo>
                      <a:pt x="79631" y="54630"/>
                      <a:pt x="0" y="116191"/>
                      <a:pt x="0" y="116191"/>
                    </a:cubicBezTo>
                    <a:cubicBezTo>
                      <a:pt x="0" y="116191"/>
                      <a:pt x="197502" y="372582"/>
                      <a:pt x="401166" y="373252"/>
                    </a:cubicBezTo>
                    <a:cubicBezTo>
                      <a:pt x="448315" y="373406"/>
                      <a:pt x="491579" y="367854"/>
                      <a:pt x="531428" y="358880"/>
                    </a:cubicBezTo>
                    <a:cubicBezTo>
                      <a:pt x="528883" y="300627"/>
                      <a:pt x="518168" y="218753"/>
                      <a:pt x="479659" y="170318"/>
                    </a:cubicBezTo>
                    <a:cubicBezTo>
                      <a:pt x="404180" y="75425"/>
                      <a:pt x="279276" y="24633"/>
                      <a:pt x="193350" y="0"/>
                    </a:cubicBezTo>
                    <a:close/>
                  </a:path>
                </a:pathLst>
              </a:custGeom>
              <a:solidFill>
                <a:srgbClr val="9F81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12" name="Google Shape;3812;p44"/>
              <p:cNvSpPr/>
              <p:nvPr/>
            </p:nvSpPr>
            <p:spPr>
              <a:xfrm>
                <a:off x="8213058" y="3917531"/>
                <a:ext cx="401211" cy="227504"/>
              </a:xfrm>
              <a:custGeom>
                <a:avLst/>
                <a:gdLst/>
                <a:ahLst/>
                <a:cxnLst/>
                <a:rect l="l" t="t" r="r" b="b"/>
                <a:pathLst>
                  <a:path w="401211" h="227504" extrusionOk="0">
                    <a:moveTo>
                      <a:pt x="0" y="39066"/>
                    </a:moveTo>
                    <a:cubicBezTo>
                      <a:pt x="0" y="39066"/>
                      <a:pt x="115675" y="159021"/>
                      <a:pt x="212786" y="198487"/>
                    </a:cubicBezTo>
                    <a:cubicBezTo>
                      <a:pt x="309896" y="237954"/>
                      <a:pt x="358853" y="238202"/>
                      <a:pt x="386848" y="192822"/>
                    </a:cubicBezTo>
                    <a:cubicBezTo>
                      <a:pt x="424956" y="131026"/>
                      <a:pt x="385576" y="52058"/>
                      <a:pt x="288465" y="12591"/>
                    </a:cubicBezTo>
                    <a:cubicBezTo>
                      <a:pt x="191355" y="-26882"/>
                      <a:pt x="0" y="39066"/>
                      <a:pt x="0" y="39066"/>
                    </a:cubicBezTo>
                    <a:close/>
                  </a:path>
                </a:pathLst>
              </a:custGeom>
              <a:solidFill>
                <a:srgbClr val="A88C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13" name="Google Shape;3813;p44"/>
              <p:cNvSpPr/>
              <p:nvPr/>
            </p:nvSpPr>
            <p:spPr>
              <a:xfrm>
                <a:off x="8215195" y="4011340"/>
                <a:ext cx="318140" cy="178776"/>
              </a:xfrm>
              <a:custGeom>
                <a:avLst/>
                <a:gdLst/>
                <a:ahLst/>
                <a:cxnLst/>
                <a:rect l="l" t="t" r="r" b="b"/>
                <a:pathLst>
                  <a:path w="318140" h="178776" extrusionOk="0">
                    <a:moveTo>
                      <a:pt x="0" y="0"/>
                    </a:moveTo>
                    <a:cubicBezTo>
                      <a:pt x="45294" y="47229"/>
                      <a:pt x="113137" y="109366"/>
                      <a:pt x="192232" y="150648"/>
                    </a:cubicBezTo>
                    <a:cubicBezTo>
                      <a:pt x="258065" y="175006"/>
                      <a:pt x="318141" y="178777"/>
                      <a:pt x="318141" y="178777"/>
                    </a:cubicBezTo>
                    <a:cubicBezTo>
                      <a:pt x="318141" y="178777"/>
                      <a:pt x="224044" y="155129"/>
                      <a:pt x="146757" y="104270"/>
                    </a:cubicBezTo>
                    <a:cubicBezTo>
                      <a:pt x="70408" y="54040"/>
                      <a:pt x="2766" y="2123"/>
                      <a:pt x="0" y="0"/>
                    </a:cubicBezTo>
                    <a:close/>
                  </a:path>
                </a:pathLst>
              </a:custGeom>
              <a:solidFill>
                <a:srgbClr val="D4BC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814" name="Google Shape;3814;p44"/>
            <p:cNvGrpSpPr/>
            <p:nvPr/>
          </p:nvGrpSpPr>
          <p:grpSpPr>
            <a:xfrm>
              <a:off x="8213058" y="3814400"/>
              <a:ext cx="877621" cy="335419"/>
              <a:chOff x="8213058" y="3814400"/>
              <a:chExt cx="877621" cy="335419"/>
            </a:xfrm>
          </p:grpSpPr>
          <p:sp>
            <p:nvSpPr>
              <p:cNvPr id="3815" name="Google Shape;3815;p44"/>
              <p:cNvSpPr/>
              <p:nvPr/>
            </p:nvSpPr>
            <p:spPr>
              <a:xfrm>
                <a:off x="8225864" y="3952324"/>
                <a:ext cx="864815" cy="60389"/>
              </a:xfrm>
              <a:custGeom>
                <a:avLst/>
                <a:gdLst/>
                <a:ahLst/>
                <a:cxnLst/>
                <a:rect l="l" t="t" r="r" b="b"/>
                <a:pathLst>
                  <a:path w="864815" h="60389" extrusionOk="0">
                    <a:moveTo>
                      <a:pt x="0" y="0"/>
                    </a:moveTo>
                    <a:cubicBezTo>
                      <a:pt x="0" y="0"/>
                      <a:pt x="140307" y="40070"/>
                      <a:pt x="380271" y="54911"/>
                    </a:cubicBezTo>
                    <a:cubicBezTo>
                      <a:pt x="620167" y="69752"/>
                      <a:pt x="864751" y="49741"/>
                      <a:pt x="864751" y="49741"/>
                    </a:cubicBezTo>
                    <a:cubicBezTo>
                      <a:pt x="864751" y="49741"/>
                      <a:pt x="865353" y="42387"/>
                      <a:pt x="862876" y="36969"/>
                    </a:cubicBezTo>
                    <a:cubicBezTo>
                      <a:pt x="860398" y="31551"/>
                      <a:pt x="851289" y="25778"/>
                      <a:pt x="851289" y="25778"/>
                    </a:cubicBezTo>
                    <a:cubicBezTo>
                      <a:pt x="851289" y="25778"/>
                      <a:pt x="618024" y="49707"/>
                      <a:pt x="379869" y="40733"/>
                    </a:cubicBezTo>
                    <a:cubicBezTo>
                      <a:pt x="151291" y="32113"/>
                      <a:pt x="0" y="0"/>
                      <a:pt x="0"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16" name="Google Shape;3816;p44"/>
              <p:cNvSpPr/>
              <p:nvPr/>
            </p:nvSpPr>
            <p:spPr>
              <a:xfrm>
                <a:off x="8698021" y="4009190"/>
                <a:ext cx="113250" cy="139403"/>
              </a:xfrm>
              <a:custGeom>
                <a:avLst/>
                <a:gdLst/>
                <a:ahLst/>
                <a:cxnLst/>
                <a:rect l="l" t="t" r="r" b="b"/>
                <a:pathLst>
                  <a:path w="113250" h="139403" extrusionOk="0">
                    <a:moveTo>
                      <a:pt x="113251" y="0"/>
                    </a:moveTo>
                    <a:cubicBezTo>
                      <a:pt x="113251" y="0"/>
                      <a:pt x="111577" y="37974"/>
                      <a:pt x="83314" y="72826"/>
                    </a:cubicBezTo>
                    <a:cubicBezTo>
                      <a:pt x="54984" y="107679"/>
                      <a:pt x="0" y="139404"/>
                      <a:pt x="0" y="139404"/>
                    </a:cubicBezTo>
                    <a:cubicBezTo>
                      <a:pt x="0" y="139404"/>
                      <a:pt x="49894" y="101698"/>
                      <a:pt x="74608" y="67067"/>
                    </a:cubicBezTo>
                    <a:cubicBezTo>
                      <a:pt x="99253" y="32428"/>
                      <a:pt x="98785" y="857"/>
                      <a:pt x="98785" y="857"/>
                    </a:cubicBezTo>
                    <a:lnTo>
                      <a:pt x="113251" y="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17" name="Google Shape;3817;p44"/>
              <p:cNvSpPr/>
              <p:nvPr/>
            </p:nvSpPr>
            <p:spPr>
              <a:xfrm>
                <a:off x="8294578" y="3908658"/>
                <a:ext cx="147942" cy="78532"/>
              </a:xfrm>
              <a:custGeom>
                <a:avLst/>
                <a:gdLst/>
                <a:ahLst/>
                <a:cxnLst/>
                <a:rect l="l" t="t" r="r" b="b"/>
                <a:pathLst>
                  <a:path w="147942" h="78532" extrusionOk="0">
                    <a:moveTo>
                      <a:pt x="124301" y="76235"/>
                    </a:moveTo>
                    <a:cubicBezTo>
                      <a:pt x="124301" y="76235"/>
                      <a:pt x="114992" y="59525"/>
                      <a:pt x="83849" y="40465"/>
                    </a:cubicBezTo>
                    <a:cubicBezTo>
                      <a:pt x="52774" y="21404"/>
                      <a:pt x="0" y="0"/>
                      <a:pt x="0" y="0"/>
                    </a:cubicBezTo>
                    <a:cubicBezTo>
                      <a:pt x="0" y="0"/>
                      <a:pt x="50430" y="12618"/>
                      <a:pt x="87399" y="32247"/>
                    </a:cubicBezTo>
                    <a:cubicBezTo>
                      <a:pt x="124368" y="51884"/>
                      <a:pt x="147942" y="78532"/>
                      <a:pt x="147942" y="78532"/>
                    </a:cubicBezTo>
                    <a:lnTo>
                      <a:pt x="124301" y="76235"/>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18" name="Google Shape;3818;p44"/>
              <p:cNvSpPr/>
              <p:nvPr/>
            </p:nvSpPr>
            <p:spPr>
              <a:xfrm>
                <a:off x="8311656" y="3992722"/>
                <a:ext cx="127918" cy="48863"/>
              </a:xfrm>
              <a:custGeom>
                <a:avLst/>
                <a:gdLst/>
                <a:ahLst/>
                <a:cxnLst/>
                <a:rect l="l" t="t" r="r" b="b"/>
                <a:pathLst>
                  <a:path w="127918" h="48863" extrusionOk="0">
                    <a:moveTo>
                      <a:pt x="127918" y="2599"/>
                    </a:moveTo>
                    <a:cubicBezTo>
                      <a:pt x="127918" y="2599"/>
                      <a:pt x="98182" y="22215"/>
                      <a:pt x="66169" y="33781"/>
                    </a:cubicBezTo>
                    <a:cubicBezTo>
                      <a:pt x="34156" y="45347"/>
                      <a:pt x="0" y="48863"/>
                      <a:pt x="0" y="48863"/>
                    </a:cubicBezTo>
                    <a:cubicBezTo>
                      <a:pt x="0" y="48863"/>
                      <a:pt x="36634" y="37806"/>
                      <a:pt x="63222" y="25590"/>
                    </a:cubicBezTo>
                    <a:cubicBezTo>
                      <a:pt x="89877" y="13381"/>
                      <a:pt x="106486" y="0"/>
                      <a:pt x="106486" y="0"/>
                    </a:cubicBezTo>
                    <a:lnTo>
                      <a:pt x="127918" y="2599"/>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19" name="Google Shape;3819;p44"/>
              <p:cNvSpPr/>
              <p:nvPr/>
            </p:nvSpPr>
            <p:spPr>
              <a:xfrm>
                <a:off x="8456919" y="4003632"/>
                <a:ext cx="197569" cy="132230"/>
              </a:xfrm>
              <a:custGeom>
                <a:avLst/>
                <a:gdLst/>
                <a:ahLst/>
                <a:cxnLst/>
                <a:rect l="l" t="t" r="r" b="b"/>
                <a:pathLst>
                  <a:path w="197569" h="132230" extrusionOk="0">
                    <a:moveTo>
                      <a:pt x="197569" y="134"/>
                    </a:moveTo>
                    <a:cubicBezTo>
                      <a:pt x="197569" y="134"/>
                      <a:pt x="172119" y="45320"/>
                      <a:pt x="123899" y="78351"/>
                    </a:cubicBezTo>
                    <a:cubicBezTo>
                      <a:pt x="75679" y="111382"/>
                      <a:pt x="0" y="132231"/>
                      <a:pt x="0" y="132231"/>
                    </a:cubicBezTo>
                    <a:cubicBezTo>
                      <a:pt x="0" y="132231"/>
                      <a:pt x="73000" y="101852"/>
                      <a:pt x="116600" y="68774"/>
                    </a:cubicBezTo>
                    <a:cubicBezTo>
                      <a:pt x="160198" y="35696"/>
                      <a:pt x="181898" y="0"/>
                      <a:pt x="181898" y="0"/>
                    </a:cubicBezTo>
                    <a:lnTo>
                      <a:pt x="197569" y="13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20" name="Google Shape;3820;p44"/>
              <p:cNvSpPr/>
              <p:nvPr/>
            </p:nvSpPr>
            <p:spPr>
              <a:xfrm>
                <a:off x="8453034" y="3866164"/>
                <a:ext cx="213575" cy="135452"/>
              </a:xfrm>
              <a:custGeom>
                <a:avLst/>
                <a:gdLst/>
                <a:ahLst/>
                <a:cxnLst/>
                <a:rect l="l" t="t" r="r" b="b"/>
                <a:pathLst>
                  <a:path w="213575" h="135452" extrusionOk="0">
                    <a:moveTo>
                      <a:pt x="0" y="0"/>
                    </a:moveTo>
                    <a:cubicBezTo>
                      <a:pt x="0" y="0"/>
                      <a:pt x="60075" y="11754"/>
                      <a:pt x="114925" y="45635"/>
                    </a:cubicBezTo>
                    <a:cubicBezTo>
                      <a:pt x="169776" y="79517"/>
                      <a:pt x="213576" y="135452"/>
                      <a:pt x="213576" y="135452"/>
                    </a:cubicBezTo>
                    <a:lnTo>
                      <a:pt x="191810" y="135064"/>
                    </a:lnTo>
                    <a:cubicBezTo>
                      <a:pt x="191810" y="135064"/>
                      <a:pt x="151426" y="89650"/>
                      <a:pt x="103473" y="55882"/>
                    </a:cubicBezTo>
                    <a:cubicBezTo>
                      <a:pt x="55521" y="22114"/>
                      <a:pt x="0" y="0"/>
                      <a:pt x="0"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21" name="Google Shape;3821;p44"/>
              <p:cNvSpPr/>
              <p:nvPr/>
            </p:nvSpPr>
            <p:spPr>
              <a:xfrm>
                <a:off x="8648796" y="3822055"/>
                <a:ext cx="165757" cy="183692"/>
              </a:xfrm>
              <a:custGeom>
                <a:avLst/>
                <a:gdLst/>
                <a:ahLst/>
                <a:cxnLst/>
                <a:rect l="l" t="t" r="r" b="b"/>
                <a:pathLst>
                  <a:path w="165757" h="183692" extrusionOk="0">
                    <a:moveTo>
                      <a:pt x="165757" y="183184"/>
                    </a:moveTo>
                    <a:cubicBezTo>
                      <a:pt x="165757" y="183184"/>
                      <a:pt x="149617" y="139879"/>
                      <a:pt x="108160" y="94083"/>
                    </a:cubicBezTo>
                    <a:cubicBezTo>
                      <a:pt x="66772" y="48287"/>
                      <a:pt x="0" y="0"/>
                      <a:pt x="0" y="0"/>
                    </a:cubicBezTo>
                    <a:cubicBezTo>
                      <a:pt x="0" y="0"/>
                      <a:pt x="60342" y="55293"/>
                      <a:pt x="96842" y="101216"/>
                    </a:cubicBezTo>
                    <a:cubicBezTo>
                      <a:pt x="133409" y="147139"/>
                      <a:pt x="146067" y="183692"/>
                      <a:pt x="146067" y="183692"/>
                    </a:cubicBezTo>
                    <a:lnTo>
                      <a:pt x="165757" y="18318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22" name="Google Shape;3822;p44"/>
              <p:cNvSpPr/>
              <p:nvPr/>
            </p:nvSpPr>
            <p:spPr>
              <a:xfrm>
                <a:off x="8213058" y="3956597"/>
                <a:ext cx="877620" cy="59714"/>
              </a:xfrm>
              <a:custGeom>
                <a:avLst/>
                <a:gdLst/>
                <a:ahLst/>
                <a:cxnLst/>
                <a:rect l="l" t="t" r="r" b="b"/>
                <a:pathLst>
                  <a:path w="877620" h="59714" extrusionOk="0">
                    <a:moveTo>
                      <a:pt x="0" y="0"/>
                    </a:moveTo>
                    <a:cubicBezTo>
                      <a:pt x="0" y="0"/>
                      <a:pt x="140321" y="40070"/>
                      <a:pt x="380217" y="54911"/>
                    </a:cubicBezTo>
                    <a:cubicBezTo>
                      <a:pt x="620180" y="69752"/>
                      <a:pt x="877556" y="45468"/>
                      <a:pt x="877556" y="45468"/>
                    </a:cubicBezTo>
                    <a:cubicBezTo>
                      <a:pt x="877556" y="45468"/>
                      <a:pt x="878159" y="38114"/>
                      <a:pt x="875681" y="32696"/>
                    </a:cubicBezTo>
                    <a:cubicBezTo>
                      <a:pt x="873203" y="27278"/>
                      <a:pt x="867578" y="23795"/>
                      <a:pt x="867578" y="23795"/>
                    </a:cubicBezTo>
                    <a:cubicBezTo>
                      <a:pt x="867578" y="23795"/>
                      <a:pt x="618037" y="49707"/>
                      <a:pt x="379882" y="40733"/>
                    </a:cubicBezTo>
                    <a:cubicBezTo>
                      <a:pt x="151305" y="32113"/>
                      <a:pt x="0" y="0"/>
                      <a:pt x="0"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23" name="Google Shape;3823;p44"/>
              <p:cNvSpPr/>
              <p:nvPr/>
            </p:nvSpPr>
            <p:spPr>
              <a:xfrm>
                <a:off x="8288215" y="3908698"/>
                <a:ext cx="152429" cy="80789"/>
              </a:xfrm>
              <a:custGeom>
                <a:avLst/>
                <a:gdLst/>
                <a:ahLst/>
                <a:cxnLst/>
                <a:rect l="l" t="t" r="r" b="b"/>
                <a:pathLst>
                  <a:path w="152429" h="80789" extrusionOk="0">
                    <a:moveTo>
                      <a:pt x="125774" y="79550"/>
                    </a:moveTo>
                    <a:cubicBezTo>
                      <a:pt x="125774" y="79550"/>
                      <a:pt x="114992" y="59519"/>
                      <a:pt x="83917" y="40465"/>
                    </a:cubicBezTo>
                    <a:cubicBezTo>
                      <a:pt x="52774" y="21405"/>
                      <a:pt x="0" y="0"/>
                      <a:pt x="0" y="0"/>
                    </a:cubicBezTo>
                    <a:cubicBezTo>
                      <a:pt x="0" y="0"/>
                      <a:pt x="50430" y="12618"/>
                      <a:pt x="87399" y="32247"/>
                    </a:cubicBezTo>
                    <a:cubicBezTo>
                      <a:pt x="124368" y="51884"/>
                      <a:pt x="152429" y="80789"/>
                      <a:pt x="152429" y="80789"/>
                    </a:cubicBezTo>
                    <a:lnTo>
                      <a:pt x="125774" y="7955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24" name="Google Shape;3824;p44"/>
              <p:cNvSpPr/>
              <p:nvPr/>
            </p:nvSpPr>
            <p:spPr>
              <a:xfrm>
                <a:off x="8300404" y="3990693"/>
                <a:ext cx="131734" cy="50450"/>
              </a:xfrm>
              <a:custGeom>
                <a:avLst/>
                <a:gdLst/>
                <a:ahLst/>
                <a:cxnLst/>
                <a:rect l="l" t="t" r="r" b="b"/>
                <a:pathLst>
                  <a:path w="131734" h="50450" extrusionOk="0">
                    <a:moveTo>
                      <a:pt x="131735" y="3723"/>
                    </a:moveTo>
                    <a:cubicBezTo>
                      <a:pt x="131735" y="3723"/>
                      <a:pt x="98449" y="24793"/>
                      <a:pt x="66370" y="36038"/>
                    </a:cubicBezTo>
                    <a:cubicBezTo>
                      <a:pt x="34223" y="47283"/>
                      <a:pt x="0" y="50450"/>
                      <a:pt x="0" y="50450"/>
                    </a:cubicBezTo>
                    <a:cubicBezTo>
                      <a:pt x="0" y="50450"/>
                      <a:pt x="36768" y="39768"/>
                      <a:pt x="63490" y="27820"/>
                    </a:cubicBezTo>
                    <a:cubicBezTo>
                      <a:pt x="90279" y="15872"/>
                      <a:pt x="110036" y="0"/>
                      <a:pt x="110036" y="0"/>
                    </a:cubicBezTo>
                    <a:lnTo>
                      <a:pt x="131735" y="3723"/>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25" name="Google Shape;3825;p44"/>
              <p:cNvSpPr/>
              <p:nvPr/>
            </p:nvSpPr>
            <p:spPr>
              <a:xfrm>
                <a:off x="8439104" y="4008474"/>
                <a:ext cx="207012" cy="130248"/>
              </a:xfrm>
              <a:custGeom>
                <a:avLst/>
                <a:gdLst/>
                <a:ahLst/>
                <a:cxnLst/>
                <a:rect l="l" t="t" r="r" b="b"/>
                <a:pathLst>
                  <a:path w="207012" h="130248" extrusionOk="0">
                    <a:moveTo>
                      <a:pt x="207013" y="864"/>
                    </a:moveTo>
                    <a:cubicBezTo>
                      <a:pt x="207013" y="864"/>
                      <a:pt x="175201" y="49714"/>
                      <a:pt x="125842" y="80957"/>
                    </a:cubicBezTo>
                    <a:cubicBezTo>
                      <a:pt x="76483" y="112193"/>
                      <a:pt x="0" y="130248"/>
                      <a:pt x="0" y="130248"/>
                    </a:cubicBezTo>
                    <a:cubicBezTo>
                      <a:pt x="0" y="130248"/>
                      <a:pt x="74139" y="102576"/>
                      <a:pt x="118876" y="71118"/>
                    </a:cubicBezTo>
                    <a:cubicBezTo>
                      <a:pt x="163682" y="39661"/>
                      <a:pt x="188863" y="0"/>
                      <a:pt x="188863" y="0"/>
                    </a:cubicBezTo>
                    <a:lnTo>
                      <a:pt x="207013" y="864"/>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26" name="Google Shape;3826;p44"/>
              <p:cNvSpPr/>
              <p:nvPr/>
            </p:nvSpPr>
            <p:spPr>
              <a:xfrm>
                <a:off x="8443525" y="3863498"/>
                <a:ext cx="218531" cy="140193"/>
              </a:xfrm>
              <a:custGeom>
                <a:avLst/>
                <a:gdLst/>
                <a:ahLst/>
                <a:cxnLst/>
                <a:rect l="l" t="t" r="r" b="b"/>
                <a:pathLst>
                  <a:path w="218531" h="140193" extrusionOk="0">
                    <a:moveTo>
                      <a:pt x="0" y="0"/>
                    </a:moveTo>
                    <a:cubicBezTo>
                      <a:pt x="0" y="0"/>
                      <a:pt x="60074" y="11747"/>
                      <a:pt x="114992" y="45628"/>
                    </a:cubicBezTo>
                    <a:cubicBezTo>
                      <a:pt x="169843" y="79510"/>
                      <a:pt x="218532" y="140194"/>
                      <a:pt x="218532" y="140194"/>
                    </a:cubicBezTo>
                    <a:cubicBezTo>
                      <a:pt x="218532" y="140194"/>
                      <a:pt x="196229" y="138761"/>
                      <a:pt x="194355" y="137930"/>
                    </a:cubicBezTo>
                    <a:cubicBezTo>
                      <a:pt x="192479" y="137093"/>
                      <a:pt x="151425" y="89650"/>
                      <a:pt x="103472" y="55882"/>
                    </a:cubicBezTo>
                    <a:cubicBezTo>
                      <a:pt x="55521" y="22114"/>
                      <a:pt x="0" y="0"/>
                      <a:pt x="0"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27" name="Google Shape;3827;p44"/>
              <p:cNvSpPr/>
              <p:nvPr/>
            </p:nvSpPr>
            <p:spPr>
              <a:xfrm>
                <a:off x="8638080" y="3814400"/>
                <a:ext cx="170177" cy="190690"/>
              </a:xfrm>
              <a:custGeom>
                <a:avLst/>
                <a:gdLst/>
                <a:ahLst/>
                <a:cxnLst/>
                <a:rect l="l" t="t" r="r" b="b"/>
                <a:pathLst>
                  <a:path w="170177" h="190690" extrusionOk="0">
                    <a:moveTo>
                      <a:pt x="170178" y="188354"/>
                    </a:moveTo>
                    <a:cubicBezTo>
                      <a:pt x="170178" y="188354"/>
                      <a:pt x="149618" y="139879"/>
                      <a:pt x="108161" y="94083"/>
                    </a:cubicBezTo>
                    <a:cubicBezTo>
                      <a:pt x="66705" y="48287"/>
                      <a:pt x="0" y="0"/>
                      <a:pt x="0" y="0"/>
                    </a:cubicBezTo>
                    <a:cubicBezTo>
                      <a:pt x="0" y="0"/>
                      <a:pt x="60342" y="55286"/>
                      <a:pt x="96843" y="101209"/>
                    </a:cubicBezTo>
                    <a:cubicBezTo>
                      <a:pt x="133410" y="147132"/>
                      <a:pt x="148747" y="190691"/>
                      <a:pt x="148747" y="190691"/>
                    </a:cubicBezTo>
                    <a:lnTo>
                      <a:pt x="170178" y="188354"/>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28" name="Google Shape;3828;p44"/>
              <p:cNvSpPr/>
              <p:nvPr/>
            </p:nvSpPr>
            <p:spPr>
              <a:xfrm>
                <a:off x="8687372" y="4009364"/>
                <a:ext cx="120952" cy="140455"/>
              </a:xfrm>
              <a:custGeom>
                <a:avLst/>
                <a:gdLst/>
                <a:ahLst/>
                <a:cxnLst/>
                <a:rect l="l" t="t" r="r" b="b"/>
                <a:pathLst>
                  <a:path w="120952" h="140455" extrusionOk="0">
                    <a:moveTo>
                      <a:pt x="120952" y="0"/>
                    </a:moveTo>
                    <a:cubicBezTo>
                      <a:pt x="120952" y="0"/>
                      <a:pt x="116264" y="44497"/>
                      <a:pt x="86327" y="77950"/>
                    </a:cubicBezTo>
                    <a:cubicBezTo>
                      <a:pt x="56390" y="111403"/>
                      <a:pt x="0" y="140455"/>
                      <a:pt x="0" y="140455"/>
                    </a:cubicBezTo>
                    <a:cubicBezTo>
                      <a:pt x="0" y="140455"/>
                      <a:pt x="51569" y="105187"/>
                      <a:pt x="77889" y="71775"/>
                    </a:cubicBezTo>
                    <a:cubicBezTo>
                      <a:pt x="104209" y="38362"/>
                      <a:pt x="105415" y="2605"/>
                      <a:pt x="105415" y="2605"/>
                    </a:cubicBezTo>
                    <a:lnTo>
                      <a:pt x="120952" y="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3829" name="Google Shape;3829;p44"/>
          <p:cNvGrpSpPr/>
          <p:nvPr/>
        </p:nvGrpSpPr>
        <p:grpSpPr>
          <a:xfrm rot="10800000">
            <a:off x="6650066" y="95327"/>
            <a:ext cx="661026" cy="842900"/>
            <a:chOff x="8634509" y="3277547"/>
            <a:chExt cx="631775" cy="805601"/>
          </a:xfrm>
        </p:grpSpPr>
        <p:grpSp>
          <p:nvGrpSpPr>
            <p:cNvPr id="3830" name="Google Shape;3830;p44"/>
            <p:cNvGrpSpPr/>
            <p:nvPr/>
          </p:nvGrpSpPr>
          <p:grpSpPr>
            <a:xfrm>
              <a:off x="8634509" y="3277547"/>
              <a:ext cx="494227" cy="628608"/>
              <a:chOff x="8634509" y="3277547"/>
              <a:chExt cx="494227" cy="628608"/>
            </a:xfrm>
          </p:grpSpPr>
          <p:grpSp>
            <p:nvGrpSpPr>
              <p:cNvPr id="3831" name="Google Shape;3831;p44"/>
              <p:cNvGrpSpPr/>
              <p:nvPr/>
            </p:nvGrpSpPr>
            <p:grpSpPr>
              <a:xfrm>
                <a:off x="8634509" y="3277547"/>
                <a:ext cx="494227" cy="611695"/>
                <a:chOff x="8634509" y="3277547"/>
                <a:chExt cx="494227" cy="611695"/>
              </a:xfrm>
            </p:grpSpPr>
            <p:sp>
              <p:nvSpPr>
                <p:cNvPr id="3832" name="Google Shape;3832;p44"/>
                <p:cNvSpPr/>
                <p:nvPr/>
              </p:nvSpPr>
              <p:spPr>
                <a:xfrm>
                  <a:off x="8634654" y="3277547"/>
                  <a:ext cx="494082" cy="611695"/>
                </a:xfrm>
                <a:custGeom>
                  <a:avLst/>
                  <a:gdLst/>
                  <a:ahLst/>
                  <a:cxnLst/>
                  <a:rect l="l" t="t" r="r" b="b"/>
                  <a:pathLst>
                    <a:path w="494082" h="611695" extrusionOk="0">
                      <a:moveTo>
                        <a:pt x="473909" y="609425"/>
                      </a:moveTo>
                      <a:cubicBezTo>
                        <a:pt x="473909" y="609425"/>
                        <a:pt x="240576" y="645704"/>
                        <a:pt x="64572" y="428223"/>
                      </a:cubicBezTo>
                      <a:cubicBezTo>
                        <a:pt x="-33542" y="307016"/>
                        <a:pt x="9320" y="0"/>
                        <a:pt x="9320" y="0"/>
                      </a:cubicBezTo>
                      <a:cubicBezTo>
                        <a:pt x="9320" y="0"/>
                        <a:pt x="327173" y="78968"/>
                        <a:pt x="427430" y="211071"/>
                      </a:cubicBezTo>
                      <a:cubicBezTo>
                        <a:pt x="542222" y="362396"/>
                        <a:pt x="473909" y="609425"/>
                        <a:pt x="473909" y="609425"/>
                      </a:cubicBezTo>
                      <a:close/>
                    </a:path>
                  </a:pathLst>
                </a:custGeom>
                <a:solidFill>
                  <a:srgbClr val="6E3D1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33" name="Google Shape;3833;p44"/>
                <p:cNvSpPr/>
                <p:nvPr/>
              </p:nvSpPr>
              <p:spPr>
                <a:xfrm>
                  <a:off x="8634654" y="3277561"/>
                  <a:ext cx="299495" cy="503620"/>
                </a:xfrm>
                <a:custGeom>
                  <a:avLst/>
                  <a:gdLst/>
                  <a:ahLst/>
                  <a:cxnLst/>
                  <a:rect l="l" t="t" r="r" b="b"/>
                  <a:pathLst>
                    <a:path w="299495" h="503620" extrusionOk="0">
                      <a:moveTo>
                        <a:pt x="9320" y="0"/>
                      </a:moveTo>
                      <a:cubicBezTo>
                        <a:pt x="9320" y="0"/>
                        <a:pt x="-33542" y="306982"/>
                        <a:pt x="64572" y="428196"/>
                      </a:cubicBezTo>
                      <a:cubicBezTo>
                        <a:pt x="88683" y="457953"/>
                        <a:pt x="113798" y="482618"/>
                        <a:pt x="139314" y="503621"/>
                      </a:cubicBezTo>
                      <a:cubicBezTo>
                        <a:pt x="202469" y="483154"/>
                        <a:pt x="288730" y="439233"/>
                        <a:pt x="298307" y="350629"/>
                      </a:cubicBezTo>
                      <a:cubicBezTo>
                        <a:pt x="311567" y="227667"/>
                        <a:pt x="211108" y="109621"/>
                        <a:pt x="135764" y="39447"/>
                      </a:cubicBezTo>
                      <a:cubicBezTo>
                        <a:pt x="64773" y="14205"/>
                        <a:pt x="9320" y="0"/>
                        <a:pt x="9320" y="0"/>
                      </a:cubicBezTo>
                      <a:close/>
                    </a:path>
                  </a:pathLst>
                </a:custGeom>
                <a:solidFill>
                  <a:srgbClr val="89652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34" name="Google Shape;3834;p44"/>
                <p:cNvSpPr/>
                <p:nvPr/>
              </p:nvSpPr>
              <p:spPr>
                <a:xfrm>
                  <a:off x="8634509" y="3281948"/>
                  <a:ext cx="192201" cy="387367"/>
                </a:xfrm>
                <a:custGeom>
                  <a:avLst/>
                  <a:gdLst/>
                  <a:ahLst/>
                  <a:cxnLst/>
                  <a:rect l="l" t="t" r="r" b="b"/>
                  <a:pathLst>
                    <a:path w="192201" h="387367" extrusionOk="0">
                      <a:moveTo>
                        <a:pt x="9063" y="0"/>
                      </a:moveTo>
                      <a:cubicBezTo>
                        <a:pt x="7523" y="11345"/>
                        <a:pt x="-22146" y="236085"/>
                        <a:pt x="34982" y="372335"/>
                      </a:cubicBezTo>
                      <a:cubicBezTo>
                        <a:pt x="79987" y="386660"/>
                        <a:pt x="133364" y="396719"/>
                        <a:pt x="157006" y="373862"/>
                      </a:cubicBezTo>
                      <a:cubicBezTo>
                        <a:pt x="201409" y="330918"/>
                        <a:pt x="212124" y="272914"/>
                        <a:pt x="139727" y="172053"/>
                      </a:cubicBezTo>
                      <a:cubicBezTo>
                        <a:pt x="95324" y="110110"/>
                        <a:pt x="47103" y="48120"/>
                        <a:pt x="9063" y="0"/>
                      </a:cubicBezTo>
                      <a:close/>
                    </a:path>
                  </a:pathLst>
                </a:custGeom>
                <a:solidFill>
                  <a:srgbClr val="9679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35" name="Google Shape;3835;p44"/>
                <p:cNvSpPr/>
                <p:nvPr/>
              </p:nvSpPr>
              <p:spPr>
                <a:xfrm>
                  <a:off x="8670216" y="3349007"/>
                  <a:ext cx="105332" cy="293495"/>
                </a:xfrm>
                <a:custGeom>
                  <a:avLst/>
                  <a:gdLst/>
                  <a:ahLst/>
                  <a:cxnLst/>
                  <a:rect l="l" t="t" r="r" b="b"/>
                  <a:pathLst>
                    <a:path w="105332" h="293495" extrusionOk="0">
                      <a:moveTo>
                        <a:pt x="413" y="0"/>
                      </a:moveTo>
                      <a:cubicBezTo>
                        <a:pt x="413" y="0"/>
                        <a:pt x="-10437" y="310874"/>
                        <a:pt x="79106" y="292731"/>
                      </a:cubicBezTo>
                      <a:cubicBezTo>
                        <a:pt x="168581" y="274588"/>
                        <a:pt x="413" y="0"/>
                        <a:pt x="413" y="0"/>
                      </a:cubicBezTo>
                      <a:close/>
                    </a:path>
                  </a:pathLst>
                </a:custGeom>
                <a:solidFill>
                  <a:srgbClr val="AC904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36" name="Google Shape;3836;p44"/>
                <p:cNvSpPr/>
                <p:nvPr/>
              </p:nvSpPr>
              <p:spPr>
                <a:xfrm>
                  <a:off x="8652042" y="3328306"/>
                  <a:ext cx="28699" cy="283408"/>
                </a:xfrm>
                <a:custGeom>
                  <a:avLst/>
                  <a:gdLst/>
                  <a:ahLst/>
                  <a:cxnLst/>
                  <a:rect l="l" t="t" r="r" b="b"/>
                  <a:pathLst>
                    <a:path w="28699" h="283408" extrusionOk="0">
                      <a:moveTo>
                        <a:pt x="5059" y="0"/>
                      </a:moveTo>
                      <a:cubicBezTo>
                        <a:pt x="5059" y="0"/>
                        <a:pt x="-3782" y="71815"/>
                        <a:pt x="1911" y="149603"/>
                      </a:cubicBezTo>
                      <a:cubicBezTo>
                        <a:pt x="7671" y="227392"/>
                        <a:pt x="28700" y="283408"/>
                        <a:pt x="28700" y="283408"/>
                      </a:cubicBezTo>
                      <a:cubicBezTo>
                        <a:pt x="28700" y="283408"/>
                        <a:pt x="18922" y="226635"/>
                        <a:pt x="13162" y="148847"/>
                      </a:cubicBezTo>
                      <a:cubicBezTo>
                        <a:pt x="7470" y="71058"/>
                        <a:pt x="5059" y="0"/>
                        <a:pt x="5059"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837" name="Google Shape;3837;p44"/>
              <p:cNvGrpSpPr/>
              <p:nvPr/>
            </p:nvGrpSpPr>
            <p:grpSpPr>
              <a:xfrm>
                <a:off x="8670762" y="3349650"/>
                <a:ext cx="446507" cy="556505"/>
                <a:chOff x="8670762" y="3349650"/>
                <a:chExt cx="446507" cy="556505"/>
              </a:xfrm>
            </p:grpSpPr>
            <p:sp>
              <p:nvSpPr>
                <p:cNvPr id="3838" name="Google Shape;3838;p44"/>
                <p:cNvSpPr/>
                <p:nvPr/>
              </p:nvSpPr>
              <p:spPr>
                <a:xfrm>
                  <a:off x="8696145" y="3349650"/>
                  <a:ext cx="421124" cy="556505"/>
                </a:xfrm>
                <a:custGeom>
                  <a:avLst/>
                  <a:gdLst/>
                  <a:ahLst/>
                  <a:cxnLst/>
                  <a:rect l="l" t="t" r="r" b="b"/>
                  <a:pathLst>
                    <a:path w="421124" h="556505" extrusionOk="0">
                      <a:moveTo>
                        <a:pt x="402438" y="556442"/>
                      </a:moveTo>
                      <a:lnTo>
                        <a:pt x="421124" y="541152"/>
                      </a:lnTo>
                      <a:cubicBezTo>
                        <a:pt x="421124" y="541152"/>
                        <a:pt x="401032" y="519936"/>
                        <a:pt x="319526" y="415733"/>
                      </a:cubicBezTo>
                      <a:cubicBezTo>
                        <a:pt x="254295" y="332365"/>
                        <a:pt x="167901" y="220856"/>
                        <a:pt x="109099" y="140093"/>
                      </a:cubicBezTo>
                      <a:cubicBezTo>
                        <a:pt x="77220" y="96414"/>
                        <a:pt x="0" y="0"/>
                        <a:pt x="0" y="0"/>
                      </a:cubicBezTo>
                      <a:cubicBezTo>
                        <a:pt x="0" y="0"/>
                        <a:pt x="57396" y="76047"/>
                        <a:pt x="107156" y="141774"/>
                      </a:cubicBezTo>
                      <a:cubicBezTo>
                        <a:pt x="167298" y="221070"/>
                        <a:pt x="234538" y="329619"/>
                        <a:pt x="302650" y="422336"/>
                      </a:cubicBezTo>
                      <a:cubicBezTo>
                        <a:pt x="406457" y="563702"/>
                        <a:pt x="402438" y="556442"/>
                        <a:pt x="402438" y="556442"/>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39" name="Google Shape;3839;p44"/>
                <p:cNvSpPr/>
                <p:nvPr/>
              </p:nvSpPr>
              <p:spPr>
                <a:xfrm>
                  <a:off x="8823507" y="3386338"/>
                  <a:ext cx="17902" cy="162850"/>
                </a:xfrm>
                <a:custGeom>
                  <a:avLst/>
                  <a:gdLst/>
                  <a:ahLst/>
                  <a:cxnLst/>
                  <a:rect l="l" t="t" r="r" b="b"/>
                  <a:pathLst>
                    <a:path w="17902" h="162850" extrusionOk="0">
                      <a:moveTo>
                        <a:pt x="3504" y="142370"/>
                      </a:moveTo>
                      <a:cubicBezTo>
                        <a:pt x="3504" y="142370"/>
                        <a:pt x="-314" y="116479"/>
                        <a:pt x="21" y="80890"/>
                      </a:cubicBezTo>
                      <a:cubicBezTo>
                        <a:pt x="356" y="45294"/>
                        <a:pt x="4910" y="0"/>
                        <a:pt x="4910" y="0"/>
                      </a:cubicBezTo>
                      <a:cubicBezTo>
                        <a:pt x="4910" y="0"/>
                        <a:pt x="5847" y="44972"/>
                        <a:pt x="9397" y="85537"/>
                      </a:cubicBezTo>
                      <a:cubicBezTo>
                        <a:pt x="13013" y="126103"/>
                        <a:pt x="17903" y="162851"/>
                        <a:pt x="17903" y="162851"/>
                      </a:cubicBezTo>
                      <a:lnTo>
                        <a:pt x="3504" y="14237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40" name="Google Shape;3840;p44"/>
                <p:cNvSpPr/>
                <p:nvPr/>
              </p:nvSpPr>
              <p:spPr>
                <a:xfrm>
                  <a:off x="8925527" y="3470623"/>
                  <a:ext cx="27592" cy="218933"/>
                </a:xfrm>
                <a:custGeom>
                  <a:avLst/>
                  <a:gdLst/>
                  <a:ahLst/>
                  <a:cxnLst/>
                  <a:rect l="l" t="t" r="r" b="b"/>
                  <a:pathLst>
                    <a:path w="27592" h="218933" extrusionOk="0">
                      <a:moveTo>
                        <a:pt x="0" y="195185"/>
                      </a:moveTo>
                      <a:cubicBezTo>
                        <a:pt x="0" y="195185"/>
                        <a:pt x="804" y="148023"/>
                        <a:pt x="1741" y="112440"/>
                      </a:cubicBezTo>
                      <a:cubicBezTo>
                        <a:pt x="3483" y="49171"/>
                        <a:pt x="27593" y="0"/>
                        <a:pt x="27593" y="0"/>
                      </a:cubicBezTo>
                      <a:cubicBezTo>
                        <a:pt x="27593" y="0"/>
                        <a:pt x="19489" y="52259"/>
                        <a:pt x="17011" y="109272"/>
                      </a:cubicBezTo>
                      <a:cubicBezTo>
                        <a:pt x="15270" y="149958"/>
                        <a:pt x="20561" y="218934"/>
                        <a:pt x="20561" y="218934"/>
                      </a:cubicBezTo>
                      <a:lnTo>
                        <a:pt x="0" y="195185"/>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41" name="Google Shape;3841;p44"/>
                <p:cNvSpPr/>
                <p:nvPr/>
              </p:nvSpPr>
              <p:spPr>
                <a:xfrm>
                  <a:off x="9043667" y="3610087"/>
                  <a:ext cx="26722" cy="229984"/>
                </a:xfrm>
                <a:custGeom>
                  <a:avLst/>
                  <a:gdLst/>
                  <a:ahLst/>
                  <a:cxnLst/>
                  <a:rect l="l" t="t" r="r" b="b"/>
                  <a:pathLst>
                    <a:path w="26722" h="229984" extrusionOk="0">
                      <a:moveTo>
                        <a:pt x="0" y="204347"/>
                      </a:moveTo>
                      <a:cubicBezTo>
                        <a:pt x="0" y="204347"/>
                        <a:pt x="804" y="165241"/>
                        <a:pt x="1339" y="129659"/>
                      </a:cubicBezTo>
                      <a:cubicBezTo>
                        <a:pt x="2277" y="66390"/>
                        <a:pt x="26722" y="0"/>
                        <a:pt x="26722" y="0"/>
                      </a:cubicBezTo>
                      <a:cubicBezTo>
                        <a:pt x="26722" y="0"/>
                        <a:pt x="19824" y="72819"/>
                        <a:pt x="18082" y="129840"/>
                      </a:cubicBezTo>
                      <a:cubicBezTo>
                        <a:pt x="16810" y="170533"/>
                        <a:pt x="20360" y="229984"/>
                        <a:pt x="20360" y="229984"/>
                      </a:cubicBezTo>
                      <a:lnTo>
                        <a:pt x="0" y="204347"/>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42" name="Google Shape;3842;p44"/>
                <p:cNvSpPr/>
                <p:nvPr/>
              </p:nvSpPr>
              <p:spPr>
                <a:xfrm>
                  <a:off x="8670762" y="3496434"/>
                  <a:ext cx="164083" cy="57723"/>
                </a:xfrm>
                <a:custGeom>
                  <a:avLst/>
                  <a:gdLst/>
                  <a:ahLst/>
                  <a:cxnLst/>
                  <a:rect l="l" t="t" r="r" b="b"/>
                  <a:pathLst>
                    <a:path w="164083" h="57723" extrusionOk="0">
                      <a:moveTo>
                        <a:pt x="164083" y="57724"/>
                      </a:moveTo>
                      <a:cubicBezTo>
                        <a:pt x="164083" y="57724"/>
                        <a:pt x="131133" y="41644"/>
                        <a:pt x="90146" y="27211"/>
                      </a:cubicBezTo>
                      <a:cubicBezTo>
                        <a:pt x="49091" y="12779"/>
                        <a:pt x="0" y="0"/>
                        <a:pt x="0" y="0"/>
                      </a:cubicBezTo>
                      <a:cubicBezTo>
                        <a:pt x="0" y="0"/>
                        <a:pt x="56659" y="5137"/>
                        <a:pt x="92490" y="15960"/>
                      </a:cubicBezTo>
                      <a:cubicBezTo>
                        <a:pt x="123699" y="25389"/>
                        <a:pt x="149483" y="35081"/>
                        <a:pt x="149483" y="35081"/>
                      </a:cubicBezTo>
                      <a:lnTo>
                        <a:pt x="164083" y="5772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43" name="Google Shape;3843;p44"/>
                <p:cNvSpPr/>
                <p:nvPr/>
              </p:nvSpPr>
              <p:spPr>
                <a:xfrm>
                  <a:off x="8730636" y="3649185"/>
                  <a:ext cx="195962" cy="26823"/>
                </a:xfrm>
                <a:custGeom>
                  <a:avLst/>
                  <a:gdLst/>
                  <a:ahLst/>
                  <a:cxnLst/>
                  <a:rect l="l" t="t" r="r" b="b"/>
                  <a:pathLst>
                    <a:path w="195962" h="26823" extrusionOk="0">
                      <a:moveTo>
                        <a:pt x="195962" y="26823"/>
                      </a:moveTo>
                      <a:cubicBezTo>
                        <a:pt x="195962" y="26823"/>
                        <a:pt x="144728" y="19095"/>
                        <a:pt x="102066" y="17139"/>
                      </a:cubicBezTo>
                      <a:cubicBezTo>
                        <a:pt x="69786" y="15659"/>
                        <a:pt x="0" y="24646"/>
                        <a:pt x="0" y="24646"/>
                      </a:cubicBezTo>
                      <a:cubicBezTo>
                        <a:pt x="0" y="24646"/>
                        <a:pt x="39915" y="6135"/>
                        <a:pt x="99186" y="1373"/>
                      </a:cubicBezTo>
                      <a:cubicBezTo>
                        <a:pt x="131065" y="-1192"/>
                        <a:pt x="178884" y="623"/>
                        <a:pt x="178884" y="623"/>
                      </a:cubicBezTo>
                      <a:lnTo>
                        <a:pt x="195962" y="26823"/>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44" name="Google Shape;3844;p44"/>
                <p:cNvSpPr/>
                <p:nvPr/>
              </p:nvSpPr>
              <p:spPr>
                <a:xfrm>
                  <a:off x="8887152" y="3805547"/>
                  <a:ext cx="160801" cy="35320"/>
                </a:xfrm>
                <a:custGeom>
                  <a:avLst/>
                  <a:gdLst/>
                  <a:ahLst/>
                  <a:cxnLst/>
                  <a:rect l="l" t="t" r="r" b="b"/>
                  <a:pathLst>
                    <a:path w="160801" h="35320" extrusionOk="0">
                      <a:moveTo>
                        <a:pt x="160801" y="35320"/>
                      </a:moveTo>
                      <a:cubicBezTo>
                        <a:pt x="160801" y="35320"/>
                        <a:pt x="137762" y="22757"/>
                        <a:pt x="81572" y="12422"/>
                      </a:cubicBezTo>
                      <a:cubicBezTo>
                        <a:pt x="60477" y="8531"/>
                        <a:pt x="0" y="5417"/>
                        <a:pt x="0" y="5417"/>
                      </a:cubicBezTo>
                      <a:cubicBezTo>
                        <a:pt x="0" y="5417"/>
                        <a:pt x="64829" y="-537"/>
                        <a:pt x="82711" y="39"/>
                      </a:cubicBezTo>
                      <a:cubicBezTo>
                        <a:pt x="108898" y="883"/>
                        <a:pt x="139236" y="3910"/>
                        <a:pt x="139236" y="3910"/>
                      </a:cubicBezTo>
                      <a:lnTo>
                        <a:pt x="160801" y="3532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3845" name="Google Shape;3845;p44"/>
            <p:cNvGrpSpPr/>
            <p:nvPr/>
          </p:nvGrpSpPr>
          <p:grpSpPr>
            <a:xfrm>
              <a:off x="8666744" y="3336457"/>
              <a:ext cx="599540" cy="746691"/>
              <a:chOff x="8666744" y="3336457"/>
              <a:chExt cx="599540" cy="746691"/>
            </a:xfrm>
          </p:grpSpPr>
          <p:sp>
            <p:nvSpPr>
              <p:cNvPr id="3846" name="Google Shape;3846;p44"/>
              <p:cNvSpPr/>
              <p:nvPr/>
            </p:nvSpPr>
            <p:spPr>
              <a:xfrm>
                <a:off x="8686234" y="3336457"/>
                <a:ext cx="580050" cy="746691"/>
              </a:xfrm>
              <a:custGeom>
                <a:avLst/>
                <a:gdLst/>
                <a:ahLst/>
                <a:cxnLst/>
                <a:rect l="l" t="t" r="r" b="b"/>
                <a:pathLst>
                  <a:path w="580050" h="746691" extrusionOk="0">
                    <a:moveTo>
                      <a:pt x="546028" y="746692"/>
                    </a:moveTo>
                    <a:cubicBezTo>
                      <a:pt x="546028" y="746692"/>
                      <a:pt x="552122" y="734268"/>
                      <a:pt x="560628" y="725213"/>
                    </a:cubicBezTo>
                    <a:cubicBezTo>
                      <a:pt x="569134" y="716152"/>
                      <a:pt x="580050" y="710459"/>
                      <a:pt x="580050" y="710459"/>
                    </a:cubicBezTo>
                    <a:cubicBezTo>
                      <a:pt x="580050" y="710459"/>
                      <a:pt x="459835" y="593525"/>
                      <a:pt x="318120" y="414722"/>
                    </a:cubicBezTo>
                    <a:cubicBezTo>
                      <a:pt x="176406" y="235925"/>
                      <a:pt x="0" y="0"/>
                      <a:pt x="0" y="0"/>
                    </a:cubicBezTo>
                    <a:cubicBezTo>
                      <a:pt x="0" y="0"/>
                      <a:pt x="158458" y="238985"/>
                      <a:pt x="295349" y="421225"/>
                    </a:cubicBezTo>
                    <a:cubicBezTo>
                      <a:pt x="432242" y="603471"/>
                      <a:pt x="546028" y="746692"/>
                      <a:pt x="546028" y="746692"/>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47" name="Google Shape;3847;p44"/>
              <p:cNvSpPr/>
              <p:nvPr/>
            </p:nvSpPr>
            <p:spPr>
              <a:xfrm>
                <a:off x="8820284" y="3374785"/>
                <a:ext cx="16704" cy="163044"/>
              </a:xfrm>
              <a:custGeom>
                <a:avLst/>
                <a:gdLst/>
                <a:ahLst/>
                <a:cxnLst/>
                <a:rect l="l" t="t" r="r" b="b"/>
                <a:pathLst>
                  <a:path w="16704" h="163044" extrusionOk="0">
                    <a:moveTo>
                      <a:pt x="2641" y="142330"/>
                    </a:moveTo>
                    <a:cubicBezTo>
                      <a:pt x="2641" y="142330"/>
                      <a:pt x="-775" y="116378"/>
                      <a:pt x="163" y="80796"/>
                    </a:cubicBezTo>
                    <a:cubicBezTo>
                      <a:pt x="1100" y="45213"/>
                      <a:pt x="6391" y="0"/>
                      <a:pt x="6391" y="0"/>
                    </a:cubicBezTo>
                    <a:cubicBezTo>
                      <a:pt x="6391" y="0"/>
                      <a:pt x="6592" y="44979"/>
                      <a:pt x="9471" y="85598"/>
                    </a:cubicBezTo>
                    <a:cubicBezTo>
                      <a:pt x="12419" y="126223"/>
                      <a:pt x="16705" y="163045"/>
                      <a:pt x="16705" y="163045"/>
                    </a:cubicBezTo>
                    <a:lnTo>
                      <a:pt x="2641" y="14233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48" name="Google Shape;3848;p44"/>
              <p:cNvSpPr/>
              <p:nvPr/>
            </p:nvSpPr>
            <p:spPr>
              <a:xfrm>
                <a:off x="8922111" y="3459184"/>
                <a:ext cx="33084" cy="218652"/>
              </a:xfrm>
              <a:custGeom>
                <a:avLst/>
                <a:gdLst/>
                <a:ahLst/>
                <a:cxnLst/>
                <a:rect l="l" t="t" r="r" b="b"/>
                <a:pathLst>
                  <a:path w="33084" h="218652" extrusionOk="0">
                    <a:moveTo>
                      <a:pt x="0" y="194341"/>
                    </a:moveTo>
                    <a:cubicBezTo>
                      <a:pt x="0" y="194341"/>
                      <a:pt x="2144" y="147219"/>
                      <a:pt x="4085" y="111677"/>
                    </a:cubicBezTo>
                    <a:cubicBezTo>
                      <a:pt x="7568" y="48481"/>
                      <a:pt x="33085" y="0"/>
                      <a:pt x="33085" y="0"/>
                    </a:cubicBezTo>
                    <a:cubicBezTo>
                      <a:pt x="33085" y="0"/>
                      <a:pt x="23507" y="52017"/>
                      <a:pt x="19422" y="108938"/>
                    </a:cubicBezTo>
                    <a:cubicBezTo>
                      <a:pt x="16542" y="149557"/>
                      <a:pt x="19958" y="218652"/>
                      <a:pt x="19958" y="218652"/>
                    </a:cubicBezTo>
                    <a:lnTo>
                      <a:pt x="0" y="19434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49" name="Google Shape;3849;p44"/>
              <p:cNvSpPr/>
              <p:nvPr/>
            </p:nvSpPr>
            <p:spPr>
              <a:xfrm>
                <a:off x="9036835" y="3593900"/>
                <a:ext cx="36299" cy="229602"/>
              </a:xfrm>
              <a:custGeom>
                <a:avLst/>
                <a:gdLst/>
                <a:ahLst/>
                <a:cxnLst/>
                <a:rect l="l" t="t" r="r" b="b"/>
                <a:pathLst>
                  <a:path w="36299" h="229602" extrusionOk="0">
                    <a:moveTo>
                      <a:pt x="0" y="203255"/>
                    </a:moveTo>
                    <a:cubicBezTo>
                      <a:pt x="0" y="203255"/>
                      <a:pt x="2277" y="164204"/>
                      <a:pt x="4219" y="128661"/>
                    </a:cubicBezTo>
                    <a:cubicBezTo>
                      <a:pt x="7702" y="65466"/>
                      <a:pt x="36299" y="0"/>
                      <a:pt x="36299" y="0"/>
                    </a:cubicBezTo>
                    <a:cubicBezTo>
                      <a:pt x="36299" y="0"/>
                      <a:pt x="26120" y="72518"/>
                      <a:pt x="22034" y="129438"/>
                    </a:cubicBezTo>
                    <a:cubicBezTo>
                      <a:pt x="19154" y="170064"/>
                      <a:pt x="20627" y="229602"/>
                      <a:pt x="20627" y="229602"/>
                    </a:cubicBezTo>
                    <a:lnTo>
                      <a:pt x="0" y="203255"/>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50" name="Google Shape;3850;p44"/>
              <p:cNvSpPr/>
              <p:nvPr/>
            </p:nvSpPr>
            <p:spPr>
              <a:xfrm>
                <a:off x="8666744" y="3496374"/>
                <a:ext cx="163145" cy="50671"/>
              </a:xfrm>
              <a:custGeom>
                <a:avLst/>
                <a:gdLst/>
                <a:ahLst/>
                <a:cxnLst/>
                <a:rect l="l" t="t" r="r" b="b"/>
                <a:pathLst>
                  <a:path w="163145" h="50671" extrusionOk="0">
                    <a:moveTo>
                      <a:pt x="163145" y="50671"/>
                    </a:moveTo>
                    <a:cubicBezTo>
                      <a:pt x="163145" y="50671"/>
                      <a:pt x="130262" y="36011"/>
                      <a:pt x="89475" y="23340"/>
                    </a:cubicBezTo>
                    <a:cubicBezTo>
                      <a:pt x="48689" y="10675"/>
                      <a:pt x="0" y="0"/>
                      <a:pt x="0" y="0"/>
                    </a:cubicBezTo>
                    <a:cubicBezTo>
                      <a:pt x="0" y="0"/>
                      <a:pt x="55722" y="2713"/>
                      <a:pt x="91284" y="11995"/>
                    </a:cubicBezTo>
                    <a:cubicBezTo>
                      <a:pt x="122225" y="20085"/>
                      <a:pt x="147876" y="28671"/>
                      <a:pt x="147876" y="28671"/>
                    </a:cubicBezTo>
                    <a:lnTo>
                      <a:pt x="163145" y="5067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51" name="Google Shape;3851;p44"/>
              <p:cNvSpPr/>
              <p:nvPr/>
            </p:nvSpPr>
            <p:spPr>
              <a:xfrm>
                <a:off x="8721126" y="3644370"/>
                <a:ext cx="195827" cy="32293"/>
              </a:xfrm>
              <a:custGeom>
                <a:avLst/>
                <a:gdLst/>
                <a:ahLst/>
                <a:cxnLst/>
                <a:rect l="l" t="t" r="r" b="b"/>
                <a:pathLst>
                  <a:path w="195827" h="32293" extrusionOk="0">
                    <a:moveTo>
                      <a:pt x="195828" y="25376"/>
                    </a:moveTo>
                    <a:cubicBezTo>
                      <a:pt x="195828" y="25376"/>
                      <a:pt x="144326" y="20031"/>
                      <a:pt x="101598" y="20058"/>
                    </a:cubicBezTo>
                    <a:cubicBezTo>
                      <a:pt x="69250" y="20085"/>
                      <a:pt x="0" y="32294"/>
                      <a:pt x="0" y="32294"/>
                    </a:cubicBezTo>
                    <a:cubicBezTo>
                      <a:pt x="0" y="32294"/>
                      <a:pt x="38979" y="11948"/>
                      <a:pt x="97914" y="4447"/>
                    </a:cubicBezTo>
                    <a:cubicBezTo>
                      <a:pt x="129659" y="408"/>
                      <a:pt x="177545" y="0"/>
                      <a:pt x="177545" y="0"/>
                    </a:cubicBezTo>
                    <a:lnTo>
                      <a:pt x="195828" y="25376"/>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52" name="Google Shape;3852;p44"/>
              <p:cNvSpPr/>
              <p:nvPr/>
            </p:nvSpPr>
            <p:spPr>
              <a:xfrm>
                <a:off x="8879115" y="3800459"/>
                <a:ext cx="158456" cy="30188"/>
              </a:xfrm>
              <a:custGeom>
                <a:avLst/>
                <a:gdLst/>
                <a:ahLst/>
                <a:cxnLst/>
                <a:rect l="l" t="t" r="r" b="b"/>
                <a:pathLst>
                  <a:path w="158456" h="30188" extrusionOk="0">
                    <a:moveTo>
                      <a:pt x="158457" y="30189"/>
                    </a:moveTo>
                    <a:cubicBezTo>
                      <a:pt x="158457" y="30189"/>
                      <a:pt x="135217" y="19272"/>
                      <a:pt x="79831" y="12890"/>
                    </a:cubicBezTo>
                    <a:cubicBezTo>
                      <a:pt x="59002" y="10499"/>
                      <a:pt x="0" y="11610"/>
                      <a:pt x="0" y="11610"/>
                    </a:cubicBezTo>
                    <a:cubicBezTo>
                      <a:pt x="0" y="11610"/>
                      <a:pt x="62619" y="1143"/>
                      <a:pt x="80032" y="466"/>
                    </a:cubicBezTo>
                    <a:cubicBezTo>
                      <a:pt x="105615" y="-525"/>
                      <a:pt x="135351" y="373"/>
                      <a:pt x="135351" y="373"/>
                    </a:cubicBezTo>
                    <a:lnTo>
                      <a:pt x="158457" y="30189"/>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3853" name="Google Shape;3853;p44"/>
          <p:cNvGrpSpPr/>
          <p:nvPr/>
        </p:nvGrpSpPr>
        <p:grpSpPr>
          <a:xfrm rot="10800000">
            <a:off x="6419594" y="-114175"/>
            <a:ext cx="712462" cy="683104"/>
            <a:chOff x="8805622" y="3630504"/>
            <a:chExt cx="680935" cy="652876"/>
          </a:xfrm>
        </p:grpSpPr>
        <p:sp>
          <p:nvSpPr>
            <p:cNvPr id="3854" name="Google Shape;3854;p44"/>
            <p:cNvSpPr/>
            <p:nvPr/>
          </p:nvSpPr>
          <p:spPr>
            <a:xfrm>
              <a:off x="8805622" y="3630504"/>
              <a:ext cx="680935" cy="652876"/>
            </a:xfrm>
            <a:custGeom>
              <a:avLst/>
              <a:gdLst/>
              <a:ahLst/>
              <a:cxnLst/>
              <a:rect l="l" t="t" r="r" b="b"/>
              <a:pathLst>
                <a:path w="680935" h="652876" extrusionOk="0">
                  <a:moveTo>
                    <a:pt x="2703" y="353491"/>
                  </a:moveTo>
                  <a:cubicBezTo>
                    <a:pt x="-13505" y="256568"/>
                    <a:pt x="45297" y="124197"/>
                    <a:pt x="122450" y="70096"/>
                  </a:cubicBezTo>
                  <a:cubicBezTo>
                    <a:pt x="199670" y="15996"/>
                    <a:pt x="271799" y="1563"/>
                    <a:pt x="358663" y="63"/>
                  </a:cubicBezTo>
                  <a:cubicBezTo>
                    <a:pt x="445593" y="-1438"/>
                    <a:pt x="537212" y="23697"/>
                    <a:pt x="602175" y="113675"/>
                  </a:cubicBezTo>
                  <a:cubicBezTo>
                    <a:pt x="667205" y="203653"/>
                    <a:pt x="702634" y="305264"/>
                    <a:pt x="666469" y="410598"/>
                  </a:cubicBezTo>
                  <a:cubicBezTo>
                    <a:pt x="632313" y="510006"/>
                    <a:pt x="597018" y="557590"/>
                    <a:pt x="501114" y="608831"/>
                  </a:cubicBezTo>
                  <a:cubicBezTo>
                    <a:pt x="437087" y="643047"/>
                    <a:pt x="328190" y="686800"/>
                    <a:pt x="185940" y="611155"/>
                  </a:cubicBezTo>
                  <a:cubicBezTo>
                    <a:pt x="130687" y="581747"/>
                    <a:pt x="32037" y="528517"/>
                    <a:pt x="2703" y="353491"/>
                  </a:cubicBezTo>
                  <a:close/>
                </a:path>
              </a:pathLst>
            </a:custGeom>
            <a:solidFill>
              <a:srgbClr val="A422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55" name="Google Shape;3855;p44"/>
            <p:cNvSpPr/>
            <p:nvPr/>
          </p:nvSpPr>
          <p:spPr>
            <a:xfrm>
              <a:off x="8805666" y="3650080"/>
              <a:ext cx="577529" cy="607020"/>
            </a:xfrm>
            <a:custGeom>
              <a:avLst/>
              <a:gdLst/>
              <a:ahLst/>
              <a:cxnLst/>
              <a:rect l="l" t="t" r="r" b="b"/>
              <a:pathLst>
                <a:path w="577529" h="607020" extrusionOk="0">
                  <a:moveTo>
                    <a:pt x="416750" y="38820"/>
                  </a:moveTo>
                  <a:cubicBezTo>
                    <a:pt x="340937" y="1576"/>
                    <a:pt x="256619" y="-6835"/>
                    <a:pt x="208131" y="4979"/>
                  </a:cubicBezTo>
                  <a:cubicBezTo>
                    <a:pt x="208064" y="5012"/>
                    <a:pt x="207930" y="5053"/>
                    <a:pt x="207863" y="5086"/>
                  </a:cubicBezTo>
                  <a:cubicBezTo>
                    <a:pt x="179399" y="15621"/>
                    <a:pt x="151271" y="30288"/>
                    <a:pt x="122405" y="50507"/>
                  </a:cubicBezTo>
                  <a:cubicBezTo>
                    <a:pt x="45186" y="104614"/>
                    <a:pt x="-13549" y="237033"/>
                    <a:pt x="2725" y="333955"/>
                  </a:cubicBezTo>
                  <a:cubicBezTo>
                    <a:pt x="31992" y="508981"/>
                    <a:pt x="130643" y="562124"/>
                    <a:pt x="185895" y="591532"/>
                  </a:cubicBezTo>
                  <a:cubicBezTo>
                    <a:pt x="196075" y="596944"/>
                    <a:pt x="206054" y="601632"/>
                    <a:pt x="215899" y="605864"/>
                  </a:cubicBezTo>
                  <a:cubicBezTo>
                    <a:pt x="343884" y="615428"/>
                    <a:pt x="538507" y="568889"/>
                    <a:pt x="573065" y="344832"/>
                  </a:cubicBezTo>
                  <a:cubicBezTo>
                    <a:pt x="598045" y="182651"/>
                    <a:pt x="514397" y="86792"/>
                    <a:pt x="416750" y="38820"/>
                  </a:cubicBezTo>
                  <a:close/>
                </a:path>
              </a:pathLst>
            </a:custGeom>
            <a:solidFill>
              <a:srgbClr val="BA3D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56" name="Google Shape;3856;p44"/>
            <p:cNvSpPr/>
            <p:nvPr/>
          </p:nvSpPr>
          <p:spPr>
            <a:xfrm>
              <a:off x="8805794" y="3696522"/>
              <a:ext cx="525486" cy="528420"/>
            </a:xfrm>
            <a:custGeom>
              <a:avLst/>
              <a:gdLst/>
              <a:ahLst/>
              <a:cxnLst/>
              <a:rect l="l" t="t" r="r" b="b"/>
              <a:pathLst>
                <a:path w="525486" h="528420" extrusionOk="0">
                  <a:moveTo>
                    <a:pt x="376707" y="25650"/>
                  </a:moveTo>
                  <a:cubicBezTo>
                    <a:pt x="282477" y="-14621"/>
                    <a:pt x="167953" y="-4816"/>
                    <a:pt x="114643" y="36567"/>
                  </a:cubicBezTo>
                  <a:cubicBezTo>
                    <a:pt x="86515" y="58420"/>
                    <a:pt x="64145" y="77701"/>
                    <a:pt x="44255" y="95864"/>
                  </a:cubicBezTo>
                  <a:cubicBezTo>
                    <a:pt x="15524" y="147593"/>
                    <a:pt x="-2023" y="208726"/>
                    <a:pt x="187" y="262719"/>
                  </a:cubicBezTo>
                  <a:cubicBezTo>
                    <a:pt x="321" y="264763"/>
                    <a:pt x="254" y="266852"/>
                    <a:pt x="388" y="268874"/>
                  </a:cubicBezTo>
                  <a:cubicBezTo>
                    <a:pt x="789" y="275217"/>
                    <a:pt x="1526" y="281425"/>
                    <a:pt x="2598" y="287513"/>
                  </a:cubicBezTo>
                  <a:cubicBezTo>
                    <a:pt x="4406" y="298456"/>
                    <a:pt x="6482" y="308830"/>
                    <a:pt x="8827" y="318843"/>
                  </a:cubicBezTo>
                  <a:cubicBezTo>
                    <a:pt x="30726" y="412564"/>
                    <a:pt x="73924" y="466270"/>
                    <a:pt x="115916" y="500419"/>
                  </a:cubicBezTo>
                  <a:cubicBezTo>
                    <a:pt x="158644" y="516378"/>
                    <a:pt x="211285" y="526719"/>
                    <a:pt x="276784" y="528347"/>
                  </a:cubicBezTo>
                  <a:cubicBezTo>
                    <a:pt x="459954" y="532887"/>
                    <a:pt x="571798" y="327295"/>
                    <a:pt x="506902" y="156139"/>
                  </a:cubicBezTo>
                  <a:cubicBezTo>
                    <a:pt x="482591" y="91960"/>
                    <a:pt x="433299" y="49814"/>
                    <a:pt x="376707" y="25650"/>
                  </a:cubicBezTo>
                  <a:close/>
                </a:path>
              </a:pathLst>
            </a:custGeom>
            <a:solidFill>
              <a:srgbClr val="CF58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57" name="Google Shape;3857;p44"/>
            <p:cNvSpPr/>
            <p:nvPr/>
          </p:nvSpPr>
          <p:spPr>
            <a:xfrm>
              <a:off x="8813008" y="3816909"/>
              <a:ext cx="145006" cy="367180"/>
            </a:xfrm>
            <a:custGeom>
              <a:avLst/>
              <a:gdLst/>
              <a:ahLst/>
              <a:cxnLst/>
              <a:rect l="l" t="t" r="r" b="b"/>
              <a:pathLst>
                <a:path w="145006" h="367180" extrusionOk="0">
                  <a:moveTo>
                    <a:pt x="144866" y="366156"/>
                  </a:moveTo>
                  <a:cubicBezTo>
                    <a:pt x="140714" y="375974"/>
                    <a:pt x="40188" y="314372"/>
                    <a:pt x="9246" y="219733"/>
                  </a:cubicBezTo>
                  <a:cubicBezTo>
                    <a:pt x="-21092" y="126970"/>
                    <a:pt x="32017" y="-3761"/>
                    <a:pt x="42867" y="83"/>
                  </a:cubicBezTo>
                  <a:cubicBezTo>
                    <a:pt x="54051" y="4041"/>
                    <a:pt x="-5823" y="107340"/>
                    <a:pt x="27396" y="210317"/>
                  </a:cubicBezTo>
                  <a:cubicBezTo>
                    <a:pt x="60346" y="312463"/>
                    <a:pt x="149018" y="356525"/>
                    <a:pt x="144866" y="366156"/>
                  </a:cubicBezTo>
                  <a:close/>
                </a:path>
              </a:pathLst>
            </a:custGeom>
            <a:solidFill>
              <a:srgbClr val="FFA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58" name="Google Shape;3858;p44"/>
            <p:cNvSpPr/>
            <p:nvPr/>
          </p:nvSpPr>
          <p:spPr>
            <a:xfrm>
              <a:off x="8846001" y="3715708"/>
              <a:ext cx="431268" cy="471853"/>
            </a:xfrm>
            <a:custGeom>
              <a:avLst/>
              <a:gdLst/>
              <a:ahLst/>
              <a:cxnLst/>
              <a:rect l="l" t="t" r="r" b="b"/>
              <a:pathLst>
                <a:path w="431268" h="471853" extrusionOk="0">
                  <a:moveTo>
                    <a:pt x="408361" y="194637"/>
                  </a:moveTo>
                  <a:cubicBezTo>
                    <a:pt x="422492" y="192956"/>
                    <a:pt x="464016" y="38792"/>
                    <a:pt x="254324" y="3377"/>
                  </a:cubicBezTo>
                  <a:cubicBezTo>
                    <a:pt x="164580" y="-11779"/>
                    <a:pt x="63452" y="22189"/>
                    <a:pt x="16236" y="143865"/>
                  </a:cubicBezTo>
                  <a:cubicBezTo>
                    <a:pt x="-41093" y="291748"/>
                    <a:pt x="57358" y="464999"/>
                    <a:pt x="249034" y="471717"/>
                  </a:cubicBezTo>
                  <a:cubicBezTo>
                    <a:pt x="426109" y="477925"/>
                    <a:pt x="453166" y="270671"/>
                    <a:pt x="417804" y="271522"/>
                  </a:cubicBezTo>
                  <a:cubicBezTo>
                    <a:pt x="396574" y="272031"/>
                    <a:pt x="367374" y="350503"/>
                    <a:pt x="297656" y="359256"/>
                  </a:cubicBezTo>
                  <a:cubicBezTo>
                    <a:pt x="258142" y="364212"/>
                    <a:pt x="158620" y="323754"/>
                    <a:pt x="165318" y="240942"/>
                  </a:cubicBezTo>
                  <a:cubicBezTo>
                    <a:pt x="171412" y="165350"/>
                    <a:pt x="229410" y="119414"/>
                    <a:pt x="284931" y="129701"/>
                  </a:cubicBezTo>
                  <a:cubicBezTo>
                    <a:pt x="341723" y="140242"/>
                    <a:pt x="390747" y="196740"/>
                    <a:pt x="408361" y="194637"/>
                  </a:cubicBezTo>
                  <a:close/>
                </a:path>
              </a:pathLst>
            </a:custGeom>
            <a:solidFill>
              <a:srgbClr val="E573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59" name="Google Shape;3859;p44"/>
            <p:cNvSpPr/>
            <p:nvPr/>
          </p:nvSpPr>
          <p:spPr>
            <a:xfrm>
              <a:off x="9194698" y="4038019"/>
              <a:ext cx="58382" cy="59100"/>
            </a:xfrm>
            <a:custGeom>
              <a:avLst/>
              <a:gdLst/>
              <a:ahLst/>
              <a:cxnLst/>
              <a:rect l="l" t="t" r="r" b="b"/>
              <a:pathLst>
                <a:path w="58382" h="59100" extrusionOk="0">
                  <a:moveTo>
                    <a:pt x="56919" y="3773"/>
                  </a:moveTo>
                  <a:cubicBezTo>
                    <a:pt x="51695" y="-14276"/>
                    <a:pt x="-2955" y="37508"/>
                    <a:pt x="125" y="51947"/>
                  </a:cubicBezTo>
                  <a:cubicBezTo>
                    <a:pt x="2939" y="65395"/>
                    <a:pt x="21959" y="56628"/>
                    <a:pt x="28456" y="51860"/>
                  </a:cubicBezTo>
                  <a:cubicBezTo>
                    <a:pt x="48011" y="37534"/>
                    <a:pt x="63281" y="25888"/>
                    <a:pt x="56919" y="3773"/>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60" name="Google Shape;3860;p44"/>
            <p:cNvSpPr/>
            <p:nvPr/>
          </p:nvSpPr>
          <p:spPr>
            <a:xfrm>
              <a:off x="9033085" y="4073386"/>
              <a:ext cx="158778" cy="77388"/>
            </a:xfrm>
            <a:custGeom>
              <a:avLst/>
              <a:gdLst/>
              <a:ahLst/>
              <a:cxnLst/>
              <a:rect l="l" t="t" r="r" b="b"/>
              <a:pathLst>
                <a:path w="158778" h="77388" extrusionOk="0">
                  <a:moveTo>
                    <a:pt x="0" y="60977"/>
                  </a:moveTo>
                  <a:cubicBezTo>
                    <a:pt x="67" y="46357"/>
                    <a:pt x="10046" y="50335"/>
                    <a:pt x="18685" y="32212"/>
                  </a:cubicBezTo>
                  <a:cubicBezTo>
                    <a:pt x="27392" y="14096"/>
                    <a:pt x="17614" y="3534"/>
                    <a:pt x="30071" y="588"/>
                  </a:cubicBezTo>
                  <a:cubicBezTo>
                    <a:pt x="47148" y="-3444"/>
                    <a:pt x="49225" y="14377"/>
                    <a:pt x="95503" y="20458"/>
                  </a:cubicBezTo>
                  <a:cubicBezTo>
                    <a:pt x="108562" y="22179"/>
                    <a:pt x="152028" y="9408"/>
                    <a:pt x="158189" y="27283"/>
                  </a:cubicBezTo>
                  <a:cubicBezTo>
                    <a:pt x="162074" y="38373"/>
                    <a:pt x="146067" y="50214"/>
                    <a:pt x="129859" y="58083"/>
                  </a:cubicBezTo>
                  <a:cubicBezTo>
                    <a:pt x="55051" y="94416"/>
                    <a:pt x="0" y="69971"/>
                    <a:pt x="0" y="60977"/>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61" name="Google Shape;3861;p44"/>
            <p:cNvSpPr/>
            <p:nvPr/>
          </p:nvSpPr>
          <p:spPr>
            <a:xfrm>
              <a:off x="8863953" y="3783123"/>
              <a:ext cx="173265" cy="344685"/>
            </a:xfrm>
            <a:custGeom>
              <a:avLst/>
              <a:gdLst/>
              <a:ahLst/>
              <a:cxnLst/>
              <a:rect l="l" t="t" r="r" b="b"/>
              <a:pathLst>
                <a:path w="173265" h="344685" extrusionOk="0">
                  <a:moveTo>
                    <a:pt x="5249" y="212506"/>
                  </a:moveTo>
                  <a:cubicBezTo>
                    <a:pt x="-14976" y="132741"/>
                    <a:pt x="22729" y="-7205"/>
                    <a:pt x="127341" y="289"/>
                  </a:cubicBezTo>
                  <a:cubicBezTo>
                    <a:pt x="152857" y="2118"/>
                    <a:pt x="165983" y="12994"/>
                    <a:pt x="172949" y="46199"/>
                  </a:cubicBezTo>
                  <a:cubicBezTo>
                    <a:pt x="177570" y="68173"/>
                    <a:pt x="130220" y="122970"/>
                    <a:pt x="124260" y="171518"/>
                  </a:cubicBezTo>
                  <a:cubicBezTo>
                    <a:pt x="115218" y="244666"/>
                    <a:pt x="186142" y="254471"/>
                    <a:pt x="166720" y="313219"/>
                  </a:cubicBezTo>
                  <a:cubicBezTo>
                    <a:pt x="155402" y="347589"/>
                    <a:pt x="129417" y="346739"/>
                    <a:pt x="114147" y="342808"/>
                  </a:cubicBezTo>
                  <a:cubicBezTo>
                    <a:pt x="79120" y="333759"/>
                    <a:pt x="26480" y="295967"/>
                    <a:pt x="5249" y="212506"/>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62" name="Google Shape;3862;p44"/>
            <p:cNvSpPr/>
            <p:nvPr/>
          </p:nvSpPr>
          <p:spPr>
            <a:xfrm>
              <a:off x="9028557" y="3752646"/>
              <a:ext cx="209190" cy="107540"/>
            </a:xfrm>
            <a:custGeom>
              <a:avLst/>
              <a:gdLst/>
              <a:ahLst/>
              <a:cxnLst/>
              <a:rect l="l" t="t" r="r" b="b"/>
              <a:pathLst>
                <a:path w="209190" h="107540" extrusionOk="0">
                  <a:moveTo>
                    <a:pt x="40" y="19086"/>
                  </a:moveTo>
                  <a:cubicBezTo>
                    <a:pt x="1447" y="36077"/>
                    <a:pt x="19664" y="30358"/>
                    <a:pt x="28772" y="50624"/>
                  </a:cubicBezTo>
                  <a:cubicBezTo>
                    <a:pt x="36072" y="66931"/>
                    <a:pt x="33259" y="86970"/>
                    <a:pt x="50940" y="84773"/>
                  </a:cubicBezTo>
                  <a:cubicBezTo>
                    <a:pt x="72437" y="82094"/>
                    <a:pt x="81144" y="70401"/>
                    <a:pt x="126552" y="79918"/>
                  </a:cubicBezTo>
                  <a:cubicBezTo>
                    <a:pt x="179661" y="91042"/>
                    <a:pt x="191984" y="112440"/>
                    <a:pt x="204910" y="106526"/>
                  </a:cubicBezTo>
                  <a:cubicBezTo>
                    <a:pt x="220448" y="99386"/>
                    <a:pt x="192319" y="42634"/>
                    <a:pt x="142626" y="17968"/>
                  </a:cubicBezTo>
                  <a:cubicBezTo>
                    <a:pt x="97753" y="-4314"/>
                    <a:pt x="-2303" y="-8004"/>
                    <a:pt x="40" y="19086"/>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63" name="Google Shape;3863;p44"/>
            <p:cNvSpPr/>
            <p:nvPr/>
          </p:nvSpPr>
          <p:spPr>
            <a:xfrm>
              <a:off x="8951713" y="3862728"/>
              <a:ext cx="59940" cy="195292"/>
            </a:xfrm>
            <a:custGeom>
              <a:avLst/>
              <a:gdLst/>
              <a:ahLst/>
              <a:cxnLst/>
              <a:rect l="l" t="t" r="r" b="b"/>
              <a:pathLst>
                <a:path w="59940" h="195292" extrusionOk="0">
                  <a:moveTo>
                    <a:pt x="51033" y="195292"/>
                  </a:moveTo>
                  <a:cubicBezTo>
                    <a:pt x="51033" y="195292"/>
                    <a:pt x="0" y="170017"/>
                    <a:pt x="0" y="107149"/>
                  </a:cubicBezTo>
                  <a:cubicBezTo>
                    <a:pt x="67" y="31229"/>
                    <a:pt x="59940" y="0"/>
                    <a:pt x="59940" y="0"/>
                  </a:cubicBezTo>
                  <a:cubicBezTo>
                    <a:pt x="59940" y="0"/>
                    <a:pt x="23105" y="57563"/>
                    <a:pt x="20895" y="106386"/>
                  </a:cubicBezTo>
                  <a:cubicBezTo>
                    <a:pt x="18619" y="155209"/>
                    <a:pt x="51033" y="195292"/>
                    <a:pt x="51033" y="195292"/>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64" name="Google Shape;3864;p44"/>
            <p:cNvSpPr/>
            <p:nvPr/>
          </p:nvSpPr>
          <p:spPr>
            <a:xfrm>
              <a:off x="9084922" y="3803536"/>
              <a:ext cx="121488" cy="38926"/>
            </a:xfrm>
            <a:custGeom>
              <a:avLst/>
              <a:gdLst/>
              <a:ahLst/>
              <a:cxnLst/>
              <a:rect l="l" t="t" r="r" b="b"/>
              <a:pathLst>
                <a:path w="121488" h="38926" extrusionOk="0">
                  <a:moveTo>
                    <a:pt x="0" y="18057"/>
                  </a:moveTo>
                  <a:cubicBezTo>
                    <a:pt x="0" y="18057"/>
                    <a:pt x="36031" y="-4432"/>
                    <a:pt x="66436" y="785"/>
                  </a:cubicBezTo>
                  <a:cubicBezTo>
                    <a:pt x="96775" y="6002"/>
                    <a:pt x="121489" y="38926"/>
                    <a:pt x="121489" y="38926"/>
                  </a:cubicBezTo>
                  <a:cubicBezTo>
                    <a:pt x="121489" y="38926"/>
                    <a:pt x="97311" y="23496"/>
                    <a:pt x="66906" y="18278"/>
                  </a:cubicBezTo>
                  <a:cubicBezTo>
                    <a:pt x="36567" y="13061"/>
                    <a:pt x="0" y="18057"/>
                    <a:pt x="0" y="18057"/>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65" name="Google Shape;3865;p44"/>
            <p:cNvSpPr/>
            <p:nvPr/>
          </p:nvSpPr>
          <p:spPr>
            <a:xfrm>
              <a:off x="9071929" y="4095741"/>
              <a:ext cx="107625" cy="26626"/>
            </a:xfrm>
            <a:custGeom>
              <a:avLst/>
              <a:gdLst/>
              <a:ahLst/>
              <a:cxnLst/>
              <a:rect l="l" t="t" r="r" b="b"/>
              <a:pathLst>
                <a:path w="107625" h="26626" extrusionOk="0">
                  <a:moveTo>
                    <a:pt x="536" y="5436"/>
                  </a:moveTo>
                  <a:cubicBezTo>
                    <a:pt x="6027" y="-9057"/>
                    <a:pt x="24244" y="9575"/>
                    <a:pt x="57127" y="13526"/>
                  </a:cubicBezTo>
                  <a:cubicBezTo>
                    <a:pt x="78023" y="16031"/>
                    <a:pt x="107625" y="6862"/>
                    <a:pt x="107625" y="6862"/>
                  </a:cubicBezTo>
                  <a:cubicBezTo>
                    <a:pt x="107625" y="6862"/>
                    <a:pt x="84720" y="26063"/>
                    <a:pt x="59807" y="26593"/>
                  </a:cubicBezTo>
                  <a:cubicBezTo>
                    <a:pt x="32013" y="27189"/>
                    <a:pt x="-4889" y="19922"/>
                    <a:pt x="536" y="5436"/>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66" name="Google Shape;3866;p44"/>
            <p:cNvSpPr/>
            <p:nvPr/>
          </p:nvSpPr>
          <p:spPr>
            <a:xfrm>
              <a:off x="9049012" y="3887404"/>
              <a:ext cx="179476" cy="161217"/>
            </a:xfrm>
            <a:custGeom>
              <a:avLst/>
              <a:gdLst/>
              <a:ahLst/>
              <a:cxnLst/>
              <a:rect l="l" t="t" r="r" b="b"/>
              <a:pathLst>
                <a:path w="179476" h="161217" extrusionOk="0">
                  <a:moveTo>
                    <a:pt x="3428" y="106684"/>
                  </a:moveTo>
                  <a:cubicBezTo>
                    <a:pt x="-10569" y="69427"/>
                    <a:pt x="20238" y="27991"/>
                    <a:pt x="60690" y="9975"/>
                  </a:cubicBezTo>
                  <a:cubicBezTo>
                    <a:pt x="132150" y="-21844"/>
                    <a:pt x="162019" y="29384"/>
                    <a:pt x="176016" y="66641"/>
                  </a:cubicBezTo>
                  <a:cubicBezTo>
                    <a:pt x="190014" y="103898"/>
                    <a:pt x="159809" y="148990"/>
                    <a:pt x="116679" y="159003"/>
                  </a:cubicBezTo>
                  <a:cubicBezTo>
                    <a:pt x="73549" y="169015"/>
                    <a:pt x="17358" y="143947"/>
                    <a:pt x="3428" y="106684"/>
                  </a:cubicBezTo>
                  <a:close/>
                </a:path>
              </a:pathLst>
            </a:custGeom>
            <a:solidFill>
              <a:srgbClr val="DF7B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67" name="Google Shape;3867;p44"/>
            <p:cNvSpPr/>
            <p:nvPr/>
          </p:nvSpPr>
          <p:spPr>
            <a:xfrm>
              <a:off x="9079019" y="3918469"/>
              <a:ext cx="119817" cy="109283"/>
            </a:xfrm>
            <a:custGeom>
              <a:avLst/>
              <a:gdLst/>
              <a:ahLst/>
              <a:cxnLst/>
              <a:rect l="l" t="t" r="r" b="b"/>
              <a:pathLst>
                <a:path w="119817" h="109283" extrusionOk="0">
                  <a:moveTo>
                    <a:pt x="50841" y="0"/>
                  </a:moveTo>
                  <a:cubicBezTo>
                    <a:pt x="80644" y="27"/>
                    <a:pt x="114801" y="15812"/>
                    <a:pt x="119287" y="42983"/>
                  </a:cubicBezTo>
                  <a:cubicBezTo>
                    <a:pt x="123842" y="70154"/>
                    <a:pt x="98392" y="103955"/>
                    <a:pt x="68924" y="108690"/>
                  </a:cubicBezTo>
                  <a:cubicBezTo>
                    <a:pt x="39523" y="113425"/>
                    <a:pt x="6170" y="89094"/>
                    <a:pt x="1617" y="61923"/>
                  </a:cubicBezTo>
                  <a:cubicBezTo>
                    <a:pt x="-2871" y="34752"/>
                    <a:pt x="-1331" y="-40"/>
                    <a:pt x="50841" y="0"/>
                  </a:cubicBezTo>
                  <a:close/>
                </a:path>
              </a:pathLst>
            </a:custGeom>
            <a:solidFill>
              <a:srgbClr val="C568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68" name="Google Shape;3868;p44"/>
            <p:cNvSpPr/>
            <p:nvPr/>
          </p:nvSpPr>
          <p:spPr>
            <a:xfrm>
              <a:off x="9117326" y="3933090"/>
              <a:ext cx="60430" cy="61429"/>
            </a:xfrm>
            <a:custGeom>
              <a:avLst/>
              <a:gdLst/>
              <a:ahLst/>
              <a:cxnLst/>
              <a:rect l="l" t="t" r="r" b="b"/>
              <a:pathLst>
                <a:path w="60430" h="61429" extrusionOk="0">
                  <a:moveTo>
                    <a:pt x="2757" y="18437"/>
                  </a:moveTo>
                  <a:cubicBezTo>
                    <a:pt x="9721" y="2893"/>
                    <a:pt x="27603" y="-4213"/>
                    <a:pt x="42806" y="2571"/>
                  </a:cubicBezTo>
                  <a:cubicBezTo>
                    <a:pt x="57942" y="9349"/>
                    <a:pt x="64640" y="27445"/>
                    <a:pt x="57674" y="42989"/>
                  </a:cubicBezTo>
                  <a:cubicBezTo>
                    <a:pt x="50709" y="58540"/>
                    <a:pt x="32828" y="65639"/>
                    <a:pt x="17625" y="58862"/>
                  </a:cubicBezTo>
                  <a:cubicBezTo>
                    <a:pt x="2489" y="52084"/>
                    <a:pt x="-4209" y="33981"/>
                    <a:pt x="2757" y="18437"/>
                  </a:cubicBezTo>
                  <a:close/>
                </a:path>
              </a:pathLst>
            </a:custGeom>
            <a:solidFill>
              <a:srgbClr val="8C3A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69" name="Google Shape;3869;p44"/>
            <p:cNvSpPr/>
            <p:nvPr/>
          </p:nvSpPr>
          <p:spPr>
            <a:xfrm>
              <a:off x="9133642" y="3945991"/>
              <a:ext cx="34064" cy="34173"/>
            </a:xfrm>
            <a:custGeom>
              <a:avLst/>
              <a:gdLst/>
              <a:ahLst/>
              <a:cxnLst/>
              <a:rect l="l" t="t" r="r" b="b"/>
              <a:pathLst>
                <a:path w="34064" h="34173" extrusionOk="0">
                  <a:moveTo>
                    <a:pt x="1509" y="10143"/>
                  </a:moveTo>
                  <a:cubicBezTo>
                    <a:pt x="5326" y="1524"/>
                    <a:pt x="15439" y="-2354"/>
                    <a:pt x="24012" y="1477"/>
                  </a:cubicBezTo>
                  <a:cubicBezTo>
                    <a:pt x="32584" y="5314"/>
                    <a:pt x="36402" y="15414"/>
                    <a:pt x="32584" y="24033"/>
                  </a:cubicBezTo>
                  <a:cubicBezTo>
                    <a:pt x="28699" y="32653"/>
                    <a:pt x="18654" y="36530"/>
                    <a:pt x="10081" y="32693"/>
                  </a:cubicBezTo>
                  <a:cubicBezTo>
                    <a:pt x="1509" y="28855"/>
                    <a:pt x="-2376" y="18762"/>
                    <a:pt x="1509" y="10143"/>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870" name="Google Shape;3870;p44"/>
            <p:cNvGrpSpPr/>
            <p:nvPr/>
          </p:nvGrpSpPr>
          <p:grpSpPr>
            <a:xfrm>
              <a:off x="8870864" y="3652411"/>
              <a:ext cx="562439" cy="596473"/>
              <a:chOff x="8870864" y="3652411"/>
              <a:chExt cx="562439" cy="596473"/>
            </a:xfrm>
          </p:grpSpPr>
          <p:sp>
            <p:nvSpPr>
              <p:cNvPr id="3871" name="Google Shape;3871;p44"/>
              <p:cNvSpPr/>
              <p:nvPr/>
            </p:nvSpPr>
            <p:spPr>
              <a:xfrm>
                <a:off x="9347053" y="3818683"/>
                <a:ext cx="37308" cy="26123"/>
              </a:xfrm>
              <a:custGeom>
                <a:avLst/>
                <a:gdLst/>
                <a:ahLst/>
                <a:cxnLst/>
                <a:rect l="l" t="t" r="r" b="b"/>
                <a:pathLst>
                  <a:path w="37308" h="26123" extrusionOk="0">
                    <a:moveTo>
                      <a:pt x="33151" y="124"/>
                    </a:moveTo>
                    <a:cubicBezTo>
                      <a:pt x="31812" y="-157"/>
                      <a:pt x="30405" y="24"/>
                      <a:pt x="29200" y="814"/>
                    </a:cubicBezTo>
                    <a:cubicBezTo>
                      <a:pt x="27459" y="1939"/>
                      <a:pt x="25449" y="3045"/>
                      <a:pt x="23842" y="4397"/>
                    </a:cubicBezTo>
                    <a:cubicBezTo>
                      <a:pt x="20895" y="6896"/>
                      <a:pt x="18216" y="9876"/>
                      <a:pt x="15336" y="12508"/>
                    </a:cubicBezTo>
                    <a:cubicBezTo>
                      <a:pt x="10246" y="17122"/>
                      <a:pt x="5156" y="21609"/>
                      <a:pt x="0" y="26123"/>
                    </a:cubicBezTo>
                    <a:cubicBezTo>
                      <a:pt x="6228" y="23250"/>
                      <a:pt x="12457" y="20270"/>
                      <a:pt x="18685" y="17524"/>
                    </a:cubicBezTo>
                    <a:cubicBezTo>
                      <a:pt x="22302" y="15957"/>
                      <a:pt x="26119" y="14745"/>
                      <a:pt x="29601" y="13037"/>
                    </a:cubicBezTo>
                    <a:cubicBezTo>
                      <a:pt x="31477" y="12113"/>
                      <a:pt x="33218" y="10860"/>
                      <a:pt x="34960" y="9695"/>
                    </a:cubicBezTo>
                    <a:cubicBezTo>
                      <a:pt x="37370" y="8108"/>
                      <a:pt x="38040" y="4860"/>
                      <a:pt x="36433" y="2415"/>
                    </a:cubicBezTo>
                    <a:cubicBezTo>
                      <a:pt x="35629" y="1196"/>
                      <a:pt x="34490" y="399"/>
                      <a:pt x="33151" y="12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72" name="Google Shape;3872;p44"/>
              <p:cNvSpPr/>
              <p:nvPr/>
            </p:nvSpPr>
            <p:spPr>
              <a:xfrm>
                <a:off x="9344575" y="3878445"/>
                <a:ext cx="34195" cy="15317"/>
              </a:xfrm>
              <a:custGeom>
                <a:avLst/>
                <a:gdLst/>
                <a:ahLst/>
                <a:cxnLst/>
                <a:rect l="l" t="t" r="r" b="b"/>
                <a:pathLst>
                  <a:path w="34195" h="15317" extrusionOk="0">
                    <a:moveTo>
                      <a:pt x="31209" y="484"/>
                    </a:moveTo>
                    <a:cubicBezTo>
                      <a:pt x="30004" y="-106"/>
                      <a:pt x="28530" y="-153"/>
                      <a:pt x="27190" y="323"/>
                    </a:cubicBezTo>
                    <a:cubicBezTo>
                      <a:pt x="13595" y="7817"/>
                      <a:pt x="11050" y="9297"/>
                      <a:pt x="13662" y="7844"/>
                    </a:cubicBezTo>
                    <a:cubicBezTo>
                      <a:pt x="17613" y="5587"/>
                      <a:pt x="21565" y="3236"/>
                      <a:pt x="25449" y="832"/>
                    </a:cubicBezTo>
                    <a:cubicBezTo>
                      <a:pt x="25918" y="537"/>
                      <a:pt x="24377" y="1220"/>
                      <a:pt x="23842" y="1428"/>
                    </a:cubicBezTo>
                    <a:cubicBezTo>
                      <a:pt x="22436" y="1977"/>
                      <a:pt x="21230" y="2727"/>
                      <a:pt x="20025" y="3551"/>
                    </a:cubicBezTo>
                    <a:cubicBezTo>
                      <a:pt x="16743" y="5667"/>
                      <a:pt x="13395" y="7696"/>
                      <a:pt x="10046" y="9625"/>
                    </a:cubicBezTo>
                    <a:cubicBezTo>
                      <a:pt x="8639" y="10429"/>
                      <a:pt x="4420" y="12693"/>
                      <a:pt x="5827" y="11956"/>
                    </a:cubicBezTo>
                    <a:cubicBezTo>
                      <a:pt x="8438" y="10610"/>
                      <a:pt x="0" y="15318"/>
                      <a:pt x="0" y="15318"/>
                    </a:cubicBezTo>
                    <a:cubicBezTo>
                      <a:pt x="0" y="15318"/>
                      <a:pt x="19824" y="12110"/>
                      <a:pt x="15269" y="12786"/>
                    </a:cubicBezTo>
                    <a:cubicBezTo>
                      <a:pt x="13997" y="12987"/>
                      <a:pt x="12724" y="13315"/>
                      <a:pt x="11452" y="13530"/>
                    </a:cubicBezTo>
                    <a:cubicBezTo>
                      <a:pt x="15269" y="12967"/>
                      <a:pt x="19087" y="12465"/>
                      <a:pt x="22971" y="12123"/>
                    </a:cubicBezTo>
                    <a:cubicBezTo>
                      <a:pt x="24444" y="11989"/>
                      <a:pt x="25851" y="11795"/>
                      <a:pt x="27258" y="11360"/>
                    </a:cubicBezTo>
                    <a:cubicBezTo>
                      <a:pt x="27793" y="11199"/>
                      <a:pt x="29400" y="10851"/>
                      <a:pt x="28865" y="10911"/>
                    </a:cubicBezTo>
                    <a:cubicBezTo>
                      <a:pt x="24310" y="11420"/>
                      <a:pt x="28865" y="10891"/>
                      <a:pt x="30539" y="10261"/>
                    </a:cubicBezTo>
                    <a:cubicBezTo>
                      <a:pt x="33352" y="9311"/>
                      <a:pt x="34892" y="6323"/>
                      <a:pt x="33888" y="3571"/>
                    </a:cubicBezTo>
                    <a:cubicBezTo>
                      <a:pt x="33419" y="2198"/>
                      <a:pt x="32415" y="1073"/>
                      <a:pt x="31209" y="48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73" name="Google Shape;3873;p44"/>
              <p:cNvSpPr/>
              <p:nvPr/>
            </p:nvSpPr>
            <p:spPr>
              <a:xfrm>
                <a:off x="9310620" y="3921406"/>
                <a:ext cx="28877" cy="10856"/>
              </a:xfrm>
              <a:custGeom>
                <a:avLst/>
                <a:gdLst/>
                <a:ahLst/>
                <a:cxnLst/>
                <a:rect l="l" t="t" r="r" b="b"/>
                <a:pathLst>
                  <a:path w="28877" h="10856" extrusionOk="0">
                    <a:moveTo>
                      <a:pt x="27057" y="1329"/>
                    </a:moveTo>
                    <a:cubicBezTo>
                      <a:pt x="26052" y="431"/>
                      <a:pt x="24780" y="-77"/>
                      <a:pt x="23373" y="10"/>
                    </a:cubicBezTo>
                    <a:cubicBezTo>
                      <a:pt x="16275" y="2039"/>
                      <a:pt x="17480" y="1630"/>
                      <a:pt x="16275" y="1985"/>
                    </a:cubicBezTo>
                    <a:cubicBezTo>
                      <a:pt x="16743" y="1724"/>
                      <a:pt x="17480" y="1697"/>
                      <a:pt x="17480" y="1121"/>
                    </a:cubicBezTo>
                    <a:cubicBezTo>
                      <a:pt x="17346" y="-922"/>
                      <a:pt x="13596" y="2541"/>
                      <a:pt x="11653" y="3191"/>
                    </a:cubicBezTo>
                    <a:cubicBezTo>
                      <a:pt x="9711" y="3834"/>
                      <a:pt x="5693" y="2902"/>
                      <a:pt x="5827" y="4925"/>
                    </a:cubicBezTo>
                    <a:cubicBezTo>
                      <a:pt x="5961" y="6935"/>
                      <a:pt x="0" y="6660"/>
                      <a:pt x="0" y="6660"/>
                    </a:cubicBezTo>
                    <a:cubicBezTo>
                      <a:pt x="0" y="6660"/>
                      <a:pt x="2746" y="7162"/>
                      <a:pt x="6028" y="7691"/>
                    </a:cubicBezTo>
                    <a:cubicBezTo>
                      <a:pt x="6095" y="9714"/>
                      <a:pt x="10046" y="8461"/>
                      <a:pt x="12055" y="8863"/>
                    </a:cubicBezTo>
                    <a:cubicBezTo>
                      <a:pt x="14064" y="9272"/>
                      <a:pt x="18149" y="12178"/>
                      <a:pt x="18016" y="10136"/>
                    </a:cubicBezTo>
                    <a:cubicBezTo>
                      <a:pt x="17882" y="8066"/>
                      <a:pt x="17949" y="10169"/>
                      <a:pt x="23910" y="10544"/>
                    </a:cubicBezTo>
                    <a:cubicBezTo>
                      <a:pt x="26789" y="10370"/>
                      <a:pt x="29066" y="7838"/>
                      <a:pt x="28866" y="4932"/>
                    </a:cubicBezTo>
                    <a:cubicBezTo>
                      <a:pt x="28799" y="3479"/>
                      <a:pt x="28128" y="2219"/>
                      <a:pt x="27057" y="132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74" name="Google Shape;3874;p44"/>
              <p:cNvSpPr/>
              <p:nvPr/>
            </p:nvSpPr>
            <p:spPr>
              <a:xfrm>
                <a:off x="9364198" y="3997169"/>
                <a:ext cx="27866" cy="11161"/>
              </a:xfrm>
              <a:custGeom>
                <a:avLst/>
                <a:gdLst/>
                <a:ahLst/>
                <a:cxnLst/>
                <a:rect l="l" t="t" r="r" b="b"/>
                <a:pathLst>
                  <a:path w="27866" h="11161" extrusionOk="0">
                    <a:moveTo>
                      <a:pt x="23776" y="770"/>
                    </a:moveTo>
                    <a:cubicBezTo>
                      <a:pt x="11854" y="562"/>
                      <a:pt x="9644" y="516"/>
                      <a:pt x="11921" y="522"/>
                    </a:cubicBezTo>
                    <a:cubicBezTo>
                      <a:pt x="15471" y="529"/>
                      <a:pt x="18887" y="562"/>
                      <a:pt x="22369" y="402"/>
                    </a:cubicBezTo>
                    <a:cubicBezTo>
                      <a:pt x="22838" y="382"/>
                      <a:pt x="21632" y="194"/>
                      <a:pt x="21231" y="121"/>
                    </a:cubicBezTo>
                    <a:cubicBezTo>
                      <a:pt x="20092" y="-101"/>
                      <a:pt x="19020" y="34"/>
                      <a:pt x="17815" y="121"/>
                    </a:cubicBezTo>
                    <a:cubicBezTo>
                      <a:pt x="14868" y="348"/>
                      <a:pt x="11854" y="308"/>
                      <a:pt x="8841" y="321"/>
                    </a:cubicBezTo>
                    <a:cubicBezTo>
                      <a:pt x="7635" y="321"/>
                      <a:pt x="3818" y="315"/>
                      <a:pt x="5090" y="388"/>
                    </a:cubicBezTo>
                    <a:cubicBezTo>
                      <a:pt x="7367" y="516"/>
                      <a:pt x="0" y="321"/>
                      <a:pt x="0" y="321"/>
                    </a:cubicBezTo>
                    <a:cubicBezTo>
                      <a:pt x="0" y="321"/>
                      <a:pt x="1942" y="1273"/>
                      <a:pt x="4555" y="2605"/>
                    </a:cubicBezTo>
                    <a:cubicBezTo>
                      <a:pt x="4487" y="2565"/>
                      <a:pt x="4889" y="2753"/>
                      <a:pt x="4889" y="2739"/>
                    </a:cubicBezTo>
                    <a:cubicBezTo>
                      <a:pt x="4487" y="2585"/>
                      <a:pt x="6831" y="3891"/>
                      <a:pt x="7836" y="4427"/>
                    </a:cubicBezTo>
                    <a:cubicBezTo>
                      <a:pt x="10515" y="5820"/>
                      <a:pt x="13193" y="7180"/>
                      <a:pt x="15738" y="8767"/>
                    </a:cubicBezTo>
                    <a:cubicBezTo>
                      <a:pt x="16743" y="9389"/>
                      <a:pt x="17547" y="9965"/>
                      <a:pt x="18686" y="10314"/>
                    </a:cubicBezTo>
                    <a:cubicBezTo>
                      <a:pt x="19087" y="10441"/>
                      <a:pt x="20293" y="10856"/>
                      <a:pt x="19891" y="10642"/>
                    </a:cubicBezTo>
                    <a:cubicBezTo>
                      <a:pt x="16877" y="8867"/>
                      <a:pt x="19891" y="10702"/>
                      <a:pt x="21298" y="11010"/>
                    </a:cubicBezTo>
                    <a:cubicBezTo>
                      <a:pt x="24110" y="11707"/>
                      <a:pt x="26990" y="9932"/>
                      <a:pt x="27727" y="7099"/>
                    </a:cubicBezTo>
                    <a:cubicBezTo>
                      <a:pt x="28396" y="4273"/>
                      <a:pt x="26588" y="1467"/>
                      <a:pt x="23776" y="77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75" name="Google Shape;3875;p44"/>
              <p:cNvSpPr/>
              <p:nvPr/>
            </p:nvSpPr>
            <p:spPr>
              <a:xfrm>
                <a:off x="9406591" y="4038431"/>
                <a:ext cx="26712" cy="12942"/>
              </a:xfrm>
              <a:custGeom>
                <a:avLst/>
                <a:gdLst/>
                <a:ahLst/>
                <a:cxnLst/>
                <a:rect l="l" t="t" r="r" b="b"/>
                <a:pathLst>
                  <a:path w="26712" h="12942" extrusionOk="0">
                    <a:moveTo>
                      <a:pt x="23240" y="2672"/>
                    </a:moveTo>
                    <a:cubicBezTo>
                      <a:pt x="11654" y="1326"/>
                      <a:pt x="9376" y="1098"/>
                      <a:pt x="11587" y="1319"/>
                    </a:cubicBezTo>
                    <a:cubicBezTo>
                      <a:pt x="15003" y="1661"/>
                      <a:pt x="18485" y="2036"/>
                      <a:pt x="21900" y="2203"/>
                    </a:cubicBezTo>
                    <a:cubicBezTo>
                      <a:pt x="22369" y="2230"/>
                      <a:pt x="21097" y="1902"/>
                      <a:pt x="20695" y="1781"/>
                    </a:cubicBezTo>
                    <a:cubicBezTo>
                      <a:pt x="19556" y="1453"/>
                      <a:pt x="18619" y="1514"/>
                      <a:pt x="17414" y="1493"/>
                    </a:cubicBezTo>
                    <a:cubicBezTo>
                      <a:pt x="14533" y="1433"/>
                      <a:pt x="11520" y="1098"/>
                      <a:pt x="8640" y="824"/>
                    </a:cubicBezTo>
                    <a:cubicBezTo>
                      <a:pt x="7435" y="710"/>
                      <a:pt x="3818" y="315"/>
                      <a:pt x="5023" y="502"/>
                    </a:cubicBezTo>
                    <a:cubicBezTo>
                      <a:pt x="7234" y="844"/>
                      <a:pt x="0" y="0"/>
                      <a:pt x="0" y="0"/>
                    </a:cubicBezTo>
                    <a:cubicBezTo>
                      <a:pt x="0" y="0"/>
                      <a:pt x="1741" y="1118"/>
                      <a:pt x="4152" y="2686"/>
                    </a:cubicBezTo>
                    <a:cubicBezTo>
                      <a:pt x="3081" y="2070"/>
                      <a:pt x="6229" y="4072"/>
                      <a:pt x="7234" y="4755"/>
                    </a:cubicBezTo>
                    <a:cubicBezTo>
                      <a:pt x="9644" y="6396"/>
                      <a:pt x="12055" y="8124"/>
                      <a:pt x="14399" y="9939"/>
                    </a:cubicBezTo>
                    <a:cubicBezTo>
                      <a:pt x="15270" y="10655"/>
                      <a:pt x="16074" y="11325"/>
                      <a:pt x="17145" y="11780"/>
                    </a:cubicBezTo>
                    <a:cubicBezTo>
                      <a:pt x="17547" y="11941"/>
                      <a:pt x="18753" y="12457"/>
                      <a:pt x="18351" y="12202"/>
                    </a:cubicBezTo>
                    <a:cubicBezTo>
                      <a:pt x="15605" y="10153"/>
                      <a:pt x="18284" y="12196"/>
                      <a:pt x="19623" y="12631"/>
                    </a:cubicBezTo>
                    <a:cubicBezTo>
                      <a:pt x="22369" y="13609"/>
                      <a:pt x="25383" y="12209"/>
                      <a:pt x="26388" y="9470"/>
                    </a:cubicBezTo>
                    <a:cubicBezTo>
                      <a:pt x="27392" y="6724"/>
                      <a:pt x="25985" y="3657"/>
                      <a:pt x="23240" y="267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76" name="Google Shape;3876;p44"/>
              <p:cNvSpPr/>
              <p:nvPr/>
            </p:nvSpPr>
            <p:spPr>
              <a:xfrm>
                <a:off x="9362657" y="4049555"/>
                <a:ext cx="27091" cy="13815"/>
              </a:xfrm>
              <a:custGeom>
                <a:avLst/>
                <a:gdLst/>
                <a:ahLst/>
                <a:cxnLst/>
                <a:rect l="l" t="t" r="r" b="b"/>
                <a:pathLst>
                  <a:path w="27091" h="13815" extrusionOk="0">
                    <a:moveTo>
                      <a:pt x="23709" y="3710"/>
                    </a:moveTo>
                    <a:cubicBezTo>
                      <a:pt x="16542" y="2599"/>
                      <a:pt x="17882" y="2819"/>
                      <a:pt x="16609" y="2632"/>
                    </a:cubicBezTo>
                    <a:cubicBezTo>
                      <a:pt x="17145" y="2592"/>
                      <a:pt x="17815" y="2773"/>
                      <a:pt x="18082" y="2230"/>
                    </a:cubicBezTo>
                    <a:cubicBezTo>
                      <a:pt x="18819" y="341"/>
                      <a:pt x="13930" y="1815"/>
                      <a:pt x="11921" y="1587"/>
                    </a:cubicBezTo>
                    <a:cubicBezTo>
                      <a:pt x="9912" y="1366"/>
                      <a:pt x="6697" y="-1078"/>
                      <a:pt x="5961" y="797"/>
                    </a:cubicBezTo>
                    <a:cubicBezTo>
                      <a:pt x="5224" y="2652"/>
                      <a:pt x="0" y="0"/>
                      <a:pt x="0" y="0"/>
                    </a:cubicBezTo>
                    <a:cubicBezTo>
                      <a:pt x="0" y="0"/>
                      <a:pt x="2277" y="1547"/>
                      <a:pt x="4889" y="3375"/>
                    </a:cubicBezTo>
                    <a:cubicBezTo>
                      <a:pt x="4152" y="5244"/>
                      <a:pt x="8305" y="5686"/>
                      <a:pt x="9912" y="6884"/>
                    </a:cubicBezTo>
                    <a:cubicBezTo>
                      <a:pt x="11519" y="8097"/>
                      <a:pt x="13930" y="12537"/>
                      <a:pt x="14667" y="10648"/>
                    </a:cubicBezTo>
                    <a:cubicBezTo>
                      <a:pt x="15404" y="8740"/>
                      <a:pt x="14667" y="10602"/>
                      <a:pt x="19824" y="13435"/>
                    </a:cubicBezTo>
                    <a:cubicBezTo>
                      <a:pt x="22570" y="14499"/>
                      <a:pt x="25650" y="13267"/>
                      <a:pt x="26722" y="10555"/>
                    </a:cubicBezTo>
                    <a:cubicBezTo>
                      <a:pt x="27794" y="7842"/>
                      <a:pt x="26454" y="4775"/>
                      <a:pt x="23709" y="371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77" name="Google Shape;3877;p44"/>
              <p:cNvSpPr/>
              <p:nvPr/>
            </p:nvSpPr>
            <p:spPr>
              <a:xfrm>
                <a:off x="9290059" y="4040848"/>
                <a:ext cx="28154" cy="20587"/>
              </a:xfrm>
              <a:custGeom>
                <a:avLst/>
                <a:gdLst/>
                <a:ahLst/>
                <a:cxnLst/>
                <a:rect l="l" t="t" r="r" b="b"/>
                <a:pathLst>
                  <a:path w="28154" h="20587" extrusionOk="0">
                    <a:moveTo>
                      <a:pt x="22971" y="8995"/>
                    </a:moveTo>
                    <a:cubicBezTo>
                      <a:pt x="24110" y="9363"/>
                      <a:pt x="20761" y="8157"/>
                      <a:pt x="19690" y="7749"/>
                    </a:cubicBezTo>
                    <a:cubicBezTo>
                      <a:pt x="18551" y="7334"/>
                      <a:pt x="17480" y="7005"/>
                      <a:pt x="16341" y="6604"/>
                    </a:cubicBezTo>
                    <a:cubicBezTo>
                      <a:pt x="12992" y="5405"/>
                      <a:pt x="9711" y="3965"/>
                      <a:pt x="6429" y="2632"/>
                    </a:cubicBezTo>
                    <a:cubicBezTo>
                      <a:pt x="5357" y="2190"/>
                      <a:pt x="2210" y="871"/>
                      <a:pt x="3282" y="1340"/>
                    </a:cubicBezTo>
                    <a:cubicBezTo>
                      <a:pt x="6496" y="2733"/>
                      <a:pt x="0" y="0"/>
                      <a:pt x="0" y="0"/>
                    </a:cubicBezTo>
                    <a:cubicBezTo>
                      <a:pt x="0" y="0"/>
                      <a:pt x="12457" y="12410"/>
                      <a:pt x="9979" y="9839"/>
                    </a:cubicBezTo>
                    <a:cubicBezTo>
                      <a:pt x="8372" y="8157"/>
                      <a:pt x="6563" y="6610"/>
                      <a:pt x="4889" y="4996"/>
                    </a:cubicBezTo>
                    <a:cubicBezTo>
                      <a:pt x="5693" y="5827"/>
                      <a:pt x="6563" y="6677"/>
                      <a:pt x="7367" y="7514"/>
                    </a:cubicBezTo>
                    <a:cubicBezTo>
                      <a:pt x="9845" y="10053"/>
                      <a:pt x="12256" y="12732"/>
                      <a:pt x="14667" y="15324"/>
                    </a:cubicBezTo>
                    <a:cubicBezTo>
                      <a:pt x="15470" y="16188"/>
                      <a:pt x="17814" y="18692"/>
                      <a:pt x="17078" y="17801"/>
                    </a:cubicBezTo>
                    <a:cubicBezTo>
                      <a:pt x="14734" y="15109"/>
                      <a:pt x="17078" y="17768"/>
                      <a:pt x="19958" y="19683"/>
                    </a:cubicBezTo>
                    <a:cubicBezTo>
                      <a:pt x="22369" y="21304"/>
                      <a:pt x="25650" y="20695"/>
                      <a:pt x="27258" y="18270"/>
                    </a:cubicBezTo>
                    <a:cubicBezTo>
                      <a:pt x="28865" y="15846"/>
                      <a:pt x="28262" y="12584"/>
                      <a:pt x="25851" y="10970"/>
                    </a:cubicBezTo>
                    <a:cubicBezTo>
                      <a:pt x="12925" y="5505"/>
                      <a:pt x="9577" y="4240"/>
                      <a:pt x="12858" y="5512"/>
                    </a:cubicBezTo>
                    <a:cubicBezTo>
                      <a:pt x="16140" y="6798"/>
                      <a:pt x="19623" y="7876"/>
                      <a:pt x="22971" y="8995"/>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78" name="Google Shape;3878;p44"/>
              <p:cNvSpPr/>
              <p:nvPr/>
            </p:nvSpPr>
            <p:spPr>
              <a:xfrm>
                <a:off x="9349731" y="4125877"/>
                <a:ext cx="29715" cy="23280"/>
              </a:xfrm>
              <a:custGeom>
                <a:avLst/>
                <a:gdLst/>
                <a:ahLst/>
                <a:cxnLst/>
                <a:rect l="l" t="t" r="r" b="b"/>
                <a:pathLst>
                  <a:path w="29715" h="23280" extrusionOk="0">
                    <a:moveTo>
                      <a:pt x="0" y="0"/>
                    </a:moveTo>
                    <a:cubicBezTo>
                      <a:pt x="0" y="0"/>
                      <a:pt x="1407" y="1527"/>
                      <a:pt x="2545" y="2799"/>
                    </a:cubicBezTo>
                    <a:cubicBezTo>
                      <a:pt x="1674" y="1875"/>
                      <a:pt x="4353" y="4561"/>
                      <a:pt x="5224" y="5505"/>
                    </a:cubicBezTo>
                    <a:cubicBezTo>
                      <a:pt x="5358" y="5646"/>
                      <a:pt x="5492" y="5780"/>
                      <a:pt x="5626" y="5920"/>
                    </a:cubicBezTo>
                    <a:cubicBezTo>
                      <a:pt x="6363" y="6724"/>
                      <a:pt x="7167" y="7635"/>
                      <a:pt x="7903" y="8452"/>
                    </a:cubicBezTo>
                    <a:cubicBezTo>
                      <a:pt x="10515" y="11318"/>
                      <a:pt x="12993" y="14225"/>
                      <a:pt x="15605" y="17152"/>
                    </a:cubicBezTo>
                    <a:cubicBezTo>
                      <a:pt x="16409" y="18116"/>
                      <a:pt x="19088" y="20996"/>
                      <a:pt x="18284" y="19998"/>
                    </a:cubicBezTo>
                    <a:cubicBezTo>
                      <a:pt x="15805" y="16984"/>
                      <a:pt x="18217" y="19991"/>
                      <a:pt x="21231" y="22255"/>
                    </a:cubicBezTo>
                    <a:cubicBezTo>
                      <a:pt x="23575" y="23989"/>
                      <a:pt x="26923" y="23467"/>
                      <a:pt x="28664" y="21123"/>
                    </a:cubicBezTo>
                    <a:cubicBezTo>
                      <a:pt x="30406" y="18779"/>
                      <a:pt x="29937" y="15591"/>
                      <a:pt x="27593" y="13856"/>
                    </a:cubicBezTo>
                    <a:cubicBezTo>
                      <a:pt x="13797" y="6925"/>
                      <a:pt x="10247" y="5217"/>
                      <a:pt x="13730" y="6858"/>
                    </a:cubicBezTo>
                    <a:cubicBezTo>
                      <a:pt x="17279" y="8519"/>
                      <a:pt x="20895" y="10059"/>
                      <a:pt x="24512" y="11553"/>
                    </a:cubicBezTo>
                    <a:cubicBezTo>
                      <a:pt x="25718" y="12048"/>
                      <a:pt x="22235" y="10421"/>
                      <a:pt x="21030" y="9885"/>
                    </a:cubicBezTo>
                    <a:cubicBezTo>
                      <a:pt x="19892" y="9349"/>
                      <a:pt x="18619" y="8901"/>
                      <a:pt x="17414" y="8372"/>
                    </a:cubicBezTo>
                    <a:cubicBezTo>
                      <a:pt x="13864" y="6797"/>
                      <a:pt x="10381" y="5029"/>
                      <a:pt x="6898" y="3329"/>
                    </a:cubicBezTo>
                    <a:cubicBezTo>
                      <a:pt x="5760" y="2766"/>
                      <a:pt x="2278" y="1078"/>
                      <a:pt x="3416" y="1661"/>
                    </a:cubicBezTo>
                    <a:cubicBezTo>
                      <a:pt x="6898" y="3422"/>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79" name="Google Shape;3879;p44"/>
              <p:cNvSpPr/>
              <p:nvPr/>
            </p:nvSpPr>
            <p:spPr>
              <a:xfrm>
                <a:off x="9234136" y="4194685"/>
                <a:ext cx="20858" cy="27397"/>
              </a:xfrm>
              <a:custGeom>
                <a:avLst/>
                <a:gdLst/>
                <a:ahLst/>
                <a:cxnLst/>
                <a:rect l="l" t="t" r="r" b="b"/>
                <a:pathLst>
                  <a:path w="20858" h="27397" extrusionOk="0">
                    <a:moveTo>
                      <a:pt x="0" y="0"/>
                    </a:moveTo>
                    <a:cubicBezTo>
                      <a:pt x="0" y="0"/>
                      <a:pt x="6697" y="15256"/>
                      <a:pt x="5559" y="12423"/>
                    </a:cubicBezTo>
                    <a:cubicBezTo>
                      <a:pt x="4420" y="9651"/>
                      <a:pt x="3148" y="6938"/>
                      <a:pt x="2144" y="4112"/>
                    </a:cubicBezTo>
                    <a:cubicBezTo>
                      <a:pt x="1674" y="2672"/>
                      <a:pt x="3416" y="6851"/>
                      <a:pt x="4019" y="8238"/>
                    </a:cubicBezTo>
                    <a:cubicBezTo>
                      <a:pt x="5224" y="10769"/>
                      <a:pt x="6631" y="13950"/>
                      <a:pt x="7568" y="16589"/>
                    </a:cubicBezTo>
                    <a:cubicBezTo>
                      <a:pt x="8037" y="18016"/>
                      <a:pt x="9577" y="22289"/>
                      <a:pt x="8908" y="20929"/>
                    </a:cubicBezTo>
                    <a:cubicBezTo>
                      <a:pt x="7568" y="18176"/>
                      <a:pt x="8975" y="20976"/>
                      <a:pt x="11118" y="24847"/>
                    </a:cubicBezTo>
                    <a:cubicBezTo>
                      <a:pt x="12591" y="27352"/>
                      <a:pt x="15806" y="28135"/>
                      <a:pt x="18284" y="26642"/>
                    </a:cubicBezTo>
                    <a:cubicBezTo>
                      <a:pt x="20762" y="25148"/>
                      <a:pt x="21633" y="21893"/>
                      <a:pt x="20092" y="19395"/>
                    </a:cubicBezTo>
                    <a:cubicBezTo>
                      <a:pt x="10046" y="9684"/>
                      <a:pt x="7769" y="7574"/>
                      <a:pt x="10113" y="9651"/>
                    </a:cubicBezTo>
                    <a:cubicBezTo>
                      <a:pt x="12458" y="11760"/>
                      <a:pt x="14936" y="13776"/>
                      <a:pt x="17681" y="15484"/>
                    </a:cubicBezTo>
                    <a:cubicBezTo>
                      <a:pt x="19021" y="16355"/>
                      <a:pt x="15270" y="13327"/>
                      <a:pt x="14065" y="12249"/>
                    </a:cubicBezTo>
                    <a:cubicBezTo>
                      <a:pt x="11453" y="9892"/>
                      <a:pt x="9712" y="8271"/>
                      <a:pt x="7032" y="5954"/>
                    </a:cubicBezTo>
                    <a:cubicBezTo>
                      <a:pt x="5894" y="4936"/>
                      <a:pt x="2612" y="1801"/>
                      <a:pt x="3550" y="3000"/>
                    </a:cubicBezTo>
                    <a:cubicBezTo>
                      <a:pt x="5559" y="5425"/>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80" name="Google Shape;3880;p44"/>
              <p:cNvSpPr/>
              <p:nvPr/>
            </p:nvSpPr>
            <p:spPr>
              <a:xfrm>
                <a:off x="9144126" y="4141796"/>
                <a:ext cx="24846" cy="45999"/>
              </a:xfrm>
              <a:custGeom>
                <a:avLst/>
                <a:gdLst/>
                <a:ahLst/>
                <a:cxnLst/>
                <a:rect l="l" t="t" r="r" b="b"/>
                <a:pathLst>
                  <a:path w="24846" h="45999" extrusionOk="0">
                    <a:moveTo>
                      <a:pt x="0" y="0"/>
                    </a:moveTo>
                    <a:cubicBezTo>
                      <a:pt x="2612" y="7648"/>
                      <a:pt x="5157" y="15263"/>
                      <a:pt x="7635" y="22951"/>
                    </a:cubicBezTo>
                    <a:cubicBezTo>
                      <a:pt x="9041" y="27331"/>
                      <a:pt x="10180" y="31926"/>
                      <a:pt x="11720" y="36252"/>
                    </a:cubicBezTo>
                    <a:cubicBezTo>
                      <a:pt x="12591" y="38596"/>
                      <a:pt x="13796" y="40813"/>
                      <a:pt x="14868" y="43043"/>
                    </a:cubicBezTo>
                    <a:cubicBezTo>
                      <a:pt x="16141" y="45668"/>
                      <a:pt x="19221" y="46733"/>
                      <a:pt x="21900" y="45467"/>
                    </a:cubicBezTo>
                    <a:cubicBezTo>
                      <a:pt x="24512" y="44195"/>
                      <a:pt x="25583" y="41101"/>
                      <a:pt x="24311" y="38476"/>
                    </a:cubicBezTo>
                    <a:cubicBezTo>
                      <a:pt x="23239" y="36225"/>
                      <a:pt x="22302" y="33861"/>
                      <a:pt x="21030" y="31738"/>
                    </a:cubicBezTo>
                    <a:cubicBezTo>
                      <a:pt x="18552" y="27827"/>
                      <a:pt x="15671" y="24197"/>
                      <a:pt x="13126" y="20366"/>
                    </a:cubicBezTo>
                    <a:cubicBezTo>
                      <a:pt x="8640" y="13649"/>
                      <a:pt x="4353" y="6797"/>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81" name="Google Shape;3881;p44"/>
              <p:cNvSpPr/>
              <p:nvPr/>
            </p:nvSpPr>
            <p:spPr>
              <a:xfrm>
                <a:off x="9104454" y="4146323"/>
                <a:ext cx="11278" cy="39840"/>
              </a:xfrm>
              <a:custGeom>
                <a:avLst/>
                <a:gdLst/>
                <a:ahLst/>
                <a:cxnLst/>
                <a:rect l="l" t="t" r="r" b="b"/>
                <a:pathLst>
                  <a:path w="11278" h="39840" extrusionOk="0">
                    <a:moveTo>
                      <a:pt x="292" y="0"/>
                    </a:moveTo>
                    <a:cubicBezTo>
                      <a:pt x="359" y="6289"/>
                      <a:pt x="493" y="12584"/>
                      <a:pt x="426" y="18873"/>
                    </a:cubicBezTo>
                    <a:cubicBezTo>
                      <a:pt x="359" y="22456"/>
                      <a:pt x="-110" y="26113"/>
                      <a:pt x="24" y="29689"/>
                    </a:cubicBezTo>
                    <a:cubicBezTo>
                      <a:pt x="91" y="31618"/>
                      <a:pt x="493" y="33547"/>
                      <a:pt x="828" y="35442"/>
                    </a:cubicBezTo>
                    <a:cubicBezTo>
                      <a:pt x="1297" y="38315"/>
                      <a:pt x="3976" y="40244"/>
                      <a:pt x="6855" y="39768"/>
                    </a:cubicBezTo>
                    <a:cubicBezTo>
                      <a:pt x="9735" y="39293"/>
                      <a:pt x="11677" y="36621"/>
                      <a:pt x="11209" y="33748"/>
                    </a:cubicBezTo>
                    <a:cubicBezTo>
                      <a:pt x="10874" y="31852"/>
                      <a:pt x="10673" y="29856"/>
                      <a:pt x="10137" y="28008"/>
                    </a:cubicBezTo>
                    <a:cubicBezTo>
                      <a:pt x="9066" y="24592"/>
                      <a:pt x="7525" y="21277"/>
                      <a:pt x="6320" y="17902"/>
                    </a:cubicBezTo>
                    <a:cubicBezTo>
                      <a:pt x="4243" y="11975"/>
                      <a:pt x="2302" y="5967"/>
                      <a:pt x="292"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82" name="Google Shape;3882;p44"/>
              <p:cNvSpPr/>
              <p:nvPr/>
            </p:nvSpPr>
            <p:spPr>
              <a:xfrm>
                <a:off x="9131401" y="4198937"/>
                <a:ext cx="16448" cy="49947"/>
              </a:xfrm>
              <a:custGeom>
                <a:avLst/>
                <a:gdLst/>
                <a:ahLst/>
                <a:cxnLst/>
                <a:rect l="l" t="t" r="r" b="b"/>
                <a:pathLst>
                  <a:path w="16448" h="49947" extrusionOk="0">
                    <a:moveTo>
                      <a:pt x="0" y="0"/>
                    </a:moveTo>
                    <a:cubicBezTo>
                      <a:pt x="1072" y="8164"/>
                      <a:pt x="2077" y="16308"/>
                      <a:pt x="3014" y="24485"/>
                    </a:cubicBezTo>
                    <a:cubicBezTo>
                      <a:pt x="3483" y="29146"/>
                      <a:pt x="3684" y="33895"/>
                      <a:pt x="4353" y="38529"/>
                    </a:cubicBezTo>
                    <a:cubicBezTo>
                      <a:pt x="4689" y="41047"/>
                      <a:pt x="5425" y="43505"/>
                      <a:pt x="6028" y="45957"/>
                    </a:cubicBezTo>
                    <a:cubicBezTo>
                      <a:pt x="6764" y="48783"/>
                      <a:pt x="9712" y="50497"/>
                      <a:pt x="12524" y="49787"/>
                    </a:cubicBezTo>
                    <a:cubicBezTo>
                      <a:pt x="15337" y="49084"/>
                      <a:pt x="17011" y="46238"/>
                      <a:pt x="16275" y="43412"/>
                    </a:cubicBezTo>
                    <a:cubicBezTo>
                      <a:pt x="15671" y="40947"/>
                      <a:pt x="15203" y="38382"/>
                      <a:pt x="14332" y="35991"/>
                    </a:cubicBezTo>
                    <a:cubicBezTo>
                      <a:pt x="12725" y="31591"/>
                      <a:pt x="10715" y="27291"/>
                      <a:pt x="8974" y="22938"/>
                    </a:cubicBezTo>
                    <a:cubicBezTo>
                      <a:pt x="5894" y="15303"/>
                      <a:pt x="2947" y="7689"/>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83" name="Google Shape;3883;p44"/>
              <p:cNvSpPr/>
              <p:nvPr/>
            </p:nvSpPr>
            <p:spPr>
              <a:xfrm>
                <a:off x="8954490" y="4170454"/>
                <a:ext cx="24548" cy="40640"/>
              </a:xfrm>
              <a:custGeom>
                <a:avLst/>
                <a:gdLst/>
                <a:ahLst/>
                <a:cxnLst/>
                <a:rect l="l" t="t" r="r" b="b"/>
                <a:pathLst>
                  <a:path w="24548" h="40640" extrusionOk="0">
                    <a:moveTo>
                      <a:pt x="24548" y="0"/>
                    </a:moveTo>
                    <a:cubicBezTo>
                      <a:pt x="20262" y="5800"/>
                      <a:pt x="15975" y="11667"/>
                      <a:pt x="11623" y="17379"/>
                    </a:cubicBezTo>
                    <a:cubicBezTo>
                      <a:pt x="9078" y="20641"/>
                      <a:pt x="6265" y="23688"/>
                      <a:pt x="3921" y="27037"/>
                    </a:cubicBezTo>
                    <a:cubicBezTo>
                      <a:pt x="2648" y="28845"/>
                      <a:pt x="1644" y="30867"/>
                      <a:pt x="639" y="32816"/>
                    </a:cubicBezTo>
                    <a:cubicBezTo>
                      <a:pt x="-768" y="35375"/>
                      <a:pt x="237" y="38596"/>
                      <a:pt x="2782" y="39989"/>
                    </a:cubicBezTo>
                    <a:cubicBezTo>
                      <a:pt x="5327" y="41382"/>
                      <a:pt x="8541" y="40471"/>
                      <a:pt x="9948" y="37913"/>
                    </a:cubicBezTo>
                    <a:cubicBezTo>
                      <a:pt x="11019" y="35984"/>
                      <a:pt x="12158" y="34102"/>
                      <a:pt x="13029" y="32040"/>
                    </a:cubicBezTo>
                    <a:cubicBezTo>
                      <a:pt x="14569" y="28242"/>
                      <a:pt x="15574" y="24123"/>
                      <a:pt x="16980" y="20252"/>
                    </a:cubicBezTo>
                    <a:cubicBezTo>
                      <a:pt x="19391" y="13468"/>
                      <a:pt x="21936" y="6737"/>
                      <a:pt x="24548"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84" name="Google Shape;3884;p44"/>
              <p:cNvSpPr/>
              <p:nvPr/>
            </p:nvSpPr>
            <p:spPr>
              <a:xfrm>
                <a:off x="8955749" y="4114980"/>
                <a:ext cx="18467" cy="30453"/>
              </a:xfrm>
              <a:custGeom>
                <a:avLst/>
                <a:gdLst/>
                <a:ahLst/>
                <a:cxnLst/>
                <a:rect l="l" t="t" r="r" b="b"/>
                <a:pathLst>
                  <a:path w="18467" h="30453" extrusionOk="0">
                    <a:moveTo>
                      <a:pt x="18467" y="0"/>
                    </a:moveTo>
                    <a:cubicBezTo>
                      <a:pt x="18467" y="0"/>
                      <a:pt x="6613" y="14942"/>
                      <a:pt x="9626" y="11231"/>
                    </a:cubicBezTo>
                    <a:cubicBezTo>
                      <a:pt x="12038" y="8170"/>
                      <a:pt x="14449" y="5117"/>
                      <a:pt x="16927" y="2116"/>
                    </a:cubicBezTo>
                    <a:cubicBezTo>
                      <a:pt x="17529" y="1386"/>
                      <a:pt x="15922" y="3663"/>
                      <a:pt x="15320" y="4434"/>
                    </a:cubicBezTo>
                    <a:cubicBezTo>
                      <a:pt x="13846" y="6436"/>
                      <a:pt x="13042" y="7441"/>
                      <a:pt x="11502" y="9383"/>
                    </a:cubicBezTo>
                    <a:cubicBezTo>
                      <a:pt x="8957" y="12443"/>
                      <a:pt x="6144" y="15156"/>
                      <a:pt x="3465" y="18089"/>
                    </a:cubicBezTo>
                    <a:cubicBezTo>
                      <a:pt x="2662" y="19033"/>
                      <a:pt x="1992" y="20139"/>
                      <a:pt x="1389" y="21244"/>
                    </a:cubicBezTo>
                    <a:cubicBezTo>
                      <a:pt x="920" y="22007"/>
                      <a:pt x="1322" y="21565"/>
                      <a:pt x="920" y="22215"/>
                    </a:cubicBezTo>
                    <a:cubicBezTo>
                      <a:pt x="920" y="22295"/>
                      <a:pt x="652" y="22536"/>
                      <a:pt x="719" y="22463"/>
                    </a:cubicBezTo>
                    <a:cubicBezTo>
                      <a:pt x="-754" y="24981"/>
                      <a:pt x="117" y="28269"/>
                      <a:pt x="2595" y="29742"/>
                    </a:cubicBezTo>
                    <a:cubicBezTo>
                      <a:pt x="5140" y="31216"/>
                      <a:pt x="8287" y="30318"/>
                      <a:pt x="9760" y="27807"/>
                    </a:cubicBezTo>
                    <a:cubicBezTo>
                      <a:pt x="14114" y="13877"/>
                      <a:pt x="15320" y="10140"/>
                      <a:pt x="14114" y="13950"/>
                    </a:cubicBezTo>
                    <a:cubicBezTo>
                      <a:pt x="12641" y="18552"/>
                      <a:pt x="11301" y="23132"/>
                      <a:pt x="9894" y="27753"/>
                    </a:cubicBezTo>
                    <a:cubicBezTo>
                      <a:pt x="9827" y="27995"/>
                      <a:pt x="10096" y="27291"/>
                      <a:pt x="10230" y="27070"/>
                    </a:cubicBezTo>
                    <a:cubicBezTo>
                      <a:pt x="10364" y="26836"/>
                      <a:pt x="10899" y="26086"/>
                      <a:pt x="10966" y="25892"/>
                    </a:cubicBezTo>
                    <a:cubicBezTo>
                      <a:pt x="11770" y="24572"/>
                      <a:pt x="12238" y="23280"/>
                      <a:pt x="12574" y="21806"/>
                    </a:cubicBezTo>
                    <a:cubicBezTo>
                      <a:pt x="13712" y="17286"/>
                      <a:pt x="15118" y="12899"/>
                      <a:pt x="16324" y="8405"/>
                    </a:cubicBezTo>
                    <a:cubicBezTo>
                      <a:pt x="16659" y="7400"/>
                      <a:pt x="16860" y="6369"/>
                      <a:pt x="17128" y="5358"/>
                    </a:cubicBezTo>
                    <a:cubicBezTo>
                      <a:pt x="17395" y="4420"/>
                      <a:pt x="18266" y="1634"/>
                      <a:pt x="17932" y="2552"/>
                    </a:cubicBezTo>
                    <a:cubicBezTo>
                      <a:pt x="16592" y="6322"/>
                      <a:pt x="18467" y="0"/>
                      <a:pt x="18467"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85" name="Google Shape;3885;p44"/>
              <p:cNvSpPr/>
              <p:nvPr/>
            </p:nvSpPr>
            <p:spPr>
              <a:xfrm>
                <a:off x="8905748" y="4116366"/>
                <a:ext cx="19778" cy="20940"/>
              </a:xfrm>
              <a:custGeom>
                <a:avLst/>
                <a:gdLst/>
                <a:ahLst/>
                <a:cxnLst/>
                <a:rect l="l" t="t" r="r" b="b"/>
                <a:pathLst>
                  <a:path w="19778" h="20940" extrusionOk="0">
                    <a:moveTo>
                      <a:pt x="19779" y="0"/>
                    </a:moveTo>
                    <a:cubicBezTo>
                      <a:pt x="19779" y="0"/>
                      <a:pt x="9331" y="6965"/>
                      <a:pt x="12077" y="5211"/>
                    </a:cubicBezTo>
                    <a:cubicBezTo>
                      <a:pt x="14019" y="3938"/>
                      <a:pt x="16029" y="2592"/>
                      <a:pt x="18104" y="1460"/>
                    </a:cubicBezTo>
                    <a:cubicBezTo>
                      <a:pt x="18707" y="1119"/>
                      <a:pt x="16966" y="2371"/>
                      <a:pt x="16430" y="2827"/>
                    </a:cubicBezTo>
                    <a:cubicBezTo>
                      <a:pt x="15895" y="3242"/>
                      <a:pt x="15425" y="3730"/>
                      <a:pt x="14890" y="4132"/>
                    </a:cubicBezTo>
                    <a:cubicBezTo>
                      <a:pt x="12680" y="5901"/>
                      <a:pt x="10202" y="7595"/>
                      <a:pt x="7657" y="8840"/>
                    </a:cubicBezTo>
                    <a:cubicBezTo>
                      <a:pt x="6518" y="9390"/>
                      <a:pt x="5446" y="9832"/>
                      <a:pt x="4375" y="10421"/>
                    </a:cubicBezTo>
                    <a:cubicBezTo>
                      <a:pt x="1495" y="10944"/>
                      <a:pt x="-447" y="13716"/>
                      <a:pt x="89" y="16576"/>
                    </a:cubicBezTo>
                    <a:cubicBezTo>
                      <a:pt x="625" y="19442"/>
                      <a:pt x="3371" y="21378"/>
                      <a:pt x="6250" y="20855"/>
                    </a:cubicBezTo>
                    <a:cubicBezTo>
                      <a:pt x="13014" y="10415"/>
                      <a:pt x="14890" y="7588"/>
                      <a:pt x="13014" y="10428"/>
                    </a:cubicBezTo>
                    <a:cubicBezTo>
                      <a:pt x="10805" y="13783"/>
                      <a:pt x="8661" y="17199"/>
                      <a:pt x="6786" y="20735"/>
                    </a:cubicBezTo>
                    <a:cubicBezTo>
                      <a:pt x="6719" y="20788"/>
                      <a:pt x="7790" y="20434"/>
                      <a:pt x="8594" y="20032"/>
                    </a:cubicBezTo>
                    <a:cubicBezTo>
                      <a:pt x="9934" y="19375"/>
                      <a:pt x="10939" y="18545"/>
                      <a:pt x="11876" y="17406"/>
                    </a:cubicBezTo>
                    <a:cubicBezTo>
                      <a:pt x="14220" y="14506"/>
                      <a:pt x="16029" y="9416"/>
                      <a:pt x="17435" y="5981"/>
                    </a:cubicBezTo>
                    <a:cubicBezTo>
                      <a:pt x="17703" y="5365"/>
                      <a:pt x="17970" y="4702"/>
                      <a:pt x="18171" y="4086"/>
                    </a:cubicBezTo>
                    <a:cubicBezTo>
                      <a:pt x="18440" y="3416"/>
                      <a:pt x="19443" y="1541"/>
                      <a:pt x="18975" y="2090"/>
                    </a:cubicBezTo>
                    <a:cubicBezTo>
                      <a:pt x="16832" y="4708"/>
                      <a:pt x="19779" y="0"/>
                      <a:pt x="19779"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86" name="Google Shape;3886;p44"/>
              <p:cNvSpPr/>
              <p:nvPr/>
            </p:nvSpPr>
            <p:spPr>
              <a:xfrm>
                <a:off x="8872939" y="4059895"/>
                <a:ext cx="22315" cy="28500"/>
              </a:xfrm>
              <a:custGeom>
                <a:avLst/>
                <a:gdLst/>
                <a:ahLst/>
                <a:cxnLst/>
                <a:rect l="l" t="t" r="r" b="b"/>
                <a:pathLst>
                  <a:path w="22315" h="28500" extrusionOk="0">
                    <a:moveTo>
                      <a:pt x="22316" y="0"/>
                    </a:moveTo>
                    <a:cubicBezTo>
                      <a:pt x="22316" y="0"/>
                      <a:pt x="8185" y="13475"/>
                      <a:pt x="11667" y="10113"/>
                    </a:cubicBezTo>
                    <a:cubicBezTo>
                      <a:pt x="13944" y="7923"/>
                      <a:pt x="16222" y="5659"/>
                      <a:pt x="18499" y="3462"/>
                    </a:cubicBezTo>
                    <a:cubicBezTo>
                      <a:pt x="17561" y="4339"/>
                      <a:pt x="16088" y="5639"/>
                      <a:pt x="15150" y="6523"/>
                    </a:cubicBezTo>
                    <a:cubicBezTo>
                      <a:pt x="11936" y="9490"/>
                      <a:pt x="8720" y="12450"/>
                      <a:pt x="5305" y="15216"/>
                    </a:cubicBezTo>
                    <a:cubicBezTo>
                      <a:pt x="4099" y="16180"/>
                      <a:pt x="3162" y="17165"/>
                      <a:pt x="2224" y="18411"/>
                    </a:cubicBezTo>
                    <a:cubicBezTo>
                      <a:pt x="1957" y="18799"/>
                      <a:pt x="1756" y="19188"/>
                      <a:pt x="1487" y="19589"/>
                    </a:cubicBezTo>
                    <a:cubicBezTo>
                      <a:pt x="1353" y="19764"/>
                      <a:pt x="885" y="20232"/>
                      <a:pt x="1019" y="20085"/>
                    </a:cubicBezTo>
                    <a:cubicBezTo>
                      <a:pt x="4568" y="16736"/>
                      <a:pt x="1019" y="20152"/>
                      <a:pt x="952" y="20185"/>
                    </a:cubicBezTo>
                    <a:cubicBezTo>
                      <a:pt x="-722" y="22556"/>
                      <a:pt x="-120" y="25851"/>
                      <a:pt x="2224" y="27539"/>
                    </a:cubicBezTo>
                    <a:cubicBezTo>
                      <a:pt x="4635" y="29220"/>
                      <a:pt x="7917" y="28638"/>
                      <a:pt x="9591" y="26260"/>
                    </a:cubicBezTo>
                    <a:cubicBezTo>
                      <a:pt x="9525" y="26447"/>
                      <a:pt x="9926" y="25931"/>
                      <a:pt x="10060" y="25764"/>
                    </a:cubicBezTo>
                    <a:cubicBezTo>
                      <a:pt x="10127" y="25664"/>
                      <a:pt x="10127" y="25577"/>
                      <a:pt x="10194" y="25470"/>
                    </a:cubicBezTo>
                    <a:cubicBezTo>
                      <a:pt x="10529" y="25014"/>
                      <a:pt x="10931" y="24559"/>
                      <a:pt x="11265" y="24083"/>
                    </a:cubicBezTo>
                    <a:cubicBezTo>
                      <a:pt x="12270" y="22670"/>
                      <a:pt x="12806" y="21143"/>
                      <a:pt x="13409" y="19549"/>
                    </a:cubicBezTo>
                    <a:cubicBezTo>
                      <a:pt x="15083" y="15162"/>
                      <a:pt x="17092" y="10883"/>
                      <a:pt x="19101" y="6637"/>
                    </a:cubicBezTo>
                    <a:cubicBezTo>
                      <a:pt x="19436" y="5934"/>
                      <a:pt x="19838" y="5237"/>
                      <a:pt x="20106" y="4534"/>
                    </a:cubicBezTo>
                    <a:cubicBezTo>
                      <a:pt x="20507" y="3791"/>
                      <a:pt x="21512" y="1554"/>
                      <a:pt x="21111" y="2297"/>
                    </a:cubicBezTo>
                    <a:cubicBezTo>
                      <a:pt x="19436" y="5893"/>
                      <a:pt x="22316" y="0"/>
                      <a:pt x="22316"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87" name="Google Shape;3887;p44"/>
              <p:cNvSpPr/>
              <p:nvPr/>
            </p:nvSpPr>
            <p:spPr>
              <a:xfrm>
                <a:off x="8893780" y="3928877"/>
                <a:ext cx="29402" cy="10702"/>
              </a:xfrm>
              <a:custGeom>
                <a:avLst/>
                <a:gdLst/>
                <a:ahLst/>
                <a:cxnLst/>
                <a:rect l="l" t="t" r="r" b="b"/>
                <a:pathLst>
                  <a:path w="29402" h="10702" extrusionOk="0">
                    <a:moveTo>
                      <a:pt x="29402" y="5632"/>
                    </a:moveTo>
                    <a:cubicBezTo>
                      <a:pt x="29402" y="5632"/>
                      <a:pt x="27259" y="5076"/>
                      <a:pt x="24245" y="4373"/>
                    </a:cubicBezTo>
                    <a:cubicBezTo>
                      <a:pt x="25518" y="4621"/>
                      <a:pt x="21700" y="3804"/>
                      <a:pt x="20428" y="3489"/>
                    </a:cubicBezTo>
                    <a:cubicBezTo>
                      <a:pt x="17414" y="2726"/>
                      <a:pt x="14468" y="1882"/>
                      <a:pt x="11521" y="911"/>
                    </a:cubicBezTo>
                    <a:cubicBezTo>
                      <a:pt x="10382" y="529"/>
                      <a:pt x="9311" y="140"/>
                      <a:pt x="8038" y="60"/>
                    </a:cubicBezTo>
                    <a:cubicBezTo>
                      <a:pt x="7636" y="27"/>
                      <a:pt x="6363" y="-60"/>
                      <a:pt x="6766" y="67"/>
                    </a:cubicBezTo>
                    <a:cubicBezTo>
                      <a:pt x="10248" y="1105"/>
                      <a:pt x="6699" y="74"/>
                      <a:pt x="5225" y="80"/>
                    </a:cubicBezTo>
                    <a:cubicBezTo>
                      <a:pt x="2345" y="47"/>
                      <a:pt x="1" y="2418"/>
                      <a:pt x="1" y="5331"/>
                    </a:cubicBezTo>
                    <a:cubicBezTo>
                      <a:pt x="-66" y="8244"/>
                      <a:pt x="2278" y="10562"/>
                      <a:pt x="5225" y="10602"/>
                    </a:cubicBezTo>
                    <a:cubicBezTo>
                      <a:pt x="17347" y="8110"/>
                      <a:pt x="19625" y="7655"/>
                      <a:pt x="17280" y="8164"/>
                    </a:cubicBezTo>
                    <a:cubicBezTo>
                      <a:pt x="13731" y="8954"/>
                      <a:pt x="10114" y="9677"/>
                      <a:pt x="6632" y="10635"/>
                    </a:cubicBezTo>
                    <a:cubicBezTo>
                      <a:pt x="6163" y="10749"/>
                      <a:pt x="7569" y="10689"/>
                      <a:pt x="7971" y="10669"/>
                    </a:cubicBezTo>
                    <a:cubicBezTo>
                      <a:pt x="9244" y="10622"/>
                      <a:pt x="10248" y="10207"/>
                      <a:pt x="11386" y="9852"/>
                    </a:cubicBezTo>
                    <a:cubicBezTo>
                      <a:pt x="14401" y="8954"/>
                      <a:pt x="17347" y="8238"/>
                      <a:pt x="20361" y="7555"/>
                    </a:cubicBezTo>
                    <a:cubicBezTo>
                      <a:pt x="21633" y="7267"/>
                      <a:pt x="25518" y="6604"/>
                      <a:pt x="24245" y="6811"/>
                    </a:cubicBezTo>
                    <a:cubicBezTo>
                      <a:pt x="21902" y="7199"/>
                      <a:pt x="29402" y="5632"/>
                      <a:pt x="29402" y="563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88" name="Google Shape;3888;p44"/>
              <p:cNvSpPr/>
              <p:nvPr/>
            </p:nvSpPr>
            <p:spPr>
              <a:xfrm>
                <a:off x="8870864" y="3896657"/>
                <a:ext cx="31289" cy="11128"/>
              </a:xfrm>
              <a:custGeom>
                <a:avLst/>
                <a:gdLst/>
                <a:ahLst/>
                <a:cxnLst/>
                <a:rect l="l" t="t" r="r" b="b"/>
                <a:pathLst>
                  <a:path w="31289" h="11128" extrusionOk="0">
                    <a:moveTo>
                      <a:pt x="31289" y="7172"/>
                    </a:moveTo>
                    <a:cubicBezTo>
                      <a:pt x="31289" y="7172"/>
                      <a:pt x="28276" y="6247"/>
                      <a:pt x="24659" y="5256"/>
                    </a:cubicBezTo>
                    <a:cubicBezTo>
                      <a:pt x="24726" y="5176"/>
                      <a:pt x="24927" y="5350"/>
                      <a:pt x="24927" y="5250"/>
                    </a:cubicBezTo>
                    <a:cubicBezTo>
                      <a:pt x="25061" y="3026"/>
                      <a:pt x="20641" y="4098"/>
                      <a:pt x="18497" y="3421"/>
                    </a:cubicBezTo>
                    <a:cubicBezTo>
                      <a:pt x="16355" y="2745"/>
                      <a:pt x="12269" y="-979"/>
                      <a:pt x="12068" y="1265"/>
                    </a:cubicBezTo>
                    <a:cubicBezTo>
                      <a:pt x="11934" y="3522"/>
                      <a:pt x="12068" y="1198"/>
                      <a:pt x="5639" y="12"/>
                    </a:cubicBezTo>
                    <a:cubicBezTo>
                      <a:pt x="2759" y="-189"/>
                      <a:pt x="214" y="2082"/>
                      <a:pt x="13" y="4988"/>
                    </a:cubicBezTo>
                    <a:cubicBezTo>
                      <a:pt x="-187" y="7895"/>
                      <a:pt x="1955" y="10360"/>
                      <a:pt x="4903" y="10561"/>
                    </a:cubicBezTo>
                    <a:cubicBezTo>
                      <a:pt x="12872" y="9516"/>
                      <a:pt x="11399" y="9737"/>
                      <a:pt x="12805" y="9549"/>
                    </a:cubicBezTo>
                    <a:cubicBezTo>
                      <a:pt x="12269" y="9750"/>
                      <a:pt x="11466" y="9703"/>
                      <a:pt x="11466" y="10326"/>
                    </a:cubicBezTo>
                    <a:cubicBezTo>
                      <a:pt x="11265" y="12563"/>
                      <a:pt x="15885" y="9455"/>
                      <a:pt x="18096" y="9081"/>
                    </a:cubicBezTo>
                    <a:cubicBezTo>
                      <a:pt x="20239" y="8705"/>
                      <a:pt x="24592" y="10299"/>
                      <a:pt x="24726" y="8076"/>
                    </a:cubicBezTo>
                    <a:cubicBezTo>
                      <a:pt x="24860" y="5866"/>
                      <a:pt x="31289" y="7172"/>
                      <a:pt x="31289" y="717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89" name="Google Shape;3889;p44"/>
              <p:cNvSpPr/>
              <p:nvPr/>
            </p:nvSpPr>
            <p:spPr>
              <a:xfrm>
                <a:off x="8896685" y="3867271"/>
                <a:ext cx="24756" cy="13117"/>
              </a:xfrm>
              <a:custGeom>
                <a:avLst/>
                <a:gdLst/>
                <a:ahLst/>
                <a:cxnLst/>
                <a:rect l="l" t="t" r="r" b="b"/>
                <a:pathLst>
                  <a:path w="24756" h="13117" extrusionOk="0">
                    <a:moveTo>
                      <a:pt x="8415" y="775"/>
                    </a:moveTo>
                    <a:cubicBezTo>
                      <a:pt x="10827" y="2844"/>
                      <a:pt x="8482" y="842"/>
                      <a:pt x="7277" y="393"/>
                    </a:cubicBezTo>
                    <a:cubicBezTo>
                      <a:pt x="4598" y="-705"/>
                      <a:pt x="1450" y="574"/>
                      <a:pt x="379" y="3273"/>
                    </a:cubicBezTo>
                    <a:cubicBezTo>
                      <a:pt x="-693" y="5972"/>
                      <a:pt x="580" y="8979"/>
                      <a:pt x="3326" y="10077"/>
                    </a:cubicBezTo>
                    <a:cubicBezTo>
                      <a:pt x="14041" y="11578"/>
                      <a:pt x="16117" y="11865"/>
                      <a:pt x="14108" y="11618"/>
                    </a:cubicBezTo>
                    <a:cubicBezTo>
                      <a:pt x="10894" y="11229"/>
                      <a:pt x="7678" y="10821"/>
                      <a:pt x="4464" y="10600"/>
                    </a:cubicBezTo>
                    <a:cubicBezTo>
                      <a:pt x="4062" y="10573"/>
                      <a:pt x="5200" y="10955"/>
                      <a:pt x="5536" y="11075"/>
                    </a:cubicBezTo>
                    <a:cubicBezTo>
                      <a:pt x="5871" y="11189"/>
                      <a:pt x="6272" y="11263"/>
                      <a:pt x="6607" y="11316"/>
                    </a:cubicBezTo>
                    <a:cubicBezTo>
                      <a:pt x="6808" y="11356"/>
                      <a:pt x="8282" y="11370"/>
                      <a:pt x="8549" y="11376"/>
                    </a:cubicBezTo>
                    <a:cubicBezTo>
                      <a:pt x="11295" y="11477"/>
                      <a:pt x="14041" y="11805"/>
                      <a:pt x="16787" y="12120"/>
                    </a:cubicBezTo>
                    <a:cubicBezTo>
                      <a:pt x="17925" y="12254"/>
                      <a:pt x="21207" y="12756"/>
                      <a:pt x="20069" y="12549"/>
                    </a:cubicBezTo>
                    <a:cubicBezTo>
                      <a:pt x="18059" y="12180"/>
                      <a:pt x="24757" y="13118"/>
                      <a:pt x="24757" y="13118"/>
                    </a:cubicBezTo>
                    <a:cubicBezTo>
                      <a:pt x="24757" y="13118"/>
                      <a:pt x="23149" y="11979"/>
                      <a:pt x="20940" y="10365"/>
                    </a:cubicBezTo>
                    <a:cubicBezTo>
                      <a:pt x="20873" y="10299"/>
                      <a:pt x="20806" y="10198"/>
                      <a:pt x="20671" y="10138"/>
                    </a:cubicBezTo>
                    <a:cubicBezTo>
                      <a:pt x="20940" y="10272"/>
                      <a:pt x="19064" y="8852"/>
                      <a:pt x="18261" y="8236"/>
                    </a:cubicBezTo>
                    <a:cubicBezTo>
                      <a:pt x="16117" y="6575"/>
                      <a:pt x="13974" y="4887"/>
                      <a:pt x="11965" y="3058"/>
                    </a:cubicBezTo>
                    <a:cubicBezTo>
                      <a:pt x="11161" y="2342"/>
                      <a:pt x="10424" y="1726"/>
                      <a:pt x="9487" y="1250"/>
                    </a:cubicBezTo>
                    <a:cubicBezTo>
                      <a:pt x="9152" y="1090"/>
                      <a:pt x="8081" y="527"/>
                      <a:pt x="8415" y="775"/>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90" name="Google Shape;3890;p44"/>
              <p:cNvSpPr/>
              <p:nvPr/>
            </p:nvSpPr>
            <p:spPr>
              <a:xfrm>
                <a:off x="9000336" y="3884103"/>
                <a:ext cx="32882" cy="22987"/>
              </a:xfrm>
              <a:custGeom>
                <a:avLst/>
                <a:gdLst/>
                <a:ahLst/>
                <a:cxnLst/>
                <a:rect l="l" t="t" r="r" b="b"/>
                <a:pathLst>
                  <a:path w="32882" h="22987" extrusionOk="0">
                    <a:moveTo>
                      <a:pt x="8170" y="826"/>
                    </a:moveTo>
                    <a:cubicBezTo>
                      <a:pt x="5759" y="-741"/>
                      <a:pt x="2344" y="-11"/>
                      <a:pt x="804" y="2440"/>
                    </a:cubicBezTo>
                    <a:cubicBezTo>
                      <a:pt x="-737" y="4892"/>
                      <a:pt x="0" y="8160"/>
                      <a:pt x="2478" y="9727"/>
                    </a:cubicBezTo>
                    <a:cubicBezTo>
                      <a:pt x="17681" y="16351"/>
                      <a:pt x="21498" y="17851"/>
                      <a:pt x="17681" y="16290"/>
                    </a:cubicBezTo>
                    <a:cubicBezTo>
                      <a:pt x="13796" y="14710"/>
                      <a:pt x="9845" y="13377"/>
                      <a:pt x="5894" y="11971"/>
                    </a:cubicBezTo>
                    <a:cubicBezTo>
                      <a:pt x="4621" y="11502"/>
                      <a:pt x="8439" y="13062"/>
                      <a:pt x="9778" y="13571"/>
                    </a:cubicBezTo>
                    <a:cubicBezTo>
                      <a:pt x="11051" y="14080"/>
                      <a:pt x="12390" y="14482"/>
                      <a:pt x="13662" y="14978"/>
                    </a:cubicBezTo>
                    <a:cubicBezTo>
                      <a:pt x="17547" y="16464"/>
                      <a:pt x="21431" y="18065"/>
                      <a:pt x="25249" y="19686"/>
                    </a:cubicBezTo>
                    <a:cubicBezTo>
                      <a:pt x="26521" y="20228"/>
                      <a:pt x="30338" y="21849"/>
                      <a:pt x="29133" y="21286"/>
                    </a:cubicBezTo>
                    <a:cubicBezTo>
                      <a:pt x="25315" y="19605"/>
                      <a:pt x="32883" y="22987"/>
                      <a:pt x="32883" y="22987"/>
                    </a:cubicBezTo>
                    <a:cubicBezTo>
                      <a:pt x="32883" y="22987"/>
                      <a:pt x="31209" y="21467"/>
                      <a:pt x="29802" y="20208"/>
                    </a:cubicBezTo>
                    <a:cubicBezTo>
                      <a:pt x="28798" y="19290"/>
                      <a:pt x="27794" y="18333"/>
                      <a:pt x="26722" y="17422"/>
                    </a:cubicBezTo>
                    <a:cubicBezTo>
                      <a:pt x="25717" y="16491"/>
                      <a:pt x="24712" y="15486"/>
                      <a:pt x="23708" y="14542"/>
                    </a:cubicBezTo>
                    <a:cubicBezTo>
                      <a:pt x="20627" y="11702"/>
                      <a:pt x="17748" y="8749"/>
                      <a:pt x="14734" y="5849"/>
                    </a:cubicBezTo>
                    <a:cubicBezTo>
                      <a:pt x="13729" y="4892"/>
                      <a:pt x="10648" y="2078"/>
                      <a:pt x="11653" y="3070"/>
                    </a:cubicBezTo>
                    <a:cubicBezTo>
                      <a:pt x="14532" y="6070"/>
                      <a:pt x="11653" y="3043"/>
                      <a:pt x="8170" y="82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91" name="Google Shape;3891;p44"/>
              <p:cNvSpPr/>
              <p:nvPr/>
            </p:nvSpPr>
            <p:spPr>
              <a:xfrm>
                <a:off x="9030419" y="3879169"/>
                <a:ext cx="26306" cy="22509"/>
              </a:xfrm>
              <a:custGeom>
                <a:avLst/>
                <a:gdLst/>
                <a:ahLst/>
                <a:cxnLst/>
                <a:rect l="l" t="t" r="r" b="b"/>
                <a:pathLst>
                  <a:path w="26306" h="22509" extrusionOk="0">
                    <a:moveTo>
                      <a:pt x="8693" y="1192"/>
                    </a:moveTo>
                    <a:cubicBezTo>
                      <a:pt x="6416" y="-663"/>
                      <a:pt x="3068" y="-308"/>
                      <a:pt x="1192" y="1942"/>
                    </a:cubicBezTo>
                    <a:cubicBezTo>
                      <a:pt x="-615" y="4193"/>
                      <a:pt x="-348" y="7521"/>
                      <a:pt x="1863" y="9370"/>
                    </a:cubicBezTo>
                    <a:cubicBezTo>
                      <a:pt x="8961" y="13227"/>
                      <a:pt x="7622" y="12517"/>
                      <a:pt x="9028" y="13267"/>
                    </a:cubicBezTo>
                    <a:cubicBezTo>
                      <a:pt x="8560" y="13220"/>
                      <a:pt x="8023" y="12732"/>
                      <a:pt x="7689" y="13133"/>
                    </a:cubicBezTo>
                    <a:cubicBezTo>
                      <a:pt x="6215" y="14935"/>
                      <a:pt x="11908" y="15029"/>
                      <a:pt x="13984" y="16067"/>
                    </a:cubicBezTo>
                    <a:cubicBezTo>
                      <a:pt x="16061" y="17091"/>
                      <a:pt x="18672" y="21077"/>
                      <a:pt x="20146" y="19288"/>
                    </a:cubicBezTo>
                    <a:cubicBezTo>
                      <a:pt x="21619" y="17507"/>
                      <a:pt x="26307" y="22510"/>
                      <a:pt x="26307" y="22510"/>
                    </a:cubicBezTo>
                    <a:cubicBezTo>
                      <a:pt x="26307" y="22510"/>
                      <a:pt x="24298" y="20065"/>
                      <a:pt x="21887" y="17152"/>
                    </a:cubicBezTo>
                    <a:cubicBezTo>
                      <a:pt x="21887" y="17192"/>
                      <a:pt x="21820" y="17078"/>
                      <a:pt x="21820" y="17111"/>
                    </a:cubicBezTo>
                    <a:cubicBezTo>
                      <a:pt x="23092" y="15344"/>
                      <a:pt x="18940" y="13515"/>
                      <a:pt x="17534" y="11700"/>
                    </a:cubicBezTo>
                    <a:cubicBezTo>
                      <a:pt x="16128" y="9852"/>
                      <a:pt x="14855" y="4300"/>
                      <a:pt x="13382" y="6101"/>
                    </a:cubicBezTo>
                    <a:cubicBezTo>
                      <a:pt x="11908" y="7916"/>
                      <a:pt x="13449" y="6075"/>
                      <a:pt x="8693" y="119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92" name="Google Shape;3892;p44"/>
              <p:cNvSpPr/>
              <p:nvPr/>
            </p:nvSpPr>
            <p:spPr>
              <a:xfrm>
                <a:off x="8937505" y="3729727"/>
                <a:ext cx="29812" cy="22154"/>
              </a:xfrm>
              <a:custGeom>
                <a:avLst/>
                <a:gdLst/>
                <a:ahLst/>
                <a:cxnLst/>
                <a:rect l="l" t="t" r="r" b="b"/>
                <a:pathLst>
                  <a:path w="29812" h="22154" extrusionOk="0">
                    <a:moveTo>
                      <a:pt x="8315" y="958"/>
                    </a:moveTo>
                    <a:cubicBezTo>
                      <a:pt x="5904" y="-696"/>
                      <a:pt x="2555" y="-167"/>
                      <a:pt x="948" y="2230"/>
                    </a:cubicBezTo>
                    <a:cubicBezTo>
                      <a:pt x="-726" y="4634"/>
                      <a:pt x="-124" y="7977"/>
                      <a:pt x="2287" y="9631"/>
                    </a:cubicBezTo>
                    <a:cubicBezTo>
                      <a:pt x="16017" y="15906"/>
                      <a:pt x="18629" y="17031"/>
                      <a:pt x="16017" y="15873"/>
                    </a:cubicBezTo>
                    <a:cubicBezTo>
                      <a:pt x="11932" y="14078"/>
                      <a:pt x="7846" y="12256"/>
                      <a:pt x="3760" y="10622"/>
                    </a:cubicBezTo>
                    <a:cubicBezTo>
                      <a:pt x="3225" y="10421"/>
                      <a:pt x="4564" y="11278"/>
                      <a:pt x="5033" y="11566"/>
                    </a:cubicBezTo>
                    <a:cubicBezTo>
                      <a:pt x="6305" y="12350"/>
                      <a:pt x="7712" y="12845"/>
                      <a:pt x="9052" y="13354"/>
                    </a:cubicBezTo>
                    <a:cubicBezTo>
                      <a:pt x="12601" y="14660"/>
                      <a:pt x="16084" y="16073"/>
                      <a:pt x="19566" y="17581"/>
                    </a:cubicBezTo>
                    <a:cubicBezTo>
                      <a:pt x="21040" y="18210"/>
                      <a:pt x="25259" y="20199"/>
                      <a:pt x="23852" y="19503"/>
                    </a:cubicBezTo>
                    <a:cubicBezTo>
                      <a:pt x="21307" y="18230"/>
                      <a:pt x="29813" y="22155"/>
                      <a:pt x="29813" y="22155"/>
                    </a:cubicBezTo>
                    <a:cubicBezTo>
                      <a:pt x="29813" y="22155"/>
                      <a:pt x="27870" y="20186"/>
                      <a:pt x="25192" y="17527"/>
                    </a:cubicBezTo>
                    <a:cubicBezTo>
                      <a:pt x="26330" y="18605"/>
                      <a:pt x="22982" y="15310"/>
                      <a:pt x="21911" y="14185"/>
                    </a:cubicBezTo>
                    <a:cubicBezTo>
                      <a:pt x="19232" y="11486"/>
                      <a:pt x="16620" y="8767"/>
                      <a:pt x="14142" y="5914"/>
                    </a:cubicBezTo>
                    <a:cubicBezTo>
                      <a:pt x="13204" y="4809"/>
                      <a:pt x="12199" y="3784"/>
                      <a:pt x="11061" y="2893"/>
                    </a:cubicBezTo>
                    <a:cubicBezTo>
                      <a:pt x="10592" y="2565"/>
                      <a:pt x="9320" y="1547"/>
                      <a:pt x="9721" y="1949"/>
                    </a:cubicBezTo>
                    <a:cubicBezTo>
                      <a:pt x="12735" y="5237"/>
                      <a:pt x="9788" y="1956"/>
                      <a:pt x="8315" y="958"/>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93" name="Google Shape;3893;p44"/>
              <p:cNvSpPr/>
              <p:nvPr/>
            </p:nvSpPr>
            <p:spPr>
              <a:xfrm>
                <a:off x="8975694" y="3743933"/>
                <a:ext cx="28324" cy="24001"/>
              </a:xfrm>
              <a:custGeom>
                <a:avLst/>
                <a:gdLst/>
                <a:ahLst/>
                <a:cxnLst/>
                <a:rect l="l" t="t" r="r" b="b"/>
                <a:pathLst>
                  <a:path w="28324" h="24001" extrusionOk="0">
                    <a:moveTo>
                      <a:pt x="5822" y="26"/>
                    </a:moveTo>
                    <a:cubicBezTo>
                      <a:pt x="4483" y="-115"/>
                      <a:pt x="3143" y="327"/>
                      <a:pt x="2005" y="1245"/>
                    </a:cubicBezTo>
                    <a:cubicBezTo>
                      <a:pt x="-273" y="3073"/>
                      <a:pt x="-674" y="6321"/>
                      <a:pt x="1134" y="8591"/>
                    </a:cubicBezTo>
                    <a:cubicBezTo>
                      <a:pt x="14863" y="16347"/>
                      <a:pt x="19484" y="18811"/>
                      <a:pt x="14863" y="16360"/>
                    </a:cubicBezTo>
                    <a:cubicBezTo>
                      <a:pt x="10778" y="14197"/>
                      <a:pt x="6759" y="12000"/>
                      <a:pt x="2540" y="10252"/>
                    </a:cubicBezTo>
                    <a:cubicBezTo>
                      <a:pt x="1871" y="9978"/>
                      <a:pt x="3344" y="11418"/>
                      <a:pt x="3880" y="11913"/>
                    </a:cubicBezTo>
                    <a:cubicBezTo>
                      <a:pt x="4415" y="12395"/>
                      <a:pt x="5085" y="12764"/>
                      <a:pt x="5621" y="13172"/>
                    </a:cubicBezTo>
                    <a:cubicBezTo>
                      <a:pt x="6491" y="13755"/>
                      <a:pt x="8233" y="14893"/>
                      <a:pt x="9103" y="15416"/>
                    </a:cubicBezTo>
                    <a:cubicBezTo>
                      <a:pt x="13323" y="17941"/>
                      <a:pt x="17743" y="20184"/>
                      <a:pt x="22297" y="22012"/>
                    </a:cubicBezTo>
                    <a:cubicBezTo>
                      <a:pt x="23771" y="22622"/>
                      <a:pt x="25311" y="23098"/>
                      <a:pt x="26851" y="23587"/>
                    </a:cubicBezTo>
                    <a:cubicBezTo>
                      <a:pt x="27186" y="23700"/>
                      <a:pt x="27588" y="23861"/>
                      <a:pt x="27990" y="23968"/>
                    </a:cubicBezTo>
                    <a:cubicBezTo>
                      <a:pt x="28057" y="24002"/>
                      <a:pt x="28124" y="23962"/>
                      <a:pt x="28324" y="24002"/>
                    </a:cubicBezTo>
                    <a:cubicBezTo>
                      <a:pt x="28057" y="23881"/>
                      <a:pt x="28324" y="23901"/>
                      <a:pt x="28124" y="23814"/>
                    </a:cubicBezTo>
                    <a:cubicBezTo>
                      <a:pt x="27990" y="23694"/>
                      <a:pt x="27789" y="23580"/>
                      <a:pt x="27588" y="23459"/>
                    </a:cubicBezTo>
                    <a:cubicBezTo>
                      <a:pt x="27253" y="23171"/>
                      <a:pt x="26918" y="22944"/>
                      <a:pt x="26583" y="22642"/>
                    </a:cubicBezTo>
                    <a:cubicBezTo>
                      <a:pt x="25512" y="21792"/>
                      <a:pt x="24507" y="20914"/>
                      <a:pt x="23503" y="20003"/>
                    </a:cubicBezTo>
                    <a:cubicBezTo>
                      <a:pt x="20154" y="16909"/>
                      <a:pt x="17006" y="13393"/>
                      <a:pt x="14528" y="9542"/>
                    </a:cubicBezTo>
                    <a:cubicBezTo>
                      <a:pt x="13524" y="8015"/>
                      <a:pt x="12854" y="6401"/>
                      <a:pt x="11782" y="4928"/>
                    </a:cubicBezTo>
                    <a:cubicBezTo>
                      <a:pt x="11447" y="4432"/>
                      <a:pt x="10175" y="2992"/>
                      <a:pt x="10577" y="3448"/>
                    </a:cubicBezTo>
                    <a:cubicBezTo>
                      <a:pt x="13390" y="6629"/>
                      <a:pt x="10643" y="3468"/>
                      <a:pt x="9371" y="1974"/>
                    </a:cubicBezTo>
                    <a:cubicBezTo>
                      <a:pt x="8434" y="843"/>
                      <a:pt x="7162" y="166"/>
                      <a:pt x="5822" y="2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94" name="Google Shape;3894;p44"/>
              <p:cNvSpPr/>
              <p:nvPr/>
            </p:nvSpPr>
            <p:spPr>
              <a:xfrm>
                <a:off x="9046237" y="3739202"/>
                <a:ext cx="13516" cy="30674"/>
              </a:xfrm>
              <a:custGeom>
                <a:avLst/>
                <a:gdLst/>
                <a:ahLst/>
                <a:cxnLst/>
                <a:rect l="l" t="t" r="r" b="b"/>
                <a:pathLst>
                  <a:path w="13516" h="30674" extrusionOk="0">
                    <a:moveTo>
                      <a:pt x="7744" y="564"/>
                    </a:moveTo>
                    <a:cubicBezTo>
                      <a:pt x="6538" y="-52"/>
                      <a:pt x="5065" y="-180"/>
                      <a:pt x="3725" y="262"/>
                    </a:cubicBezTo>
                    <a:cubicBezTo>
                      <a:pt x="913" y="1146"/>
                      <a:pt x="-628" y="4133"/>
                      <a:pt x="243" y="6913"/>
                    </a:cubicBezTo>
                    <a:cubicBezTo>
                      <a:pt x="4194" y="14059"/>
                      <a:pt x="3458" y="12780"/>
                      <a:pt x="4194" y="14052"/>
                    </a:cubicBezTo>
                    <a:cubicBezTo>
                      <a:pt x="3792" y="13670"/>
                      <a:pt x="3592" y="12873"/>
                      <a:pt x="2988" y="13054"/>
                    </a:cubicBezTo>
                    <a:cubicBezTo>
                      <a:pt x="846" y="13750"/>
                      <a:pt x="5399" y="16912"/>
                      <a:pt x="6605" y="18874"/>
                    </a:cubicBezTo>
                    <a:cubicBezTo>
                      <a:pt x="7744" y="20823"/>
                      <a:pt x="7877" y="25438"/>
                      <a:pt x="10088" y="24748"/>
                    </a:cubicBezTo>
                    <a:cubicBezTo>
                      <a:pt x="12231" y="24064"/>
                      <a:pt x="13369" y="30675"/>
                      <a:pt x="13369" y="30675"/>
                    </a:cubicBezTo>
                    <a:cubicBezTo>
                      <a:pt x="13369" y="30675"/>
                      <a:pt x="13034" y="27580"/>
                      <a:pt x="12633" y="23917"/>
                    </a:cubicBezTo>
                    <a:cubicBezTo>
                      <a:pt x="14843" y="23227"/>
                      <a:pt x="12231" y="19376"/>
                      <a:pt x="12096" y="17106"/>
                    </a:cubicBezTo>
                    <a:cubicBezTo>
                      <a:pt x="11896" y="14822"/>
                      <a:pt x="13905" y="9592"/>
                      <a:pt x="11695" y="10288"/>
                    </a:cubicBezTo>
                    <a:cubicBezTo>
                      <a:pt x="9551" y="10985"/>
                      <a:pt x="11628" y="10275"/>
                      <a:pt x="10356" y="3705"/>
                    </a:cubicBezTo>
                    <a:cubicBezTo>
                      <a:pt x="9887" y="2318"/>
                      <a:pt x="8949" y="1186"/>
                      <a:pt x="7744" y="56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95" name="Google Shape;3895;p44"/>
              <p:cNvSpPr/>
              <p:nvPr/>
            </p:nvSpPr>
            <p:spPr>
              <a:xfrm>
                <a:off x="9150488" y="3840780"/>
                <a:ext cx="24895" cy="37197"/>
              </a:xfrm>
              <a:custGeom>
                <a:avLst/>
                <a:gdLst/>
                <a:ahLst/>
                <a:cxnLst/>
                <a:rect l="l" t="t" r="r" b="b"/>
                <a:pathLst>
                  <a:path w="24895" h="37197" extrusionOk="0">
                    <a:moveTo>
                      <a:pt x="22369" y="764"/>
                    </a:moveTo>
                    <a:cubicBezTo>
                      <a:pt x="19892" y="-763"/>
                      <a:pt x="16610" y="81"/>
                      <a:pt x="15136" y="2559"/>
                    </a:cubicBezTo>
                    <a:cubicBezTo>
                      <a:pt x="13998" y="4294"/>
                      <a:pt x="12725" y="6028"/>
                      <a:pt x="11921" y="7910"/>
                    </a:cubicBezTo>
                    <a:cubicBezTo>
                      <a:pt x="10314" y="11380"/>
                      <a:pt x="9242" y="15150"/>
                      <a:pt x="7769" y="18699"/>
                    </a:cubicBezTo>
                    <a:cubicBezTo>
                      <a:pt x="5224" y="24915"/>
                      <a:pt x="2612" y="31029"/>
                      <a:pt x="0" y="37197"/>
                    </a:cubicBezTo>
                    <a:cubicBezTo>
                      <a:pt x="4286" y="32060"/>
                      <a:pt x="8506" y="26870"/>
                      <a:pt x="12926" y="21820"/>
                    </a:cubicBezTo>
                    <a:cubicBezTo>
                      <a:pt x="15471" y="18941"/>
                      <a:pt x="18284" y="16336"/>
                      <a:pt x="20695" y="13355"/>
                    </a:cubicBezTo>
                    <a:cubicBezTo>
                      <a:pt x="21967" y="11748"/>
                      <a:pt x="23039" y="9859"/>
                      <a:pt x="24111" y="8098"/>
                    </a:cubicBezTo>
                    <a:cubicBezTo>
                      <a:pt x="25651" y="5613"/>
                      <a:pt x="24847" y="2291"/>
                      <a:pt x="22369" y="76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96" name="Google Shape;3896;p44"/>
              <p:cNvSpPr/>
              <p:nvPr/>
            </p:nvSpPr>
            <p:spPr>
              <a:xfrm>
                <a:off x="9128647" y="3652411"/>
                <a:ext cx="10858" cy="27414"/>
              </a:xfrm>
              <a:custGeom>
                <a:avLst/>
                <a:gdLst/>
                <a:ahLst/>
                <a:cxnLst/>
                <a:rect l="l" t="t" r="r" b="b"/>
                <a:pathLst>
                  <a:path w="10858" h="27414" extrusionOk="0">
                    <a:moveTo>
                      <a:pt x="6370" y="63"/>
                    </a:moveTo>
                    <a:cubicBezTo>
                      <a:pt x="3490" y="-385"/>
                      <a:pt x="745" y="1610"/>
                      <a:pt x="275" y="4483"/>
                    </a:cubicBezTo>
                    <a:cubicBezTo>
                      <a:pt x="342" y="4718"/>
                      <a:pt x="275" y="4497"/>
                      <a:pt x="342" y="4725"/>
                    </a:cubicBezTo>
                    <a:cubicBezTo>
                      <a:pt x="275" y="4765"/>
                      <a:pt x="275" y="5026"/>
                      <a:pt x="208" y="5160"/>
                    </a:cubicBezTo>
                    <a:cubicBezTo>
                      <a:pt x="208" y="5421"/>
                      <a:pt x="141" y="5662"/>
                      <a:pt x="141" y="5923"/>
                    </a:cubicBezTo>
                    <a:cubicBezTo>
                      <a:pt x="74" y="6278"/>
                      <a:pt x="7" y="6673"/>
                      <a:pt x="7" y="7035"/>
                    </a:cubicBezTo>
                    <a:cubicBezTo>
                      <a:pt x="-59" y="8495"/>
                      <a:pt x="342" y="9714"/>
                      <a:pt x="745" y="11107"/>
                    </a:cubicBezTo>
                    <a:cubicBezTo>
                      <a:pt x="1749" y="14690"/>
                      <a:pt x="2619" y="18246"/>
                      <a:pt x="3557" y="21836"/>
                    </a:cubicBezTo>
                    <a:cubicBezTo>
                      <a:pt x="3691" y="22419"/>
                      <a:pt x="3892" y="23008"/>
                      <a:pt x="4026" y="23584"/>
                    </a:cubicBezTo>
                    <a:cubicBezTo>
                      <a:pt x="4227" y="24193"/>
                      <a:pt x="4629" y="26048"/>
                      <a:pt x="4495" y="25426"/>
                    </a:cubicBezTo>
                    <a:cubicBezTo>
                      <a:pt x="3959" y="22244"/>
                      <a:pt x="5030" y="27415"/>
                      <a:pt x="5030" y="27415"/>
                    </a:cubicBezTo>
                    <a:cubicBezTo>
                      <a:pt x="5030" y="27415"/>
                      <a:pt x="8915" y="13250"/>
                      <a:pt x="7910" y="16773"/>
                    </a:cubicBezTo>
                    <a:cubicBezTo>
                      <a:pt x="7241" y="19076"/>
                      <a:pt x="6571" y="21307"/>
                      <a:pt x="5901" y="23597"/>
                    </a:cubicBezTo>
                    <a:cubicBezTo>
                      <a:pt x="6102" y="22646"/>
                      <a:pt x="6504" y="21173"/>
                      <a:pt x="6704" y="20222"/>
                    </a:cubicBezTo>
                    <a:cubicBezTo>
                      <a:pt x="7575" y="16960"/>
                      <a:pt x="8513" y="13826"/>
                      <a:pt x="9786" y="10718"/>
                    </a:cubicBezTo>
                    <a:cubicBezTo>
                      <a:pt x="10321" y="9459"/>
                      <a:pt x="10589" y="8381"/>
                      <a:pt x="10723" y="7041"/>
                    </a:cubicBezTo>
                    <a:cubicBezTo>
                      <a:pt x="10791" y="6841"/>
                      <a:pt x="10723" y="6673"/>
                      <a:pt x="10791" y="6472"/>
                    </a:cubicBezTo>
                    <a:cubicBezTo>
                      <a:pt x="10791" y="6365"/>
                      <a:pt x="10791" y="6030"/>
                      <a:pt x="10791" y="6131"/>
                    </a:cubicBezTo>
                    <a:cubicBezTo>
                      <a:pt x="11259" y="3257"/>
                      <a:pt x="9249" y="518"/>
                      <a:pt x="6370" y="6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97" name="Google Shape;3897;p44"/>
              <p:cNvSpPr/>
              <p:nvPr/>
            </p:nvSpPr>
            <p:spPr>
              <a:xfrm>
                <a:off x="9164563" y="3687742"/>
                <a:ext cx="10941" cy="49840"/>
              </a:xfrm>
              <a:custGeom>
                <a:avLst/>
                <a:gdLst/>
                <a:ahLst/>
                <a:cxnLst/>
                <a:rect l="l" t="t" r="r" b="b"/>
                <a:pathLst>
                  <a:path w="10941" h="49840" extrusionOk="0">
                    <a:moveTo>
                      <a:pt x="6284" y="33"/>
                    </a:moveTo>
                    <a:cubicBezTo>
                      <a:pt x="3338" y="-289"/>
                      <a:pt x="726" y="1788"/>
                      <a:pt x="458" y="4681"/>
                    </a:cubicBezTo>
                    <a:cubicBezTo>
                      <a:pt x="-413" y="12269"/>
                      <a:pt x="190" y="19629"/>
                      <a:pt x="391" y="27244"/>
                    </a:cubicBezTo>
                    <a:cubicBezTo>
                      <a:pt x="592" y="34785"/>
                      <a:pt x="592" y="42293"/>
                      <a:pt x="726" y="49840"/>
                    </a:cubicBezTo>
                    <a:cubicBezTo>
                      <a:pt x="2467" y="42494"/>
                      <a:pt x="4142" y="35180"/>
                      <a:pt x="5949" y="27860"/>
                    </a:cubicBezTo>
                    <a:cubicBezTo>
                      <a:pt x="7825" y="20480"/>
                      <a:pt x="10035" y="13441"/>
                      <a:pt x="10906" y="5853"/>
                    </a:cubicBezTo>
                    <a:cubicBezTo>
                      <a:pt x="11240" y="2960"/>
                      <a:pt x="9164" y="354"/>
                      <a:pt x="6284" y="3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98" name="Google Shape;3898;p44"/>
              <p:cNvSpPr/>
              <p:nvPr/>
            </p:nvSpPr>
            <p:spPr>
              <a:xfrm>
                <a:off x="9129458" y="3723382"/>
                <a:ext cx="12311" cy="35250"/>
              </a:xfrm>
              <a:custGeom>
                <a:avLst/>
                <a:gdLst/>
                <a:ahLst/>
                <a:cxnLst/>
                <a:rect l="l" t="t" r="r" b="b"/>
                <a:pathLst>
                  <a:path w="12311" h="35250" extrusionOk="0">
                    <a:moveTo>
                      <a:pt x="8305" y="143"/>
                    </a:moveTo>
                    <a:cubicBezTo>
                      <a:pt x="5492" y="-526"/>
                      <a:pt x="2545" y="1215"/>
                      <a:pt x="1875" y="4054"/>
                    </a:cubicBezTo>
                    <a:cubicBezTo>
                      <a:pt x="938" y="19666"/>
                      <a:pt x="804" y="22639"/>
                      <a:pt x="1005" y="19673"/>
                    </a:cubicBezTo>
                    <a:cubicBezTo>
                      <a:pt x="1206" y="15071"/>
                      <a:pt x="1340" y="10450"/>
                      <a:pt x="1407" y="5843"/>
                    </a:cubicBezTo>
                    <a:cubicBezTo>
                      <a:pt x="1407" y="5273"/>
                      <a:pt x="1206" y="7015"/>
                      <a:pt x="1139" y="7577"/>
                    </a:cubicBezTo>
                    <a:cubicBezTo>
                      <a:pt x="804" y="9077"/>
                      <a:pt x="938" y="10417"/>
                      <a:pt x="938" y="11930"/>
                    </a:cubicBezTo>
                    <a:cubicBezTo>
                      <a:pt x="938" y="15842"/>
                      <a:pt x="737" y="19800"/>
                      <a:pt x="603" y="23704"/>
                    </a:cubicBezTo>
                    <a:cubicBezTo>
                      <a:pt x="469" y="25338"/>
                      <a:pt x="268" y="30167"/>
                      <a:pt x="402" y="28540"/>
                    </a:cubicBezTo>
                    <a:cubicBezTo>
                      <a:pt x="670" y="25580"/>
                      <a:pt x="0" y="35250"/>
                      <a:pt x="0" y="35250"/>
                    </a:cubicBezTo>
                    <a:cubicBezTo>
                      <a:pt x="0" y="35250"/>
                      <a:pt x="1072" y="32672"/>
                      <a:pt x="2612" y="29069"/>
                    </a:cubicBezTo>
                    <a:cubicBezTo>
                      <a:pt x="2010" y="30589"/>
                      <a:pt x="3952" y="26075"/>
                      <a:pt x="4622" y="24581"/>
                    </a:cubicBezTo>
                    <a:cubicBezTo>
                      <a:pt x="6229" y="21005"/>
                      <a:pt x="7769" y="17523"/>
                      <a:pt x="9577" y="14047"/>
                    </a:cubicBezTo>
                    <a:cubicBezTo>
                      <a:pt x="10247" y="12694"/>
                      <a:pt x="10984" y="11422"/>
                      <a:pt x="11386" y="9948"/>
                    </a:cubicBezTo>
                    <a:cubicBezTo>
                      <a:pt x="11587" y="9405"/>
                      <a:pt x="12055" y="7751"/>
                      <a:pt x="11787" y="8261"/>
                    </a:cubicBezTo>
                    <a:cubicBezTo>
                      <a:pt x="9779" y="12406"/>
                      <a:pt x="11787" y="8240"/>
                      <a:pt x="12189" y="6425"/>
                    </a:cubicBezTo>
                    <a:cubicBezTo>
                      <a:pt x="12792" y="3592"/>
                      <a:pt x="11118" y="813"/>
                      <a:pt x="8305" y="14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899" name="Google Shape;3899;p44"/>
            <p:cNvSpPr/>
            <p:nvPr/>
          </p:nvSpPr>
          <p:spPr>
            <a:xfrm>
              <a:off x="9150612" y="3897694"/>
              <a:ext cx="111537" cy="71159"/>
            </a:xfrm>
            <a:custGeom>
              <a:avLst/>
              <a:gdLst/>
              <a:ahLst/>
              <a:cxnLst/>
              <a:rect l="l" t="t" r="r" b="b"/>
              <a:pathLst>
                <a:path w="111537" h="71159" extrusionOk="0">
                  <a:moveTo>
                    <a:pt x="10" y="64026"/>
                  </a:moveTo>
                  <a:cubicBezTo>
                    <a:pt x="-592" y="55849"/>
                    <a:pt x="25727" y="64421"/>
                    <a:pt x="52249" y="50518"/>
                  </a:cubicBezTo>
                  <a:cubicBezTo>
                    <a:pt x="82119" y="34853"/>
                    <a:pt x="90089" y="9818"/>
                    <a:pt x="93236" y="422"/>
                  </a:cubicBezTo>
                  <a:cubicBezTo>
                    <a:pt x="93772" y="-1333"/>
                    <a:pt x="112189" y="2786"/>
                    <a:pt x="111520" y="5378"/>
                  </a:cubicBezTo>
                  <a:cubicBezTo>
                    <a:pt x="101608" y="40854"/>
                    <a:pt x="74082" y="57483"/>
                    <a:pt x="56200" y="64227"/>
                  </a:cubicBezTo>
                  <a:cubicBezTo>
                    <a:pt x="25058" y="75981"/>
                    <a:pt x="479" y="70623"/>
                    <a:pt x="10" y="64026"/>
                  </a:cubicBezTo>
                  <a:close/>
                </a:path>
              </a:pathLst>
            </a:custGeom>
            <a:solidFill>
              <a:srgbClr val="000000">
                <a:alpha val="1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00" name="Google Shape;3900;p44"/>
            <p:cNvSpPr/>
            <p:nvPr/>
          </p:nvSpPr>
          <p:spPr>
            <a:xfrm>
              <a:off x="9148198" y="3842314"/>
              <a:ext cx="92443" cy="124295"/>
            </a:xfrm>
            <a:custGeom>
              <a:avLst/>
              <a:gdLst/>
              <a:ahLst/>
              <a:cxnLst/>
              <a:rect l="l" t="t" r="r" b="b"/>
              <a:pathLst>
                <a:path w="92443" h="124295" extrusionOk="0">
                  <a:moveTo>
                    <a:pt x="482" y="123050"/>
                  </a:moveTo>
                  <a:cubicBezTo>
                    <a:pt x="-4809" y="116781"/>
                    <a:pt x="34772" y="88130"/>
                    <a:pt x="54060" y="65226"/>
                  </a:cubicBezTo>
                  <a:cubicBezTo>
                    <a:pt x="75826" y="39421"/>
                    <a:pt x="73683" y="13241"/>
                    <a:pt x="73080" y="3356"/>
                  </a:cubicBezTo>
                  <a:cubicBezTo>
                    <a:pt x="72946" y="1508"/>
                    <a:pt x="91565" y="-1640"/>
                    <a:pt x="91832" y="1032"/>
                  </a:cubicBezTo>
                  <a:cubicBezTo>
                    <a:pt x="96119" y="37626"/>
                    <a:pt x="76964" y="63411"/>
                    <a:pt x="62900" y="76417"/>
                  </a:cubicBezTo>
                  <a:cubicBezTo>
                    <a:pt x="38522" y="99087"/>
                    <a:pt x="7179" y="131013"/>
                    <a:pt x="482" y="123050"/>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901" name="Google Shape;3901;p44"/>
          <p:cNvSpPr txBox="1"/>
          <p:nvPr/>
        </p:nvSpPr>
        <p:spPr>
          <a:xfrm>
            <a:off x="1256850" y="11900"/>
            <a:ext cx="2666100" cy="12930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400">
                <a:solidFill>
                  <a:srgbClr val="AF4B31"/>
                </a:solidFill>
                <a:latin typeface="Calistoga"/>
                <a:ea typeface="Calistoga"/>
                <a:cs typeface="Calistoga"/>
                <a:sym typeface="Calistoga"/>
              </a:rPr>
              <a:t>Break Time!</a:t>
            </a:r>
            <a:endParaRPr sz="3400">
              <a:solidFill>
                <a:srgbClr val="AF4B31"/>
              </a:solidFill>
              <a:latin typeface="Calistoga"/>
              <a:ea typeface="Calistoga"/>
              <a:cs typeface="Calistoga"/>
              <a:sym typeface="Calistoga"/>
            </a:endParaRPr>
          </a:p>
        </p:txBody>
      </p:sp>
      <p:pic>
        <p:nvPicPr>
          <p:cNvPr id="3902" name="Google Shape;3902;p44" descr="Aesthetic 15 minute timer with relaxing music and a gentle alarm in the end. Great for rest time, focused study or work sessions. This timer can be used in a classroom.&#10;&#10;🛑 Hey, if you find this video helpful please give me a Subscribe! It is easy to do, and it would show me that I am building helpful content for people like you!  👍 🙏🏻&#10;&#10;💿 Timer features an original composition by @ItsPomodoro  Check out the channel for more relaxing music.&#10;&#10;Looking for a different timer? Let me know in the comments what kind of design and music you'd like to see and I'll make a timer just for you! #Timer #RelaxingMusic" title="15 Minute Timer with Relaxing Music and Alarm 🎵⏰">
            <a:hlinkClick r:id="rId3"/>
          </p:cNvPr>
          <p:cNvPicPr preferRelativeResize="0"/>
          <p:nvPr/>
        </p:nvPicPr>
        <p:blipFill>
          <a:blip r:embed="rId4">
            <a:alphaModFix/>
          </a:blip>
          <a:stretch>
            <a:fillRect/>
          </a:stretch>
        </p:blipFill>
        <p:spPr>
          <a:xfrm>
            <a:off x="1004830" y="1130425"/>
            <a:ext cx="10182350" cy="57275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02"/>
                                        </p:tgtEl>
                                        <p:attrNameLst>
                                          <p:attrName>style.visibility</p:attrName>
                                        </p:attrNameLst>
                                      </p:cBhvr>
                                      <p:to>
                                        <p:strVal val="visible"/>
                                      </p:to>
                                    </p:set>
                                    <p:animEffect transition="in" filter="fade">
                                      <p:cBhvr>
                                        <p:cTn id="7" dur="1000"/>
                                        <p:tgtEl>
                                          <p:spTgt spid="3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06"/>
        <p:cNvGrpSpPr/>
        <p:nvPr/>
      </p:nvGrpSpPr>
      <p:grpSpPr>
        <a:xfrm>
          <a:off x="0" y="0"/>
          <a:ext cx="0" cy="0"/>
          <a:chOff x="0" y="0"/>
          <a:chExt cx="0" cy="0"/>
        </a:xfrm>
      </p:grpSpPr>
      <p:sp>
        <p:nvSpPr>
          <p:cNvPr id="3907" name="Google Shape;3907;p45"/>
          <p:cNvSpPr txBox="1">
            <a:spLocks noGrp="1"/>
          </p:cNvSpPr>
          <p:nvPr>
            <p:ph type="title"/>
          </p:nvPr>
        </p:nvSpPr>
        <p:spPr>
          <a:xfrm>
            <a:off x="499850" y="288567"/>
            <a:ext cx="11360700" cy="7635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Clr>
                <a:schemeClr val="hlink"/>
              </a:buClr>
              <a:buSzPts val="1100"/>
              <a:buFont typeface="Arial"/>
              <a:buNone/>
            </a:pPr>
            <a:r>
              <a:rPr lang="en" sz="4800"/>
              <a:t>Instructional Model</a:t>
            </a:r>
            <a:endParaRPr sz="4800"/>
          </a:p>
          <a:p>
            <a:pPr marL="0" lvl="0" indent="0" algn="ctr" rtl="0">
              <a:spcBef>
                <a:spcPts val="0"/>
              </a:spcBef>
              <a:spcAft>
                <a:spcPts val="0"/>
              </a:spcAft>
              <a:buNone/>
            </a:pPr>
            <a:endParaRPr/>
          </a:p>
        </p:txBody>
      </p:sp>
      <p:cxnSp>
        <p:nvCxnSpPr>
          <p:cNvPr id="3908" name="Google Shape;3908;p45"/>
          <p:cNvCxnSpPr/>
          <p:nvPr/>
        </p:nvCxnSpPr>
        <p:spPr>
          <a:xfrm>
            <a:off x="-7775" y="6501700"/>
            <a:ext cx="12199800" cy="0"/>
          </a:xfrm>
          <a:prstGeom prst="straightConnector1">
            <a:avLst/>
          </a:prstGeom>
          <a:noFill/>
          <a:ln w="38100" cap="rnd" cmpd="sng">
            <a:solidFill>
              <a:schemeClr val="accent1"/>
            </a:solidFill>
            <a:prstDash val="solid"/>
            <a:round/>
            <a:headEnd type="none" w="sm" len="sm"/>
            <a:tailEnd type="none" w="sm" len="sm"/>
          </a:ln>
          <a:effectLst>
            <a:outerShdw blurRad="57150" dist="19050" dir="5400000" algn="bl" rotWithShape="0">
              <a:srgbClr val="000000">
                <a:alpha val="50000"/>
              </a:srgbClr>
            </a:outerShdw>
          </a:effectLst>
        </p:spPr>
      </p:cxnSp>
      <p:grpSp>
        <p:nvGrpSpPr>
          <p:cNvPr id="3909" name="Google Shape;3909;p45"/>
          <p:cNvGrpSpPr/>
          <p:nvPr/>
        </p:nvGrpSpPr>
        <p:grpSpPr>
          <a:xfrm rot="-1892258" flipH="1">
            <a:off x="5809459" y="5897951"/>
            <a:ext cx="565323" cy="963026"/>
            <a:chOff x="110303" y="121423"/>
            <a:chExt cx="1031741" cy="1757293"/>
          </a:xfrm>
        </p:grpSpPr>
        <p:grpSp>
          <p:nvGrpSpPr>
            <p:cNvPr id="3910" name="Google Shape;3910;p45"/>
            <p:cNvGrpSpPr/>
            <p:nvPr/>
          </p:nvGrpSpPr>
          <p:grpSpPr>
            <a:xfrm>
              <a:off x="397679" y="121423"/>
              <a:ext cx="744366" cy="1405323"/>
              <a:chOff x="1736340" y="1927519"/>
              <a:chExt cx="555787" cy="1049453"/>
            </a:xfrm>
          </p:grpSpPr>
          <p:grpSp>
            <p:nvGrpSpPr>
              <p:cNvPr id="3911" name="Google Shape;3911;p45"/>
              <p:cNvGrpSpPr/>
              <p:nvPr/>
            </p:nvGrpSpPr>
            <p:grpSpPr>
              <a:xfrm>
                <a:off x="1736340" y="1927519"/>
                <a:ext cx="555787" cy="915355"/>
                <a:chOff x="1736340" y="1927519"/>
                <a:chExt cx="555787" cy="915355"/>
              </a:xfrm>
            </p:grpSpPr>
            <p:sp>
              <p:nvSpPr>
                <p:cNvPr id="3912" name="Google Shape;3912;p45"/>
                <p:cNvSpPr/>
                <p:nvPr/>
              </p:nvSpPr>
              <p:spPr>
                <a:xfrm>
                  <a:off x="1736340" y="1927553"/>
                  <a:ext cx="555750" cy="915321"/>
                </a:xfrm>
                <a:custGeom>
                  <a:avLst/>
                  <a:gdLst/>
                  <a:ahLst/>
                  <a:cxnLst/>
                  <a:rect l="l" t="t" r="r" b="b"/>
                  <a:pathLst>
                    <a:path w="555750" h="915321" extrusionOk="0">
                      <a:moveTo>
                        <a:pt x="108563" y="915322"/>
                      </a:moveTo>
                      <a:cubicBezTo>
                        <a:pt x="108563" y="915322"/>
                        <a:pt x="57708" y="859326"/>
                        <a:pt x="27194" y="765598"/>
                      </a:cubicBezTo>
                      <a:cubicBezTo>
                        <a:pt x="-5794" y="664268"/>
                        <a:pt x="-16662" y="519005"/>
                        <a:pt x="40214" y="357185"/>
                      </a:cubicBezTo>
                      <a:cubicBezTo>
                        <a:pt x="122131" y="124120"/>
                        <a:pt x="494607" y="0"/>
                        <a:pt x="494607" y="0"/>
                      </a:cubicBezTo>
                      <a:cubicBezTo>
                        <a:pt x="494607" y="0"/>
                        <a:pt x="533398" y="115749"/>
                        <a:pt x="549216" y="247531"/>
                      </a:cubicBezTo>
                      <a:cubicBezTo>
                        <a:pt x="561955" y="353642"/>
                        <a:pt x="555552" y="472954"/>
                        <a:pt x="534496" y="529104"/>
                      </a:cubicBezTo>
                      <a:cubicBezTo>
                        <a:pt x="505115" y="607429"/>
                        <a:pt x="437895" y="720425"/>
                        <a:pt x="350620" y="790237"/>
                      </a:cubicBezTo>
                      <a:cubicBezTo>
                        <a:pt x="239928" y="878782"/>
                        <a:pt x="108563" y="915322"/>
                        <a:pt x="108563" y="915322"/>
                      </a:cubicBezTo>
                      <a:close/>
                    </a:path>
                  </a:pathLst>
                </a:custGeom>
                <a:solidFill>
                  <a:srgbClr val="693C1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13" name="Google Shape;3913;p45"/>
                <p:cNvSpPr/>
                <p:nvPr/>
              </p:nvSpPr>
              <p:spPr>
                <a:xfrm>
                  <a:off x="1736592" y="1927519"/>
                  <a:ext cx="555535" cy="719882"/>
                </a:xfrm>
                <a:custGeom>
                  <a:avLst/>
                  <a:gdLst/>
                  <a:ahLst/>
                  <a:cxnLst/>
                  <a:rect l="l" t="t" r="r" b="b"/>
                  <a:pathLst>
                    <a:path w="555535" h="719882" extrusionOk="0">
                      <a:moveTo>
                        <a:pt x="534310" y="529124"/>
                      </a:moveTo>
                      <a:cubicBezTo>
                        <a:pt x="555367" y="472974"/>
                        <a:pt x="561729" y="353663"/>
                        <a:pt x="548991" y="247558"/>
                      </a:cubicBezTo>
                      <a:cubicBezTo>
                        <a:pt x="533172" y="115769"/>
                        <a:pt x="494375" y="0"/>
                        <a:pt x="494375" y="0"/>
                      </a:cubicBezTo>
                      <a:cubicBezTo>
                        <a:pt x="494375" y="0"/>
                        <a:pt x="121914" y="124134"/>
                        <a:pt x="39997" y="357199"/>
                      </a:cubicBezTo>
                      <a:cubicBezTo>
                        <a:pt x="-6215" y="488673"/>
                        <a:pt x="-7385" y="608761"/>
                        <a:pt x="11375" y="703688"/>
                      </a:cubicBezTo>
                      <a:cubicBezTo>
                        <a:pt x="79659" y="719635"/>
                        <a:pt x="171103" y="729794"/>
                        <a:pt x="261138" y="704820"/>
                      </a:cubicBezTo>
                      <a:cubicBezTo>
                        <a:pt x="366397" y="675627"/>
                        <a:pt x="462000" y="604495"/>
                        <a:pt x="526361" y="548225"/>
                      </a:cubicBezTo>
                      <a:cubicBezTo>
                        <a:pt x="529073" y="541789"/>
                        <a:pt x="532040" y="535185"/>
                        <a:pt x="534310" y="529124"/>
                      </a:cubicBezTo>
                      <a:close/>
                    </a:path>
                  </a:pathLst>
                </a:custGeom>
                <a:solidFill>
                  <a:srgbClr val="8C68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14" name="Google Shape;3914;p45"/>
                <p:cNvSpPr/>
                <p:nvPr/>
              </p:nvSpPr>
              <p:spPr>
                <a:xfrm>
                  <a:off x="1741146" y="1927519"/>
                  <a:ext cx="545890" cy="539438"/>
                </a:xfrm>
                <a:custGeom>
                  <a:avLst/>
                  <a:gdLst/>
                  <a:ahLst/>
                  <a:cxnLst/>
                  <a:rect l="l" t="t" r="r" b="b"/>
                  <a:pathLst>
                    <a:path w="545890" h="539438" extrusionOk="0">
                      <a:moveTo>
                        <a:pt x="545890" y="267830"/>
                      </a:moveTo>
                      <a:cubicBezTo>
                        <a:pt x="545247" y="261100"/>
                        <a:pt x="545234" y="254201"/>
                        <a:pt x="544437" y="247558"/>
                      </a:cubicBezTo>
                      <a:cubicBezTo>
                        <a:pt x="528618" y="115769"/>
                        <a:pt x="489821" y="0"/>
                        <a:pt x="489821" y="0"/>
                      </a:cubicBezTo>
                      <a:cubicBezTo>
                        <a:pt x="489821" y="0"/>
                        <a:pt x="117360" y="124134"/>
                        <a:pt x="35443" y="357199"/>
                      </a:cubicBezTo>
                      <a:cubicBezTo>
                        <a:pt x="16494" y="411105"/>
                        <a:pt x="5597" y="462942"/>
                        <a:pt x="0" y="512167"/>
                      </a:cubicBezTo>
                      <a:cubicBezTo>
                        <a:pt x="67748" y="532479"/>
                        <a:pt x="165823" y="552826"/>
                        <a:pt x="236669" y="527979"/>
                      </a:cubicBezTo>
                      <a:cubicBezTo>
                        <a:pt x="375467" y="479317"/>
                        <a:pt x="483418" y="356475"/>
                        <a:pt x="545890" y="267830"/>
                      </a:cubicBezTo>
                      <a:close/>
                    </a:path>
                  </a:pathLst>
                </a:custGeom>
                <a:solidFill>
                  <a:srgbClr val="9F81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15" name="Google Shape;3915;p45"/>
                <p:cNvSpPr/>
                <p:nvPr/>
              </p:nvSpPr>
              <p:spPr>
                <a:xfrm>
                  <a:off x="1847689" y="1986656"/>
                  <a:ext cx="350802" cy="424611"/>
                </a:xfrm>
                <a:custGeom>
                  <a:avLst/>
                  <a:gdLst/>
                  <a:ahLst/>
                  <a:cxnLst/>
                  <a:rect l="l" t="t" r="r" b="b"/>
                  <a:pathLst>
                    <a:path w="350802" h="424611" extrusionOk="0">
                      <a:moveTo>
                        <a:pt x="350803" y="0"/>
                      </a:moveTo>
                      <a:cubicBezTo>
                        <a:pt x="350803" y="0"/>
                        <a:pt x="167277" y="84741"/>
                        <a:pt x="83367" y="180250"/>
                      </a:cubicBezTo>
                      <a:cubicBezTo>
                        <a:pt x="-543" y="275760"/>
                        <a:pt x="-20341" y="331776"/>
                        <a:pt x="20498" y="381918"/>
                      </a:cubicBezTo>
                      <a:cubicBezTo>
                        <a:pt x="76110" y="450204"/>
                        <a:pt x="182274" y="436568"/>
                        <a:pt x="266184" y="341058"/>
                      </a:cubicBezTo>
                      <a:cubicBezTo>
                        <a:pt x="350093" y="245542"/>
                        <a:pt x="350803" y="0"/>
                        <a:pt x="350803" y="0"/>
                      </a:cubicBezTo>
                      <a:close/>
                    </a:path>
                  </a:pathLst>
                </a:custGeom>
                <a:solidFill>
                  <a:srgbClr val="A88C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16" name="Google Shape;3916;p45"/>
                <p:cNvSpPr/>
                <p:nvPr/>
              </p:nvSpPr>
              <p:spPr>
                <a:xfrm>
                  <a:off x="1803335" y="1967295"/>
                  <a:ext cx="331588" cy="293213"/>
                </a:xfrm>
                <a:custGeom>
                  <a:avLst/>
                  <a:gdLst/>
                  <a:ahLst/>
                  <a:cxnLst/>
                  <a:rect l="l" t="t" r="r" b="b"/>
                  <a:pathLst>
                    <a:path w="331588" h="293213" extrusionOk="0">
                      <a:moveTo>
                        <a:pt x="331589" y="0"/>
                      </a:moveTo>
                      <a:cubicBezTo>
                        <a:pt x="259426" y="33078"/>
                        <a:pt x="161213" y="86006"/>
                        <a:pt x="82391" y="160205"/>
                      </a:cubicBezTo>
                      <a:cubicBezTo>
                        <a:pt x="28253" y="225912"/>
                        <a:pt x="0" y="293213"/>
                        <a:pt x="0" y="293213"/>
                      </a:cubicBezTo>
                      <a:cubicBezTo>
                        <a:pt x="0" y="293213"/>
                        <a:pt x="64568" y="194904"/>
                        <a:pt x="153639" y="126605"/>
                      </a:cubicBezTo>
                      <a:cubicBezTo>
                        <a:pt x="241611" y="59150"/>
                        <a:pt x="328052" y="2324"/>
                        <a:pt x="331589" y="0"/>
                      </a:cubicBezTo>
                      <a:close/>
                    </a:path>
                  </a:pathLst>
                </a:custGeom>
                <a:solidFill>
                  <a:srgbClr val="D4BC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917" name="Google Shape;3917;p45"/>
              <p:cNvGrpSpPr/>
              <p:nvPr/>
            </p:nvGrpSpPr>
            <p:grpSpPr>
              <a:xfrm>
                <a:off x="1785264" y="1986656"/>
                <a:ext cx="438161" cy="990316"/>
                <a:chOff x="1785264" y="1986656"/>
                <a:chExt cx="438161" cy="990316"/>
              </a:xfrm>
            </p:grpSpPr>
            <p:sp>
              <p:nvSpPr>
                <p:cNvPr id="3918" name="Google Shape;3918;p45"/>
                <p:cNvSpPr/>
                <p:nvPr/>
              </p:nvSpPr>
              <p:spPr>
                <a:xfrm>
                  <a:off x="1796718" y="2003038"/>
                  <a:ext cx="401566" cy="973934"/>
                </a:xfrm>
                <a:custGeom>
                  <a:avLst/>
                  <a:gdLst/>
                  <a:ahLst/>
                  <a:cxnLst/>
                  <a:rect l="l" t="t" r="r" b="b"/>
                  <a:pathLst>
                    <a:path w="401566" h="973934" extrusionOk="0">
                      <a:moveTo>
                        <a:pt x="401566" y="0"/>
                      </a:moveTo>
                      <a:cubicBezTo>
                        <a:pt x="401566" y="0"/>
                        <a:pt x="299741" y="144802"/>
                        <a:pt x="187132" y="413757"/>
                      </a:cubicBezTo>
                      <a:cubicBezTo>
                        <a:pt x="74521" y="682719"/>
                        <a:pt x="0" y="970889"/>
                        <a:pt x="0" y="970889"/>
                      </a:cubicBezTo>
                      <a:cubicBezTo>
                        <a:pt x="0" y="970889"/>
                        <a:pt x="8174" y="974533"/>
                        <a:pt x="15370" y="973849"/>
                      </a:cubicBezTo>
                      <a:cubicBezTo>
                        <a:pt x="22566" y="973160"/>
                        <a:pt x="32816" y="965009"/>
                        <a:pt x="32816" y="965009"/>
                      </a:cubicBezTo>
                      <a:cubicBezTo>
                        <a:pt x="32816" y="965009"/>
                        <a:pt x="98337" y="688258"/>
                        <a:pt x="203523" y="418994"/>
                      </a:cubicBezTo>
                      <a:cubicBezTo>
                        <a:pt x="304486" y="160547"/>
                        <a:pt x="401566" y="0"/>
                        <a:pt x="401566"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19" name="Google Shape;3919;p45"/>
                <p:cNvSpPr/>
                <p:nvPr/>
              </p:nvSpPr>
              <p:spPr>
                <a:xfrm>
                  <a:off x="1785264" y="2465792"/>
                  <a:ext cx="119380" cy="185246"/>
                </a:xfrm>
                <a:custGeom>
                  <a:avLst/>
                  <a:gdLst/>
                  <a:ahLst/>
                  <a:cxnLst/>
                  <a:rect l="l" t="t" r="r" b="b"/>
                  <a:pathLst>
                    <a:path w="119380" h="185246" extrusionOk="0">
                      <a:moveTo>
                        <a:pt x="114602" y="185246"/>
                      </a:moveTo>
                      <a:cubicBezTo>
                        <a:pt x="114602" y="185246"/>
                        <a:pt x="71746" y="168242"/>
                        <a:pt x="43096" y="121931"/>
                      </a:cubicBezTo>
                      <a:cubicBezTo>
                        <a:pt x="14445" y="75619"/>
                        <a:pt x="0" y="0"/>
                        <a:pt x="0" y="0"/>
                      </a:cubicBezTo>
                      <a:cubicBezTo>
                        <a:pt x="0" y="0"/>
                        <a:pt x="23317" y="72170"/>
                        <a:pt x="53162" y="114262"/>
                      </a:cubicBezTo>
                      <a:cubicBezTo>
                        <a:pt x="83007" y="156348"/>
                        <a:pt x="119381" y="168349"/>
                        <a:pt x="119381" y="168349"/>
                      </a:cubicBezTo>
                      <a:lnTo>
                        <a:pt x="114602" y="185246"/>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20" name="Google Shape;3920;p45"/>
                <p:cNvSpPr/>
                <p:nvPr/>
              </p:nvSpPr>
              <p:spPr>
                <a:xfrm>
                  <a:off x="2072007" y="2099137"/>
                  <a:ext cx="148927" cy="138211"/>
                </a:xfrm>
                <a:custGeom>
                  <a:avLst/>
                  <a:gdLst/>
                  <a:ahLst/>
                  <a:cxnLst/>
                  <a:rect l="l" t="t" r="r" b="b"/>
                  <a:pathLst>
                    <a:path w="148927" h="138211" extrusionOk="0">
                      <a:moveTo>
                        <a:pt x="12046" y="112052"/>
                      </a:moveTo>
                      <a:cubicBezTo>
                        <a:pt x="12046" y="112052"/>
                        <a:pt x="34917" y="108013"/>
                        <a:pt x="69138" y="79999"/>
                      </a:cubicBezTo>
                      <a:cubicBezTo>
                        <a:pt x="103358" y="51984"/>
                        <a:pt x="148927" y="0"/>
                        <a:pt x="148927" y="0"/>
                      </a:cubicBezTo>
                      <a:cubicBezTo>
                        <a:pt x="148927" y="0"/>
                        <a:pt x="114383" y="52748"/>
                        <a:pt x="77150" y="87299"/>
                      </a:cubicBezTo>
                      <a:cubicBezTo>
                        <a:pt x="39918" y="121850"/>
                        <a:pt x="0" y="138211"/>
                        <a:pt x="0" y="138211"/>
                      </a:cubicBezTo>
                      <a:lnTo>
                        <a:pt x="12046" y="112052"/>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21" name="Google Shape;3921;p45"/>
                <p:cNvSpPr/>
                <p:nvPr/>
              </p:nvSpPr>
              <p:spPr>
                <a:xfrm>
                  <a:off x="2052725" y="2065717"/>
                  <a:ext cx="22660" cy="165013"/>
                </a:xfrm>
                <a:custGeom>
                  <a:avLst/>
                  <a:gdLst/>
                  <a:ahLst/>
                  <a:cxnLst/>
                  <a:rect l="l" t="t" r="r" b="b"/>
                  <a:pathLst>
                    <a:path w="22660" h="165013" extrusionOk="0">
                      <a:moveTo>
                        <a:pt x="11148" y="165014"/>
                      </a:moveTo>
                      <a:cubicBezTo>
                        <a:pt x="11148" y="165014"/>
                        <a:pt x="526" y="123116"/>
                        <a:pt x="19" y="81861"/>
                      </a:cubicBezTo>
                      <a:cubicBezTo>
                        <a:pt x="-486" y="40606"/>
                        <a:pt x="9124" y="0"/>
                        <a:pt x="9124" y="0"/>
                      </a:cubicBezTo>
                      <a:cubicBezTo>
                        <a:pt x="9124" y="0"/>
                        <a:pt x="7179" y="46405"/>
                        <a:pt x="10563" y="81781"/>
                      </a:cubicBezTo>
                      <a:cubicBezTo>
                        <a:pt x="13948" y="117149"/>
                        <a:pt x="22661" y="141480"/>
                        <a:pt x="22661" y="141480"/>
                      </a:cubicBezTo>
                      <a:lnTo>
                        <a:pt x="11148" y="16501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22" name="Google Shape;3922;p45"/>
                <p:cNvSpPr/>
                <p:nvPr/>
              </p:nvSpPr>
              <p:spPr>
                <a:xfrm>
                  <a:off x="1894925" y="2194573"/>
                  <a:ext cx="80032" cy="279008"/>
                </a:xfrm>
                <a:custGeom>
                  <a:avLst/>
                  <a:gdLst/>
                  <a:ahLst/>
                  <a:cxnLst/>
                  <a:rect l="l" t="t" r="r" b="b"/>
                  <a:pathLst>
                    <a:path w="80032" h="279008" extrusionOk="0">
                      <a:moveTo>
                        <a:pt x="73633" y="279008"/>
                      </a:moveTo>
                      <a:cubicBezTo>
                        <a:pt x="73633" y="279008"/>
                        <a:pt x="32000" y="231846"/>
                        <a:pt x="13367" y="163447"/>
                      </a:cubicBezTo>
                      <a:cubicBezTo>
                        <a:pt x="-5265" y="95054"/>
                        <a:pt x="1020" y="0"/>
                        <a:pt x="1020" y="0"/>
                      </a:cubicBezTo>
                      <a:cubicBezTo>
                        <a:pt x="1020" y="0"/>
                        <a:pt x="6716" y="95791"/>
                        <a:pt x="27243" y="158913"/>
                      </a:cubicBezTo>
                      <a:cubicBezTo>
                        <a:pt x="47769" y="222034"/>
                        <a:pt x="80032" y="261106"/>
                        <a:pt x="80032" y="261106"/>
                      </a:cubicBezTo>
                      <a:lnTo>
                        <a:pt x="73633" y="279008"/>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23" name="Google Shape;3923;p45"/>
                <p:cNvSpPr/>
                <p:nvPr/>
              </p:nvSpPr>
              <p:spPr>
                <a:xfrm>
                  <a:off x="1966194" y="2297610"/>
                  <a:ext cx="240287" cy="190711"/>
                </a:xfrm>
                <a:custGeom>
                  <a:avLst/>
                  <a:gdLst/>
                  <a:ahLst/>
                  <a:cxnLst/>
                  <a:rect l="l" t="t" r="r" b="b"/>
                  <a:pathLst>
                    <a:path w="240287" h="190711" extrusionOk="0">
                      <a:moveTo>
                        <a:pt x="240288" y="0"/>
                      </a:moveTo>
                      <a:cubicBezTo>
                        <a:pt x="240288" y="0"/>
                        <a:pt x="202883" y="64146"/>
                        <a:pt x="142204" y="113505"/>
                      </a:cubicBezTo>
                      <a:cubicBezTo>
                        <a:pt x="81525" y="162858"/>
                        <a:pt x="0" y="190711"/>
                        <a:pt x="0" y="190711"/>
                      </a:cubicBezTo>
                      <a:lnTo>
                        <a:pt x="9100" y="165965"/>
                      </a:lnTo>
                      <a:cubicBezTo>
                        <a:pt x="9100" y="165965"/>
                        <a:pt x="77235" y="137770"/>
                        <a:pt x="135032" y="96280"/>
                      </a:cubicBezTo>
                      <a:cubicBezTo>
                        <a:pt x="192829" y="54790"/>
                        <a:pt x="240288" y="0"/>
                        <a:pt x="240288"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24" name="Google Shape;3924;p45"/>
                <p:cNvSpPr/>
                <p:nvPr/>
              </p:nvSpPr>
              <p:spPr>
                <a:xfrm>
                  <a:off x="1903075" y="2539482"/>
                  <a:ext cx="275931" cy="116934"/>
                </a:xfrm>
                <a:custGeom>
                  <a:avLst/>
                  <a:gdLst/>
                  <a:ahLst/>
                  <a:cxnLst/>
                  <a:rect l="l" t="t" r="r" b="b"/>
                  <a:pathLst>
                    <a:path w="275931" h="116934" extrusionOk="0">
                      <a:moveTo>
                        <a:pt x="0" y="116934"/>
                      </a:moveTo>
                      <a:cubicBezTo>
                        <a:pt x="0" y="116934"/>
                        <a:pt x="56039" y="115702"/>
                        <a:pt x="125022" y="86468"/>
                      </a:cubicBezTo>
                      <a:cubicBezTo>
                        <a:pt x="194005" y="57235"/>
                        <a:pt x="275931" y="0"/>
                        <a:pt x="275931" y="0"/>
                      </a:cubicBezTo>
                      <a:cubicBezTo>
                        <a:pt x="275931" y="0"/>
                        <a:pt x="188535" y="47115"/>
                        <a:pt x="121367" y="70656"/>
                      </a:cubicBezTo>
                      <a:cubicBezTo>
                        <a:pt x="54198" y="94204"/>
                        <a:pt x="7256" y="94184"/>
                        <a:pt x="7256" y="94184"/>
                      </a:cubicBezTo>
                      <a:lnTo>
                        <a:pt x="0" y="11693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25" name="Google Shape;3925;p45"/>
                <p:cNvSpPr/>
                <p:nvPr/>
              </p:nvSpPr>
              <p:spPr>
                <a:xfrm>
                  <a:off x="1796718" y="1986656"/>
                  <a:ext cx="401773" cy="990316"/>
                </a:xfrm>
                <a:custGeom>
                  <a:avLst/>
                  <a:gdLst/>
                  <a:ahLst/>
                  <a:cxnLst/>
                  <a:rect l="l" t="t" r="r" b="b"/>
                  <a:pathLst>
                    <a:path w="401773" h="990316" extrusionOk="0">
                      <a:moveTo>
                        <a:pt x="401774" y="0"/>
                      </a:moveTo>
                      <a:cubicBezTo>
                        <a:pt x="401774" y="0"/>
                        <a:pt x="299951" y="144802"/>
                        <a:pt x="187341" y="413764"/>
                      </a:cubicBezTo>
                      <a:cubicBezTo>
                        <a:pt x="74731" y="682719"/>
                        <a:pt x="0" y="987271"/>
                        <a:pt x="0" y="987271"/>
                      </a:cubicBezTo>
                      <a:cubicBezTo>
                        <a:pt x="0" y="987271"/>
                        <a:pt x="8174" y="990914"/>
                        <a:pt x="15370" y="990231"/>
                      </a:cubicBezTo>
                      <a:cubicBezTo>
                        <a:pt x="22566" y="989541"/>
                        <a:pt x="28785" y="984518"/>
                        <a:pt x="28785" y="984518"/>
                      </a:cubicBezTo>
                      <a:cubicBezTo>
                        <a:pt x="28785" y="984518"/>
                        <a:pt x="98548" y="688258"/>
                        <a:pt x="203734" y="418994"/>
                      </a:cubicBezTo>
                      <a:cubicBezTo>
                        <a:pt x="304695" y="160547"/>
                        <a:pt x="401774" y="0"/>
                        <a:pt x="401774"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26" name="Google Shape;3926;p45"/>
                <p:cNvSpPr/>
                <p:nvPr/>
              </p:nvSpPr>
              <p:spPr>
                <a:xfrm>
                  <a:off x="2070119" y="2091837"/>
                  <a:ext cx="153306" cy="142470"/>
                </a:xfrm>
                <a:custGeom>
                  <a:avLst/>
                  <a:gdLst/>
                  <a:ahLst/>
                  <a:cxnLst/>
                  <a:rect l="l" t="t" r="r" b="b"/>
                  <a:pathLst>
                    <a:path w="153306" h="142470" extrusionOk="0">
                      <a:moveTo>
                        <a:pt x="12050" y="112400"/>
                      </a:moveTo>
                      <a:cubicBezTo>
                        <a:pt x="12050" y="112400"/>
                        <a:pt x="39297" y="108007"/>
                        <a:pt x="73517" y="79999"/>
                      </a:cubicBezTo>
                      <a:cubicBezTo>
                        <a:pt x="107738" y="51984"/>
                        <a:pt x="153306" y="0"/>
                        <a:pt x="153306" y="0"/>
                      </a:cubicBezTo>
                      <a:cubicBezTo>
                        <a:pt x="153306" y="0"/>
                        <a:pt x="118762" y="52741"/>
                        <a:pt x="81530" y="87292"/>
                      </a:cubicBezTo>
                      <a:cubicBezTo>
                        <a:pt x="44298" y="121843"/>
                        <a:pt x="0" y="142471"/>
                        <a:pt x="0" y="142471"/>
                      </a:cubicBezTo>
                      <a:lnTo>
                        <a:pt x="12050" y="11240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27" name="Google Shape;3927;p45"/>
                <p:cNvSpPr/>
                <p:nvPr/>
              </p:nvSpPr>
              <p:spPr>
                <a:xfrm>
                  <a:off x="2056896" y="2053026"/>
                  <a:ext cx="23882" cy="169554"/>
                </a:xfrm>
                <a:custGeom>
                  <a:avLst/>
                  <a:gdLst/>
                  <a:ahLst/>
                  <a:cxnLst/>
                  <a:rect l="l" t="t" r="r" b="b"/>
                  <a:pathLst>
                    <a:path w="23882" h="169554" extrusionOk="0">
                      <a:moveTo>
                        <a:pt x="10965" y="169555"/>
                      </a:moveTo>
                      <a:cubicBezTo>
                        <a:pt x="10965" y="169555"/>
                        <a:pt x="92" y="123022"/>
                        <a:pt x="1" y="81767"/>
                      </a:cubicBezTo>
                      <a:cubicBezTo>
                        <a:pt x="-90" y="40512"/>
                        <a:pt x="9927" y="0"/>
                        <a:pt x="9927" y="0"/>
                      </a:cubicBezTo>
                      <a:cubicBezTo>
                        <a:pt x="9927" y="0"/>
                        <a:pt x="7516" y="46385"/>
                        <a:pt x="10545" y="81787"/>
                      </a:cubicBezTo>
                      <a:cubicBezTo>
                        <a:pt x="13574" y="117189"/>
                        <a:pt x="23882" y="146174"/>
                        <a:pt x="23882" y="146174"/>
                      </a:cubicBezTo>
                      <a:lnTo>
                        <a:pt x="10965" y="169555"/>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28" name="Google Shape;3928;p45"/>
                <p:cNvSpPr/>
                <p:nvPr/>
              </p:nvSpPr>
              <p:spPr>
                <a:xfrm>
                  <a:off x="1896809" y="2173088"/>
                  <a:ext cx="76911" cy="288692"/>
                </a:xfrm>
                <a:custGeom>
                  <a:avLst/>
                  <a:gdLst/>
                  <a:ahLst/>
                  <a:cxnLst/>
                  <a:rect l="l" t="t" r="r" b="b"/>
                  <a:pathLst>
                    <a:path w="76911" h="288692" extrusionOk="0">
                      <a:moveTo>
                        <a:pt x="68697" y="288692"/>
                      </a:moveTo>
                      <a:cubicBezTo>
                        <a:pt x="68697" y="288692"/>
                        <a:pt x="25388" y="232824"/>
                        <a:pt x="9277" y="163795"/>
                      </a:cubicBezTo>
                      <a:cubicBezTo>
                        <a:pt x="-6834" y="94760"/>
                        <a:pt x="2934" y="0"/>
                        <a:pt x="2934" y="0"/>
                      </a:cubicBezTo>
                      <a:cubicBezTo>
                        <a:pt x="2934" y="0"/>
                        <a:pt x="5112" y="95932"/>
                        <a:pt x="23309" y="159770"/>
                      </a:cubicBezTo>
                      <a:cubicBezTo>
                        <a:pt x="41507" y="223602"/>
                        <a:pt x="76912" y="268252"/>
                        <a:pt x="76912" y="268252"/>
                      </a:cubicBezTo>
                      <a:lnTo>
                        <a:pt x="68697" y="28869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29" name="Google Shape;3929;p45"/>
                <p:cNvSpPr/>
                <p:nvPr/>
              </p:nvSpPr>
              <p:spPr>
                <a:xfrm>
                  <a:off x="1965610" y="2287826"/>
                  <a:ext cx="247703" cy="194508"/>
                </a:xfrm>
                <a:custGeom>
                  <a:avLst/>
                  <a:gdLst/>
                  <a:ahLst/>
                  <a:cxnLst/>
                  <a:rect l="l" t="t" r="r" b="b"/>
                  <a:pathLst>
                    <a:path w="247703" h="194508" extrusionOk="0">
                      <a:moveTo>
                        <a:pt x="247703" y="0"/>
                      </a:moveTo>
                      <a:cubicBezTo>
                        <a:pt x="247703" y="0"/>
                        <a:pt x="210299" y="64146"/>
                        <a:pt x="149620" y="113499"/>
                      </a:cubicBezTo>
                      <a:cubicBezTo>
                        <a:pt x="88940" y="162851"/>
                        <a:pt x="0" y="194509"/>
                        <a:pt x="0" y="194509"/>
                      </a:cubicBezTo>
                      <a:cubicBezTo>
                        <a:pt x="0" y="194509"/>
                        <a:pt x="10520" y="169535"/>
                        <a:pt x="12223" y="167720"/>
                      </a:cubicBezTo>
                      <a:cubicBezTo>
                        <a:pt x="13926" y="165898"/>
                        <a:pt x="84650" y="137763"/>
                        <a:pt x="142448" y="96273"/>
                      </a:cubicBezTo>
                      <a:cubicBezTo>
                        <a:pt x="200244" y="54784"/>
                        <a:pt x="247703" y="0"/>
                        <a:pt x="247703"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30" name="Google Shape;3930;p45"/>
                <p:cNvSpPr/>
                <p:nvPr/>
              </p:nvSpPr>
              <p:spPr>
                <a:xfrm>
                  <a:off x="1908431" y="2530240"/>
                  <a:ext cx="283624" cy="119948"/>
                </a:xfrm>
                <a:custGeom>
                  <a:avLst/>
                  <a:gdLst/>
                  <a:ahLst/>
                  <a:cxnLst/>
                  <a:rect l="l" t="t" r="r" b="b"/>
                  <a:pathLst>
                    <a:path w="283624" h="119948" extrusionOk="0">
                      <a:moveTo>
                        <a:pt x="0" y="119948"/>
                      </a:moveTo>
                      <a:cubicBezTo>
                        <a:pt x="0" y="119948"/>
                        <a:pt x="63730" y="115709"/>
                        <a:pt x="132713" y="86475"/>
                      </a:cubicBezTo>
                      <a:cubicBezTo>
                        <a:pt x="201696" y="57242"/>
                        <a:pt x="283625" y="0"/>
                        <a:pt x="283625" y="0"/>
                      </a:cubicBezTo>
                      <a:cubicBezTo>
                        <a:pt x="283625" y="0"/>
                        <a:pt x="196226" y="47115"/>
                        <a:pt x="129057" y="70663"/>
                      </a:cubicBezTo>
                      <a:cubicBezTo>
                        <a:pt x="61888" y="94204"/>
                        <a:pt x="5865" y="94445"/>
                        <a:pt x="5865" y="94445"/>
                      </a:cubicBezTo>
                      <a:lnTo>
                        <a:pt x="0" y="119948"/>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31" name="Google Shape;3931;p45"/>
                <p:cNvSpPr/>
                <p:nvPr/>
              </p:nvSpPr>
              <p:spPr>
                <a:xfrm>
                  <a:off x="1788121" y="2453040"/>
                  <a:ext cx="115925" cy="194609"/>
                </a:xfrm>
                <a:custGeom>
                  <a:avLst/>
                  <a:gdLst/>
                  <a:ahLst/>
                  <a:cxnLst/>
                  <a:rect l="l" t="t" r="r" b="b"/>
                  <a:pathLst>
                    <a:path w="115925" h="194609" extrusionOk="0">
                      <a:moveTo>
                        <a:pt x="112704" y="194609"/>
                      </a:moveTo>
                      <a:cubicBezTo>
                        <a:pt x="112704" y="194609"/>
                        <a:pt x="63598" y="171490"/>
                        <a:pt x="37201" y="123859"/>
                      </a:cubicBezTo>
                      <a:cubicBezTo>
                        <a:pt x="10804" y="76228"/>
                        <a:pt x="0" y="0"/>
                        <a:pt x="0" y="0"/>
                      </a:cubicBezTo>
                      <a:cubicBezTo>
                        <a:pt x="0" y="0"/>
                        <a:pt x="19831" y="73208"/>
                        <a:pt x="47624" y="116680"/>
                      </a:cubicBezTo>
                      <a:cubicBezTo>
                        <a:pt x="75417" y="160152"/>
                        <a:pt x="115925" y="175709"/>
                        <a:pt x="115925" y="175709"/>
                      </a:cubicBezTo>
                      <a:lnTo>
                        <a:pt x="112704" y="194609"/>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3932" name="Google Shape;3932;p45"/>
            <p:cNvGrpSpPr/>
            <p:nvPr/>
          </p:nvGrpSpPr>
          <p:grpSpPr>
            <a:xfrm>
              <a:off x="110303" y="886183"/>
              <a:ext cx="1010351" cy="992533"/>
              <a:chOff x="1521767" y="2498618"/>
              <a:chExt cx="754387" cy="741194"/>
            </a:xfrm>
          </p:grpSpPr>
          <p:sp>
            <p:nvSpPr>
              <p:cNvPr id="3933" name="Google Shape;3933;p45"/>
              <p:cNvSpPr/>
              <p:nvPr/>
            </p:nvSpPr>
            <p:spPr>
              <a:xfrm>
                <a:off x="1521767" y="2498618"/>
                <a:ext cx="754387" cy="741194"/>
              </a:xfrm>
              <a:custGeom>
                <a:avLst/>
                <a:gdLst/>
                <a:ahLst/>
                <a:cxnLst/>
                <a:rect l="l" t="t" r="r" b="b"/>
                <a:pathLst>
                  <a:path w="754387" h="741194" extrusionOk="0">
                    <a:moveTo>
                      <a:pt x="46742" y="560458"/>
                    </a:moveTo>
                    <a:cubicBezTo>
                      <a:pt x="-14135" y="468792"/>
                      <a:pt x="-14539" y="306625"/>
                      <a:pt x="39646" y="216044"/>
                    </a:cubicBezTo>
                    <a:cubicBezTo>
                      <a:pt x="93830" y="125470"/>
                      <a:pt x="160954" y="77752"/>
                      <a:pt x="249105" y="36511"/>
                    </a:cubicBezTo>
                    <a:cubicBezTo>
                      <a:pt x="337256" y="-4738"/>
                      <a:pt x="442389" y="-20912"/>
                      <a:pt x="549949" y="41359"/>
                    </a:cubicBezTo>
                    <a:cubicBezTo>
                      <a:pt x="657509" y="103630"/>
                      <a:pt x="740155" y="191311"/>
                      <a:pt x="751319" y="315519"/>
                    </a:cubicBezTo>
                    <a:cubicBezTo>
                      <a:pt x="761861" y="432727"/>
                      <a:pt x="747475" y="497517"/>
                      <a:pt x="672874" y="593716"/>
                    </a:cubicBezTo>
                    <a:cubicBezTo>
                      <a:pt x="623068" y="657943"/>
                      <a:pt x="531739" y="752435"/>
                      <a:pt x="351812" y="740099"/>
                    </a:cubicBezTo>
                    <a:cubicBezTo>
                      <a:pt x="281860" y="735303"/>
                      <a:pt x="156668" y="725981"/>
                      <a:pt x="46742" y="560458"/>
                    </a:cubicBezTo>
                    <a:close/>
                  </a:path>
                </a:pathLst>
              </a:custGeom>
              <a:solidFill>
                <a:srgbClr val="A422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34" name="Google Shape;3934;p45"/>
              <p:cNvSpPr/>
              <p:nvPr/>
            </p:nvSpPr>
            <p:spPr>
              <a:xfrm>
                <a:off x="1521771" y="2567940"/>
                <a:ext cx="649391" cy="671741"/>
              </a:xfrm>
              <a:custGeom>
                <a:avLst/>
                <a:gdLst/>
                <a:ahLst/>
                <a:cxnLst/>
                <a:rect l="l" t="t" r="r" b="b"/>
                <a:pathLst>
                  <a:path w="649391" h="671741" extrusionOk="0">
                    <a:moveTo>
                      <a:pt x="335151" y="267"/>
                    </a:moveTo>
                    <a:cubicBezTo>
                      <a:pt x="240621" y="-3149"/>
                      <a:pt x="150624" y="26761"/>
                      <a:pt x="106441" y="61004"/>
                    </a:cubicBezTo>
                    <a:cubicBezTo>
                      <a:pt x="106361" y="61078"/>
                      <a:pt x="106281" y="61165"/>
                      <a:pt x="106201" y="61239"/>
                    </a:cubicBezTo>
                    <a:cubicBezTo>
                      <a:pt x="81911" y="85020"/>
                      <a:pt x="59862" y="112868"/>
                      <a:pt x="39609" y="146722"/>
                    </a:cubicBezTo>
                    <a:cubicBezTo>
                      <a:pt x="-14576" y="237303"/>
                      <a:pt x="-14094" y="399497"/>
                      <a:pt x="46782" y="491163"/>
                    </a:cubicBezTo>
                    <a:cubicBezTo>
                      <a:pt x="156709" y="656686"/>
                      <a:pt x="281816" y="665941"/>
                      <a:pt x="351769" y="670737"/>
                    </a:cubicBezTo>
                    <a:cubicBezTo>
                      <a:pt x="364633" y="671621"/>
                      <a:pt x="376976" y="671855"/>
                      <a:pt x="388951" y="671694"/>
                    </a:cubicBezTo>
                    <a:cubicBezTo>
                      <a:pt x="524201" y="622951"/>
                      <a:pt x="701829" y="486468"/>
                      <a:pt x="634758" y="241649"/>
                    </a:cubicBezTo>
                    <a:cubicBezTo>
                      <a:pt x="586207" y="64440"/>
                      <a:pt x="456911" y="4673"/>
                      <a:pt x="335151" y="267"/>
                    </a:cubicBezTo>
                    <a:close/>
                  </a:path>
                </a:pathLst>
              </a:custGeom>
              <a:solidFill>
                <a:srgbClr val="BA3D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35" name="Google Shape;3935;p45"/>
              <p:cNvSpPr/>
              <p:nvPr/>
            </p:nvSpPr>
            <p:spPr>
              <a:xfrm>
                <a:off x="1522027" y="2620407"/>
                <a:ext cx="596713" cy="604520"/>
              </a:xfrm>
              <a:custGeom>
                <a:avLst/>
                <a:gdLst/>
                <a:ahLst/>
                <a:cxnLst/>
                <a:rect l="l" t="t" r="r" b="b"/>
                <a:pathLst>
                  <a:path w="596713" h="604520" extrusionOk="0">
                    <a:moveTo>
                      <a:pt x="309310" y="45"/>
                    </a:moveTo>
                    <a:cubicBezTo>
                      <a:pt x="194551" y="1961"/>
                      <a:pt x="81992" y="64299"/>
                      <a:pt x="46407" y="130963"/>
                    </a:cubicBezTo>
                    <a:cubicBezTo>
                      <a:pt x="27613" y="166171"/>
                      <a:pt x="13597" y="196088"/>
                      <a:pt x="1574" y="223734"/>
                    </a:cubicBezTo>
                    <a:cubicBezTo>
                      <a:pt x="-4197" y="289755"/>
                      <a:pt x="5835" y="360251"/>
                      <a:pt x="32778" y="414425"/>
                    </a:cubicBezTo>
                    <a:cubicBezTo>
                      <a:pt x="33799" y="416481"/>
                      <a:pt x="34697" y="418638"/>
                      <a:pt x="35767" y="420647"/>
                    </a:cubicBezTo>
                    <a:cubicBezTo>
                      <a:pt x="39115" y="426922"/>
                      <a:pt x="42703" y="432936"/>
                      <a:pt x="46527" y="438696"/>
                    </a:cubicBezTo>
                    <a:cubicBezTo>
                      <a:pt x="53397" y="449043"/>
                      <a:pt x="60237" y="458707"/>
                      <a:pt x="67210" y="467869"/>
                    </a:cubicBezTo>
                    <a:cubicBezTo>
                      <a:pt x="132450" y="553654"/>
                      <a:pt x="201135" y="588815"/>
                      <a:pt x="259695" y="604520"/>
                    </a:cubicBezTo>
                    <a:cubicBezTo>
                      <a:pt x="310647" y="601319"/>
                      <a:pt x="369168" y="587844"/>
                      <a:pt x="436876" y="559568"/>
                    </a:cubicBezTo>
                    <a:cubicBezTo>
                      <a:pt x="626192" y="480507"/>
                      <a:pt x="646590" y="219226"/>
                      <a:pt x="502034" y="73929"/>
                    </a:cubicBezTo>
                    <a:cubicBezTo>
                      <a:pt x="447826" y="19447"/>
                      <a:pt x="378166" y="-1100"/>
                      <a:pt x="309310" y="45"/>
                    </a:cubicBezTo>
                    <a:close/>
                  </a:path>
                </a:pathLst>
              </a:custGeom>
              <a:solidFill>
                <a:srgbClr val="CF58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36" name="Google Shape;3936;p45"/>
              <p:cNvSpPr/>
              <p:nvPr/>
            </p:nvSpPr>
            <p:spPr>
              <a:xfrm>
                <a:off x="1535344" y="2866624"/>
                <a:ext cx="277020" cy="331014"/>
              </a:xfrm>
              <a:custGeom>
                <a:avLst/>
                <a:gdLst/>
                <a:ahLst/>
                <a:cxnLst/>
                <a:rect l="l" t="t" r="r" b="b"/>
                <a:pathLst>
                  <a:path w="277020" h="331014" extrusionOk="0">
                    <a:moveTo>
                      <a:pt x="277020" y="327590"/>
                    </a:moveTo>
                    <a:cubicBezTo>
                      <a:pt x="277224" y="339538"/>
                      <a:pt x="146301" y="322513"/>
                      <a:pt x="71415" y="239916"/>
                    </a:cubicBezTo>
                    <a:cubicBezTo>
                      <a:pt x="-1985" y="158959"/>
                      <a:pt x="-7413" y="1045"/>
                      <a:pt x="5451" y="6"/>
                    </a:cubicBezTo>
                    <a:cubicBezTo>
                      <a:pt x="18715" y="-1065"/>
                      <a:pt x="4668" y="131909"/>
                      <a:pt x="85680" y="221987"/>
                    </a:cubicBezTo>
                    <a:cubicBezTo>
                      <a:pt x="166047" y="311349"/>
                      <a:pt x="276820" y="315863"/>
                      <a:pt x="277020" y="327590"/>
                    </a:cubicBezTo>
                    <a:close/>
                  </a:path>
                </a:pathLst>
              </a:custGeom>
              <a:solidFill>
                <a:srgbClr val="FFA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37" name="Google Shape;3937;p45"/>
              <p:cNvSpPr/>
              <p:nvPr/>
            </p:nvSpPr>
            <p:spPr>
              <a:xfrm>
                <a:off x="1566324" y="2642572"/>
                <a:ext cx="511149" cy="517694"/>
              </a:xfrm>
              <a:custGeom>
                <a:avLst/>
                <a:gdLst/>
                <a:ahLst/>
                <a:cxnLst/>
                <a:rect l="l" t="t" r="r" b="b"/>
                <a:pathLst>
                  <a:path w="511149" h="517694" extrusionOk="0">
                    <a:moveTo>
                      <a:pt x="424480" y="137383"/>
                    </a:moveTo>
                    <a:cubicBezTo>
                      <a:pt x="438140" y="129218"/>
                      <a:pt x="410144" y="-47348"/>
                      <a:pt x="179615" y="12271"/>
                    </a:cubicBezTo>
                    <a:cubicBezTo>
                      <a:pt x="80964" y="37787"/>
                      <a:pt x="-6921" y="118731"/>
                      <a:pt x="431" y="264677"/>
                    </a:cubicBezTo>
                    <a:cubicBezTo>
                      <a:pt x="9365" y="442068"/>
                      <a:pt x="189223" y="574151"/>
                      <a:pt x="388193" y="493443"/>
                    </a:cubicBezTo>
                    <a:cubicBezTo>
                      <a:pt x="572029" y="418869"/>
                      <a:pt x="504988" y="194651"/>
                      <a:pt x="469270" y="211655"/>
                    </a:cubicBezTo>
                    <a:cubicBezTo>
                      <a:pt x="467135" y="212673"/>
                      <a:pt x="465271" y="214515"/>
                      <a:pt x="463580" y="217040"/>
                    </a:cubicBezTo>
                    <a:cubicBezTo>
                      <a:pt x="448232" y="239951"/>
                      <a:pt x="447109" y="319501"/>
                      <a:pt x="386512" y="356256"/>
                    </a:cubicBezTo>
                    <a:cubicBezTo>
                      <a:pt x="348375" y="379388"/>
                      <a:pt x="228139" y="383514"/>
                      <a:pt x="197144" y="295806"/>
                    </a:cubicBezTo>
                    <a:cubicBezTo>
                      <a:pt x="168849" y="215740"/>
                      <a:pt x="207186" y="142258"/>
                      <a:pt x="268608" y="127424"/>
                    </a:cubicBezTo>
                    <a:cubicBezTo>
                      <a:pt x="331511" y="112228"/>
                      <a:pt x="407411" y="147589"/>
                      <a:pt x="424480" y="137383"/>
                    </a:cubicBezTo>
                    <a:close/>
                  </a:path>
                </a:pathLst>
              </a:custGeom>
              <a:solidFill>
                <a:srgbClr val="E573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38" name="Google Shape;3938;p45"/>
              <p:cNvSpPr/>
              <p:nvPr/>
            </p:nvSpPr>
            <p:spPr>
              <a:xfrm>
                <a:off x="2010194" y="2913419"/>
                <a:ext cx="46433" cy="81688"/>
              </a:xfrm>
              <a:custGeom>
                <a:avLst/>
                <a:gdLst/>
                <a:ahLst/>
                <a:cxnLst/>
                <a:rect l="l" t="t" r="r" b="b"/>
                <a:pathLst>
                  <a:path w="46433" h="81688" extrusionOk="0">
                    <a:moveTo>
                      <a:pt x="37828" y="2175"/>
                    </a:moveTo>
                    <a:cubicBezTo>
                      <a:pt x="24267" y="-13905"/>
                      <a:pt x="-7912" y="63998"/>
                      <a:pt x="1796" y="77365"/>
                    </a:cubicBezTo>
                    <a:cubicBezTo>
                      <a:pt x="10841" y="89822"/>
                      <a:pt x="26242" y="72182"/>
                      <a:pt x="30723" y="64333"/>
                    </a:cubicBezTo>
                    <a:cubicBezTo>
                      <a:pt x="44190" y="40745"/>
                      <a:pt x="54441" y="21872"/>
                      <a:pt x="37828" y="2175"/>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39" name="Google Shape;3939;p45"/>
              <p:cNvSpPr/>
              <p:nvPr/>
            </p:nvSpPr>
            <p:spPr>
              <a:xfrm>
                <a:off x="1864990" y="2999238"/>
                <a:ext cx="151596" cy="115028"/>
              </a:xfrm>
              <a:custGeom>
                <a:avLst/>
                <a:gdLst/>
                <a:ahLst/>
                <a:cxnLst/>
                <a:rect l="l" t="t" r="r" b="b"/>
                <a:pathLst>
                  <a:path w="151596" h="115028" extrusionOk="0">
                    <a:moveTo>
                      <a:pt x="1979" y="110831"/>
                    </a:moveTo>
                    <a:cubicBezTo>
                      <a:pt x="-4625" y="95856"/>
                      <a:pt x="7367" y="95367"/>
                      <a:pt x="7941" y="72890"/>
                    </a:cubicBezTo>
                    <a:cubicBezTo>
                      <a:pt x="8515" y="50415"/>
                      <a:pt x="-6304" y="44079"/>
                      <a:pt x="5102" y="35366"/>
                    </a:cubicBezTo>
                    <a:cubicBezTo>
                      <a:pt x="20716" y="23445"/>
                      <a:pt x="30960" y="40724"/>
                      <a:pt x="81057" y="25789"/>
                    </a:cubicBezTo>
                    <a:cubicBezTo>
                      <a:pt x="95216" y="21563"/>
                      <a:pt x="133794" y="-11341"/>
                      <a:pt x="148305" y="4090"/>
                    </a:cubicBezTo>
                    <a:cubicBezTo>
                      <a:pt x="157314" y="13667"/>
                      <a:pt x="146339" y="33095"/>
                      <a:pt x="133366" y="48546"/>
                    </a:cubicBezTo>
                    <a:cubicBezTo>
                      <a:pt x="73502" y="119865"/>
                      <a:pt x="6045" y="120046"/>
                      <a:pt x="1979" y="110831"/>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40" name="Google Shape;3940;p45"/>
              <p:cNvSpPr/>
              <p:nvPr/>
            </p:nvSpPr>
            <p:spPr>
              <a:xfrm>
                <a:off x="1587144" y="2765928"/>
                <a:ext cx="260401" cy="362121"/>
              </a:xfrm>
              <a:custGeom>
                <a:avLst/>
                <a:gdLst/>
                <a:ahLst/>
                <a:cxnLst/>
                <a:rect l="l" t="t" r="r" b="b"/>
                <a:pathLst>
                  <a:path w="260401" h="362121" extrusionOk="0">
                    <a:moveTo>
                      <a:pt x="48924" y="277209"/>
                    </a:moveTo>
                    <a:cubicBezTo>
                      <a:pt x="-8225" y="204925"/>
                      <a:pt x="-33655" y="44653"/>
                      <a:pt x="76742" y="4496"/>
                    </a:cubicBezTo>
                    <a:cubicBezTo>
                      <a:pt x="103659" y="-5295"/>
                      <a:pt x="122023" y="-172"/>
                      <a:pt x="144310" y="30596"/>
                    </a:cubicBezTo>
                    <a:cubicBezTo>
                      <a:pt x="159057" y="50949"/>
                      <a:pt x="135703" y="128597"/>
                      <a:pt x="151787" y="180956"/>
                    </a:cubicBezTo>
                    <a:cubicBezTo>
                      <a:pt x="176019" y="259836"/>
                      <a:pt x="252979" y="237461"/>
                      <a:pt x="259983" y="306375"/>
                    </a:cubicBezTo>
                    <a:cubicBezTo>
                      <a:pt x="264081" y="346700"/>
                      <a:pt x="237136" y="357703"/>
                      <a:pt x="219780" y="360643"/>
                    </a:cubicBezTo>
                    <a:cubicBezTo>
                      <a:pt x="179822" y="367408"/>
                      <a:pt x="108718" y="352841"/>
                      <a:pt x="48924" y="277209"/>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41" name="Google Shape;3941;p45"/>
              <p:cNvSpPr/>
              <p:nvPr/>
            </p:nvSpPr>
            <p:spPr>
              <a:xfrm>
                <a:off x="1695226" y="2675046"/>
                <a:ext cx="252632" cy="112970"/>
              </a:xfrm>
              <a:custGeom>
                <a:avLst/>
                <a:gdLst/>
                <a:ahLst/>
                <a:cxnLst/>
                <a:rect l="l" t="t" r="r" b="b"/>
                <a:pathLst>
                  <a:path w="252632" h="112970" extrusionOk="0">
                    <a:moveTo>
                      <a:pt x="1413" y="66412"/>
                    </a:moveTo>
                    <a:cubicBezTo>
                      <a:pt x="10647" y="83115"/>
                      <a:pt x="26634" y="68957"/>
                      <a:pt x="45202" y="85513"/>
                    </a:cubicBezTo>
                    <a:cubicBezTo>
                      <a:pt x="60142" y="98834"/>
                      <a:pt x="66432" y="120600"/>
                      <a:pt x="83484" y="110280"/>
                    </a:cubicBezTo>
                    <a:cubicBezTo>
                      <a:pt x="104208" y="97736"/>
                      <a:pt x="107768" y="81796"/>
                      <a:pt x="158583" y="70759"/>
                    </a:cubicBezTo>
                    <a:cubicBezTo>
                      <a:pt x="217957" y="57860"/>
                      <a:pt x="240314" y="74108"/>
                      <a:pt x="250795" y="62166"/>
                    </a:cubicBezTo>
                    <a:cubicBezTo>
                      <a:pt x="263459" y="47747"/>
                      <a:pt x="208717" y="2614"/>
                      <a:pt x="146684" y="89"/>
                    </a:cubicBezTo>
                    <a:cubicBezTo>
                      <a:pt x="90656" y="-2194"/>
                      <a:pt x="-13315" y="39764"/>
                      <a:pt x="1413" y="66412"/>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42" name="Google Shape;3942;p45"/>
              <p:cNvSpPr/>
              <p:nvPr/>
            </p:nvSpPr>
            <p:spPr>
              <a:xfrm>
                <a:off x="1695882" y="2842198"/>
                <a:ext cx="105183" cy="203704"/>
              </a:xfrm>
              <a:custGeom>
                <a:avLst/>
                <a:gdLst/>
                <a:ahLst/>
                <a:cxnLst/>
                <a:rect l="l" t="t" r="r" b="b"/>
                <a:pathLst>
                  <a:path w="105183" h="203704" extrusionOk="0">
                    <a:moveTo>
                      <a:pt x="105184" y="203704"/>
                    </a:moveTo>
                    <a:cubicBezTo>
                      <a:pt x="105184" y="203704"/>
                      <a:pt x="41463" y="201186"/>
                      <a:pt x="12758" y="136912"/>
                    </a:cubicBezTo>
                    <a:cubicBezTo>
                      <a:pt x="-21908" y="59298"/>
                      <a:pt x="25056" y="0"/>
                      <a:pt x="25056" y="0"/>
                    </a:cubicBezTo>
                    <a:cubicBezTo>
                      <a:pt x="25056" y="0"/>
                      <a:pt x="13692" y="75679"/>
                      <a:pt x="33724" y="126605"/>
                    </a:cubicBezTo>
                    <a:cubicBezTo>
                      <a:pt x="53756" y="177531"/>
                      <a:pt x="105184" y="203704"/>
                      <a:pt x="105184" y="203704"/>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43" name="Google Shape;3943;p45"/>
              <p:cNvSpPr/>
              <p:nvPr/>
            </p:nvSpPr>
            <p:spPr>
              <a:xfrm>
                <a:off x="1776999" y="2716712"/>
                <a:ext cx="133726" cy="49968"/>
              </a:xfrm>
              <a:custGeom>
                <a:avLst/>
                <a:gdLst/>
                <a:ahLst/>
                <a:cxnLst/>
                <a:rect l="l" t="t" r="r" b="b"/>
                <a:pathLst>
                  <a:path w="133726" h="49968" extrusionOk="0">
                    <a:moveTo>
                      <a:pt x="0" y="49968"/>
                    </a:moveTo>
                    <a:cubicBezTo>
                      <a:pt x="0" y="49968"/>
                      <a:pt x="26605" y="10488"/>
                      <a:pt x="60036" y="1942"/>
                    </a:cubicBezTo>
                    <a:cubicBezTo>
                      <a:pt x="93468" y="-6597"/>
                      <a:pt x="133726" y="15786"/>
                      <a:pt x="133726" y="15786"/>
                    </a:cubicBezTo>
                    <a:cubicBezTo>
                      <a:pt x="133726" y="15786"/>
                      <a:pt x="101968" y="11057"/>
                      <a:pt x="68536" y="19603"/>
                    </a:cubicBezTo>
                    <a:cubicBezTo>
                      <a:pt x="35104" y="28149"/>
                      <a:pt x="0" y="49968"/>
                      <a:pt x="0" y="49968"/>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44" name="Google Shape;3944;p45"/>
              <p:cNvSpPr/>
              <p:nvPr/>
            </p:nvSpPr>
            <p:spPr>
              <a:xfrm>
                <a:off x="1892052" y="3010662"/>
                <a:ext cx="110139" cy="56886"/>
              </a:xfrm>
              <a:custGeom>
                <a:avLst/>
                <a:gdLst/>
                <a:ahLst/>
                <a:cxnLst/>
                <a:rect l="l" t="t" r="r" b="b"/>
                <a:pathLst>
                  <a:path w="110139" h="56886" extrusionOk="0">
                    <a:moveTo>
                      <a:pt x="28" y="47484"/>
                    </a:moveTo>
                    <a:cubicBezTo>
                      <a:pt x="-988" y="30164"/>
                      <a:pt x="26097" y="40907"/>
                      <a:pt x="61531" y="29910"/>
                    </a:cubicBezTo>
                    <a:cubicBezTo>
                      <a:pt x="84020" y="22931"/>
                      <a:pt x="110139" y="0"/>
                      <a:pt x="110139" y="0"/>
                    </a:cubicBezTo>
                    <a:cubicBezTo>
                      <a:pt x="110139" y="0"/>
                      <a:pt x="95456" y="30117"/>
                      <a:pt x="70261" y="42039"/>
                    </a:cubicBezTo>
                    <a:cubicBezTo>
                      <a:pt x="42115" y="55346"/>
                      <a:pt x="1043" y="64796"/>
                      <a:pt x="28" y="47484"/>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45" name="Google Shape;3945;p45"/>
              <p:cNvSpPr/>
              <p:nvPr/>
            </p:nvSpPr>
            <p:spPr>
              <a:xfrm>
                <a:off x="1804597" y="2797361"/>
                <a:ext cx="194600" cy="184473"/>
              </a:xfrm>
              <a:custGeom>
                <a:avLst/>
                <a:gdLst/>
                <a:ahLst/>
                <a:cxnLst/>
                <a:rect l="l" t="t" r="r" b="b"/>
                <a:pathLst>
                  <a:path w="194600" h="184473" extrusionOk="0">
                    <a:moveTo>
                      <a:pt x="18015" y="160500"/>
                    </a:moveTo>
                    <a:cubicBezTo>
                      <a:pt x="-13315" y="128808"/>
                      <a:pt x="-738" y="72364"/>
                      <a:pt x="32402" y="35448"/>
                    </a:cubicBezTo>
                    <a:cubicBezTo>
                      <a:pt x="90923" y="-29736"/>
                      <a:pt x="144847" y="8981"/>
                      <a:pt x="176176" y="40672"/>
                    </a:cubicBezTo>
                    <a:cubicBezTo>
                      <a:pt x="207505" y="72364"/>
                      <a:pt x="197259" y="132251"/>
                      <a:pt x="157718" y="162208"/>
                    </a:cubicBezTo>
                    <a:cubicBezTo>
                      <a:pt x="118178" y="192164"/>
                      <a:pt x="49344" y="192184"/>
                      <a:pt x="18015" y="160500"/>
                    </a:cubicBezTo>
                    <a:close/>
                  </a:path>
                </a:pathLst>
              </a:custGeom>
              <a:solidFill>
                <a:srgbClr val="DF7B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46" name="Google Shape;3946;p45"/>
              <p:cNvSpPr/>
              <p:nvPr/>
            </p:nvSpPr>
            <p:spPr>
              <a:xfrm>
                <a:off x="1829739" y="2836336"/>
                <a:ext cx="135326" cy="121109"/>
              </a:xfrm>
              <a:custGeom>
                <a:avLst/>
                <a:gdLst/>
                <a:ahLst/>
                <a:cxnLst/>
                <a:rect l="l" t="t" r="r" b="b"/>
                <a:pathLst>
                  <a:path w="135326" h="121109" extrusionOk="0">
                    <a:moveTo>
                      <a:pt x="37480" y="8836"/>
                    </a:moveTo>
                    <a:cubicBezTo>
                      <a:pt x="67948" y="-4759"/>
                      <a:pt x="110062" y="-4223"/>
                      <a:pt x="127108" y="21481"/>
                    </a:cubicBezTo>
                    <a:cubicBezTo>
                      <a:pt x="144154" y="47185"/>
                      <a:pt x="133569" y="93376"/>
                      <a:pt x="105663" y="111659"/>
                    </a:cubicBezTo>
                    <a:cubicBezTo>
                      <a:pt x="77758" y="129943"/>
                      <a:pt x="32531" y="120319"/>
                      <a:pt x="15485" y="94615"/>
                    </a:cubicBezTo>
                    <a:cubicBezTo>
                      <a:pt x="-1561" y="68904"/>
                      <a:pt x="-15881" y="32638"/>
                      <a:pt x="37480" y="8836"/>
                    </a:cubicBezTo>
                    <a:close/>
                  </a:path>
                </a:pathLst>
              </a:custGeom>
              <a:solidFill>
                <a:srgbClr val="C568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47" name="Google Shape;3947;p45"/>
              <p:cNvSpPr/>
              <p:nvPr/>
            </p:nvSpPr>
            <p:spPr>
              <a:xfrm>
                <a:off x="1872332" y="2848909"/>
                <a:ext cx="67361" cy="69042"/>
              </a:xfrm>
              <a:custGeom>
                <a:avLst/>
                <a:gdLst/>
                <a:ahLst/>
                <a:cxnLst/>
                <a:rect l="l" t="t" r="r" b="b"/>
                <a:pathLst>
                  <a:path w="67361" h="69042" extrusionOk="0">
                    <a:moveTo>
                      <a:pt x="0" y="34518"/>
                    </a:moveTo>
                    <a:cubicBezTo>
                      <a:pt x="0" y="15457"/>
                      <a:pt x="15080" y="0"/>
                      <a:pt x="33681" y="0"/>
                    </a:cubicBezTo>
                    <a:cubicBezTo>
                      <a:pt x="52282" y="0"/>
                      <a:pt x="67362" y="15457"/>
                      <a:pt x="67362" y="34518"/>
                    </a:cubicBezTo>
                    <a:cubicBezTo>
                      <a:pt x="67362" y="53585"/>
                      <a:pt x="52282" y="69042"/>
                      <a:pt x="33681" y="69042"/>
                    </a:cubicBezTo>
                    <a:cubicBezTo>
                      <a:pt x="15080" y="69042"/>
                      <a:pt x="0" y="53585"/>
                      <a:pt x="0" y="34518"/>
                    </a:cubicBezTo>
                    <a:close/>
                  </a:path>
                </a:pathLst>
              </a:custGeom>
              <a:solidFill>
                <a:srgbClr val="932D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48" name="Google Shape;3948;p45"/>
              <p:cNvSpPr/>
              <p:nvPr/>
            </p:nvSpPr>
            <p:spPr>
              <a:xfrm>
                <a:off x="1889842" y="2862110"/>
                <a:ext cx="38106" cy="38281"/>
              </a:xfrm>
              <a:custGeom>
                <a:avLst/>
                <a:gdLst/>
                <a:ahLst/>
                <a:cxnLst/>
                <a:rect l="l" t="t" r="r" b="b"/>
                <a:pathLst>
                  <a:path w="38106" h="38281" extrusionOk="0">
                    <a:moveTo>
                      <a:pt x="0" y="19141"/>
                    </a:moveTo>
                    <a:cubicBezTo>
                      <a:pt x="0" y="8566"/>
                      <a:pt x="8530" y="0"/>
                      <a:pt x="19053" y="0"/>
                    </a:cubicBezTo>
                    <a:cubicBezTo>
                      <a:pt x="29576" y="0"/>
                      <a:pt x="38106" y="8566"/>
                      <a:pt x="38106" y="19141"/>
                    </a:cubicBezTo>
                    <a:cubicBezTo>
                      <a:pt x="38106" y="29709"/>
                      <a:pt x="29576" y="38282"/>
                      <a:pt x="19053" y="38282"/>
                    </a:cubicBezTo>
                    <a:cubicBezTo>
                      <a:pt x="8530" y="38282"/>
                      <a:pt x="0" y="29709"/>
                      <a:pt x="0" y="19141"/>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49" name="Google Shape;3949;p45"/>
              <p:cNvSpPr/>
              <p:nvPr/>
            </p:nvSpPr>
            <p:spPr>
              <a:xfrm>
                <a:off x="2055575" y="2628764"/>
                <a:ext cx="29150" cy="41850"/>
              </a:xfrm>
              <a:custGeom>
                <a:avLst/>
                <a:gdLst/>
                <a:ahLst/>
                <a:cxnLst/>
                <a:rect l="l" t="t" r="r" b="b"/>
                <a:pathLst>
                  <a:path w="29150" h="41850" extrusionOk="0">
                    <a:moveTo>
                      <a:pt x="21998" y="127"/>
                    </a:moveTo>
                    <a:cubicBezTo>
                      <a:pt x="20520" y="442"/>
                      <a:pt x="19178" y="1265"/>
                      <a:pt x="18292" y="2638"/>
                    </a:cubicBezTo>
                    <a:cubicBezTo>
                      <a:pt x="16995" y="4594"/>
                      <a:pt x="15495" y="6617"/>
                      <a:pt x="14466" y="8733"/>
                    </a:cubicBezTo>
                    <a:cubicBezTo>
                      <a:pt x="12561" y="12658"/>
                      <a:pt x="11190" y="16924"/>
                      <a:pt x="9444" y="20929"/>
                    </a:cubicBezTo>
                    <a:cubicBezTo>
                      <a:pt x="6383" y="27961"/>
                      <a:pt x="3199" y="34886"/>
                      <a:pt x="0" y="41851"/>
                    </a:cubicBezTo>
                    <a:cubicBezTo>
                      <a:pt x="5042" y="36078"/>
                      <a:pt x="10028" y="30191"/>
                      <a:pt x="15183" y="24518"/>
                    </a:cubicBezTo>
                    <a:cubicBezTo>
                      <a:pt x="18122" y="21284"/>
                      <a:pt x="21473" y="18297"/>
                      <a:pt x="24270" y="14955"/>
                    </a:cubicBezTo>
                    <a:cubicBezTo>
                      <a:pt x="25781" y="13146"/>
                      <a:pt x="26962" y="11077"/>
                      <a:pt x="28215" y="9095"/>
                    </a:cubicBezTo>
                    <a:cubicBezTo>
                      <a:pt x="29986" y="6355"/>
                      <a:pt x="29161" y="2739"/>
                      <a:pt x="26422" y="964"/>
                    </a:cubicBezTo>
                    <a:cubicBezTo>
                      <a:pt x="25052" y="80"/>
                      <a:pt x="23476" y="-188"/>
                      <a:pt x="21998" y="127"/>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0" name="Google Shape;3950;p45"/>
              <p:cNvSpPr/>
              <p:nvPr/>
            </p:nvSpPr>
            <p:spPr>
              <a:xfrm>
                <a:off x="2075421" y="2692371"/>
                <a:ext cx="30847" cy="29417"/>
              </a:xfrm>
              <a:custGeom>
                <a:avLst/>
                <a:gdLst/>
                <a:ahLst/>
                <a:cxnLst/>
                <a:rect l="l" t="t" r="r" b="b"/>
                <a:pathLst>
                  <a:path w="30847" h="29417" extrusionOk="0">
                    <a:moveTo>
                      <a:pt x="25107" y="3"/>
                    </a:moveTo>
                    <a:cubicBezTo>
                      <a:pt x="23596" y="-44"/>
                      <a:pt x="22111" y="558"/>
                      <a:pt x="20922" y="1677"/>
                    </a:cubicBezTo>
                    <a:cubicBezTo>
                      <a:pt x="10493" y="15527"/>
                      <a:pt x="8574" y="18199"/>
                      <a:pt x="10521" y="15547"/>
                    </a:cubicBezTo>
                    <a:cubicBezTo>
                      <a:pt x="13542" y="11428"/>
                      <a:pt x="16505" y="7222"/>
                      <a:pt x="19368" y="2990"/>
                    </a:cubicBezTo>
                    <a:cubicBezTo>
                      <a:pt x="19721" y="2474"/>
                      <a:pt x="18492" y="3860"/>
                      <a:pt x="18053" y="4309"/>
                    </a:cubicBezTo>
                    <a:cubicBezTo>
                      <a:pt x="16868" y="5521"/>
                      <a:pt x="15974" y="6841"/>
                      <a:pt x="15064" y="8254"/>
                    </a:cubicBezTo>
                    <a:cubicBezTo>
                      <a:pt x="12719" y="11897"/>
                      <a:pt x="10201" y="15507"/>
                      <a:pt x="7652" y="19016"/>
                    </a:cubicBezTo>
                    <a:cubicBezTo>
                      <a:pt x="6587" y="20476"/>
                      <a:pt x="3292" y="24729"/>
                      <a:pt x="4424" y="23316"/>
                    </a:cubicBezTo>
                    <a:cubicBezTo>
                      <a:pt x="6482" y="20744"/>
                      <a:pt x="0" y="29417"/>
                      <a:pt x="0" y="29417"/>
                    </a:cubicBezTo>
                    <a:cubicBezTo>
                      <a:pt x="0" y="29417"/>
                      <a:pt x="18766" y="17094"/>
                      <a:pt x="14466" y="19847"/>
                    </a:cubicBezTo>
                    <a:cubicBezTo>
                      <a:pt x="13230" y="20644"/>
                      <a:pt x="12103" y="21548"/>
                      <a:pt x="10880" y="22358"/>
                    </a:cubicBezTo>
                    <a:cubicBezTo>
                      <a:pt x="14537" y="20034"/>
                      <a:pt x="18213" y="17777"/>
                      <a:pt x="21998" y="15668"/>
                    </a:cubicBezTo>
                    <a:cubicBezTo>
                      <a:pt x="23467" y="14844"/>
                      <a:pt x="24781" y="14020"/>
                      <a:pt x="26063" y="12915"/>
                    </a:cubicBezTo>
                    <a:cubicBezTo>
                      <a:pt x="26539" y="12506"/>
                      <a:pt x="28039" y="11401"/>
                      <a:pt x="27498" y="11723"/>
                    </a:cubicBezTo>
                    <a:cubicBezTo>
                      <a:pt x="23098" y="14315"/>
                      <a:pt x="27455" y="11709"/>
                      <a:pt x="28933" y="10283"/>
                    </a:cubicBezTo>
                    <a:cubicBezTo>
                      <a:pt x="31310" y="8053"/>
                      <a:pt x="31525" y="4296"/>
                      <a:pt x="29291" y="1918"/>
                    </a:cubicBezTo>
                    <a:cubicBezTo>
                      <a:pt x="28175" y="726"/>
                      <a:pt x="26618" y="50"/>
                      <a:pt x="25107" y="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1" name="Google Shape;3951;p45"/>
              <p:cNvSpPr/>
              <p:nvPr/>
            </p:nvSpPr>
            <p:spPr>
              <a:xfrm>
                <a:off x="2056411" y="2754257"/>
                <a:ext cx="29363" cy="18102"/>
              </a:xfrm>
              <a:custGeom>
                <a:avLst/>
                <a:gdLst/>
                <a:ahLst/>
                <a:cxnLst/>
                <a:rect l="l" t="t" r="r" b="b"/>
                <a:pathLst>
                  <a:path w="29363" h="18102" extrusionOk="0">
                    <a:moveTo>
                      <a:pt x="25227" y="288"/>
                    </a:moveTo>
                    <a:cubicBezTo>
                      <a:pt x="23785" y="-167"/>
                      <a:pt x="22248" y="-107"/>
                      <a:pt x="20803" y="643"/>
                    </a:cubicBezTo>
                    <a:cubicBezTo>
                      <a:pt x="14523" y="5947"/>
                      <a:pt x="15549" y="4983"/>
                      <a:pt x="14467" y="5907"/>
                    </a:cubicBezTo>
                    <a:cubicBezTo>
                      <a:pt x="14818" y="5432"/>
                      <a:pt x="15601" y="5043"/>
                      <a:pt x="15303" y="4474"/>
                    </a:cubicBezTo>
                    <a:cubicBezTo>
                      <a:pt x="14242" y="2438"/>
                      <a:pt x="11972" y="7702"/>
                      <a:pt x="10282" y="9256"/>
                    </a:cubicBezTo>
                    <a:cubicBezTo>
                      <a:pt x="8609" y="10789"/>
                      <a:pt x="4090" y="11667"/>
                      <a:pt x="5141" y="13676"/>
                    </a:cubicBezTo>
                    <a:cubicBezTo>
                      <a:pt x="6184" y="15672"/>
                      <a:pt x="0" y="18103"/>
                      <a:pt x="0" y="18103"/>
                    </a:cubicBezTo>
                    <a:cubicBezTo>
                      <a:pt x="0" y="18103"/>
                      <a:pt x="3028" y="17366"/>
                      <a:pt x="6576" y="16429"/>
                    </a:cubicBezTo>
                    <a:cubicBezTo>
                      <a:pt x="7627" y="18438"/>
                      <a:pt x="11056" y="15370"/>
                      <a:pt x="13271" y="14875"/>
                    </a:cubicBezTo>
                    <a:cubicBezTo>
                      <a:pt x="15509" y="14372"/>
                      <a:pt x="21027" y="15471"/>
                      <a:pt x="19966" y="13442"/>
                    </a:cubicBezTo>
                    <a:cubicBezTo>
                      <a:pt x="18894" y="11385"/>
                      <a:pt x="19941" y="13495"/>
                      <a:pt x="26183" y="11164"/>
                    </a:cubicBezTo>
                    <a:cubicBezTo>
                      <a:pt x="29074" y="9658"/>
                      <a:pt x="30203" y="6048"/>
                      <a:pt x="28694" y="3154"/>
                    </a:cubicBezTo>
                    <a:cubicBezTo>
                      <a:pt x="27939" y="1708"/>
                      <a:pt x="26669" y="737"/>
                      <a:pt x="25227" y="288"/>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2" name="Google Shape;3952;p45"/>
              <p:cNvSpPr/>
              <p:nvPr/>
            </p:nvSpPr>
            <p:spPr>
              <a:xfrm>
                <a:off x="2142850" y="2808365"/>
                <a:ext cx="31538" cy="12230"/>
              </a:xfrm>
              <a:custGeom>
                <a:avLst/>
                <a:gdLst/>
                <a:ahLst/>
                <a:cxnLst/>
                <a:rect l="l" t="t" r="r" b="b"/>
                <a:pathLst>
                  <a:path w="31538" h="12230" extrusionOk="0">
                    <a:moveTo>
                      <a:pt x="24509" y="99"/>
                    </a:moveTo>
                    <a:cubicBezTo>
                      <a:pt x="12262" y="5316"/>
                      <a:pt x="10006" y="6267"/>
                      <a:pt x="12314" y="5236"/>
                    </a:cubicBezTo>
                    <a:cubicBezTo>
                      <a:pt x="15909" y="3642"/>
                      <a:pt x="19442" y="2108"/>
                      <a:pt x="22955" y="341"/>
                    </a:cubicBezTo>
                    <a:cubicBezTo>
                      <a:pt x="23382" y="119"/>
                      <a:pt x="22104" y="468"/>
                      <a:pt x="21640" y="575"/>
                    </a:cubicBezTo>
                    <a:cubicBezTo>
                      <a:pt x="20348" y="883"/>
                      <a:pt x="19326" y="1506"/>
                      <a:pt x="18173" y="2129"/>
                    </a:cubicBezTo>
                    <a:cubicBezTo>
                      <a:pt x="15232" y="3722"/>
                      <a:pt x="12134" y="5062"/>
                      <a:pt x="9086" y="6435"/>
                    </a:cubicBezTo>
                    <a:cubicBezTo>
                      <a:pt x="7818" y="7004"/>
                      <a:pt x="3959" y="8725"/>
                      <a:pt x="5261" y="8230"/>
                    </a:cubicBezTo>
                    <a:cubicBezTo>
                      <a:pt x="7621" y="7326"/>
                      <a:pt x="0" y="10500"/>
                      <a:pt x="0" y="10500"/>
                    </a:cubicBezTo>
                    <a:cubicBezTo>
                      <a:pt x="0" y="10500"/>
                      <a:pt x="2433" y="10581"/>
                      <a:pt x="5739" y="10741"/>
                    </a:cubicBezTo>
                    <a:cubicBezTo>
                      <a:pt x="5620" y="10741"/>
                      <a:pt x="6141" y="10735"/>
                      <a:pt x="6098" y="10741"/>
                    </a:cubicBezTo>
                    <a:cubicBezTo>
                      <a:pt x="5635" y="10755"/>
                      <a:pt x="8653" y="11016"/>
                      <a:pt x="9923" y="11096"/>
                    </a:cubicBezTo>
                    <a:cubicBezTo>
                      <a:pt x="13259" y="11317"/>
                      <a:pt x="16653" y="11471"/>
                      <a:pt x="19966" y="11933"/>
                    </a:cubicBezTo>
                    <a:cubicBezTo>
                      <a:pt x="21266" y="12114"/>
                      <a:pt x="22355" y="12335"/>
                      <a:pt x="23672" y="12175"/>
                    </a:cubicBezTo>
                    <a:cubicBezTo>
                      <a:pt x="24146" y="12114"/>
                      <a:pt x="25582" y="11987"/>
                      <a:pt x="25107" y="11933"/>
                    </a:cubicBezTo>
                    <a:cubicBezTo>
                      <a:pt x="21197" y="11505"/>
                      <a:pt x="25131" y="12000"/>
                      <a:pt x="26661" y="11692"/>
                    </a:cubicBezTo>
                    <a:cubicBezTo>
                      <a:pt x="29871" y="11116"/>
                      <a:pt x="32024" y="7969"/>
                      <a:pt x="31444" y="4761"/>
                    </a:cubicBezTo>
                    <a:cubicBezTo>
                      <a:pt x="30863" y="1553"/>
                      <a:pt x="27719" y="-483"/>
                      <a:pt x="24509" y="9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3" name="Google Shape;3953;p45"/>
              <p:cNvSpPr/>
              <p:nvPr/>
            </p:nvSpPr>
            <p:spPr>
              <a:xfrm>
                <a:off x="2204901" y="2833434"/>
                <a:ext cx="31340" cy="12094"/>
              </a:xfrm>
              <a:custGeom>
                <a:avLst/>
                <a:gdLst/>
                <a:ahLst/>
                <a:cxnLst/>
                <a:rect l="l" t="t" r="r" b="b"/>
                <a:pathLst>
                  <a:path w="31340" h="12094" extrusionOk="0">
                    <a:moveTo>
                      <a:pt x="24988" y="18"/>
                    </a:moveTo>
                    <a:cubicBezTo>
                      <a:pt x="12504" y="3942"/>
                      <a:pt x="10079" y="4746"/>
                      <a:pt x="12430" y="3963"/>
                    </a:cubicBezTo>
                    <a:cubicBezTo>
                      <a:pt x="16100" y="2744"/>
                      <a:pt x="19824" y="1538"/>
                      <a:pt x="23434" y="138"/>
                    </a:cubicBezTo>
                    <a:cubicBezTo>
                      <a:pt x="23869" y="-36"/>
                      <a:pt x="22463" y="192"/>
                      <a:pt x="21994" y="259"/>
                    </a:cubicBezTo>
                    <a:cubicBezTo>
                      <a:pt x="20701" y="426"/>
                      <a:pt x="19717" y="949"/>
                      <a:pt x="18531" y="1451"/>
                    </a:cubicBezTo>
                    <a:cubicBezTo>
                      <a:pt x="15504" y="2737"/>
                      <a:pt x="12316" y="3748"/>
                      <a:pt x="9202" y="4800"/>
                    </a:cubicBezTo>
                    <a:cubicBezTo>
                      <a:pt x="7909" y="5235"/>
                      <a:pt x="4059" y="6474"/>
                      <a:pt x="5378" y="6112"/>
                    </a:cubicBezTo>
                    <a:cubicBezTo>
                      <a:pt x="7776" y="5463"/>
                      <a:pt x="0" y="7907"/>
                      <a:pt x="0" y="7907"/>
                    </a:cubicBezTo>
                    <a:cubicBezTo>
                      <a:pt x="0" y="7907"/>
                      <a:pt x="2304" y="8249"/>
                      <a:pt x="5498" y="8744"/>
                    </a:cubicBezTo>
                    <a:cubicBezTo>
                      <a:pt x="4139" y="8590"/>
                      <a:pt x="8218" y="9227"/>
                      <a:pt x="9564" y="9461"/>
                    </a:cubicBezTo>
                    <a:cubicBezTo>
                      <a:pt x="12805" y="10024"/>
                      <a:pt x="16060" y="10693"/>
                      <a:pt x="19248" y="11497"/>
                    </a:cubicBezTo>
                    <a:cubicBezTo>
                      <a:pt x="20500" y="11812"/>
                      <a:pt x="21646" y="12120"/>
                      <a:pt x="22952" y="12093"/>
                    </a:cubicBezTo>
                    <a:cubicBezTo>
                      <a:pt x="23420" y="12080"/>
                      <a:pt x="24847" y="12073"/>
                      <a:pt x="24391" y="11972"/>
                    </a:cubicBezTo>
                    <a:cubicBezTo>
                      <a:pt x="20608" y="11142"/>
                      <a:pt x="24298" y="11999"/>
                      <a:pt x="25825" y="11852"/>
                    </a:cubicBezTo>
                    <a:cubicBezTo>
                      <a:pt x="29073" y="11604"/>
                      <a:pt x="31571" y="8771"/>
                      <a:pt x="31323" y="5516"/>
                    </a:cubicBezTo>
                    <a:cubicBezTo>
                      <a:pt x="31069" y="2262"/>
                      <a:pt x="28236" y="-237"/>
                      <a:pt x="24988" y="18"/>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4" name="Google Shape;3954;p45"/>
              <p:cNvSpPr/>
              <p:nvPr/>
            </p:nvSpPr>
            <p:spPr>
              <a:xfrm>
                <a:off x="2165088" y="2865726"/>
                <a:ext cx="32164" cy="12009"/>
              </a:xfrm>
              <a:custGeom>
                <a:avLst/>
                <a:gdLst/>
                <a:ahLst/>
                <a:cxnLst/>
                <a:rect l="l" t="t" r="r" b="b"/>
                <a:pathLst>
                  <a:path w="32164" h="12009" extrusionOk="0">
                    <a:moveTo>
                      <a:pt x="25944" y="6"/>
                    </a:moveTo>
                    <a:cubicBezTo>
                      <a:pt x="18123" y="2143"/>
                      <a:pt x="19552" y="1774"/>
                      <a:pt x="18172" y="2156"/>
                    </a:cubicBezTo>
                    <a:cubicBezTo>
                      <a:pt x="18712" y="1875"/>
                      <a:pt x="19517" y="1734"/>
                      <a:pt x="19488" y="1078"/>
                    </a:cubicBezTo>
                    <a:cubicBezTo>
                      <a:pt x="19385" y="-1193"/>
                      <a:pt x="15080" y="2538"/>
                      <a:pt x="12912" y="3234"/>
                    </a:cubicBezTo>
                    <a:cubicBezTo>
                      <a:pt x="10766" y="3917"/>
                      <a:pt x="6354" y="2893"/>
                      <a:pt x="6456" y="5143"/>
                    </a:cubicBezTo>
                    <a:cubicBezTo>
                      <a:pt x="6557" y="7380"/>
                      <a:pt x="0" y="7058"/>
                      <a:pt x="0" y="7058"/>
                    </a:cubicBezTo>
                    <a:cubicBezTo>
                      <a:pt x="0" y="7058"/>
                      <a:pt x="3013" y="7608"/>
                      <a:pt x="6575" y="8251"/>
                    </a:cubicBezTo>
                    <a:cubicBezTo>
                      <a:pt x="6678" y="10501"/>
                      <a:pt x="11071" y="9081"/>
                      <a:pt x="13271" y="9570"/>
                    </a:cubicBezTo>
                    <a:cubicBezTo>
                      <a:pt x="15493" y="10059"/>
                      <a:pt x="19950" y="13515"/>
                      <a:pt x="19846" y="11244"/>
                    </a:cubicBezTo>
                    <a:cubicBezTo>
                      <a:pt x="19742" y="8947"/>
                      <a:pt x="19834" y="11197"/>
                      <a:pt x="26419" y="11720"/>
                    </a:cubicBezTo>
                    <a:cubicBezTo>
                      <a:pt x="29680" y="11572"/>
                      <a:pt x="32306" y="8880"/>
                      <a:pt x="32158" y="5625"/>
                    </a:cubicBezTo>
                    <a:cubicBezTo>
                      <a:pt x="32011" y="2364"/>
                      <a:pt x="29205" y="-141"/>
                      <a:pt x="25944" y="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5" name="Google Shape;3955;p45"/>
              <p:cNvSpPr/>
              <p:nvPr/>
            </p:nvSpPr>
            <p:spPr>
              <a:xfrm>
                <a:off x="2086899" y="2895704"/>
                <a:ext cx="36310" cy="12433"/>
              </a:xfrm>
              <a:custGeom>
                <a:avLst/>
                <a:gdLst/>
                <a:ahLst/>
                <a:cxnLst/>
                <a:rect l="l" t="t" r="r" b="b"/>
                <a:pathLst>
                  <a:path w="36310" h="12433" extrusionOk="0">
                    <a:moveTo>
                      <a:pt x="27617" y="32"/>
                    </a:moveTo>
                    <a:cubicBezTo>
                      <a:pt x="28927" y="-95"/>
                      <a:pt x="24985" y="193"/>
                      <a:pt x="23671" y="273"/>
                    </a:cubicBezTo>
                    <a:cubicBezTo>
                      <a:pt x="22343" y="360"/>
                      <a:pt x="21054" y="534"/>
                      <a:pt x="19726" y="635"/>
                    </a:cubicBezTo>
                    <a:cubicBezTo>
                      <a:pt x="15783" y="923"/>
                      <a:pt x="11722" y="976"/>
                      <a:pt x="7771" y="1110"/>
                    </a:cubicBezTo>
                    <a:cubicBezTo>
                      <a:pt x="6458" y="1157"/>
                      <a:pt x="2631" y="1244"/>
                      <a:pt x="3945" y="1231"/>
                    </a:cubicBezTo>
                    <a:cubicBezTo>
                      <a:pt x="7877" y="1184"/>
                      <a:pt x="-1" y="1351"/>
                      <a:pt x="0" y="1351"/>
                    </a:cubicBezTo>
                    <a:cubicBezTo>
                      <a:pt x="0" y="1351"/>
                      <a:pt x="18399" y="8350"/>
                      <a:pt x="14705" y="6850"/>
                    </a:cubicBezTo>
                    <a:cubicBezTo>
                      <a:pt x="12285" y="5865"/>
                      <a:pt x="9753" y="5095"/>
                      <a:pt x="7293" y="4218"/>
                    </a:cubicBezTo>
                    <a:cubicBezTo>
                      <a:pt x="8520" y="4693"/>
                      <a:pt x="9775" y="5169"/>
                      <a:pt x="10999" y="5651"/>
                    </a:cubicBezTo>
                    <a:cubicBezTo>
                      <a:pt x="14699" y="7118"/>
                      <a:pt x="18336" y="8772"/>
                      <a:pt x="21998" y="10319"/>
                    </a:cubicBezTo>
                    <a:cubicBezTo>
                      <a:pt x="23211" y="10828"/>
                      <a:pt x="26778" y="12308"/>
                      <a:pt x="25585" y="11752"/>
                    </a:cubicBezTo>
                    <a:cubicBezTo>
                      <a:pt x="21972" y="10064"/>
                      <a:pt x="25602" y="11699"/>
                      <a:pt x="29410" y="12348"/>
                    </a:cubicBezTo>
                    <a:cubicBezTo>
                      <a:pt x="32626" y="12891"/>
                      <a:pt x="35680" y="10781"/>
                      <a:pt x="36225" y="7566"/>
                    </a:cubicBezTo>
                    <a:cubicBezTo>
                      <a:pt x="36770" y="4352"/>
                      <a:pt x="34659" y="1298"/>
                      <a:pt x="31443" y="755"/>
                    </a:cubicBezTo>
                    <a:cubicBezTo>
                      <a:pt x="15711" y="1083"/>
                      <a:pt x="11735" y="1305"/>
                      <a:pt x="15662" y="1110"/>
                    </a:cubicBezTo>
                    <a:cubicBezTo>
                      <a:pt x="19643" y="916"/>
                      <a:pt x="23651" y="434"/>
                      <a:pt x="27617" y="3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6" name="Google Shape;3956;p45"/>
              <p:cNvSpPr/>
              <p:nvPr/>
            </p:nvSpPr>
            <p:spPr>
              <a:xfrm>
                <a:off x="2186727" y="2956715"/>
                <a:ext cx="39119" cy="13164"/>
              </a:xfrm>
              <a:custGeom>
                <a:avLst/>
                <a:gdLst/>
                <a:ahLst/>
                <a:cxnLst/>
                <a:rect l="l" t="t" r="r" b="b"/>
                <a:pathLst>
                  <a:path w="39119" h="13164" extrusionOk="0">
                    <a:moveTo>
                      <a:pt x="0" y="0"/>
                    </a:moveTo>
                    <a:cubicBezTo>
                      <a:pt x="0" y="0"/>
                      <a:pt x="2134" y="924"/>
                      <a:pt x="3945" y="1674"/>
                    </a:cubicBezTo>
                    <a:cubicBezTo>
                      <a:pt x="2604" y="1139"/>
                      <a:pt x="6561" y="2666"/>
                      <a:pt x="7893" y="3228"/>
                    </a:cubicBezTo>
                    <a:cubicBezTo>
                      <a:pt x="8094" y="3302"/>
                      <a:pt x="8289" y="3382"/>
                      <a:pt x="8489" y="3462"/>
                    </a:cubicBezTo>
                    <a:cubicBezTo>
                      <a:pt x="9628" y="3945"/>
                      <a:pt x="10820" y="4534"/>
                      <a:pt x="11959" y="5016"/>
                    </a:cubicBezTo>
                    <a:cubicBezTo>
                      <a:pt x="15970" y="6744"/>
                      <a:pt x="19821" y="8593"/>
                      <a:pt x="23793" y="10401"/>
                    </a:cubicBezTo>
                    <a:cubicBezTo>
                      <a:pt x="25105" y="10997"/>
                      <a:pt x="29151" y="12718"/>
                      <a:pt x="27858" y="12075"/>
                    </a:cubicBezTo>
                    <a:cubicBezTo>
                      <a:pt x="23940" y="10126"/>
                      <a:pt x="27757" y="12109"/>
                      <a:pt x="31923" y="13026"/>
                    </a:cubicBezTo>
                    <a:cubicBezTo>
                      <a:pt x="35104" y="13730"/>
                      <a:pt x="38272" y="11673"/>
                      <a:pt x="38975" y="8485"/>
                    </a:cubicBezTo>
                    <a:cubicBezTo>
                      <a:pt x="39679" y="5298"/>
                      <a:pt x="37736" y="2250"/>
                      <a:pt x="34549" y="1554"/>
                    </a:cubicBezTo>
                    <a:cubicBezTo>
                      <a:pt x="17263" y="777"/>
                      <a:pt x="12890" y="636"/>
                      <a:pt x="17216" y="717"/>
                    </a:cubicBezTo>
                    <a:cubicBezTo>
                      <a:pt x="21589" y="797"/>
                      <a:pt x="25996" y="717"/>
                      <a:pt x="30369" y="596"/>
                    </a:cubicBezTo>
                    <a:cubicBezTo>
                      <a:pt x="31816" y="556"/>
                      <a:pt x="27510" y="482"/>
                      <a:pt x="26063" y="476"/>
                    </a:cubicBezTo>
                    <a:cubicBezTo>
                      <a:pt x="24603" y="469"/>
                      <a:pt x="23103" y="589"/>
                      <a:pt x="21643" y="596"/>
                    </a:cubicBezTo>
                    <a:cubicBezTo>
                      <a:pt x="17296" y="609"/>
                      <a:pt x="12950" y="382"/>
                      <a:pt x="8610" y="234"/>
                    </a:cubicBezTo>
                    <a:cubicBezTo>
                      <a:pt x="7163" y="188"/>
                      <a:pt x="2862" y="40"/>
                      <a:pt x="4304" y="121"/>
                    </a:cubicBezTo>
                    <a:cubicBezTo>
                      <a:pt x="8623" y="348"/>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7" name="Google Shape;3957;p45"/>
              <p:cNvSpPr/>
              <p:nvPr/>
            </p:nvSpPr>
            <p:spPr>
              <a:xfrm>
                <a:off x="2100049" y="3079858"/>
                <a:ext cx="31920" cy="21395"/>
              </a:xfrm>
              <a:custGeom>
                <a:avLst/>
                <a:gdLst/>
                <a:ahLst/>
                <a:cxnLst/>
                <a:rect l="l" t="t" r="r" b="b"/>
                <a:pathLst>
                  <a:path w="31920" h="21395" extrusionOk="0">
                    <a:moveTo>
                      <a:pt x="0" y="0"/>
                    </a:moveTo>
                    <a:cubicBezTo>
                      <a:pt x="0" y="0"/>
                      <a:pt x="13826" y="12537"/>
                      <a:pt x="11358" y="10160"/>
                    </a:cubicBezTo>
                    <a:cubicBezTo>
                      <a:pt x="8944" y="7836"/>
                      <a:pt x="6357" y="5666"/>
                      <a:pt x="4065" y="3228"/>
                    </a:cubicBezTo>
                    <a:cubicBezTo>
                      <a:pt x="2895" y="1976"/>
                      <a:pt x="6602" y="5452"/>
                      <a:pt x="7891" y="6570"/>
                    </a:cubicBezTo>
                    <a:cubicBezTo>
                      <a:pt x="10249" y="8626"/>
                      <a:pt x="13159" y="11225"/>
                      <a:pt x="15303" y="13508"/>
                    </a:cubicBezTo>
                    <a:cubicBezTo>
                      <a:pt x="16459" y="14741"/>
                      <a:pt x="19942" y="18424"/>
                      <a:pt x="18651" y="17332"/>
                    </a:cubicBezTo>
                    <a:cubicBezTo>
                      <a:pt x="16032" y="15129"/>
                      <a:pt x="18722" y="17359"/>
                      <a:pt x="22716" y="20319"/>
                    </a:cubicBezTo>
                    <a:cubicBezTo>
                      <a:pt x="25385" y="22195"/>
                      <a:pt x="28971" y="21558"/>
                      <a:pt x="30846" y="18886"/>
                    </a:cubicBezTo>
                    <a:cubicBezTo>
                      <a:pt x="32720" y="16221"/>
                      <a:pt x="32080" y="12510"/>
                      <a:pt x="29411" y="10635"/>
                    </a:cubicBezTo>
                    <a:cubicBezTo>
                      <a:pt x="14684" y="5317"/>
                      <a:pt x="11372" y="4206"/>
                      <a:pt x="14705" y="5257"/>
                    </a:cubicBezTo>
                    <a:cubicBezTo>
                      <a:pt x="18103" y="6329"/>
                      <a:pt x="21583" y="7246"/>
                      <a:pt x="25107" y="7769"/>
                    </a:cubicBezTo>
                    <a:cubicBezTo>
                      <a:pt x="26892" y="8030"/>
                      <a:pt x="21683" y="6650"/>
                      <a:pt x="19966" y="6095"/>
                    </a:cubicBezTo>
                    <a:cubicBezTo>
                      <a:pt x="16215" y="4882"/>
                      <a:pt x="13688" y="4018"/>
                      <a:pt x="9923" y="2866"/>
                    </a:cubicBezTo>
                    <a:cubicBezTo>
                      <a:pt x="8269" y="2357"/>
                      <a:pt x="3478" y="650"/>
                      <a:pt x="5022" y="1433"/>
                    </a:cubicBezTo>
                    <a:cubicBezTo>
                      <a:pt x="8140" y="3014"/>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8" name="Google Shape;3958;p45"/>
              <p:cNvSpPr/>
              <p:nvPr/>
            </p:nvSpPr>
            <p:spPr>
              <a:xfrm>
                <a:off x="1983841" y="3066945"/>
                <a:ext cx="44546" cy="38568"/>
              </a:xfrm>
              <a:custGeom>
                <a:avLst/>
                <a:gdLst/>
                <a:ahLst/>
                <a:cxnLst/>
                <a:rect l="l" t="t" r="r" b="b"/>
                <a:pathLst>
                  <a:path w="44546" h="38568" extrusionOk="0">
                    <a:moveTo>
                      <a:pt x="0" y="0"/>
                    </a:moveTo>
                    <a:cubicBezTo>
                      <a:pt x="6153" y="6623"/>
                      <a:pt x="12251" y="13234"/>
                      <a:pt x="18292" y="19964"/>
                    </a:cubicBezTo>
                    <a:cubicBezTo>
                      <a:pt x="21735" y="23802"/>
                      <a:pt x="25004" y="27974"/>
                      <a:pt x="28574" y="31678"/>
                    </a:cubicBezTo>
                    <a:cubicBezTo>
                      <a:pt x="30511" y="33694"/>
                      <a:pt x="32766" y="35402"/>
                      <a:pt x="34910" y="37176"/>
                    </a:cubicBezTo>
                    <a:cubicBezTo>
                      <a:pt x="37404" y="39286"/>
                      <a:pt x="41056" y="38958"/>
                      <a:pt x="43160" y="36460"/>
                    </a:cubicBezTo>
                    <a:cubicBezTo>
                      <a:pt x="45263" y="33968"/>
                      <a:pt x="44935" y="30319"/>
                      <a:pt x="42443" y="28216"/>
                    </a:cubicBezTo>
                    <a:cubicBezTo>
                      <a:pt x="40331" y="26401"/>
                      <a:pt x="38295" y="24405"/>
                      <a:pt x="35986" y="22831"/>
                    </a:cubicBezTo>
                    <a:cubicBezTo>
                      <a:pt x="31732" y="19938"/>
                      <a:pt x="27076" y="17574"/>
                      <a:pt x="22716" y="14821"/>
                    </a:cubicBezTo>
                    <a:cubicBezTo>
                      <a:pt x="15066" y="9999"/>
                      <a:pt x="7568" y="4949"/>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9" name="Google Shape;3959;p45"/>
              <p:cNvSpPr/>
              <p:nvPr/>
            </p:nvSpPr>
            <p:spPr>
              <a:xfrm>
                <a:off x="1945703" y="3089542"/>
                <a:ext cx="27520" cy="38635"/>
              </a:xfrm>
              <a:custGeom>
                <a:avLst/>
                <a:gdLst/>
                <a:ahLst/>
                <a:cxnLst/>
                <a:rect l="l" t="t" r="r" b="b"/>
                <a:pathLst>
                  <a:path w="27520" h="38635" extrusionOk="0">
                    <a:moveTo>
                      <a:pt x="0" y="0"/>
                    </a:moveTo>
                    <a:cubicBezTo>
                      <a:pt x="2922" y="6403"/>
                      <a:pt x="5944" y="12778"/>
                      <a:pt x="8728" y="19248"/>
                    </a:cubicBezTo>
                    <a:cubicBezTo>
                      <a:pt x="10315" y="22932"/>
                      <a:pt x="11524" y="26883"/>
                      <a:pt x="13271" y="30486"/>
                    </a:cubicBezTo>
                    <a:cubicBezTo>
                      <a:pt x="14212" y="32428"/>
                      <a:pt x="15531" y="34203"/>
                      <a:pt x="16738" y="35985"/>
                    </a:cubicBezTo>
                    <a:cubicBezTo>
                      <a:pt x="18537" y="38703"/>
                      <a:pt x="22147" y="39454"/>
                      <a:pt x="24868" y="37659"/>
                    </a:cubicBezTo>
                    <a:cubicBezTo>
                      <a:pt x="27588" y="35857"/>
                      <a:pt x="28341" y="32247"/>
                      <a:pt x="26541" y="29528"/>
                    </a:cubicBezTo>
                    <a:cubicBezTo>
                      <a:pt x="25378" y="27720"/>
                      <a:pt x="24254" y="25771"/>
                      <a:pt x="22835" y="24150"/>
                    </a:cubicBezTo>
                    <a:cubicBezTo>
                      <a:pt x="20202" y="21130"/>
                      <a:pt x="17120" y="18444"/>
                      <a:pt x="14347" y="15538"/>
                    </a:cubicBezTo>
                    <a:cubicBezTo>
                      <a:pt x="9484" y="10448"/>
                      <a:pt x="4752" y="5197"/>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0" name="Google Shape;3960;p45"/>
              <p:cNvSpPr/>
              <p:nvPr/>
            </p:nvSpPr>
            <p:spPr>
              <a:xfrm>
                <a:off x="1996992" y="3131145"/>
                <a:ext cx="37741" cy="46470"/>
              </a:xfrm>
              <a:custGeom>
                <a:avLst/>
                <a:gdLst/>
                <a:ahLst/>
                <a:cxnLst/>
                <a:rect l="l" t="t" r="r" b="b"/>
                <a:pathLst>
                  <a:path w="37741" h="46470" extrusionOk="0">
                    <a:moveTo>
                      <a:pt x="0" y="0"/>
                    </a:moveTo>
                    <a:cubicBezTo>
                      <a:pt x="4785" y="7869"/>
                      <a:pt x="9572" y="15718"/>
                      <a:pt x="14227" y="23675"/>
                    </a:cubicBezTo>
                    <a:cubicBezTo>
                      <a:pt x="16880" y="28202"/>
                      <a:pt x="19194" y="32991"/>
                      <a:pt x="21998" y="37418"/>
                    </a:cubicBezTo>
                    <a:cubicBezTo>
                      <a:pt x="23520" y="39822"/>
                      <a:pt x="25366" y="42019"/>
                      <a:pt x="27139" y="44236"/>
                    </a:cubicBezTo>
                    <a:cubicBezTo>
                      <a:pt x="29153" y="46801"/>
                      <a:pt x="32943" y="47209"/>
                      <a:pt x="35508" y="45193"/>
                    </a:cubicBezTo>
                    <a:cubicBezTo>
                      <a:pt x="38073" y="43177"/>
                      <a:pt x="38478" y="39507"/>
                      <a:pt x="36465" y="36942"/>
                    </a:cubicBezTo>
                    <a:cubicBezTo>
                      <a:pt x="34732" y="34692"/>
                      <a:pt x="33059" y="32294"/>
                      <a:pt x="31085" y="30245"/>
                    </a:cubicBezTo>
                    <a:cubicBezTo>
                      <a:pt x="27446" y="26474"/>
                      <a:pt x="23379" y="23019"/>
                      <a:pt x="19607" y="19368"/>
                    </a:cubicBezTo>
                    <a:cubicBezTo>
                      <a:pt x="12989" y="12959"/>
                      <a:pt x="6511" y="6516"/>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1" name="Google Shape;3961;p45"/>
              <p:cNvSpPr/>
              <p:nvPr/>
            </p:nvSpPr>
            <p:spPr>
              <a:xfrm>
                <a:off x="1818716" y="3171677"/>
                <a:ext cx="12347" cy="50825"/>
              </a:xfrm>
              <a:custGeom>
                <a:avLst/>
                <a:gdLst/>
                <a:ahLst/>
                <a:cxnLst/>
                <a:rect l="l" t="t" r="r" b="b"/>
                <a:pathLst>
                  <a:path w="12347" h="50825" extrusionOk="0">
                    <a:moveTo>
                      <a:pt x="9463" y="0"/>
                    </a:moveTo>
                    <a:cubicBezTo>
                      <a:pt x="7739" y="7883"/>
                      <a:pt x="6074" y="15819"/>
                      <a:pt x="4203" y="23668"/>
                    </a:cubicBezTo>
                    <a:cubicBezTo>
                      <a:pt x="3136" y="28142"/>
                      <a:pt x="1624" y="32555"/>
                      <a:pt x="735" y="37063"/>
                    </a:cubicBezTo>
                    <a:cubicBezTo>
                      <a:pt x="255" y="39494"/>
                      <a:pt x="188" y="41999"/>
                      <a:pt x="18" y="44470"/>
                    </a:cubicBezTo>
                    <a:cubicBezTo>
                      <a:pt x="-239" y="47725"/>
                      <a:pt x="2266" y="50551"/>
                      <a:pt x="5517" y="50805"/>
                    </a:cubicBezTo>
                    <a:cubicBezTo>
                      <a:pt x="8769" y="51067"/>
                      <a:pt x="11597" y="48682"/>
                      <a:pt x="11854" y="45427"/>
                    </a:cubicBezTo>
                    <a:cubicBezTo>
                      <a:pt x="12075" y="42963"/>
                      <a:pt x="12424" y="40498"/>
                      <a:pt x="12332" y="38014"/>
                    </a:cubicBezTo>
                    <a:cubicBezTo>
                      <a:pt x="12162" y="33426"/>
                      <a:pt x="11367" y="28731"/>
                      <a:pt x="11017" y="24150"/>
                    </a:cubicBezTo>
                    <a:cubicBezTo>
                      <a:pt x="10403" y="16100"/>
                      <a:pt x="9926" y="8050"/>
                      <a:pt x="9463"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2" name="Google Shape;3962;p45"/>
              <p:cNvSpPr/>
              <p:nvPr/>
            </p:nvSpPr>
            <p:spPr>
              <a:xfrm>
                <a:off x="1790005" y="3117155"/>
                <a:ext cx="12187" cy="37700"/>
              </a:xfrm>
              <a:custGeom>
                <a:avLst/>
                <a:gdLst/>
                <a:ahLst/>
                <a:cxnLst/>
                <a:rect l="l" t="t" r="r" b="b"/>
                <a:pathLst>
                  <a:path w="12187" h="37700" extrusionOk="0">
                    <a:moveTo>
                      <a:pt x="7927" y="0"/>
                    </a:moveTo>
                    <a:cubicBezTo>
                      <a:pt x="7927" y="0"/>
                      <a:pt x="2646" y="20695"/>
                      <a:pt x="3981" y="15544"/>
                    </a:cubicBezTo>
                    <a:cubicBezTo>
                      <a:pt x="5084" y="11291"/>
                      <a:pt x="6120" y="7092"/>
                      <a:pt x="7329" y="2873"/>
                    </a:cubicBezTo>
                    <a:cubicBezTo>
                      <a:pt x="7625" y="1835"/>
                      <a:pt x="6967" y="4929"/>
                      <a:pt x="6731" y="5980"/>
                    </a:cubicBezTo>
                    <a:cubicBezTo>
                      <a:pt x="6118" y="8706"/>
                      <a:pt x="5799" y="10086"/>
                      <a:pt x="5057" y="12792"/>
                    </a:cubicBezTo>
                    <a:cubicBezTo>
                      <a:pt x="3885" y="17078"/>
                      <a:pt x="2230" y="21136"/>
                      <a:pt x="873" y="25349"/>
                    </a:cubicBezTo>
                    <a:cubicBezTo>
                      <a:pt x="436" y="26702"/>
                      <a:pt x="284" y="28122"/>
                      <a:pt x="156" y="29535"/>
                    </a:cubicBezTo>
                    <a:cubicBezTo>
                      <a:pt x="67" y="30513"/>
                      <a:pt x="233" y="29897"/>
                      <a:pt x="156" y="30727"/>
                    </a:cubicBezTo>
                    <a:cubicBezTo>
                      <a:pt x="146" y="30827"/>
                      <a:pt x="10" y="31189"/>
                      <a:pt x="36" y="31089"/>
                    </a:cubicBezTo>
                    <a:cubicBezTo>
                      <a:pt x="-323" y="34330"/>
                      <a:pt x="2054" y="37304"/>
                      <a:pt x="5297" y="37665"/>
                    </a:cubicBezTo>
                    <a:cubicBezTo>
                      <a:pt x="8539" y="38020"/>
                      <a:pt x="11394" y="35643"/>
                      <a:pt x="11753" y="32401"/>
                    </a:cubicBezTo>
                    <a:cubicBezTo>
                      <a:pt x="9796" y="16187"/>
                      <a:pt x="9338" y="11807"/>
                      <a:pt x="9840" y="16261"/>
                    </a:cubicBezTo>
                    <a:cubicBezTo>
                      <a:pt x="10446" y="21639"/>
                      <a:pt x="11189" y="26916"/>
                      <a:pt x="11872" y="32281"/>
                    </a:cubicBezTo>
                    <a:cubicBezTo>
                      <a:pt x="11908" y="32562"/>
                      <a:pt x="11838" y="31725"/>
                      <a:pt x="11872" y="31444"/>
                    </a:cubicBezTo>
                    <a:cubicBezTo>
                      <a:pt x="11909" y="31142"/>
                      <a:pt x="12087" y="30144"/>
                      <a:pt x="12111" y="29890"/>
                    </a:cubicBezTo>
                    <a:cubicBezTo>
                      <a:pt x="12274" y="28202"/>
                      <a:pt x="12168" y="26668"/>
                      <a:pt x="11872" y="24987"/>
                    </a:cubicBezTo>
                    <a:cubicBezTo>
                      <a:pt x="10966" y="19851"/>
                      <a:pt x="10379" y="14727"/>
                      <a:pt x="9600" y="9564"/>
                    </a:cubicBezTo>
                    <a:cubicBezTo>
                      <a:pt x="9426" y="8412"/>
                      <a:pt x="9192" y="7253"/>
                      <a:pt x="9003" y="6101"/>
                    </a:cubicBezTo>
                    <a:cubicBezTo>
                      <a:pt x="8826" y="5023"/>
                      <a:pt x="8440" y="1781"/>
                      <a:pt x="8525" y="2873"/>
                    </a:cubicBezTo>
                    <a:cubicBezTo>
                      <a:pt x="8870" y="7340"/>
                      <a:pt x="7927" y="0"/>
                      <a:pt x="7927"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3" name="Google Shape;3963;p45"/>
              <p:cNvSpPr/>
              <p:nvPr/>
            </p:nvSpPr>
            <p:spPr>
              <a:xfrm>
                <a:off x="1735213" y="3140829"/>
                <a:ext cx="14154" cy="28524"/>
              </a:xfrm>
              <a:custGeom>
                <a:avLst/>
                <a:gdLst/>
                <a:ahLst/>
                <a:cxnLst/>
                <a:rect l="l" t="t" r="r" b="b"/>
                <a:pathLst>
                  <a:path w="14154" h="28524" extrusionOk="0">
                    <a:moveTo>
                      <a:pt x="13582" y="0"/>
                    </a:moveTo>
                    <a:cubicBezTo>
                      <a:pt x="13582" y="0"/>
                      <a:pt x="6110" y="11881"/>
                      <a:pt x="8082" y="8847"/>
                    </a:cubicBezTo>
                    <a:cubicBezTo>
                      <a:pt x="9511" y="6644"/>
                      <a:pt x="10922" y="4360"/>
                      <a:pt x="12506" y="2271"/>
                    </a:cubicBezTo>
                    <a:cubicBezTo>
                      <a:pt x="12985" y="1634"/>
                      <a:pt x="11783" y="3710"/>
                      <a:pt x="11430" y="4420"/>
                    </a:cubicBezTo>
                    <a:cubicBezTo>
                      <a:pt x="11105" y="5077"/>
                      <a:pt x="10814" y="5807"/>
                      <a:pt x="10474" y="6456"/>
                    </a:cubicBezTo>
                    <a:cubicBezTo>
                      <a:pt x="8980" y="9289"/>
                      <a:pt x="7282" y="12122"/>
                      <a:pt x="5213" y="14587"/>
                    </a:cubicBezTo>
                    <a:cubicBezTo>
                      <a:pt x="4314" y="15652"/>
                      <a:pt x="3412" y="16603"/>
                      <a:pt x="2583" y="17694"/>
                    </a:cubicBezTo>
                    <a:cubicBezTo>
                      <a:pt x="-107" y="19536"/>
                      <a:pt x="-817" y="23253"/>
                      <a:pt x="1029" y="25945"/>
                    </a:cubicBezTo>
                    <a:cubicBezTo>
                      <a:pt x="2874" y="28631"/>
                      <a:pt x="6589" y="29341"/>
                      <a:pt x="9278" y="27499"/>
                    </a:cubicBezTo>
                    <a:cubicBezTo>
                      <a:pt x="11401" y="13743"/>
                      <a:pt x="12027" y="9992"/>
                      <a:pt x="11430" y="13750"/>
                    </a:cubicBezTo>
                    <a:cubicBezTo>
                      <a:pt x="10724" y="18183"/>
                      <a:pt x="10077" y="22657"/>
                      <a:pt x="9756" y="27137"/>
                    </a:cubicBezTo>
                    <a:cubicBezTo>
                      <a:pt x="9751" y="27211"/>
                      <a:pt x="10689" y="26354"/>
                      <a:pt x="11310" y="25584"/>
                    </a:cubicBezTo>
                    <a:cubicBezTo>
                      <a:pt x="12337" y="24318"/>
                      <a:pt x="13037" y="22985"/>
                      <a:pt x="13462" y="21398"/>
                    </a:cubicBezTo>
                    <a:cubicBezTo>
                      <a:pt x="14546" y="17353"/>
                      <a:pt x="14066" y="11332"/>
                      <a:pt x="13940" y="7173"/>
                    </a:cubicBezTo>
                    <a:cubicBezTo>
                      <a:pt x="13918" y="6430"/>
                      <a:pt x="13852" y="5646"/>
                      <a:pt x="13821" y="4903"/>
                    </a:cubicBezTo>
                    <a:cubicBezTo>
                      <a:pt x="13787" y="4099"/>
                      <a:pt x="13915" y="1735"/>
                      <a:pt x="13701" y="2511"/>
                    </a:cubicBezTo>
                    <a:cubicBezTo>
                      <a:pt x="12692" y="6175"/>
                      <a:pt x="13582" y="0"/>
                      <a:pt x="13582"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4" name="Google Shape;3964;p45"/>
              <p:cNvSpPr/>
              <p:nvPr/>
            </p:nvSpPr>
            <p:spPr>
              <a:xfrm>
                <a:off x="1679338" y="3096949"/>
                <a:ext cx="12667" cy="37417"/>
              </a:xfrm>
              <a:custGeom>
                <a:avLst/>
                <a:gdLst/>
                <a:ahLst/>
                <a:cxnLst/>
                <a:rect l="l" t="t" r="r" b="b"/>
                <a:pathLst>
                  <a:path w="12667" h="37417" extrusionOk="0">
                    <a:moveTo>
                      <a:pt x="12668" y="0"/>
                    </a:moveTo>
                    <a:cubicBezTo>
                      <a:pt x="12668" y="0"/>
                      <a:pt x="4384" y="20232"/>
                      <a:pt x="6451" y="15189"/>
                    </a:cubicBezTo>
                    <a:cubicBezTo>
                      <a:pt x="7796" y="11901"/>
                      <a:pt x="9063" y="8552"/>
                      <a:pt x="10396" y="5264"/>
                    </a:cubicBezTo>
                    <a:cubicBezTo>
                      <a:pt x="9829" y="6597"/>
                      <a:pt x="8945" y="8586"/>
                      <a:pt x="8363" y="9925"/>
                    </a:cubicBezTo>
                    <a:cubicBezTo>
                      <a:pt x="6406" y="14439"/>
                      <a:pt x="4494" y="18926"/>
                      <a:pt x="2266" y="23313"/>
                    </a:cubicBezTo>
                    <a:cubicBezTo>
                      <a:pt x="1489" y="24847"/>
                      <a:pt x="939" y="26300"/>
                      <a:pt x="593" y="27981"/>
                    </a:cubicBezTo>
                    <a:cubicBezTo>
                      <a:pt x="482" y="28510"/>
                      <a:pt x="453" y="28999"/>
                      <a:pt x="354" y="29535"/>
                    </a:cubicBezTo>
                    <a:cubicBezTo>
                      <a:pt x="309" y="29769"/>
                      <a:pt x="23" y="30472"/>
                      <a:pt x="114" y="30252"/>
                    </a:cubicBezTo>
                    <a:cubicBezTo>
                      <a:pt x="2198" y="25208"/>
                      <a:pt x="122" y="30325"/>
                      <a:pt x="114" y="30372"/>
                    </a:cubicBezTo>
                    <a:cubicBezTo>
                      <a:pt x="-525" y="33567"/>
                      <a:pt x="1578" y="36667"/>
                      <a:pt x="4777" y="37304"/>
                    </a:cubicBezTo>
                    <a:cubicBezTo>
                      <a:pt x="7975" y="37940"/>
                      <a:pt x="11072" y="35837"/>
                      <a:pt x="11711" y="32642"/>
                    </a:cubicBezTo>
                    <a:cubicBezTo>
                      <a:pt x="11705" y="32870"/>
                      <a:pt x="11901" y="32147"/>
                      <a:pt x="11950" y="31926"/>
                    </a:cubicBezTo>
                    <a:cubicBezTo>
                      <a:pt x="11981" y="31785"/>
                      <a:pt x="11920" y="31705"/>
                      <a:pt x="11950" y="31564"/>
                    </a:cubicBezTo>
                    <a:cubicBezTo>
                      <a:pt x="12087" y="30941"/>
                      <a:pt x="12313" y="30285"/>
                      <a:pt x="12429" y="29655"/>
                    </a:cubicBezTo>
                    <a:cubicBezTo>
                      <a:pt x="12774" y="27760"/>
                      <a:pt x="12654" y="25945"/>
                      <a:pt x="12548" y="24036"/>
                    </a:cubicBezTo>
                    <a:cubicBezTo>
                      <a:pt x="12255" y="18779"/>
                      <a:pt x="12324" y="13508"/>
                      <a:pt x="12429" y="8251"/>
                    </a:cubicBezTo>
                    <a:cubicBezTo>
                      <a:pt x="12445" y="7387"/>
                      <a:pt x="12528" y="6490"/>
                      <a:pt x="12548" y="5619"/>
                    </a:cubicBezTo>
                    <a:cubicBezTo>
                      <a:pt x="12568" y="4701"/>
                      <a:pt x="12575" y="1949"/>
                      <a:pt x="12548" y="2873"/>
                    </a:cubicBezTo>
                    <a:cubicBezTo>
                      <a:pt x="12417" y="7340"/>
                      <a:pt x="12667" y="0"/>
                      <a:pt x="12668"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5" name="Google Shape;3965;p45"/>
              <p:cNvSpPr/>
              <p:nvPr/>
            </p:nvSpPr>
            <p:spPr>
              <a:xfrm>
                <a:off x="1632563" y="2955998"/>
                <a:ext cx="30748" cy="16639"/>
              </a:xfrm>
              <a:custGeom>
                <a:avLst/>
                <a:gdLst/>
                <a:ahLst/>
                <a:cxnLst/>
                <a:rect l="l" t="t" r="r" b="b"/>
                <a:pathLst>
                  <a:path w="30748" h="16639" extrusionOk="0">
                    <a:moveTo>
                      <a:pt x="30749" y="0"/>
                    </a:moveTo>
                    <a:cubicBezTo>
                      <a:pt x="30749" y="0"/>
                      <a:pt x="28279" y="415"/>
                      <a:pt x="24890" y="1072"/>
                    </a:cubicBezTo>
                    <a:cubicBezTo>
                      <a:pt x="26302" y="743"/>
                      <a:pt x="22014" y="1661"/>
                      <a:pt x="20586" y="1909"/>
                    </a:cubicBezTo>
                    <a:cubicBezTo>
                      <a:pt x="17159" y="2511"/>
                      <a:pt x="13767" y="2987"/>
                      <a:pt x="10304" y="3342"/>
                    </a:cubicBezTo>
                    <a:cubicBezTo>
                      <a:pt x="8948" y="3483"/>
                      <a:pt x="7651" y="3583"/>
                      <a:pt x="6359" y="4065"/>
                    </a:cubicBezTo>
                    <a:cubicBezTo>
                      <a:pt x="5892" y="4233"/>
                      <a:pt x="4550" y="4722"/>
                      <a:pt x="5044" y="4661"/>
                    </a:cubicBezTo>
                    <a:cubicBezTo>
                      <a:pt x="9104" y="4125"/>
                      <a:pt x="4973" y="4708"/>
                      <a:pt x="3490" y="5378"/>
                    </a:cubicBezTo>
                    <a:cubicBezTo>
                      <a:pt x="496" y="6670"/>
                      <a:pt x="-793" y="10153"/>
                      <a:pt x="501" y="13147"/>
                    </a:cubicBezTo>
                    <a:cubicBezTo>
                      <a:pt x="1795" y="16140"/>
                      <a:pt x="5278" y="17433"/>
                      <a:pt x="8272" y="16140"/>
                    </a:cubicBezTo>
                    <a:cubicBezTo>
                      <a:pt x="19535" y="8050"/>
                      <a:pt x="21623" y="6557"/>
                      <a:pt x="19510" y="8124"/>
                    </a:cubicBezTo>
                    <a:cubicBezTo>
                      <a:pt x="16221" y="10568"/>
                      <a:pt x="12879" y="12953"/>
                      <a:pt x="9707" y="15538"/>
                    </a:cubicBezTo>
                    <a:cubicBezTo>
                      <a:pt x="9321" y="15852"/>
                      <a:pt x="10695" y="15163"/>
                      <a:pt x="11142" y="14942"/>
                    </a:cubicBezTo>
                    <a:cubicBezTo>
                      <a:pt x="12375" y="14326"/>
                      <a:pt x="13219" y="13442"/>
                      <a:pt x="14250" y="12551"/>
                    </a:cubicBezTo>
                    <a:cubicBezTo>
                      <a:pt x="16881" y="10274"/>
                      <a:pt x="19596" y="8177"/>
                      <a:pt x="22380" y="6095"/>
                    </a:cubicBezTo>
                    <a:cubicBezTo>
                      <a:pt x="23540" y="5224"/>
                      <a:pt x="27174" y="2779"/>
                      <a:pt x="25967" y="3583"/>
                    </a:cubicBezTo>
                    <a:cubicBezTo>
                      <a:pt x="23773" y="5036"/>
                      <a:pt x="30749" y="0"/>
                      <a:pt x="30749"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6" name="Google Shape;3966;p45"/>
              <p:cNvSpPr/>
              <p:nvPr/>
            </p:nvSpPr>
            <p:spPr>
              <a:xfrm>
                <a:off x="1594439" y="2934239"/>
                <a:ext cx="33364" cy="15907"/>
              </a:xfrm>
              <a:custGeom>
                <a:avLst/>
                <a:gdLst/>
                <a:ahLst/>
                <a:cxnLst/>
                <a:rect l="l" t="t" r="r" b="b"/>
                <a:pathLst>
                  <a:path w="33364" h="15907" extrusionOk="0">
                    <a:moveTo>
                      <a:pt x="33365" y="0"/>
                    </a:moveTo>
                    <a:cubicBezTo>
                      <a:pt x="33365" y="0"/>
                      <a:pt x="29810" y="462"/>
                      <a:pt x="25713" y="1072"/>
                    </a:cubicBezTo>
                    <a:cubicBezTo>
                      <a:pt x="25702" y="978"/>
                      <a:pt x="25993" y="1065"/>
                      <a:pt x="25952" y="951"/>
                    </a:cubicBezTo>
                    <a:cubicBezTo>
                      <a:pt x="25096" y="-1386"/>
                      <a:pt x="21017" y="1748"/>
                      <a:pt x="18541" y="2029"/>
                    </a:cubicBezTo>
                    <a:cubicBezTo>
                      <a:pt x="16042" y="2317"/>
                      <a:pt x="10144" y="389"/>
                      <a:pt x="11008" y="2746"/>
                    </a:cubicBezTo>
                    <a:cubicBezTo>
                      <a:pt x="11879" y="5130"/>
                      <a:pt x="10973" y="2686"/>
                      <a:pt x="3835" y="4420"/>
                    </a:cubicBezTo>
                    <a:cubicBezTo>
                      <a:pt x="772" y="5545"/>
                      <a:pt x="-754" y="9008"/>
                      <a:pt x="367" y="12075"/>
                    </a:cubicBezTo>
                    <a:cubicBezTo>
                      <a:pt x="1489" y="15136"/>
                      <a:pt x="4837" y="16663"/>
                      <a:pt x="7900" y="15538"/>
                    </a:cubicBezTo>
                    <a:cubicBezTo>
                      <a:pt x="15551" y="10843"/>
                      <a:pt x="14200" y="11713"/>
                      <a:pt x="15552" y="10876"/>
                    </a:cubicBezTo>
                    <a:cubicBezTo>
                      <a:pt x="15095" y="11332"/>
                      <a:pt x="14235" y="11653"/>
                      <a:pt x="14475" y="12310"/>
                    </a:cubicBezTo>
                    <a:cubicBezTo>
                      <a:pt x="15339" y="14674"/>
                      <a:pt x="18601" y="9403"/>
                      <a:pt x="20692" y="8010"/>
                    </a:cubicBezTo>
                    <a:cubicBezTo>
                      <a:pt x="22766" y="6624"/>
                      <a:pt x="27886" y="6282"/>
                      <a:pt x="27029" y="3945"/>
                    </a:cubicBezTo>
                    <a:cubicBezTo>
                      <a:pt x="26177" y="1614"/>
                      <a:pt x="33365" y="0"/>
                      <a:pt x="33365"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7" name="Google Shape;3967;p45"/>
              <p:cNvSpPr/>
              <p:nvPr/>
            </p:nvSpPr>
            <p:spPr>
              <a:xfrm>
                <a:off x="1607356" y="2896282"/>
                <a:ext cx="29414" cy="11966"/>
              </a:xfrm>
              <a:custGeom>
                <a:avLst/>
                <a:gdLst/>
                <a:ahLst/>
                <a:cxnLst/>
                <a:rect l="l" t="t" r="r" b="b"/>
                <a:pathLst>
                  <a:path w="29414" h="11966" extrusionOk="0">
                    <a:moveTo>
                      <a:pt x="7058" y="57"/>
                    </a:moveTo>
                    <a:cubicBezTo>
                      <a:pt x="10506" y="1048"/>
                      <a:pt x="7155" y="97"/>
                      <a:pt x="5743" y="177"/>
                    </a:cubicBezTo>
                    <a:cubicBezTo>
                      <a:pt x="2483" y="291"/>
                      <a:pt x="-111" y="3010"/>
                      <a:pt x="4" y="6272"/>
                    </a:cubicBezTo>
                    <a:cubicBezTo>
                      <a:pt x="118" y="9533"/>
                      <a:pt x="2841" y="12005"/>
                      <a:pt x="6102" y="11891"/>
                    </a:cubicBezTo>
                    <a:cubicBezTo>
                      <a:pt x="17750" y="8529"/>
                      <a:pt x="20016" y="7866"/>
                      <a:pt x="17818" y="8542"/>
                    </a:cubicBezTo>
                    <a:cubicBezTo>
                      <a:pt x="14388" y="9600"/>
                      <a:pt x="10905" y="10659"/>
                      <a:pt x="7536" y="11891"/>
                    </a:cubicBezTo>
                    <a:cubicBezTo>
                      <a:pt x="7130" y="12038"/>
                      <a:pt x="8420" y="11931"/>
                      <a:pt x="8851" y="11891"/>
                    </a:cubicBezTo>
                    <a:cubicBezTo>
                      <a:pt x="9249" y="11851"/>
                      <a:pt x="9660" y="11750"/>
                      <a:pt x="10047" y="11650"/>
                    </a:cubicBezTo>
                    <a:cubicBezTo>
                      <a:pt x="10297" y="11589"/>
                      <a:pt x="11810" y="10926"/>
                      <a:pt x="12079" y="10812"/>
                    </a:cubicBezTo>
                    <a:cubicBezTo>
                      <a:pt x="14912" y="9674"/>
                      <a:pt x="17894" y="8743"/>
                      <a:pt x="20807" y="7826"/>
                    </a:cubicBezTo>
                    <a:cubicBezTo>
                      <a:pt x="22018" y="7444"/>
                      <a:pt x="25626" y="6453"/>
                      <a:pt x="24393" y="6747"/>
                    </a:cubicBezTo>
                    <a:cubicBezTo>
                      <a:pt x="22158" y="7296"/>
                      <a:pt x="29415" y="5194"/>
                      <a:pt x="29415" y="5194"/>
                    </a:cubicBezTo>
                    <a:cubicBezTo>
                      <a:pt x="29415" y="5194"/>
                      <a:pt x="27262" y="4765"/>
                      <a:pt x="24274" y="4122"/>
                    </a:cubicBezTo>
                    <a:cubicBezTo>
                      <a:pt x="24149" y="4095"/>
                      <a:pt x="24039" y="4022"/>
                      <a:pt x="23915" y="4001"/>
                    </a:cubicBezTo>
                    <a:cubicBezTo>
                      <a:pt x="24224" y="4028"/>
                      <a:pt x="21681" y="3425"/>
                      <a:pt x="20568" y="3164"/>
                    </a:cubicBezTo>
                    <a:cubicBezTo>
                      <a:pt x="17598" y="2454"/>
                      <a:pt x="14626" y="1711"/>
                      <a:pt x="11721" y="773"/>
                    </a:cubicBezTo>
                    <a:cubicBezTo>
                      <a:pt x="10575" y="398"/>
                      <a:pt x="9592" y="83"/>
                      <a:pt x="8373" y="57"/>
                    </a:cubicBezTo>
                    <a:cubicBezTo>
                      <a:pt x="7941" y="43"/>
                      <a:pt x="6642" y="-64"/>
                      <a:pt x="7058" y="57"/>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8" name="Google Shape;3968;p45"/>
              <p:cNvSpPr/>
              <p:nvPr/>
            </p:nvSpPr>
            <p:spPr>
              <a:xfrm>
                <a:off x="1720993" y="2866264"/>
                <a:ext cx="42268" cy="12543"/>
              </a:xfrm>
              <a:custGeom>
                <a:avLst/>
                <a:gdLst/>
                <a:ahLst/>
                <a:cxnLst/>
                <a:rect l="l" t="t" r="r" b="b"/>
                <a:pathLst>
                  <a:path w="42268" h="12543" extrusionOk="0">
                    <a:moveTo>
                      <a:pt x="6880" y="64"/>
                    </a:moveTo>
                    <a:cubicBezTo>
                      <a:pt x="3654" y="-418"/>
                      <a:pt x="550" y="1859"/>
                      <a:pt x="65" y="5087"/>
                    </a:cubicBezTo>
                    <a:cubicBezTo>
                      <a:pt x="-420" y="8309"/>
                      <a:pt x="1861" y="11296"/>
                      <a:pt x="5086" y="11778"/>
                    </a:cubicBezTo>
                    <a:cubicBezTo>
                      <a:pt x="23678" y="11590"/>
                      <a:pt x="28261" y="11383"/>
                      <a:pt x="23617" y="11544"/>
                    </a:cubicBezTo>
                    <a:cubicBezTo>
                      <a:pt x="18927" y="11704"/>
                      <a:pt x="14308" y="12133"/>
                      <a:pt x="9630" y="12501"/>
                    </a:cubicBezTo>
                    <a:cubicBezTo>
                      <a:pt x="8080" y="12622"/>
                      <a:pt x="12740" y="12454"/>
                      <a:pt x="14292" y="12381"/>
                    </a:cubicBezTo>
                    <a:cubicBezTo>
                      <a:pt x="15857" y="12307"/>
                      <a:pt x="17391" y="12106"/>
                      <a:pt x="18955" y="12019"/>
                    </a:cubicBezTo>
                    <a:cubicBezTo>
                      <a:pt x="23612" y="11765"/>
                      <a:pt x="28279" y="11638"/>
                      <a:pt x="32943" y="11544"/>
                    </a:cubicBezTo>
                    <a:cubicBezTo>
                      <a:pt x="34494" y="11510"/>
                      <a:pt x="39156" y="11416"/>
                      <a:pt x="37605" y="11423"/>
                    </a:cubicBezTo>
                    <a:cubicBezTo>
                      <a:pt x="32959" y="11437"/>
                      <a:pt x="42268" y="11423"/>
                      <a:pt x="42268" y="11423"/>
                    </a:cubicBezTo>
                    <a:cubicBezTo>
                      <a:pt x="42268" y="11423"/>
                      <a:pt x="39852" y="10639"/>
                      <a:pt x="37844" y="9990"/>
                    </a:cubicBezTo>
                    <a:cubicBezTo>
                      <a:pt x="36366" y="9528"/>
                      <a:pt x="34902" y="9005"/>
                      <a:pt x="33421" y="8550"/>
                    </a:cubicBezTo>
                    <a:cubicBezTo>
                      <a:pt x="31947" y="8068"/>
                      <a:pt x="30469" y="7499"/>
                      <a:pt x="28997" y="6996"/>
                    </a:cubicBezTo>
                    <a:cubicBezTo>
                      <a:pt x="24557" y="5503"/>
                      <a:pt x="20253" y="3802"/>
                      <a:pt x="15846" y="2214"/>
                    </a:cubicBezTo>
                    <a:cubicBezTo>
                      <a:pt x="14384" y="1692"/>
                      <a:pt x="9978" y="212"/>
                      <a:pt x="11422" y="781"/>
                    </a:cubicBezTo>
                    <a:cubicBezTo>
                      <a:pt x="15786" y="2509"/>
                      <a:pt x="11417" y="754"/>
                      <a:pt x="6880" y="6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9" name="Google Shape;3969;p45"/>
              <p:cNvSpPr/>
              <p:nvPr/>
            </p:nvSpPr>
            <p:spPr>
              <a:xfrm>
                <a:off x="1749533" y="2847468"/>
                <a:ext cx="35247" cy="14500"/>
              </a:xfrm>
              <a:custGeom>
                <a:avLst/>
                <a:gdLst/>
                <a:ahLst/>
                <a:cxnLst/>
                <a:rect l="l" t="t" r="r" b="b"/>
                <a:pathLst>
                  <a:path w="35247" h="14500" extrusionOk="0">
                    <a:moveTo>
                      <a:pt x="7510" y="209"/>
                    </a:moveTo>
                    <a:cubicBezTo>
                      <a:pt x="4365" y="-655"/>
                      <a:pt x="1081" y="1247"/>
                      <a:pt x="217" y="4394"/>
                    </a:cubicBezTo>
                    <a:cubicBezTo>
                      <a:pt x="-647" y="7542"/>
                      <a:pt x="1137" y="10824"/>
                      <a:pt x="4282" y="11688"/>
                    </a:cubicBezTo>
                    <a:cubicBezTo>
                      <a:pt x="13316" y="12377"/>
                      <a:pt x="11594" y="12277"/>
                      <a:pt x="13369" y="12404"/>
                    </a:cubicBezTo>
                    <a:cubicBezTo>
                      <a:pt x="12895" y="12558"/>
                      <a:pt x="12089" y="12317"/>
                      <a:pt x="11934" y="12880"/>
                    </a:cubicBezTo>
                    <a:cubicBezTo>
                      <a:pt x="11242" y="15405"/>
                      <a:pt x="17094" y="12900"/>
                      <a:pt x="19705" y="13000"/>
                    </a:cubicBezTo>
                    <a:cubicBezTo>
                      <a:pt x="22296" y="13107"/>
                      <a:pt x="26789" y="15981"/>
                      <a:pt x="27476" y="13483"/>
                    </a:cubicBezTo>
                    <a:cubicBezTo>
                      <a:pt x="28159" y="10991"/>
                      <a:pt x="35247" y="13958"/>
                      <a:pt x="35247" y="13958"/>
                    </a:cubicBezTo>
                    <a:cubicBezTo>
                      <a:pt x="35247" y="13958"/>
                      <a:pt x="32085" y="12371"/>
                      <a:pt x="28313" y="10489"/>
                    </a:cubicBezTo>
                    <a:cubicBezTo>
                      <a:pt x="28299" y="10542"/>
                      <a:pt x="28211" y="10449"/>
                      <a:pt x="28193" y="10489"/>
                    </a:cubicBezTo>
                    <a:cubicBezTo>
                      <a:pt x="28718" y="8091"/>
                      <a:pt x="23629" y="8125"/>
                      <a:pt x="21379" y="6906"/>
                    </a:cubicBezTo>
                    <a:cubicBezTo>
                      <a:pt x="19081" y="5660"/>
                      <a:pt x="15256" y="557"/>
                      <a:pt x="14564" y="3082"/>
                    </a:cubicBezTo>
                    <a:cubicBezTo>
                      <a:pt x="13867" y="5620"/>
                      <a:pt x="14626" y="3021"/>
                      <a:pt x="7510" y="20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70" name="Google Shape;3970;p45"/>
              <p:cNvSpPr/>
              <p:nvPr/>
            </p:nvSpPr>
            <p:spPr>
              <a:xfrm>
                <a:off x="1586220" y="2737225"/>
                <a:ext cx="38714" cy="12551"/>
              </a:xfrm>
              <a:custGeom>
                <a:avLst/>
                <a:gdLst/>
                <a:ahLst/>
                <a:cxnLst/>
                <a:rect l="l" t="t" r="r" b="b"/>
                <a:pathLst>
                  <a:path w="38714" h="12551" extrusionOk="0">
                    <a:moveTo>
                      <a:pt x="7033" y="101"/>
                    </a:moveTo>
                    <a:cubicBezTo>
                      <a:pt x="3825" y="-488"/>
                      <a:pt x="693" y="1561"/>
                      <a:pt x="98" y="4762"/>
                    </a:cubicBezTo>
                    <a:cubicBezTo>
                      <a:pt x="-496" y="7970"/>
                      <a:pt x="1673" y="11105"/>
                      <a:pt x="4880" y="11700"/>
                    </a:cubicBezTo>
                    <a:cubicBezTo>
                      <a:pt x="21797" y="11835"/>
                      <a:pt x="24950" y="11801"/>
                      <a:pt x="21738" y="11821"/>
                    </a:cubicBezTo>
                    <a:cubicBezTo>
                      <a:pt x="16753" y="11841"/>
                      <a:pt x="11774" y="11841"/>
                      <a:pt x="6794" y="12056"/>
                    </a:cubicBezTo>
                    <a:cubicBezTo>
                      <a:pt x="6181" y="12082"/>
                      <a:pt x="7980" y="12330"/>
                      <a:pt x="8586" y="12417"/>
                    </a:cubicBezTo>
                    <a:cubicBezTo>
                      <a:pt x="10227" y="12651"/>
                      <a:pt x="11849" y="12531"/>
                      <a:pt x="13488" y="12417"/>
                    </a:cubicBezTo>
                    <a:cubicBezTo>
                      <a:pt x="17710" y="12129"/>
                      <a:pt x="21931" y="11975"/>
                      <a:pt x="26161" y="11942"/>
                    </a:cubicBezTo>
                    <a:cubicBezTo>
                      <a:pt x="27928" y="11922"/>
                      <a:pt x="33187" y="12009"/>
                      <a:pt x="31422" y="11942"/>
                    </a:cubicBezTo>
                    <a:cubicBezTo>
                      <a:pt x="28211" y="11814"/>
                      <a:pt x="38715" y="11942"/>
                      <a:pt x="38715" y="11942"/>
                    </a:cubicBezTo>
                    <a:cubicBezTo>
                      <a:pt x="38715" y="11942"/>
                      <a:pt x="35848" y="10797"/>
                      <a:pt x="31900" y="9310"/>
                    </a:cubicBezTo>
                    <a:cubicBezTo>
                      <a:pt x="33573" y="9879"/>
                      <a:pt x="28641" y="8044"/>
                      <a:pt x="26999" y="7394"/>
                    </a:cubicBezTo>
                    <a:cubicBezTo>
                      <a:pt x="23063" y="5840"/>
                      <a:pt x="19121" y="4273"/>
                      <a:pt x="15282" y="2492"/>
                    </a:cubicBezTo>
                    <a:cubicBezTo>
                      <a:pt x="13791" y="1802"/>
                      <a:pt x="12352" y="1192"/>
                      <a:pt x="10739" y="817"/>
                    </a:cubicBezTo>
                    <a:cubicBezTo>
                      <a:pt x="10141" y="684"/>
                      <a:pt x="8383" y="215"/>
                      <a:pt x="8945" y="463"/>
                    </a:cubicBezTo>
                    <a:cubicBezTo>
                      <a:pt x="13516" y="2452"/>
                      <a:pt x="9007" y="442"/>
                      <a:pt x="7033" y="10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71" name="Google Shape;3971;p45"/>
              <p:cNvSpPr/>
              <p:nvPr/>
            </p:nvSpPr>
            <p:spPr>
              <a:xfrm>
                <a:off x="1631807" y="2734290"/>
                <a:ext cx="37961" cy="15303"/>
              </a:xfrm>
              <a:custGeom>
                <a:avLst/>
                <a:gdLst/>
                <a:ahLst/>
                <a:cxnLst/>
                <a:rect l="l" t="t" r="r" b="b"/>
                <a:pathLst>
                  <a:path w="37961" h="15303" extrusionOk="0">
                    <a:moveTo>
                      <a:pt x="4008" y="290"/>
                    </a:moveTo>
                    <a:cubicBezTo>
                      <a:pt x="2570" y="752"/>
                      <a:pt x="1400" y="1823"/>
                      <a:pt x="660" y="3277"/>
                    </a:cubicBezTo>
                    <a:cubicBezTo>
                      <a:pt x="-820" y="6183"/>
                      <a:pt x="264" y="9686"/>
                      <a:pt x="3171" y="11166"/>
                    </a:cubicBezTo>
                    <a:cubicBezTo>
                      <a:pt x="20730" y="12834"/>
                      <a:pt x="26586" y="13242"/>
                      <a:pt x="20746" y="12841"/>
                    </a:cubicBezTo>
                    <a:cubicBezTo>
                      <a:pt x="15602" y="12492"/>
                      <a:pt x="10475" y="12084"/>
                      <a:pt x="5322" y="12244"/>
                    </a:cubicBezTo>
                    <a:cubicBezTo>
                      <a:pt x="4514" y="12271"/>
                      <a:pt x="6710" y="13055"/>
                      <a:pt x="7475" y="13316"/>
                    </a:cubicBezTo>
                    <a:cubicBezTo>
                      <a:pt x="8226" y="13577"/>
                      <a:pt x="9087" y="13637"/>
                      <a:pt x="9866" y="13798"/>
                    </a:cubicBezTo>
                    <a:cubicBezTo>
                      <a:pt x="10968" y="14019"/>
                      <a:pt x="13281" y="14381"/>
                      <a:pt x="14409" y="14515"/>
                    </a:cubicBezTo>
                    <a:cubicBezTo>
                      <a:pt x="19870" y="15171"/>
                      <a:pt x="25410" y="15446"/>
                      <a:pt x="30908" y="15231"/>
                    </a:cubicBezTo>
                    <a:cubicBezTo>
                      <a:pt x="32735" y="15164"/>
                      <a:pt x="34471" y="14970"/>
                      <a:pt x="36288" y="14756"/>
                    </a:cubicBezTo>
                    <a:cubicBezTo>
                      <a:pt x="36716" y="14702"/>
                      <a:pt x="37178" y="14696"/>
                      <a:pt x="37603" y="14635"/>
                    </a:cubicBezTo>
                    <a:cubicBezTo>
                      <a:pt x="37737" y="14615"/>
                      <a:pt x="37801" y="14535"/>
                      <a:pt x="37962" y="14515"/>
                    </a:cubicBezTo>
                    <a:cubicBezTo>
                      <a:pt x="37696" y="14488"/>
                      <a:pt x="37919" y="14414"/>
                      <a:pt x="37722" y="14394"/>
                    </a:cubicBezTo>
                    <a:cubicBezTo>
                      <a:pt x="37491" y="14347"/>
                      <a:pt x="37232" y="14327"/>
                      <a:pt x="37005" y="14274"/>
                    </a:cubicBezTo>
                    <a:cubicBezTo>
                      <a:pt x="36487" y="14153"/>
                      <a:pt x="36089" y="14053"/>
                      <a:pt x="35571" y="13919"/>
                    </a:cubicBezTo>
                    <a:cubicBezTo>
                      <a:pt x="34112" y="13530"/>
                      <a:pt x="32697" y="13082"/>
                      <a:pt x="31266" y="12599"/>
                    </a:cubicBezTo>
                    <a:cubicBezTo>
                      <a:pt x="26418" y="10979"/>
                      <a:pt x="21560" y="8835"/>
                      <a:pt x="17278" y="6029"/>
                    </a:cubicBezTo>
                    <a:cubicBezTo>
                      <a:pt x="15580" y="4911"/>
                      <a:pt x="14133" y="3585"/>
                      <a:pt x="12377" y="2560"/>
                    </a:cubicBezTo>
                    <a:cubicBezTo>
                      <a:pt x="11790" y="2219"/>
                      <a:pt x="9846" y="1321"/>
                      <a:pt x="10464" y="1602"/>
                    </a:cubicBezTo>
                    <a:cubicBezTo>
                      <a:pt x="14782" y="3572"/>
                      <a:pt x="10503" y="1609"/>
                      <a:pt x="8550" y="645"/>
                    </a:cubicBezTo>
                    <a:cubicBezTo>
                      <a:pt x="7097" y="-92"/>
                      <a:pt x="5445" y="-179"/>
                      <a:pt x="4008" y="29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72" name="Google Shape;3972;p45"/>
              <p:cNvSpPr/>
              <p:nvPr/>
            </p:nvSpPr>
            <p:spPr>
              <a:xfrm>
                <a:off x="1701746" y="2697147"/>
                <a:ext cx="25767" cy="28224"/>
              </a:xfrm>
              <a:custGeom>
                <a:avLst/>
                <a:gdLst/>
                <a:ahLst/>
                <a:cxnLst/>
                <a:rect l="l" t="t" r="r" b="b"/>
                <a:pathLst>
                  <a:path w="25767" h="28224" extrusionOk="0">
                    <a:moveTo>
                      <a:pt x="6279" y="9"/>
                    </a:moveTo>
                    <a:cubicBezTo>
                      <a:pt x="4771" y="-78"/>
                      <a:pt x="3193" y="478"/>
                      <a:pt x="1976" y="1563"/>
                    </a:cubicBezTo>
                    <a:cubicBezTo>
                      <a:pt x="-459" y="3733"/>
                      <a:pt x="-673" y="7496"/>
                      <a:pt x="1498" y="9934"/>
                    </a:cubicBezTo>
                    <a:cubicBezTo>
                      <a:pt x="8784" y="15439"/>
                      <a:pt x="7480" y="14448"/>
                      <a:pt x="8790" y="15433"/>
                    </a:cubicBezTo>
                    <a:cubicBezTo>
                      <a:pt x="8226" y="15212"/>
                      <a:pt x="7620" y="14509"/>
                      <a:pt x="7117" y="14957"/>
                    </a:cubicBezTo>
                    <a:cubicBezTo>
                      <a:pt x="5202" y="16665"/>
                      <a:pt x="11351" y="17790"/>
                      <a:pt x="13453" y="19257"/>
                    </a:cubicBezTo>
                    <a:cubicBezTo>
                      <a:pt x="15539" y="20717"/>
                      <a:pt x="17771" y="25378"/>
                      <a:pt x="19670" y="23684"/>
                    </a:cubicBezTo>
                    <a:cubicBezTo>
                      <a:pt x="21559" y="21996"/>
                      <a:pt x="25767" y="28224"/>
                      <a:pt x="25767" y="28224"/>
                    </a:cubicBezTo>
                    <a:cubicBezTo>
                      <a:pt x="25767" y="28224"/>
                      <a:pt x="24026" y="25211"/>
                      <a:pt x="21942" y="21648"/>
                    </a:cubicBezTo>
                    <a:cubicBezTo>
                      <a:pt x="23841" y="19953"/>
                      <a:pt x="19446" y="17194"/>
                      <a:pt x="18235" y="14957"/>
                    </a:cubicBezTo>
                    <a:cubicBezTo>
                      <a:pt x="17015" y="12700"/>
                      <a:pt x="16684" y="6431"/>
                      <a:pt x="14768" y="8139"/>
                    </a:cubicBezTo>
                    <a:cubicBezTo>
                      <a:pt x="12839" y="9861"/>
                      <a:pt x="14693" y="8159"/>
                      <a:pt x="10345" y="2045"/>
                    </a:cubicBezTo>
                    <a:cubicBezTo>
                      <a:pt x="9259" y="826"/>
                      <a:pt x="7789" y="96"/>
                      <a:pt x="6279" y="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73" name="Google Shape;3973;p45"/>
              <p:cNvSpPr/>
              <p:nvPr/>
            </p:nvSpPr>
            <p:spPr>
              <a:xfrm>
                <a:off x="1868588" y="2746839"/>
                <a:ext cx="12605" cy="47514"/>
              </a:xfrm>
              <a:custGeom>
                <a:avLst/>
                <a:gdLst/>
                <a:ahLst/>
                <a:cxnLst/>
                <a:rect l="l" t="t" r="r" b="b"/>
                <a:pathLst>
                  <a:path w="12605" h="47514" extrusionOk="0">
                    <a:moveTo>
                      <a:pt x="7414" y="51"/>
                    </a:moveTo>
                    <a:cubicBezTo>
                      <a:pt x="4180" y="-378"/>
                      <a:pt x="1267" y="1959"/>
                      <a:pt x="838" y="5194"/>
                    </a:cubicBezTo>
                    <a:cubicBezTo>
                      <a:pt x="510" y="7471"/>
                      <a:pt x="19" y="9822"/>
                      <a:pt x="1" y="12126"/>
                    </a:cubicBezTo>
                    <a:cubicBezTo>
                      <a:pt x="-30" y="16405"/>
                      <a:pt x="570" y="20759"/>
                      <a:pt x="718" y="25038"/>
                    </a:cubicBezTo>
                    <a:cubicBezTo>
                      <a:pt x="980" y="32553"/>
                      <a:pt x="1087" y="40007"/>
                      <a:pt x="1197" y="47514"/>
                    </a:cubicBezTo>
                    <a:cubicBezTo>
                      <a:pt x="3263" y="40295"/>
                      <a:pt x="5204" y="33061"/>
                      <a:pt x="7414" y="25875"/>
                    </a:cubicBezTo>
                    <a:cubicBezTo>
                      <a:pt x="8674" y="21783"/>
                      <a:pt x="10395" y="17818"/>
                      <a:pt x="11479" y="13680"/>
                    </a:cubicBezTo>
                    <a:cubicBezTo>
                      <a:pt x="12064" y="11449"/>
                      <a:pt x="12278" y="9032"/>
                      <a:pt x="12555" y="6748"/>
                    </a:cubicBezTo>
                    <a:cubicBezTo>
                      <a:pt x="12984" y="3513"/>
                      <a:pt x="10647" y="479"/>
                      <a:pt x="7414" y="5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74" name="Google Shape;3974;p45"/>
              <p:cNvSpPr/>
              <p:nvPr/>
            </p:nvSpPr>
            <p:spPr>
              <a:xfrm>
                <a:off x="1746557" y="2570702"/>
                <a:ext cx="15508" cy="28781"/>
              </a:xfrm>
              <a:custGeom>
                <a:avLst/>
                <a:gdLst/>
                <a:ahLst/>
                <a:cxnLst/>
                <a:rect l="l" t="t" r="r" b="b"/>
                <a:pathLst>
                  <a:path w="15508" h="28781" extrusionOk="0">
                    <a:moveTo>
                      <a:pt x="4389" y="204"/>
                    </a:moveTo>
                    <a:cubicBezTo>
                      <a:pt x="1242" y="1061"/>
                      <a:pt x="-648" y="4350"/>
                      <a:pt x="205" y="7497"/>
                    </a:cubicBezTo>
                    <a:cubicBezTo>
                      <a:pt x="358" y="7712"/>
                      <a:pt x="176" y="7531"/>
                      <a:pt x="325" y="7738"/>
                    </a:cubicBezTo>
                    <a:cubicBezTo>
                      <a:pt x="320" y="7792"/>
                      <a:pt x="403" y="8073"/>
                      <a:pt x="444" y="8214"/>
                    </a:cubicBezTo>
                    <a:cubicBezTo>
                      <a:pt x="526" y="8502"/>
                      <a:pt x="593" y="8770"/>
                      <a:pt x="683" y="9051"/>
                    </a:cubicBezTo>
                    <a:cubicBezTo>
                      <a:pt x="804" y="9433"/>
                      <a:pt x="897" y="9875"/>
                      <a:pt x="1042" y="10250"/>
                    </a:cubicBezTo>
                    <a:cubicBezTo>
                      <a:pt x="1638" y="11777"/>
                      <a:pt x="2640" y="12822"/>
                      <a:pt x="3672" y="14074"/>
                    </a:cubicBezTo>
                    <a:cubicBezTo>
                      <a:pt x="6323" y="17275"/>
                      <a:pt x="8836" y="20517"/>
                      <a:pt x="11443" y="23758"/>
                    </a:cubicBezTo>
                    <a:cubicBezTo>
                      <a:pt x="11863" y="24281"/>
                      <a:pt x="12336" y="24790"/>
                      <a:pt x="12758" y="25312"/>
                    </a:cubicBezTo>
                    <a:cubicBezTo>
                      <a:pt x="13204" y="25861"/>
                      <a:pt x="14465" y="27576"/>
                      <a:pt x="14074" y="26986"/>
                    </a:cubicBezTo>
                    <a:cubicBezTo>
                      <a:pt x="12071" y="23973"/>
                      <a:pt x="15508" y="28781"/>
                      <a:pt x="15508" y="28781"/>
                    </a:cubicBezTo>
                    <a:cubicBezTo>
                      <a:pt x="15508" y="28781"/>
                      <a:pt x="12983" y="12540"/>
                      <a:pt x="13596" y="16586"/>
                    </a:cubicBezTo>
                    <a:cubicBezTo>
                      <a:pt x="13996" y="19231"/>
                      <a:pt x="14300" y="21823"/>
                      <a:pt x="14671" y="24475"/>
                    </a:cubicBezTo>
                    <a:cubicBezTo>
                      <a:pt x="14461" y="23397"/>
                      <a:pt x="14139" y="21736"/>
                      <a:pt x="13954" y="20651"/>
                    </a:cubicBezTo>
                    <a:cubicBezTo>
                      <a:pt x="13324" y="16934"/>
                      <a:pt x="12860" y="13297"/>
                      <a:pt x="12758" y="9527"/>
                    </a:cubicBezTo>
                    <a:cubicBezTo>
                      <a:pt x="12718" y="8000"/>
                      <a:pt x="12512" y="6774"/>
                      <a:pt x="12041" y="5348"/>
                    </a:cubicBezTo>
                    <a:cubicBezTo>
                      <a:pt x="11970" y="5127"/>
                      <a:pt x="11873" y="4966"/>
                      <a:pt x="11802" y="4745"/>
                    </a:cubicBezTo>
                    <a:cubicBezTo>
                      <a:pt x="11765" y="4638"/>
                      <a:pt x="11665" y="4269"/>
                      <a:pt x="11683" y="4390"/>
                    </a:cubicBezTo>
                    <a:cubicBezTo>
                      <a:pt x="10829" y="1242"/>
                      <a:pt x="7538" y="-646"/>
                      <a:pt x="4389" y="20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75" name="Google Shape;3975;p45"/>
              <p:cNvSpPr/>
              <p:nvPr/>
            </p:nvSpPr>
            <p:spPr>
              <a:xfrm>
                <a:off x="1799562" y="2590352"/>
                <a:ext cx="21205" cy="53721"/>
              </a:xfrm>
              <a:custGeom>
                <a:avLst/>
                <a:gdLst/>
                <a:ahLst/>
                <a:cxnLst/>
                <a:rect l="l" t="t" r="r" b="b"/>
                <a:pathLst>
                  <a:path w="21205" h="53721" extrusionOk="0">
                    <a:moveTo>
                      <a:pt x="4109" y="284"/>
                    </a:moveTo>
                    <a:cubicBezTo>
                      <a:pt x="1002" y="1275"/>
                      <a:pt x="-713" y="4591"/>
                      <a:pt x="283" y="7691"/>
                    </a:cubicBezTo>
                    <a:cubicBezTo>
                      <a:pt x="2900" y="15828"/>
                      <a:pt x="6884" y="23075"/>
                      <a:pt x="10565" y="30770"/>
                    </a:cubicBezTo>
                    <a:cubicBezTo>
                      <a:pt x="14211" y="38392"/>
                      <a:pt x="17663" y="46053"/>
                      <a:pt x="21205" y="53722"/>
                    </a:cubicBezTo>
                    <a:cubicBezTo>
                      <a:pt x="19630" y="45424"/>
                      <a:pt x="18005" y="37173"/>
                      <a:pt x="16542" y="28855"/>
                    </a:cubicBezTo>
                    <a:cubicBezTo>
                      <a:pt x="15067" y="20456"/>
                      <a:pt x="14122" y="12252"/>
                      <a:pt x="11521" y="4108"/>
                    </a:cubicBezTo>
                    <a:cubicBezTo>
                      <a:pt x="10526" y="1001"/>
                      <a:pt x="7215" y="-714"/>
                      <a:pt x="4109" y="28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76" name="Google Shape;3976;p45"/>
              <p:cNvSpPr/>
              <p:nvPr/>
            </p:nvSpPr>
            <p:spPr>
              <a:xfrm>
                <a:off x="1781330" y="2642172"/>
                <a:ext cx="12672" cy="39801"/>
              </a:xfrm>
              <a:custGeom>
                <a:avLst/>
                <a:gdLst/>
                <a:ahLst/>
                <a:cxnLst/>
                <a:rect l="l" t="t" r="r" b="b"/>
                <a:pathLst>
                  <a:path w="12672" h="39801" extrusionOk="0">
                    <a:moveTo>
                      <a:pt x="4886" y="106"/>
                    </a:moveTo>
                    <a:cubicBezTo>
                      <a:pt x="1682" y="722"/>
                      <a:pt x="-510" y="3837"/>
                      <a:pt x="103" y="7045"/>
                    </a:cubicBezTo>
                    <a:cubicBezTo>
                      <a:pt x="6250" y="23440"/>
                      <a:pt x="7526" y="26520"/>
                      <a:pt x="6320" y="23419"/>
                    </a:cubicBezTo>
                    <a:cubicBezTo>
                      <a:pt x="4450" y="18618"/>
                      <a:pt x="2511" y="13809"/>
                      <a:pt x="462" y="9074"/>
                    </a:cubicBezTo>
                    <a:cubicBezTo>
                      <a:pt x="210" y="8491"/>
                      <a:pt x="795" y="10373"/>
                      <a:pt x="940" y="10989"/>
                    </a:cubicBezTo>
                    <a:cubicBezTo>
                      <a:pt x="1331" y="12657"/>
                      <a:pt x="2023" y="13990"/>
                      <a:pt x="2734" y="15530"/>
                    </a:cubicBezTo>
                    <a:cubicBezTo>
                      <a:pt x="4567" y="19508"/>
                      <a:pt x="6151" y="23654"/>
                      <a:pt x="7755" y="27726"/>
                    </a:cubicBezTo>
                    <a:cubicBezTo>
                      <a:pt x="8424" y="29427"/>
                      <a:pt x="10379" y="34477"/>
                      <a:pt x="9787" y="32749"/>
                    </a:cubicBezTo>
                    <a:cubicBezTo>
                      <a:pt x="8712" y="29601"/>
                      <a:pt x="12417" y="39801"/>
                      <a:pt x="12417" y="39801"/>
                    </a:cubicBezTo>
                    <a:cubicBezTo>
                      <a:pt x="12417" y="39801"/>
                      <a:pt x="12376" y="36653"/>
                      <a:pt x="12298" y="32267"/>
                    </a:cubicBezTo>
                    <a:cubicBezTo>
                      <a:pt x="12388" y="34095"/>
                      <a:pt x="12304" y="28597"/>
                      <a:pt x="12298" y="26768"/>
                    </a:cubicBezTo>
                    <a:cubicBezTo>
                      <a:pt x="12283" y="22395"/>
                      <a:pt x="12303" y="18109"/>
                      <a:pt x="12537" y="13735"/>
                    </a:cubicBezTo>
                    <a:cubicBezTo>
                      <a:pt x="12628" y="12041"/>
                      <a:pt x="12789" y="10407"/>
                      <a:pt x="12537" y="8719"/>
                    </a:cubicBezTo>
                    <a:cubicBezTo>
                      <a:pt x="12443" y="8089"/>
                      <a:pt x="12198" y="6167"/>
                      <a:pt x="12178" y="6804"/>
                    </a:cubicBezTo>
                    <a:cubicBezTo>
                      <a:pt x="12024" y="11960"/>
                      <a:pt x="12119" y="6804"/>
                      <a:pt x="11700" y="4774"/>
                    </a:cubicBezTo>
                    <a:cubicBezTo>
                      <a:pt x="11087" y="1566"/>
                      <a:pt x="8089" y="-503"/>
                      <a:pt x="4886" y="10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77" name="Google Shape;3977;p45"/>
              <p:cNvSpPr/>
              <p:nvPr/>
            </p:nvSpPr>
            <p:spPr>
              <a:xfrm>
                <a:off x="1906742" y="2797761"/>
                <a:ext cx="119647" cy="85838"/>
              </a:xfrm>
              <a:custGeom>
                <a:avLst/>
                <a:gdLst/>
                <a:ahLst/>
                <a:cxnLst/>
                <a:rect l="l" t="t" r="r" b="b"/>
                <a:pathLst>
                  <a:path w="119647" h="85838" extrusionOk="0">
                    <a:moveTo>
                      <a:pt x="43" y="79417"/>
                    </a:moveTo>
                    <a:cubicBezTo>
                      <a:pt x="-1289" y="70335"/>
                      <a:pt x="28752" y="77722"/>
                      <a:pt x="57233" y="59988"/>
                    </a:cubicBezTo>
                    <a:cubicBezTo>
                      <a:pt x="89313" y="40017"/>
                      <a:pt x="96081" y="11399"/>
                      <a:pt x="98811" y="644"/>
                    </a:cubicBezTo>
                    <a:cubicBezTo>
                      <a:pt x="99321" y="-1366"/>
                      <a:pt x="120226" y="1709"/>
                      <a:pt x="119635" y="4655"/>
                    </a:cubicBezTo>
                    <a:cubicBezTo>
                      <a:pt x="111523" y="45100"/>
                      <a:pt x="82218" y="65949"/>
                      <a:pt x="62801" y="74970"/>
                    </a:cubicBezTo>
                    <a:cubicBezTo>
                      <a:pt x="28968" y="90688"/>
                      <a:pt x="1117" y="86750"/>
                      <a:pt x="43" y="79417"/>
                    </a:cubicBezTo>
                    <a:close/>
                  </a:path>
                </a:pathLst>
              </a:custGeom>
              <a:solidFill>
                <a:srgbClr val="000000">
                  <a:alpha val="1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78" name="Google Shape;3978;p45"/>
              <p:cNvSpPr/>
              <p:nvPr/>
            </p:nvSpPr>
            <p:spPr>
              <a:xfrm>
                <a:off x="1906322" y="2717647"/>
                <a:ext cx="52713" cy="167243"/>
              </a:xfrm>
              <a:custGeom>
                <a:avLst/>
                <a:gdLst/>
                <a:ahLst/>
                <a:cxnLst/>
                <a:rect l="l" t="t" r="r" b="b"/>
                <a:pathLst>
                  <a:path w="52713" h="167243" extrusionOk="0">
                    <a:moveTo>
                      <a:pt x="1537" y="166865"/>
                    </a:moveTo>
                    <a:cubicBezTo>
                      <a:pt x="-6735" y="162880"/>
                      <a:pt x="20645" y="115497"/>
                      <a:pt x="29920" y="83256"/>
                    </a:cubicBezTo>
                    <a:cubicBezTo>
                      <a:pt x="40368" y="46937"/>
                      <a:pt x="26229" y="21152"/>
                      <a:pt x="21055" y="11341"/>
                    </a:cubicBezTo>
                    <a:cubicBezTo>
                      <a:pt x="20088" y="9506"/>
                      <a:pt x="37671" y="-2214"/>
                      <a:pt x="39207" y="371"/>
                    </a:cubicBezTo>
                    <a:cubicBezTo>
                      <a:pt x="60266" y="35839"/>
                      <a:pt x="52467" y="70946"/>
                      <a:pt x="44088" y="90650"/>
                    </a:cubicBezTo>
                    <a:cubicBezTo>
                      <a:pt x="29487" y="124980"/>
                      <a:pt x="12055" y="171935"/>
                      <a:pt x="1537" y="166865"/>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3979" name="Google Shape;3979;p45"/>
          <p:cNvGrpSpPr/>
          <p:nvPr/>
        </p:nvGrpSpPr>
        <p:grpSpPr>
          <a:xfrm flipH="1">
            <a:off x="8140323" y="5990292"/>
            <a:ext cx="996597" cy="844690"/>
            <a:chOff x="3186513" y="1665710"/>
            <a:chExt cx="1406233" cy="1192055"/>
          </a:xfrm>
        </p:grpSpPr>
        <p:grpSp>
          <p:nvGrpSpPr>
            <p:cNvPr id="3980" name="Google Shape;3980;p45"/>
            <p:cNvGrpSpPr/>
            <p:nvPr/>
          </p:nvGrpSpPr>
          <p:grpSpPr>
            <a:xfrm>
              <a:off x="3186513" y="2160063"/>
              <a:ext cx="971150" cy="479378"/>
              <a:chOff x="3186513" y="2160063"/>
              <a:chExt cx="971150" cy="479378"/>
            </a:xfrm>
          </p:grpSpPr>
          <p:grpSp>
            <p:nvGrpSpPr>
              <p:cNvPr id="3981" name="Google Shape;3981;p45"/>
              <p:cNvGrpSpPr/>
              <p:nvPr/>
            </p:nvGrpSpPr>
            <p:grpSpPr>
              <a:xfrm>
                <a:off x="3186513" y="2160063"/>
                <a:ext cx="848757" cy="479378"/>
                <a:chOff x="3186513" y="2160063"/>
                <a:chExt cx="848757" cy="479378"/>
              </a:xfrm>
            </p:grpSpPr>
            <p:sp>
              <p:nvSpPr>
                <p:cNvPr id="3982" name="Google Shape;3982;p45"/>
                <p:cNvSpPr/>
                <p:nvPr/>
              </p:nvSpPr>
              <p:spPr>
                <a:xfrm>
                  <a:off x="3186539" y="2160109"/>
                  <a:ext cx="848731" cy="479332"/>
                </a:xfrm>
                <a:custGeom>
                  <a:avLst/>
                  <a:gdLst/>
                  <a:ahLst/>
                  <a:cxnLst/>
                  <a:rect l="l" t="t" r="r" b="b"/>
                  <a:pathLst>
                    <a:path w="848731" h="479332" extrusionOk="0">
                      <a:moveTo>
                        <a:pt x="848731" y="348620"/>
                      </a:moveTo>
                      <a:cubicBezTo>
                        <a:pt x="848731" y="348620"/>
                        <a:pt x="803853" y="399043"/>
                        <a:pt x="723573" y="434988"/>
                      </a:cubicBezTo>
                      <a:cubicBezTo>
                        <a:pt x="636783" y="473852"/>
                        <a:pt x="508912" y="497239"/>
                        <a:pt x="359938" y="462078"/>
                      </a:cubicBezTo>
                      <a:cubicBezTo>
                        <a:pt x="145384" y="411440"/>
                        <a:pt x="0" y="92670"/>
                        <a:pt x="0" y="92670"/>
                      </a:cubicBezTo>
                      <a:cubicBezTo>
                        <a:pt x="0" y="92670"/>
                        <a:pt x="99039" y="47296"/>
                        <a:pt x="214480" y="20795"/>
                      </a:cubicBezTo>
                      <a:cubicBezTo>
                        <a:pt x="307431" y="-549"/>
                        <a:pt x="413911" y="-6161"/>
                        <a:pt x="465721" y="7220"/>
                      </a:cubicBezTo>
                      <a:cubicBezTo>
                        <a:pt x="538005" y="25872"/>
                        <a:pt x="644632" y="74829"/>
                        <a:pt x="714833" y="145666"/>
                      </a:cubicBezTo>
                      <a:cubicBezTo>
                        <a:pt x="803879" y="235516"/>
                        <a:pt x="848731" y="348620"/>
                        <a:pt x="848731" y="348620"/>
                      </a:cubicBezTo>
                      <a:close/>
                    </a:path>
                  </a:pathLst>
                </a:custGeom>
                <a:solidFill>
                  <a:srgbClr val="693C1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83" name="Google Shape;3983;p45"/>
                <p:cNvSpPr/>
                <p:nvPr/>
              </p:nvSpPr>
              <p:spPr>
                <a:xfrm>
                  <a:off x="3186513" y="2160063"/>
                  <a:ext cx="674480" cy="479256"/>
                </a:xfrm>
                <a:custGeom>
                  <a:avLst/>
                  <a:gdLst/>
                  <a:ahLst/>
                  <a:cxnLst/>
                  <a:rect l="l" t="t" r="r" b="b"/>
                  <a:pathLst>
                    <a:path w="674480" h="479256" extrusionOk="0">
                      <a:moveTo>
                        <a:pt x="465735" y="7205"/>
                      </a:moveTo>
                      <a:cubicBezTo>
                        <a:pt x="413918" y="-6170"/>
                        <a:pt x="307445" y="-524"/>
                        <a:pt x="214493" y="20820"/>
                      </a:cubicBezTo>
                      <a:cubicBezTo>
                        <a:pt x="99053" y="47321"/>
                        <a:pt x="0" y="92702"/>
                        <a:pt x="0" y="92702"/>
                      </a:cubicBezTo>
                      <a:cubicBezTo>
                        <a:pt x="0" y="92702"/>
                        <a:pt x="145384" y="411459"/>
                        <a:pt x="359945" y="462097"/>
                      </a:cubicBezTo>
                      <a:cubicBezTo>
                        <a:pt x="480984" y="490660"/>
                        <a:pt x="587645" y="480340"/>
                        <a:pt x="670108" y="454710"/>
                      </a:cubicBezTo>
                      <a:cubicBezTo>
                        <a:pt x="677804" y="392606"/>
                        <a:pt x="678158" y="310504"/>
                        <a:pt x="647485" y="232976"/>
                      </a:cubicBezTo>
                      <a:cubicBezTo>
                        <a:pt x="611615" y="142336"/>
                        <a:pt x="539458" y="64239"/>
                        <a:pt x="483429" y="12449"/>
                      </a:cubicBezTo>
                      <a:cubicBezTo>
                        <a:pt x="477462" y="10654"/>
                        <a:pt x="471320" y="8645"/>
                        <a:pt x="465735" y="7205"/>
                      </a:cubicBezTo>
                      <a:close/>
                    </a:path>
                  </a:pathLst>
                </a:custGeom>
                <a:solidFill>
                  <a:srgbClr val="8C68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84" name="Google Shape;3984;p45"/>
                <p:cNvSpPr/>
                <p:nvPr/>
              </p:nvSpPr>
              <p:spPr>
                <a:xfrm>
                  <a:off x="3186513" y="2177669"/>
                  <a:ext cx="511763" cy="461274"/>
                </a:xfrm>
                <a:custGeom>
                  <a:avLst/>
                  <a:gdLst/>
                  <a:ahLst/>
                  <a:cxnLst/>
                  <a:rect l="l" t="t" r="r" b="b"/>
                  <a:pathLst>
                    <a:path w="511763" h="461274" extrusionOk="0">
                      <a:moveTo>
                        <a:pt x="232348" y="0"/>
                      </a:moveTo>
                      <a:cubicBezTo>
                        <a:pt x="226435" y="1212"/>
                        <a:pt x="220320" y="1875"/>
                        <a:pt x="214493" y="3215"/>
                      </a:cubicBezTo>
                      <a:cubicBezTo>
                        <a:pt x="99053" y="29716"/>
                        <a:pt x="0" y="75097"/>
                        <a:pt x="0" y="75097"/>
                      </a:cubicBezTo>
                      <a:cubicBezTo>
                        <a:pt x="0" y="75097"/>
                        <a:pt x="145384" y="393853"/>
                        <a:pt x="359945" y="444491"/>
                      </a:cubicBezTo>
                      <a:cubicBezTo>
                        <a:pt x="409571" y="456204"/>
                        <a:pt x="456599" y="460966"/>
                        <a:pt x="500808" y="461274"/>
                      </a:cubicBezTo>
                      <a:cubicBezTo>
                        <a:pt x="512421" y="399237"/>
                        <a:pt x="521195" y="310291"/>
                        <a:pt x="492450" y="249775"/>
                      </a:cubicBezTo>
                      <a:cubicBezTo>
                        <a:pt x="436133" y="131220"/>
                        <a:pt x="316915" y="47048"/>
                        <a:pt x="232348" y="0"/>
                      </a:cubicBezTo>
                      <a:close/>
                    </a:path>
                  </a:pathLst>
                </a:custGeom>
                <a:solidFill>
                  <a:srgbClr val="9F81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85" name="Google Shape;3985;p45"/>
                <p:cNvSpPr/>
                <p:nvPr/>
              </p:nvSpPr>
              <p:spPr>
                <a:xfrm>
                  <a:off x="3242060" y="2272210"/>
                  <a:ext cx="400102" cy="284396"/>
                </a:xfrm>
                <a:custGeom>
                  <a:avLst/>
                  <a:gdLst/>
                  <a:ahLst/>
                  <a:cxnLst/>
                  <a:rect l="l" t="t" r="r" b="b"/>
                  <a:pathLst>
                    <a:path w="400102" h="284396" extrusionOk="0">
                      <a:moveTo>
                        <a:pt x="0" y="3775"/>
                      </a:moveTo>
                      <a:cubicBezTo>
                        <a:pt x="0" y="3775"/>
                        <a:pt x="92556" y="158609"/>
                        <a:pt x="185246" y="224027"/>
                      </a:cubicBezTo>
                      <a:cubicBezTo>
                        <a:pt x="277937" y="289453"/>
                        <a:pt x="329512" y="301716"/>
                        <a:pt x="370145" y="260735"/>
                      </a:cubicBezTo>
                      <a:cubicBezTo>
                        <a:pt x="425471" y="204927"/>
                        <a:pt x="403330" y="112016"/>
                        <a:pt x="310639" y="46590"/>
                      </a:cubicBezTo>
                      <a:cubicBezTo>
                        <a:pt x="217943" y="-18829"/>
                        <a:pt x="0" y="3775"/>
                        <a:pt x="0" y="3775"/>
                      </a:cubicBezTo>
                      <a:close/>
                    </a:path>
                  </a:pathLst>
                </a:custGeom>
                <a:solidFill>
                  <a:srgbClr val="A88C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86" name="Google Shape;3986;p45"/>
                <p:cNvSpPr/>
                <p:nvPr/>
              </p:nvSpPr>
              <p:spPr>
                <a:xfrm>
                  <a:off x="3230889" y="2334224"/>
                  <a:ext cx="291558" cy="266491"/>
                </a:xfrm>
                <a:custGeom>
                  <a:avLst/>
                  <a:gdLst/>
                  <a:ahLst/>
                  <a:cxnLst/>
                  <a:rect l="l" t="t" r="r" b="b"/>
                  <a:pathLst>
                    <a:path w="291558" h="266491" extrusionOk="0">
                      <a:moveTo>
                        <a:pt x="0" y="0"/>
                      </a:moveTo>
                      <a:cubicBezTo>
                        <a:pt x="36179" y="60905"/>
                        <a:pt x="92442" y="143047"/>
                        <a:pt x="165737" y="205968"/>
                      </a:cubicBezTo>
                      <a:cubicBezTo>
                        <a:pt x="229167" y="247792"/>
                        <a:pt x="291559" y="266491"/>
                        <a:pt x="291559" y="266491"/>
                      </a:cubicBezTo>
                      <a:cubicBezTo>
                        <a:pt x="291559" y="266491"/>
                        <a:pt x="198212" y="218498"/>
                        <a:pt x="129177" y="145927"/>
                      </a:cubicBezTo>
                      <a:cubicBezTo>
                        <a:pt x="60999" y="74246"/>
                        <a:pt x="2398" y="2920"/>
                        <a:pt x="0" y="0"/>
                      </a:cubicBezTo>
                      <a:close/>
                    </a:path>
                  </a:pathLst>
                </a:custGeom>
                <a:solidFill>
                  <a:srgbClr val="D4BC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987" name="Google Shape;3987;p45"/>
              <p:cNvGrpSpPr/>
              <p:nvPr/>
            </p:nvGrpSpPr>
            <p:grpSpPr>
              <a:xfrm>
                <a:off x="3242060" y="2230269"/>
                <a:ext cx="915603" cy="367057"/>
                <a:chOff x="3242060" y="2230269"/>
                <a:chExt cx="915603" cy="367057"/>
              </a:xfrm>
            </p:grpSpPr>
            <p:sp>
              <p:nvSpPr>
                <p:cNvPr id="3988" name="Google Shape;3988;p45"/>
                <p:cNvSpPr/>
                <p:nvPr/>
              </p:nvSpPr>
              <p:spPr>
                <a:xfrm>
                  <a:off x="3256613" y="2274625"/>
                  <a:ext cx="901050" cy="264461"/>
                </a:xfrm>
                <a:custGeom>
                  <a:avLst/>
                  <a:gdLst/>
                  <a:ahLst/>
                  <a:cxnLst/>
                  <a:rect l="l" t="t" r="r" b="b"/>
                  <a:pathLst>
                    <a:path w="901050" h="264461" extrusionOk="0">
                      <a:moveTo>
                        <a:pt x="0" y="0"/>
                      </a:moveTo>
                      <a:cubicBezTo>
                        <a:pt x="0" y="0"/>
                        <a:pt x="138118" y="76650"/>
                        <a:pt x="387437" y="151124"/>
                      </a:cubicBezTo>
                      <a:cubicBezTo>
                        <a:pt x="636749" y="225604"/>
                        <a:pt x="899503" y="264461"/>
                        <a:pt x="899503" y="264461"/>
                      </a:cubicBezTo>
                      <a:cubicBezTo>
                        <a:pt x="899503" y="264461"/>
                        <a:pt x="901968" y="256867"/>
                        <a:pt x="900675" y="250545"/>
                      </a:cubicBezTo>
                      <a:cubicBezTo>
                        <a:pt x="899389" y="244223"/>
                        <a:pt x="891185" y="235898"/>
                        <a:pt x="891185" y="235898"/>
                      </a:cubicBezTo>
                      <a:cubicBezTo>
                        <a:pt x="891185" y="235898"/>
                        <a:pt x="639408" y="203945"/>
                        <a:pt x="390531" y="136082"/>
                      </a:cubicBezTo>
                      <a:cubicBezTo>
                        <a:pt x="151639" y="70951"/>
                        <a:pt x="0" y="0"/>
                        <a:pt x="0"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89" name="Google Shape;3989;p45"/>
                <p:cNvSpPr/>
                <p:nvPr/>
              </p:nvSpPr>
              <p:spPr>
                <a:xfrm>
                  <a:off x="3706314" y="2475470"/>
                  <a:ext cx="153534" cy="121856"/>
                </a:xfrm>
                <a:custGeom>
                  <a:avLst/>
                  <a:gdLst/>
                  <a:ahLst/>
                  <a:cxnLst/>
                  <a:rect l="l" t="t" r="r" b="b"/>
                  <a:pathLst>
                    <a:path w="153534" h="121856" extrusionOk="0">
                      <a:moveTo>
                        <a:pt x="153535" y="2639"/>
                      </a:moveTo>
                      <a:cubicBezTo>
                        <a:pt x="153535" y="2639"/>
                        <a:pt x="142498" y="42280"/>
                        <a:pt x="104116" y="72083"/>
                      </a:cubicBezTo>
                      <a:cubicBezTo>
                        <a:pt x="65727" y="101886"/>
                        <a:pt x="0" y="121857"/>
                        <a:pt x="0" y="121857"/>
                      </a:cubicBezTo>
                      <a:cubicBezTo>
                        <a:pt x="0" y="121857"/>
                        <a:pt x="61829" y="94338"/>
                        <a:pt x="96354" y="63872"/>
                      </a:cubicBezTo>
                      <a:cubicBezTo>
                        <a:pt x="130878" y="33413"/>
                        <a:pt x="138084" y="0"/>
                        <a:pt x="138084" y="0"/>
                      </a:cubicBezTo>
                      <a:lnTo>
                        <a:pt x="153535" y="2639"/>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0" name="Google Shape;3990;p45"/>
                <p:cNvSpPr/>
                <p:nvPr/>
              </p:nvSpPr>
              <p:spPr>
                <a:xfrm>
                  <a:off x="3339739" y="2245432"/>
                  <a:ext cx="136731" cy="119070"/>
                </a:xfrm>
                <a:custGeom>
                  <a:avLst/>
                  <a:gdLst/>
                  <a:ahLst/>
                  <a:cxnLst/>
                  <a:rect l="l" t="t" r="r" b="b"/>
                  <a:pathLst>
                    <a:path w="136731" h="119070" extrusionOk="0">
                      <a:moveTo>
                        <a:pt x="112387" y="110860"/>
                      </a:moveTo>
                      <a:cubicBezTo>
                        <a:pt x="112387" y="110860"/>
                        <a:pt x="106634" y="90942"/>
                        <a:pt x="78539" y="63229"/>
                      </a:cubicBezTo>
                      <a:cubicBezTo>
                        <a:pt x="50444" y="35516"/>
                        <a:pt x="0" y="0"/>
                        <a:pt x="0" y="0"/>
                      </a:cubicBezTo>
                      <a:cubicBezTo>
                        <a:pt x="0" y="0"/>
                        <a:pt x="50075" y="25664"/>
                        <a:pt x="84258" y="55427"/>
                      </a:cubicBezTo>
                      <a:cubicBezTo>
                        <a:pt x="118441" y="85196"/>
                        <a:pt x="136731" y="119071"/>
                        <a:pt x="136731" y="119071"/>
                      </a:cubicBezTo>
                      <a:lnTo>
                        <a:pt x="112387" y="11086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1" name="Google Shape;3991;p45"/>
                <p:cNvSpPr/>
                <p:nvPr/>
              </p:nvSpPr>
              <p:spPr>
                <a:xfrm>
                  <a:off x="3325139" y="2364355"/>
                  <a:ext cx="146228" cy="27584"/>
                </a:xfrm>
                <a:custGeom>
                  <a:avLst/>
                  <a:gdLst/>
                  <a:ahLst/>
                  <a:cxnLst/>
                  <a:rect l="l" t="t" r="r" b="b"/>
                  <a:pathLst>
                    <a:path w="146228" h="27584" extrusionOk="0">
                      <a:moveTo>
                        <a:pt x="146228" y="7990"/>
                      </a:moveTo>
                      <a:cubicBezTo>
                        <a:pt x="146228" y="7990"/>
                        <a:pt x="110056" y="21385"/>
                        <a:pt x="73503" y="25731"/>
                      </a:cubicBezTo>
                      <a:cubicBezTo>
                        <a:pt x="36942" y="30084"/>
                        <a:pt x="0" y="25403"/>
                        <a:pt x="0" y="25403"/>
                      </a:cubicBezTo>
                      <a:cubicBezTo>
                        <a:pt x="0" y="25403"/>
                        <a:pt x="41362" y="22737"/>
                        <a:pt x="72431" y="16388"/>
                      </a:cubicBezTo>
                      <a:cubicBezTo>
                        <a:pt x="103493" y="10039"/>
                        <a:pt x="124261" y="0"/>
                        <a:pt x="124261" y="0"/>
                      </a:cubicBezTo>
                      <a:lnTo>
                        <a:pt x="146228" y="799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2" name="Google Shape;3992;p45"/>
                <p:cNvSpPr/>
                <p:nvPr/>
              </p:nvSpPr>
              <p:spPr>
                <a:xfrm>
                  <a:off x="3455180" y="2429962"/>
                  <a:ext cx="240706" cy="94813"/>
                </a:xfrm>
                <a:custGeom>
                  <a:avLst/>
                  <a:gdLst/>
                  <a:ahLst/>
                  <a:cxnLst/>
                  <a:rect l="l" t="t" r="r" b="b"/>
                  <a:pathLst>
                    <a:path w="240706" h="94813" extrusionOk="0">
                      <a:moveTo>
                        <a:pt x="240706" y="3985"/>
                      </a:moveTo>
                      <a:cubicBezTo>
                        <a:pt x="240706" y="3985"/>
                        <a:pt x="202786" y="45387"/>
                        <a:pt x="143864" y="68392"/>
                      </a:cubicBezTo>
                      <a:cubicBezTo>
                        <a:pt x="84941" y="91398"/>
                        <a:pt x="0" y="94813"/>
                        <a:pt x="0" y="94813"/>
                      </a:cubicBezTo>
                      <a:cubicBezTo>
                        <a:pt x="0" y="94813"/>
                        <a:pt x="84452" y="80695"/>
                        <a:pt x="138526" y="56511"/>
                      </a:cubicBezTo>
                      <a:cubicBezTo>
                        <a:pt x="192593" y="32328"/>
                        <a:pt x="224211" y="0"/>
                        <a:pt x="224211" y="0"/>
                      </a:cubicBezTo>
                      <a:lnTo>
                        <a:pt x="240706" y="3985"/>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3" name="Google Shape;3993;p45"/>
                <p:cNvSpPr/>
                <p:nvPr/>
              </p:nvSpPr>
              <p:spPr>
                <a:xfrm>
                  <a:off x="3517223" y="2239478"/>
                  <a:ext cx="191957" cy="195171"/>
                </a:xfrm>
                <a:custGeom>
                  <a:avLst/>
                  <a:gdLst/>
                  <a:ahLst/>
                  <a:cxnLst/>
                  <a:rect l="l" t="t" r="r" b="b"/>
                  <a:pathLst>
                    <a:path w="191957" h="195171" extrusionOk="0">
                      <a:moveTo>
                        <a:pt x="0" y="0"/>
                      </a:moveTo>
                      <a:cubicBezTo>
                        <a:pt x="0" y="0"/>
                        <a:pt x="60463" y="27117"/>
                        <a:pt x="109996" y="76295"/>
                      </a:cubicBezTo>
                      <a:cubicBezTo>
                        <a:pt x="159529" y="125467"/>
                        <a:pt x="191957" y="195172"/>
                        <a:pt x="191957" y="195172"/>
                      </a:cubicBezTo>
                      <a:lnTo>
                        <a:pt x="169139" y="189439"/>
                      </a:lnTo>
                      <a:cubicBezTo>
                        <a:pt x="169139" y="189439"/>
                        <a:pt x="137676" y="131648"/>
                        <a:pt x="95389" y="84285"/>
                      </a:cubicBezTo>
                      <a:cubicBezTo>
                        <a:pt x="53103" y="36929"/>
                        <a:pt x="0" y="0"/>
                        <a:pt x="0"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4" name="Google Shape;3994;p45"/>
                <p:cNvSpPr/>
                <p:nvPr/>
              </p:nvSpPr>
              <p:spPr>
                <a:xfrm>
                  <a:off x="3734449" y="2240971"/>
                  <a:ext cx="129866" cy="233781"/>
                </a:xfrm>
                <a:custGeom>
                  <a:avLst/>
                  <a:gdLst/>
                  <a:ahLst/>
                  <a:cxnLst/>
                  <a:rect l="l" t="t" r="r" b="b"/>
                  <a:pathLst>
                    <a:path w="129866" h="233781" extrusionOk="0">
                      <a:moveTo>
                        <a:pt x="129867" y="233782"/>
                      </a:moveTo>
                      <a:cubicBezTo>
                        <a:pt x="129867" y="233782"/>
                        <a:pt x="123471" y="184175"/>
                        <a:pt x="91003" y="125728"/>
                      </a:cubicBezTo>
                      <a:cubicBezTo>
                        <a:pt x="58541" y="67281"/>
                        <a:pt x="0" y="0"/>
                        <a:pt x="0" y="0"/>
                      </a:cubicBezTo>
                      <a:cubicBezTo>
                        <a:pt x="0" y="0"/>
                        <a:pt x="50069" y="73094"/>
                        <a:pt x="77320" y="130470"/>
                      </a:cubicBezTo>
                      <a:cubicBezTo>
                        <a:pt x="104571" y="187838"/>
                        <a:pt x="108991" y="229495"/>
                        <a:pt x="108991" y="229495"/>
                      </a:cubicBezTo>
                      <a:lnTo>
                        <a:pt x="129867" y="233782"/>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5" name="Google Shape;3995;p45"/>
                <p:cNvSpPr/>
                <p:nvPr/>
              </p:nvSpPr>
              <p:spPr>
                <a:xfrm>
                  <a:off x="3242060" y="2275985"/>
                  <a:ext cx="915603" cy="263101"/>
                </a:xfrm>
                <a:custGeom>
                  <a:avLst/>
                  <a:gdLst/>
                  <a:ahLst/>
                  <a:cxnLst/>
                  <a:rect l="l" t="t" r="r" b="b"/>
                  <a:pathLst>
                    <a:path w="915603" h="263101" extrusionOk="0">
                      <a:moveTo>
                        <a:pt x="0" y="0"/>
                      </a:moveTo>
                      <a:cubicBezTo>
                        <a:pt x="0" y="0"/>
                        <a:pt x="138118" y="76650"/>
                        <a:pt x="387430" y="151130"/>
                      </a:cubicBezTo>
                      <a:cubicBezTo>
                        <a:pt x="636749" y="225604"/>
                        <a:pt x="914056" y="263102"/>
                        <a:pt x="914056" y="263102"/>
                      </a:cubicBezTo>
                      <a:cubicBezTo>
                        <a:pt x="914056" y="263102"/>
                        <a:pt x="916521" y="255507"/>
                        <a:pt x="915228" y="249185"/>
                      </a:cubicBezTo>
                      <a:cubicBezTo>
                        <a:pt x="913942" y="242863"/>
                        <a:pt x="908893" y="237820"/>
                        <a:pt x="908893" y="237820"/>
                      </a:cubicBezTo>
                      <a:cubicBezTo>
                        <a:pt x="908893" y="237820"/>
                        <a:pt x="639408" y="203945"/>
                        <a:pt x="390531" y="136088"/>
                      </a:cubicBezTo>
                      <a:cubicBezTo>
                        <a:pt x="151639" y="70951"/>
                        <a:pt x="0" y="0"/>
                        <a:pt x="0"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6" name="Google Shape;3996;p45"/>
                <p:cNvSpPr/>
                <p:nvPr/>
              </p:nvSpPr>
              <p:spPr>
                <a:xfrm>
                  <a:off x="3333029" y="2243912"/>
                  <a:ext cx="140923" cy="122553"/>
                </a:xfrm>
                <a:custGeom>
                  <a:avLst/>
                  <a:gdLst/>
                  <a:ahLst/>
                  <a:cxnLst/>
                  <a:rect l="l" t="t" r="r" b="b"/>
                  <a:pathLst>
                    <a:path w="140923" h="122553" extrusionOk="0">
                      <a:moveTo>
                        <a:pt x="113103" y="114704"/>
                      </a:moveTo>
                      <a:cubicBezTo>
                        <a:pt x="113103" y="114704"/>
                        <a:pt x="106627" y="90942"/>
                        <a:pt x="78532" y="63229"/>
                      </a:cubicBezTo>
                      <a:cubicBezTo>
                        <a:pt x="50437" y="35515"/>
                        <a:pt x="0" y="0"/>
                        <a:pt x="0" y="0"/>
                      </a:cubicBezTo>
                      <a:cubicBezTo>
                        <a:pt x="0" y="0"/>
                        <a:pt x="50069" y="25664"/>
                        <a:pt x="84252" y="55433"/>
                      </a:cubicBezTo>
                      <a:cubicBezTo>
                        <a:pt x="118434" y="85196"/>
                        <a:pt x="140924" y="122553"/>
                        <a:pt x="140924" y="122553"/>
                      </a:cubicBezTo>
                      <a:lnTo>
                        <a:pt x="113103" y="114704"/>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7" name="Google Shape;3997;p45"/>
                <p:cNvSpPr/>
                <p:nvPr/>
              </p:nvSpPr>
              <p:spPr>
                <a:xfrm>
                  <a:off x="3313406" y="2360330"/>
                  <a:ext cx="150353" cy="28815"/>
                </a:xfrm>
                <a:custGeom>
                  <a:avLst/>
                  <a:gdLst/>
                  <a:ahLst/>
                  <a:cxnLst/>
                  <a:rect l="l" t="t" r="r" b="b"/>
                  <a:pathLst>
                    <a:path w="150353" h="28815" extrusionOk="0">
                      <a:moveTo>
                        <a:pt x="150354" y="9249"/>
                      </a:moveTo>
                      <a:cubicBezTo>
                        <a:pt x="150354" y="9249"/>
                        <a:pt x="110096" y="23300"/>
                        <a:pt x="73496" y="27285"/>
                      </a:cubicBezTo>
                      <a:cubicBezTo>
                        <a:pt x="36895" y="31270"/>
                        <a:pt x="0" y="26213"/>
                        <a:pt x="0" y="26213"/>
                      </a:cubicBezTo>
                      <a:cubicBezTo>
                        <a:pt x="0" y="26213"/>
                        <a:pt x="41389" y="23963"/>
                        <a:pt x="72518" y="17929"/>
                      </a:cubicBezTo>
                      <a:cubicBezTo>
                        <a:pt x="103647" y="11888"/>
                        <a:pt x="128386" y="0"/>
                        <a:pt x="128386" y="0"/>
                      </a:cubicBezTo>
                      <a:lnTo>
                        <a:pt x="150354" y="9249"/>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8" name="Google Shape;3998;p45"/>
                <p:cNvSpPr/>
                <p:nvPr/>
              </p:nvSpPr>
              <p:spPr>
                <a:xfrm>
                  <a:off x="3435751" y="2432420"/>
                  <a:ext cx="249948" cy="91022"/>
                </a:xfrm>
                <a:custGeom>
                  <a:avLst/>
                  <a:gdLst/>
                  <a:ahLst/>
                  <a:cxnLst/>
                  <a:rect l="l" t="t" r="r" b="b"/>
                  <a:pathLst>
                    <a:path w="249948" h="91022" extrusionOk="0">
                      <a:moveTo>
                        <a:pt x="249949" y="5351"/>
                      </a:moveTo>
                      <a:cubicBezTo>
                        <a:pt x="249949" y="5351"/>
                        <a:pt x="204468" y="49064"/>
                        <a:pt x="144741" y="69892"/>
                      </a:cubicBezTo>
                      <a:cubicBezTo>
                        <a:pt x="85008" y="90721"/>
                        <a:pt x="0" y="91022"/>
                        <a:pt x="0" y="91022"/>
                      </a:cubicBezTo>
                      <a:cubicBezTo>
                        <a:pt x="0" y="91022"/>
                        <a:pt x="84921" y="80012"/>
                        <a:pt x="139839" y="57824"/>
                      </a:cubicBezTo>
                      <a:cubicBezTo>
                        <a:pt x="194763" y="35636"/>
                        <a:pt x="231029" y="0"/>
                        <a:pt x="231029" y="0"/>
                      </a:cubicBezTo>
                      <a:lnTo>
                        <a:pt x="249949" y="535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9" name="Google Shape;3999;p45"/>
                <p:cNvSpPr/>
                <p:nvPr/>
              </p:nvSpPr>
              <p:spPr>
                <a:xfrm>
                  <a:off x="3507894" y="2234341"/>
                  <a:ext cx="196028" cy="201393"/>
                </a:xfrm>
                <a:custGeom>
                  <a:avLst/>
                  <a:gdLst/>
                  <a:ahLst/>
                  <a:cxnLst/>
                  <a:rect l="l" t="t" r="r" b="b"/>
                  <a:pathLst>
                    <a:path w="196028" h="201393" extrusionOk="0">
                      <a:moveTo>
                        <a:pt x="0" y="0"/>
                      </a:moveTo>
                      <a:cubicBezTo>
                        <a:pt x="0" y="0"/>
                        <a:pt x="60456" y="27124"/>
                        <a:pt x="109996" y="76295"/>
                      </a:cubicBezTo>
                      <a:cubicBezTo>
                        <a:pt x="159529" y="125467"/>
                        <a:pt x="196029" y="201394"/>
                        <a:pt x="196029" y="201394"/>
                      </a:cubicBezTo>
                      <a:cubicBezTo>
                        <a:pt x="196029" y="201394"/>
                        <a:pt x="172876" y="194422"/>
                        <a:pt x="171102" y="193082"/>
                      </a:cubicBezTo>
                      <a:cubicBezTo>
                        <a:pt x="169327" y="191743"/>
                        <a:pt x="137676" y="131648"/>
                        <a:pt x="95389" y="84285"/>
                      </a:cubicBezTo>
                      <a:cubicBezTo>
                        <a:pt x="53103" y="36929"/>
                        <a:pt x="0" y="0"/>
                        <a:pt x="0"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00" name="Google Shape;4000;p45"/>
                <p:cNvSpPr/>
                <p:nvPr/>
              </p:nvSpPr>
              <p:spPr>
                <a:xfrm>
                  <a:off x="3725013" y="2230269"/>
                  <a:ext cx="133269" cy="240317"/>
                </a:xfrm>
                <a:custGeom>
                  <a:avLst/>
                  <a:gdLst/>
                  <a:ahLst/>
                  <a:cxnLst/>
                  <a:rect l="l" t="t" r="r" b="b"/>
                  <a:pathLst>
                    <a:path w="133269" h="240317" extrusionOk="0">
                      <a:moveTo>
                        <a:pt x="133269" y="240318"/>
                      </a:moveTo>
                      <a:cubicBezTo>
                        <a:pt x="133269" y="240318"/>
                        <a:pt x="123471" y="184175"/>
                        <a:pt x="91009" y="125728"/>
                      </a:cubicBezTo>
                      <a:cubicBezTo>
                        <a:pt x="58541" y="67281"/>
                        <a:pt x="0" y="0"/>
                        <a:pt x="0" y="0"/>
                      </a:cubicBezTo>
                      <a:cubicBezTo>
                        <a:pt x="0" y="0"/>
                        <a:pt x="50076" y="73094"/>
                        <a:pt x="77320" y="130470"/>
                      </a:cubicBezTo>
                      <a:cubicBezTo>
                        <a:pt x="104571" y="187838"/>
                        <a:pt x="110083" y="237532"/>
                        <a:pt x="110083" y="237532"/>
                      </a:cubicBezTo>
                      <a:lnTo>
                        <a:pt x="133269" y="240318"/>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01" name="Google Shape;4001;p45"/>
                <p:cNvSpPr/>
                <p:nvPr/>
              </p:nvSpPr>
              <p:spPr>
                <a:xfrm>
                  <a:off x="3694728" y="2476508"/>
                  <a:ext cx="162020" cy="119492"/>
                </a:xfrm>
                <a:custGeom>
                  <a:avLst/>
                  <a:gdLst/>
                  <a:ahLst/>
                  <a:cxnLst/>
                  <a:rect l="l" t="t" r="r" b="b"/>
                  <a:pathLst>
                    <a:path w="162020" h="119492" extrusionOk="0">
                      <a:moveTo>
                        <a:pt x="162020" y="1072"/>
                      </a:moveTo>
                      <a:cubicBezTo>
                        <a:pt x="162020" y="1072"/>
                        <a:pt x="146155" y="46834"/>
                        <a:pt x="106386" y="74762"/>
                      </a:cubicBezTo>
                      <a:cubicBezTo>
                        <a:pt x="66618" y="102696"/>
                        <a:pt x="0" y="119493"/>
                        <a:pt x="0" y="119493"/>
                      </a:cubicBezTo>
                      <a:cubicBezTo>
                        <a:pt x="0" y="119493"/>
                        <a:pt x="63082" y="94967"/>
                        <a:pt x="99026" y="66196"/>
                      </a:cubicBezTo>
                      <a:cubicBezTo>
                        <a:pt x="134970" y="37418"/>
                        <a:pt x="144942" y="0"/>
                        <a:pt x="144942" y="0"/>
                      </a:cubicBezTo>
                      <a:lnTo>
                        <a:pt x="162020" y="107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002" name="Google Shape;4002;p45"/>
            <p:cNvGrpSpPr/>
            <p:nvPr/>
          </p:nvGrpSpPr>
          <p:grpSpPr>
            <a:xfrm>
              <a:off x="3792257" y="1665710"/>
              <a:ext cx="538087" cy="993612"/>
              <a:chOff x="3792257" y="1665710"/>
              <a:chExt cx="538087" cy="993612"/>
            </a:xfrm>
          </p:grpSpPr>
          <p:grpSp>
            <p:nvGrpSpPr>
              <p:cNvPr id="4003" name="Google Shape;4003;p45"/>
              <p:cNvGrpSpPr/>
              <p:nvPr/>
            </p:nvGrpSpPr>
            <p:grpSpPr>
              <a:xfrm>
                <a:off x="3792257" y="1665710"/>
                <a:ext cx="487522" cy="774233"/>
                <a:chOff x="3792257" y="1665710"/>
                <a:chExt cx="487522" cy="774233"/>
              </a:xfrm>
            </p:grpSpPr>
            <p:grpSp>
              <p:nvGrpSpPr>
                <p:cNvPr id="4004" name="Google Shape;4004;p45"/>
                <p:cNvGrpSpPr/>
                <p:nvPr/>
              </p:nvGrpSpPr>
              <p:grpSpPr>
                <a:xfrm>
                  <a:off x="3792257" y="1665710"/>
                  <a:ext cx="487522" cy="756436"/>
                  <a:chOff x="3792257" y="1665710"/>
                  <a:chExt cx="487522" cy="756436"/>
                </a:xfrm>
              </p:grpSpPr>
              <p:sp>
                <p:nvSpPr>
                  <p:cNvPr id="4005" name="Google Shape;4005;p45"/>
                  <p:cNvSpPr/>
                  <p:nvPr/>
                </p:nvSpPr>
                <p:spPr>
                  <a:xfrm>
                    <a:off x="3792257" y="1665710"/>
                    <a:ext cx="487522" cy="756436"/>
                  </a:xfrm>
                  <a:custGeom>
                    <a:avLst/>
                    <a:gdLst/>
                    <a:ahLst/>
                    <a:cxnLst/>
                    <a:rect l="l" t="t" r="r" b="b"/>
                    <a:pathLst>
                      <a:path w="487522" h="756436" extrusionOk="0">
                        <a:moveTo>
                          <a:pt x="410994" y="756436"/>
                        </a:moveTo>
                        <a:cubicBezTo>
                          <a:pt x="410994" y="756436"/>
                          <a:pt x="156143" y="737483"/>
                          <a:pt x="23879" y="465031"/>
                        </a:cubicBezTo>
                        <a:cubicBezTo>
                          <a:pt x="-49838" y="313184"/>
                          <a:pt x="70659" y="0"/>
                          <a:pt x="70659" y="0"/>
                        </a:cubicBezTo>
                        <a:cubicBezTo>
                          <a:pt x="70659" y="0"/>
                          <a:pt x="386415" y="161196"/>
                          <a:pt x="459683" y="325052"/>
                        </a:cubicBezTo>
                        <a:cubicBezTo>
                          <a:pt x="543620" y="512743"/>
                          <a:pt x="410994" y="756436"/>
                          <a:pt x="410994" y="756436"/>
                        </a:cubicBezTo>
                        <a:close/>
                      </a:path>
                    </a:pathLst>
                  </a:custGeom>
                  <a:solidFill>
                    <a:srgbClr val="6E3D1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06" name="Google Shape;4006;p45"/>
                  <p:cNvSpPr/>
                  <p:nvPr/>
                </p:nvSpPr>
                <p:spPr>
                  <a:xfrm>
                    <a:off x="3792280" y="1665730"/>
                    <a:ext cx="302356" cy="562838"/>
                  </a:xfrm>
                  <a:custGeom>
                    <a:avLst/>
                    <a:gdLst/>
                    <a:ahLst/>
                    <a:cxnLst/>
                    <a:rect l="l" t="t" r="r" b="b"/>
                    <a:pathLst>
                      <a:path w="302356" h="562838" extrusionOk="0">
                        <a:moveTo>
                          <a:pt x="70630" y="0"/>
                        </a:moveTo>
                        <a:cubicBezTo>
                          <a:pt x="70630" y="0"/>
                          <a:pt x="-49834" y="313151"/>
                          <a:pt x="23883" y="464998"/>
                        </a:cubicBezTo>
                        <a:cubicBezTo>
                          <a:pt x="41979" y="502282"/>
                          <a:pt x="62439" y="534449"/>
                          <a:pt x="84159" y="562838"/>
                        </a:cubicBezTo>
                        <a:cubicBezTo>
                          <a:pt x="155772" y="556750"/>
                          <a:pt x="257517" y="531602"/>
                          <a:pt x="289316" y="440526"/>
                        </a:cubicBezTo>
                        <a:cubicBezTo>
                          <a:pt x="333444" y="314135"/>
                          <a:pt x="256466" y="165041"/>
                          <a:pt x="194208" y="72578"/>
                        </a:cubicBezTo>
                        <a:cubicBezTo>
                          <a:pt x="125561" y="28550"/>
                          <a:pt x="70630" y="0"/>
                          <a:pt x="70630" y="0"/>
                        </a:cubicBezTo>
                        <a:close/>
                      </a:path>
                    </a:pathLst>
                  </a:custGeom>
                  <a:solidFill>
                    <a:srgbClr val="89652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07" name="Google Shape;4007;p45"/>
                  <p:cNvSpPr/>
                  <p:nvPr/>
                </p:nvSpPr>
                <p:spPr>
                  <a:xfrm>
                    <a:off x="3792263" y="1670251"/>
                    <a:ext cx="192606" cy="436910"/>
                  </a:xfrm>
                  <a:custGeom>
                    <a:avLst/>
                    <a:gdLst/>
                    <a:ahLst/>
                    <a:cxnLst/>
                    <a:rect l="l" t="t" r="r" b="b"/>
                    <a:pathLst>
                      <a:path w="192606" h="436910" extrusionOk="0">
                        <a:moveTo>
                          <a:pt x="69140" y="0"/>
                        </a:moveTo>
                        <a:cubicBezTo>
                          <a:pt x="64733" y="11586"/>
                          <a:pt x="-21642" y="241262"/>
                          <a:pt x="5141" y="398909"/>
                        </a:cubicBezTo>
                        <a:cubicBezTo>
                          <a:pt x="49108" y="425055"/>
                          <a:pt x="102874" y="448737"/>
                          <a:pt x="133400" y="430440"/>
                        </a:cubicBezTo>
                        <a:cubicBezTo>
                          <a:pt x="190755" y="396043"/>
                          <a:pt x="216312" y="337529"/>
                          <a:pt x="164723" y="213435"/>
                        </a:cubicBezTo>
                        <a:cubicBezTo>
                          <a:pt x="133038" y="137234"/>
                          <a:pt x="97456" y="60061"/>
                          <a:pt x="69140" y="0"/>
                        </a:cubicBezTo>
                        <a:close/>
                      </a:path>
                    </a:pathLst>
                  </a:custGeom>
                  <a:solidFill>
                    <a:srgbClr val="9679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08" name="Google Shape;4008;p45"/>
                  <p:cNvSpPr/>
                  <p:nvPr/>
                </p:nvSpPr>
                <p:spPr>
                  <a:xfrm>
                    <a:off x="3837602" y="1747571"/>
                    <a:ext cx="88220" cy="327949"/>
                  </a:xfrm>
                  <a:custGeom>
                    <a:avLst/>
                    <a:gdLst/>
                    <a:ahLst/>
                    <a:cxnLst/>
                    <a:rect l="l" t="t" r="r" b="b"/>
                    <a:pathLst>
                      <a:path w="88220" h="327949" extrusionOk="0">
                        <a:moveTo>
                          <a:pt x="35842" y="0"/>
                        </a:moveTo>
                        <a:cubicBezTo>
                          <a:pt x="35842" y="0"/>
                          <a:pt x="-51805" y="325112"/>
                          <a:pt x="47020" y="327932"/>
                        </a:cubicBezTo>
                        <a:cubicBezTo>
                          <a:pt x="145845" y="330751"/>
                          <a:pt x="35842" y="0"/>
                          <a:pt x="35842" y="0"/>
                        </a:cubicBezTo>
                        <a:close/>
                      </a:path>
                    </a:pathLst>
                  </a:custGeom>
                  <a:solidFill>
                    <a:srgbClr val="AC904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09" name="Google Shape;4009;p45"/>
                  <p:cNvSpPr/>
                  <p:nvPr/>
                </p:nvSpPr>
                <p:spPr>
                  <a:xfrm>
                    <a:off x="3817020" y="1722429"/>
                    <a:ext cx="47235" cy="304618"/>
                  </a:xfrm>
                  <a:custGeom>
                    <a:avLst/>
                    <a:gdLst/>
                    <a:ahLst/>
                    <a:cxnLst/>
                    <a:rect l="l" t="t" r="r" b="b"/>
                    <a:pathLst>
                      <a:path w="47235" h="304618" extrusionOk="0">
                        <a:moveTo>
                          <a:pt x="47236" y="0"/>
                        </a:moveTo>
                        <a:cubicBezTo>
                          <a:pt x="47236" y="0"/>
                          <a:pt x="20340" y="73563"/>
                          <a:pt x="7287" y="156977"/>
                        </a:cubicBezTo>
                        <a:cubicBezTo>
                          <a:pt x="-5766" y="240392"/>
                          <a:pt x="2699" y="304619"/>
                          <a:pt x="2699" y="304619"/>
                        </a:cubicBezTo>
                        <a:cubicBezTo>
                          <a:pt x="2699" y="304619"/>
                          <a:pt x="6289" y="242354"/>
                          <a:pt x="19342" y="158939"/>
                        </a:cubicBezTo>
                        <a:cubicBezTo>
                          <a:pt x="32388" y="75525"/>
                          <a:pt x="47236" y="0"/>
                          <a:pt x="47236"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010" name="Google Shape;4010;p45"/>
                <p:cNvGrpSpPr/>
                <p:nvPr/>
              </p:nvGrpSpPr>
              <p:grpSpPr>
                <a:xfrm>
                  <a:off x="3837447" y="1754522"/>
                  <a:ext cx="393504" cy="685421"/>
                  <a:chOff x="3837447" y="1754522"/>
                  <a:chExt cx="393504" cy="685421"/>
                </a:xfrm>
              </p:grpSpPr>
              <p:sp>
                <p:nvSpPr>
                  <p:cNvPr id="4011" name="Google Shape;4011;p45"/>
                  <p:cNvSpPr/>
                  <p:nvPr/>
                </p:nvSpPr>
                <p:spPr>
                  <a:xfrm>
                    <a:off x="3900227" y="1754522"/>
                    <a:ext cx="311302" cy="685421"/>
                  </a:xfrm>
                  <a:custGeom>
                    <a:avLst/>
                    <a:gdLst/>
                    <a:ahLst/>
                    <a:cxnLst/>
                    <a:rect l="l" t="t" r="r" b="b"/>
                    <a:pathLst>
                      <a:path w="311302" h="685421" extrusionOk="0">
                        <a:moveTo>
                          <a:pt x="287875" y="685351"/>
                        </a:moveTo>
                        <a:lnTo>
                          <a:pt x="311302" y="673805"/>
                        </a:lnTo>
                        <a:cubicBezTo>
                          <a:pt x="311302" y="673805"/>
                          <a:pt x="295343" y="646520"/>
                          <a:pt x="234933" y="516660"/>
                        </a:cubicBezTo>
                        <a:cubicBezTo>
                          <a:pt x="186599" y="412766"/>
                          <a:pt x="122881" y="274025"/>
                          <a:pt x="80622" y="174437"/>
                        </a:cubicBezTo>
                        <a:cubicBezTo>
                          <a:pt x="57771" y="120584"/>
                          <a:pt x="0" y="0"/>
                          <a:pt x="0" y="0"/>
                        </a:cubicBezTo>
                        <a:cubicBezTo>
                          <a:pt x="0" y="0"/>
                          <a:pt x="41838" y="94237"/>
                          <a:pt x="78231" y="175749"/>
                        </a:cubicBezTo>
                        <a:cubicBezTo>
                          <a:pt x="122138" y="274092"/>
                          <a:pt x="166460" y="405030"/>
                          <a:pt x="215511" y="519480"/>
                        </a:cubicBezTo>
                        <a:cubicBezTo>
                          <a:pt x="290300" y="693984"/>
                          <a:pt x="287875" y="685351"/>
                          <a:pt x="287875" y="685351"/>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12" name="Google Shape;4012;p45"/>
                  <p:cNvSpPr/>
                  <p:nvPr/>
                </p:nvSpPr>
                <p:spPr>
                  <a:xfrm>
                    <a:off x="3994297" y="1825627"/>
                    <a:ext cx="36359" cy="174892"/>
                  </a:xfrm>
                  <a:custGeom>
                    <a:avLst/>
                    <a:gdLst/>
                    <a:ahLst/>
                    <a:cxnLst/>
                    <a:rect l="l" t="t" r="r" b="b"/>
                    <a:pathLst>
                      <a:path w="36359" h="174892" extrusionOk="0">
                        <a:moveTo>
                          <a:pt x="0" y="149771"/>
                        </a:moveTo>
                        <a:cubicBezTo>
                          <a:pt x="0" y="149771"/>
                          <a:pt x="2317" y="121535"/>
                          <a:pt x="11412" y="84091"/>
                        </a:cubicBezTo>
                        <a:cubicBezTo>
                          <a:pt x="20500" y="46647"/>
                          <a:pt x="36360" y="0"/>
                          <a:pt x="36360" y="0"/>
                        </a:cubicBezTo>
                        <a:cubicBezTo>
                          <a:pt x="36360" y="0"/>
                          <a:pt x="26327" y="47644"/>
                          <a:pt x="20159" y="91291"/>
                        </a:cubicBezTo>
                        <a:cubicBezTo>
                          <a:pt x="13984" y="134943"/>
                          <a:pt x="10146" y="174892"/>
                          <a:pt x="10146" y="174892"/>
                        </a:cubicBezTo>
                        <a:lnTo>
                          <a:pt x="0" y="149771"/>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13" name="Google Shape;4013;p45"/>
                  <p:cNvSpPr/>
                  <p:nvPr/>
                </p:nvSpPr>
                <p:spPr>
                  <a:xfrm>
                    <a:off x="4064511" y="1945066"/>
                    <a:ext cx="76978" cy="229106"/>
                  </a:xfrm>
                  <a:custGeom>
                    <a:avLst/>
                    <a:gdLst/>
                    <a:ahLst/>
                    <a:cxnLst/>
                    <a:rect l="l" t="t" r="r" b="b"/>
                    <a:pathLst>
                      <a:path w="76978" h="229106" extrusionOk="0">
                        <a:moveTo>
                          <a:pt x="0" y="199023"/>
                        </a:moveTo>
                        <a:cubicBezTo>
                          <a:pt x="0" y="199023"/>
                          <a:pt x="12430" y="149496"/>
                          <a:pt x="22161" y="112219"/>
                        </a:cubicBezTo>
                        <a:cubicBezTo>
                          <a:pt x="39467" y="45930"/>
                          <a:pt x="76978" y="0"/>
                          <a:pt x="76978" y="0"/>
                        </a:cubicBezTo>
                        <a:cubicBezTo>
                          <a:pt x="76978" y="0"/>
                          <a:pt x="55594" y="53109"/>
                          <a:pt x="39018" y="112615"/>
                        </a:cubicBezTo>
                        <a:cubicBezTo>
                          <a:pt x="27191" y="155082"/>
                          <a:pt x="15886" y="229107"/>
                          <a:pt x="15886" y="229107"/>
                        </a:cubicBezTo>
                        <a:lnTo>
                          <a:pt x="0" y="199023"/>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14" name="Google Shape;4014;p45"/>
                  <p:cNvSpPr/>
                  <p:nvPr/>
                </p:nvSpPr>
                <p:spPr>
                  <a:xfrm>
                    <a:off x="4152667" y="2120869"/>
                    <a:ext cx="78284" cy="240907"/>
                  </a:xfrm>
                  <a:custGeom>
                    <a:avLst/>
                    <a:gdLst/>
                    <a:ahLst/>
                    <a:cxnLst/>
                    <a:rect l="l" t="t" r="r" b="b"/>
                    <a:pathLst>
                      <a:path w="78284" h="240907" extrusionOk="0">
                        <a:moveTo>
                          <a:pt x="0" y="208894"/>
                        </a:moveTo>
                        <a:cubicBezTo>
                          <a:pt x="0" y="208894"/>
                          <a:pt x="10387" y="167853"/>
                          <a:pt x="19690" y="130476"/>
                        </a:cubicBezTo>
                        <a:cubicBezTo>
                          <a:pt x="36232" y="64006"/>
                          <a:pt x="78284" y="0"/>
                          <a:pt x="78284" y="0"/>
                        </a:cubicBezTo>
                        <a:cubicBezTo>
                          <a:pt x="78284" y="0"/>
                          <a:pt x="53130" y="75076"/>
                          <a:pt x="37297" y="134762"/>
                        </a:cubicBezTo>
                        <a:cubicBezTo>
                          <a:pt x="26005" y="177364"/>
                          <a:pt x="15136" y="240907"/>
                          <a:pt x="15136" y="240907"/>
                        </a:cubicBezTo>
                        <a:lnTo>
                          <a:pt x="0" y="20889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15" name="Google Shape;4015;p45"/>
                  <p:cNvSpPr/>
                  <p:nvPr/>
                </p:nvSpPr>
                <p:spPr>
                  <a:xfrm>
                    <a:off x="3837447" y="1903048"/>
                    <a:ext cx="158845" cy="101095"/>
                  </a:xfrm>
                  <a:custGeom>
                    <a:avLst/>
                    <a:gdLst/>
                    <a:ahLst/>
                    <a:cxnLst/>
                    <a:rect l="l" t="t" r="r" b="b"/>
                    <a:pathLst>
                      <a:path w="158845" h="101095" extrusionOk="0">
                        <a:moveTo>
                          <a:pt x="158846" y="101095"/>
                        </a:moveTo>
                        <a:cubicBezTo>
                          <a:pt x="158846" y="101095"/>
                          <a:pt x="128078" y="76067"/>
                          <a:pt x="88364" y="50792"/>
                        </a:cubicBezTo>
                        <a:cubicBezTo>
                          <a:pt x="48656" y="25523"/>
                          <a:pt x="0" y="0"/>
                          <a:pt x="0" y="0"/>
                        </a:cubicBezTo>
                        <a:cubicBezTo>
                          <a:pt x="0" y="0"/>
                          <a:pt x="58494" y="19315"/>
                          <a:pt x="93608" y="39507"/>
                        </a:cubicBezTo>
                        <a:cubicBezTo>
                          <a:pt x="124194" y="57094"/>
                          <a:pt x="149001" y="73636"/>
                          <a:pt x="149001" y="73636"/>
                        </a:cubicBezTo>
                        <a:lnTo>
                          <a:pt x="158846" y="101095"/>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16" name="Google Shape;4016;p45"/>
                  <p:cNvSpPr/>
                  <p:nvPr/>
                </p:nvSpPr>
                <p:spPr>
                  <a:xfrm>
                    <a:off x="3857103" y="2100376"/>
                    <a:ext cx="206048" cy="54729"/>
                  </a:xfrm>
                  <a:custGeom>
                    <a:avLst/>
                    <a:gdLst/>
                    <a:ahLst/>
                    <a:cxnLst/>
                    <a:rect l="l" t="t" r="r" b="b"/>
                    <a:pathLst>
                      <a:path w="206048" h="54729" extrusionOk="0">
                        <a:moveTo>
                          <a:pt x="206048" y="54730"/>
                        </a:moveTo>
                        <a:cubicBezTo>
                          <a:pt x="206048" y="54730"/>
                          <a:pt x="153957" y="34029"/>
                          <a:pt x="109467" y="21511"/>
                        </a:cubicBezTo>
                        <a:cubicBezTo>
                          <a:pt x="75786" y="12035"/>
                          <a:pt x="0" y="4393"/>
                          <a:pt x="0" y="4393"/>
                        </a:cubicBezTo>
                        <a:cubicBezTo>
                          <a:pt x="0" y="4393"/>
                          <a:pt x="46620" y="-5338"/>
                          <a:pt x="110244" y="4166"/>
                        </a:cubicBezTo>
                        <a:cubicBezTo>
                          <a:pt x="144500" y="9282"/>
                          <a:pt x="194468" y="22918"/>
                          <a:pt x="194468" y="22918"/>
                        </a:cubicBezTo>
                        <a:lnTo>
                          <a:pt x="206048" y="5473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17" name="Google Shape;4017;p45"/>
                  <p:cNvSpPr/>
                  <p:nvPr/>
                </p:nvSpPr>
                <p:spPr>
                  <a:xfrm>
                    <a:off x="3988510" y="2287732"/>
                    <a:ext cx="162167" cy="70944"/>
                  </a:xfrm>
                  <a:custGeom>
                    <a:avLst/>
                    <a:gdLst/>
                    <a:ahLst/>
                    <a:cxnLst/>
                    <a:rect l="l" t="t" r="r" b="b"/>
                    <a:pathLst>
                      <a:path w="162167" h="70944" extrusionOk="0">
                        <a:moveTo>
                          <a:pt x="162168" y="70944"/>
                        </a:moveTo>
                        <a:cubicBezTo>
                          <a:pt x="162168" y="70944"/>
                          <a:pt x="140984" y="52058"/>
                          <a:pt x="84272" y="27378"/>
                        </a:cubicBezTo>
                        <a:cubicBezTo>
                          <a:pt x="62961" y="18109"/>
                          <a:pt x="0" y="0"/>
                          <a:pt x="0" y="0"/>
                        </a:cubicBezTo>
                        <a:cubicBezTo>
                          <a:pt x="0" y="0"/>
                          <a:pt x="69779" y="9611"/>
                          <a:pt x="88471" y="14600"/>
                        </a:cubicBezTo>
                        <a:cubicBezTo>
                          <a:pt x="115896" y="21920"/>
                          <a:pt x="147132" y="32549"/>
                          <a:pt x="147132" y="32549"/>
                        </a:cubicBezTo>
                        <a:lnTo>
                          <a:pt x="162168" y="7094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018" name="Google Shape;4018;p45"/>
              <p:cNvGrpSpPr/>
              <p:nvPr/>
            </p:nvGrpSpPr>
            <p:grpSpPr>
              <a:xfrm>
                <a:off x="3833267" y="1738181"/>
                <a:ext cx="497077" cy="921141"/>
                <a:chOff x="3833267" y="1738181"/>
                <a:chExt cx="497077" cy="921141"/>
              </a:xfrm>
            </p:grpSpPr>
            <p:sp>
              <p:nvSpPr>
                <p:cNvPr id="4019" name="Google Shape;4019;p45"/>
                <p:cNvSpPr/>
                <p:nvPr/>
              </p:nvSpPr>
              <p:spPr>
                <a:xfrm>
                  <a:off x="3893020" y="1738181"/>
                  <a:ext cx="437324" cy="921141"/>
                </a:xfrm>
                <a:custGeom>
                  <a:avLst/>
                  <a:gdLst/>
                  <a:ahLst/>
                  <a:cxnLst/>
                  <a:rect l="l" t="t" r="r" b="b"/>
                  <a:pathLst>
                    <a:path w="437324" h="921141" extrusionOk="0">
                      <a:moveTo>
                        <a:pt x="392607" y="921142"/>
                      </a:moveTo>
                      <a:cubicBezTo>
                        <a:pt x="392607" y="921142"/>
                        <a:pt x="402084" y="909542"/>
                        <a:pt x="413268" y="902075"/>
                      </a:cubicBezTo>
                      <a:cubicBezTo>
                        <a:pt x="424446" y="894607"/>
                        <a:pt x="437325" y="891272"/>
                        <a:pt x="437325" y="891272"/>
                      </a:cubicBezTo>
                      <a:cubicBezTo>
                        <a:pt x="437325" y="891272"/>
                        <a:pt x="339290" y="738521"/>
                        <a:pt x="233694" y="515254"/>
                      </a:cubicBezTo>
                      <a:cubicBezTo>
                        <a:pt x="128099" y="291987"/>
                        <a:pt x="0" y="0"/>
                        <a:pt x="0" y="0"/>
                      </a:cubicBezTo>
                      <a:cubicBezTo>
                        <a:pt x="0" y="0"/>
                        <a:pt x="108435" y="290809"/>
                        <a:pt x="208091" y="516520"/>
                      </a:cubicBezTo>
                      <a:cubicBezTo>
                        <a:pt x="307739" y="742231"/>
                        <a:pt x="392607" y="921142"/>
                        <a:pt x="392607" y="921142"/>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20" name="Google Shape;4020;p45"/>
                <p:cNvSpPr/>
                <p:nvPr/>
              </p:nvSpPr>
              <p:spPr>
                <a:xfrm>
                  <a:off x="3992810" y="1813023"/>
                  <a:ext cx="38850" cy="174430"/>
                </a:xfrm>
                <a:custGeom>
                  <a:avLst/>
                  <a:gdLst/>
                  <a:ahLst/>
                  <a:cxnLst/>
                  <a:rect l="l" t="t" r="r" b="b"/>
                  <a:pathLst>
                    <a:path w="38850" h="174430" extrusionOk="0">
                      <a:moveTo>
                        <a:pt x="0" y="149141"/>
                      </a:moveTo>
                      <a:cubicBezTo>
                        <a:pt x="0" y="149141"/>
                        <a:pt x="2793" y="120946"/>
                        <a:pt x="12504" y="83662"/>
                      </a:cubicBezTo>
                      <a:cubicBezTo>
                        <a:pt x="22221" y="46378"/>
                        <a:pt x="38851" y="0"/>
                        <a:pt x="38851" y="0"/>
                      </a:cubicBezTo>
                      <a:cubicBezTo>
                        <a:pt x="38851" y="0"/>
                        <a:pt x="28028" y="47470"/>
                        <a:pt x="21130" y="91009"/>
                      </a:cubicBezTo>
                      <a:cubicBezTo>
                        <a:pt x="14232" y="134548"/>
                        <a:pt x="9731" y="174430"/>
                        <a:pt x="9731" y="174430"/>
                      </a:cubicBezTo>
                      <a:lnTo>
                        <a:pt x="0" y="14914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21" name="Google Shape;4021;p45"/>
                <p:cNvSpPr/>
                <p:nvPr/>
              </p:nvSpPr>
              <p:spPr>
                <a:xfrm>
                  <a:off x="4063955" y="1933513"/>
                  <a:ext cx="82503" cy="227311"/>
                </a:xfrm>
                <a:custGeom>
                  <a:avLst/>
                  <a:gdLst/>
                  <a:ahLst/>
                  <a:cxnLst/>
                  <a:rect l="l" t="t" r="r" b="b"/>
                  <a:pathLst>
                    <a:path w="82503" h="227311" extrusionOk="0">
                      <a:moveTo>
                        <a:pt x="0" y="196792"/>
                      </a:moveTo>
                      <a:cubicBezTo>
                        <a:pt x="0" y="196792"/>
                        <a:pt x="13810" y="147635"/>
                        <a:pt x="24579" y="110639"/>
                      </a:cubicBezTo>
                      <a:cubicBezTo>
                        <a:pt x="43726" y="44865"/>
                        <a:pt x="82504" y="0"/>
                        <a:pt x="82504" y="0"/>
                      </a:cubicBezTo>
                      <a:cubicBezTo>
                        <a:pt x="82504" y="0"/>
                        <a:pt x="59646" y="52493"/>
                        <a:pt x="41423" y="111509"/>
                      </a:cubicBezTo>
                      <a:cubicBezTo>
                        <a:pt x="28410" y="153629"/>
                        <a:pt x="15042" y="227312"/>
                        <a:pt x="15042" y="227312"/>
                      </a:cubicBezTo>
                      <a:lnTo>
                        <a:pt x="0" y="19679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22" name="Google Shape;4022;p45"/>
                <p:cNvSpPr/>
                <p:nvPr/>
              </p:nvSpPr>
              <p:spPr>
                <a:xfrm>
                  <a:off x="4149653" y="2104468"/>
                  <a:ext cx="88122" cy="238241"/>
                </a:xfrm>
                <a:custGeom>
                  <a:avLst/>
                  <a:gdLst/>
                  <a:ahLst/>
                  <a:cxnLst/>
                  <a:rect l="l" t="t" r="r" b="b"/>
                  <a:pathLst>
                    <a:path w="88122" h="238241" extrusionOk="0">
                      <a:moveTo>
                        <a:pt x="0" y="205392"/>
                      </a:moveTo>
                      <a:cubicBezTo>
                        <a:pt x="0" y="205392"/>
                        <a:pt x="12008" y="164786"/>
                        <a:pt x="22771" y="127790"/>
                      </a:cubicBezTo>
                      <a:cubicBezTo>
                        <a:pt x="41918" y="62010"/>
                        <a:pt x="88123" y="0"/>
                        <a:pt x="88123" y="0"/>
                      </a:cubicBezTo>
                      <a:cubicBezTo>
                        <a:pt x="88123" y="0"/>
                        <a:pt x="59619" y="73965"/>
                        <a:pt x="41389" y="132981"/>
                      </a:cubicBezTo>
                      <a:cubicBezTo>
                        <a:pt x="28383" y="175107"/>
                        <a:pt x="15337" y="238242"/>
                        <a:pt x="15337" y="238242"/>
                      </a:cubicBezTo>
                      <a:lnTo>
                        <a:pt x="0" y="20539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23" name="Google Shape;4023;p45"/>
                <p:cNvSpPr/>
                <p:nvPr/>
              </p:nvSpPr>
              <p:spPr>
                <a:xfrm>
                  <a:off x="3833267" y="1902009"/>
                  <a:ext cx="159548" cy="93420"/>
                </a:xfrm>
                <a:custGeom>
                  <a:avLst/>
                  <a:gdLst/>
                  <a:ahLst/>
                  <a:cxnLst/>
                  <a:rect l="l" t="t" r="r" b="b"/>
                  <a:pathLst>
                    <a:path w="159548" h="93420" extrusionOk="0">
                      <a:moveTo>
                        <a:pt x="159549" y="93420"/>
                      </a:moveTo>
                      <a:cubicBezTo>
                        <a:pt x="159549" y="93420"/>
                        <a:pt x="128447" y="69893"/>
                        <a:pt x="88558" y="46533"/>
                      </a:cubicBezTo>
                      <a:cubicBezTo>
                        <a:pt x="48669" y="23179"/>
                        <a:pt x="0" y="0"/>
                        <a:pt x="0" y="0"/>
                      </a:cubicBezTo>
                      <a:cubicBezTo>
                        <a:pt x="0" y="0"/>
                        <a:pt x="58085" y="16522"/>
                        <a:pt x="93273" y="35020"/>
                      </a:cubicBezTo>
                      <a:cubicBezTo>
                        <a:pt x="123926" y="51140"/>
                        <a:pt x="148867" y="66484"/>
                        <a:pt x="148867" y="66484"/>
                      </a:cubicBezTo>
                      <a:lnTo>
                        <a:pt x="159549" y="9342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24" name="Google Shape;4024;p45"/>
                <p:cNvSpPr/>
                <p:nvPr/>
              </p:nvSpPr>
              <p:spPr>
                <a:xfrm>
                  <a:off x="3846347" y="2098108"/>
                  <a:ext cx="208164" cy="48030"/>
                </a:xfrm>
                <a:custGeom>
                  <a:avLst/>
                  <a:gdLst/>
                  <a:ahLst/>
                  <a:cxnLst/>
                  <a:rect l="l" t="t" r="r" b="b"/>
                  <a:pathLst>
                    <a:path w="208164" h="48030" extrusionOk="0">
                      <a:moveTo>
                        <a:pt x="208164" y="48031"/>
                      </a:moveTo>
                      <a:cubicBezTo>
                        <a:pt x="208164" y="48031"/>
                        <a:pt x="155169" y="29767"/>
                        <a:pt x="110137" y="19326"/>
                      </a:cubicBezTo>
                      <a:cubicBezTo>
                        <a:pt x="76061" y="11423"/>
                        <a:pt x="0" y="7304"/>
                        <a:pt x="0" y="7304"/>
                      </a:cubicBezTo>
                      <a:cubicBezTo>
                        <a:pt x="0" y="7304"/>
                        <a:pt x="46117" y="-4577"/>
                        <a:pt x="110110" y="1967"/>
                      </a:cubicBezTo>
                      <a:cubicBezTo>
                        <a:pt x="144567" y="5489"/>
                        <a:pt x="195118" y="16794"/>
                        <a:pt x="195118" y="16794"/>
                      </a:cubicBezTo>
                      <a:lnTo>
                        <a:pt x="208164" y="4803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25" name="Google Shape;4025;p45"/>
                <p:cNvSpPr/>
                <p:nvPr/>
              </p:nvSpPr>
              <p:spPr>
                <a:xfrm>
                  <a:off x="3979750" y="2286928"/>
                  <a:ext cx="162482" cy="58433"/>
                </a:xfrm>
                <a:custGeom>
                  <a:avLst/>
                  <a:gdLst/>
                  <a:ahLst/>
                  <a:cxnLst/>
                  <a:rect l="l" t="t" r="r" b="b"/>
                  <a:pathLst>
                    <a:path w="162482" h="58433" extrusionOk="0">
                      <a:moveTo>
                        <a:pt x="162482" y="58434"/>
                      </a:moveTo>
                      <a:cubicBezTo>
                        <a:pt x="162482" y="58434"/>
                        <a:pt x="140649" y="41222"/>
                        <a:pt x="83836" y="20916"/>
                      </a:cubicBezTo>
                      <a:cubicBezTo>
                        <a:pt x="62485" y="13287"/>
                        <a:pt x="0" y="0"/>
                        <a:pt x="0" y="0"/>
                      </a:cubicBezTo>
                      <a:cubicBezTo>
                        <a:pt x="0" y="0"/>
                        <a:pt x="68600" y="4313"/>
                        <a:pt x="87125" y="7869"/>
                      </a:cubicBezTo>
                      <a:cubicBezTo>
                        <a:pt x="114309" y="13093"/>
                        <a:pt x="145418" y="21324"/>
                        <a:pt x="145418" y="21324"/>
                      </a:cubicBezTo>
                      <a:lnTo>
                        <a:pt x="162482" y="58434"/>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026" name="Google Shape;4026;p45"/>
            <p:cNvGrpSpPr/>
            <p:nvPr/>
          </p:nvGrpSpPr>
          <p:grpSpPr>
            <a:xfrm>
              <a:off x="3861864" y="2151457"/>
              <a:ext cx="730882" cy="706308"/>
              <a:chOff x="3861864" y="2151457"/>
              <a:chExt cx="730882" cy="706308"/>
            </a:xfrm>
          </p:grpSpPr>
          <p:sp>
            <p:nvSpPr>
              <p:cNvPr id="4027" name="Google Shape;4027;p45"/>
              <p:cNvSpPr/>
              <p:nvPr/>
            </p:nvSpPr>
            <p:spPr>
              <a:xfrm>
                <a:off x="3861873" y="2151457"/>
                <a:ext cx="730873" cy="706308"/>
              </a:xfrm>
              <a:custGeom>
                <a:avLst/>
                <a:gdLst/>
                <a:ahLst/>
                <a:cxnLst/>
                <a:rect l="l" t="t" r="r" b="b"/>
                <a:pathLst>
                  <a:path w="730873" h="706308" extrusionOk="0">
                    <a:moveTo>
                      <a:pt x="1084" y="299381"/>
                    </a:moveTo>
                    <a:cubicBezTo>
                      <a:pt x="7747" y="193209"/>
                      <a:pt x="102179" y="68064"/>
                      <a:pt x="196825" y="29949"/>
                    </a:cubicBezTo>
                    <a:cubicBezTo>
                      <a:pt x="291477" y="-8165"/>
                      <a:pt x="371054" y="-5700"/>
                      <a:pt x="463054" y="14030"/>
                    </a:cubicBezTo>
                    <a:cubicBezTo>
                      <a:pt x="555048" y="33760"/>
                      <a:pt x="645474" y="82717"/>
                      <a:pt x="691947" y="193524"/>
                    </a:cubicBezTo>
                    <a:cubicBezTo>
                      <a:pt x="738412" y="304323"/>
                      <a:pt x="750849" y="420139"/>
                      <a:pt x="686890" y="522339"/>
                    </a:cubicBezTo>
                    <a:cubicBezTo>
                      <a:pt x="626528" y="618773"/>
                      <a:pt x="577604" y="660276"/>
                      <a:pt x="463938" y="690796"/>
                    </a:cubicBezTo>
                    <a:cubicBezTo>
                      <a:pt x="388052" y="711169"/>
                      <a:pt x="262505" y="730591"/>
                      <a:pt x="131118" y="615974"/>
                    </a:cubicBezTo>
                    <a:cubicBezTo>
                      <a:pt x="80044" y="571417"/>
                      <a:pt x="-10945" y="491096"/>
                      <a:pt x="1084" y="299381"/>
                    </a:cubicBezTo>
                    <a:close/>
                  </a:path>
                </a:pathLst>
              </a:custGeom>
              <a:solidFill>
                <a:srgbClr val="A422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28" name="Google Shape;4028;p45"/>
              <p:cNvSpPr/>
              <p:nvPr/>
            </p:nvSpPr>
            <p:spPr>
              <a:xfrm>
                <a:off x="3861893" y="2154395"/>
                <a:ext cx="626826" cy="656251"/>
              </a:xfrm>
              <a:custGeom>
                <a:avLst/>
                <a:gdLst/>
                <a:ahLst/>
                <a:cxnLst/>
                <a:rect l="l" t="t" r="r" b="b"/>
                <a:pathLst>
                  <a:path w="626826" h="656251" extrusionOk="0">
                    <a:moveTo>
                      <a:pt x="509989" y="86838"/>
                    </a:moveTo>
                    <a:cubicBezTo>
                      <a:pt x="439172" y="28980"/>
                      <a:pt x="352376" y="-555"/>
                      <a:pt x="298342" y="8"/>
                    </a:cubicBezTo>
                    <a:cubicBezTo>
                      <a:pt x="298235" y="21"/>
                      <a:pt x="298121" y="41"/>
                      <a:pt x="298014" y="55"/>
                    </a:cubicBezTo>
                    <a:cubicBezTo>
                      <a:pt x="265412" y="4180"/>
                      <a:pt x="232160" y="12746"/>
                      <a:pt x="196785" y="26991"/>
                    </a:cubicBezTo>
                    <a:cubicBezTo>
                      <a:pt x="102132" y="65105"/>
                      <a:pt x="7748" y="190317"/>
                      <a:pt x="1084" y="296489"/>
                    </a:cubicBezTo>
                    <a:cubicBezTo>
                      <a:pt x="-10944" y="488205"/>
                      <a:pt x="80011" y="568425"/>
                      <a:pt x="131091" y="612982"/>
                    </a:cubicBezTo>
                    <a:cubicBezTo>
                      <a:pt x="140488" y="621179"/>
                      <a:pt x="149857" y="628566"/>
                      <a:pt x="159173" y="635445"/>
                    </a:cubicBezTo>
                    <a:cubicBezTo>
                      <a:pt x="291826" y="676914"/>
                      <a:pt x="508382" y="675555"/>
                      <a:pt x="599746" y="447800"/>
                    </a:cubicBezTo>
                    <a:cubicBezTo>
                      <a:pt x="665875" y="282941"/>
                      <a:pt x="601199" y="161365"/>
                      <a:pt x="509989" y="86838"/>
                    </a:cubicBezTo>
                    <a:close/>
                  </a:path>
                </a:pathLst>
              </a:custGeom>
              <a:solidFill>
                <a:srgbClr val="BA3D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29" name="Google Shape;4029;p45"/>
              <p:cNvSpPr/>
              <p:nvPr/>
            </p:nvSpPr>
            <p:spPr>
              <a:xfrm>
                <a:off x="3861864" y="2199265"/>
                <a:ext cx="567820" cy="580799"/>
              </a:xfrm>
              <a:custGeom>
                <a:avLst/>
                <a:gdLst/>
                <a:ahLst/>
                <a:cxnLst/>
                <a:rect l="l" t="t" r="r" b="b"/>
                <a:pathLst>
                  <a:path w="567820" h="580799" extrusionOk="0">
                    <a:moveTo>
                      <a:pt x="459788" y="67271"/>
                    </a:moveTo>
                    <a:cubicBezTo>
                      <a:pt x="370272" y="1697"/>
                      <a:pt x="247157" y="-16044"/>
                      <a:pt x="180800" y="14516"/>
                    </a:cubicBezTo>
                    <a:cubicBezTo>
                      <a:pt x="145760" y="30650"/>
                      <a:pt x="117484" y="45511"/>
                      <a:pt x="92068" y="59783"/>
                    </a:cubicBezTo>
                    <a:cubicBezTo>
                      <a:pt x="49051" y="107266"/>
                      <a:pt x="15599" y="167421"/>
                      <a:pt x="4702" y="224897"/>
                    </a:cubicBezTo>
                    <a:cubicBezTo>
                      <a:pt x="4287" y="227074"/>
                      <a:pt x="3718" y="229264"/>
                      <a:pt x="3369" y="231427"/>
                    </a:cubicBezTo>
                    <a:cubicBezTo>
                      <a:pt x="2285" y="238225"/>
                      <a:pt x="1528" y="244949"/>
                      <a:pt x="1112" y="251619"/>
                    </a:cubicBezTo>
                    <a:cubicBezTo>
                      <a:pt x="362" y="263601"/>
                      <a:pt x="-19" y="275046"/>
                      <a:pt x="1" y="286171"/>
                    </a:cubicBezTo>
                    <a:cubicBezTo>
                      <a:pt x="135" y="390367"/>
                      <a:pt x="32496" y="457574"/>
                      <a:pt x="68433" y="503885"/>
                    </a:cubicBezTo>
                    <a:cubicBezTo>
                      <a:pt x="109548" y="531184"/>
                      <a:pt x="162497" y="554992"/>
                      <a:pt x="231170" y="572767"/>
                    </a:cubicBezTo>
                    <a:cubicBezTo>
                      <a:pt x="423181" y="622467"/>
                      <a:pt x="591530" y="433135"/>
                      <a:pt x="565069" y="236772"/>
                    </a:cubicBezTo>
                    <a:cubicBezTo>
                      <a:pt x="555144" y="163135"/>
                      <a:pt x="513494" y="106610"/>
                      <a:pt x="459788" y="67271"/>
                    </a:cubicBezTo>
                    <a:close/>
                  </a:path>
                </a:pathLst>
              </a:custGeom>
              <a:solidFill>
                <a:srgbClr val="CF58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30" name="Google Shape;4030;p45"/>
              <p:cNvSpPr/>
              <p:nvPr/>
            </p:nvSpPr>
            <p:spPr>
              <a:xfrm>
                <a:off x="3864013" y="2286153"/>
                <a:ext cx="108213" cy="411904"/>
              </a:xfrm>
              <a:custGeom>
                <a:avLst/>
                <a:gdLst/>
                <a:ahLst/>
                <a:cxnLst/>
                <a:rect l="l" t="t" r="r" b="b"/>
                <a:pathLst>
                  <a:path w="108213" h="411904" extrusionOk="0">
                    <a:moveTo>
                      <a:pt x="107828" y="411237"/>
                    </a:moveTo>
                    <a:cubicBezTo>
                      <a:pt x="101003" y="420560"/>
                      <a:pt x="10108" y="330964"/>
                      <a:pt x="678" y="223586"/>
                    </a:cubicBezTo>
                    <a:cubicBezTo>
                      <a:pt x="-8564" y="118352"/>
                      <a:pt x="79512" y="-6451"/>
                      <a:pt x="90027" y="259"/>
                    </a:cubicBezTo>
                    <a:cubicBezTo>
                      <a:pt x="100869" y="7184"/>
                      <a:pt x="12365" y="101402"/>
                      <a:pt x="22136" y="218115"/>
                    </a:cubicBezTo>
                    <a:cubicBezTo>
                      <a:pt x="31841" y="333897"/>
                      <a:pt x="114525" y="402089"/>
                      <a:pt x="107828" y="411237"/>
                    </a:cubicBezTo>
                    <a:close/>
                  </a:path>
                </a:pathLst>
              </a:custGeom>
              <a:solidFill>
                <a:srgbClr val="FFA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31" name="Google Shape;4031;p45"/>
              <p:cNvSpPr/>
              <p:nvPr/>
            </p:nvSpPr>
            <p:spPr>
              <a:xfrm>
                <a:off x="3905343" y="2223566"/>
                <a:ext cx="474075" cy="519655"/>
              </a:xfrm>
              <a:custGeom>
                <a:avLst/>
                <a:gdLst/>
                <a:ahLst/>
                <a:cxnLst/>
                <a:rect l="l" t="t" r="r" b="b"/>
                <a:pathLst>
                  <a:path w="474075" h="519655" extrusionOk="0">
                    <a:moveTo>
                      <a:pt x="445958" y="258989"/>
                    </a:moveTo>
                    <a:cubicBezTo>
                      <a:pt x="461248" y="260677"/>
                      <a:pt x="542834" y="108321"/>
                      <a:pt x="330437" y="19562"/>
                    </a:cubicBezTo>
                    <a:cubicBezTo>
                      <a:pt x="239549" y="-18419"/>
                      <a:pt x="124563" y="-7415"/>
                      <a:pt x="44960" y="109305"/>
                    </a:cubicBezTo>
                    <a:cubicBezTo>
                      <a:pt x="-51789" y="251153"/>
                      <a:pt x="9585" y="457971"/>
                      <a:pt x="209994" y="512038"/>
                    </a:cubicBezTo>
                    <a:cubicBezTo>
                      <a:pt x="395160" y="562000"/>
                      <a:pt x="474516" y="350125"/>
                      <a:pt x="437064" y="342363"/>
                    </a:cubicBezTo>
                    <a:cubicBezTo>
                      <a:pt x="414508" y="337682"/>
                      <a:pt x="364500" y="413261"/>
                      <a:pt x="288847" y="405391"/>
                    </a:cubicBezTo>
                    <a:cubicBezTo>
                      <a:pt x="245958" y="400931"/>
                      <a:pt x="150930" y="333864"/>
                      <a:pt x="178295" y="248200"/>
                    </a:cubicBezTo>
                    <a:cubicBezTo>
                      <a:pt x="203276" y="169996"/>
                      <a:pt x="275734" y="135793"/>
                      <a:pt x="331717" y="160251"/>
                    </a:cubicBezTo>
                    <a:cubicBezTo>
                      <a:pt x="389045" y="185292"/>
                      <a:pt x="426844" y="256879"/>
                      <a:pt x="445958" y="258989"/>
                    </a:cubicBezTo>
                    <a:close/>
                  </a:path>
                </a:pathLst>
              </a:custGeom>
              <a:solidFill>
                <a:srgbClr val="E573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32" name="Google Shape;4032;p45"/>
              <p:cNvSpPr/>
              <p:nvPr/>
            </p:nvSpPr>
            <p:spPr>
              <a:xfrm>
                <a:off x="4244443" y="2614951"/>
                <a:ext cx="71746" cy="52693"/>
              </a:xfrm>
              <a:custGeom>
                <a:avLst/>
                <a:gdLst/>
                <a:ahLst/>
                <a:cxnLst/>
                <a:rect l="l" t="t" r="r" b="b"/>
                <a:pathLst>
                  <a:path w="71746" h="52693" extrusionOk="0">
                    <a:moveTo>
                      <a:pt x="71684" y="5508"/>
                    </a:moveTo>
                    <a:cubicBezTo>
                      <a:pt x="70632" y="-14798"/>
                      <a:pt x="338" y="26404"/>
                      <a:pt x="3" y="42370"/>
                    </a:cubicBezTo>
                    <a:cubicBezTo>
                      <a:pt x="-305" y="57251"/>
                      <a:pt x="21863" y="52657"/>
                      <a:pt x="29900" y="49235"/>
                    </a:cubicBezTo>
                    <a:cubicBezTo>
                      <a:pt x="54057" y="38928"/>
                      <a:pt x="72977" y="30382"/>
                      <a:pt x="71684" y="5508"/>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33" name="Google Shape;4033;p45"/>
              <p:cNvSpPr/>
              <p:nvPr/>
            </p:nvSpPr>
            <p:spPr>
              <a:xfrm>
                <a:off x="4062987" y="2608176"/>
                <a:ext cx="175201" cy="90668"/>
              </a:xfrm>
              <a:custGeom>
                <a:avLst/>
                <a:gdLst/>
                <a:ahLst/>
                <a:cxnLst/>
                <a:rect l="l" t="t" r="r" b="b"/>
                <a:pathLst>
                  <a:path w="175201" h="90668" extrusionOk="0">
                    <a:moveTo>
                      <a:pt x="70" y="56304"/>
                    </a:moveTo>
                    <a:cubicBezTo>
                      <a:pt x="3733" y="40907"/>
                      <a:pt x="13257" y="47537"/>
                      <a:pt x="26832" y="30560"/>
                    </a:cubicBezTo>
                    <a:cubicBezTo>
                      <a:pt x="40401" y="13582"/>
                      <a:pt x="32686" y="47"/>
                      <a:pt x="46563" y="0"/>
                    </a:cubicBezTo>
                    <a:cubicBezTo>
                      <a:pt x="65556" y="-60"/>
                      <a:pt x="63353" y="19235"/>
                      <a:pt x="110662" y="36996"/>
                    </a:cubicBezTo>
                    <a:cubicBezTo>
                      <a:pt x="124037" y="42012"/>
                      <a:pt x="172974" y="39206"/>
                      <a:pt x="175137" y="59566"/>
                    </a:cubicBezTo>
                    <a:cubicBezTo>
                      <a:pt x="176483" y="72210"/>
                      <a:pt x="156679" y="80762"/>
                      <a:pt x="137659" y="85089"/>
                    </a:cubicBezTo>
                    <a:cubicBezTo>
                      <a:pt x="49884" y="105047"/>
                      <a:pt x="-2180" y="65774"/>
                      <a:pt x="70" y="56304"/>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34" name="Google Shape;4034;p45"/>
              <p:cNvSpPr/>
              <p:nvPr/>
            </p:nvSpPr>
            <p:spPr>
              <a:xfrm>
                <a:off x="3924272" y="2279073"/>
                <a:ext cx="217625" cy="369671"/>
              </a:xfrm>
              <a:custGeom>
                <a:avLst/>
                <a:gdLst/>
                <a:ahLst/>
                <a:cxnLst/>
                <a:rect l="l" t="t" r="r" b="b"/>
                <a:pathLst>
                  <a:path w="217625" h="369671" extrusionOk="0">
                    <a:moveTo>
                      <a:pt x="32" y="198955"/>
                    </a:moveTo>
                    <a:cubicBezTo>
                      <a:pt x="-1756" y="109895"/>
                      <a:pt x="72289" y="-28417"/>
                      <a:pt x="180784" y="5143"/>
                    </a:cubicBezTo>
                    <a:cubicBezTo>
                      <a:pt x="207238" y="13327"/>
                      <a:pt x="218389" y="28007"/>
                      <a:pt x="217586" y="64722"/>
                    </a:cubicBezTo>
                    <a:cubicBezTo>
                      <a:pt x="217050" y="89019"/>
                      <a:pt x="153700" y="135184"/>
                      <a:pt x="135497" y="184904"/>
                    </a:cubicBezTo>
                    <a:cubicBezTo>
                      <a:pt x="108079" y="259826"/>
                      <a:pt x="180429" y="287546"/>
                      <a:pt x="145563" y="344728"/>
                    </a:cubicBezTo>
                    <a:cubicBezTo>
                      <a:pt x="125163" y="378181"/>
                      <a:pt x="97979" y="370914"/>
                      <a:pt x="82897" y="363038"/>
                    </a:cubicBezTo>
                    <a:cubicBezTo>
                      <a:pt x="48165" y="344909"/>
                      <a:pt x="1907" y="292141"/>
                      <a:pt x="32" y="198955"/>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35" name="Google Shape;4035;p45"/>
              <p:cNvSpPr/>
              <p:nvPr/>
            </p:nvSpPr>
            <p:spPr>
              <a:xfrm>
                <a:off x="4146974" y="2268965"/>
                <a:ext cx="202162" cy="154752"/>
              </a:xfrm>
              <a:custGeom>
                <a:avLst/>
                <a:gdLst/>
                <a:ahLst/>
                <a:cxnLst/>
                <a:rect l="l" t="t" r="r" b="b"/>
                <a:pathLst>
                  <a:path w="202162" h="154752" extrusionOk="0">
                    <a:moveTo>
                      <a:pt x="235" y="12076"/>
                    </a:moveTo>
                    <a:cubicBezTo>
                      <a:pt x="-2417" y="30339"/>
                      <a:pt x="18170" y="28772"/>
                      <a:pt x="22805" y="52373"/>
                    </a:cubicBezTo>
                    <a:cubicBezTo>
                      <a:pt x="26528" y="71360"/>
                      <a:pt x="18659" y="91800"/>
                      <a:pt x="37820" y="93816"/>
                    </a:cubicBezTo>
                    <a:cubicBezTo>
                      <a:pt x="61113" y="96261"/>
                      <a:pt x="73168" y="86061"/>
                      <a:pt x="118756" y="107244"/>
                    </a:cubicBezTo>
                    <a:cubicBezTo>
                      <a:pt x="172026" y="131997"/>
                      <a:pt x="179755" y="157574"/>
                      <a:pt x="194797" y="154500"/>
                    </a:cubicBezTo>
                    <a:cubicBezTo>
                      <a:pt x="212980" y="150790"/>
                      <a:pt x="197181" y="84045"/>
                      <a:pt x="150877" y="45864"/>
                    </a:cubicBezTo>
                    <a:cubicBezTo>
                      <a:pt x="109052" y="11373"/>
                      <a:pt x="4461" y="-17051"/>
                      <a:pt x="235" y="12076"/>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36" name="Google Shape;4036;p45"/>
              <p:cNvSpPr/>
              <p:nvPr/>
            </p:nvSpPr>
            <p:spPr>
              <a:xfrm>
                <a:off x="4014530" y="2372834"/>
                <a:ext cx="92542" cy="203717"/>
              </a:xfrm>
              <a:custGeom>
                <a:avLst/>
                <a:gdLst/>
                <a:ahLst/>
                <a:cxnLst/>
                <a:rect l="l" t="t" r="r" b="b"/>
                <a:pathLst>
                  <a:path w="92542" h="203717" extrusionOk="0">
                    <a:moveTo>
                      <a:pt x="35254" y="203717"/>
                    </a:moveTo>
                    <a:cubicBezTo>
                      <a:pt x="35254" y="203717"/>
                      <a:pt x="-12357" y="164552"/>
                      <a:pt x="3080" y="98276"/>
                    </a:cubicBezTo>
                    <a:cubicBezTo>
                      <a:pt x="21725" y="18237"/>
                      <a:pt x="92542" y="0"/>
                      <a:pt x="92542" y="0"/>
                    </a:cubicBezTo>
                    <a:cubicBezTo>
                      <a:pt x="92542" y="0"/>
                      <a:pt x="39573" y="51656"/>
                      <a:pt x="25255" y="102582"/>
                    </a:cubicBezTo>
                    <a:cubicBezTo>
                      <a:pt x="10929" y="153515"/>
                      <a:pt x="35254" y="203717"/>
                      <a:pt x="35254" y="203717"/>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37" name="Google Shape;4037;p45"/>
              <p:cNvSpPr/>
              <p:nvPr/>
            </p:nvSpPr>
            <p:spPr>
              <a:xfrm>
                <a:off x="4194371" y="2340207"/>
                <a:ext cx="122975" cy="59008"/>
              </a:xfrm>
              <a:custGeom>
                <a:avLst/>
                <a:gdLst/>
                <a:ahLst/>
                <a:cxnLst/>
                <a:rect l="l" t="t" r="r" b="b"/>
                <a:pathLst>
                  <a:path w="122975" h="59008" extrusionOk="0">
                    <a:moveTo>
                      <a:pt x="0" y="7211"/>
                    </a:moveTo>
                    <a:cubicBezTo>
                      <a:pt x="0" y="7211"/>
                      <a:pt x="43552" y="-7650"/>
                      <a:pt x="74300" y="5296"/>
                    </a:cubicBezTo>
                    <a:cubicBezTo>
                      <a:pt x="105040" y="18248"/>
                      <a:pt x="122975" y="59008"/>
                      <a:pt x="122975" y="59008"/>
                    </a:cubicBezTo>
                    <a:cubicBezTo>
                      <a:pt x="122975" y="59008"/>
                      <a:pt x="101269" y="36813"/>
                      <a:pt x="70529" y="23861"/>
                    </a:cubicBezTo>
                    <a:cubicBezTo>
                      <a:pt x="39789" y="10915"/>
                      <a:pt x="0" y="7211"/>
                      <a:pt x="0" y="7211"/>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38" name="Google Shape;4038;p45"/>
              <p:cNvSpPr/>
              <p:nvPr/>
            </p:nvSpPr>
            <p:spPr>
              <a:xfrm>
                <a:off x="4111271" y="2634943"/>
                <a:ext cx="114013" cy="42298"/>
              </a:xfrm>
              <a:custGeom>
                <a:avLst/>
                <a:gdLst/>
                <a:ahLst/>
                <a:cxnLst/>
                <a:rect l="l" t="t" r="r" b="b"/>
                <a:pathLst>
                  <a:path w="114013" h="42298" extrusionOk="0">
                    <a:moveTo>
                      <a:pt x="1466" y="4208"/>
                    </a:moveTo>
                    <a:cubicBezTo>
                      <a:pt x="10802" y="-9722"/>
                      <a:pt x="25389" y="14374"/>
                      <a:pt x="59103" y="26603"/>
                    </a:cubicBezTo>
                    <a:cubicBezTo>
                      <a:pt x="80507" y="34366"/>
                      <a:pt x="114014" y="31968"/>
                      <a:pt x="114014" y="31968"/>
                    </a:cubicBezTo>
                    <a:cubicBezTo>
                      <a:pt x="114014" y="31968"/>
                      <a:pt x="85115" y="46588"/>
                      <a:pt x="58741" y="41043"/>
                    </a:cubicBezTo>
                    <a:cubicBezTo>
                      <a:pt x="29287" y="34855"/>
                      <a:pt x="-7870" y="18138"/>
                      <a:pt x="1466" y="4208"/>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39" name="Google Shape;4039;p45"/>
              <p:cNvSpPr/>
              <p:nvPr/>
            </p:nvSpPr>
            <p:spPr>
              <a:xfrm>
                <a:off x="4117315" y="2430804"/>
                <a:ext cx="192826" cy="173454"/>
              </a:xfrm>
              <a:custGeom>
                <a:avLst/>
                <a:gdLst/>
                <a:ahLst/>
                <a:cxnLst/>
                <a:rect l="l" t="t" r="r" b="b"/>
                <a:pathLst>
                  <a:path w="192826" h="173454" extrusionOk="0">
                    <a:moveTo>
                      <a:pt x="499" y="90522"/>
                    </a:moveTo>
                    <a:cubicBezTo>
                      <a:pt x="-5119" y="47807"/>
                      <a:pt x="37542" y="11675"/>
                      <a:pt x="84637" y="2607"/>
                    </a:cubicBezTo>
                    <a:cubicBezTo>
                      <a:pt x="167790" y="-13413"/>
                      <a:pt x="186710" y="47907"/>
                      <a:pt x="192329" y="90623"/>
                    </a:cubicBezTo>
                    <a:cubicBezTo>
                      <a:pt x="197948" y="133331"/>
                      <a:pt x="155066" y="173481"/>
                      <a:pt x="107107" y="173454"/>
                    </a:cubicBezTo>
                    <a:cubicBezTo>
                      <a:pt x="59154" y="173428"/>
                      <a:pt x="6119" y="133231"/>
                      <a:pt x="499" y="90522"/>
                    </a:cubicBezTo>
                    <a:close/>
                  </a:path>
                </a:pathLst>
              </a:custGeom>
              <a:solidFill>
                <a:srgbClr val="DF7B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40" name="Google Shape;4040;p45"/>
              <p:cNvSpPr/>
              <p:nvPr/>
            </p:nvSpPr>
            <p:spPr>
              <a:xfrm>
                <a:off x="4150865" y="2457926"/>
                <a:ext cx="128867" cy="121811"/>
              </a:xfrm>
              <a:custGeom>
                <a:avLst/>
                <a:gdLst/>
                <a:ahLst/>
                <a:cxnLst/>
                <a:rect l="l" t="t" r="r" b="b"/>
                <a:pathLst>
                  <a:path w="128867" h="121811" extrusionOk="0">
                    <a:moveTo>
                      <a:pt x="67140" y="2656"/>
                    </a:moveTo>
                    <a:cubicBezTo>
                      <a:pt x="98550" y="9989"/>
                      <a:pt x="130677" y="35004"/>
                      <a:pt x="128788" y="64760"/>
                    </a:cubicBezTo>
                    <a:cubicBezTo>
                      <a:pt x="126906" y="94522"/>
                      <a:pt x="91766" y="123910"/>
                      <a:pt x="59592" y="121693"/>
                    </a:cubicBezTo>
                    <a:cubicBezTo>
                      <a:pt x="27412" y="119469"/>
                      <a:pt x="-1802" y="85642"/>
                      <a:pt x="87" y="55879"/>
                    </a:cubicBezTo>
                    <a:cubicBezTo>
                      <a:pt x="1976" y="26123"/>
                      <a:pt x="12135" y="-10183"/>
                      <a:pt x="67140" y="2656"/>
                    </a:cubicBezTo>
                    <a:close/>
                  </a:path>
                </a:pathLst>
              </a:custGeom>
              <a:solidFill>
                <a:srgbClr val="C568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41" name="Google Shape;4041;p45"/>
              <p:cNvSpPr/>
              <p:nvPr/>
            </p:nvSpPr>
            <p:spPr>
              <a:xfrm>
                <a:off x="4192676" y="2479637"/>
                <a:ext cx="65720" cy="66159"/>
              </a:xfrm>
              <a:custGeom>
                <a:avLst/>
                <a:gdLst/>
                <a:ahLst/>
                <a:cxnLst/>
                <a:rect l="l" t="t" r="r" b="b"/>
                <a:pathLst>
                  <a:path w="65720" h="66159" extrusionOk="0">
                    <a:moveTo>
                      <a:pt x="6918" y="13406"/>
                    </a:moveTo>
                    <a:cubicBezTo>
                      <a:pt x="18056" y="-1281"/>
                      <a:pt x="38703" y="-4375"/>
                      <a:pt x="53029" y="6488"/>
                    </a:cubicBezTo>
                    <a:cubicBezTo>
                      <a:pt x="67354" y="17358"/>
                      <a:pt x="69939" y="38072"/>
                      <a:pt x="58802" y="52759"/>
                    </a:cubicBezTo>
                    <a:cubicBezTo>
                      <a:pt x="47664" y="67440"/>
                      <a:pt x="27023" y="70534"/>
                      <a:pt x="12691" y="59671"/>
                    </a:cubicBezTo>
                    <a:cubicBezTo>
                      <a:pt x="-1634" y="48801"/>
                      <a:pt x="-4219" y="28087"/>
                      <a:pt x="6918" y="13406"/>
                    </a:cubicBezTo>
                    <a:close/>
                  </a:path>
                </a:pathLst>
              </a:custGeom>
              <a:solidFill>
                <a:srgbClr val="8C3A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42" name="Google Shape;4042;p45"/>
              <p:cNvSpPr/>
              <p:nvPr/>
            </p:nvSpPr>
            <p:spPr>
              <a:xfrm>
                <a:off x="4210579" y="2494246"/>
                <a:ext cx="36904" cy="36946"/>
              </a:xfrm>
              <a:custGeom>
                <a:avLst/>
                <a:gdLst/>
                <a:ahLst/>
                <a:cxnLst/>
                <a:rect l="l" t="t" r="r" b="b"/>
                <a:pathLst>
                  <a:path w="36904" h="36946" extrusionOk="0">
                    <a:moveTo>
                      <a:pt x="3776" y="7342"/>
                    </a:moveTo>
                    <a:cubicBezTo>
                      <a:pt x="9951" y="-801"/>
                      <a:pt x="21530" y="-2415"/>
                      <a:pt x="29634" y="3733"/>
                    </a:cubicBezTo>
                    <a:cubicBezTo>
                      <a:pt x="37738" y="9881"/>
                      <a:pt x="39305" y="21460"/>
                      <a:pt x="33130" y="29604"/>
                    </a:cubicBezTo>
                    <a:cubicBezTo>
                      <a:pt x="26955" y="37748"/>
                      <a:pt x="15376" y="39362"/>
                      <a:pt x="7272" y="33214"/>
                    </a:cubicBezTo>
                    <a:cubicBezTo>
                      <a:pt x="-838" y="27073"/>
                      <a:pt x="-2399" y="15486"/>
                      <a:pt x="3776" y="7342"/>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043" name="Google Shape;4043;p45"/>
              <p:cNvGrpSpPr/>
              <p:nvPr/>
            </p:nvGrpSpPr>
            <p:grpSpPr>
              <a:xfrm>
                <a:off x="3906637" y="2180986"/>
                <a:ext cx="603017" cy="631242"/>
                <a:chOff x="3906637" y="2180986"/>
                <a:chExt cx="603017" cy="631242"/>
              </a:xfrm>
            </p:grpSpPr>
            <p:sp>
              <p:nvSpPr>
                <p:cNvPr id="4044" name="Google Shape;4044;p45"/>
                <p:cNvSpPr/>
                <p:nvPr/>
              </p:nvSpPr>
              <p:spPr>
                <a:xfrm>
                  <a:off x="4465067" y="2416322"/>
                  <a:ext cx="44587" cy="19848"/>
                </a:xfrm>
                <a:custGeom>
                  <a:avLst/>
                  <a:gdLst/>
                  <a:ahLst/>
                  <a:cxnLst/>
                  <a:rect l="l" t="t" r="r" b="b"/>
                  <a:pathLst>
                    <a:path w="44587" h="19848" extrusionOk="0">
                      <a:moveTo>
                        <a:pt x="41322" y="560"/>
                      </a:moveTo>
                      <a:cubicBezTo>
                        <a:pt x="39996" y="-56"/>
                        <a:pt x="38483" y="-210"/>
                        <a:pt x="36996" y="332"/>
                      </a:cubicBezTo>
                      <a:cubicBezTo>
                        <a:pt x="34853" y="1082"/>
                        <a:pt x="32522" y="1759"/>
                        <a:pt x="30486" y="2790"/>
                      </a:cubicBezTo>
                      <a:cubicBezTo>
                        <a:pt x="26729" y="4699"/>
                        <a:pt x="23179" y="7184"/>
                        <a:pt x="19496" y="9253"/>
                      </a:cubicBezTo>
                      <a:cubicBezTo>
                        <a:pt x="13033" y="12876"/>
                        <a:pt x="6530" y="16352"/>
                        <a:pt x="0" y="19848"/>
                      </a:cubicBezTo>
                      <a:cubicBezTo>
                        <a:pt x="7253" y="18348"/>
                        <a:pt x="14533" y="16727"/>
                        <a:pt x="21820" y="15368"/>
                      </a:cubicBezTo>
                      <a:cubicBezTo>
                        <a:pt x="25972" y="14591"/>
                        <a:pt x="30299" y="14249"/>
                        <a:pt x="34411" y="13305"/>
                      </a:cubicBezTo>
                      <a:cubicBezTo>
                        <a:pt x="36627" y="12796"/>
                        <a:pt x="38744" y="11899"/>
                        <a:pt x="40867" y="11102"/>
                      </a:cubicBezTo>
                      <a:cubicBezTo>
                        <a:pt x="43834" y="10023"/>
                        <a:pt x="45314" y="6755"/>
                        <a:pt x="44236" y="3788"/>
                      </a:cubicBezTo>
                      <a:cubicBezTo>
                        <a:pt x="43700" y="2308"/>
                        <a:pt x="42642" y="1183"/>
                        <a:pt x="41322" y="56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45" name="Google Shape;4045;p45"/>
                <p:cNvSpPr/>
                <p:nvPr/>
              </p:nvSpPr>
              <p:spPr>
                <a:xfrm>
                  <a:off x="4450461" y="2478000"/>
                  <a:ext cx="38654" cy="11732"/>
                </a:xfrm>
                <a:custGeom>
                  <a:avLst/>
                  <a:gdLst/>
                  <a:ahLst/>
                  <a:cxnLst/>
                  <a:rect l="l" t="t" r="r" b="b"/>
                  <a:pathLst>
                    <a:path w="38654" h="11732" extrusionOk="0">
                      <a:moveTo>
                        <a:pt x="36520" y="1193"/>
                      </a:moveTo>
                      <a:cubicBezTo>
                        <a:pt x="35382" y="276"/>
                        <a:pt x="33888" y="-126"/>
                        <a:pt x="32321" y="35"/>
                      </a:cubicBezTo>
                      <a:cubicBezTo>
                        <a:pt x="16194" y="4616"/>
                        <a:pt x="13153" y="5553"/>
                        <a:pt x="16207" y="4642"/>
                      </a:cubicBezTo>
                      <a:cubicBezTo>
                        <a:pt x="20936" y="3236"/>
                        <a:pt x="25677" y="1729"/>
                        <a:pt x="30352" y="142"/>
                      </a:cubicBezTo>
                      <a:cubicBezTo>
                        <a:pt x="30928" y="-53"/>
                        <a:pt x="29173" y="296"/>
                        <a:pt x="28570" y="390"/>
                      </a:cubicBezTo>
                      <a:cubicBezTo>
                        <a:pt x="26950" y="631"/>
                        <a:pt x="25490" y="1120"/>
                        <a:pt x="23963" y="1682"/>
                      </a:cubicBezTo>
                      <a:cubicBezTo>
                        <a:pt x="20025" y="3122"/>
                        <a:pt x="15980" y="4428"/>
                        <a:pt x="11968" y="5640"/>
                      </a:cubicBezTo>
                      <a:cubicBezTo>
                        <a:pt x="10294" y="6143"/>
                        <a:pt x="5271" y="7495"/>
                        <a:pt x="6965" y="7067"/>
                      </a:cubicBezTo>
                      <a:cubicBezTo>
                        <a:pt x="10053" y="6290"/>
                        <a:pt x="0" y="9176"/>
                        <a:pt x="0" y="9176"/>
                      </a:cubicBezTo>
                      <a:cubicBezTo>
                        <a:pt x="0" y="9176"/>
                        <a:pt x="21652" y="10650"/>
                        <a:pt x="16730" y="10261"/>
                      </a:cubicBezTo>
                      <a:cubicBezTo>
                        <a:pt x="15317" y="10154"/>
                        <a:pt x="13917" y="10194"/>
                        <a:pt x="12497" y="10101"/>
                      </a:cubicBezTo>
                      <a:cubicBezTo>
                        <a:pt x="16676" y="10449"/>
                        <a:pt x="20822" y="10857"/>
                        <a:pt x="24974" y="11440"/>
                      </a:cubicBezTo>
                      <a:cubicBezTo>
                        <a:pt x="26588" y="11668"/>
                        <a:pt x="28075" y="11802"/>
                        <a:pt x="29716" y="11694"/>
                      </a:cubicBezTo>
                      <a:cubicBezTo>
                        <a:pt x="30319" y="11661"/>
                        <a:pt x="32120" y="11688"/>
                        <a:pt x="31517" y="11614"/>
                      </a:cubicBezTo>
                      <a:cubicBezTo>
                        <a:pt x="26615" y="11045"/>
                        <a:pt x="31491" y="11581"/>
                        <a:pt x="33460" y="11346"/>
                      </a:cubicBezTo>
                      <a:cubicBezTo>
                        <a:pt x="36594" y="11018"/>
                        <a:pt x="38958" y="8245"/>
                        <a:pt x="38623" y="5111"/>
                      </a:cubicBezTo>
                      <a:cubicBezTo>
                        <a:pt x="38462" y="3544"/>
                        <a:pt x="37659" y="2111"/>
                        <a:pt x="36520" y="119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46" name="Google Shape;4046;p45"/>
                <p:cNvSpPr/>
                <p:nvPr/>
              </p:nvSpPr>
              <p:spPr>
                <a:xfrm>
                  <a:off x="4406272" y="2512627"/>
                  <a:ext cx="30912" cy="12436"/>
                </a:xfrm>
                <a:custGeom>
                  <a:avLst/>
                  <a:gdLst/>
                  <a:ahLst/>
                  <a:cxnLst/>
                  <a:rect l="l" t="t" r="r" b="b"/>
                  <a:pathLst>
                    <a:path w="30912" h="12436" extrusionOk="0">
                      <a:moveTo>
                        <a:pt x="29836" y="3414"/>
                      </a:moveTo>
                      <a:cubicBezTo>
                        <a:pt x="28993" y="2222"/>
                        <a:pt x="27774" y="1372"/>
                        <a:pt x="26220" y="1110"/>
                      </a:cubicBezTo>
                      <a:cubicBezTo>
                        <a:pt x="18290" y="1519"/>
                        <a:pt x="19636" y="1378"/>
                        <a:pt x="18270" y="1459"/>
                      </a:cubicBezTo>
                      <a:cubicBezTo>
                        <a:pt x="18819" y="1298"/>
                        <a:pt x="19650" y="1452"/>
                        <a:pt x="19750" y="843"/>
                      </a:cubicBezTo>
                      <a:cubicBezTo>
                        <a:pt x="20119" y="-1341"/>
                        <a:pt x="15297" y="1385"/>
                        <a:pt x="13087" y="1593"/>
                      </a:cubicBezTo>
                      <a:cubicBezTo>
                        <a:pt x="10903" y="1800"/>
                        <a:pt x="6911" y="-169"/>
                        <a:pt x="6543" y="1994"/>
                      </a:cubicBezTo>
                      <a:cubicBezTo>
                        <a:pt x="6182" y="4144"/>
                        <a:pt x="0" y="2403"/>
                        <a:pt x="0" y="2403"/>
                      </a:cubicBezTo>
                      <a:cubicBezTo>
                        <a:pt x="0" y="2403"/>
                        <a:pt x="2766" y="3602"/>
                        <a:pt x="6041" y="4955"/>
                      </a:cubicBezTo>
                      <a:cubicBezTo>
                        <a:pt x="5679" y="7118"/>
                        <a:pt x="10113" y="6756"/>
                        <a:pt x="12109" y="7667"/>
                      </a:cubicBezTo>
                      <a:cubicBezTo>
                        <a:pt x="14125" y="8591"/>
                        <a:pt x="17734" y="12657"/>
                        <a:pt x="18103" y="10473"/>
                      </a:cubicBezTo>
                      <a:cubicBezTo>
                        <a:pt x="18478" y="8263"/>
                        <a:pt x="18049" y="10500"/>
                        <a:pt x="24217" y="12355"/>
                      </a:cubicBezTo>
                      <a:cubicBezTo>
                        <a:pt x="27325" y="12884"/>
                        <a:pt x="30305" y="10761"/>
                        <a:pt x="30834" y="7654"/>
                      </a:cubicBezTo>
                      <a:cubicBezTo>
                        <a:pt x="31095" y="6100"/>
                        <a:pt x="30687" y="4606"/>
                        <a:pt x="29836" y="341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47" name="Google Shape;4047;p45"/>
                <p:cNvSpPr/>
                <p:nvPr/>
              </p:nvSpPr>
              <p:spPr>
                <a:xfrm>
                  <a:off x="4445686" y="2601352"/>
                  <a:ext cx="28165" cy="17105"/>
                </a:xfrm>
                <a:custGeom>
                  <a:avLst/>
                  <a:gdLst/>
                  <a:ahLst/>
                  <a:cxnLst/>
                  <a:rect l="l" t="t" r="r" b="b"/>
                  <a:pathLst>
                    <a:path w="28165" h="17105" extrusionOk="0">
                      <a:moveTo>
                        <a:pt x="24954" y="6302"/>
                      </a:moveTo>
                      <a:cubicBezTo>
                        <a:pt x="12470" y="3168"/>
                        <a:pt x="10180" y="2585"/>
                        <a:pt x="12557" y="3141"/>
                      </a:cubicBezTo>
                      <a:cubicBezTo>
                        <a:pt x="16261" y="4005"/>
                        <a:pt x="19877" y="4889"/>
                        <a:pt x="23614" y="5579"/>
                      </a:cubicBezTo>
                      <a:cubicBezTo>
                        <a:pt x="24070" y="5666"/>
                        <a:pt x="22885" y="5184"/>
                        <a:pt x="22462" y="4996"/>
                      </a:cubicBezTo>
                      <a:cubicBezTo>
                        <a:pt x="21291" y="4480"/>
                        <a:pt x="20139" y="4360"/>
                        <a:pt x="18886" y="4166"/>
                      </a:cubicBezTo>
                      <a:cubicBezTo>
                        <a:pt x="15685" y="3677"/>
                        <a:pt x="12524" y="2893"/>
                        <a:pt x="9369" y="2176"/>
                      </a:cubicBezTo>
                      <a:cubicBezTo>
                        <a:pt x="8057" y="1875"/>
                        <a:pt x="4085" y="944"/>
                        <a:pt x="5378" y="1319"/>
                      </a:cubicBezTo>
                      <a:cubicBezTo>
                        <a:pt x="7722" y="2009"/>
                        <a:pt x="0" y="0"/>
                        <a:pt x="0" y="0"/>
                      </a:cubicBezTo>
                      <a:cubicBezTo>
                        <a:pt x="0" y="0"/>
                        <a:pt x="1821" y="1480"/>
                        <a:pt x="4279" y="3536"/>
                      </a:cubicBezTo>
                      <a:cubicBezTo>
                        <a:pt x="4186" y="3462"/>
                        <a:pt x="4588" y="3764"/>
                        <a:pt x="4554" y="3744"/>
                      </a:cubicBezTo>
                      <a:cubicBezTo>
                        <a:pt x="4186" y="3489"/>
                        <a:pt x="6362" y="5445"/>
                        <a:pt x="7293" y="6255"/>
                      </a:cubicBezTo>
                      <a:cubicBezTo>
                        <a:pt x="9731" y="8372"/>
                        <a:pt x="12256" y="10474"/>
                        <a:pt x="14540" y="12765"/>
                      </a:cubicBezTo>
                      <a:cubicBezTo>
                        <a:pt x="15430" y="13669"/>
                        <a:pt x="16140" y="14473"/>
                        <a:pt x="17252" y="15116"/>
                      </a:cubicBezTo>
                      <a:cubicBezTo>
                        <a:pt x="17654" y="15350"/>
                        <a:pt x="18833" y="16087"/>
                        <a:pt x="18498" y="15772"/>
                      </a:cubicBezTo>
                      <a:cubicBezTo>
                        <a:pt x="15738" y="13153"/>
                        <a:pt x="18478" y="15832"/>
                        <a:pt x="19837" y="16495"/>
                      </a:cubicBezTo>
                      <a:cubicBezTo>
                        <a:pt x="22643" y="17922"/>
                        <a:pt x="26139" y="16756"/>
                        <a:pt x="27566" y="13944"/>
                      </a:cubicBezTo>
                      <a:cubicBezTo>
                        <a:pt x="28999" y="11138"/>
                        <a:pt x="27760" y="7729"/>
                        <a:pt x="24954" y="630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48" name="Google Shape;4048;p45"/>
                <p:cNvSpPr/>
                <p:nvPr/>
              </p:nvSpPr>
              <p:spPr>
                <a:xfrm>
                  <a:off x="4480344" y="2654909"/>
                  <a:ext cx="26446" cy="19049"/>
                </a:xfrm>
                <a:custGeom>
                  <a:avLst/>
                  <a:gdLst/>
                  <a:ahLst/>
                  <a:cxnLst/>
                  <a:rect l="l" t="t" r="r" b="b"/>
                  <a:pathLst>
                    <a:path w="26446" h="19049" extrusionOk="0">
                      <a:moveTo>
                        <a:pt x="23856" y="8519"/>
                      </a:moveTo>
                      <a:cubicBezTo>
                        <a:pt x="11955" y="4253"/>
                        <a:pt x="9611" y="3456"/>
                        <a:pt x="11881" y="4226"/>
                      </a:cubicBezTo>
                      <a:cubicBezTo>
                        <a:pt x="15424" y="5432"/>
                        <a:pt x="18993" y="6677"/>
                        <a:pt x="22590" y="7709"/>
                      </a:cubicBezTo>
                      <a:cubicBezTo>
                        <a:pt x="23025" y="7829"/>
                        <a:pt x="21813" y="7180"/>
                        <a:pt x="21418" y="6958"/>
                      </a:cubicBezTo>
                      <a:cubicBezTo>
                        <a:pt x="20319" y="6336"/>
                        <a:pt x="19255" y="6162"/>
                        <a:pt x="18049" y="5853"/>
                      </a:cubicBezTo>
                      <a:cubicBezTo>
                        <a:pt x="14968" y="5076"/>
                        <a:pt x="11921" y="3992"/>
                        <a:pt x="8907" y="2987"/>
                      </a:cubicBezTo>
                      <a:cubicBezTo>
                        <a:pt x="7655" y="2565"/>
                        <a:pt x="3965" y="1266"/>
                        <a:pt x="5197" y="1761"/>
                      </a:cubicBezTo>
                      <a:cubicBezTo>
                        <a:pt x="7421" y="2659"/>
                        <a:pt x="0" y="0"/>
                        <a:pt x="0" y="0"/>
                      </a:cubicBezTo>
                      <a:cubicBezTo>
                        <a:pt x="0" y="0"/>
                        <a:pt x="1574" y="1614"/>
                        <a:pt x="3750" y="3858"/>
                      </a:cubicBezTo>
                      <a:cubicBezTo>
                        <a:pt x="2793" y="2947"/>
                        <a:pt x="5559" y="5820"/>
                        <a:pt x="6463" y="6784"/>
                      </a:cubicBezTo>
                      <a:cubicBezTo>
                        <a:pt x="8626" y="9115"/>
                        <a:pt x="10742" y="11526"/>
                        <a:pt x="12732" y="14011"/>
                      </a:cubicBezTo>
                      <a:cubicBezTo>
                        <a:pt x="13515" y="14982"/>
                        <a:pt x="14218" y="15893"/>
                        <a:pt x="15236" y="16636"/>
                      </a:cubicBezTo>
                      <a:cubicBezTo>
                        <a:pt x="15605" y="16904"/>
                        <a:pt x="16710" y="17728"/>
                        <a:pt x="16415" y="17379"/>
                      </a:cubicBezTo>
                      <a:cubicBezTo>
                        <a:pt x="13991" y="14533"/>
                        <a:pt x="16328" y="17346"/>
                        <a:pt x="17587" y="18130"/>
                      </a:cubicBezTo>
                      <a:cubicBezTo>
                        <a:pt x="20239" y="19831"/>
                        <a:pt x="23822" y="19114"/>
                        <a:pt x="25523" y="16462"/>
                      </a:cubicBezTo>
                      <a:cubicBezTo>
                        <a:pt x="27231" y="13810"/>
                        <a:pt x="26508" y="10227"/>
                        <a:pt x="23856" y="851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49" name="Google Shape;4049;p45"/>
                <p:cNvSpPr/>
                <p:nvPr/>
              </p:nvSpPr>
              <p:spPr>
                <a:xfrm>
                  <a:off x="4431313" y="2655874"/>
                  <a:ext cx="26602" cy="20074"/>
                </a:xfrm>
                <a:custGeom>
                  <a:avLst/>
                  <a:gdLst/>
                  <a:ahLst/>
                  <a:cxnLst/>
                  <a:rect l="l" t="t" r="r" b="b"/>
                  <a:pathLst>
                    <a:path w="26602" h="20074" extrusionOk="0">
                      <a:moveTo>
                        <a:pt x="24103" y="9724"/>
                      </a:moveTo>
                      <a:cubicBezTo>
                        <a:pt x="16830" y="6798"/>
                        <a:pt x="18143" y="7347"/>
                        <a:pt x="16857" y="6838"/>
                      </a:cubicBezTo>
                      <a:cubicBezTo>
                        <a:pt x="17440" y="6938"/>
                        <a:pt x="18143" y="7300"/>
                        <a:pt x="18498" y="6778"/>
                      </a:cubicBezTo>
                      <a:cubicBezTo>
                        <a:pt x="19750" y="4969"/>
                        <a:pt x="14252" y="5331"/>
                        <a:pt x="12176" y="4594"/>
                      </a:cubicBezTo>
                      <a:cubicBezTo>
                        <a:pt x="10126" y="3864"/>
                        <a:pt x="7327" y="502"/>
                        <a:pt x="6088" y="2297"/>
                      </a:cubicBezTo>
                      <a:cubicBezTo>
                        <a:pt x="4862" y="4079"/>
                        <a:pt x="0" y="0"/>
                        <a:pt x="0" y="0"/>
                      </a:cubicBezTo>
                      <a:cubicBezTo>
                        <a:pt x="0" y="0"/>
                        <a:pt x="1996" y="2183"/>
                        <a:pt x="4367" y="4762"/>
                      </a:cubicBezTo>
                      <a:cubicBezTo>
                        <a:pt x="3128" y="6557"/>
                        <a:pt x="7340" y="8023"/>
                        <a:pt x="8753" y="9684"/>
                      </a:cubicBezTo>
                      <a:cubicBezTo>
                        <a:pt x="10180" y="11358"/>
                        <a:pt x="11593" y="16629"/>
                        <a:pt x="12839" y="14814"/>
                      </a:cubicBezTo>
                      <a:cubicBezTo>
                        <a:pt x="14098" y="12986"/>
                        <a:pt x="12859" y="14774"/>
                        <a:pt x="17627" y="19027"/>
                      </a:cubicBezTo>
                      <a:cubicBezTo>
                        <a:pt x="20219" y="20815"/>
                        <a:pt x="23815" y="20279"/>
                        <a:pt x="25610" y="17681"/>
                      </a:cubicBezTo>
                      <a:cubicBezTo>
                        <a:pt x="27399" y="15082"/>
                        <a:pt x="26695" y="11513"/>
                        <a:pt x="24103" y="972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50" name="Google Shape;4050;p45"/>
                <p:cNvSpPr/>
                <p:nvPr/>
              </p:nvSpPr>
              <p:spPr>
                <a:xfrm>
                  <a:off x="4356907" y="2628884"/>
                  <a:ext cx="26095" cy="27481"/>
                </a:xfrm>
                <a:custGeom>
                  <a:avLst/>
                  <a:gdLst/>
                  <a:ahLst/>
                  <a:cxnLst/>
                  <a:rect l="l" t="t" r="r" b="b"/>
                  <a:pathLst>
                    <a:path w="26095" h="27481" extrusionOk="0">
                      <a:moveTo>
                        <a:pt x="22041" y="15122"/>
                      </a:moveTo>
                      <a:cubicBezTo>
                        <a:pt x="23126" y="15785"/>
                        <a:pt x="19924" y="13709"/>
                        <a:pt x="18860" y="13006"/>
                      </a:cubicBezTo>
                      <a:cubicBezTo>
                        <a:pt x="17788" y="12296"/>
                        <a:pt x="16690" y="11673"/>
                        <a:pt x="15611" y="10977"/>
                      </a:cubicBezTo>
                      <a:cubicBezTo>
                        <a:pt x="12410" y="8894"/>
                        <a:pt x="9242" y="6563"/>
                        <a:pt x="6128" y="4360"/>
                      </a:cubicBezTo>
                      <a:cubicBezTo>
                        <a:pt x="5090" y="3623"/>
                        <a:pt x="2090" y="1460"/>
                        <a:pt x="3107" y="2217"/>
                      </a:cubicBezTo>
                      <a:cubicBezTo>
                        <a:pt x="6161" y="4474"/>
                        <a:pt x="0" y="0"/>
                        <a:pt x="0" y="0"/>
                      </a:cubicBezTo>
                      <a:cubicBezTo>
                        <a:pt x="0" y="0"/>
                        <a:pt x="10086" y="16140"/>
                        <a:pt x="8110" y="12832"/>
                      </a:cubicBezTo>
                      <a:cubicBezTo>
                        <a:pt x="6824" y="10662"/>
                        <a:pt x="5324" y="8586"/>
                        <a:pt x="3938" y="6476"/>
                      </a:cubicBezTo>
                      <a:cubicBezTo>
                        <a:pt x="4608" y="7554"/>
                        <a:pt x="5297" y="8660"/>
                        <a:pt x="5960" y="9744"/>
                      </a:cubicBezTo>
                      <a:cubicBezTo>
                        <a:pt x="7956" y="13033"/>
                        <a:pt x="9791" y="16428"/>
                        <a:pt x="11707" y="19764"/>
                      </a:cubicBezTo>
                      <a:cubicBezTo>
                        <a:pt x="12343" y="20862"/>
                        <a:pt x="14225" y="24090"/>
                        <a:pt x="13629" y="22965"/>
                      </a:cubicBezTo>
                      <a:cubicBezTo>
                        <a:pt x="11834" y="19549"/>
                        <a:pt x="13676" y="22931"/>
                        <a:pt x="16228" y="25657"/>
                      </a:cubicBezTo>
                      <a:cubicBezTo>
                        <a:pt x="18384" y="27954"/>
                        <a:pt x="21974" y="28115"/>
                        <a:pt x="24271" y="25952"/>
                      </a:cubicBezTo>
                      <a:cubicBezTo>
                        <a:pt x="26568" y="23795"/>
                        <a:pt x="26729" y="20212"/>
                        <a:pt x="24566" y="17915"/>
                      </a:cubicBezTo>
                      <a:cubicBezTo>
                        <a:pt x="12256" y="8974"/>
                        <a:pt x="9061" y="6824"/>
                        <a:pt x="12202" y="8968"/>
                      </a:cubicBezTo>
                      <a:cubicBezTo>
                        <a:pt x="15384" y="11144"/>
                        <a:pt x="18752" y="13113"/>
                        <a:pt x="22041" y="1512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51" name="Google Shape;4051;p45"/>
                <p:cNvSpPr/>
                <p:nvPr/>
              </p:nvSpPr>
              <p:spPr>
                <a:xfrm>
                  <a:off x="4398945" y="2733160"/>
                  <a:ext cx="27071" cy="30679"/>
                </a:xfrm>
                <a:custGeom>
                  <a:avLst/>
                  <a:gdLst/>
                  <a:ahLst/>
                  <a:cxnLst/>
                  <a:rect l="l" t="t" r="r" b="b"/>
                  <a:pathLst>
                    <a:path w="27071" h="30679" extrusionOk="0">
                      <a:moveTo>
                        <a:pt x="0" y="0"/>
                      </a:moveTo>
                      <a:cubicBezTo>
                        <a:pt x="0" y="0"/>
                        <a:pt x="1105" y="1956"/>
                        <a:pt x="2063" y="3596"/>
                      </a:cubicBezTo>
                      <a:cubicBezTo>
                        <a:pt x="1339" y="2398"/>
                        <a:pt x="3496" y="5887"/>
                        <a:pt x="4192" y="7099"/>
                      </a:cubicBezTo>
                      <a:cubicBezTo>
                        <a:pt x="4300" y="7273"/>
                        <a:pt x="4407" y="7454"/>
                        <a:pt x="4514" y="7628"/>
                      </a:cubicBezTo>
                      <a:cubicBezTo>
                        <a:pt x="5110" y="8666"/>
                        <a:pt x="5686" y="9811"/>
                        <a:pt x="6275" y="10850"/>
                      </a:cubicBezTo>
                      <a:cubicBezTo>
                        <a:pt x="8358" y="14526"/>
                        <a:pt x="10247" y="18196"/>
                        <a:pt x="12249" y="21913"/>
                      </a:cubicBezTo>
                      <a:cubicBezTo>
                        <a:pt x="12912" y="23139"/>
                        <a:pt x="15029" y="26829"/>
                        <a:pt x="14406" y="25577"/>
                      </a:cubicBezTo>
                      <a:cubicBezTo>
                        <a:pt x="12524" y="21786"/>
                        <a:pt x="14312" y="25543"/>
                        <a:pt x="16978" y="28684"/>
                      </a:cubicBezTo>
                      <a:cubicBezTo>
                        <a:pt x="19020" y="31089"/>
                        <a:pt x="22664" y="31350"/>
                        <a:pt x="25061" y="29307"/>
                      </a:cubicBezTo>
                      <a:cubicBezTo>
                        <a:pt x="27465" y="27264"/>
                        <a:pt x="27753" y="23782"/>
                        <a:pt x="25711" y="21384"/>
                      </a:cubicBezTo>
                      <a:cubicBezTo>
                        <a:pt x="12845" y="10682"/>
                        <a:pt x="9564" y="8023"/>
                        <a:pt x="12845" y="10608"/>
                      </a:cubicBezTo>
                      <a:cubicBezTo>
                        <a:pt x="16167" y="13227"/>
                        <a:pt x="19603" y="15738"/>
                        <a:pt x="23045" y="18203"/>
                      </a:cubicBezTo>
                      <a:cubicBezTo>
                        <a:pt x="24184" y="19013"/>
                        <a:pt x="20909" y="16448"/>
                        <a:pt x="19797" y="15598"/>
                      </a:cubicBezTo>
                      <a:cubicBezTo>
                        <a:pt x="18679" y="14734"/>
                        <a:pt x="17446" y="13950"/>
                        <a:pt x="16321" y="13100"/>
                      </a:cubicBezTo>
                      <a:cubicBezTo>
                        <a:pt x="12966" y="10575"/>
                        <a:pt x="9751" y="7862"/>
                        <a:pt x="6490" y="5210"/>
                      </a:cubicBezTo>
                      <a:cubicBezTo>
                        <a:pt x="5411" y="4333"/>
                        <a:pt x="2183" y="1708"/>
                        <a:pt x="3248" y="2605"/>
                      </a:cubicBezTo>
                      <a:cubicBezTo>
                        <a:pt x="6443" y="5304"/>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52" name="Google Shape;4052;p45"/>
                <p:cNvSpPr/>
                <p:nvPr/>
              </p:nvSpPr>
              <p:spPr>
                <a:xfrm>
                  <a:off x="4260245" y="2777376"/>
                  <a:ext cx="16705" cy="32845"/>
                </a:xfrm>
                <a:custGeom>
                  <a:avLst/>
                  <a:gdLst/>
                  <a:ahLst/>
                  <a:cxnLst/>
                  <a:rect l="l" t="t" r="r" b="b"/>
                  <a:pathLst>
                    <a:path w="16705" h="32845" extrusionOk="0">
                      <a:moveTo>
                        <a:pt x="0" y="0"/>
                      </a:moveTo>
                      <a:cubicBezTo>
                        <a:pt x="0" y="0"/>
                        <a:pt x="3322" y="17734"/>
                        <a:pt x="2806" y="14459"/>
                      </a:cubicBezTo>
                      <a:cubicBezTo>
                        <a:pt x="2304" y="11258"/>
                        <a:pt x="1581" y="8084"/>
                        <a:pt x="1239" y="4862"/>
                      </a:cubicBezTo>
                      <a:cubicBezTo>
                        <a:pt x="1072" y="3215"/>
                        <a:pt x="1895" y="8057"/>
                        <a:pt x="2230" y="9671"/>
                      </a:cubicBezTo>
                      <a:cubicBezTo>
                        <a:pt x="2853" y="12631"/>
                        <a:pt x="3576" y="16335"/>
                        <a:pt x="3891" y="19342"/>
                      </a:cubicBezTo>
                      <a:cubicBezTo>
                        <a:pt x="4065" y="20969"/>
                        <a:pt x="4594" y="25838"/>
                        <a:pt x="4233" y="24244"/>
                      </a:cubicBezTo>
                      <a:cubicBezTo>
                        <a:pt x="3509" y="21016"/>
                        <a:pt x="4280" y="24304"/>
                        <a:pt x="5619" y="28925"/>
                      </a:cubicBezTo>
                      <a:cubicBezTo>
                        <a:pt x="6583" y="31926"/>
                        <a:pt x="9718" y="33527"/>
                        <a:pt x="12718" y="32569"/>
                      </a:cubicBezTo>
                      <a:cubicBezTo>
                        <a:pt x="15725" y="31604"/>
                        <a:pt x="17393" y="28376"/>
                        <a:pt x="16435" y="25376"/>
                      </a:cubicBezTo>
                      <a:cubicBezTo>
                        <a:pt x="8197" y="12671"/>
                        <a:pt x="6295" y="9885"/>
                        <a:pt x="8251" y="12638"/>
                      </a:cubicBezTo>
                      <a:cubicBezTo>
                        <a:pt x="10240" y="15451"/>
                        <a:pt x="12383" y="18190"/>
                        <a:pt x="14794" y="20654"/>
                      </a:cubicBezTo>
                      <a:cubicBezTo>
                        <a:pt x="16020" y="21900"/>
                        <a:pt x="12812" y="17788"/>
                        <a:pt x="11814" y="16361"/>
                      </a:cubicBezTo>
                      <a:cubicBezTo>
                        <a:pt x="9631" y="13234"/>
                        <a:pt x="8191" y="11091"/>
                        <a:pt x="5967" y="8003"/>
                      </a:cubicBezTo>
                      <a:cubicBezTo>
                        <a:pt x="4990" y="6650"/>
                        <a:pt x="2297" y="2532"/>
                        <a:pt x="3027" y="4038"/>
                      </a:cubicBezTo>
                      <a:cubicBezTo>
                        <a:pt x="4507" y="7072"/>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53" name="Google Shape;4053;p45"/>
                <p:cNvSpPr/>
                <p:nvPr/>
              </p:nvSpPr>
              <p:spPr>
                <a:xfrm>
                  <a:off x="4178277" y="2699540"/>
                  <a:ext cx="16349" cy="53441"/>
                </a:xfrm>
                <a:custGeom>
                  <a:avLst/>
                  <a:gdLst/>
                  <a:ahLst/>
                  <a:cxnLst/>
                  <a:rect l="l" t="t" r="r" b="b"/>
                  <a:pathLst>
                    <a:path w="16349" h="53441" extrusionOk="0">
                      <a:moveTo>
                        <a:pt x="0" y="0"/>
                      </a:moveTo>
                      <a:cubicBezTo>
                        <a:pt x="864" y="8700"/>
                        <a:pt x="1701" y="17353"/>
                        <a:pt x="2424" y="26066"/>
                      </a:cubicBezTo>
                      <a:cubicBezTo>
                        <a:pt x="2833" y="31028"/>
                        <a:pt x="2913" y="36152"/>
                        <a:pt x="3496" y="41095"/>
                      </a:cubicBezTo>
                      <a:cubicBezTo>
                        <a:pt x="3817" y="43773"/>
                        <a:pt x="4554" y="46412"/>
                        <a:pt x="5164" y="49031"/>
                      </a:cubicBezTo>
                      <a:cubicBezTo>
                        <a:pt x="5860" y="52111"/>
                        <a:pt x="8860" y="53993"/>
                        <a:pt x="11941" y="53297"/>
                      </a:cubicBezTo>
                      <a:cubicBezTo>
                        <a:pt x="15015" y="52607"/>
                        <a:pt x="16897" y="49600"/>
                        <a:pt x="16207" y="46526"/>
                      </a:cubicBezTo>
                      <a:cubicBezTo>
                        <a:pt x="15638" y="43894"/>
                        <a:pt x="15236" y="41168"/>
                        <a:pt x="14379" y="38610"/>
                      </a:cubicBezTo>
                      <a:cubicBezTo>
                        <a:pt x="12792" y="33895"/>
                        <a:pt x="10588" y="29354"/>
                        <a:pt x="8834" y="24686"/>
                      </a:cubicBezTo>
                      <a:cubicBezTo>
                        <a:pt x="5760" y="16502"/>
                        <a:pt x="2933" y="8231"/>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54" name="Google Shape;4054;p45"/>
                <p:cNvSpPr/>
                <p:nvPr/>
              </p:nvSpPr>
              <p:spPr>
                <a:xfrm>
                  <a:off x="4127553" y="2694664"/>
                  <a:ext cx="11664" cy="43545"/>
                </a:xfrm>
                <a:custGeom>
                  <a:avLst/>
                  <a:gdLst/>
                  <a:ahLst/>
                  <a:cxnLst/>
                  <a:rect l="l" t="t" r="r" b="b"/>
                  <a:pathLst>
                    <a:path w="11664" h="43545" extrusionOk="0">
                      <a:moveTo>
                        <a:pt x="8142" y="0"/>
                      </a:moveTo>
                      <a:cubicBezTo>
                        <a:pt x="6649" y="6644"/>
                        <a:pt x="5256" y="13314"/>
                        <a:pt x="3622" y="19924"/>
                      </a:cubicBezTo>
                      <a:cubicBezTo>
                        <a:pt x="2691" y="23688"/>
                        <a:pt x="1318" y="27439"/>
                        <a:pt x="554" y="31236"/>
                      </a:cubicBezTo>
                      <a:cubicBezTo>
                        <a:pt x="146" y="33279"/>
                        <a:pt x="126" y="35422"/>
                        <a:pt x="12" y="37498"/>
                      </a:cubicBezTo>
                      <a:cubicBezTo>
                        <a:pt x="-189" y="40639"/>
                        <a:pt x="2148" y="43331"/>
                        <a:pt x="5296" y="43532"/>
                      </a:cubicBezTo>
                      <a:cubicBezTo>
                        <a:pt x="8444" y="43740"/>
                        <a:pt x="11129" y="41396"/>
                        <a:pt x="11337" y="38248"/>
                      </a:cubicBezTo>
                      <a:cubicBezTo>
                        <a:pt x="11498" y="36179"/>
                        <a:pt x="11766" y="34022"/>
                        <a:pt x="11625" y="31939"/>
                      </a:cubicBezTo>
                      <a:cubicBezTo>
                        <a:pt x="11357" y="28075"/>
                        <a:pt x="10553" y="24211"/>
                        <a:pt x="10118" y="20353"/>
                      </a:cubicBezTo>
                      <a:cubicBezTo>
                        <a:pt x="9348" y="13589"/>
                        <a:pt x="8772" y="6778"/>
                        <a:pt x="8142"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55" name="Google Shape;4055;p45"/>
                <p:cNvSpPr/>
                <p:nvPr/>
              </p:nvSpPr>
              <p:spPr>
                <a:xfrm>
                  <a:off x="4145853" y="2756674"/>
                  <a:ext cx="11552" cy="55554"/>
                </a:xfrm>
                <a:custGeom>
                  <a:avLst/>
                  <a:gdLst/>
                  <a:ahLst/>
                  <a:cxnLst/>
                  <a:rect l="l" t="t" r="r" b="b"/>
                  <a:pathLst>
                    <a:path w="11552" h="55554" extrusionOk="0">
                      <a:moveTo>
                        <a:pt x="5046" y="0"/>
                      </a:moveTo>
                      <a:cubicBezTo>
                        <a:pt x="4135" y="8860"/>
                        <a:pt x="3231" y="17701"/>
                        <a:pt x="2173" y="26541"/>
                      </a:cubicBezTo>
                      <a:cubicBezTo>
                        <a:pt x="1570" y="31584"/>
                        <a:pt x="559" y="36621"/>
                        <a:pt x="130" y="41677"/>
                      </a:cubicBezTo>
                      <a:cubicBezTo>
                        <a:pt x="-104" y="44416"/>
                        <a:pt x="36" y="47182"/>
                        <a:pt x="103" y="49928"/>
                      </a:cubicBezTo>
                      <a:cubicBezTo>
                        <a:pt x="157" y="53082"/>
                        <a:pt x="2843" y="55607"/>
                        <a:pt x="5997" y="55554"/>
                      </a:cubicBezTo>
                      <a:cubicBezTo>
                        <a:pt x="9145" y="55500"/>
                        <a:pt x="11602" y="52908"/>
                        <a:pt x="11549" y="49754"/>
                      </a:cubicBezTo>
                      <a:cubicBezTo>
                        <a:pt x="11529" y="47015"/>
                        <a:pt x="11643" y="44189"/>
                        <a:pt x="11314" y="41456"/>
                      </a:cubicBezTo>
                      <a:cubicBezTo>
                        <a:pt x="10719" y="36426"/>
                        <a:pt x="9607" y="31390"/>
                        <a:pt x="8830" y="26374"/>
                      </a:cubicBezTo>
                      <a:cubicBezTo>
                        <a:pt x="7477" y="17567"/>
                        <a:pt x="6251" y="8820"/>
                        <a:pt x="5046"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56" name="Google Shape;4056;p45"/>
                <p:cNvSpPr/>
                <p:nvPr/>
              </p:nvSpPr>
              <p:spPr>
                <a:xfrm>
                  <a:off x="3962517" y="2689266"/>
                  <a:ext cx="34672" cy="38292"/>
                </a:xfrm>
                <a:custGeom>
                  <a:avLst/>
                  <a:gdLst/>
                  <a:ahLst/>
                  <a:cxnLst/>
                  <a:rect l="l" t="t" r="r" b="b"/>
                  <a:pathLst>
                    <a:path w="34672" h="38292" extrusionOk="0">
                      <a:moveTo>
                        <a:pt x="34672" y="0"/>
                      </a:moveTo>
                      <a:cubicBezTo>
                        <a:pt x="28738" y="5070"/>
                        <a:pt x="22818" y="10213"/>
                        <a:pt x="16791" y="15163"/>
                      </a:cubicBezTo>
                      <a:cubicBezTo>
                        <a:pt x="13355" y="17989"/>
                        <a:pt x="9618" y="20500"/>
                        <a:pt x="6296" y="23454"/>
                      </a:cubicBezTo>
                      <a:cubicBezTo>
                        <a:pt x="4501" y="25048"/>
                        <a:pt x="2988" y="26936"/>
                        <a:pt x="1414" y="28745"/>
                      </a:cubicBezTo>
                      <a:cubicBezTo>
                        <a:pt x="-682" y="31095"/>
                        <a:pt x="-401" y="34739"/>
                        <a:pt x="1949" y="36835"/>
                      </a:cubicBezTo>
                      <a:cubicBezTo>
                        <a:pt x="4307" y="38931"/>
                        <a:pt x="7877" y="38750"/>
                        <a:pt x="9973" y="36393"/>
                      </a:cubicBezTo>
                      <a:cubicBezTo>
                        <a:pt x="11587" y="34625"/>
                        <a:pt x="13295" y="32930"/>
                        <a:pt x="14674" y="30962"/>
                      </a:cubicBezTo>
                      <a:cubicBezTo>
                        <a:pt x="17219" y="27331"/>
                        <a:pt x="19349" y="23253"/>
                        <a:pt x="21760" y="19516"/>
                      </a:cubicBezTo>
                      <a:cubicBezTo>
                        <a:pt x="25986" y="12952"/>
                        <a:pt x="30326" y="6476"/>
                        <a:pt x="34672"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57" name="Google Shape;4057;p45"/>
                <p:cNvSpPr/>
                <p:nvPr/>
              </p:nvSpPr>
              <p:spPr>
                <a:xfrm>
                  <a:off x="3979936" y="2629607"/>
                  <a:ext cx="25805" cy="29005"/>
                </a:xfrm>
                <a:custGeom>
                  <a:avLst/>
                  <a:gdLst/>
                  <a:ahLst/>
                  <a:cxnLst/>
                  <a:rect l="l" t="t" r="r" b="b"/>
                  <a:pathLst>
                    <a:path w="25805" h="29005" extrusionOk="0">
                      <a:moveTo>
                        <a:pt x="25806" y="0"/>
                      </a:moveTo>
                      <a:cubicBezTo>
                        <a:pt x="25806" y="0"/>
                        <a:pt x="9652" y="12852"/>
                        <a:pt x="13684" y="9664"/>
                      </a:cubicBezTo>
                      <a:cubicBezTo>
                        <a:pt x="17019" y="7039"/>
                        <a:pt x="20274" y="4407"/>
                        <a:pt x="23669" y="1862"/>
                      </a:cubicBezTo>
                      <a:cubicBezTo>
                        <a:pt x="24500" y="1239"/>
                        <a:pt x="22189" y="3235"/>
                        <a:pt x="21392" y="3904"/>
                      </a:cubicBezTo>
                      <a:cubicBezTo>
                        <a:pt x="19329" y="5646"/>
                        <a:pt x="18278" y="6523"/>
                        <a:pt x="16121" y="8177"/>
                      </a:cubicBezTo>
                      <a:cubicBezTo>
                        <a:pt x="12712" y="10789"/>
                        <a:pt x="9069" y="12952"/>
                        <a:pt x="5567" y="15404"/>
                      </a:cubicBezTo>
                      <a:cubicBezTo>
                        <a:pt x="4435" y="16187"/>
                        <a:pt x="3490" y="17192"/>
                        <a:pt x="2566" y="18203"/>
                      </a:cubicBezTo>
                      <a:cubicBezTo>
                        <a:pt x="1930" y="18906"/>
                        <a:pt x="2412" y="18531"/>
                        <a:pt x="1870" y="19127"/>
                      </a:cubicBezTo>
                      <a:cubicBezTo>
                        <a:pt x="1803" y="19201"/>
                        <a:pt x="1488" y="19395"/>
                        <a:pt x="1568" y="19335"/>
                      </a:cubicBezTo>
                      <a:cubicBezTo>
                        <a:pt x="-602" y="21619"/>
                        <a:pt x="-508" y="25302"/>
                        <a:pt x="1776" y="27472"/>
                      </a:cubicBezTo>
                      <a:cubicBezTo>
                        <a:pt x="4066" y="29642"/>
                        <a:pt x="7656" y="29475"/>
                        <a:pt x="9826" y="27191"/>
                      </a:cubicBezTo>
                      <a:cubicBezTo>
                        <a:pt x="17789" y="13555"/>
                        <a:pt x="19992" y="9919"/>
                        <a:pt x="17782" y="13642"/>
                      </a:cubicBezTo>
                      <a:cubicBezTo>
                        <a:pt x="15103" y="18136"/>
                        <a:pt x="12592" y="22637"/>
                        <a:pt x="9987" y="27164"/>
                      </a:cubicBezTo>
                      <a:cubicBezTo>
                        <a:pt x="9846" y="27405"/>
                        <a:pt x="10281" y="26722"/>
                        <a:pt x="10476" y="26521"/>
                      </a:cubicBezTo>
                      <a:cubicBezTo>
                        <a:pt x="10683" y="26313"/>
                        <a:pt x="11400" y="25644"/>
                        <a:pt x="11567" y="25463"/>
                      </a:cubicBezTo>
                      <a:cubicBezTo>
                        <a:pt x="12679" y="24257"/>
                        <a:pt x="13496" y="23012"/>
                        <a:pt x="14246" y="21552"/>
                      </a:cubicBezTo>
                      <a:cubicBezTo>
                        <a:pt x="16550" y="17058"/>
                        <a:pt x="19095" y="12772"/>
                        <a:pt x="21506" y="8345"/>
                      </a:cubicBezTo>
                      <a:cubicBezTo>
                        <a:pt x="22049" y="7354"/>
                        <a:pt x="22544" y="6322"/>
                        <a:pt x="23073" y="5324"/>
                      </a:cubicBezTo>
                      <a:cubicBezTo>
                        <a:pt x="23562" y="4393"/>
                        <a:pt x="25163" y="1674"/>
                        <a:pt x="24587" y="2558"/>
                      </a:cubicBezTo>
                      <a:cubicBezTo>
                        <a:pt x="22243" y="6202"/>
                        <a:pt x="25806" y="0"/>
                        <a:pt x="25806"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58" name="Google Shape;4058;p45"/>
                <p:cNvSpPr/>
                <p:nvPr/>
              </p:nvSpPr>
              <p:spPr>
                <a:xfrm>
                  <a:off x="3929232" y="2619133"/>
                  <a:ext cx="24833" cy="18682"/>
                </a:xfrm>
                <a:custGeom>
                  <a:avLst/>
                  <a:gdLst/>
                  <a:ahLst/>
                  <a:cxnLst/>
                  <a:rect l="l" t="t" r="r" b="b"/>
                  <a:pathLst>
                    <a:path w="24833" h="18682" extrusionOk="0">
                      <a:moveTo>
                        <a:pt x="24834" y="0"/>
                      </a:moveTo>
                      <a:cubicBezTo>
                        <a:pt x="24834" y="0"/>
                        <a:pt x="12136" y="4789"/>
                        <a:pt x="15424" y="3603"/>
                      </a:cubicBezTo>
                      <a:cubicBezTo>
                        <a:pt x="17815" y="2739"/>
                        <a:pt x="20233" y="1808"/>
                        <a:pt x="22677" y="1118"/>
                      </a:cubicBezTo>
                      <a:cubicBezTo>
                        <a:pt x="23414" y="911"/>
                        <a:pt x="21277" y="1808"/>
                        <a:pt x="20588" y="2150"/>
                      </a:cubicBezTo>
                      <a:cubicBezTo>
                        <a:pt x="19958" y="2464"/>
                        <a:pt x="19308" y="2860"/>
                        <a:pt x="18665" y="3154"/>
                      </a:cubicBezTo>
                      <a:cubicBezTo>
                        <a:pt x="15859" y="4467"/>
                        <a:pt x="12892" y="5659"/>
                        <a:pt x="9865" y="6349"/>
                      </a:cubicBezTo>
                      <a:cubicBezTo>
                        <a:pt x="8546" y="6644"/>
                        <a:pt x="7300" y="6844"/>
                        <a:pt x="6021" y="7206"/>
                      </a:cubicBezTo>
                      <a:cubicBezTo>
                        <a:pt x="2873" y="7052"/>
                        <a:pt x="154" y="9497"/>
                        <a:pt x="7" y="12651"/>
                      </a:cubicBezTo>
                      <a:cubicBezTo>
                        <a:pt x="-147" y="15799"/>
                        <a:pt x="2304" y="18518"/>
                        <a:pt x="5452" y="18665"/>
                      </a:cubicBezTo>
                      <a:cubicBezTo>
                        <a:pt x="15123" y="9309"/>
                        <a:pt x="17795" y="6791"/>
                        <a:pt x="15143" y="9336"/>
                      </a:cubicBezTo>
                      <a:cubicBezTo>
                        <a:pt x="12008" y="12336"/>
                        <a:pt x="8894" y="15404"/>
                        <a:pt x="6028" y="18672"/>
                      </a:cubicBezTo>
                      <a:cubicBezTo>
                        <a:pt x="5988" y="18719"/>
                        <a:pt x="7206" y="18605"/>
                        <a:pt x="8137" y="18377"/>
                      </a:cubicBezTo>
                      <a:cubicBezTo>
                        <a:pt x="9664" y="18002"/>
                        <a:pt x="10984" y="17386"/>
                        <a:pt x="12236" y="16415"/>
                      </a:cubicBezTo>
                      <a:cubicBezTo>
                        <a:pt x="15437" y="13930"/>
                        <a:pt x="18585" y="9014"/>
                        <a:pt x="20916" y="5733"/>
                      </a:cubicBezTo>
                      <a:cubicBezTo>
                        <a:pt x="21338" y="5150"/>
                        <a:pt x="21739" y="4507"/>
                        <a:pt x="22155" y="3918"/>
                      </a:cubicBezTo>
                      <a:cubicBezTo>
                        <a:pt x="22597" y="3275"/>
                        <a:pt x="24077" y="1533"/>
                        <a:pt x="23454" y="2002"/>
                      </a:cubicBezTo>
                      <a:cubicBezTo>
                        <a:pt x="20541" y="4233"/>
                        <a:pt x="24834" y="0"/>
                        <a:pt x="24834"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59" name="Google Shape;4059;p45"/>
                <p:cNvSpPr/>
                <p:nvPr/>
              </p:nvSpPr>
              <p:spPr>
                <a:xfrm>
                  <a:off x="3906637" y="2552160"/>
                  <a:ext cx="29319" cy="26027"/>
                </a:xfrm>
                <a:custGeom>
                  <a:avLst/>
                  <a:gdLst/>
                  <a:ahLst/>
                  <a:cxnLst/>
                  <a:rect l="l" t="t" r="r" b="b"/>
                  <a:pathLst>
                    <a:path w="29319" h="26027" extrusionOk="0">
                      <a:moveTo>
                        <a:pt x="29320" y="0"/>
                      </a:moveTo>
                      <a:cubicBezTo>
                        <a:pt x="29320" y="0"/>
                        <a:pt x="11117" y="10742"/>
                        <a:pt x="15657" y="8063"/>
                      </a:cubicBezTo>
                      <a:cubicBezTo>
                        <a:pt x="18617" y="6315"/>
                        <a:pt x="21544" y="4480"/>
                        <a:pt x="24498" y="2726"/>
                      </a:cubicBezTo>
                      <a:cubicBezTo>
                        <a:pt x="23279" y="3422"/>
                        <a:pt x="21437" y="4434"/>
                        <a:pt x="20205" y="5130"/>
                      </a:cubicBezTo>
                      <a:cubicBezTo>
                        <a:pt x="16059" y="7461"/>
                        <a:pt x="11967" y="9805"/>
                        <a:pt x="7687" y="11881"/>
                      </a:cubicBezTo>
                      <a:cubicBezTo>
                        <a:pt x="6194" y="12604"/>
                        <a:pt x="4921" y="13408"/>
                        <a:pt x="3676" y="14493"/>
                      </a:cubicBezTo>
                      <a:cubicBezTo>
                        <a:pt x="3281" y="14841"/>
                        <a:pt x="2973" y="15196"/>
                        <a:pt x="2584" y="15551"/>
                      </a:cubicBezTo>
                      <a:cubicBezTo>
                        <a:pt x="2410" y="15705"/>
                        <a:pt x="1780" y="16080"/>
                        <a:pt x="1975" y="15966"/>
                      </a:cubicBezTo>
                      <a:cubicBezTo>
                        <a:pt x="6529" y="13301"/>
                        <a:pt x="1941" y="16026"/>
                        <a:pt x="1908" y="16053"/>
                      </a:cubicBezTo>
                      <a:cubicBezTo>
                        <a:pt x="-450" y="18150"/>
                        <a:pt x="-644" y="21759"/>
                        <a:pt x="1446" y="24123"/>
                      </a:cubicBezTo>
                      <a:cubicBezTo>
                        <a:pt x="3542" y="26481"/>
                        <a:pt x="7152" y="26668"/>
                        <a:pt x="9516" y="24579"/>
                      </a:cubicBezTo>
                      <a:cubicBezTo>
                        <a:pt x="9375" y="24753"/>
                        <a:pt x="9944" y="24311"/>
                        <a:pt x="10119" y="24170"/>
                      </a:cubicBezTo>
                      <a:cubicBezTo>
                        <a:pt x="10219" y="24077"/>
                        <a:pt x="10219" y="23983"/>
                        <a:pt x="10326" y="23889"/>
                      </a:cubicBezTo>
                      <a:cubicBezTo>
                        <a:pt x="10795" y="23487"/>
                        <a:pt x="11358" y="23119"/>
                        <a:pt x="11813" y="22697"/>
                      </a:cubicBezTo>
                      <a:cubicBezTo>
                        <a:pt x="13186" y="21445"/>
                        <a:pt x="14150" y="19971"/>
                        <a:pt x="15189" y="18438"/>
                      </a:cubicBezTo>
                      <a:cubicBezTo>
                        <a:pt x="18028" y="14225"/>
                        <a:pt x="21162" y="10200"/>
                        <a:pt x="24317" y="6215"/>
                      </a:cubicBezTo>
                      <a:cubicBezTo>
                        <a:pt x="24832" y="5552"/>
                        <a:pt x="25422" y="4916"/>
                        <a:pt x="25944" y="4259"/>
                      </a:cubicBezTo>
                      <a:cubicBezTo>
                        <a:pt x="26493" y="3563"/>
                        <a:pt x="28107" y="1446"/>
                        <a:pt x="27552" y="2136"/>
                      </a:cubicBezTo>
                      <a:cubicBezTo>
                        <a:pt x="24839" y="5505"/>
                        <a:pt x="29320" y="0"/>
                        <a:pt x="2932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60" name="Google Shape;4060;p45"/>
                <p:cNvSpPr/>
                <p:nvPr/>
              </p:nvSpPr>
              <p:spPr>
                <a:xfrm>
                  <a:off x="3965055" y="2414878"/>
                  <a:ext cx="31143" cy="12126"/>
                </a:xfrm>
                <a:custGeom>
                  <a:avLst/>
                  <a:gdLst/>
                  <a:ahLst/>
                  <a:cxnLst/>
                  <a:rect l="l" t="t" r="r" b="b"/>
                  <a:pathLst>
                    <a:path w="31143" h="12126" extrusionOk="0">
                      <a:moveTo>
                        <a:pt x="31144" y="11942"/>
                      </a:moveTo>
                      <a:cubicBezTo>
                        <a:pt x="31144" y="11942"/>
                        <a:pt x="29000" y="10824"/>
                        <a:pt x="26007" y="9351"/>
                      </a:cubicBezTo>
                      <a:cubicBezTo>
                        <a:pt x="27286" y="9920"/>
                        <a:pt x="23449" y="8125"/>
                        <a:pt x="22203" y="7482"/>
                      </a:cubicBezTo>
                      <a:cubicBezTo>
                        <a:pt x="19209" y="5942"/>
                        <a:pt x="16316" y="4328"/>
                        <a:pt x="13443" y="2580"/>
                      </a:cubicBezTo>
                      <a:cubicBezTo>
                        <a:pt x="12318" y="1896"/>
                        <a:pt x="11259" y="1213"/>
                        <a:pt x="9987" y="825"/>
                      </a:cubicBezTo>
                      <a:cubicBezTo>
                        <a:pt x="9525" y="691"/>
                        <a:pt x="8206" y="282"/>
                        <a:pt x="8621" y="517"/>
                      </a:cubicBezTo>
                      <a:cubicBezTo>
                        <a:pt x="12063" y="2479"/>
                        <a:pt x="8540" y="517"/>
                        <a:pt x="7007" y="162"/>
                      </a:cubicBezTo>
                      <a:cubicBezTo>
                        <a:pt x="3946" y="-588"/>
                        <a:pt x="919" y="1341"/>
                        <a:pt x="162" y="4401"/>
                      </a:cubicBezTo>
                      <a:cubicBezTo>
                        <a:pt x="-588" y="7469"/>
                        <a:pt x="1341" y="10496"/>
                        <a:pt x="4402" y="11246"/>
                      </a:cubicBezTo>
                      <a:cubicBezTo>
                        <a:pt x="17803" y="11601"/>
                        <a:pt x="20287" y="11668"/>
                        <a:pt x="17742" y="11641"/>
                      </a:cubicBezTo>
                      <a:cubicBezTo>
                        <a:pt x="13784" y="11601"/>
                        <a:pt x="9813" y="11480"/>
                        <a:pt x="5861" y="11621"/>
                      </a:cubicBezTo>
                      <a:cubicBezTo>
                        <a:pt x="5379" y="11641"/>
                        <a:pt x="6839" y="11909"/>
                        <a:pt x="7315" y="12003"/>
                      </a:cubicBezTo>
                      <a:cubicBezTo>
                        <a:pt x="8621" y="12251"/>
                        <a:pt x="9793" y="12063"/>
                        <a:pt x="11105" y="11976"/>
                      </a:cubicBezTo>
                      <a:cubicBezTo>
                        <a:pt x="14461" y="11762"/>
                        <a:pt x="17776" y="11735"/>
                        <a:pt x="21138" y="11755"/>
                      </a:cubicBezTo>
                      <a:cubicBezTo>
                        <a:pt x="22538" y="11762"/>
                        <a:pt x="26764" y="12003"/>
                        <a:pt x="25371" y="11916"/>
                      </a:cubicBezTo>
                      <a:cubicBezTo>
                        <a:pt x="22826" y="11755"/>
                        <a:pt x="31144" y="11942"/>
                        <a:pt x="31144" y="1194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61" name="Google Shape;4061;p45"/>
                <p:cNvSpPr/>
                <p:nvPr/>
              </p:nvSpPr>
              <p:spPr>
                <a:xfrm>
                  <a:off x="3948837" y="2375228"/>
                  <a:ext cx="32727" cy="14351"/>
                </a:xfrm>
                <a:custGeom>
                  <a:avLst/>
                  <a:gdLst/>
                  <a:ahLst/>
                  <a:cxnLst/>
                  <a:rect l="l" t="t" r="r" b="b"/>
                  <a:pathLst>
                    <a:path w="32727" h="14351" extrusionOk="0">
                      <a:moveTo>
                        <a:pt x="32728" y="14095"/>
                      </a:moveTo>
                      <a:cubicBezTo>
                        <a:pt x="32728" y="14095"/>
                        <a:pt x="29714" y="12373"/>
                        <a:pt x="26205" y="10451"/>
                      </a:cubicBezTo>
                      <a:cubicBezTo>
                        <a:pt x="26252" y="10371"/>
                        <a:pt x="26426" y="10605"/>
                        <a:pt x="26459" y="10498"/>
                      </a:cubicBezTo>
                      <a:cubicBezTo>
                        <a:pt x="27163" y="8194"/>
                        <a:pt x="22193" y="8228"/>
                        <a:pt x="20117" y="6995"/>
                      </a:cubicBezTo>
                      <a:cubicBezTo>
                        <a:pt x="18027" y="5757"/>
                        <a:pt x="14612" y="827"/>
                        <a:pt x="13902" y="3151"/>
                      </a:cubicBezTo>
                      <a:cubicBezTo>
                        <a:pt x="13179" y="5489"/>
                        <a:pt x="13909" y="3078"/>
                        <a:pt x="7399" y="245"/>
                      </a:cubicBezTo>
                      <a:cubicBezTo>
                        <a:pt x="4378" y="-680"/>
                        <a:pt x="1184" y="1102"/>
                        <a:pt x="253" y="4116"/>
                      </a:cubicBezTo>
                      <a:cubicBezTo>
                        <a:pt x="-671" y="7130"/>
                        <a:pt x="1016" y="10257"/>
                        <a:pt x="4030" y="11188"/>
                      </a:cubicBezTo>
                      <a:cubicBezTo>
                        <a:pt x="12670" y="12039"/>
                        <a:pt x="11116" y="11918"/>
                        <a:pt x="12650" y="12065"/>
                      </a:cubicBezTo>
                      <a:cubicBezTo>
                        <a:pt x="12033" y="12146"/>
                        <a:pt x="11183" y="11898"/>
                        <a:pt x="10982" y="12541"/>
                      </a:cubicBezTo>
                      <a:cubicBezTo>
                        <a:pt x="10265" y="14865"/>
                        <a:pt x="15858" y="12708"/>
                        <a:pt x="18282" y="12856"/>
                      </a:cubicBezTo>
                      <a:cubicBezTo>
                        <a:pt x="20693" y="13003"/>
                        <a:pt x="24832" y="15736"/>
                        <a:pt x="25542" y="13432"/>
                      </a:cubicBezTo>
                      <a:cubicBezTo>
                        <a:pt x="26245" y="11141"/>
                        <a:pt x="32728" y="14095"/>
                        <a:pt x="32728" y="14095"/>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62" name="Google Shape;4062;p45"/>
                <p:cNvSpPr/>
                <p:nvPr/>
              </p:nvSpPr>
              <p:spPr>
                <a:xfrm>
                  <a:off x="3983293" y="2350575"/>
                  <a:ext cx="24317" cy="18749"/>
                </a:xfrm>
                <a:custGeom>
                  <a:avLst/>
                  <a:gdLst/>
                  <a:ahLst/>
                  <a:cxnLst/>
                  <a:rect l="l" t="t" r="r" b="b"/>
                  <a:pathLst>
                    <a:path w="24317" h="18749" extrusionOk="0">
                      <a:moveTo>
                        <a:pt x="10099" y="1732"/>
                      </a:moveTo>
                      <a:cubicBezTo>
                        <a:pt x="12169" y="4511"/>
                        <a:pt x="10146" y="1819"/>
                        <a:pt x="9014" y="1056"/>
                      </a:cubicBezTo>
                      <a:cubicBezTo>
                        <a:pt x="6436" y="-759"/>
                        <a:pt x="2846" y="-183"/>
                        <a:pt x="1031" y="2395"/>
                      </a:cubicBezTo>
                      <a:cubicBezTo>
                        <a:pt x="-784" y="4973"/>
                        <a:pt x="-134" y="8469"/>
                        <a:pt x="2444" y="10284"/>
                      </a:cubicBezTo>
                      <a:cubicBezTo>
                        <a:pt x="13381" y="14504"/>
                        <a:pt x="15517" y="15314"/>
                        <a:pt x="13428" y="14557"/>
                      </a:cubicBezTo>
                      <a:cubicBezTo>
                        <a:pt x="10166" y="13365"/>
                        <a:pt x="6864" y="12146"/>
                        <a:pt x="3549" y="11128"/>
                      </a:cubicBezTo>
                      <a:cubicBezTo>
                        <a:pt x="3147" y="11001"/>
                        <a:pt x="4206" y="11677"/>
                        <a:pt x="4560" y="11892"/>
                      </a:cubicBezTo>
                      <a:cubicBezTo>
                        <a:pt x="4895" y="12099"/>
                        <a:pt x="5270" y="12260"/>
                        <a:pt x="5625" y="12407"/>
                      </a:cubicBezTo>
                      <a:cubicBezTo>
                        <a:pt x="5853" y="12501"/>
                        <a:pt x="7407" y="12876"/>
                        <a:pt x="7681" y="12950"/>
                      </a:cubicBezTo>
                      <a:cubicBezTo>
                        <a:pt x="10528" y="13727"/>
                        <a:pt x="13367" y="14752"/>
                        <a:pt x="16147" y="15749"/>
                      </a:cubicBezTo>
                      <a:cubicBezTo>
                        <a:pt x="17299" y="16165"/>
                        <a:pt x="20661" y="17504"/>
                        <a:pt x="19536" y="17015"/>
                      </a:cubicBezTo>
                      <a:cubicBezTo>
                        <a:pt x="17499" y="16131"/>
                        <a:pt x="24311" y="18750"/>
                        <a:pt x="24317" y="18750"/>
                      </a:cubicBezTo>
                      <a:cubicBezTo>
                        <a:pt x="24317" y="18750"/>
                        <a:pt x="22904" y="17162"/>
                        <a:pt x="20982" y="14919"/>
                      </a:cubicBezTo>
                      <a:cubicBezTo>
                        <a:pt x="20902" y="14832"/>
                        <a:pt x="20862" y="14705"/>
                        <a:pt x="20775" y="14617"/>
                      </a:cubicBezTo>
                      <a:cubicBezTo>
                        <a:pt x="20995" y="14818"/>
                        <a:pt x="19388" y="12870"/>
                        <a:pt x="18685" y="12019"/>
                      </a:cubicBezTo>
                      <a:cubicBezTo>
                        <a:pt x="16816" y="9735"/>
                        <a:pt x="14954" y="7431"/>
                        <a:pt x="13267" y="5007"/>
                      </a:cubicBezTo>
                      <a:cubicBezTo>
                        <a:pt x="12604" y="4049"/>
                        <a:pt x="12028" y="3232"/>
                        <a:pt x="11110" y="2495"/>
                      </a:cubicBezTo>
                      <a:cubicBezTo>
                        <a:pt x="10782" y="2234"/>
                        <a:pt x="9844" y="1397"/>
                        <a:pt x="10099" y="173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63" name="Google Shape;4063;p45"/>
                <p:cNvSpPr/>
                <p:nvPr/>
              </p:nvSpPr>
              <p:spPr>
                <a:xfrm>
                  <a:off x="4088436" y="2393743"/>
                  <a:ext cx="30503" cy="31155"/>
                </a:xfrm>
                <a:custGeom>
                  <a:avLst/>
                  <a:gdLst/>
                  <a:ahLst/>
                  <a:cxnLst/>
                  <a:rect l="l" t="t" r="r" b="b"/>
                  <a:pathLst>
                    <a:path w="30503" h="31155" extrusionOk="0">
                      <a:moveTo>
                        <a:pt x="9876" y="1728"/>
                      </a:moveTo>
                      <a:cubicBezTo>
                        <a:pt x="7679" y="-529"/>
                        <a:pt x="3956" y="-583"/>
                        <a:pt x="1699" y="1614"/>
                      </a:cubicBezTo>
                      <a:cubicBezTo>
                        <a:pt x="-565" y="3817"/>
                        <a:pt x="-552" y="7447"/>
                        <a:pt x="1652" y="9711"/>
                      </a:cubicBezTo>
                      <a:cubicBezTo>
                        <a:pt x="16084" y="20420"/>
                        <a:pt x="19734" y="22938"/>
                        <a:pt x="16064" y="20353"/>
                      </a:cubicBezTo>
                      <a:cubicBezTo>
                        <a:pt x="12354" y="17734"/>
                        <a:pt x="8550" y="15363"/>
                        <a:pt x="4732" y="12912"/>
                      </a:cubicBezTo>
                      <a:cubicBezTo>
                        <a:pt x="3467" y="12102"/>
                        <a:pt x="7157" y="14693"/>
                        <a:pt x="8396" y="15544"/>
                      </a:cubicBezTo>
                      <a:cubicBezTo>
                        <a:pt x="9642" y="16401"/>
                        <a:pt x="10941" y="17145"/>
                        <a:pt x="12193" y="17995"/>
                      </a:cubicBezTo>
                      <a:cubicBezTo>
                        <a:pt x="15930" y="20520"/>
                        <a:pt x="19600" y="23146"/>
                        <a:pt x="23250" y="25798"/>
                      </a:cubicBezTo>
                      <a:cubicBezTo>
                        <a:pt x="24463" y="26682"/>
                        <a:pt x="28106" y="29334"/>
                        <a:pt x="26907" y="28430"/>
                      </a:cubicBezTo>
                      <a:cubicBezTo>
                        <a:pt x="23324" y="25724"/>
                        <a:pt x="30503" y="31155"/>
                        <a:pt x="30503" y="31155"/>
                      </a:cubicBezTo>
                      <a:cubicBezTo>
                        <a:pt x="30503" y="31155"/>
                        <a:pt x="29097" y="29140"/>
                        <a:pt x="27932" y="27465"/>
                      </a:cubicBezTo>
                      <a:cubicBezTo>
                        <a:pt x="27061" y="26246"/>
                        <a:pt x="26237" y="24987"/>
                        <a:pt x="25360" y="23775"/>
                      </a:cubicBezTo>
                      <a:cubicBezTo>
                        <a:pt x="24509" y="22536"/>
                        <a:pt x="23706" y="21237"/>
                        <a:pt x="22862" y="19991"/>
                      </a:cubicBezTo>
                      <a:cubicBezTo>
                        <a:pt x="20317" y="16247"/>
                        <a:pt x="17993" y="12423"/>
                        <a:pt x="15528" y="8626"/>
                      </a:cubicBezTo>
                      <a:cubicBezTo>
                        <a:pt x="14711" y="7367"/>
                        <a:pt x="12180" y="3650"/>
                        <a:pt x="12957" y="4936"/>
                      </a:cubicBezTo>
                      <a:cubicBezTo>
                        <a:pt x="15307" y="8820"/>
                        <a:pt x="12970" y="4909"/>
                        <a:pt x="9876" y="1728"/>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64" name="Google Shape;4064;p45"/>
                <p:cNvSpPr/>
                <p:nvPr/>
              </p:nvSpPr>
              <p:spPr>
                <a:xfrm>
                  <a:off x="4121335" y="2395926"/>
                  <a:ext cx="23676" cy="29018"/>
                </a:xfrm>
                <a:custGeom>
                  <a:avLst/>
                  <a:gdLst/>
                  <a:ahLst/>
                  <a:cxnLst/>
                  <a:rect l="l" t="t" r="r" b="b"/>
                  <a:pathLst>
                    <a:path w="23676" h="29018" extrusionOk="0">
                      <a:moveTo>
                        <a:pt x="10343" y="2223"/>
                      </a:moveTo>
                      <a:cubicBezTo>
                        <a:pt x="8427" y="-282"/>
                        <a:pt x="4784" y="-730"/>
                        <a:pt x="2279" y="1185"/>
                      </a:cubicBezTo>
                      <a:cubicBezTo>
                        <a:pt x="-219" y="3107"/>
                        <a:pt x="-768" y="6677"/>
                        <a:pt x="1154" y="9182"/>
                      </a:cubicBezTo>
                      <a:cubicBezTo>
                        <a:pt x="7711" y="14988"/>
                        <a:pt x="6438" y="13903"/>
                        <a:pt x="7731" y="15042"/>
                      </a:cubicBezTo>
                      <a:cubicBezTo>
                        <a:pt x="7275" y="14881"/>
                        <a:pt x="6800" y="14225"/>
                        <a:pt x="6351" y="14566"/>
                      </a:cubicBezTo>
                      <a:cubicBezTo>
                        <a:pt x="4342" y="16107"/>
                        <a:pt x="10316" y="17593"/>
                        <a:pt x="12265" y="19201"/>
                      </a:cubicBezTo>
                      <a:cubicBezTo>
                        <a:pt x="14200" y="20795"/>
                        <a:pt x="15982" y="25637"/>
                        <a:pt x="17971" y="24110"/>
                      </a:cubicBezTo>
                      <a:cubicBezTo>
                        <a:pt x="19946" y="22596"/>
                        <a:pt x="23677" y="29019"/>
                        <a:pt x="23677" y="29019"/>
                      </a:cubicBezTo>
                      <a:cubicBezTo>
                        <a:pt x="23677" y="29019"/>
                        <a:pt x="22170" y="25952"/>
                        <a:pt x="20362" y="22295"/>
                      </a:cubicBezTo>
                      <a:cubicBezTo>
                        <a:pt x="20322" y="22328"/>
                        <a:pt x="20308" y="22201"/>
                        <a:pt x="20268" y="22228"/>
                      </a:cubicBezTo>
                      <a:cubicBezTo>
                        <a:pt x="22076" y="20688"/>
                        <a:pt x="18138" y="17734"/>
                        <a:pt x="17114" y="15484"/>
                      </a:cubicBezTo>
                      <a:cubicBezTo>
                        <a:pt x="16075" y="13180"/>
                        <a:pt x="16109" y="7019"/>
                        <a:pt x="14100" y="8552"/>
                      </a:cubicBezTo>
                      <a:cubicBezTo>
                        <a:pt x="12084" y="10106"/>
                        <a:pt x="14187" y="8546"/>
                        <a:pt x="10343" y="222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65" name="Google Shape;4065;p45"/>
                <p:cNvSpPr/>
                <p:nvPr/>
              </p:nvSpPr>
              <p:spPr>
                <a:xfrm>
                  <a:off x="4060059" y="2215552"/>
                  <a:ext cx="27416" cy="29538"/>
                </a:xfrm>
                <a:custGeom>
                  <a:avLst/>
                  <a:gdLst/>
                  <a:ahLst/>
                  <a:cxnLst/>
                  <a:rect l="l" t="t" r="r" b="b"/>
                  <a:pathLst>
                    <a:path w="27416" h="29538" extrusionOk="0">
                      <a:moveTo>
                        <a:pt x="9924" y="1912"/>
                      </a:moveTo>
                      <a:cubicBezTo>
                        <a:pt x="7801" y="-419"/>
                        <a:pt x="4191" y="-673"/>
                        <a:pt x="1860" y="1450"/>
                      </a:cubicBezTo>
                      <a:cubicBezTo>
                        <a:pt x="-471" y="3573"/>
                        <a:pt x="-631" y="7256"/>
                        <a:pt x="1492" y="9587"/>
                      </a:cubicBezTo>
                      <a:cubicBezTo>
                        <a:pt x="14444" y="19573"/>
                        <a:pt x="16896" y="21394"/>
                        <a:pt x="14411" y="19526"/>
                      </a:cubicBezTo>
                      <a:cubicBezTo>
                        <a:pt x="10553" y="16633"/>
                        <a:pt x="6722" y="13719"/>
                        <a:pt x="2758" y="10980"/>
                      </a:cubicBezTo>
                      <a:cubicBezTo>
                        <a:pt x="2269" y="10645"/>
                        <a:pt x="3514" y="11884"/>
                        <a:pt x="3930" y="12306"/>
                      </a:cubicBezTo>
                      <a:cubicBezTo>
                        <a:pt x="5055" y="13438"/>
                        <a:pt x="6374" y="14295"/>
                        <a:pt x="7707" y="15166"/>
                      </a:cubicBezTo>
                      <a:cubicBezTo>
                        <a:pt x="11123" y="17416"/>
                        <a:pt x="14464" y="19760"/>
                        <a:pt x="17746" y="22205"/>
                      </a:cubicBezTo>
                      <a:cubicBezTo>
                        <a:pt x="19119" y="23223"/>
                        <a:pt x="23117" y="26357"/>
                        <a:pt x="21798" y="25279"/>
                      </a:cubicBezTo>
                      <a:cubicBezTo>
                        <a:pt x="19400" y="23310"/>
                        <a:pt x="27417" y="29538"/>
                        <a:pt x="27417" y="29538"/>
                      </a:cubicBezTo>
                      <a:cubicBezTo>
                        <a:pt x="27417" y="29538"/>
                        <a:pt x="25877" y="26986"/>
                        <a:pt x="23700" y="23531"/>
                      </a:cubicBezTo>
                      <a:cubicBezTo>
                        <a:pt x="24658" y="24944"/>
                        <a:pt x="21932" y="20651"/>
                        <a:pt x="21048" y="19191"/>
                      </a:cubicBezTo>
                      <a:cubicBezTo>
                        <a:pt x="18918" y="15702"/>
                        <a:pt x="16802" y="12186"/>
                        <a:pt x="14886" y="8576"/>
                      </a:cubicBezTo>
                      <a:cubicBezTo>
                        <a:pt x="14136" y="7169"/>
                        <a:pt x="13386" y="5857"/>
                        <a:pt x="12362" y="4631"/>
                      </a:cubicBezTo>
                      <a:cubicBezTo>
                        <a:pt x="11980" y="4176"/>
                        <a:pt x="10901" y="2789"/>
                        <a:pt x="11189" y="3305"/>
                      </a:cubicBezTo>
                      <a:cubicBezTo>
                        <a:pt x="13547" y="7504"/>
                        <a:pt x="11250" y="3325"/>
                        <a:pt x="9924" y="191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66" name="Google Shape;4066;p45"/>
                <p:cNvSpPr/>
                <p:nvPr/>
              </p:nvSpPr>
              <p:spPr>
                <a:xfrm>
                  <a:off x="4096808" y="2239928"/>
                  <a:ext cx="25406" cy="31073"/>
                </a:xfrm>
                <a:custGeom>
                  <a:avLst/>
                  <a:gdLst/>
                  <a:ahLst/>
                  <a:cxnLst/>
                  <a:rect l="l" t="t" r="r" b="b"/>
                  <a:pathLst>
                    <a:path w="25406" h="31073" extrusionOk="0">
                      <a:moveTo>
                        <a:pt x="7565" y="280"/>
                      </a:moveTo>
                      <a:cubicBezTo>
                        <a:pt x="6185" y="-196"/>
                        <a:pt x="4665" y="-55"/>
                        <a:pt x="3245" y="628"/>
                      </a:cubicBezTo>
                      <a:cubicBezTo>
                        <a:pt x="406" y="2001"/>
                        <a:pt x="-807" y="5336"/>
                        <a:pt x="566" y="8176"/>
                      </a:cubicBezTo>
                      <a:cubicBezTo>
                        <a:pt x="13117" y="19715"/>
                        <a:pt x="17390" y="23445"/>
                        <a:pt x="13124" y="19728"/>
                      </a:cubicBezTo>
                      <a:cubicBezTo>
                        <a:pt x="9367" y="16454"/>
                        <a:pt x="5656" y="13145"/>
                        <a:pt x="1598" y="10258"/>
                      </a:cubicBezTo>
                      <a:cubicBezTo>
                        <a:pt x="961" y="9810"/>
                        <a:pt x="2187" y="11698"/>
                        <a:pt x="2622" y="12348"/>
                      </a:cubicBezTo>
                      <a:cubicBezTo>
                        <a:pt x="3051" y="12984"/>
                        <a:pt x="3680" y="13534"/>
                        <a:pt x="4190" y="14109"/>
                      </a:cubicBezTo>
                      <a:cubicBezTo>
                        <a:pt x="4906" y="14927"/>
                        <a:pt x="6480" y="16554"/>
                        <a:pt x="7270" y="17318"/>
                      </a:cubicBezTo>
                      <a:cubicBezTo>
                        <a:pt x="11094" y="21014"/>
                        <a:pt x="15193" y="24463"/>
                        <a:pt x="19560" y="27511"/>
                      </a:cubicBezTo>
                      <a:cubicBezTo>
                        <a:pt x="21006" y="28522"/>
                        <a:pt x="22453" y="29386"/>
                        <a:pt x="23980" y="30283"/>
                      </a:cubicBezTo>
                      <a:cubicBezTo>
                        <a:pt x="24342" y="30498"/>
                        <a:pt x="24703" y="30759"/>
                        <a:pt x="25065" y="30960"/>
                      </a:cubicBezTo>
                      <a:cubicBezTo>
                        <a:pt x="25179" y="31020"/>
                        <a:pt x="25273" y="31000"/>
                        <a:pt x="25406" y="31074"/>
                      </a:cubicBezTo>
                      <a:cubicBezTo>
                        <a:pt x="25219" y="30899"/>
                        <a:pt x="25433" y="30973"/>
                        <a:pt x="25293" y="30846"/>
                      </a:cubicBezTo>
                      <a:cubicBezTo>
                        <a:pt x="25145" y="30672"/>
                        <a:pt x="24958" y="30504"/>
                        <a:pt x="24810" y="30337"/>
                      </a:cubicBezTo>
                      <a:cubicBezTo>
                        <a:pt x="24482" y="29935"/>
                        <a:pt x="24234" y="29627"/>
                        <a:pt x="23920" y="29218"/>
                      </a:cubicBezTo>
                      <a:cubicBezTo>
                        <a:pt x="23016" y="28066"/>
                        <a:pt x="22192" y="26895"/>
                        <a:pt x="21368" y="25689"/>
                      </a:cubicBezTo>
                      <a:cubicBezTo>
                        <a:pt x="18582" y="21610"/>
                        <a:pt x="16091" y="17123"/>
                        <a:pt x="14436" y="12455"/>
                      </a:cubicBezTo>
                      <a:cubicBezTo>
                        <a:pt x="13780" y="10607"/>
                        <a:pt x="13445" y="8738"/>
                        <a:pt x="12688" y="6923"/>
                      </a:cubicBezTo>
                      <a:cubicBezTo>
                        <a:pt x="12434" y="6314"/>
                        <a:pt x="11463" y="4492"/>
                        <a:pt x="11771" y="5068"/>
                      </a:cubicBezTo>
                      <a:cubicBezTo>
                        <a:pt x="13947" y="9107"/>
                        <a:pt x="11798" y="5095"/>
                        <a:pt x="10860" y="3213"/>
                      </a:cubicBezTo>
                      <a:cubicBezTo>
                        <a:pt x="10170" y="1793"/>
                        <a:pt x="8945" y="762"/>
                        <a:pt x="7565" y="28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67" name="Google Shape;4067;p45"/>
                <p:cNvSpPr/>
                <p:nvPr/>
              </p:nvSpPr>
              <p:spPr>
                <a:xfrm>
                  <a:off x="4172359" y="2252237"/>
                  <a:ext cx="12182" cy="34457"/>
                </a:xfrm>
                <a:custGeom>
                  <a:avLst/>
                  <a:gdLst/>
                  <a:ahLst/>
                  <a:cxnLst/>
                  <a:rect l="l" t="t" r="r" b="b"/>
                  <a:pathLst>
                    <a:path w="12182" h="34457" extrusionOk="0">
                      <a:moveTo>
                        <a:pt x="9501" y="1339"/>
                      </a:moveTo>
                      <a:cubicBezTo>
                        <a:pt x="8389" y="388"/>
                        <a:pt x="6849" y="-108"/>
                        <a:pt x="5275" y="20"/>
                      </a:cubicBezTo>
                      <a:cubicBezTo>
                        <a:pt x="2134" y="267"/>
                        <a:pt x="-230" y="3040"/>
                        <a:pt x="18" y="6188"/>
                      </a:cubicBezTo>
                      <a:cubicBezTo>
                        <a:pt x="2415" y="14687"/>
                        <a:pt x="1987" y="13160"/>
                        <a:pt x="2422" y="14680"/>
                      </a:cubicBezTo>
                      <a:cubicBezTo>
                        <a:pt x="2121" y="14184"/>
                        <a:pt x="2060" y="13287"/>
                        <a:pt x="1411" y="13334"/>
                      </a:cubicBezTo>
                      <a:cubicBezTo>
                        <a:pt x="-1060" y="13535"/>
                        <a:pt x="3018" y="17995"/>
                        <a:pt x="3782" y="20352"/>
                      </a:cubicBezTo>
                      <a:cubicBezTo>
                        <a:pt x="4532" y="22697"/>
                        <a:pt x="3534" y="27586"/>
                        <a:pt x="5985" y="27391"/>
                      </a:cubicBezTo>
                      <a:cubicBezTo>
                        <a:pt x="8423" y="27197"/>
                        <a:pt x="8028" y="34457"/>
                        <a:pt x="8028" y="34457"/>
                      </a:cubicBezTo>
                      <a:cubicBezTo>
                        <a:pt x="8028" y="34457"/>
                        <a:pt x="8450" y="31115"/>
                        <a:pt x="8919" y="27157"/>
                      </a:cubicBezTo>
                      <a:cubicBezTo>
                        <a:pt x="11376" y="26963"/>
                        <a:pt x="9602" y="22261"/>
                        <a:pt x="9977" y="19830"/>
                      </a:cubicBezTo>
                      <a:cubicBezTo>
                        <a:pt x="10358" y="17379"/>
                        <a:pt x="13761" y="12363"/>
                        <a:pt x="11289" y="12557"/>
                      </a:cubicBezTo>
                      <a:cubicBezTo>
                        <a:pt x="8798" y="12758"/>
                        <a:pt x="11222" y="12530"/>
                        <a:pt x="11443" y="5277"/>
                      </a:cubicBezTo>
                      <a:cubicBezTo>
                        <a:pt x="11316" y="3703"/>
                        <a:pt x="10613" y="2283"/>
                        <a:pt x="9501" y="133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68" name="Google Shape;4068;p45"/>
                <p:cNvSpPr/>
                <p:nvPr/>
              </p:nvSpPr>
              <p:spPr>
                <a:xfrm>
                  <a:off x="4249670" y="2388402"/>
                  <a:ext cx="34214" cy="34541"/>
                </a:xfrm>
                <a:custGeom>
                  <a:avLst/>
                  <a:gdLst/>
                  <a:ahLst/>
                  <a:cxnLst/>
                  <a:rect l="l" t="t" r="r" b="b"/>
                  <a:pathLst>
                    <a:path w="34214" h="34541" extrusionOk="0">
                      <a:moveTo>
                        <a:pt x="32515" y="1611"/>
                      </a:moveTo>
                      <a:cubicBezTo>
                        <a:pt x="30278" y="-606"/>
                        <a:pt x="26668" y="-505"/>
                        <a:pt x="24452" y="1731"/>
                      </a:cubicBezTo>
                      <a:cubicBezTo>
                        <a:pt x="22864" y="3292"/>
                        <a:pt x="21116" y="4819"/>
                        <a:pt x="19757" y="6587"/>
                      </a:cubicBezTo>
                      <a:cubicBezTo>
                        <a:pt x="17232" y="9862"/>
                        <a:pt x="15149" y="13565"/>
                        <a:pt x="12765" y="16948"/>
                      </a:cubicBezTo>
                      <a:cubicBezTo>
                        <a:pt x="8579" y="22888"/>
                        <a:pt x="4306" y="28688"/>
                        <a:pt x="0" y="34541"/>
                      </a:cubicBezTo>
                      <a:cubicBezTo>
                        <a:pt x="5813" y="30181"/>
                        <a:pt x="11533" y="25748"/>
                        <a:pt x="17433" y="21508"/>
                      </a:cubicBezTo>
                      <a:cubicBezTo>
                        <a:pt x="20795" y="19091"/>
                        <a:pt x="24438" y="17041"/>
                        <a:pt x="27687" y="14490"/>
                      </a:cubicBezTo>
                      <a:cubicBezTo>
                        <a:pt x="29441" y="13110"/>
                        <a:pt x="31022" y="11369"/>
                        <a:pt x="32569" y="9775"/>
                      </a:cubicBezTo>
                      <a:cubicBezTo>
                        <a:pt x="34786" y="7531"/>
                        <a:pt x="34759" y="3834"/>
                        <a:pt x="32515" y="161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69" name="Google Shape;4069;p45"/>
                <p:cNvSpPr/>
                <p:nvPr/>
              </p:nvSpPr>
              <p:spPr>
                <a:xfrm>
                  <a:off x="4279937" y="2180986"/>
                  <a:ext cx="12326" cy="28923"/>
                </a:xfrm>
                <a:custGeom>
                  <a:avLst/>
                  <a:gdLst/>
                  <a:ahLst/>
                  <a:cxnLst/>
                  <a:rect l="l" t="t" r="r" b="b"/>
                  <a:pathLst>
                    <a:path w="12326" h="28923" extrusionOk="0">
                      <a:moveTo>
                        <a:pt x="8738" y="413"/>
                      </a:moveTo>
                      <a:cubicBezTo>
                        <a:pt x="5818" y="-766"/>
                        <a:pt x="2436" y="667"/>
                        <a:pt x="1257" y="3587"/>
                      </a:cubicBezTo>
                      <a:cubicBezTo>
                        <a:pt x="1250" y="3842"/>
                        <a:pt x="1217" y="3594"/>
                        <a:pt x="1210" y="3842"/>
                      </a:cubicBezTo>
                      <a:cubicBezTo>
                        <a:pt x="1170" y="3882"/>
                        <a:pt x="1069" y="4143"/>
                        <a:pt x="1023" y="4284"/>
                      </a:cubicBezTo>
                      <a:cubicBezTo>
                        <a:pt x="915" y="4545"/>
                        <a:pt x="808" y="4793"/>
                        <a:pt x="714" y="5068"/>
                      </a:cubicBezTo>
                      <a:cubicBezTo>
                        <a:pt x="587" y="5429"/>
                        <a:pt x="400" y="5824"/>
                        <a:pt x="293" y="6193"/>
                      </a:cubicBezTo>
                      <a:cubicBezTo>
                        <a:pt x="-143" y="7720"/>
                        <a:pt x="18" y="9113"/>
                        <a:pt x="85" y="10680"/>
                      </a:cubicBezTo>
                      <a:cubicBezTo>
                        <a:pt x="252" y="14698"/>
                        <a:pt x="299" y="18656"/>
                        <a:pt x="413" y="22681"/>
                      </a:cubicBezTo>
                      <a:cubicBezTo>
                        <a:pt x="433" y="23324"/>
                        <a:pt x="493" y="23994"/>
                        <a:pt x="520" y="24644"/>
                      </a:cubicBezTo>
                      <a:cubicBezTo>
                        <a:pt x="540" y="25327"/>
                        <a:pt x="507" y="27383"/>
                        <a:pt x="554" y="26700"/>
                      </a:cubicBezTo>
                      <a:cubicBezTo>
                        <a:pt x="768" y="23210"/>
                        <a:pt x="607" y="28923"/>
                        <a:pt x="607" y="28923"/>
                      </a:cubicBezTo>
                      <a:cubicBezTo>
                        <a:pt x="607" y="28923"/>
                        <a:pt x="8148" y="14939"/>
                        <a:pt x="6260" y="18409"/>
                      </a:cubicBezTo>
                      <a:cubicBezTo>
                        <a:pt x="5021" y="20679"/>
                        <a:pt x="3742" y="22862"/>
                        <a:pt x="2483" y="25119"/>
                      </a:cubicBezTo>
                      <a:cubicBezTo>
                        <a:pt x="2945" y="24168"/>
                        <a:pt x="3668" y="22701"/>
                        <a:pt x="4164" y="21750"/>
                      </a:cubicBezTo>
                      <a:cubicBezTo>
                        <a:pt x="5845" y="18522"/>
                        <a:pt x="7613" y="15448"/>
                        <a:pt x="9736" y="12488"/>
                      </a:cubicBezTo>
                      <a:cubicBezTo>
                        <a:pt x="10600" y="11289"/>
                        <a:pt x="11156" y="10218"/>
                        <a:pt x="11631" y="8845"/>
                      </a:cubicBezTo>
                      <a:cubicBezTo>
                        <a:pt x="11698" y="8637"/>
                        <a:pt x="11725" y="8456"/>
                        <a:pt x="11792" y="8249"/>
                      </a:cubicBezTo>
                      <a:cubicBezTo>
                        <a:pt x="11832" y="8135"/>
                        <a:pt x="11966" y="7800"/>
                        <a:pt x="11912" y="7901"/>
                      </a:cubicBezTo>
                      <a:cubicBezTo>
                        <a:pt x="13091" y="4974"/>
                        <a:pt x="11665" y="1598"/>
                        <a:pt x="8738" y="41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70" name="Google Shape;4070;p45"/>
                <p:cNvSpPr/>
                <p:nvPr/>
              </p:nvSpPr>
              <p:spPr>
                <a:xfrm>
                  <a:off x="4299712" y="2227070"/>
                  <a:ext cx="21851" cy="51479"/>
                </a:xfrm>
                <a:custGeom>
                  <a:avLst/>
                  <a:gdLst/>
                  <a:ahLst/>
                  <a:cxnLst/>
                  <a:rect l="l" t="t" r="r" b="b"/>
                  <a:pathLst>
                    <a:path w="21851" h="51479" extrusionOk="0">
                      <a:moveTo>
                        <a:pt x="18049" y="326"/>
                      </a:moveTo>
                      <a:cubicBezTo>
                        <a:pt x="15076" y="-719"/>
                        <a:pt x="11821" y="828"/>
                        <a:pt x="10776" y="3802"/>
                      </a:cubicBezTo>
                      <a:cubicBezTo>
                        <a:pt x="8037" y="11598"/>
                        <a:pt x="6871" y="19507"/>
                        <a:pt x="5211" y="27584"/>
                      </a:cubicBezTo>
                      <a:cubicBezTo>
                        <a:pt x="3570" y="35580"/>
                        <a:pt x="1748" y="43503"/>
                        <a:pt x="0" y="51480"/>
                      </a:cubicBezTo>
                      <a:cubicBezTo>
                        <a:pt x="3630" y="44166"/>
                        <a:pt x="7200" y="36866"/>
                        <a:pt x="10937" y="29600"/>
                      </a:cubicBezTo>
                      <a:cubicBezTo>
                        <a:pt x="14707" y="22273"/>
                        <a:pt x="18772" y="15395"/>
                        <a:pt x="21525" y="7606"/>
                      </a:cubicBezTo>
                      <a:cubicBezTo>
                        <a:pt x="22570" y="4633"/>
                        <a:pt x="21023" y="1377"/>
                        <a:pt x="18049" y="32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71" name="Google Shape;4071;p45"/>
                <p:cNvSpPr/>
                <p:nvPr/>
              </p:nvSpPr>
              <p:spPr>
                <a:xfrm>
                  <a:off x="4256756" y="2256383"/>
                  <a:ext cx="20517" cy="35575"/>
                </a:xfrm>
                <a:custGeom>
                  <a:avLst/>
                  <a:gdLst/>
                  <a:ahLst/>
                  <a:cxnLst/>
                  <a:rect l="l" t="t" r="r" b="b"/>
                  <a:pathLst>
                    <a:path w="20517" h="35575" extrusionOk="0">
                      <a:moveTo>
                        <a:pt x="17386" y="602"/>
                      </a:moveTo>
                      <a:cubicBezTo>
                        <a:pt x="14560" y="-798"/>
                        <a:pt x="11050" y="321"/>
                        <a:pt x="9651" y="3147"/>
                      </a:cubicBezTo>
                      <a:cubicBezTo>
                        <a:pt x="4809" y="19375"/>
                        <a:pt x="3992" y="22489"/>
                        <a:pt x="4876" y="19395"/>
                      </a:cubicBezTo>
                      <a:cubicBezTo>
                        <a:pt x="6242" y="14600"/>
                        <a:pt x="7555" y="9771"/>
                        <a:pt x="8740" y="4922"/>
                      </a:cubicBezTo>
                      <a:cubicBezTo>
                        <a:pt x="8887" y="4326"/>
                        <a:pt x="8244" y="6114"/>
                        <a:pt x="7990" y="6677"/>
                      </a:cubicBezTo>
                      <a:cubicBezTo>
                        <a:pt x="7320" y="8190"/>
                        <a:pt x="7072" y="9623"/>
                        <a:pt x="6718" y="11224"/>
                      </a:cubicBezTo>
                      <a:cubicBezTo>
                        <a:pt x="5807" y="15356"/>
                        <a:pt x="4608" y="19475"/>
                        <a:pt x="3462" y="23547"/>
                      </a:cubicBezTo>
                      <a:cubicBezTo>
                        <a:pt x="2987" y="25255"/>
                        <a:pt x="1540" y="30285"/>
                        <a:pt x="2096" y="28604"/>
                      </a:cubicBezTo>
                      <a:cubicBezTo>
                        <a:pt x="3108" y="25550"/>
                        <a:pt x="0" y="35575"/>
                        <a:pt x="0" y="35575"/>
                      </a:cubicBezTo>
                      <a:cubicBezTo>
                        <a:pt x="0" y="35575"/>
                        <a:pt x="1808" y="33124"/>
                        <a:pt x="4306" y="29702"/>
                      </a:cubicBezTo>
                      <a:cubicBezTo>
                        <a:pt x="3309" y="31162"/>
                        <a:pt x="6456" y="26882"/>
                        <a:pt x="7521" y="25469"/>
                      </a:cubicBezTo>
                      <a:cubicBezTo>
                        <a:pt x="10066" y="22087"/>
                        <a:pt x="12584" y="18799"/>
                        <a:pt x="15317" y="15571"/>
                      </a:cubicBezTo>
                      <a:cubicBezTo>
                        <a:pt x="16382" y="14318"/>
                        <a:pt x="17460" y="13153"/>
                        <a:pt x="18250" y="11699"/>
                      </a:cubicBezTo>
                      <a:cubicBezTo>
                        <a:pt x="18545" y="11164"/>
                        <a:pt x="19482" y="9543"/>
                        <a:pt x="19094" y="10019"/>
                      </a:cubicBezTo>
                      <a:cubicBezTo>
                        <a:pt x="15960" y="13903"/>
                        <a:pt x="19047" y="9985"/>
                        <a:pt x="19911" y="8177"/>
                      </a:cubicBezTo>
                      <a:cubicBezTo>
                        <a:pt x="21311" y="5351"/>
                        <a:pt x="20212" y="2002"/>
                        <a:pt x="17386" y="60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072" name="Google Shape;4072;p45"/>
              <p:cNvSpPr/>
              <p:nvPr/>
            </p:nvSpPr>
            <p:spPr>
              <a:xfrm>
                <a:off x="4229273" y="2466848"/>
                <a:ext cx="132021" cy="59521"/>
              </a:xfrm>
              <a:custGeom>
                <a:avLst/>
                <a:gdLst/>
                <a:ahLst/>
                <a:cxnLst/>
                <a:rect l="l" t="t" r="r" b="b"/>
                <a:pathLst>
                  <a:path w="132021" h="59521" extrusionOk="0">
                    <a:moveTo>
                      <a:pt x="37" y="44432"/>
                    </a:moveTo>
                    <a:cubicBezTo>
                      <a:pt x="1423" y="35659"/>
                      <a:pt x="27014" y="51143"/>
                      <a:pt x="58411" y="42992"/>
                    </a:cubicBezTo>
                    <a:cubicBezTo>
                      <a:pt x="93772" y="33810"/>
                      <a:pt x="108265" y="9352"/>
                      <a:pt x="113884" y="217"/>
                    </a:cubicBezTo>
                    <a:cubicBezTo>
                      <a:pt x="114935" y="-1491"/>
                      <a:pt x="133339" y="7376"/>
                      <a:pt x="131946" y="9928"/>
                    </a:cubicBezTo>
                    <a:cubicBezTo>
                      <a:pt x="112799" y="44901"/>
                      <a:pt x="79748" y="55697"/>
                      <a:pt x="59228" y="58416"/>
                    </a:cubicBezTo>
                    <a:cubicBezTo>
                      <a:pt x="23478" y="63164"/>
                      <a:pt x="-1088" y="51504"/>
                      <a:pt x="37" y="44432"/>
                    </a:cubicBezTo>
                    <a:close/>
                  </a:path>
                </a:pathLst>
              </a:custGeom>
              <a:solidFill>
                <a:srgbClr val="000000">
                  <a:alpha val="1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73" name="Google Shape;4073;p45"/>
              <p:cNvSpPr/>
              <p:nvPr/>
            </p:nvSpPr>
            <p:spPr>
              <a:xfrm>
                <a:off x="4226093" y="2405275"/>
                <a:ext cx="126517" cy="111594"/>
              </a:xfrm>
              <a:custGeom>
                <a:avLst/>
                <a:gdLst/>
                <a:ahLst/>
                <a:cxnLst/>
                <a:rect l="l" t="t" r="r" b="b"/>
                <a:pathLst>
                  <a:path w="126517" h="111594" extrusionOk="0">
                    <a:moveTo>
                      <a:pt x="237" y="109354"/>
                    </a:moveTo>
                    <a:cubicBezTo>
                      <a:pt x="-3808" y="101451"/>
                      <a:pt x="44961" y="80950"/>
                      <a:pt x="70940" y="61535"/>
                    </a:cubicBezTo>
                    <a:cubicBezTo>
                      <a:pt x="100207" y="39662"/>
                      <a:pt x="104379" y="11547"/>
                      <a:pt x="106127" y="965"/>
                    </a:cubicBezTo>
                    <a:cubicBezTo>
                      <a:pt x="106456" y="-1017"/>
                      <a:pt x="126842" y="228"/>
                      <a:pt x="126514" y="3122"/>
                    </a:cubicBezTo>
                    <a:cubicBezTo>
                      <a:pt x="122020" y="42742"/>
                      <a:pt x="95499" y="65232"/>
                      <a:pt x="77537" y="75512"/>
                    </a:cubicBezTo>
                    <a:cubicBezTo>
                      <a:pt x="46234" y="93421"/>
                      <a:pt x="5374" y="119406"/>
                      <a:pt x="237" y="109354"/>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074" name="Google Shape;4074;p45"/>
          <p:cNvGrpSpPr/>
          <p:nvPr/>
        </p:nvGrpSpPr>
        <p:grpSpPr>
          <a:xfrm>
            <a:off x="3123516" y="5990295"/>
            <a:ext cx="996597" cy="844690"/>
            <a:chOff x="3186513" y="1665710"/>
            <a:chExt cx="1406233" cy="1192055"/>
          </a:xfrm>
        </p:grpSpPr>
        <p:grpSp>
          <p:nvGrpSpPr>
            <p:cNvPr id="4075" name="Google Shape;4075;p45"/>
            <p:cNvGrpSpPr/>
            <p:nvPr/>
          </p:nvGrpSpPr>
          <p:grpSpPr>
            <a:xfrm>
              <a:off x="3186513" y="2160063"/>
              <a:ext cx="971150" cy="479378"/>
              <a:chOff x="3186513" y="2160063"/>
              <a:chExt cx="971150" cy="479378"/>
            </a:xfrm>
          </p:grpSpPr>
          <p:grpSp>
            <p:nvGrpSpPr>
              <p:cNvPr id="4076" name="Google Shape;4076;p45"/>
              <p:cNvGrpSpPr/>
              <p:nvPr/>
            </p:nvGrpSpPr>
            <p:grpSpPr>
              <a:xfrm>
                <a:off x="3186513" y="2160063"/>
                <a:ext cx="848757" cy="479378"/>
                <a:chOff x="3186513" y="2160063"/>
                <a:chExt cx="848757" cy="479378"/>
              </a:xfrm>
            </p:grpSpPr>
            <p:sp>
              <p:nvSpPr>
                <p:cNvPr id="4077" name="Google Shape;4077;p45"/>
                <p:cNvSpPr/>
                <p:nvPr/>
              </p:nvSpPr>
              <p:spPr>
                <a:xfrm>
                  <a:off x="3186539" y="2160109"/>
                  <a:ext cx="848731" cy="479332"/>
                </a:xfrm>
                <a:custGeom>
                  <a:avLst/>
                  <a:gdLst/>
                  <a:ahLst/>
                  <a:cxnLst/>
                  <a:rect l="l" t="t" r="r" b="b"/>
                  <a:pathLst>
                    <a:path w="848731" h="479332" extrusionOk="0">
                      <a:moveTo>
                        <a:pt x="848731" y="348620"/>
                      </a:moveTo>
                      <a:cubicBezTo>
                        <a:pt x="848731" y="348620"/>
                        <a:pt x="803853" y="399043"/>
                        <a:pt x="723573" y="434988"/>
                      </a:cubicBezTo>
                      <a:cubicBezTo>
                        <a:pt x="636783" y="473852"/>
                        <a:pt x="508912" y="497239"/>
                        <a:pt x="359938" y="462078"/>
                      </a:cubicBezTo>
                      <a:cubicBezTo>
                        <a:pt x="145384" y="411440"/>
                        <a:pt x="0" y="92670"/>
                        <a:pt x="0" y="92670"/>
                      </a:cubicBezTo>
                      <a:cubicBezTo>
                        <a:pt x="0" y="92670"/>
                        <a:pt x="99039" y="47296"/>
                        <a:pt x="214480" y="20795"/>
                      </a:cubicBezTo>
                      <a:cubicBezTo>
                        <a:pt x="307431" y="-549"/>
                        <a:pt x="413911" y="-6161"/>
                        <a:pt x="465721" y="7220"/>
                      </a:cubicBezTo>
                      <a:cubicBezTo>
                        <a:pt x="538005" y="25872"/>
                        <a:pt x="644632" y="74829"/>
                        <a:pt x="714833" y="145666"/>
                      </a:cubicBezTo>
                      <a:cubicBezTo>
                        <a:pt x="803879" y="235516"/>
                        <a:pt x="848731" y="348620"/>
                        <a:pt x="848731" y="348620"/>
                      </a:cubicBezTo>
                      <a:close/>
                    </a:path>
                  </a:pathLst>
                </a:custGeom>
                <a:solidFill>
                  <a:srgbClr val="693C1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78" name="Google Shape;4078;p45"/>
                <p:cNvSpPr/>
                <p:nvPr/>
              </p:nvSpPr>
              <p:spPr>
                <a:xfrm>
                  <a:off x="3186513" y="2160063"/>
                  <a:ext cx="674480" cy="479256"/>
                </a:xfrm>
                <a:custGeom>
                  <a:avLst/>
                  <a:gdLst/>
                  <a:ahLst/>
                  <a:cxnLst/>
                  <a:rect l="l" t="t" r="r" b="b"/>
                  <a:pathLst>
                    <a:path w="674480" h="479256" extrusionOk="0">
                      <a:moveTo>
                        <a:pt x="465735" y="7205"/>
                      </a:moveTo>
                      <a:cubicBezTo>
                        <a:pt x="413918" y="-6170"/>
                        <a:pt x="307445" y="-524"/>
                        <a:pt x="214493" y="20820"/>
                      </a:cubicBezTo>
                      <a:cubicBezTo>
                        <a:pt x="99053" y="47321"/>
                        <a:pt x="0" y="92702"/>
                        <a:pt x="0" y="92702"/>
                      </a:cubicBezTo>
                      <a:cubicBezTo>
                        <a:pt x="0" y="92702"/>
                        <a:pt x="145384" y="411459"/>
                        <a:pt x="359945" y="462097"/>
                      </a:cubicBezTo>
                      <a:cubicBezTo>
                        <a:pt x="480984" y="490660"/>
                        <a:pt x="587645" y="480340"/>
                        <a:pt x="670108" y="454710"/>
                      </a:cubicBezTo>
                      <a:cubicBezTo>
                        <a:pt x="677804" y="392606"/>
                        <a:pt x="678158" y="310504"/>
                        <a:pt x="647485" y="232976"/>
                      </a:cubicBezTo>
                      <a:cubicBezTo>
                        <a:pt x="611615" y="142336"/>
                        <a:pt x="539458" y="64239"/>
                        <a:pt x="483429" y="12449"/>
                      </a:cubicBezTo>
                      <a:cubicBezTo>
                        <a:pt x="477462" y="10654"/>
                        <a:pt x="471320" y="8645"/>
                        <a:pt x="465735" y="7205"/>
                      </a:cubicBezTo>
                      <a:close/>
                    </a:path>
                  </a:pathLst>
                </a:custGeom>
                <a:solidFill>
                  <a:srgbClr val="8C68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79" name="Google Shape;4079;p45"/>
                <p:cNvSpPr/>
                <p:nvPr/>
              </p:nvSpPr>
              <p:spPr>
                <a:xfrm>
                  <a:off x="3186513" y="2177669"/>
                  <a:ext cx="511763" cy="461274"/>
                </a:xfrm>
                <a:custGeom>
                  <a:avLst/>
                  <a:gdLst/>
                  <a:ahLst/>
                  <a:cxnLst/>
                  <a:rect l="l" t="t" r="r" b="b"/>
                  <a:pathLst>
                    <a:path w="511763" h="461274" extrusionOk="0">
                      <a:moveTo>
                        <a:pt x="232348" y="0"/>
                      </a:moveTo>
                      <a:cubicBezTo>
                        <a:pt x="226435" y="1212"/>
                        <a:pt x="220320" y="1875"/>
                        <a:pt x="214493" y="3215"/>
                      </a:cubicBezTo>
                      <a:cubicBezTo>
                        <a:pt x="99053" y="29716"/>
                        <a:pt x="0" y="75097"/>
                        <a:pt x="0" y="75097"/>
                      </a:cubicBezTo>
                      <a:cubicBezTo>
                        <a:pt x="0" y="75097"/>
                        <a:pt x="145384" y="393853"/>
                        <a:pt x="359945" y="444491"/>
                      </a:cubicBezTo>
                      <a:cubicBezTo>
                        <a:pt x="409571" y="456204"/>
                        <a:pt x="456599" y="460966"/>
                        <a:pt x="500808" y="461274"/>
                      </a:cubicBezTo>
                      <a:cubicBezTo>
                        <a:pt x="512421" y="399237"/>
                        <a:pt x="521195" y="310291"/>
                        <a:pt x="492450" y="249775"/>
                      </a:cubicBezTo>
                      <a:cubicBezTo>
                        <a:pt x="436133" y="131220"/>
                        <a:pt x="316915" y="47048"/>
                        <a:pt x="232348" y="0"/>
                      </a:cubicBezTo>
                      <a:close/>
                    </a:path>
                  </a:pathLst>
                </a:custGeom>
                <a:solidFill>
                  <a:srgbClr val="9F81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80" name="Google Shape;4080;p45"/>
                <p:cNvSpPr/>
                <p:nvPr/>
              </p:nvSpPr>
              <p:spPr>
                <a:xfrm>
                  <a:off x="3242060" y="2272210"/>
                  <a:ext cx="400102" cy="284396"/>
                </a:xfrm>
                <a:custGeom>
                  <a:avLst/>
                  <a:gdLst/>
                  <a:ahLst/>
                  <a:cxnLst/>
                  <a:rect l="l" t="t" r="r" b="b"/>
                  <a:pathLst>
                    <a:path w="400102" h="284396" extrusionOk="0">
                      <a:moveTo>
                        <a:pt x="0" y="3775"/>
                      </a:moveTo>
                      <a:cubicBezTo>
                        <a:pt x="0" y="3775"/>
                        <a:pt x="92556" y="158609"/>
                        <a:pt x="185246" y="224027"/>
                      </a:cubicBezTo>
                      <a:cubicBezTo>
                        <a:pt x="277937" y="289453"/>
                        <a:pt x="329512" y="301716"/>
                        <a:pt x="370145" y="260735"/>
                      </a:cubicBezTo>
                      <a:cubicBezTo>
                        <a:pt x="425471" y="204927"/>
                        <a:pt x="403330" y="112016"/>
                        <a:pt x="310639" y="46590"/>
                      </a:cubicBezTo>
                      <a:cubicBezTo>
                        <a:pt x="217943" y="-18829"/>
                        <a:pt x="0" y="3775"/>
                        <a:pt x="0" y="3775"/>
                      </a:cubicBezTo>
                      <a:close/>
                    </a:path>
                  </a:pathLst>
                </a:custGeom>
                <a:solidFill>
                  <a:srgbClr val="A88C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81" name="Google Shape;4081;p45"/>
                <p:cNvSpPr/>
                <p:nvPr/>
              </p:nvSpPr>
              <p:spPr>
                <a:xfrm>
                  <a:off x="3230889" y="2334224"/>
                  <a:ext cx="291558" cy="266491"/>
                </a:xfrm>
                <a:custGeom>
                  <a:avLst/>
                  <a:gdLst/>
                  <a:ahLst/>
                  <a:cxnLst/>
                  <a:rect l="l" t="t" r="r" b="b"/>
                  <a:pathLst>
                    <a:path w="291558" h="266491" extrusionOk="0">
                      <a:moveTo>
                        <a:pt x="0" y="0"/>
                      </a:moveTo>
                      <a:cubicBezTo>
                        <a:pt x="36179" y="60905"/>
                        <a:pt x="92442" y="143047"/>
                        <a:pt x="165737" y="205968"/>
                      </a:cubicBezTo>
                      <a:cubicBezTo>
                        <a:pt x="229167" y="247792"/>
                        <a:pt x="291559" y="266491"/>
                        <a:pt x="291559" y="266491"/>
                      </a:cubicBezTo>
                      <a:cubicBezTo>
                        <a:pt x="291559" y="266491"/>
                        <a:pt x="198212" y="218498"/>
                        <a:pt x="129177" y="145927"/>
                      </a:cubicBezTo>
                      <a:cubicBezTo>
                        <a:pt x="60999" y="74246"/>
                        <a:pt x="2398" y="2920"/>
                        <a:pt x="0" y="0"/>
                      </a:cubicBezTo>
                      <a:close/>
                    </a:path>
                  </a:pathLst>
                </a:custGeom>
                <a:solidFill>
                  <a:srgbClr val="D4BC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082" name="Google Shape;4082;p45"/>
              <p:cNvGrpSpPr/>
              <p:nvPr/>
            </p:nvGrpSpPr>
            <p:grpSpPr>
              <a:xfrm>
                <a:off x="3242060" y="2230269"/>
                <a:ext cx="915603" cy="367057"/>
                <a:chOff x="3242060" y="2230269"/>
                <a:chExt cx="915603" cy="367057"/>
              </a:xfrm>
            </p:grpSpPr>
            <p:sp>
              <p:nvSpPr>
                <p:cNvPr id="4083" name="Google Shape;4083;p45"/>
                <p:cNvSpPr/>
                <p:nvPr/>
              </p:nvSpPr>
              <p:spPr>
                <a:xfrm>
                  <a:off x="3256613" y="2274625"/>
                  <a:ext cx="901050" cy="264461"/>
                </a:xfrm>
                <a:custGeom>
                  <a:avLst/>
                  <a:gdLst/>
                  <a:ahLst/>
                  <a:cxnLst/>
                  <a:rect l="l" t="t" r="r" b="b"/>
                  <a:pathLst>
                    <a:path w="901050" h="264461" extrusionOk="0">
                      <a:moveTo>
                        <a:pt x="0" y="0"/>
                      </a:moveTo>
                      <a:cubicBezTo>
                        <a:pt x="0" y="0"/>
                        <a:pt x="138118" y="76650"/>
                        <a:pt x="387437" y="151124"/>
                      </a:cubicBezTo>
                      <a:cubicBezTo>
                        <a:pt x="636749" y="225604"/>
                        <a:pt x="899503" y="264461"/>
                        <a:pt x="899503" y="264461"/>
                      </a:cubicBezTo>
                      <a:cubicBezTo>
                        <a:pt x="899503" y="264461"/>
                        <a:pt x="901968" y="256867"/>
                        <a:pt x="900675" y="250545"/>
                      </a:cubicBezTo>
                      <a:cubicBezTo>
                        <a:pt x="899389" y="244223"/>
                        <a:pt x="891185" y="235898"/>
                        <a:pt x="891185" y="235898"/>
                      </a:cubicBezTo>
                      <a:cubicBezTo>
                        <a:pt x="891185" y="235898"/>
                        <a:pt x="639408" y="203945"/>
                        <a:pt x="390531" y="136082"/>
                      </a:cubicBezTo>
                      <a:cubicBezTo>
                        <a:pt x="151639" y="70951"/>
                        <a:pt x="0" y="0"/>
                        <a:pt x="0"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84" name="Google Shape;4084;p45"/>
                <p:cNvSpPr/>
                <p:nvPr/>
              </p:nvSpPr>
              <p:spPr>
                <a:xfrm>
                  <a:off x="3706314" y="2475470"/>
                  <a:ext cx="153534" cy="121856"/>
                </a:xfrm>
                <a:custGeom>
                  <a:avLst/>
                  <a:gdLst/>
                  <a:ahLst/>
                  <a:cxnLst/>
                  <a:rect l="l" t="t" r="r" b="b"/>
                  <a:pathLst>
                    <a:path w="153534" h="121856" extrusionOk="0">
                      <a:moveTo>
                        <a:pt x="153535" y="2639"/>
                      </a:moveTo>
                      <a:cubicBezTo>
                        <a:pt x="153535" y="2639"/>
                        <a:pt x="142498" y="42280"/>
                        <a:pt x="104116" y="72083"/>
                      </a:cubicBezTo>
                      <a:cubicBezTo>
                        <a:pt x="65727" y="101886"/>
                        <a:pt x="0" y="121857"/>
                        <a:pt x="0" y="121857"/>
                      </a:cubicBezTo>
                      <a:cubicBezTo>
                        <a:pt x="0" y="121857"/>
                        <a:pt x="61829" y="94338"/>
                        <a:pt x="96354" y="63872"/>
                      </a:cubicBezTo>
                      <a:cubicBezTo>
                        <a:pt x="130878" y="33413"/>
                        <a:pt x="138084" y="0"/>
                        <a:pt x="138084" y="0"/>
                      </a:cubicBezTo>
                      <a:lnTo>
                        <a:pt x="153535" y="2639"/>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85" name="Google Shape;4085;p45"/>
                <p:cNvSpPr/>
                <p:nvPr/>
              </p:nvSpPr>
              <p:spPr>
                <a:xfrm>
                  <a:off x="3339739" y="2245432"/>
                  <a:ext cx="136731" cy="119070"/>
                </a:xfrm>
                <a:custGeom>
                  <a:avLst/>
                  <a:gdLst/>
                  <a:ahLst/>
                  <a:cxnLst/>
                  <a:rect l="l" t="t" r="r" b="b"/>
                  <a:pathLst>
                    <a:path w="136731" h="119070" extrusionOk="0">
                      <a:moveTo>
                        <a:pt x="112387" y="110860"/>
                      </a:moveTo>
                      <a:cubicBezTo>
                        <a:pt x="112387" y="110860"/>
                        <a:pt x="106634" y="90942"/>
                        <a:pt x="78539" y="63229"/>
                      </a:cubicBezTo>
                      <a:cubicBezTo>
                        <a:pt x="50444" y="35516"/>
                        <a:pt x="0" y="0"/>
                        <a:pt x="0" y="0"/>
                      </a:cubicBezTo>
                      <a:cubicBezTo>
                        <a:pt x="0" y="0"/>
                        <a:pt x="50075" y="25664"/>
                        <a:pt x="84258" y="55427"/>
                      </a:cubicBezTo>
                      <a:cubicBezTo>
                        <a:pt x="118441" y="85196"/>
                        <a:pt x="136731" y="119071"/>
                        <a:pt x="136731" y="119071"/>
                      </a:cubicBezTo>
                      <a:lnTo>
                        <a:pt x="112387" y="11086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86" name="Google Shape;4086;p45"/>
                <p:cNvSpPr/>
                <p:nvPr/>
              </p:nvSpPr>
              <p:spPr>
                <a:xfrm>
                  <a:off x="3325139" y="2364355"/>
                  <a:ext cx="146228" cy="27584"/>
                </a:xfrm>
                <a:custGeom>
                  <a:avLst/>
                  <a:gdLst/>
                  <a:ahLst/>
                  <a:cxnLst/>
                  <a:rect l="l" t="t" r="r" b="b"/>
                  <a:pathLst>
                    <a:path w="146228" h="27584" extrusionOk="0">
                      <a:moveTo>
                        <a:pt x="146228" y="7990"/>
                      </a:moveTo>
                      <a:cubicBezTo>
                        <a:pt x="146228" y="7990"/>
                        <a:pt x="110056" y="21385"/>
                        <a:pt x="73503" y="25731"/>
                      </a:cubicBezTo>
                      <a:cubicBezTo>
                        <a:pt x="36942" y="30084"/>
                        <a:pt x="0" y="25403"/>
                        <a:pt x="0" y="25403"/>
                      </a:cubicBezTo>
                      <a:cubicBezTo>
                        <a:pt x="0" y="25403"/>
                        <a:pt x="41362" y="22737"/>
                        <a:pt x="72431" y="16388"/>
                      </a:cubicBezTo>
                      <a:cubicBezTo>
                        <a:pt x="103493" y="10039"/>
                        <a:pt x="124261" y="0"/>
                        <a:pt x="124261" y="0"/>
                      </a:cubicBezTo>
                      <a:lnTo>
                        <a:pt x="146228" y="799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87" name="Google Shape;4087;p45"/>
                <p:cNvSpPr/>
                <p:nvPr/>
              </p:nvSpPr>
              <p:spPr>
                <a:xfrm>
                  <a:off x="3455180" y="2429962"/>
                  <a:ext cx="240706" cy="94813"/>
                </a:xfrm>
                <a:custGeom>
                  <a:avLst/>
                  <a:gdLst/>
                  <a:ahLst/>
                  <a:cxnLst/>
                  <a:rect l="l" t="t" r="r" b="b"/>
                  <a:pathLst>
                    <a:path w="240706" h="94813" extrusionOk="0">
                      <a:moveTo>
                        <a:pt x="240706" y="3985"/>
                      </a:moveTo>
                      <a:cubicBezTo>
                        <a:pt x="240706" y="3985"/>
                        <a:pt x="202786" y="45387"/>
                        <a:pt x="143864" y="68392"/>
                      </a:cubicBezTo>
                      <a:cubicBezTo>
                        <a:pt x="84941" y="91398"/>
                        <a:pt x="0" y="94813"/>
                        <a:pt x="0" y="94813"/>
                      </a:cubicBezTo>
                      <a:cubicBezTo>
                        <a:pt x="0" y="94813"/>
                        <a:pt x="84452" y="80695"/>
                        <a:pt x="138526" y="56511"/>
                      </a:cubicBezTo>
                      <a:cubicBezTo>
                        <a:pt x="192593" y="32328"/>
                        <a:pt x="224211" y="0"/>
                        <a:pt x="224211" y="0"/>
                      </a:cubicBezTo>
                      <a:lnTo>
                        <a:pt x="240706" y="3985"/>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88" name="Google Shape;4088;p45"/>
                <p:cNvSpPr/>
                <p:nvPr/>
              </p:nvSpPr>
              <p:spPr>
                <a:xfrm>
                  <a:off x="3517223" y="2239478"/>
                  <a:ext cx="191957" cy="195171"/>
                </a:xfrm>
                <a:custGeom>
                  <a:avLst/>
                  <a:gdLst/>
                  <a:ahLst/>
                  <a:cxnLst/>
                  <a:rect l="l" t="t" r="r" b="b"/>
                  <a:pathLst>
                    <a:path w="191957" h="195171" extrusionOk="0">
                      <a:moveTo>
                        <a:pt x="0" y="0"/>
                      </a:moveTo>
                      <a:cubicBezTo>
                        <a:pt x="0" y="0"/>
                        <a:pt x="60463" y="27117"/>
                        <a:pt x="109996" y="76295"/>
                      </a:cubicBezTo>
                      <a:cubicBezTo>
                        <a:pt x="159529" y="125467"/>
                        <a:pt x="191957" y="195172"/>
                        <a:pt x="191957" y="195172"/>
                      </a:cubicBezTo>
                      <a:lnTo>
                        <a:pt x="169139" y="189439"/>
                      </a:lnTo>
                      <a:cubicBezTo>
                        <a:pt x="169139" y="189439"/>
                        <a:pt x="137676" y="131648"/>
                        <a:pt x="95389" y="84285"/>
                      </a:cubicBezTo>
                      <a:cubicBezTo>
                        <a:pt x="53103" y="36929"/>
                        <a:pt x="0" y="0"/>
                        <a:pt x="0"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89" name="Google Shape;4089;p45"/>
                <p:cNvSpPr/>
                <p:nvPr/>
              </p:nvSpPr>
              <p:spPr>
                <a:xfrm>
                  <a:off x="3734449" y="2240971"/>
                  <a:ext cx="129866" cy="233781"/>
                </a:xfrm>
                <a:custGeom>
                  <a:avLst/>
                  <a:gdLst/>
                  <a:ahLst/>
                  <a:cxnLst/>
                  <a:rect l="l" t="t" r="r" b="b"/>
                  <a:pathLst>
                    <a:path w="129866" h="233781" extrusionOk="0">
                      <a:moveTo>
                        <a:pt x="129867" y="233782"/>
                      </a:moveTo>
                      <a:cubicBezTo>
                        <a:pt x="129867" y="233782"/>
                        <a:pt x="123471" y="184175"/>
                        <a:pt x="91003" y="125728"/>
                      </a:cubicBezTo>
                      <a:cubicBezTo>
                        <a:pt x="58541" y="67281"/>
                        <a:pt x="0" y="0"/>
                        <a:pt x="0" y="0"/>
                      </a:cubicBezTo>
                      <a:cubicBezTo>
                        <a:pt x="0" y="0"/>
                        <a:pt x="50069" y="73094"/>
                        <a:pt x="77320" y="130470"/>
                      </a:cubicBezTo>
                      <a:cubicBezTo>
                        <a:pt x="104571" y="187838"/>
                        <a:pt x="108991" y="229495"/>
                        <a:pt x="108991" y="229495"/>
                      </a:cubicBezTo>
                      <a:lnTo>
                        <a:pt x="129867" y="233782"/>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90" name="Google Shape;4090;p45"/>
                <p:cNvSpPr/>
                <p:nvPr/>
              </p:nvSpPr>
              <p:spPr>
                <a:xfrm>
                  <a:off x="3242060" y="2275985"/>
                  <a:ext cx="915603" cy="263101"/>
                </a:xfrm>
                <a:custGeom>
                  <a:avLst/>
                  <a:gdLst/>
                  <a:ahLst/>
                  <a:cxnLst/>
                  <a:rect l="l" t="t" r="r" b="b"/>
                  <a:pathLst>
                    <a:path w="915603" h="263101" extrusionOk="0">
                      <a:moveTo>
                        <a:pt x="0" y="0"/>
                      </a:moveTo>
                      <a:cubicBezTo>
                        <a:pt x="0" y="0"/>
                        <a:pt x="138118" y="76650"/>
                        <a:pt x="387430" y="151130"/>
                      </a:cubicBezTo>
                      <a:cubicBezTo>
                        <a:pt x="636749" y="225604"/>
                        <a:pt x="914056" y="263102"/>
                        <a:pt x="914056" y="263102"/>
                      </a:cubicBezTo>
                      <a:cubicBezTo>
                        <a:pt x="914056" y="263102"/>
                        <a:pt x="916521" y="255507"/>
                        <a:pt x="915228" y="249185"/>
                      </a:cubicBezTo>
                      <a:cubicBezTo>
                        <a:pt x="913942" y="242863"/>
                        <a:pt x="908893" y="237820"/>
                        <a:pt x="908893" y="237820"/>
                      </a:cubicBezTo>
                      <a:cubicBezTo>
                        <a:pt x="908893" y="237820"/>
                        <a:pt x="639408" y="203945"/>
                        <a:pt x="390531" y="136088"/>
                      </a:cubicBezTo>
                      <a:cubicBezTo>
                        <a:pt x="151639" y="70951"/>
                        <a:pt x="0" y="0"/>
                        <a:pt x="0"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91" name="Google Shape;4091;p45"/>
                <p:cNvSpPr/>
                <p:nvPr/>
              </p:nvSpPr>
              <p:spPr>
                <a:xfrm>
                  <a:off x="3333029" y="2243912"/>
                  <a:ext cx="140923" cy="122553"/>
                </a:xfrm>
                <a:custGeom>
                  <a:avLst/>
                  <a:gdLst/>
                  <a:ahLst/>
                  <a:cxnLst/>
                  <a:rect l="l" t="t" r="r" b="b"/>
                  <a:pathLst>
                    <a:path w="140923" h="122553" extrusionOk="0">
                      <a:moveTo>
                        <a:pt x="113103" y="114704"/>
                      </a:moveTo>
                      <a:cubicBezTo>
                        <a:pt x="113103" y="114704"/>
                        <a:pt x="106627" y="90942"/>
                        <a:pt x="78532" y="63229"/>
                      </a:cubicBezTo>
                      <a:cubicBezTo>
                        <a:pt x="50437" y="35515"/>
                        <a:pt x="0" y="0"/>
                        <a:pt x="0" y="0"/>
                      </a:cubicBezTo>
                      <a:cubicBezTo>
                        <a:pt x="0" y="0"/>
                        <a:pt x="50069" y="25664"/>
                        <a:pt x="84252" y="55433"/>
                      </a:cubicBezTo>
                      <a:cubicBezTo>
                        <a:pt x="118434" y="85196"/>
                        <a:pt x="140924" y="122553"/>
                        <a:pt x="140924" y="122553"/>
                      </a:cubicBezTo>
                      <a:lnTo>
                        <a:pt x="113103" y="114704"/>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92" name="Google Shape;4092;p45"/>
                <p:cNvSpPr/>
                <p:nvPr/>
              </p:nvSpPr>
              <p:spPr>
                <a:xfrm>
                  <a:off x="3313406" y="2360330"/>
                  <a:ext cx="150353" cy="28815"/>
                </a:xfrm>
                <a:custGeom>
                  <a:avLst/>
                  <a:gdLst/>
                  <a:ahLst/>
                  <a:cxnLst/>
                  <a:rect l="l" t="t" r="r" b="b"/>
                  <a:pathLst>
                    <a:path w="150353" h="28815" extrusionOk="0">
                      <a:moveTo>
                        <a:pt x="150354" y="9249"/>
                      </a:moveTo>
                      <a:cubicBezTo>
                        <a:pt x="150354" y="9249"/>
                        <a:pt x="110096" y="23300"/>
                        <a:pt x="73496" y="27285"/>
                      </a:cubicBezTo>
                      <a:cubicBezTo>
                        <a:pt x="36895" y="31270"/>
                        <a:pt x="0" y="26213"/>
                        <a:pt x="0" y="26213"/>
                      </a:cubicBezTo>
                      <a:cubicBezTo>
                        <a:pt x="0" y="26213"/>
                        <a:pt x="41389" y="23963"/>
                        <a:pt x="72518" y="17929"/>
                      </a:cubicBezTo>
                      <a:cubicBezTo>
                        <a:pt x="103647" y="11888"/>
                        <a:pt x="128386" y="0"/>
                        <a:pt x="128386" y="0"/>
                      </a:cubicBezTo>
                      <a:lnTo>
                        <a:pt x="150354" y="9249"/>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93" name="Google Shape;4093;p45"/>
                <p:cNvSpPr/>
                <p:nvPr/>
              </p:nvSpPr>
              <p:spPr>
                <a:xfrm>
                  <a:off x="3435751" y="2432420"/>
                  <a:ext cx="249948" cy="91022"/>
                </a:xfrm>
                <a:custGeom>
                  <a:avLst/>
                  <a:gdLst/>
                  <a:ahLst/>
                  <a:cxnLst/>
                  <a:rect l="l" t="t" r="r" b="b"/>
                  <a:pathLst>
                    <a:path w="249948" h="91022" extrusionOk="0">
                      <a:moveTo>
                        <a:pt x="249949" y="5351"/>
                      </a:moveTo>
                      <a:cubicBezTo>
                        <a:pt x="249949" y="5351"/>
                        <a:pt x="204468" y="49064"/>
                        <a:pt x="144741" y="69892"/>
                      </a:cubicBezTo>
                      <a:cubicBezTo>
                        <a:pt x="85008" y="90721"/>
                        <a:pt x="0" y="91022"/>
                        <a:pt x="0" y="91022"/>
                      </a:cubicBezTo>
                      <a:cubicBezTo>
                        <a:pt x="0" y="91022"/>
                        <a:pt x="84921" y="80012"/>
                        <a:pt x="139839" y="57824"/>
                      </a:cubicBezTo>
                      <a:cubicBezTo>
                        <a:pt x="194763" y="35636"/>
                        <a:pt x="231029" y="0"/>
                        <a:pt x="231029" y="0"/>
                      </a:cubicBezTo>
                      <a:lnTo>
                        <a:pt x="249949" y="535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94" name="Google Shape;4094;p45"/>
                <p:cNvSpPr/>
                <p:nvPr/>
              </p:nvSpPr>
              <p:spPr>
                <a:xfrm>
                  <a:off x="3507894" y="2234341"/>
                  <a:ext cx="196028" cy="201393"/>
                </a:xfrm>
                <a:custGeom>
                  <a:avLst/>
                  <a:gdLst/>
                  <a:ahLst/>
                  <a:cxnLst/>
                  <a:rect l="l" t="t" r="r" b="b"/>
                  <a:pathLst>
                    <a:path w="196028" h="201393" extrusionOk="0">
                      <a:moveTo>
                        <a:pt x="0" y="0"/>
                      </a:moveTo>
                      <a:cubicBezTo>
                        <a:pt x="0" y="0"/>
                        <a:pt x="60456" y="27124"/>
                        <a:pt x="109996" y="76295"/>
                      </a:cubicBezTo>
                      <a:cubicBezTo>
                        <a:pt x="159529" y="125467"/>
                        <a:pt x="196029" y="201394"/>
                        <a:pt x="196029" y="201394"/>
                      </a:cubicBezTo>
                      <a:cubicBezTo>
                        <a:pt x="196029" y="201394"/>
                        <a:pt x="172876" y="194422"/>
                        <a:pt x="171102" y="193082"/>
                      </a:cubicBezTo>
                      <a:cubicBezTo>
                        <a:pt x="169327" y="191743"/>
                        <a:pt x="137676" y="131648"/>
                        <a:pt x="95389" y="84285"/>
                      </a:cubicBezTo>
                      <a:cubicBezTo>
                        <a:pt x="53103" y="36929"/>
                        <a:pt x="0" y="0"/>
                        <a:pt x="0"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95" name="Google Shape;4095;p45"/>
                <p:cNvSpPr/>
                <p:nvPr/>
              </p:nvSpPr>
              <p:spPr>
                <a:xfrm>
                  <a:off x="3725013" y="2230269"/>
                  <a:ext cx="133269" cy="240317"/>
                </a:xfrm>
                <a:custGeom>
                  <a:avLst/>
                  <a:gdLst/>
                  <a:ahLst/>
                  <a:cxnLst/>
                  <a:rect l="l" t="t" r="r" b="b"/>
                  <a:pathLst>
                    <a:path w="133269" h="240317" extrusionOk="0">
                      <a:moveTo>
                        <a:pt x="133269" y="240318"/>
                      </a:moveTo>
                      <a:cubicBezTo>
                        <a:pt x="133269" y="240318"/>
                        <a:pt x="123471" y="184175"/>
                        <a:pt x="91009" y="125728"/>
                      </a:cubicBezTo>
                      <a:cubicBezTo>
                        <a:pt x="58541" y="67281"/>
                        <a:pt x="0" y="0"/>
                        <a:pt x="0" y="0"/>
                      </a:cubicBezTo>
                      <a:cubicBezTo>
                        <a:pt x="0" y="0"/>
                        <a:pt x="50076" y="73094"/>
                        <a:pt x="77320" y="130470"/>
                      </a:cubicBezTo>
                      <a:cubicBezTo>
                        <a:pt x="104571" y="187838"/>
                        <a:pt x="110083" y="237532"/>
                        <a:pt x="110083" y="237532"/>
                      </a:cubicBezTo>
                      <a:lnTo>
                        <a:pt x="133269" y="240318"/>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96" name="Google Shape;4096;p45"/>
                <p:cNvSpPr/>
                <p:nvPr/>
              </p:nvSpPr>
              <p:spPr>
                <a:xfrm>
                  <a:off x="3694728" y="2476508"/>
                  <a:ext cx="162020" cy="119492"/>
                </a:xfrm>
                <a:custGeom>
                  <a:avLst/>
                  <a:gdLst/>
                  <a:ahLst/>
                  <a:cxnLst/>
                  <a:rect l="l" t="t" r="r" b="b"/>
                  <a:pathLst>
                    <a:path w="162020" h="119492" extrusionOk="0">
                      <a:moveTo>
                        <a:pt x="162020" y="1072"/>
                      </a:moveTo>
                      <a:cubicBezTo>
                        <a:pt x="162020" y="1072"/>
                        <a:pt x="146155" y="46834"/>
                        <a:pt x="106386" y="74762"/>
                      </a:cubicBezTo>
                      <a:cubicBezTo>
                        <a:pt x="66618" y="102696"/>
                        <a:pt x="0" y="119493"/>
                        <a:pt x="0" y="119493"/>
                      </a:cubicBezTo>
                      <a:cubicBezTo>
                        <a:pt x="0" y="119493"/>
                        <a:pt x="63082" y="94967"/>
                        <a:pt x="99026" y="66196"/>
                      </a:cubicBezTo>
                      <a:cubicBezTo>
                        <a:pt x="134970" y="37418"/>
                        <a:pt x="144942" y="0"/>
                        <a:pt x="144942" y="0"/>
                      </a:cubicBezTo>
                      <a:lnTo>
                        <a:pt x="162020" y="107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097" name="Google Shape;4097;p45"/>
            <p:cNvGrpSpPr/>
            <p:nvPr/>
          </p:nvGrpSpPr>
          <p:grpSpPr>
            <a:xfrm>
              <a:off x="3792257" y="1665710"/>
              <a:ext cx="538087" cy="993612"/>
              <a:chOff x="3792257" y="1665710"/>
              <a:chExt cx="538087" cy="993612"/>
            </a:xfrm>
          </p:grpSpPr>
          <p:grpSp>
            <p:nvGrpSpPr>
              <p:cNvPr id="4098" name="Google Shape;4098;p45"/>
              <p:cNvGrpSpPr/>
              <p:nvPr/>
            </p:nvGrpSpPr>
            <p:grpSpPr>
              <a:xfrm>
                <a:off x="3792257" y="1665710"/>
                <a:ext cx="487522" cy="774233"/>
                <a:chOff x="3792257" y="1665710"/>
                <a:chExt cx="487522" cy="774233"/>
              </a:xfrm>
            </p:grpSpPr>
            <p:grpSp>
              <p:nvGrpSpPr>
                <p:cNvPr id="4099" name="Google Shape;4099;p45"/>
                <p:cNvGrpSpPr/>
                <p:nvPr/>
              </p:nvGrpSpPr>
              <p:grpSpPr>
                <a:xfrm>
                  <a:off x="3792257" y="1665710"/>
                  <a:ext cx="487522" cy="756436"/>
                  <a:chOff x="3792257" y="1665710"/>
                  <a:chExt cx="487522" cy="756436"/>
                </a:xfrm>
              </p:grpSpPr>
              <p:sp>
                <p:nvSpPr>
                  <p:cNvPr id="4100" name="Google Shape;4100;p45"/>
                  <p:cNvSpPr/>
                  <p:nvPr/>
                </p:nvSpPr>
                <p:spPr>
                  <a:xfrm>
                    <a:off x="3792257" y="1665710"/>
                    <a:ext cx="487522" cy="756436"/>
                  </a:xfrm>
                  <a:custGeom>
                    <a:avLst/>
                    <a:gdLst/>
                    <a:ahLst/>
                    <a:cxnLst/>
                    <a:rect l="l" t="t" r="r" b="b"/>
                    <a:pathLst>
                      <a:path w="487522" h="756436" extrusionOk="0">
                        <a:moveTo>
                          <a:pt x="410994" y="756436"/>
                        </a:moveTo>
                        <a:cubicBezTo>
                          <a:pt x="410994" y="756436"/>
                          <a:pt x="156143" y="737483"/>
                          <a:pt x="23879" y="465031"/>
                        </a:cubicBezTo>
                        <a:cubicBezTo>
                          <a:pt x="-49838" y="313184"/>
                          <a:pt x="70659" y="0"/>
                          <a:pt x="70659" y="0"/>
                        </a:cubicBezTo>
                        <a:cubicBezTo>
                          <a:pt x="70659" y="0"/>
                          <a:pt x="386415" y="161196"/>
                          <a:pt x="459683" y="325052"/>
                        </a:cubicBezTo>
                        <a:cubicBezTo>
                          <a:pt x="543620" y="512743"/>
                          <a:pt x="410994" y="756436"/>
                          <a:pt x="410994" y="756436"/>
                        </a:cubicBezTo>
                        <a:close/>
                      </a:path>
                    </a:pathLst>
                  </a:custGeom>
                  <a:solidFill>
                    <a:srgbClr val="6E3D1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01" name="Google Shape;4101;p45"/>
                  <p:cNvSpPr/>
                  <p:nvPr/>
                </p:nvSpPr>
                <p:spPr>
                  <a:xfrm>
                    <a:off x="3792280" y="1665730"/>
                    <a:ext cx="302356" cy="562838"/>
                  </a:xfrm>
                  <a:custGeom>
                    <a:avLst/>
                    <a:gdLst/>
                    <a:ahLst/>
                    <a:cxnLst/>
                    <a:rect l="l" t="t" r="r" b="b"/>
                    <a:pathLst>
                      <a:path w="302356" h="562838" extrusionOk="0">
                        <a:moveTo>
                          <a:pt x="70630" y="0"/>
                        </a:moveTo>
                        <a:cubicBezTo>
                          <a:pt x="70630" y="0"/>
                          <a:pt x="-49834" y="313151"/>
                          <a:pt x="23883" y="464998"/>
                        </a:cubicBezTo>
                        <a:cubicBezTo>
                          <a:pt x="41979" y="502282"/>
                          <a:pt x="62439" y="534449"/>
                          <a:pt x="84159" y="562838"/>
                        </a:cubicBezTo>
                        <a:cubicBezTo>
                          <a:pt x="155772" y="556750"/>
                          <a:pt x="257517" y="531602"/>
                          <a:pt x="289316" y="440526"/>
                        </a:cubicBezTo>
                        <a:cubicBezTo>
                          <a:pt x="333444" y="314135"/>
                          <a:pt x="256466" y="165041"/>
                          <a:pt x="194208" y="72578"/>
                        </a:cubicBezTo>
                        <a:cubicBezTo>
                          <a:pt x="125561" y="28550"/>
                          <a:pt x="70630" y="0"/>
                          <a:pt x="70630" y="0"/>
                        </a:cubicBezTo>
                        <a:close/>
                      </a:path>
                    </a:pathLst>
                  </a:custGeom>
                  <a:solidFill>
                    <a:srgbClr val="89652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02" name="Google Shape;4102;p45"/>
                  <p:cNvSpPr/>
                  <p:nvPr/>
                </p:nvSpPr>
                <p:spPr>
                  <a:xfrm>
                    <a:off x="3792263" y="1670251"/>
                    <a:ext cx="192606" cy="436910"/>
                  </a:xfrm>
                  <a:custGeom>
                    <a:avLst/>
                    <a:gdLst/>
                    <a:ahLst/>
                    <a:cxnLst/>
                    <a:rect l="l" t="t" r="r" b="b"/>
                    <a:pathLst>
                      <a:path w="192606" h="436910" extrusionOk="0">
                        <a:moveTo>
                          <a:pt x="69140" y="0"/>
                        </a:moveTo>
                        <a:cubicBezTo>
                          <a:pt x="64733" y="11586"/>
                          <a:pt x="-21642" y="241262"/>
                          <a:pt x="5141" y="398909"/>
                        </a:cubicBezTo>
                        <a:cubicBezTo>
                          <a:pt x="49108" y="425055"/>
                          <a:pt x="102874" y="448737"/>
                          <a:pt x="133400" y="430440"/>
                        </a:cubicBezTo>
                        <a:cubicBezTo>
                          <a:pt x="190755" y="396043"/>
                          <a:pt x="216312" y="337529"/>
                          <a:pt x="164723" y="213435"/>
                        </a:cubicBezTo>
                        <a:cubicBezTo>
                          <a:pt x="133038" y="137234"/>
                          <a:pt x="97456" y="60061"/>
                          <a:pt x="69140" y="0"/>
                        </a:cubicBezTo>
                        <a:close/>
                      </a:path>
                    </a:pathLst>
                  </a:custGeom>
                  <a:solidFill>
                    <a:srgbClr val="9679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03" name="Google Shape;4103;p45"/>
                  <p:cNvSpPr/>
                  <p:nvPr/>
                </p:nvSpPr>
                <p:spPr>
                  <a:xfrm>
                    <a:off x="3837602" y="1747571"/>
                    <a:ext cx="88220" cy="327949"/>
                  </a:xfrm>
                  <a:custGeom>
                    <a:avLst/>
                    <a:gdLst/>
                    <a:ahLst/>
                    <a:cxnLst/>
                    <a:rect l="l" t="t" r="r" b="b"/>
                    <a:pathLst>
                      <a:path w="88220" h="327949" extrusionOk="0">
                        <a:moveTo>
                          <a:pt x="35842" y="0"/>
                        </a:moveTo>
                        <a:cubicBezTo>
                          <a:pt x="35842" y="0"/>
                          <a:pt x="-51805" y="325112"/>
                          <a:pt x="47020" y="327932"/>
                        </a:cubicBezTo>
                        <a:cubicBezTo>
                          <a:pt x="145845" y="330751"/>
                          <a:pt x="35842" y="0"/>
                          <a:pt x="35842" y="0"/>
                        </a:cubicBezTo>
                        <a:close/>
                      </a:path>
                    </a:pathLst>
                  </a:custGeom>
                  <a:solidFill>
                    <a:srgbClr val="AC904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04" name="Google Shape;4104;p45"/>
                  <p:cNvSpPr/>
                  <p:nvPr/>
                </p:nvSpPr>
                <p:spPr>
                  <a:xfrm>
                    <a:off x="3817020" y="1722429"/>
                    <a:ext cx="47235" cy="304618"/>
                  </a:xfrm>
                  <a:custGeom>
                    <a:avLst/>
                    <a:gdLst/>
                    <a:ahLst/>
                    <a:cxnLst/>
                    <a:rect l="l" t="t" r="r" b="b"/>
                    <a:pathLst>
                      <a:path w="47235" h="304618" extrusionOk="0">
                        <a:moveTo>
                          <a:pt x="47236" y="0"/>
                        </a:moveTo>
                        <a:cubicBezTo>
                          <a:pt x="47236" y="0"/>
                          <a:pt x="20340" y="73563"/>
                          <a:pt x="7287" y="156977"/>
                        </a:cubicBezTo>
                        <a:cubicBezTo>
                          <a:pt x="-5766" y="240392"/>
                          <a:pt x="2699" y="304619"/>
                          <a:pt x="2699" y="304619"/>
                        </a:cubicBezTo>
                        <a:cubicBezTo>
                          <a:pt x="2699" y="304619"/>
                          <a:pt x="6289" y="242354"/>
                          <a:pt x="19342" y="158939"/>
                        </a:cubicBezTo>
                        <a:cubicBezTo>
                          <a:pt x="32388" y="75525"/>
                          <a:pt x="47236" y="0"/>
                          <a:pt x="47236"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105" name="Google Shape;4105;p45"/>
                <p:cNvGrpSpPr/>
                <p:nvPr/>
              </p:nvGrpSpPr>
              <p:grpSpPr>
                <a:xfrm>
                  <a:off x="3837447" y="1754522"/>
                  <a:ext cx="393504" cy="685421"/>
                  <a:chOff x="3837447" y="1754522"/>
                  <a:chExt cx="393504" cy="685421"/>
                </a:xfrm>
              </p:grpSpPr>
              <p:sp>
                <p:nvSpPr>
                  <p:cNvPr id="4106" name="Google Shape;4106;p45"/>
                  <p:cNvSpPr/>
                  <p:nvPr/>
                </p:nvSpPr>
                <p:spPr>
                  <a:xfrm>
                    <a:off x="3900227" y="1754522"/>
                    <a:ext cx="311302" cy="685421"/>
                  </a:xfrm>
                  <a:custGeom>
                    <a:avLst/>
                    <a:gdLst/>
                    <a:ahLst/>
                    <a:cxnLst/>
                    <a:rect l="l" t="t" r="r" b="b"/>
                    <a:pathLst>
                      <a:path w="311302" h="685421" extrusionOk="0">
                        <a:moveTo>
                          <a:pt x="287875" y="685351"/>
                        </a:moveTo>
                        <a:lnTo>
                          <a:pt x="311302" y="673805"/>
                        </a:lnTo>
                        <a:cubicBezTo>
                          <a:pt x="311302" y="673805"/>
                          <a:pt x="295343" y="646520"/>
                          <a:pt x="234933" y="516660"/>
                        </a:cubicBezTo>
                        <a:cubicBezTo>
                          <a:pt x="186599" y="412766"/>
                          <a:pt x="122881" y="274025"/>
                          <a:pt x="80622" y="174437"/>
                        </a:cubicBezTo>
                        <a:cubicBezTo>
                          <a:pt x="57771" y="120584"/>
                          <a:pt x="0" y="0"/>
                          <a:pt x="0" y="0"/>
                        </a:cubicBezTo>
                        <a:cubicBezTo>
                          <a:pt x="0" y="0"/>
                          <a:pt x="41838" y="94237"/>
                          <a:pt x="78231" y="175749"/>
                        </a:cubicBezTo>
                        <a:cubicBezTo>
                          <a:pt x="122138" y="274092"/>
                          <a:pt x="166460" y="405030"/>
                          <a:pt x="215511" y="519480"/>
                        </a:cubicBezTo>
                        <a:cubicBezTo>
                          <a:pt x="290300" y="693984"/>
                          <a:pt x="287875" y="685351"/>
                          <a:pt x="287875" y="685351"/>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07" name="Google Shape;4107;p45"/>
                  <p:cNvSpPr/>
                  <p:nvPr/>
                </p:nvSpPr>
                <p:spPr>
                  <a:xfrm>
                    <a:off x="3994297" y="1825627"/>
                    <a:ext cx="36359" cy="174892"/>
                  </a:xfrm>
                  <a:custGeom>
                    <a:avLst/>
                    <a:gdLst/>
                    <a:ahLst/>
                    <a:cxnLst/>
                    <a:rect l="l" t="t" r="r" b="b"/>
                    <a:pathLst>
                      <a:path w="36359" h="174892" extrusionOk="0">
                        <a:moveTo>
                          <a:pt x="0" y="149771"/>
                        </a:moveTo>
                        <a:cubicBezTo>
                          <a:pt x="0" y="149771"/>
                          <a:pt x="2317" y="121535"/>
                          <a:pt x="11412" y="84091"/>
                        </a:cubicBezTo>
                        <a:cubicBezTo>
                          <a:pt x="20500" y="46647"/>
                          <a:pt x="36360" y="0"/>
                          <a:pt x="36360" y="0"/>
                        </a:cubicBezTo>
                        <a:cubicBezTo>
                          <a:pt x="36360" y="0"/>
                          <a:pt x="26327" y="47644"/>
                          <a:pt x="20159" y="91291"/>
                        </a:cubicBezTo>
                        <a:cubicBezTo>
                          <a:pt x="13984" y="134943"/>
                          <a:pt x="10146" y="174892"/>
                          <a:pt x="10146" y="174892"/>
                        </a:cubicBezTo>
                        <a:lnTo>
                          <a:pt x="0" y="149771"/>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08" name="Google Shape;4108;p45"/>
                  <p:cNvSpPr/>
                  <p:nvPr/>
                </p:nvSpPr>
                <p:spPr>
                  <a:xfrm>
                    <a:off x="4064511" y="1945066"/>
                    <a:ext cx="76978" cy="229106"/>
                  </a:xfrm>
                  <a:custGeom>
                    <a:avLst/>
                    <a:gdLst/>
                    <a:ahLst/>
                    <a:cxnLst/>
                    <a:rect l="l" t="t" r="r" b="b"/>
                    <a:pathLst>
                      <a:path w="76978" h="229106" extrusionOk="0">
                        <a:moveTo>
                          <a:pt x="0" y="199023"/>
                        </a:moveTo>
                        <a:cubicBezTo>
                          <a:pt x="0" y="199023"/>
                          <a:pt x="12430" y="149496"/>
                          <a:pt x="22161" y="112219"/>
                        </a:cubicBezTo>
                        <a:cubicBezTo>
                          <a:pt x="39467" y="45930"/>
                          <a:pt x="76978" y="0"/>
                          <a:pt x="76978" y="0"/>
                        </a:cubicBezTo>
                        <a:cubicBezTo>
                          <a:pt x="76978" y="0"/>
                          <a:pt x="55594" y="53109"/>
                          <a:pt x="39018" y="112615"/>
                        </a:cubicBezTo>
                        <a:cubicBezTo>
                          <a:pt x="27191" y="155082"/>
                          <a:pt x="15886" y="229107"/>
                          <a:pt x="15886" y="229107"/>
                        </a:cubicBezTo>
                        <a:lnTo>
                          <a:pt x="0" y="199023"/>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09" name="Google Shape;4109;p45"/>
                  <p:cNvSpPr/>
                  <p:nvPr/>
                </p:nvSpPr>
                <p:spPr>
                  <a:xfrm>
                    <a:off x="4152667" y="2120869"/>
                    <a:ext cx="78284" cy="240907"/>
                  </a:xfrm>
                  <a:custGeom>
                    <a:avLst/>
                    <a:gdLst/>
                    <a:ahLst/>
                    <a:cxnLst/>
                    <a:rect l="l" t="t" r="r" b="b"/>
                    <a:pathLst>
                      <a:path w="78284" h="240907" extrusionOk="0">
                        <a:moveTo>
                          <a:pt x="0" y="208894"/>
                        </a:moveTo>
                        <a:cubicBezTo>
                          <a:pt x="0" y="208894"/>
                          <a:pt x="10387" y="167853"/>
                          <a:pt x="19690" y="130476"/>
                        </a:cubicBezTo>
                        <a:cubicBezTo>
                          <a:pt x="36232" y="64006"/>
                          <a:pt x="78284" y="0"/>
                          <a:pt x="78284" y="0"/>
                        </a:cubicBezTo>
                        <a:cubicBezTo>
                          <a:pt x="78284" y="0"/>
                          <a:pt x="53130" y="75076"/>
                          <a:pt x="37297" y="134762"/>
                        </a:cubicBezTo>
                        <a:cubicBezTo>
                          <a:pt x="26005" y="177364"/>
                          <a:pt x="15136" y="240907"/>
                          <a:pt x="15136" y="240907"/>
                        </a:cubicBezTo>
                        <a:lnTo>
                          <a:pt x="0" y="20889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10" name="Google Shape;4110;p45"/>
                  <p:cNvSpPr/>
                  <p:nvPr/>
                </p:nvSpPr>
                <p:spPr>
                  <a:xfrm>
                    <a:off x="3837447" y="1903048"/>
                    <a:ext cx="158845" cy="101095"/>
                  </a:xfrm>
                  <a:custGeom>
                    <a:avLst/>
                    <a:gdLst/>
                    <a:ahLst/>
                    <a:cxnLst/>
                    <a:rect l="l" t="t" r="r" b="b"/>
                    <a:pathLst>
                      <a:path w="158845" h="101095" extrusionOk="0">
                        <a:moveTo>
                          <a:pt x="158846" y="101095"/>
                        </a:moveTo>
                        <a:cubicBezTo>
                          <a:pt x="158846" y="101095"/>
                          <a:pt x="128078" y="76067"/>
                          <a:pt x="88364" y="50792"/>
                        </a:cubicBezTo>
                        <a:cubicBezTo>
                          <a:pt x="48656" y="25523"/>
                          <a:pt x="0" y="0"/>
                          <a:pt x="0" y="0"/>
                        </a:cubicBezTo>
                        <a:cubicBezTo>
                          <a:pt x="0" y="0"/>
                          <a:pt x="58494" y="19315"/>
                          <a:pt x="93608" y="39507"/>
                        </a:cubicBezTo>
                        <a:cubicBezTo>
                          <a:pt x="124194" y="57094"/>
                          <a:pt x="149001" y="73636"/>
                          <a:pt x="149001" y="73636"/>
                        </a:cubicBezTo>
                        <a:lnTo>
                          <a:pt x="158846" y="101095"/>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11" name="Google Shape;4111;p45"/>
                  <p:cNvSpPr/>
                  <p:nvPr/>
                </p:nvSpPr>
                <p:spPr>
                  <a:xfrm>
                    <a:off x="3857103" y="2100376"/>
                    <a:ext cx="206048" cy="54729"/>
                  </a:xfrm>
                  <a:custGeom>
                    <a:avLst/>
                    <a:gdLst/>
                    <a:ahLst/>
                    <a:cxnLst/>
                    <a:rect l="l" t="t" r="r" b="b"/>
                    <a:pathLst>
                      <a:path w="206048" h="54729" extrusionOk="0">
                        <a:moveTo>
                          <a:pt x="206048" y="54730"/>
                        </a:moveTo>
                        <a:cubicBezTo>
                          <a:pt x="206048" y="54730"/>
                          <a:pt x="153957" y="34029"/>
                          <a:pt x="109467" y="21511"/>
                        </a:cubicBezTo>
                        <a:cubicBezTo>
                          <a:pt x="75786" y="12035"/>
                          <a:pt x="0" y="4393"/>
                          <a:pt x="0" y="4393"/>
                        </a:cubicBezTo>
                        <a:cubicBezTo>
                          <a:pt x="0" y="4393"/>
                          <a:pt x="46620" y="-5338"/>
                          <a:pt x="110244" y="4166"/>
                        </a:cubicBezTo>
                        <a:cubicBezTo>
                          <a:pt x="144500" y="9282"/>
                          <a:pt x="194468" y="22918"/>
                          <a:pt x="194468" y="22918"/>
                        </a:cubicBezTo>
                        <a:lnTo>
                          <a:pt x="206048" y="5473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12" name="Google Shape;4112;p45"/>
                  <p:cNvSpPr/>
                  <p:nvPr/>
                </p:nvSpPr>
                <p:spPr>
                  <a:xfrm>
                    <a:off x="3988510" y="2287732"/>
                    <a:ext cx="162167" cy="70944"/>
                  </a:xfrm>
                  <a:custGeom>
                    <a:avLst/>
                    <a:gdLst/>
                    <a:ahLst/>
                    <a:cxnLst/>
                    <a:rect l="l" t="t" r="r" b="b"/>
                    <a:pathLst>
                      <a:path w="162167" h="70944" extrusionOk="0">
                        <a:moveTo>
                          <a:pt x="162168" y="70944"/>
                        </a:moveTo>
                        <a:cubicBezTo>
                          <a:pt x="162168" y="70944"/>
                          <a:pt x="140984" y="52058"/>
                          <a:pt x="84272" y="27378"/>
                        </a:cubicBezTo>
                        <a:cubicBezTo>
                          <a:pt x="62961" y="18109"/>
                          <a:pt x="0" y="0"/>
                          <a:pt x="0" y="0"/>
                        </a:cubicBezTo>
                        <a:cubicBezTo>
                          <a:pt x="0" y="0"/>
                          <a:pt x="69779" y="9611"/>
                          <a:pt x="88471" y="14600"/>
                        </a:cubicBezTo>
                        <a:cubicBezTo>
                          <a:pt x="115896" y="21920"/>
                          <a:pt x="147132" y="32549"/>
                          <a:pt x="147132" y="32549"/>
                        </a:cubicBezTo>
                        <a:lnTo>
                          <a:pt x="162168" y="7094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113" name="Google Shape;4113;p45"/>
              <p:cNvGrpSpPr/>
              <p:nvPr/>
            </p:nvGrpSpPr>
            <p:grpSpPr>
              <a:xfrm>
                <a:off x="3833267" y="1738181"/>
                <a:ext cx="497077" cy="921141"/>
                <a:chOff x="3833267" y="1738181"/>
                <a:chExt cx="497077" cy="921141"/>
              </a:xfrm>
            </p:grpSpPr>
            <p:sp>
              <p:nvSpPr>
                <p:cNvPr id="4114" name="Google Shape;4114;p45"/>
                <p:cNvSpPr/>
                <p:nvPr/>
              </p:nvSpPr>
              <p:spPr>
                <a:xfrm>
                  <a:off x="3893020" y="1738181"/>
                  <a:ext cx="437324" cy="921141"/>
                </a:xfrm>
                <a:custGeom>
                  <a:avLst/>
                  <a:gdLst/>
                  <a:ahLst/>
                  <a:cxnLst/>
                  <a:rect l="l" t="t" r="r" b="b"/>
                  <a:pathLst>
                    <a:path w="437324" h="921141" extrusionOk="0">
                      <a:moveTo>
                        <a:pt x="392607" y="921142"/>
                      </a:moveTo>
                      <a:cubicBezTo>
                        <a:pt x="392607" y="921142"/>
                        <a:pt x="402084" y="909542"/>
                        <a:pt x="413268" y="902075"/>
                      </a:cubicBezTo>
                      <a:cubicBezTo>
                        <a:pt x="424446" y="894607"/>
                        <a:pt x="437325" y="891272"/>
                        <a:pt x="437325" y="891272"/>
                      </a:cubicBezTo>
                      <a:cubicBezTo>
                        <a:pt x="437325" y="891272"/>
                        <a:pt x="339290" y="738521"/>
                        <a:pt x="233694" y="515254"/>
                      </a:cubicBezTo>
                      <a:cubicBezTo>
                        <a:pt x="128099" y="291987"/>
                        <a:pt x="0" y="0"/>
                        <a:pt x="0" y="0"/>
                      </a:cubicBezTo>
                      <a:cubicBezTo>
                        <a:pt x="0" y="0"/>
                        <a:pt x="108435" y="290809"/>
                        <a:pt x="208091" y="516520"/>
                      </a:cubicBezTo>
                      <a:cubicBezTo>
                        <a:pt x="307739" y="742231"/>
                        <a:pt x="392607" y="921142"/>
                        <a:pt x="392607" y="921142"/>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15" name="Google Shape;4115;p45"/>
                <p:cNvSpPr/>
                <p:nvPr/>
              </p:nvSpPr>
              <p:spPr>
                <a:xfrm>
                  <a:off x="3992810" y="1813023"/>
                  <a:ext cx="38850" cy="174430"/>
                </a:xfrm>
                <a:custGeom>
                  <a:avLst/>
                  <a:gdLst/>
                  <a:ahLst/>
                  <a:cxnLst/>
                  <a:rect l="l" t="t" r="r" b="b"/>
                  <a:pathLst>
                    <a:path w="38850" h="174430" extrusionOk="0">
                      <a:moveTo>
                        <a:pt x="0" y="149141"/>
                      </a:moveTo>
                      <a:cubicBezTo>
                        <a:pt x="0" y="149141"/>
                        <a:pt x="2793" y="120946"/>
                        <a:pt x="12504" y="83662"/>
                      </a:cubicBezTo>
                      <a:cubicBezTo>
                        <a:pt x="22221" y="46378"/>
                        <a:pt x="38851" y="0"/>
                        <a:pt x="38851" y="0"/>
                      </a:cubicBezTo>
                      <a:cubicBezTo>
                        <a:pt x="38851" y="0"/>
                        <a:pt x="28028" y="47470"/>
                        <a:pt x="21130" y="91009"/>
                      </a:cubicBezTo>
                      <a:cubicBezTo>
                        <a:pt x="14232" y="134548"/>
                        <a:pt x="9731" y="174430"/>
                        <a:pt x="9731" y="174430"/>
                      </a:cubicBezTo>
                      <a:lnTo>
                        <a:pt x="0" y="14914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16" name="Google Shape;4116;p45"/>
                <p:cNvSpPr/>
                <p:nvPr/>
              </p:nvSpPr>
              <p:spPr>
                <a:xfrm>
                  <a:off x="4063955" y="1933513"/>
                  <a:ext cx="82503" cy="227311"/>
                </a:xfrm>
                <a:custGeom>
                  <a:avLst/>
                  <a:gdLst/>
                  <a:ahLst/>
                  <a:cxnLst/>
                  <a:rect l="l" t="t" r="r" b="b"/>
                  <a:pathLst>
                    <a:path w="82503" h="227311" extrusionOk="0">
                      <a:moveTo>
                        <a:pt x="0" y="196792"/>
                      </a:moveTo>
                      <a:cubicBezTo>
                        <a:pt x="0" y="196792"/>
                        <a:pt x="13810" y="147635"/>
                        <a:pt x="24579" y="110639"/>
                      </a:cubicBezTo>
                      <a:cubicBezTo>
                        <a:pt x="43726" y="44865"/>
                        <a:pt x="82504" y="0"/>
                        <a:pt x="82504" y="0"/>
                      </a:cubicBezTo>
                      <a:cubicBezTo>
                        <a:pt x="82504" y="0"/>
                        <a:pt x="59646" y="52493"/>
                        <a:pt x="41423" y="111509"/>
                      </a:cubicBezTo>
                      <a:cubicBezTo>
                        <a:pt x="28410" y="153629"/>
                        <a:pt x="15042" y="227312"/>
                        <a:pt x="15042" y="227312"/>
                      </a:cubicBezTo>
                      <a:lnTo>
                        <a:pt x="0" y="19679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17" name="Google Shape;4117;p45"/>
                <p:cNvSpPr/>
                <p:nvPr/>
              </p:nvSpPr>
              <p:spPr>
                <a:xfrm>
                  <a:off x="4149653" y="2104468"/>
                  <a:ext cx="88122" cy="238241"/>
                </a:xfrm>
                <a:custGeom>
                  <a:avLst/>
                  <a:gdLst/>
                  <a:ahLst/>
                  <a:cxnLst/>
                  <a:rect l="l" t="t" r="r" b="b"/>
                  <a:pathLst>
                    <a:path w="88122" h="238241" extrusionOk="0">
                      <a:moveTo>
                        <a:pt x="0" y="205392"/>
                      </a:moveTo>
                      <a:cubicBezTo>
                        <a:pt x="0" y="205392"/>
                        <a:pt x="12008" y="164786"/>
                        <a:pt x="22771" y="127790"/>
                      </a:cubicBezTo>
                      <a:cubicBezTo>
                        <a:pt x="41918" y="62010"/>
                        <a:pt x="88123" y="0"/>
                        <a:pt x="88123" y="0"/>
                      </a:cubicBezTo>
                      <a:cubicBezTo>
                        <a:pt x="88123" y="0"/>
                        <a:pt x="59619" y="73965"/>
                        <a:pt x="41389" y="132981"/>
                      </a:cubicBezTo>
                      <a:cubicBezTo>
                        <a:pt x="28383" y="175107"/>
                        <a:pt x="15337" y="238242"/>
                        <a:pt x="15337" y="238242"/>
                      </a:cubicBezTo>
                      <a:lnTo>
                        <a:pt x="0" y="20539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18" name="Google Shape;4118;p45"/>
                <p:cNvSpPr/>
                <p:nvPr/>
              </p:nvSpPr>
              <p:spPr>
                <a:xfrm>
                  <a:off x="3833267" y="1902009"/>
                  <a:ext cx="159548" cy="93420"/>
                </a:xfrm>
                <a:custGeom>
                  <a:avLst/>
                  <a:gdLst/>
                  <a:ahLst/>
                  <a:cxnLst/>
                  <a:rect l="l" t="t" r="r" b="b"/>
                  <a:pathLst>
                    <a:path w="159548" h="93420" extrusionOk="0">
                      <a:moveTo>
                        <a:pt x="159549" y="93420"/>
                      </a:moveTo>
                      <a:cubicBezTo>
                        <a:pt x="159549" y="93420"/>
                        <a:pt x="128447" y="69893"/>
                        <a:pt x="88558" y="46533"/>
                      </a:cubicBezTo>
                      <a:cubicBezTo>
                        <a:pt x="48669" y="23179"/>
                        <a:pt x="0" y="0"/>
                        <a:pt x="0" y="0"/>
                      </a:cubicBezTo>
                      <a:cubicBezTo>
                        <a:pt x="0" y="0"/>
                        <a:pt x="58085" y="16522"/>
                        <a:pt x="93273" y="35020"/>
                      </a:cubicBezTo>
                      <a:cubicBezTo>
                        <a:pt x="123926" y="51140"/>
                        <a:pt x="148867" y="66484"/>
                        <a:pt x="148867" y="66484"/>
                      </a:cubicBezTo>
                      <a:lnTo>
                        <a:pt x="159549" y="9342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19" name="Google Shape;4119;p45"/>
                <p:cNvSpPr/>
                <p:nvPr/>
              </p:nvSpPr>
              <p:spPr>
                <a:xfrm>
                  <a:off x="3846347" y="2098108"/>
                  <a:ext cx="208164" cy="48030"/>
                </a:xfrm>
                <a:custGeom>
                  <a:avLst/>
                  <a:gdLst/>
                  <a:ahLst/>
                  <a:cxnLst/>
                  <a:rect l="l" t="t" r="r" b="b"/>
                  <a:pathLst>
                    <a:path w="208164" h="48030" extrusionOk="0">
                      <a:moveTo>
                        <a:pt x="208164" y="48031"/>
                      </a:moveTo>
                      <a:cubicBezTo>
                        <a:pt x="208164" y="48031"/>
                        <a:pt x="155169" y="29767"/>
                        <a:pt x="110137" y="19326"/>
                      </a:cubicBezTo>
                      <a:cubicBezTo>
                        <a:pt x="76061" y="11423"/>
                        <a:pt x="0" y="7304"/>
                        <a:pt x="0" y="7304"/>
                      </a:cubicBezTo>
                      <a:cubicBezTo>
                        <a:pt x="0" y="7304"/>
                        <a:pt x="46117" y="-4577"/>
                        <a:pt x="110110" y="1967"/>
                      </a:cubicBezTo>
                      <a:cubicBezTo>
                        <a:pt x="144567" y="5489"/>
                        <a:pt x="195118" y="16794"/>
                        <a:pt x="195118" y="16794"/>
                      </a:cubicBezTo>
                      <a:lnTo>
                        <a:pt x="208164" y="4803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20" name="Google Shape;4120;p45"/>
                <p:cNvSpPr/>
                <p:nvPr/>
              </p:nvSpPr>
              <p:spPr>
                <a:xfrm>
                  <a:off x="3979750" y="2286928"/>
                  <a:ext cx="162482" cy="58433"/>
                </a:xfrm>
                <a:custGeom>
                  <a:avLst/>
                  <a:gdLst/>
                  <a:ahLst/>
                  <a:cxnLst/>
                  <a:rect l="l" t="t" r="r" b="b"/>
                  <a:pathLst>
                    <a:path w="162482" h="58433" extrusionOk="0">
                      <a:moveTo>
                        <a:pt x="162482" y="58434"/>
                      </a:moveTo>
                      <a:cubicBezTo>
                        <a:pt x="162482" y="58434"/>
                        <a:pt x="140649" y="41222"/>
                        <a:pt x="83836" y="20916"/>
                      </a:cubicBezTo>
                      <a:cubicBezTo>
                        <a:pt x="62485" y="13287"/>
                        <a:pt x="0" y="0"/>
                        <a:pt x="0" y="0"/>
                      </a:cubicBezTo>
                      <a:cubicBezTo>
                        <a:pt x="0" y="0"/>
                        <a:pt x="68600" y="4313"/>
                        <a:pt x="87125" y="7869"/>
                      </a:cubicBezTo>
                      <a:cubicBezTo>
                        <a:pt x="114309" y="13093"/>
                        <a:pt x="145418" y="21324"/>
                        <a:pt x="145418" y="21324"/>
                      </a:cubicBezTo>
                      <a:lnTo>
                        <a:pt x="162482" y="58434"/>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121" name="Google Shape;4121;p45"/>
            <p:cNvGrpSpPr/>
            <p:nvPr/>
          </p:nvGrpSpPr>
          <p:grpSpPr>
            <a:xfrm>
              <a:off x="3861864" y="2151457"/>
              <a:ext cx="730882" cy="706308"/>
              <a:chOff x="3861864" y="2151457"/>
              <a:chExt cx="730882" cy="706308"/>
            </a:xfrm>
          </p:grpSpPr>
          <p:sp>
            <p:nvSpPr>
              <p:cNvPr id="4122" name="Google Shape;4122;p45"/>
              <p:cNvSpPr/>
              <p:nvPr/>
            </p:nvSpPr>
            <p:spPr>
              <a:xfrm>
                <a:off x="3861873" y="2151457"/>
                <a:ext cx="730873" cy="706308"/>
              </a:xfrm>
              <a:custGeom>
                <a:avLst/>
                <a:gdLst/>
                <a:ahLst/>
                <a:cxnLst/>
                <a:rect l="l" t="t" r="r" b="b"/>
                <a:pathLst>
                  <a:path w="730873" h="706308" extrusionOk="0">
                    <a:moveTo>
                      <a:pt x="1084" y="299381"/>
                    </a:moveTo>
                    <a:cubicBezTo>
                      <a:pt x="7747" y="193209"/>
                      <a:pt x="102179" y="68064"/>
                      <a:pt x="196825" y="29949"/>
                    </a:cubicBezTo>
                    <a:cubicBezTo>
                      <a:pt x="291477" y="-8165"/>
                      <a:pt x="371054" y="-5700"/>
                      <a:pt x="463054" y="14030"/>
                    </a:cubicBezTo>
                    <a:cubicBezTo>
                      <a:pt x="555048" y="33760"/>
                      <a:pt x="645474" y="82717"/>
                      <a:pt x="691947" y="193524"/>
                    </a:cubicBezTo>
                    <a:cubicBezTo>
                      <a:pt x="738412" y="304323"/>
                      <a:pt x="750849" y="420139"/>
                      <a:pt x="686890" y="522339"/>
                    </a:cubicBezTo>
                    <a:cubicBezTo>
                      <a:pt x="626528" y="618773"/>
                      <a:pt x="577604" y="660276"/>
                      <a:pt x="463938" y="690796"/>
                    </a:cubicBezTo>
                    <a:cubicBezTo>
                      <a:pt x="388052" y="711169"/>
                      <a:pt x="262505" y="730591"/>
                      <a:pt x="131118" y="615974"/>
                    </a:cubicBezTo>
                    <a:cubicBezTo>
                      <a:pt x="80044" y="571417"/>
                      <a:pt x="-10945" y="491096"/>
                      <a:pt x="1084" y="299381"/>
                    </a:cubicBezTo>
                    <a:close/>
                  </a:path>
                </a:pathLst>
              </a:custGeom>
              <a:solidFill>
                <a:srgbClr val="A422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23" name="Google Shape;4123;p45"/>
              <p:cNvSpPr/>
              <p:nvPr/>
            </p:nvSpPr>
            <p:spPr>
              <a:xfrm>
                <a:off x="3861893" y="2154395"/>
                <a:ext cx="626826" cy="656251"/>
              </a:xfrm>
              <a:custGeom>
                <a:avLst/>
                <a:gdLst/>
                <a:ahLst/>
                <a:cxnLst/>
                <a:rect l="l" t="t" r="r" b="b"/>
                <a:pathLst>
                  <a:path w="626826" h="656251" extrusionOk="0">
                    <a:moveTo>
                      <a:pt x="509989" y="86838"/>
                    </a:moveTo>
                    <a:cubicBezTo>
                      <a:pt x="439172" y="28980"/>
                      <a:pt x="352376" y="-555"/>
                      <a:pt x="298342" y="8"/>
                    </a:cubicBezTo>
                    <a:cubicBezTo>
                      <a:pt x="298235" y="21"/>
                      <a:pt x="298121" y="41"/>
                      <a:pt x="298014" y="55"/>
                    </a:cubicBezTo>
                    <a:cubicBezTo>
                      <a:pt x="265412" y="4180"/>
                      <a:pt x="232160" y="12746"/>
                      <a:pt x="196785" y="26991"/>
                    </a:cubicBezTo>
                    <a:cubicBezTo>
                      <a:pt x="102132" y="65105"/>
                      <a:pt x="7748" y="190317"/>
                      <a:pt x="1084" y="296489"/>
                    </a:cubicBezTo>
                    <a:cubicBezTo>
                      <a:pt x="-10944" y="488205"/>
                      <a:pt x="80011" y="568425"/>
                      <a:pt x="131091" y="612982"/>
                    </a:cubicBezTo>
                    <a:cubicBezTo>
                      <a:pt x="140488" y="621179"/>
                      <a:pt x="149857" y="628566"/>
                      <a:pt x="159173" y="635445"/>
                    </a:cubicBezTo>
                    <a:cubicBezTo>
                      <a:pt x="291826" y="676914"/>
                      <a:pt x="508382" y="675555"/>
                      <a:pt x="599746" y="447800"/>
                    </a:cubicBezTo>
                    <a:cubicBezTo>
                      <a:pt x="665875" y="282941"/>
                      <a:pt x="601199" y="161365"/>
                      <a:pt x="509989" y="86838"/>
                    </a:cubicBezTo>
                    <a:close/>
                  </a:path>
                </a:pathLst>
              </a:custGeom>
              <a:solidFill>
                <a:srgbClr val="BA3D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24" name="Google Shape;4124;p45"/>
              <p:cNvSpPr/>
              <p:nvPr/>
            </p:nvSpPr>
            <p:spPr>
              <a:xfrm>
                <a:off x="3861864" y="2199265"/>
                <a:ext cx="567820" cy="580799"/>
              </a:xfrm>
              <a:custGeom>
                <a:avLst/>
                <a:gdLst/>
                <a:ahLst/>
                <a:cxnLst/>
                <a:rect l="l" t="t" r="r" b="b"/>
                <a:pathLst>
                  <a:path w="567820" h="580799" extrusionOk="0">
                    <a:moveTo>
                      <a:pt x="459788" y="67271"/>
                    </a:moveTo>
                    <a:cubicBezTo>
                      <a:pt x="370272" y="1697"/>
                      <a:pt x="247157" y="-16044"/>
                      <a:pt x="180800" y="14516"/>
                    </a:cubicBezTo>
                    <a:cubicBezTo>
                      <a:pt x="145760" y="30650"/>
                      <a:pt x="117484" y="45511"/>
                      <a:pt x="92068" y="59783"/>
                    </a:cubicBezTo>
                    <a:cubicBezTo>
                      <a:pt x="49051" y="107266"/>
                      <a:pt x="15599" y="167421"/>
                      <a:pt x="4702" y="224897"/>
                    </a:cubicBezTo>
                    <a:cubicBezTo>
                      <a:pt x="4287" y="227074"/>
                      <a:pt x="3718" y="229264"/>
                      <a:pt x="3369" y="231427"/>
                    </a:cubicBezTo>
                    <a:cubicBezTo>
                      <a:pt x="2285" y="238225"/>
                      <a:pt x="1528" y="244949"/>
                      <a:pt x="1112" y="251619"/>
                    </a:cubicBezTo>
                    <a:cubicBezTo>
                      <a:pt x="362" y="263601"/>
                      <a:pt x="-19" y="275046"/>
                      <a:pt x="1" y="286171"/>
                    </a:cubicBezTo>
                    <a:cubicBezTo>
                      <a:pt x="135" y="390367"/>
                      <a:pt x="32496" y="457574"/>
                      <a:pt x="68433" y="503885"/>
                    </a:cubicBezTo>
                    <a:cubicBezTo>
                      <a:pt x="109548" y="531184"/>
                      <a:pt x="162497" y="554992"/>
                      <a:pt x="231170" y="572767"/>
                    </a:cubicBezTo>
                    <a:cubicBezTo>
                      <a:pt x="423181" y="622467"/>
                      <a:pt x="591530" y="433135"/>
                      <a:pt x="565069" y="236772"/>
                    </a:cubicBezTo>
                    <a:cubicBezTo>
                      <a:pt x="555144" y="163135"/>
                      <a:pt x="513494" y="106610"/>
                      <a:pt x="459788" y="67271"/>
                    </a:cubicBezTo>
                    <a:close/>
                  </a:path>
                </a:pathLst>
              </a:custGeom>
              <a:solidFill>
                <a:srgbClr val="CF58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25" name="Google Shape;4125;p45"/>
              <p:cNvSpPr/>
              <p:nvPr/>
            </p:nvSpPr>
            <p:spPr>
              <a:xfrm>
                <a:off x="3864013" y="2286153"/>
                <a:ext cx="108213" cy="411904"/>
              </a:xfrm>
              <a:custGeom>
                <a:avLst/>
                <a:gdLst/>
                <a:ahLst/>
                <a:cxnLst/>
                <a:rect l="l" t="t" r="r" b="b"/>
                <a:pathLst>
                  <a:path w="108213" h="411904" extrusionOk="0">
                    <a:moveTo>
                      <a:pt x="107828" y="411237"/>
                    </a:moveTo>
                    <a:cubicBezTo>
                      <a:pt x="101003" y="420560"/>
                      <a:pt x="10108" y="330964"/>
                      <a:pt x="678" y="223586"/>
                    </a:cubicBezTo>
                    <a:cubicBezTo>
                      <a:pt x="-8564" y="118352"/>
                      <a:pt x="79512" y="-6451"/>
                      <a:pt x="90027" y="259"/>
                    </a:cubicBezTo>
                    <a:cubicBezTo>
                      <a:pt x="100869" y="7184"/>
                      <a:pt x="12365" y="101402"/>
                      <a:pt x="22136" y="218115"/>
                    </a:cubicBezTo>
                    <a:cubicBezTo>
                      <a:pt x="31841" y="333897"/>
                      <a:pt x="114525" y="402089"/>
                      <a:pt x="107828" y="411237"/>
                    </a:cubicBezTo>
                    <a:close/>
                  </a:path>
                </a:pathLst>
              </a:custGeom>
              <a:solidFill>
                <a:srgbClr val="FFA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26" name="Google Shape;4126;p45"/>
              <p:cNvSpPr/>
              <p:nvPr/>
            </p:nvSpPr>
            <p:spPr>
              <a:xfrm>
                <a:off x="3905343" y="2223566"/>
                <a:ext cx="474075" cy="519655"/>
              </a:xfrm>
              <a:custGeom>
                <a:avLst/>
                <a:gdLst/>
                <a:ahLst/>
                <a:cxnLst/>
                <a:rect l="l" t="t" r="r" b="b"/>
                <a:pathLst>
                  <a:path w="474075" h="519655" extrusionOk="0">
                    <a:moveTo>
                      <a:pt x="445958" y="258989"/>
                    </a:moveTo>
                    <a:cubicBezTo>
                      <a:pt x="461248" y="260677"/>
                      <a:pt x="542834" y="108321"/>
                      <a:pt x="330437" y="19562"/>
                    </a:cubicBezTo>
                    <a:cubicBezTo>
                      <a:pt x="239549" y="-18419"/>
                      <a:pt x="124563" y="-7415"/>
                      <a:pt x="44960" y="109305"/>
                    </a:cubicBezTo>
                    <a:cubicBezTo>
                      <a:pt x="-51789" y="251153"/>
                      <a:pt x="9585" y="457971"/>
                      <a:pt x="209994" y="512038"/>
                    </a:cubicBezTo>
                    <a:cubicBezTo>
                      <a:pt x="395160" y="562000"/>
                      <a:pt x="474516" y="350125"/>
                      <a:pt x="437064" y="342363"/>
                    </a:cubicBezTo>
                    <a:cubicBezTo>
                      <a:pt x="414508" y="337682"/>
                      <a:pt x="364500" y="413261"/>
                      <a:pt x="288847" y="405391"/>
                    </a:cubicBezTo>
                    <a:cubicBezTo>
                      <a:pt x="245958" y="400931"/>
                      <a:pt x="150930" y="333864"/>
                      <a:pt x="178295" y="248200"/>
                    </a:cubicBezTo>
                    <a:cubicBezTo>
                      <a:pt x="203276" y="169996"/>
                      <a:pt x="275734" y="135793"/>
                      <a:pt x="331717" y="160251"/>
                    </a:cubicBezTo>
                    <a:cubicBezTo>
                      <a:pt x="389045" y="185292"/>
                      <a:pt x="426844" y="256879"/>
                      <a:pt x="445958" y="258989"/>
                    </a:cubicBezTo>
                    <a:close/>
                  </a:path>
                </a:pathLst>
              </a:custGeom>
              <a:solidFill>
                <a:srgbClr val="E573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27" name="Google Shape;4127;p45"/>
              <p:cNvSpPr/>
              <p:nvPr/>
            </p:nvSpPr>
            <p:spPr>
              <a:xfrm>
                <a:off x="4244443" y="2614951"/>
                <a:ext cx="71746" cy="52693"/>
              </a:xfrm>
              <a:custGeom>
                <a:avLst/>
                <a:gdLst/>
                <a:ahLst/>
                <a:cxnLst/>
                <a:rect l="l" t="t" r="r" b="b"/>
                <a:pathLst>
                  <a:path w="71746" h="52693" extrusionOk="0">
                    <a:moveTo>
                      <a:pt x="71684" y="5508"/>
                    </a:moveTo>
                    <a:cubicBezTo>
                      <a:pt x="70632" y="-14798"/>
                      <a:pt x="338" y="26404"/>
                      <a:pt x="3" y="42370"/>
                    </a:cubicBezTo>
                    <a:cubicBezTo>
                      <a:pt x="-305" y="57251"/>
                      <a:pt x="21863" y="52657"/>
                      <a:pt x="29900" y="49235"/>
                    </a:cubicBezTo>
                    <a:cubicBezTo>
                      <a:pt x="54057" y="38928"/>
                      <a:pt x="72977" y="30382"/>
                      <a:pt x="71684" y="5508"/>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28" name="Google Shape;4128;p45"/>
              <p:cNvSpPr/>
              <p:nvPr/>
            </p:nvSpPr>
            <p:spPr>
              <a:xfrm>
                <a:off x="4062987" y="2608176"/>
                <a:ext cx="175201" cy="90668"/>
              </a:xfrm>
              <a:custGeom>
                <a:avLst/>
                <a:gdLst/>
                <a:ahLst/>
                <a:cxnLst/>
                <a:rect l="l" t="t" r="r" b="b"/>
                <a:pathLst>
                  <a:path w="175201" h="90668" extrusionOk="0">
                    <a:moveTo>
                      <a:pt x="70" y="56304"/>
                    </a:moveTo>
                    <a:cubicBezTo>
                      <a:pt x="3733" y="40907"/>
                      <a:pt x="13257" y="47537"/>
                      <a:pt x="26832" y="30560"/>
                    </a:cubicBezTo>
                    <a:cubicBezTo>
                      <a:pt x="40401" y="13582"/>
                      <a:pt x="32686" y="47"/>
                      <a:pt x="46563" y="0"/>
                    </a:cubicBezTo>
                    <a:cubicBezTo>
                      <a:pt x="65556" y="-60"/>
                      <a:pt x="63353" y="19235"/>
                      <a:pt x="110662" y="36996"/>
                    </a:cubicBezTo>
                    <a:cubicBezTo>
                      <a:pt x="124037" y="42012"/>
                      <a:pt x="172974" y="39206"/>
                      <a:pt x="175137" y="59566"/>
                    </a:cubicBezTo>
                    <a:cubicBezTo>
                      <a:pt x="176483" y="72210"/>
                      <a:pt x="156679" y="80762"/>
                      <a:pt x="137659" y="85089"/>
                    </a:cubicBezTo>
                    <a:cubicBezTo>
                      <a:pt x="49884" y="105047"/>
                      <a:pt x="-2180" y="65774"/>
                      <a:pt x="70" y="56304"/>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29" name="Google Shape;4129;p45"/>
              <p:cNvSpPr/>
              <p:nvPr/>
            </p:nvSpPr>
            <p:spPr>
              <a:xfrm>
                <a:off x="3924272" y="2279073"/>
                <a:ext cx="217625" cy="369671"/>
              </a:xfrm>
              <a:custGeom>
                <a:avLst/>
                <a:gdLst/>
                <a:ahLst/>
                <a:cxnLst/>
                <a:rect l="l" t="t" r="r" b="b"/>
                <a:pathLst>
                  <a:path w="217625" h="369671" extrusionOk="0">
                    <a:moveTo>
                      <a:pt x="32" y="198955"/>
                    </a:moveTo>
                    <a:cubicBezTo>
                      <a:pt x="-1756" y="109895"/>
                      <a:pt x="72289" y="-28417"/>
                      <a:pt x="180784" y="5143"/>
                    </a:cubicBezTo>
                    <a:cubicBezTo>
                      <a:pt x="207238" y="13327"/>
                      <a:pt x="218389" y="28007"/>
                      <a:pt x="217586" y="64722"/>
                    </a:cubicBezTo>
                    <a:cubicBezTo>
                      <a:pt x="217050" y="89019"/>
                      <a:pt x="153700" y="135184"/>
                      <a:pt x="135497" y="184904"/>
                    </a:cubicBezTo>
                    <a:cubicBezTo>
                      <a:pt x="108079" y="259826"/>
                      <a:pt x="180429" y="287546"/>
                      <a:pt x="145563" y="344728"/>
                    </a:cubicBezTo>
                    <a:cubicBezTo>
                      <a:pt x="125163" y="378181"/>
                      <a:pt x="97979" y="370914"/>
                      <a:pt x="82897" y="363038"/>
                    </a:cubicBezTo>
                    <a:cubicBezTo>
                      <a:pt x="48165" y="344909"/>
                      <a:pt x="1907" y="292141"/>
                      <a:pt x="32" y="198955"/>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30" name="Google Shape;4130;p45"/>
              <p:cNvSpPr/>
              <p:nvPr/>
            </p:nvSpPr>
            <p:spPr>
              <a:xfrm>
                <a:off x="4146974" y="2268965"/>
                <a:ext cx="202162" cy="154752"/>
              </a:xfrm>
              <a:custGeom>
                <a:avLst/>
                <a:gdLst/>
                <a:ahLst/>
                <a:cxnLst/>
                <a:rect l="l" t="t" r="r" b="b"/>
                <a:pathLst>
                  <a:path w="202162" h="154752" extrusionOk="0">
                    <a:moveTo>
                      <a:pt x="235" y="12076"/>
                    </a:moveTo>
                    <a:cubicBezTo>
                      <a:pt x="-2417" y="30339"/>
                      <a:pt x="18170" y="28772"/>
                      <a:pt x="22805" y="52373"/>
                    </a:cubicBezTo>
                    <a:cubicBezTo>
                      <a:pt x="26528" y="71360"/>
                      <a:pt x="18659" y="91800"/>
                      <a:pt x="37820" y="93816"/>
                    </a:cubicBezTo>
                    <a:cubicBezTo>
                      <a:pt x="61113" y="96261"/>
                      <a:pt x="73168" y="86061"/>
                      <a:pt x="118756" y="107244"/>
                    </a:cubicBezTo>
                    <a:cubicBezTo>
                      <a:pt x="172026" y="131997"/>
                      <a:pt x="179755" y="157574"/>
                      <a:pt x="194797" y="154500"/>
                    </a:cubicBezTo>
                    <a:cubicBezTo>
                      <a:pt x="212980" y="150790"/>
                      <a:pt x="197181" y="84045"/>
                      <a:pt x="150877" y="45864"/>
                    </a:cubicBezTo>
                    <a:cubicBezTo>
                      <a:pt x="109052" y="11373"/>
                      <a:pt x="4461" y="-17051"/>
                      <a:pt x="235" y="12076"/>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31" name="Google Shape;4131;p45"/>
              <p:cNvSpPr/>
              <p:nvPr/>
            </p:nvSpPr>
            <p:spPr>
              <a:xfrm>
                <a:off x="4014530" y="2372834"/>
                <a:ext cx="92542" cy="203717"/>
              </a:xfrm>
              <a:custGeom>
                <a:avLst/>
                <a:gdLst/>
                <a:ahLst/>
                <a:cxnLst/>
                <a:rect l="l" t="t" r="r" b="b"/>
                <a:pathLst>
                  <a:path w="92542" h="203717" extrusionOk="0">
                    <a:moveTo>
                      <a:pt x="35254" y="203717"/>
                    </a:moveTo>
                    <a:cubicBezTo>
                      <a:pt x="35254" y="203717"/>
                      <a:pt x="-12357" y="164552"/>
                      <a:pt x="3080" y="98276"/>
                    </a:cubicBezTo>
                    <a:cubicBezTo>
                      <a:pt x="21725" y="18237"/>
                      <a:pt x="92542" y="0"/>
                      <a:pt x="92542" y="0"/>
                    </a:cubicBezTo>
                    <a:cubicBezTo>
                      <a:pt x="92542" y="0"/>
                      <a:pt x="39573" y="51656"/>
                      <a:pt x="25255" y="102582"/>
                    </a:cubicBezTo>
                    <a:cubicBezTo>
                      <a:pt x="10929" y="153515"/>
                      <a:pt x="35254" y="203717"/>
                      <a:pt x="35254" y="203717"/>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32" name="Google Shape;4132;p45"/>
              <p:cNvSpPr/>
              <p:nvPr/>
            </p:nvSpPr>
            <p:spPr>
              <a:xfrm>
                <a:off x="4194371" y="2340207"/>
                <a:ext cx="122975" cy="59008"/>
              </a:xfrm>
              <a:custGeom>
                <a:avLst/>
                <a:gdLst/>
                <a:ahLst/>
                <a:cxnLst/>
                <a:rect l="l" t="t" r="r" b="b"/>
                <a:pathLst>
                  <a:path w="122975" h="59008" extrusionOk="0">
                    <a:moveTo>
                      <a:pt x="0" y="7211"/>
                    </a:moveTo>
                    <a:cubicBezTo>
                      <a:pt x="0" y="7211"/>
                      <a:pt x="43552" y="-7650"/>
                      <a:pt x="74300" y="5296"/>
                    </a:cubicBezTo>
                    <a:cubicBezTo>
                      <a:pt x="105040" y="18248"/>
                      <a:pt x="122975" y="59008"/>
                      <a:pt x="122975" y="59008"/>
                    </a:cubicBezTo>
                    <a:cubicBezTo>
                      <a:pt x="122975" y="59008"/>
                      <a:pt x="101269" y="36813"/>
                      <a:pt x="70529" y="23861"/>
                    </a:cubicBezTo>
                    <a:cubicBezTo>
                      <a:pt x="39789" y="10915"/>
                      <a:pt x="0" y="7211"/>
                      <a:pt x="0" y="7211"/>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33" name="Google Shape;4133;p45"/>
              <p:cNvSpPr/>
              <p:nvPr/>
            </p:nvSpPr>
            <p:spPr>
              <a:xfrm>
                <a:off x="4111271" y="2634943"/>
                <a:ext cx="114013" cy="42298"/>
              </a:xfrm>
              <a:custGeom>
                <a:avLst/>
                <a:gdLst/>
                <a:ahLst/>
                <a:cxnLst/>
                <a:rect l="l" t="t" r="r" b="b"/>
                <a:pathLst>
                  <a:path w="114013" h="42298" extrusionOk="0">
                    <a:moveTo>
                      <a:pt x="1466" y="4208"/>
                    </a:moveTo>
                    <a:cubicBezTo>
                      <a:pt x="10802" y="-9722"/>
                      <a:pt x="25389" y="14374"/>
                      <a:pt x="59103" y="26603"/>
                    </a:cubicBezTo>
                    <a:cubicBezTo>
                      <a:pt x="80507" y="34366"/>
                      <a:pt x="114014" y="31968"/>
                      <a:pt x="114014" y="31968"/>
                    </a:cubicBezTo>
                    <a:cubicBezTo>
                      <a:pt x="114014" y="31968"/>
                      <a:pt x="85115" y="46588"/>
                      <a:pt x="58741" y="41043"/>
                    </a:cubicBezTo>
                    <a:cubicBezTo>
                      <a:pt x="29287" y="34855"/>
                      <a:pt x="-7870" y="18138"/>
                      <a:pt x="1466" y="4208"/>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34" name="Google Shape;4134;p45"/>
              <p:cNvSpPr/>
              <p:nvPr/>
            </p:nvSpPr>
            <p:spPr>
              <a:xfrm>
                <a:off x="4117315" y="2430804"/>
                <a:ext cx="192826" cy="173454"/>
              </a:xfrm>
              <a:custGeom>
                <a:avLst/>
                <a:gdLst/>
                <a:ahLst/>
                <a:cxnLst/>
                <a:rect l="l" t="t" r="r" b="b"/>
                <a:pathLst>
                  <a:path w="192826" h="173454" extrusionOk="0">
                    <a:moveTo>
                      <a:pt x="499" y="90522"/>
                    </a:moveTo>
                    <a:cubicBezTo>
                      <a:pt x="-5119" y="47807"/>
                      <a:pt x="37542" y="11675"/>
                      <a:pt x="84637" y="2607"/>
                    </a:cubicBezTo>
                    <a:cubicBezTo>
                      <a:pt x="167790" y="-13413"/>
                      <a:pt x="186710" y="47907"/>
                      <a:pt x="192329" y="90623"/>
                    </a:cubicBezTo>
                    <a:cubicBezTo>
                      <a:pt x="197948" y="133331"/>
                      <a:pt x="155066" y="173481"/>
                      <a:pt x="107107" y="173454"/>
                    </a:cubicBezTo>
                    <a:cubicBezTo>
                      <a:pt x="59154" y="173428"/>
                      <a:pt x="6119" y="133231"/>
                      <a:pt x="499" y="90522"/>
                    </a:cubicBezTo>
                    <a:close/>
                  </a:path>
                </a:pathLst>
              </a:custGeom>
              <a:solidFill>
                <a:srgbClr val="DF7B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35" name="Google Shape;4135;p45"/>
              <p:cNvSpPr/>
              <p:nvPr/>
            </p:nvSpPr>
            <p:spPr>
              <a:xfrm>
                <a:off x="4150865" y="2457926"/>
                <a:ext cx="128867" cy="121811"/>
              </a:xfrm>
              <a:custGeom>
                <a:avLst/>
                <a:gdLst/>
                <a:ahLst/>
                <a:cxnLst/>
                <a:rect l="l" t="t" r="r" b="b"/>
                <a:pathLst>
                  <a:path w="128867" h="121811" extrusionOk="0">
                    <a:moveTo>
                      <a:pt x="67140" y="2656"/>
                    </a:moveTo>
                    <a:cubicBezTo>
                      <a:pt x="98550" y="9989"/>
                      <a:pt x="130677" y="35004"/>
                      <a:pt x="128788" y="64760"/>
                    </a:cubicBezTo>
                    <a:cubicBezTo>
                      <a:pt x="126906" y="94522"/>
                      <a:pt x="91766" y="123910"/>
                      <a:pt x="59592" y="121693"/>
                    </a:cubicBezTo>
                    <a:cubicBezTo>
                      <a:pt x="27412" y="119469"/>
                      <a:pt x="-1802" y="85642"/>
                      <a:pt x="87" y="55879"/>
                    </a:cubicBezTo>
                    <a:cubicBezTo>
                      <a:pt x="1976" y="26123"/>
                      <a:pt x="12135" y="-10183"/>
                      <a:pt x="67140" y="2656"/>
                    </a:cubicBezTo>
                    <a:close/>
                  </a:path>
                </a:pathLst>
              </a:custGeom>
              <a:solidFill>
                <a:srgbClr val="C568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36" name="Google Shape;4136;p45"/>
              <p:cNvSpPr/>
              <p:nvPr/>
            </p:nvSpPr>
            <p:spPr>
              <a:xfrm>
                <a:off x="4192676" y="2479637"/>
                <a:ext cx="65720" cy="66159"/>
              </a:xfrm>
              <a:custGeom>
                <a:avLst/>
                <a:gdLst/>
                <a:ahLst/>
                <a:cxnLst/>
                <a:rect l="l" t="t" r="r" b="b"/>
                <a:pathLst>
                  <a:path w="65720" h="66159" extrusionOk="0">
                    <a:moveTo>
                      <a:pt x="6918" y="13406"/>
                    </a:moveTo>
                    <a:cubicBezTo>
                      <a:pt x="18056" y="-1281"/>
                      <a:pt x="38703" y="-4375"/>
                      <a:pt x="53029" y="6488"/>
                    </a:cubicBezTo>
                    <a:cubicBezTo>
                      <a:pt x="67354" y="17358"/>
                      <a:pt x="69939" y="38072"/>
                      <a:pt x="58802" y="52759"/>
                    </a:cubicBezTo>
                    <a:cubicBezTo>
                      <a:pt x="47664" y="67440"/>
                      <a:pt x="27023" y="70534"/>
                      <a:pt x="12691" y="59671"/>
                    </a:cubicBezTo>
                    <a:cubicBezTo>
                      <a:pt x="-1634" y="48801"/>
                      <a:pt x="-4219" y="28087"/>
                      <a:pt x="6918" y="13406"/>
                    </a:cubicBezTo>
                    <a:close/>
                  </a:path>
                </a:pathLst>
              </a:custGeom>
              <a:solidFill>
                <a:srgbClr val="8C3A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37" name="Google Shape;4137;p45"/>
              <p:cNvSpPr/>
              <p:nvPr/>
            </p:nvSpPr>
            <p:spPr>
              <a:xfrm>
                <a:off x="4210579" y="2494246"/>
                <a:ext cx="36904" cy="36946"/>
              </a:xfrm>
              <a:custGeom>
                <a:avLst/>
                <a:gdLst/>
                <a:ahLst/>
                <a:cxnLst/>
                <a:rect l="l" t="t" r="r" b="b"/>
                <a:pathLst>
                  <a:path w="36904" h="36946" extrusionOk="0">
                    <a:moveTo>
                      <a:pt x="3776" y="7342"/>
                    </a:moveTo>
                    <a:cubicBezTo>
                      <a:pt x="9951" y="-801"/>
                      <a:pt x="21530" y="-2415"/>
                      <a:pt x="29634" y="3733"/>
                    </a:cubicBezTo>
                    <a:cubicBezTo>
                      <a:pt x="37738" y="9881"/>
                      <a:pt x="39305" y="21460"/>
                      <a:pt x="33130" y="29604"/>
                    </a:cubicBezTo>
                    <a:cubicBezTo>
                      <a:pt x="26955" y="37748"/>
                      <a:pt x="15376" y="39362"/>
                      <a:pt x="7272" y="33214"/>
                    </a:cubicBezTo>
                    <a:cubicBezTo>
                      <a:pt x="-838" y="27073"/>
                      <a:pt x="-2399" y="15486"/>
                      <a:pt x="3776" y="7342"/>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138" name="Google Shape;4138;p45"/>
              <p:cNvGrpSpPr/>
              <p:nvPr/>
            </p:nvGrpSpPr>
            <p:grpSpPr>
              <a:xfrm>
                <a:off x="3906637" y="2180986"/>
                <a:ext cx="603017" cy="631242"/>
                <a:chOff x="3906637" y="2180986"/>
                <a:chExt cx="603017" cy="631242"/>
              </a:xfrm>
            </p:grpSpPr>
            <p:sp>
              <p:nvSpPr>
                <p:cNvPr id="4139" name="Google Shape;4139;p45"/>
                <p:cNvSpPr/>
                <p:nvPr/>
              </p:nvSpPr>
              <p:spPr>
                <a:xfrm>
                  <a:off x="4465067" y="2416322"/>
                  <a:ext cx="44587" cy="19848"/>
                </a:xfrm>
                <a:custGeom>
                  <a:avLst/>
                  <a:gdLst/>
                  <a:ahLst/>
                  <a:cxnLst/>
                  <a:rect l="l" t="t" r="r" b="b"/>
                  <a:pathLst>
                    <a:path w="44587" h="19848" extrusionOk="0">
                      <a:moveTo>
                        <a:pt x="41322" y="560"/>
                      </a:moveTo>
                      <a:cubicBezTo>
                        <a:pt x="39996" y="-56"/>
                        <a:pt x="38483" y="-210"/>
                        <a:pt x="36996" y="332"/>
                      </a:cubicBezTo>
                      <a:cubicBezTo>
                        <a:pt x="34853" y="1082"/>
                        <a:pt x="32522" y="1759"/>
                        <a:pt x="30486" y="2790"/>
                      </a:cubicBezTo>
                      <a:cubicBezTo>
                        <a:pt x="26729" y="4699"/>
                        <a:pt x="23179" y="7184"/>
                        <a:pt x="19496" y="9253"/>
                      </a:cubicBezTo>
                      <a:cubicBezTo>
                        <a:pt x="13033" y="12876"/>
                        <a:pt x="6530" y="16352"/>
                        <a:pt x="0" y="19848"/>
                      </a:cubicBezTo>
                      <a:cubicBezTo>
                        <a:pt x="7253" y="18348"/>
                        <a:pt x="14533" y="16727"/>
                        <a:pt x="21820" y="15368"/>
                      </a:cubicBezTo>
                      <a:cubicBezTo>
                        <a:pt x="25972" y="14591"/>
                        <a:pt x="30299" y="14249"/>
                        <a:pt x="34411" y="13305"/>
                      </a:cubicBezTo>
                      <a:cubicBezTo>
                        <a:pt x="36627" y="12796"/>
                        <a:pt x="38744" y="11899"/>
                        <a:pt x="40867" y="11102"/>
                      </a:cubicBezTo>
                      <a:cubicBezTo>
                        <a:pt x="43834" y="10023"/>
                        <a:pt x="45314" y="6755"/>
                        <a:pt x="44236" y="3788"/>
                      </a:cubicBezTo>
                      <a:cubicBezTo>
                        <a:pt x="43700" y="2308"/>
                        <a:pt x="42642" y="1183"/>
                        <a:pt x="41322" y="56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40" name="Google Shape;4140;p45"/>
                <p:cNvSpPr/>
                <p:nvPr/>
              </p:nvSpPr>
              <p:spPr>
                <a:xfrm>
                  <a:off x="4450461" y="2478000"/>
                  <a:ext cx="38654" cy="11732"/>
                </a:xfrm>
                <a:custGeom>
                  <a:avLst/>
                  <a:gdLst/>
                  <a:ahLst/>
                  <a:cxnLst/>
                  <a:rect l="l" t="t" r="r" b="b"/>
                  <a:pathLst>
                    <a:path w="38654" h="11732" extrusionOk="0">
                      <a:moveTo>
                        <a:pt x="36520" y="1193"/>
                      </a:moveTo>
                      <a:cubicBezTo>
                        <a:pt x="35382" y="276"/>
                        <a:pt x="33888" y="-126"/>
                        <a:pt x="32321" y="35"/>
                      </a:cubicBezTo>
                      <a:cubicBezTo>
                        <a:pt x="16194" y="4616"/>
                        <a:pt x="13153" y="5553"/>
                        <a:pt x="16207" y="4642"/>
                      </a:cubicBezTo>
                      <a:cubicBezTo>
                        <a:pt x="20936" y="3236"/>
                        <a:pt x="25677" y="1729"/>
                        <a:pt x="30352" y="142"/>
                      </a:cubicBezTo>
                      <a:cubicBezTo>
                        <a:pt x="30928" y="-53"/>
                        <a:pt x="29173" y="296"/>
                        <a:pt x="28570" y="390"/>
                      </a:cubicBezTo>
                      <a:cubicBezTo>
                        <a:pt x="26950" y="631"/>
                        <a:pt x="25490" y="1120"/>
                        <a:pt x="23963" y="1682"/>
                      </a:cubicBezTo>
                      <a:cubicBezTo>
                        <a:pt x="20025" y="3122"/>
                        <a:pt x="15980" y="4428"/>
                        <a:pt x="11968" y="5640"/>
                      </a:cubicBezTo>
                      <a:cubicBezTo>
                        <a:pt x="10294" y="6143"/>
                        <a:pt x="5271" y="7495"/>
                        <a:pt x="6965" y="7067"/>
                      </a:cubicBezTo>
                      <a:cubicBezTo>
                        <a:pt x="10053" y="6290"/>
                        <a:pt x="0" y="9176"/>
                        <a:pt x="0" y="9176"/>
                      </a:cubicBezTo>
                      <a:cubicBezTo>
                        <a:pt x="0" y="9176"/>
                        <a:pt x="21652" y="10650"/>
                        <a:pt x="16730" y="10261"/>
                      </a:cubicBezTo>
                      <a:cubicBezTo>
                        <a:pt x="15317" y="10154"/>
                        <a:pt x="13917" y="10194"/>
                        <a:pt x="12497" y="10101"/>
                      </a:cubicBezTo>
                      <a:cubicBezTo>
                        <a:pt x="16676" y="10449"/>
                        <a:pt x="20822" y="10857"/>
                        <a:pt x="24974" y="11440"/>
                      </a:cubicBezTo>
                      <a:cubicBezTo>
                        <a:pt x="26588" y="11668"/>
                        <a:pt x="28075" y="11802"/>
                        <a:pt x="29716" y="11694"/>
                      </a:cubicBezTo>
                      <a:cubicBezTo>
                        <a:pt x="30319" y="11661"/>
                        <a:pt x="32120" y="11688"/>
                        <a:pt x="31517" y="11614"/>
                      </a:cubicBezTo>
                      <a:cubicBezTo>
                        <a:pt x="26615" y="11045"/>
                        <a:pt x="31491" y="11581"/>
                        <a:pt x="33460" y="11346"/>
                      </a:cubicBezTo>
                      <a:cubicBezTo>
                        <a:pt x="36594" y="11018"/>
                        <a:pt x="38958" y="8245"/>
                        <a:pt x="38623" y="5111"/>
                      </a:cubicBezTo>
                      <a:cubicBezTo>
                        <a:pt x="38462" y="3544"/>
                        <a:pt x="37659" y="2111"/>
                        <a:pt x="36520" y="119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41" name="Google Shape;4141;p45"/>
                <p:cNvSpPr/>
                <p:nvPr/>
              </p:nvSpPr>
              <p:spPr>
                <a:xfrm>
                  <a:off x="4406272" y="2512627"/>
                  <a:ext cx="30912" cy="12436"/>
                </a:xfrm>
                <a:custGeom>
                  <a:avLst/>
                  <a:gdLst/>
                  <a:ahLst/>
                  <a:cxnLst/>
                  <a:rect l="l" t="t" r="r" b="b"/>
                  <a:pathLst>
                    <a:path w="30912" h="12436" extrusionOk="0">
                      <a:moveTo>
                        <a:pt x="29836" y="3414"/>
                      </a:moveTo>
                      <a:cubicBezTo>
                        <a:pt x="28993" y="2222"/>
                        <a:pt x="27774" y="1372"/>
                        <a:pt x="26220" y="1110"/>
                      </a:cubicBezTo>
                      <a:cubicBezTo>
                        <a:pt x="18290" y="1519"/>
                        <a:pt x="19636" y="1378"/>
                        <a:pt x="18270" y="1459"/>
                      </a:cubicBezTo>
                      <a:cubicBezTo>
                        <a:pt x="18819" y="1298"/>
                        <a:pt x="19650" y="1452"/>
                        <a:pt x="19750" y="843"/>
                      </a:cubicBezTo>
                      <a:cubicBezTo>
                        <a:pt x="20119" y="-1341"/>
                        <a:pt x="15297" y="1385"/>
                        <a:pt x="13087" y="1593"/>
                      </a:cubicBezTo>
                      <a:cubicBezTo>
                        <a:pt x="10903" y="1800"/>
                        <a:pt x="6911" y="-169"/>
                        <a:pt x="6543" y="1994"/>
                      </a:cubicBezTo>
                      <a:cubicBezTo>
                        <a:pt x="6182" y="4144"/>
                        <a:pt x="0" y="2403"/>
                        <a:pt x="0" y="2403"/>
                      </a:cubicBezTo>
                      <a:cubicBezTo>
                        <a:pt x="0" y="2403"/>
                        <a:pt x="2766" y="3602"/>
                        <a:pt x="6041" y="4955"/>
                      </a:cubicBezTo>
                      <a:cubicBezTo>
                        <a:pt x="5679" y="7118"/>
                        <a:pt x="10113" y="6756"/>
                        <a:pt x="12109" y="7667"/>
                      </a:cubicBezTo>
                      <a:cubicBezTo>
                        <a:pt x="14125" y="8591"/>
                        <a:pt x="17734" y="12657"/>
                        <a:pt x="18103" y="10473"/>
                      </a:cubicBezTo>
                      <a:cubicBezTo>
                        <a:pt x="18478" y="8263"/>
                        <a:pt x="18049" y="10500"/>
                        <a:pt x="24217" y="12355"/>
                      </a:cubicBezTo>
                      <a:cubicBezTo>
                        <a:pt x="27325" y="12884"/>
                        <a:pt x="30305" y="10761"/>
                        <a:pt x="30834" y="7654"/>
                      </a:cubicBezTo>
                      <a:cubicBezTo>
                        <a:pt x="31095" y="6100"/>
                        <a:pt x="30687" y="4606"/>
                        <a:pt x="29836" y="341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42" name="Google Shape;4142;p45"/>
                <p:cNvSpPr/>
                <p:nvPr/>
              </p:nvSpPr>
              <p:spPr>
                <a:xfrm>
                  <a:off x="4445686" y="2601352"/>
                  <a:ext cx="28165" cy="17105"/>
                </a:xfrm>
                <a:custGeom>
                  <a:avLst/>
                  <a:gdLst/>
                  <a:ahLst/>
                  <a:cxnLst/>
                  <a:rect l="l" t="t" r="r" b="b"/>
                  <a:pathLst>
                    <a:path w="28165" h="17105" extrusionOk="0">
                      <a:moveTo>
                        <a:pt x="24954" y="6302"/>
                      </a:moveTo>
                      <a:cubicBezTo>
                        <a:pt x="12470" y="3168"/>
                        <a:pt x="10180" y="2585"/>
                        <a:pt x="12557" y="3141"/>
                      </a:cubicBezTo>
                      <a:cubicBezTo>
                        <a:pt x="16261" y="4005"/>
                        <a:pt x="19877" y="4889"/>
                        <a:pt x="23614" y="5579"/>
                      </a:cubicBezTo>
                      <a:cubicBezTo>
                        <a:pt x="24070" y="5666"/>
                        <a:pt x="22885" y="5184"/>
                        <a:pt x="22462" y="4996"/>
                      </a:cubicBezTo>
                      <a:cubicBezTo>
                        <a:pt x="21291" y="4480"/>
                        <a:pt x="20139" y="4360"/>
                        <a:pt x="18886" y="4166"/>
                      </a:cubicBezTo>
                      <a:cubicBezTo>
                        <a:pt x="15685" y="3677"/>
                        <a:pt x="12524" y="2893"/>
                        <a:pt x="9369" y="2176"/>
                      </a:cubicBezTo>
                      <a:cubicBezTo>
                        <a:pt x="8057" y="1875"/>
                        <a:pt x="4085" y="944"/>
                        <a:pt x="5378" y="1319"/>
                      </a:cubicBezTo>
                      <a:cubicBezTo>
                        <a:pt x="7722" y="2009"/>
                        <a:pt x="0" y="0"/>
                        <a:pt x="0" y="0"/>
                      </a:cubicBezTo>
                      <a:cubicBezTo>
                        <a:pt x="0" y="0"/>
                        <a:pt x="1821" y="1480"/>
                        <a:pt x="4279" y="3536"/>
                      </a:cubicBezTo>
                      <a:cubicBezTo>
                        <a:pt x="4186" y="3462"/>
                        <a:pt x="4588" y="3764"/>
                        <a:pt x="4554" y="3744"/>
                      </a:cubicBezTo>
                      <a:cubicBezTo>
                        <a:pt x="4186" y="3489"/>
                        <a:pt x="6362" y="5445"/>
                        <a:pt x="7293" y="6255"/>
                      </a:cubicBezTo>
                      <a:cubicBezTo>
                        <a:pt x="9731" y="8372"/>
                        <a:pt x="12256" y="10474"/>
                        <a:pt x="14540" y="12765"/>
                      </a:cubicBezTo>
                      <a:cubicBezTo>
                        <a:pt x="15430" y="13669"/>
                        <a:pt x="16140" y="14473"/>
                        <a:pt x="17252" y="15116"/>
                      </a:cubicBezTo>
                      <a:cubicBezTo>
                        <a:pt x="17654" y="15350"/>
                        <a:pt x="18833" y="16087"/>
                        <a:pt x="18498" y="15772"/>
                      </a:cubicBezTo>
                      <a:cubicBezTo>
                        <a:pt x="15738" y="13153"/>
                        <a:pt x="18478" y="15832"/>
                        <a:pt x="19837" y="16495"/>
                      </a:cubicBezTo>
                      <a:cubicBezTo>
                        <a:pt x="22643" y="17922"/>
                        <a:pt x="26139" y="16756"/>
                        <a:pt x="27566" y="13944"/>
                      </a:cubicBezTo>
                      <a:cubicBezTo>
                        <a:pt x="28999" y="11138"/>
                        <a:pt x="27760" y="7729"/>
                        <a:pt x="24954" y="630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43" name="Google Shape;4143;p45"/>
                <p:cNvSpPr/>
                <p:nvPr/>
              </p:nvSpPr>
              <p:spPr>
                <a:xfrm>
                  <a:off x="4480344" y="2654909"/>
                  <a:ext cx="26446" cy="19049"/>
                </a:xfrm>
                <a:custGeom>
                  <a:avLst/>
                  <a:gdLst/>
                  <a:ahLst/>
                  <a:cxnLst/>
                  <a:rect l="l" t="t" r="r" b="b"/>
                  <a:pathLst>
                    <a:path w="26446" h="19049" extrusionOk="0">
                      <a:moveTo>
                        <a:pt x="23856" y="8519"/>
                      </a:moveTo>
                      <a:cubicBezTo>
                        <a:pt x="11955" y="4253"/>
                        <a:pt x="9611" y="3456"/>
                        <a:pt x="11881" y="4226"/>
                      </a:cubicBezTo>
                      <a:cubicBezTo>
                        <a:pt x="15424" y="5432"/>
                        <a:pt x="18993" y="6677"/>
                        <a:pt x="22590" y="7709"/>
                      </a:cubicBezTo>
                      <a:cubicBezTo>
                        <a:pt x="23025" y="7829"/>
                        <a:pt x="21813" y="7180"/>
                        <a:pt x="21418" y="6958"/>
                      </a:cubicBezTo>
                      <a:cubicBezTo>
                        <a:pt x="20319" y="6336"/>
                        <a:pt x="19255" y="6162"/>
                        <a:pt x="18049" y="5853"/>
                      </a:cubicBezTo>
                      <a:cubicBezTo>
                        <a:pt x="14968" y="5076"/>
                        <a:pt x="11921" y="3992"/>
                        <a:pt x="8907" y="2987"/>
                      </a:cubicBezTo>
                      <a:cubicBezTo>
                        <a:pt x="7655" y="2565"/>
                        <a:pt x="3965" y="1266"/>
                        <a:pt x="5197" y="1761"/>
                      </a:cubicBezTo>
                      <a:cubicBezTo>
                        <a:pt x="7421" y="2659"/>
                        <a:pt x="0" y="0"/>
                        <a:pt x="0" y="0"/>
                      </a:cubicBezTo>
                      <a:cubicBezTo>
                        <a:pt x="0" y="0"/>
                        <a:pt x="1574" y="1614"/>
                        <a:pt x="3750" y="3858"/>
                      </a:cubicBezTo>
                      <a:cubicBezTo>
                        <a:pt x="2793" y="2947"/>
                        <a:pt x="5559" y="5820"/>
                        <a:pt x="6463" y="6784"/>
                      </a:cubicBezTo>
                      <a:cubicBezTo>
                        <a:pt x="8626" y="9115"/>
                        <a:pt x="10742" y="11526"/>
                        <a:pt x="12732" y="14011"/>
                      </a:cubicBezTo>
                      <a:cubicBezTo>
                        <a:pt x="13515" y="14982"/>
                        <a:pt x="14218" y="15893"/>
                        <a:pt x="15236" y="16636"/>
                      </a:cubicBezTo>
                      <a:cubicBezTo>
                        <a:pt x="15605" y="16904"/>
                        <a:pt x="16710" y="17728"/>
                        <a:pt x="16415" y="17379"/>
                      </a:cubicBezTo>
                      <a:cubicBezTo>
                        <a:pt x="13991" y="14533"/>
                        <a:pt x="16328" y="17346"/>
                        <a:pt x="17587" y="18130"/>
                      </a:cubicBezTo>
                      <a:cubicBezTo>
                        <a:pt x="20239" y="19831"/>
                        <a:pt x="23822" y="19114"/>
                        <a:pt x="25523" y="16462"/>
                      </a:cubicBezTo>
                      <a:cubicBezTo>
                        <a:pt x="27231" y="13810"/>
                        <a:pt x="26508" y="10227"/>
                        <a:pt x="23856" y="851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44" name="Google Shape;4144;p45"/>
                <p:cNvSpPr/>
                <p:nvPr/>
              </p:nvSpPr>
              <p:spPr>
                <a:xfrm>
                  <a:off x="4431313" y="2655874"/>
                  <a:ext cx="26602" cy="20074"/>
                </a:xfrm>
                <a:custGeom>
                  <a:avLst/>
                  <a:gdLst/>
                  <a:ahLst/>
                  <a:cxnLst/>
                  <a:rect l="l" t="t" r="r" b="b"/>
                  <a:pathLst>
                    <a:path w="26602" h="20074" extrusionOk="0">
                      <a:moveTo>
                        <a:pt x="24103" y="9724"/>
                      </a:moveTo>
                      <a:cubicBezTo>
                        <a:pt x="16830" y="6798"/>
                        <a:pt x="18143" y="7347"/>
                        <a:pt x="16857" y="6838"/>
                      </a:cubicBezTo>
                      <a:cubicBezTo>
                        <a:pt x="17440" y="6938"/>
                        <a:pt x="18143" y="7300"/>
                        <a:pt x="18498" y="6778"/>
                      </a:cubicBezTo>
                      <a:cubicBezTo>
                        <a:pt x="19750" y="4969"/>
                        <a:pt x="14252" y="5331"/>
                        <a:pt x="12176" y="4594"/>
                      </a:cubicBezTo>
                      <a:cubicBezTo>
                        <a:pt x="10126" y="3864"/>
                        <a:pt x="7327" y="502"/>
                        <a:pt x="6088" y="2297"/>
                      </a:cubicBezTo>
                      <a:cubicBezTo>
                        <a:pt x="4862" y="4079"/>
                        <a:pt x="0" y="0"/>
                        <a:pt x="0" y="0"/>
                      </a:cubicBezTo>
                      <a:cubicBezTo>
                        <a:pt x="0" y="0"/>
                        <a:pt x="1996" y="2183"/>
                        <a:pt x="4367" y="4762"/>
                      </a:cubicBezTo>
                      <a:cubicBezTo>
                        <a:pt x="3128" y="6557"/>
                        <a:pt x="7340" y="8023"/>
                        <a:pt x="8753" y="9684"/>
                      </a:cubicBezTo>
                      <a:cubicBezTo>
                        <a:pt x="10180" y="11358"/>
                        <a:pt x="11593" y="16629"/>
                        <a:pt x="12839" y="14814"/>
                      </a:cubicBezTo>
                      <a:cubicBezTo>
                        <a:pt x="14098" y="12986"/>
                        <a:pt x="12859" y="14774"/>
                        <a:pt x="17627" y="19027"/>
                      </a:cubicBezTo>
                      <a:cubicBezTo>
                        <a:pt x="20219" y="20815"/>
                        <a:pt x="23815" y="20279"/>
                        <a:pt x="25610" y="17681"/>
                      </a:cubicBezTo>
                      <a:cubicBezTo>
                        <a:pt x="27399" y="15082"/>
                        <a:pt x="26695" y="11513"/>
                        <a:pt x="24103" y="972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45" name="Google Shape;4145;p45"/>
                <p:cNvSpPr/>
                <p:nvPr/>
              </p:nvSpPr>
              <p:spPr>
                <a:xfrm>
                  <a:off x="4356907" y="2628884"/>
                  <a:ext cx="26095" cy="27481"/>
                </a:xfrm>
                <a:custGeom>
                  <a:avLst/>
                  <a:gdLst/>
                  <a:ahLst/>
                  <a:cxnLst/>
                  <a:rect l="l" t="t" r="r" b="b"/>
                  <a:pathLst>
                    <a:path w="26095" h="27481" extrusionOk="0">
                      <a:moveTo>
                        <a:pt x="22041" y="15122"/>
                      </a:moveTo>
                      <a:cubicBezTo>
                        <a:pt x="23126" y="15785"/>
                        <a:pt x="19924" y="13709"/>
                        <a:pt x="18860" y="13006"/>
                      </a:cubicBezTo>
                      <a:cubicBezTo>
                        <a:pt x="17788" y="12296"/>
                        <a:pt x="16690" y="11673"/>
                        <a:pt x="15611" y="10977"/>
                      </a:cubicBezTo>
                      <a:cubicBezTo>
                        <a:pt x="12410" y="8894"/>
                        <a:pt x="9242" y="6563"/>
                        <a:pt x="6128" y="4360"/>
                      </a:cubicBezTo>
                      <a:cubicBezTo>
                        <a:pt x="5090" y="3623"/>
                        <a:pt x="2090" y="1460"/>
                        <a:pt x="3107" y="2217"/>
                      </a:cubicBezTo>
                      <a:cubicBezTo>
                        <a:pt x="6161" y="4474"/>
                        <a:pt x="0" y="0"/>
                        <a:pt x="0" y="0"/>
                      </a:cubicBezTo>
                      <a:cubicBezTo>
                        <a:pt x="0" y="0"/>
                        <a:pt x="10086" y="16140"/>
                        <a:pt x="8110" y="12832"/>
                      </a:cubicBezTo>
                      <a:cubicBezTo>
                        <a:pt x="6824" y="10662"/>
                        <a:pt x="5324" y="8586"/>
                        <a:pt x="3938" y="6476"/>
                      </a:cubicBezTo>
                      <a:cubicBezTo>
                        <a:pt x="4608" y="7554"/>
                        <a:pt x="5297" y="8660"/>
                        <a:pt x="5960" y="9744"/>
                      </a:cubicBezTo>
                      <a:cubicBezTo>
                        <a:pt x="7956" y="13033"/>
                        <a:pt x="9791" y="16428"/>
                        <a:pt x="11707" y="19764"/>
                      </a:cubicBezTo>
                      <a:cubicBezTo>
                        <a:pt x="12343" y="20862"/>
                        <a:pt x="14225" y="24090"/>
                        <a:pt x="13629" y="22965"/>
                      </a:cubicBezTo>
                      <a:cubicBezTo>
                        <a:pt x="11834" y="19549"/>
                        <a:pt x="13676" y="22931"/>
                        <a:pt x="16228" y="25657"/>
                      </a:cubicBezTo>
                      <a:cubicBezTo>
                        <a:pt x="18384" y="27954"/>
                        <a:pt x="21974" y="28115"/>
                        <a:pt x="24271" y="25952"/>
                      </a:cubicBezTo>
                      <a:cubicBezTo>
                        <a:pt x="26568" y="23795"/>
                        <a:pt x="26729" y="20212"/>
                        <a:pt x="24566" y="17915"/>
                      </a:cubicBezTo>
                      <a:cubicBezTo>
                        <a:pt x="12256" y="8974"/>
                        <a:pt x="9061" y="6824"/>
                        <a:pt x="12202" y="8968"/>
                      </a:cubicBezTo>
                      <a:cubicBezTo>
                        <a:pt x="15384" y="11144"/>
                        <a:pt x="18752" y="13113"/>
                        <a:pt x="22041" y="1512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46" name="Google Shape;4146;p45"/>
                <p:cNvSpPr/>
                <p:nvPr/>
              </p:nvSpPr>
              <p:spPr>
                <a:xfrm>
                  <a:off x="4398945" y="2733160"/>
                  <a:ext cx="27071" cy="30679"/>
                </a:xfrm>
                <a:custGeom>
                  <a:avLst/>
                  <a:gdLst/>
                  <a:ahLst/>
                  <a:cxnLst/>
                  <a:rect l="l" t="t" r="r" b="b"/>
                  <a:pathLst>
                    <a:path w="27071" h="30679" extrusionOk="0">
                      <a:moveTo>
                        <a:pt x="0" y="0"/>
                      </a:moveTo>
                      <a:cubicBezTo>
                        <a:pt x="0" y="0"/>
                        <a:pt x="1105" y="1956"/>
                        <a:pt x="2063" y="3596"/>
                      </a:cubicBezTo>
                      <a:cubicBezTo>
                        <a:pt x="1339" y="2398"/>
                        <a:pt x="3496" y="5887"/>
                        <a:pt x="4192" y="7099"/>
                      </a:cubicBezTo>
                      <a:cubicBezTo>
                        <a:pt x="4300" y="7273"/>
                        <a:pt x="4407" y="7454"/>
                        <a:pt x="4514" y="7628"/>
                      </a:cubicBezTo>
                      <a:cubicBezTo>
                        <a:pt x="5110" y="8666"/>
                        <a:pt x="5686" y="9811"/>
                        <a:pt x="6275" y="10850"/>
                      </a:cubicBezTo>
                      <a:cubicBezTo>
                        <a:pt x="8358" y="14526"/>
                        <a:pt x="10247" y="18196"/>
                        <a:pt x="12249" y="21913"/>
                      </a:cubicBezTo>
                      <a:cubicBezTo>
                        <a:pt x="12912" y="23139"/>
                        <a:pt x="15029" y="26829"/>
                        <a:pt x="14406" y="25577"/>
                      </a:cubicBezTo>
                      <a:cubicBezTo>
                        <a:pt x="12524" y="21786"/>
                        <a:pt x="14312" y="25543"/>
                        <a:pt x="16978" y="28684"/>
                      </a:cubicBezTo>
                      <a:cubicBezTo>
                        <a:pt x="19020" y="31089"/>
                        <a:pt x="22664" y="31350"/>
                        <a:pt x="25061" y="29307"/>
                      </a:cubicBezTo>
                      <a:cubicBezTo>
                        <a:pt x="27465" y="27264"/>
                        <a:pt x="27753" y="23782"/>
                        <a:pt x="25711" y="21384"/>
                      </a:cubicBezTo>
                      <a:cubicBezTo>
                        <a:pt x="12845" y="10682"/>
                        <a:pt x="9564" y="8023"/>
                        <a:pt x="12845" y="10608"/>
                      </a:cubicBezTo>
                      <a:cubicBezTo>
                        <a:pt x="16167" y="13227"/>
                        <a:pt x="19603" y="15738"/>
                        <a:pt x="23045" y="18203"/>
                      </a:cubicBezTo>
                      <a:cubicBezTo>
                        <a:pt x="24184" y="19013"/>
                        <a:pt x="20909" y="16448"/>
                        <a:pt x="19797" y="15598"/>
                      </a:cubicBezTo>
                      <a:cubicBezTo>
                        <a:pt x="18679" y="14734"/>
                        <a:pt x="17446" y="13950"/>
                        <a:pt x="16321" y="13100"/>
                      </a:cubicBezTo>
                      <a:cubicBezTo>
                        <a:pt x="12966" y="10575"/>
                        <a:pt x="9751" y="7862"/>
                        <a:pt x="6490" y="5210"/>
                      </a:cubicBezTo>
                      <a:cubicBezTo>
                        <a:pt x="5411" y="4333"/>
                        <a:pt x="2183" y="1708"/>
                        <a:pt x="3248" y="2605"/>
                      </a:cubicBezTo>
                      <a:cubicBezTo>
                        <a:pt x="6443" y="5304"/>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47" name="Google Shape;4147;p45"/>
                <p:cNvSpPr/>
                <p:nvPr/>
              </p:nvSpPr>
              <p:spPr>
                <a:xfrm>
                  <a:off x="4260245" y="2777376"/>
                  <a:ext cx="16705" cy="32845"/>
                </a:xfrm>
                <a:custGeom>
                  <a:avLst/>
                  <a:gdLst/>
                  <a:ahLst/>
                  <a:cxnLst/>
                  <a:rect l="l" t="t" r="r" b="b"/>
                  <a:pathLst>
                    <a:path w="16705" h="32845" extrusionOk="0">
                      <a:moveTo>
                        <a:pt x="0" y="0"/>
                      </a:moveTo>
                      <a:cubicBezTo>
                        <a:pt x="0" y="0"/>
                        <a:pt x="3322" y="17734"/>
                        <a:pt x="2806" y="14459"/>
                      </a:cubicBezTo>
                      <a:cubicBezTo>
                        <a:pt x="2304" y="11258"/>
                        <a:pt x="1581" y="8084"/>
                        <a:pt x="1239" y="4862"/>
                      </a:cubicBezTo>
                      <a:cubicBezTo>
                        <a:pt x="1072" y="3215"/>
                        <a:pt x="1895" y="8057"/>
                        <a:pt x="2230" y="9671"/>
                      </a:cubicBezTo>
                      <a:cubicBezTo>
                        <a:pt x="2853" y="12631"/>
                        <a:pt x="3576" y="16335"/>
                        <a:pt x="3891" y="19342"/>
                      </a:cubicBezTo>
                      <a:cubicBezTo>
                        <a:pt x="4065" y="20969"/>
                        <a:pt x="4594" y="25838"/>
                        <a:pt x="4233" y="24244"/>
                      </a:cubicBezTo>
                      <a:cubicBezTo>
                        <a:pt x="3509" y="21016"/>
                        <a:pt x="4280" y="24304"/>
                        <a:pt x="5619" y="28925"/>
                      </a:cubicBezTo>
                      <a:cubicBezTo>
                        <a:pt x="6583" y="31926"/>
                        <a:pt x="9718" y="33527"/>
                        <a:pt x="12718" y="32569"/>
                      </a:cubicBezTo>
                      <a:cubicBezTo>
                        <a:pt x="15725" y="31604"/>
                        <a:pt x="17393" y="28376"/>
                        <a:pt x="16435" y="25376"/>
                      </a:cubicBezTo>
                      <a:cubicBezTo>
                        <a:pt x="8197" y="12671"/>
                        <a:pt x="6295" y="9885"/>
                        <a:pt x="8251" y="12638"/>
                      </a:cubicBezTo>
                      <a:cubicBezTo>
                        <a:pt x="10240" y="15451"/>
                        <a:pt x="12383" y="18190"/>
                        <a:pt x="14794" y="20654"/>
                      </a:cubicBezTo>
                      <a:cubicBezTo>
                        <a:pt x="16020" y="21900"/>
                        <a:pt x="12812" y="17788"/>
                        <a:pt x="11814" y="16361"/>
                      </a:cubicBezTo>
                      <a:cubicBezTo>
                        <a:pt x="9631" y="13234"/>
                        <a:pt x="8191" y="11091"/>
                        <a:pt x="5967" y="8003"/>
                      </a:cubicBezTo>
                      <a:cubicBezTo>
                        <a:pt x="4990" y="6650"/>
                        <a:pt x="2297" y="2532"/>
                        <a:pt x="3027" y="4038"/>
                      </a:cubicBezTo>
                      <a:cubicBezTo>
                        <a:pt x="4507" y="7072"/>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48" name="Google Shape;4148;p45"/>
                <p:cNvSpPr/>
                <p:nvPr/>
              </p:nvSpPr>
              <p:spPr>
                <a:xfrm>
                  <a:off x="4178277" y="2699540"/>
                  <a:ext cx="16349" cy="53441"/>
                </a:xfrm>
                <a:custGeom>
                  <a:avLst/>
                  <a:gdLst/>
                  <a:ahLst/>
                  <a:cxnLst/>
                  <a:rect l="l" t="t" r="r" b="b"/>
                  <a:pathLst>
                    <a:path w="16349" h="53441" extrusionOk="0">
                      <a:moveTo>
                        <a:pt x="0" y="0"/>
                      </a:moveTo>
                      <a:cubicBezTo>
                        <a:pt x="864" y="8700"/>
                        <a:pt x="1701" y="17353"/>
                        <a:pt x="2424" y="26066"/>
                      </a:cubicBezTo>
                      <a:cubicBezTo>
                        <a:pt x="2833" y="31028"/>
                        <a:pt x="2913" y="36152"/>
                        <a:pt x="3496" y="41095"/>
                      </a:cubicBezTo>
                      <a:cubicBezTo>
                        <a:pt x="3817" y="43773"/>
                        <a:pt x="4554" y="46412"/>
                        <a:pt x="5164" y="49031"/>
                      </a:cubicBezTo>
                      <a:cubicBezTo>
                        <a:pt x="5860" y="52111"/>
                        <a:pt x="8860" y="53993"/>
                        <a:pt x="11941" y="53297"/>
                      </a:cubicBezTo>
                      <a:cubicBezTo>
                        <a:pt x="15015" y="52607"/>
                        <a:pt x="16897" y="49600"/>
                        <a:pt x="16207" y="46526"/>
                      </a:cubicBezTo>
                      <a:cubicBezTo>
                        <a:pt x="15638" y="43894"/>
                        <a:pt x="15236" y="41168"/>
                        <a:pt x="14379" y="38610"/>
                      </a:cubicBezTo>
                      <a:cubicBezTo>
                        <a:pt x="12792" y="33895"/>
                        <a:pt x="10588" y="29354"/>
                        <a:pt x="8834" y="24686"/>
                      </a:cubicBezTo>
                      <a:cubicBezTo>
                        <a:pt x="5760" y="16502"/>
                        <a:pt x="2933" y="8231"/>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49" name="Google Shape;4149;p45"/>
                <p:cNvSpPr/>
                <p:nvPr/>
              </p:nvSpPr>
              <p:spPr>
                <a:xfrm>
                  <a:off x="4127553" y="2694664"/>
                  <a:ext cx="11664" cy="43545"/>
                </a:xfrm>
                <a:custGeom>
                  <a:avLst/>
                  <a:gdLst/>
                  <a:ahLst/>
                  <a:cxnLst/>
                  <a:rect l="l" t="t" r="r" b="b"/>
                  <a:pathLst>
                    <a:path w="11664" h="43545" extrusionOk="0">
                      <a:moveTo>
                        <a:pt x="8142" y="0"/>
                      </a:moveTo>
                      <a:cubicBezTo>
                        <a:pt x="6649" y="6644"/>
                        <a:pt x="5256" y="13314"/>
                        <a:pt x="3622" y="19924"/>
                      </a:cubicBezTo>
                      <a:cubicBezTo>
                        <a:pt x="2691" y="23688"/>
                        <a:pt x="1318" y="27439"/>
                        <a:pt x="554" y="31236"/>
                      </a:cubicBezTo>
                      <a:cubicBezTo>
                        <a:pt x="146" y="33279"/>
                        <a:pt x="126" y="35422"/>
                        <a:pt x="12" y="37498"/>
                      </a:cubicBezTo>
                      <a:cubicBezTo>
                        <a:pt x="-189" y="40639"/>
                        <a:pt x="2148" y="43331"/>
                        <a:pt x="5296" y="43532"/>
                      </a:cubicBezTo>
                      <a:cubicBezTo>
                        <a:pt x="8444" y="43740"/>
                        <a:pt x="11129" y="41396"/>
                        <a:pt x="11337" y="38248"/>
                      </a:cubicBezTo>
                      <a:cubicBezTo>
                        <a:pt x="11498" y="36179"/>
                        <a:pt x="11766" y="34022"/>
                        <a:pt x="11625" y="31939"/>
                      </a:cubicBezTo>
                      <a:cubicBezTo>
                        <a:pt x="11357" y="28075"/>
                        <a:pt x="10553" y="24211"/>
                        <a:pt x="10118" y="20353"/>
                      </a:cubicBezTo>
                      <a:cubicBezTo>
                        <a:pt x="9348" y="13589"/>
                        <a:pt x="8772" y="6778"/>
                        <a:pt x="8142"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50" name="Google Shape;4150;p45"/>
                <p:cNvSpPr/>
                <p:nvPr/>
              </p:nvSpPr>
              <p:spPr>
                <a:xfrm>
                  <a:off x="4145853" y="2756674"/>
                  <a:ext cx="11552" cy="55554"/>
                </a:xfrm>
                <a:custGeom>
                  <a:avLst/>
                  <a:gdLst/>
                  <a:ahLst/>
                  <a:cxnLst/>
                  <a:rect l="l" t="t" r="r" b="b"/>
                  <a:pathLst>
                    <a:path w="11552" h="55554" extrusionOk="0">
                      <a:moveTo>
                        <a:pt x="5046" y="0"/>
                      </a:moveTo>
                      <a:cubicBezTo>
                        <a:pt x="4135" y="8860"/>
                        <a:pt x="3231" y="17701"/>
                        <a:pt x="2173" y="26541"/>
                      </a:cubicBezTo>
                      <a:cubicBezTo>
                        <a:pt x="1570" y="31584"/>
                        <a:pt x="559" y="36621"/>
                        <a:pt x="130" y="41677"/>
                      </a:cubicBezTo>
                      <a:cubicBezTo>
                        <a:pt x="-104" y="44416"/>
                        <a:pt x="36" y="47182"/>
                        <a:pt x="103" y="49928"/>
                      </a:cubicBezTo>
                      <a:cubicBezTo>
                        <a:pt x="157" y="53082"/>
                        <a:pt x="2843" y="55607"/>
                        <a:pt x="5997" y="55554"/>
                      </a:cubicBezTo>
                      <a:cubicBezTo>
                        <a:pt x="9145" y="55500"/>
                        <a:pt x="11602" y="52908"/>
                        <a:pt x="11549" y="49754"/>
                      </a:cubicBezTo>
                      <a:cubicBezTo>
                        <a:pt x="11529" y="47015"/>
                        <a:pt x="11643" y="44189"/>
                        <a:pt x="11314" y="41456"/>
                      </a:cubicBezTo>
                      <a:cubicBezTo>
                        <a:pt x="10719" y="36426"/>
                        <a:pt x="9607" y="31390"/>
                        <a:pt x="8830" y="26374"/>
                      </a:cubicBezTo>
                      <a:cubicBezTo>
                        <a:pt x="7477" y="17567"/>
                        <a:pt x="6251" y="8820"/>
                        <a:pt x="5046"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51" name="Google Shape;4151;p45"/>
                <p:cNvSpPr/>
                <p:nvPr/>
              </p:nvSpPr>
              <p:spPr>
                <a:xfrm>
                  <a:off x="3962517" y="2689266"/>
                  <a:ext cx="34672" cy="38292"/>
                </a:xfrm>
                <a:custGeom>
                  <a:avLst/>
                  <a:gdLst/>
                  <a:ahLst/>
                  <a:cxnLst/>
                  <a:rect l="l" t="t" r="r" b="b"/>
                  <a:pathLst>
                    <a:path w="34672" h="38292" extrusionOk="0">
                      <a:moveTo>
                        <a:pt x="34672" y="0"/>
                      </a:moveTo>
                      <a:cubicBezTo>
                        <a:pt x="28738" y="5070"/>
                        <a:pt x="22818" y="10213"/>
                        <a:pt x="16791" y="15163"/>
                      </a:cubicBezTo>
                      <a:cubicBezTo>
                        <a:pt x="13355" y="17989"/>
                        <a:pt x="9618" y="20500"/>
                        <a:pt x="6296" y="23454"/>
                      </a:cubicBezTo>
                      <a:cubicBezTo>
                        <a:pt x="4501" y="25048"/>
                        <a:pt x="2988" y="26936"/>
                        <a:pt x="1414" y="28745"/>
                      </a:cubicBezTo>
                      <a:cubicBezTo>
                        <a:pt x="-682" y="31095"/>
                        <a:pt x="-401" y="34739"/>
                        <a:pt x="1949" y="36835"/>
                      </a:cubicBezTo>
                      <a:cubicBezTo>
                        <a:pt x="4307" y="38931"/>
                        <a:pt x="7877" y="38750"/>
                        <a:pt x="9973" y="36393"/>
                      </a:cubicBezTo>
                      <a:cubicBezTo>
                        <a:pt x="11587" y="34625"/>
                        <a:pt x="13295" y="32930"/>
                        <a:pt x="14674" y="30962"/>
                      </a:cubicBezTo>
                      <a:cubicBezTo>
                        <a:pt x="17219" y="27331"/>
                        <a:pt x="19349" y="23253"/>
                        <a:pt x="21760" y="19516"/>
                      </a:cubicBezTo>
                      <a:cubicBezTo>
                        <a:pt x="25986" y="12952"/>
                        <a:pt x="30326" y="6476"/>
                        <a:pt x="34672"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52" name="Google Shape;4152;p45"/>
                <p:cNvSpPr/>
                <p:nvPr/>
              </p:nvSpPr>
              <p:spPr>
                <a:xfrm>
                  <a:off x="3979936" y="2629607"/>
                  <a:ext cx="25805" cy="29005"/>
                </a:xfrm>
                <a:custGeom>
                  <a:avLst/>
                  <a:gdLst/>
                  <a:ahLst/>
                  <a:cxnLst/>
                  <a:rect l="l" t="t" r="r" b="b"/>
                  <a:pathLst>
                    <a:path w="25805" h="29005" extrusionOk="0">
                      <a:moveTo>
                        <a:pt x="25806" y="0"/>
                      </a:moveTo>
                      <a:cubicBezTo>
                        <a:pt x="25806" y="0"/>
                        <a:pt x="9652" y="12852"/>
                        <a:pt x="13684" y="9664"/>
                      </a:cubicBezTo>
                      <a:cubicBezTo>
                        <a:pt x="17019" y="7039"/>
                        <a:pt x="20274" y="4407"/>
                        <a:pt x="23669" y="1862"/>
                      </a:cubicBezTo>
                      <a:cubicBezTo>
                        <a:pt x="24500" y="1239"/>
                        <a:pt x="22189" y="3235"/>
                        <a:pt x="21392" y="3904"/>
                      </a:cubicBezTo>
                      <a:cubicBezTo>
                        <a:pt x="19329" y="5646"/>
                        <a:pt x="18278" y="6523"/>
                        <a:pt x="16121" y="8177"/>
                      </a:cubicBezTo>
                      <a:cubicBezTo>
                        <a:pt x="12712" y="10789"/>
                        <a:pt x="9069" y="12952"/>
                        <a:pt x="5567" y="15404"/>
                      </a:cubicBezTo>
                      <a:cubicBezTo>
                        <a:pt x="4435" y="16187"/>
                        <a:pt x="3490" y="17192"/>
                        <a:pt x="2566" y="18203"/>
                      </a:cubicBezTo>
                      <a:cubicBezTo>
                        <a:pt x="1930" y="18906"/>
                        <a:pt x="2412" y="18531"/>
                        <a:pt x="1870" y="19127"/>
                      </a:cubicBezTo>
                      <a:cubicBezTo>
                        <a:pt x="1803" y="19201"/>
                        <a:pt x="1488" y="19395"/>
                        <a:pt x="1568" y="19335"/>
                      </a:cubicBezTo>
                      <a:cubicBezTo>
                        <a:pt x="-602" y="21619"/>
                        <a:pt x="-508" y="25302"/>
                        <a:pt x="1776" y="27472"/>
                      </a:cubicBezTo>
                      <a:cubicBezTo>
                        <a:pt x="4066" y="29642"/>
                        <a:pt x="7656" y="29475"/>
                        <a:pt x="9826" y="27191"/>
                      </a:cubicBezTo>
                      <a:cubicBezTo>
                        <a:pt x="17789" y="13555"/>
                        <a:pt x="19992" y="9919"/>
                        <a:pt x="17782" y="13642"/>
                      </a:cubicBezTo>
                      <a:cubicBezTo>
                        <a:pt x="15103" y="18136"/>
                        <a:pt x="12592" y="22637"/>
                        <a:pt x="9987" y="27164"/>
                      </a:cubicBezTo>
                      <a:cubicBezTo>
                        <a:pt x="9846" y="27405"/>
                        <a:pt x="10281" y="26722"/>
                        <a:pt x="10476" y="26521"/>
                      </a:cubicBezTo>
                      <a:cubicBezTo>
                        <a:pt x="10683" y="26313"/>
                        <a:pt x="11400" y="25644"/>
                        <a:pt x="11567" y="25463"/>
                      </a:cubicBezTo>
                      <a:cubicBezTo>
                        <a:pt x="12679" y="24257"/>
                        <a:pt x="13496" y="23012"/>
                        <a:pt x="14246" y="21552"/>
                      </a:cubicBezTo>
                      <a:cubicBezTo>
                        <a:pt x="16550" y="17058"/>
                        <a:pt x="19095" y="12772"/>
                        <a:pt x="21506" y="8345"/>
                      </a:cubicBezTo>
                      <a:cubicBezTo>
                        <a:pt x="22049" y="7354"/>
                        <a:pt x="22544" y="6322"/>
                        <a:pt x="23073" y="5324"/>
                      </a:cubicBezTo>
                      <a:cubicBezTo>
                        <a:pt x="23562" y="4393"/>
                        <a:pt x="25163" y="1674"/>
                        <a:pt x="24587" y="2558"/>
                      </a:cubicBezTo>
                      <a:cubicBezTo>
                        <a:pt x="22243" y="6202"/>
                        <a:pt x="25806" y="0"/>
                        <a:pt x="25806"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53" name="Google Shape;4153;p45"/>
                <p:cNvSpPr/>
                <p:nvPr/>
              </p:nvSpPr>
              <p:spPr>
                <a:xfrm>
                  <a:off x="3929232" y="2619133"/>
                  <a:ext cx="24833" cy="18682"/>
                </a:xfrm>
                <a:custGeom>
                  <a:avLst/>
                  <a:gdLst/>
                  <a:ahLst/>
                  <a:cxnLst/>
                  <a:rect l="l" t="t" r="r" b="b"/>
                  <a:pathLst>
                    <a:path w="24833" h="18682" extrusionOk="0">
                      <a:moveTo>
                        <a:pt x="24834" y="0"/>
                      </a:moveTo>
                      <a:cubicBezTo>
                        <a:pt x="24834" y="0"/>
                        <a:pt x="12136" y="4789"/>
                        <a:pt x="15424" y="3603"/>
                      </a:cubicBezTo>
                      <a:cubicBezTo>
                        <a:pt x="17815" y="2739"/>
                        <a:pt x="20233" y="1808"/>
                        <a:pt x="22677" y="1118"/>
                      </a:cubicBezTo>
                      <a:cubicBezTo>
                        <a:pt x="23414" y="911"/>
                        <a:pt x="21277" y="1808"/>
                        <a:pt x="20588" y="2150"/>
                      </a:cubicBezTo>
                      <a:cubicBezTo>
                        <a:pt x="19958" y="2464"/>
                        <a:pt x="19308" y="2860"/>
                        <a:pt x="18665" y="3154"/>
                      </a:cubicBezTo>
                      <a:cubicBezTo>
                        <a:pt x="15859" y="4467"/>
                        <a:pt x="12892" y="5659"/>
                        <a:pt x="9865" y="6349"/>
                      </a:cubicBezTo>
                      <a:cubicBezTo>
                        <a:pt x="8546" y="6644"/>
                        <a:pt x="7300" y="6844"/>
                        <a:pt x="6021" y="7206"/>
                      </a:cubicBezTo>
                      <a:cubicBezTo>
                        <a:pt x="2873" y="7052"/>
                        <a:pt x="154" y="9497"/>
                        <a:pt x="7" y="12651"/>
                      </a:cubicBezTo>
                      <a:cubicBezTo>
                        <a:pt x="-147" y="15799"/>
                        <a:pt x="2304" y="18518"/>
                        <a:pt x="5452" y="18665"/>
                      </a:cubicBezTo>
                      <a:cubicBezTo>
                        <a:pt x="15123" y="9309"/>
                        <a:pt x="17795" y="6791"/>
                        <a:pt x="15143" y="9336"/>
                      </a:cubicBezTo>
                      <a:cubicBezTo>
                        <a:pt x="12008" y="12336"/>
                        <a:pt x="8894" y="15404"/>
                        <a:pt x="6028" y="18672"/>
                      </a:cubicBezTo>
                      <a:cubicBezTo>
                        <a:pt x="5988" y="18719"/>
                        <a:pt x="7206" y="18605"/>
                        <a:pt x="8137" y="18377"/>
                      </a:cubicBezTo>
                      <a:cubicBezTo>
                        <a:pt x="9664" y="18002"/>
                        <a:pt x="10984" y="17386"/>
                        <a:pt x="12236" y="16415"/>
                      </a:cubicBezTo>
                      <a:cubicBezTo>
                        <a:pt x="15437" y="13930"/>
                        <a:pt x="18585" y="9014"/>
                        <a:pt x="20916" y="5733"/>
                      </a:cubicBezTo>
                      <a:cubicBezTo>
                        <a:pt x="21338" y="5150"/>
                        <a:pt x="21739" y="4507"/>
                        <a:pt x="22155" y="3918"/>
                      </a:cubicBezTo>
                      <a:cubicBezTo>
                        <a:pt x="22597" y="3275"/>
                        <a:pt x="24077" y="1533"/>
                        <a:pt x="23454" y="2002"/>
                      </a:cubicBezTo>
                      <a:cubicBezTo>
                        <a:pt x="20541" y="4233"/>
                        <a:pt x="24834" y="0"/>
                        <a:pt x="24834"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54" name="Google Shape;4154;p45"/>
                <p:cNvSpPr/>
                <p:nvPr/>
              </p:nvSpPr>
              <p:spPr>
                <a:xfrm>
                  <a:off x="3906637" y="2552160"/>
                  <a:ext cx="29319" cy="26027"/>
                </a:xfrm>
                <a:custGeom>
                  <a:avLst/>
                  <a:gdLst/>
                  <a:ahLst/>
                  <a:cxnLst/>
                  <a:rect l="l" t="t" r="r" b="b"/>
                  <a:pathLst>
                    <a:path w="29319" h="26027" extrusionOk="0">
                      <a:moveTo>
                        <a:pt x="29320" y="0"/>
                      </a:moveTo>
                      <a:cubicBezTo>
                        <a:pt x="29320" y="0"/>
                        <a:pt x="11117" y="10742"/>
                        <a:pt x="15657" y="8063"/>
                      </a:cubicBezTo>
                      <a:cubicBezTo>
                        <a:pt x="18617" y="6315"/>
                        <a:pt x="21544" y="4480"/>
                        <a:pt x="24498" y="2726"/>
                      </a:cubicBezTo>
                      <a:cubicBezTo>
                        <a:pt x="23279" y="3422"/>
                        <a:pt x="21437" y="4434"/>
                        <a:pt x="20205" y="5130"/>
                      </a:cubicBezTo>
                      <a:cubicBezTo>
                        <a:pt x="16059" y="7461"/>
                        <a:pt x="11967" y="9805"/>
                        <a:pt x="7687" y="11881"/>
                      </a:cubicBezTo>
                      <a:cubicBezTo>
                        <a:pt x="6194" y="12604"/>
                        <a:pt x="4921" y="13408"/>
                        <a:pt x="3676" y="14493"/>
                      </a:cubicBezTo>
                      <a:cubicBezTo>
                        <a:pt x="3281" y="14841"/>
                        <a:pt x="2973" y="15196"/>
                        <a:pt x="2584" y="15551"/>
                      </a:cubicBezTo>
                      <a:cubicBezTo>
                        <a:pt x="2410" y="15705"/>
                        <a:pt x="1780" y="16080"/>
                        <a:pt x="1975" y="15966"/>
                      </a:cubicBezTo>
                      <a:cubicBezTo>
                        <a:pt x="6529" y="13301"/>
                        <a:pt x="1941" y="16026"/>
                        <a:pt x="1908" y="16053"/>
                      </a:cubicBezTo>
                      <a:cubicBezTo>
                        <a:pt x="-450" y="18150"/>
                        <a:pt x="-644" y="21759"/>
                        <a:pt x="1446" y="24123"/>
                      </a:cubicBezTo>
                      <a:cubicBezTo>
                        <a:pt x="3542" y="26481"/>
                        <a:pt x="7152" y="26668"/>
                        <a:pt x="9516" y="24579"/>
                      </a:cubicBezTo>
                      <a:cubicBezTo>
                        <a:pt x="9375" y="24753"/>
                        <a:pt x="9944" y="24311"/>
                        <a:pt x="10119" y="24170"/>
                      </a:cubicBezTo>
                      <a:cubicBezTo>
                        <a:pt x="10219" y="24077"/>
                        <a:pt x="10219" y="23983"/>
                        <a:pt x="10326" y="23889"/>
                      </a:cubicBezTo>
                      <a:cubicBezTo>
                        <a:pt x="10795" y="23487"/>
                        <a:pt x="11358" y="23119"/>
                        <a:pt x="11813" y="22697"/>
                      </a:cubicBezTo>
                      <a:cubicBezTo>
                        <a:pt x="13186" y="21445"/>
                        <a:pt x="14150" y="19971"/>
                        <a:pt x="15189" y="18438"/>
                      </a:cubicBezTo>
                      <a:cubicBezTo>
                        <a:pt x="18028" y="14225"/>
                        <a:pt x="21162" y="10200"/>
                        <a:pt x="24317" y="6215"/>
                      </a:cubicBezTo>
                      <a:cubicBezTo>
                        <a:pt x="24832" y="5552"/>
                        <a:pt x="25422" y="4916"/>
                        <a:pt x="25944" y="4259"/>
                      </a:cubicBezTo>
                      <a:cubicBezTo>
                        <a:pt x="26493" y="3563"/>
                        <a:pt x="28107" y="1446"/>
                        <a:pt x="27552" y="2136"/>
                      </a:cubicBezTo>
                      <a:cubicBezTo>
                        <a:pt x="24839" y="5505"/>
                        <a:pt x="29320" y="0"/>
                        <a:pt x="2932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55" name="Google Shape;4155;p45"/>
                <p:cNvSpPr/>
                <p:nvPr/>
              </p:nvSpPr>
              <p:spPr>
                <a:xfrm>
                  <a:off x="3965055" y="2414878"/>
                  <a:ext cx="31143" cy="12126"/>
                </a:xfrm>
                <a:custGeom>
                  <a:avLst/>
                  <a:gdLst/>
                  <a:ahLst/>
                  <a:cxnLst/>
                  <a:rect l="l" t="t" r="r" b="b"/>
                  <a:pathLst>
                    <a:path w="31143" h="12126" extrusionOk="0">
                      <a:moveTo>
                        <a:pt x="31144" y="11942"/>
                      </a:moveTo>
                      <a:cubicBezTo>
                        <a:pt x="31144" y="11942"/>
                        <a:pt x="29000" y="10824"/>
                        <a:pt x="26007" y="9351"/>
                      </a:cubicBezTo>
                      <a:cubicBezTo>
                        <a:pt x="27286" y="9920"/>
                        <a:pt x="23449" y="8125"/>
                        <a:pt x="22203" y="7482"/>
                      </a:cubicBezTo>
                      <a:cubicBezTo>
                        <a:pt x="19209" y="5942"/>
                        <a:pt x="16316" y="4328"/>
                        <a:pt x="13443" y="2580"/>
                      </a:cubicBezTo>
                      <a:cubicBezTo>
                        <a:pt x="12318" y="1896"/>
                        <a:pt x="11259" y="1213"/>
                        <a:pt x="9987" y="825"/>
                      </a:cubicBezTo>
                      <a:cubicBezTo>
                        <a:pt x="9525" y="691"/>
                        <a:pt x="8206" y="282"/>
                        <a:pt x="8621" y="517"/>
                      </a:cubicBezTo>
                      <a:cubicBezTo>
                        <a:pt x="12063" y="2479"/>
                        <a:pt x="8540" y="517"/>
                        <a:pt x="7007" y="162"/>
                      </a:cubicBezTo>
                      <a:cubicBezTo>
                        <a:pt x="3946" y="-588"/>
                        <a:pt x="919" y="1341"/>
                        <a:pt x="162" y="4401"/>
                      </a:cubicBezTo>
                      <a:cubicBezTo>
                        <a:pt x="-588" y="7469"/>
                        <a:pt x="1341" y="10496"/>
                        <a:pt x="4402" y="11246"/>
                      </a:cubicBezTo>
                      <a:cubicBezTo>
                        <a:pt x="17803" y="11601"/>
                        <a:pt x="20287" y="11668"/>
                        <a:pt x="17742" y="11641"/>
                      </a:cubicBezTo>
                      <a:cubicBezTo>
                        <a:pt x="13784" y="11601"/>
                        <a:pt x="9813" y="11480"/>
                        <a:pt x="5861" y="11621"/>
                      </a:cubicBezTo>
                      <a:cubicBezTo>
                        <a:pt x="5379" y="11641"/>
                        <a:pt x="6839" y="11909"/>
                        <a:pt x="7315" y="12003"/>
                      </a:cubicBezTo>
                      <a:cubicBezTo>
                        <a:pt x="8621" y="12251"/>
                        <a:pt x="9793" y="12063"/>
                        <a:pt x="11105" y="11976"/>
                      </a:cubicBezTo>
                      <a:cubicBezTo>
                        <a:pt x="14461" y="11762"/>
                        <a:pt x="17776" y="11735"/>
                        <a:pt x="21138" y="11755"/>
                      </a:cubicBezTo>
                      <a:cubicBezTo>
                        <a:pt x="22538" y="11762"/>
                        <a:pt x="26764" y="12003"/>
                        <a:pt x="25371" y="11916"/>
                      </a:cubicBezTo>
                      <a:cubicBezTo>
                        <a:pt x="22826" y="11755"/>
                        <a:pt x="31144" y="11942"/>
                        <a:pt x="31144" y="1194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56" name="Google Shape;4156;p45"/>
                <p:cNvSpPr/>
                <p:nvPr/>
              </p:nvSpPr>
              <p:spPr>
                <a:xfrm>
                  <a:off x="3948837" y="2375228"/>
                  <a:ext cx="32727" cy="14351"/>
                </a:xfrm>
                <a:custGeom>
                  <a:avLst/>
                  <a:gdLst/>
                  <a:ahLst/>
                  <a:cxnLst/>
                  <a:rect l="l" t="t" r="r" b="b"/>
                  <a:pathLst>
                    <a:path w="32727" h="14351" extrusionOk="0">
                      <a:moveTo>
                        <a:pt x="32728" y="14095"/>
                      </a:moveTo>
                      <a:cubicBezTo>
                        <a:pt x="32728" y="14095"/>
                        <a:pt x="29714" y="12373"/>
                        <a:pt x="26205" y="10451"/>
                      </a:cubicBezTo>
                      <a:cubicBezTo>
                        <a:pt x="26252" y="10371"/>
                        <a:pt x="26426" y="10605"/>
                        <a:pt x="26459" y="10498"/>
                      </a:cubicBezTo>
                      <a:cubicBezTo>
                        <a:pt x="27163" y="8194"/>
                        <a:pt x="22193" y="8228"/>
                        <a:pt x="20117" y="6995"/>
                      </a:cubicBezTo>
                      <a:cubicBezTo>
                        <a:pt x="18027" y="5757"/>
                        <a:pt x="14612" y="827"/>
                        <a:pt x="13902" y="3151"/>
                      </a:cubicBezTo>
                      <a:cubicBezTo>
                        <a:pt x="13179" y="5489"/>
                        <a:pt x="13909" y="3078"/>
                        <a:pt x="7399" y="245"/>
                      </a:cubicBezTo>
                      <a:cubicBezTo>
                        <a:pt x="4378" y="-680"/>
                        <a:pt x="1184" y="1102"/>
                        <a:pt x="253" y="4116"/>
                      </a:cubicBezTo>
                      <a:cubicBezTo>
                        <a:pt x="-671" y="7130"/>
                        <a:pt x="1016" y="10257"/>
                        <a:pt x="4030" y="11188"/>
                      </a:cubicBezTo>
                      <a:cubicBezTo>
                        <a:pt x="12670" y="12039"/>
                        <a:pt x="11116" y="11918"/>
                        <a:pt x="12650" y="12065"/>
                      </a:cubicBezTo>
                      <a:cubicBezTo>
                        <a:pt x="12033" y="12146"/>
                        <a:pt x="11183" y="11898"/>
                        <a:pt x="10982" y="12541"/>
                      </a:cubicBezTo>
                      <a:cubicBezTo>
                        <a:pt x="10265" y="14865"/>
                        <a:pt x="15858" y="12708"/>
                        <a:pt x="18282" y="12856"/>
                      </a:cubicBezTo>
                      <a:cubicBezTo>
                        <a:pt x="20693" y="13003"/>
                        <a:pt x="24832" y="15736"/>
                        <a:pt x="25542" y="13432"/>
                      </a:cubicBezTo>
                      <a:cubicBezTo>
                        <a:pt x="26245" y="11141"/>
                        <a:pt x="32728" y="14095"/>
                        <a:pt x="32728" y="14095"/>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57" name="Google Shape;4157;p45"/>
                <p:cNvSpPr/>
                <p:nvPr/>
              </p:nvSpPr>
              <p:spPr>
                <a:xfrm>
                  <a:off x="3983293" y="2350575"/>
                  <a:ext cx="24317" cy="18749"/>
                </a:xfrm>
                <a:custGeom>
                  <a:avLst/>
                  <a:gdLst/>
                  <a:ahLst/>
                  <a:cxnLst/>
                  <a:rect l="l" t="t" r="r" b="b"/>
                  <a:pathLst>
                    <a:path w="24317" h="18749" extrusionOk="0">
                      <a:moveTo>
                        <a:pt x="10099" y="1732"/>
                      </a:moveTo>
                      <a:cubicBezTo>
                        <a:pt x="12169" y="4511"/>
                        <a:pt x="10146" y="1819"/>
                        <a:pt x="9014" y="1056"/>
                      </a:cubicBezTo>
                      <a:cubicBezTo>
                        <a:pt x="6436" y="-759"/>
                        <a:pt x="2846" y="-183"/>
                        <a:pt x="1031" y="2395"/>
                      </a:cubicBezTo>
                      <a:cubicBezTo>
                        <a:pt x="-784" y="4973"/>
                        <a:pt x="-134" y="8469"/>
                        <a:pt x="2444" y="10284"/>
                      </a:cubicBezTo>
                      <a:cubicBezTo>
                        <a:pt x="13381" y="14504"/>
                        <a:pt x="15517" y="15314"/>
                        <a:pt x="13428" y="14557"/>
                      </a:cubicBezTo>
                      <a:cubicBezTo>
                        <a:pt x="10166" y="13365"/>
                        <a:pt x="6864" y="12146"/>
                        <a:pt x="3549" y="11128"/>
                      </a:cubicBezTo>
                      <a:cubicBezTo>
                        <a:pt x="3147" y="11001"/>
                        <a:pt x="4206" y="11677"/>
                        <a:pt x="4560" y="11892"/>
                      </a:cubicBezTo>
                      <a:cubicBezTo>
                        <a:pt x="4895" y="12099"/>
                        <a:pt x="5270" y="12260"/>
                        <a:pt x="5625" y="12407"/>
                      </a:cubicBezTo>
                      <a:cubicBezTo>
                        <a:pt x="5853" y="12501"/>
                        <a:pt x="7407" y="12876"/>
                        <a:pt x="7681" y="12950"/>
                      </a:cubicBezTo>
                      <a:cubicBezTo>
                        <a:pt x="10528" y="13727"/>
                        <a:pt x="13367" y="14752"/>
                        <a:pt x="16147" y="15749"/>
                      </a:cubicBezTo>
                      <a:cubicBezTo>
                        <a:pt x="17299" y="16165"/>
                        <a:pt x="20661" y="17504"/>
                        <a:pt x="19536" y="17015"/>
                      </a:cubicBezTo>
                      <a:cubicBezTo>
                        <a:pt x="17499" y="16131"/>
                        <a:pt x="24311" y="18750"/>
                        <a:pt x="24317" y="18750"/>
                      </a:cubicBezTo>
                      <a:cubicBezTo>
                        <a:pt x="24317" y="18750"/>
                        <a:pt x="22904" y="17162"/>
                        <a:pt x="20982" y="14919"/>
                      </a:cubicBezTo>
                      <a:cubicBezTo>
                        <a:pt x="20902" y="14832"/>
                        <a:pt x="20862" y="14705"/>
                        <a:pt x="20775" y="14617"/>
                      </a:cubicBezTo>
                      <a:cubicBezTo>
                        <a:pt x="20995" y="14818"/>
                        <a:pt x="19388" y="12870"/>
                        <a:pt x="18685" y="12019"/>
                      </a:cubicBezTo>
                      <a:cubicBezTo>
                        <a:pt x="16816" y="9735"/>
                        <a:pt x="14954" y="7431"/>
                        <a:pt x="13267" y="5007"/>
                      </a:cubicBezTo>
                      <a:cubicBezTo>
                        <a:pt x="12604" y="4049"/>
                        <a:pt x="12028" y="3232"/>
                        <a:pt x="11110" y="2495"/>
                      </a:cubicBezTo>
                      <a:cubicBezTo>
                        <a:pt x="10782" y="2234"/>
                        <a:pt x="9844" y="1397"/>
                        <a:pt x="10099" y="173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58" name="Google Shape;4158;p45"/>
                <p:cNvSpPr/>
                <p:nvPr/>
              </p:nvSpPr>
              <p:spPr>
                <a:xfrm>
                  <a:off x="4088436" y="2393743"/>
                  <a:ext cx="30503" cy="31155"/>
                </a:xfrm>
                <a:custGeom>
                  <a:avLst/>
                  <a:gdLst/>
                  <a:ahLst/>
                  <a:cxnLst/>
                  <a:rect l="l" t="t" r="r" b="b"/>
                  <a:pathLst>
                    <a:path w="30503" h="31155" extrusionOk="0">
                      <a:moveTo>
                        <a:pt x="9876" y="1728"/>
                      </a:moveTo>
                      <a:cubicBezTo>
                        <a:pt x="7679" y="-529"/>
                        <a:pt x="3956" y="-583"/>
                        <a:pt x="1699" y="1614"/>
                      </a:cubicBezTo>
                      <a:cubicBezTo>
                        <a:pt x="-565" y="3817"/>
                        <a:pt x="-552" y="7447"/>
                        <a:pt x="1652" y="9711"/>
                      </a:cubicBezTo>
                      <a:cubicBezTo>
                        <a:pt x="16084" y="20420"/>
                        <a:pt x="19734" y="22938"/>
                        <a:pt x="16064" y="20353"/>
                      </a:cubicBezTo>
                      <a:cubicBezTo>
                        <a:pt x="12354" y="17734"/>
                        <a:pt x="8550" y="15363"/>
                        <a:pt x="4732" y="12912"/>
                      </a:cubicBezTo>
                      <a:cubicBezTo>
                        <a:pt x="3467" y="12102"/>
                        <a:pt x="7157" y="14693"/>
                        <a:pt x="8396" y="15544"/>
                      </a:cubicBezTo>
                      <a:cubicBezTo>
                        <a:pt x="9642" y="16401"/>
                        <a:pt x="10941" y="17145"/>
                        <a:pt x="12193" y="17995"/>
                      </a:cubicBezTo>
                      <a:cubicBezTo>
                        <a:pt x="15930" y="20520"/>
                        <a:pt x="19600" y="23146"/>
                        <a:pt x="23250" y="25798"/>
                      </a:cubicBezTo>
                      <a:cubicBezTo>
                        <a:pt x="24463" y="26682"/>
                        <a:pt x="28106" y="29334"/>
                        <a:pt x="26907" y="28430"/>
                      </a:cubicBezTo>
                      <a:cubicBezTo>
                        <a:pt x="23324" y="25724"/>
                        <a:pt x="30503" y="31155"/>
                        <a:pt x="30503" y="31155"/>
                      </a:cubicBezTo>
                      <a:cubicBezTo>
                        <a:pt x="30503" y="31155"/>
                        <a:pt x="29097" y="29140"/>
                        <a:pt x="27932" y="27465"/>
                      </a:cubicBezTo>
                      <a:cubicBezTo>
                        <a:pt x="27061" y="26246"/>
                        <a:pt x="26237" y="24987"/>
                        <a:pt x="25360" y="23775"/>
                      </a:cubicBezTo>
                      <a:cubicBezTo>
                        <a:pt x="24509" y="22536"/>
                        <a:pt x="23706" y="21237"/>
                        <a:pt x="22862" y="19991"/>
                      </a:cubicBezTo>
                      <a:cubicBezTo>
                        <a:pt x="20317" y="16247"/>
                        <a:pt x="17993" y="12423"/>
                        <a:pt x="15528" y="8626"/>
                      </a:cubicBezTo>
                      <a:cubicBezTo>
                        <a:pt x="14711" y="7367"/>
                        <a:pt x="12180" y="3650"/>
                        <a:pt x="12957" y="4936"/>
                      </a:cubicBezTo>
                      <a:cubicBezTo>
                        <a:pt x="15307" y="8820"/>
                        <a:pt x="12970" y="4909"/>
                        <a:pt x="9876" y="1728"/>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59" name="Google Shape;4159;p45"/>
                <p:cNvSpPr/>
                <p:nvPr/>
              </p:nvSpPr>
              <p:spPr>
                <a:xfrm>
                  <a:off x="4121335" y="2395926"/>
                  <a:ext cx="23676" cy="29018"/>
                </a:xfrm>
                <a:custGeom>
                  <a:avLst/>
                  <a:gdLst/>
                  <a:ahLst/>
                  <a:cxnLst/>
                  <a:rect l="l" t="t" r="r" b="b"/>
                  <a:pathLst>
                    <a:path w="23676" h="29018" extrusionOk="0">
                      <a:moveTo>
                        <a:pt x="10343" y="2223"/>
                      </a:moveTo>
                      <a:cubicBezTo>
                        <a:pt x="8427" y="-282"/>
                        <a:pt x="4784" y="-730"/>
                        <a:pt x="2279" y="1185"/>
                      </a:cubicBezTo>
                      <a:cubicBezTo>
                        <a:pt x="-219" y="3107"/>
                        <a:pt x="-768" y="6677"/>
                        <a:pt x="1154" y="9182"/>
                      </a:cubicBezTo>
                      <a:cubicBezTo>
                        <a:pt x="7711" y="14988"/>
                        <a:pt x="6438" y="13903"/>
                        <a:pt x="7731" y="15042"/>
                      </a:cubicBezTo>
                      <a:cubicBezTo>
                        <a:pt x="7275" y="14881"/>
                        <a:pt x="6800" y="14225"/>
                        <a:pt x="6351" y="14566"/>
                      </a:cubicBezTo>
                      <a:cubicBezTo>
                        <a:pt x="4342" y="16107"/>
                        <a:pt x="10316" y="17593"/>
                        <a:pt x="12265" y="19201"/>
                      </a:cubicBezTo>
                      <a:cubicBezTo>
                        <a:pt x="14200" y="20795"/>
                        <a:pt x="15982" y="25637"/>
                        <a:pt x="17971" y="24110"/>
                      </a:cubicBezTo>
                      <a:cubicBezTo>
                        <a:pt x="19946" y="22596"/>
                        <a:pt x="23677" y="29019"/>
                        <a:pt x="23677" y="29019"/>
                      </a:cubicBezTo>
                      <a:cubicBezTo>
                        <a:pt x="23677" y="29019"/>
                        <a:pt x="22170" y="25952"/>
                        <a:pt x="20362" y="22295"/>
                      </a:cubicBezTo>
                      <a:cubicBezTo>
                        <a:pt x="20322" y="22328"/>
                        <a:pt x="20308" y="22201"/>
                        <a:pt x="20268" y="22228"/>
                      </a:cubicBezTo>
                      <a:cubicBezTo>
                        <a:pt x="22076" y="20688"/>
                        <a:pt x="18138" y="17734"/>
                        <a:pt x="17114" y="15484"/>
                      </a:cubicBezTo>
                      <a:cubicBezTo>
                        <a:pt x="16075" y="13180"/>
                        <a:pt x="16109" y="7019"/>
                        <a:pt x="14100" y="8552"/>
                      </a:cubicBezTo>
                      <a:cubicBezTo>
                        <a:pt x="12084" y="10106"/>
                        <a:pt x="14187" y="8546"/>
                        <a:pt x="10343" y="222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60" name="Google Shape;4160;p45"/>
                <p:cNvSpPr/>
                <p:nvPr/>
              </p:nvSpPr>
              <p:spPr>
                <a:xfrm>
                  <a:off x="4060059" y="2215552"/>
                  <a:ext cx="27416" cy="29538"/>
                </a:xfrm>
                <a:custGeom>
                  <a:avLst/>
                  <a:gdLst/>
                  <a:ahLst/>
                  <a:cxnLst/>
                  <a:rect l="l" t="t" r="r" b="b"/>
                  <a:pathLst>
                    <a:path w="27416" h="29538" extrusionOk="0">
                      <a:moveTo>
                        <a:pt x="9924" y="1912"/>
                      </a:moveTo>
                      <a:cubicBezTo>
                        <a:pt x="7801" y="-419"/>
                        <a:pt x="4191" y="-673"/>
                        <a:pt x="1860" y="1450"/>
                      </a:cubicBezTo>
                      <a:cubicBezTo>
                        <a:pt x="-471" y="3573"/>
                        <a:pt x="-631" y="7256"/>
                        <a:pt x="1492" y="9587"/>
                      </a:cubicBezTo>
                      <a:cubicBezTo>
                        <a:pt x="14444" y="19573"/>
                        <a:pt x="16896" y="21394"/>
                        <a:pt x="14411" y="19526"/>
                      </a:cubicBezTo>
                      <a:cubicBezTo>
                        <a:pt x="10553" y="16633"/>
                        <a:pt x="6722" y="13719"/>
                        <a:pt x="2758" y="10980"/>
                      </a:cubicBezTo>
                      <a:cubicBezTo>
                        <a:pt x="2269" y="10645"/>
                        <a:pt x="3514" y="11884"/>
                        <a:pt x="3930" y="12306"/>
                      </a:cubicBezTo>
                      <a:cubicBezTo>
                        <a:pt x="5055" y="13438"/>
                        <a:pt x="6374" y="14295"/>
                        <a:pt x="7707" y="15166"/>
                      </a:cubicBezTo>
                      <a:cubicBezTo>
                        <a:pt x="11123" y="17416"/>
                        <a:pt x="14464" y="19760"/>
                        <a:pt x="17746" y="22205"/>
                      </a:cubicBezTo>
                      <a:cubicBezTo>
                        <a:pt x="19119" y="23223"/>
                        <a:pt x="23117" y="26357"/>
                        <a:pt x="21798" y="25279"/>
                      </a:cubicBezTo>
                      <a:cubicBezTo>
                        <a:pt x="19400" y="23310"/>
                        <a:pt x="27417" y="29538"/>
                        <a:pt x="27417" y="29538"/>
                      </a:cubicBezTo>
                      <a:cubicBezTo>
                        <a:pt x="27417" y="29538"/>
                        <a:pt x="25877" y="26986"/>
                        <a:pt x="23700" y="23531"/>
                      </a:cubicBezTo>
                      <a:cubicBezTo>
                        <a:pt x="24658" y="24944"/>
                        <a:pt x="21932" y="20651"/>
                        <a:pt x="21048" y="19191"/>
                      </a:cubicBezTo>
                      <a:cubicBezTo>
                        <a:pt x="18918" y="15702"/>
                        <a:pt x="16802" y="12186"/>
                        <a:pt x="14886" y="8576"/>
                      </a:cubicBezTo>
                      <a:cubicBezTo>
                        <a:pt x="14136" y="7169"/>
                        <a:pt x="13386" y="5857"/>
                        <a:pt x="12362" y="4631"/>
                      </a:cubicBezTo>
                      <a:cubicBezTo>
                        <a:pt x="11980" y="4176"/>
                        <a:pt x="10901" y="2789"/>
                        <a:pt x="11189" y="3305"/>
                      </a:cubicBezTo>
                      <a:cubicBezTo>
                        <a:pt x="13547" y="7504"/>
                        <a:pt x="11250" y="3325"/>
                        <a:pt x="9924" y="191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61" name="Google Shape;4161;p45"/>
                <p:cNvSpPr/>
                <p:nvPr/>
              </p:nvSpPr>
              <p:spPr>
                <a:xfrm>
                  <a:off x="4096808" y="2239928"/>
                  <a:ext cx="25406" cy="31073"/>
                </a:xfrm>
                <a:custGeom>
                  <a:avLst/>
                  <a:gdLst/>
                  <a:ahLst/>
                  <a:cxnLst/>
                  <a:rect l="l" t="t" r="r" b="b"/>
                  <a:pathLst>
                    <a:path w="25406" h="31073" extrusionOk="0">
                      <a:moveTo>
                        <a:pt x="7565" y="280"/>
                      </a:moveTo>
                      <a:cubicBezTo>
                        <a:pt x="6185" y="-196"/>
                        <a:pt x="4665" y="-55"/>
                        <a:pt x="3245" y="628"/>
                      </a:cubicBezTo>
                      <a:cubicBezTo>
                        <a:pt x="406" y="2001"/>
                        <a:pt x="-807" y="5336"/>
                        <a:pt x="566" y="8176"/>
                      </a:cubicBezTo>
                      <a:cubicBezTo>
                        <a:pt x="13117" y="19715"/>
                        <a:pt x="17390" y="23445"/>
                        <a:pt x="13124" y="19728"/>
                      </a:cubicBezTo>
                      <a:cubicBezTo>
                        <a:pt x="9367" y="16454"/>
                        <a:pt x="5656" y="13145"/>
                        <a:pt x="1598" y="10258"/>
                      </a:cubicBezTo>
                      <a:cubicBezTo>
                        <a:pt x="961" y="9810"/>
                        <a:pt x="2187" y="11698"/>
                        <a:pt x="2622" y="12348"/>
                      </a:cubicBezTo>
                      <a:cubicBezTo>
                        <a:pt x="3051" y="12984"/>
                        <a:pt x="3680" y="13534"/>
                        <a:pt x="4190" y="14109"/>
                      </a:cubicBezTo>
                      <a:cubicBezTo>
                        <a:pt x="4906" y="14927"/>
                        <a:pt x="6480" y="16554"/>
                        <a:pt x="7270" y="17318"/>
                      </a:cubicBezTo>
                      <a:cubicBezTo>
                        <a:pt x="11094" y="21014"/>
                        <a:pt x="15193" y="24463"/>
                        <a:pt x="19560" y="27511"/>
                      </a:cubicBezTo>
                      <a:cubicBezTo>
                        <a:pt x="21006" y="28522"/>
                        <a:pt x="22453" y="29386"/>
                        <a:pt x="23980" y="30283"/>
                      </a:cubicBezTo>
                      <a:cubicBezTo>
                        <a:pt x="24342" y="30498"/>
                        <a:pt x="24703" y="30759"/>
                        <a:pt x="25065" y="30960"/>
                      </a:cubicBezTo>
                      <a:cubicBezTo>
                        <a:pt x="25179" y="31020"/>
                        <a:pt x="25273" y="31000"/>
                        <a:pt x="25406" y="31074"/>
                      </a:cubicBezTo>
                      <a:cubicBezTo>
                        <a:pt x="25219" y="30899"/>
                        <a:pt x="25433" y="30973"/>
                        <a:pt x="25293" y="30846"/>
                      </a:cubicBezTo>
                      <a:cubicBezTo>
                        <a:pt x="25145" y="30672"/>
                        <a:pt x="24958" y="30504"/>
                        <a:pt x="24810" y="30337"/>
                      </a:cubicBezTo>
                      <a:cubicBezTo>
                        <a:pt x="24482" y="29935"/>
                        <a:pt x="24234" y="29627"/>
                        <a:pt x="23920" y="29218"/>
                      </a:cubicBezTo>
                      <a:cubicBezTo>
                        <a:pt x="23016" y="28066"/>
                        <a:pt x="22192" y="26895"/>
                        <a:pt x="21368" y="25689"/>
                      </a:cubicBezTo>
                      <a:cubicBezTo>
                        <a:pt x="18582" y="21610"/>
                        <a:pt x="16091" y="17123"/>
                        <a:pt x="14436" y="12455"/>
                      </a:cubicBezTo>
                      <a:cubicBezTo>
                        <a:pt x="13780" y="10607"/>
                        <a:pt x="13445" y="8738"/>
                        <a:pt x="12688" y="6923"/>
                      </a:cubicBezTo>
                      <a:cubicBezTo>
                        <a:pt x="12434" y="6314"/>
                        <a:pt x="11463" y="4492"/>
                        <a:pt x="11771" y="5068"/>
                      </a:cubicBezTo>
                      <a:cubicBezTo>
                        <a:pt x="13947" y="9107"/>
                        <a:pt x="11798" y="5095"/>
                        <a:pt x="10860" y="3213"/>
                      </a:cubicBezTo>
                      <a:cubicBezTo>
                        <a:pt x="10170" y="1793"/>
                        <a:pt x="8945" y="762"/>
                        <a:pt x="7565" y="28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62" name="Google Shape;4162;p45"/>
                <p:cNvSpPr/>
                <p:nvPr/>
              </p:nvSpPr>
              <p:spPr>
                <a:xfrm>
                  <a:off x="4172359" y="2252237"/>
                  <a:ext cx="12182" cy="34457"/>
                </a:xfrm>
                <a:custGeom>
                  <a:avLst/>
                  <a:gdLst/>
                  <a:ahLst/>
                  <a:cxnLst/>
                  <a:rect l="l" t="t" r="r" b="b"/>
                  <a:pathLst>
                    <a:path w="12182" h="34457" extrusionOk="0">
                      <a:moveTo>
                        <a:pt x="9501" y="1339"/>
                      </a:moveTo>
                      <a:cubicBezTo>
                        <a:pt x="8389" y="388"/>
                        <a:pt x="6849" y="-108"/>
                        <a:pt x="5275" y="20"/>
                      </a:cubicBezTo>
                      <a:cubicBezTo>
                        <a:pt x="2134" y="267"/>
                        <a:pt x="-230" y="3040"/>
                        <a:pt x="18" y="6188"/>
                      </a:cubicBezTo>
                      <a:cubicBezTo>
                        <a:pt x="2415" y="14687"/>
                        <a:pt x="1987" y="13160"/>
                        <a:pt x="2422" y="14680"/>
                      </a:cubicBezTo>
                      <a:cubicBezTo>
                        <a:pt x="2121" y="14184"/>
                        <a:pt x="2060" y="13287"/>
                        <a:pt x="1411" y="13334"/>
                      </a:cubicBezTo>
                      <a:cubicBezTo>
                        <a:pt x="-1060" y="13535"/>
                        <a:pt x="3018" y="17995"/>
                        <a:pt x="3782" y="20352"/>
                      </a:cubicBezTo>
                      <a:cubicBezTo>
                        <a:pt x="4532" y="22697"/>
                        <a:pt x="3534" y="27586"/>
                        <a:pt x="5985" y="27391"/>
                      </a:cubicBezTo>
                      <a:cubicBezTo>
                        <a:pt x="8423" y="27197"/>
                        <a:pt x="8028" y="34457"/>
                        <a:pt x="8028" y="34457"/>
                      </a:cubicBezTo>
                      <a:cubicBezTo>
                        <a:pt x="8028" y="34457"/>
                        <a:pt x="8450" y="31115"/>
                        <a:pt x="8919" y="27157"/>
                      </a:cubicBezTo>
                      <a:cubicBezTo>
                        <a:pt x="11376" y="26963"/>
                        <a:pt x="9602" y="22261"/>
                        <a:pt x="9977" y="19830"/>
                      </a:cubicBezTo>
                      <a:cubicBezTo>
                        <a:pt x="10358" y="17379"/>
                        <a:pt x="13761" y="12363"/>
                        <a:pt x="11289" y="12557"/>
                      </a:cubicBezTo>
                      <a:cubicBezTo>
                        <a:pt x="8798" y="12758"/>
                        <a:pt x="11222" y="12530"/>
                        <a:pt x="11443" y="5277"/>
                      </a:cubicBezTo>
                      <a:cubicBezTo>
                        <a:pt x="11316" y="3703"/>
                        <a:pt x="10613" y="2283"/>
                        <a:pt x="9501" y="133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63" name="Google Shape;4163;p45"/>
                <p:cNvSpPr/>
                <p:nvPr/>
              </p:nvSpPr>
              <p:spPr>
                <a:xfrm>
                  <a:off x="4249670" y="2388402"/>
                  <a:ext cx="34214" cy="34541"/>
                </a:xfrm>
                <a:custGeom>
                  <a:avLst/>
                  <a:gdLst/>
                  <a:ahLst/>
                  <a:cxnLst/>
                  <a:rect l="l" t="t" r="r" b="b"/>
                  <a:pathLst>
                    <a:path w="34214" h="34541" extrusionOk="0">
                      <a:moveTo>
                        <a:pt x="32515" y="1611"/>
                      </a:moveTo>
                      <a:cubicBezTo>
                        <a:pt x="30278" y="-606"/>
                        <a:pt x="26668" y="-505"/>
                        <a:pt x="24452" y="1731"/>
                      </a:cubicBezTo>
                      <a:cubicBezTo>
                        <a:pt x="22864" y="3292"/>
                        <a:pt x="21116" y="4819"/>
                        <a:pt x="19757" y="6587"/>
                      </a:cubicBezTo>
                      <a:cubicBezTo>
                        <a:pt x="17232" y="9862"/>
                        <a:pt x="15149" y="13565"/>
                        <a:pt x="12765" y="16948"/>
                      </a:cubicBezTo>
                      <a:cubicBezTo>
                        <a:pt x="8579" y="22888"/>
                        <a:pt x="4306" y="28688"/>
                        <a:pt x="0" y="34541"/>
                      </a:cubicBezTo>
                      <a:cubicBezTo>
                        <a:pt x="5813" y="30181"/>
                        <a:pt x="11533" y="25748"/>
                        <a:pt x="17433" y="21508"/>
                      </a:cubicBezTo>
                      <a:cubicBezTo>
                        <a:pt x="20795" y="19091"/>
                        <a:pt x="24438" y="17041"/>
                        <a:pt x="27687" y="14490"/>
                      </a:cubicBezTo>
                      <a:cubicBezTo>
                        <a:pt x="29441" y="13110"/>
                        <a:pt x="31022" y="11369"/>
                        <a:pt x="32569" y="9775"/>
                      </a:cubicBezTo>
                      <a:cubicBezTo>
                        <a:pt x="34786" y="7531"/>
                        <a:pt x="34759" y="3834"/>
                        <a:pt x="32515" y="161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64" name="Google Shape;4164;p45"/>
                <p:cNvSpPr/>
                <p:nvPr/>
              </p:nvSpPr>
              <p:spPr>
                <a:xfrm>
                  <a:off x="4279937" y="2180986"/>
                  <a:ext cx="12326" cy="28923"/>
                </a:xfrm>
                <a:custGeom>
                  <a:avLst/>
                  <a:gdLst/>
                  <a:ahLst/>
                  <a:cxnLst/>
                  <a:rect l="l" t="t" r="r" b="b"/>
                  <a:pathLst>
                    <a:path w="12326" h="28923" extrusionOk="0">
                      <a:moveTo>
                        <a:pt x="8738" y="413"/>
                      </a:moveTo>
                      <a:cubicBezTo>
                        <a:pt x="5818" y="-766"/>
                        <a:pt x="2436" y="667"/>
                        <a:pt x="1257" y="3587"/>
                      </a:cubicBezTo>
                      <a:cubicBezTo>
                        <a:pt x="1250" y="3842"/>
                        <a:pt x="1217" y="3594"/>
                        <a:pt x="1210" y="3842"/>
                      </a:cubicBezTo>
                      <a:cubicBezTo>
                        <a:pt x="1170" y="3882"/>
                        <a:pt x="1069" y="4143"/>
                        <a:pt x="1023" y="4284"/>
                      </a:cubicBezTo>
                      <a:cubicBezTo>
                        <a:pt x="915" y="4545"/>
                        <a:pt x="808" y="4793"/>
                        <a:pt x="714" y="5068"/>
                      </a:cubicBezTo>
                      <a:cubicBezTo>
                        <a:pt x="587" y="5429"/>
                        <a:pt x="400" y="5824"/>
                        <a:pt x="293" y="6193"/>
                      </a:cubicBezTo>
                      <a:cubicBezTo>
                        <a:pt x="-143" y="7720"/>
                        <a:pt x="18" y="9113"/>
                        <a:pt x="85" y="10680"/>
                      </a:cubicBezTo>
                      <a:cubicBezTo>
                        <a:pt x="252" y="14698"/>
                        <a:pt x="299" y="18656"/>
                        <a:pt x="413" y="22681"/>
                      </a:cubicBezTo>
                      <a:cubicBezTo>
                        <a:pt x="433" y="23324"/>
                        <a:pt x="493" y="23994"/>
                        <a:pt x="520" y="24644"/>
                      </a:cubicBezTo>
                      <a:cubicBezTo>
                        <a:pt x="540" y="25327"/>
                        <a:pt x="507" y="27383"/>
                        <a:pt x="554" y="26700"/>
                      </a:cubicBezTo>
                      <a:cubicBezTo>
                        <a:pt x="768" y="23210"/>
                        <a:pt x="607" y="28923"/>
                        <a:pt x="607" y="28923"/>
                      </a:cubicBezTo>
                      <a:cubicBezTo>
                        <a:pt x="607" y="28923"/>
                        <a:pt x="8148" y="14939"/>
                        <a:pt x="6260" y="18409"/>
                      </a:cubicBezTo>
                      <a:cubicBezTo>
                        <a:pt x="5021" y="20679"/>
                        <a:pt x="3742" y="22862"/>
                        <a:pt x="2483" y="25119"/>
                      </a:cubicBezTo>
                      <a:cubicBezTo>
                        <a:pt x="2945" y="24168"/>
                        <a:pt x="3668" y="22701"/>
                        <a:pt x="4164" y="21750"/>
                      </a:cubicBezTo>
                      <a:cubicBezTo>
                        <a:pt x="5845" y="18522"/>
                        <a:pt x="7613" y="15448"/>
                        <a:pt x="9736" y="12488"/>
                      </a:cubicBezTo>
                      <a:cubicBezTo>
                        <a:pt x="10600" y="11289"/>
                        <a:pt x="11156" y="10218"/>
                        <a:pt x="11631" y="8845"/>
                      </a:cubicBezTo>
                      <a:cubicBezTo>
                        <a:pt x="11698" y="8637"/>
                        <a:pt x="11725" y="8456"/>
                        <a:pt x="11792" y="8249"/>
                      </a:cubicBezTo>
                      <a:cubicBezTo>
                        <a:pt x="11832" y="8135"/>
                        <a:pt x="11966" y="7800"/>
                        <a:pt x="11912" y="7901"/>
                      </a:cubicBezTo>
                      <a:cubicBezTo>
                        <a:pt x="13091" y="4974"/>
                        <a:pt x="11665" y="1598"/>
                        <a:pt x="8738" y="41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65" name="Google Shape;4165;p45"/>
                <p:cNvSpPr/>
                <p:nvPr/>
              </p:nvSpPr>
              <p:spPr>
                <a:xfrm>
                  <a:off x="4299712" y="2227070"/>
                  <a:ext cx="21851" cy="51479"/>
                </a:xfrm>
                <a:custGeom>
                  <a:avLst/>
                  <a:gdLst/>
                  <a:ahLst/>
                  <a:cxnLst/>
                  <a:rect l="l" t="t" r="r" b="b"/>
                  <a:pathLst>
                    <a:path w="21851" h="51479" extrusionOk="0">
                      <a:moveTo>
                        <a:pt x="18049" y="326"/>
                      </a:moveTo>
                      <a:cubicBezTo>
                        <a:pt x="15076" y="-719"/>
                        <a:pt x="11821" y="828"/>
                        <a:pt x="10776" y="3802"/>
                      </a:cubicBezTo>
                      <a:cubicBezTo>
                        <a:pt x="8037" y="11598"/>
                        <a:pt x="6871" y="19507"/>
                        <a:pt x="5211" y="27584"/>
                      </a:cubicBezTo>
                      <a:cubicBezTo>
                        <a:pt x="3570" y="35580"/>
                        <a:pt x="1748" y="43503"/>
                        <a:pt x="0" y="51480"/>
                      </a:cubicBezTo>
                      <a:cubicBezTo>
                        <a:pt x="3630" y="44166"/>
                        <a:pt x="7200" y="36866"/>
                        <a:pt x="10937" y="29600"/>
                      </a:cubicBezTo>
                      <a:cubicBezTo>
                        <a:pt x="14707" y="22273"/>
                        <a:pt x="18772" y="15395"/>
                        <a:pt x="21525" y="7606"/>
                      </a:cubicBezTo>
                      <a:cubicBezTo>
                        <a:pt x="22570" y="4633"/>
                        <a:pt x="21023" y="1377"/>
                        <a:pt x="18049" y="32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66" name="Google Shape;4166;p45"/>
                <p:cNvSpPr/>
                <p:nvPr/>
              </p:nvSpPr>
              <p:spPr>
                <a:xfrm>
                  <a:off x="4256756" y="2256383"/>
                  <a:ext cx="20517" cy="35575"/>
                </a:xfrm>
                <a:custGeom>
                  <a:avLst/>
                  <a:gdLst/>
                  <a:ahLst/>
                  <a:cxnLst/>
                  <a:rect l="l" t="t" r="r" b="b"/>
                  <a:pathLst>
                    <a:path w="20517" h="35575" extrusionOk="0">
                      <a:moveTo>
                        <a:pt x="17386" y="602"/>
                      </a:moveTo>
                      <a:cubicBezTo>
                        <a:pt x="14560" y="-798"/>
                        <a:pt x="11050" y="321"/>
                        <a:pt x="9651" y="3147"/>
                      </a:cubicBezTo>
                      <a:cubicBezTo>
                        <a:pt x="4809" y="19375"/>
                        <a:pt x="3992" y="22489"/>
                        <a:pt x="4876" y="19395"/>
                      </a:cubicBezTo>
                      <a:cubicBezTo>
                        <a:pt x="6242" y="14600"/>
                        <a:pt x="7555" y="9771"/>
                        <a:pt x="8740" y="4922"/>
                      </a:cubicBezTo>
                      <a:cubicBezTo>
                        <a:pt x="8887" y="4326"/>
                        <a:pt x="8244" y="6114"/>
                        <a:pt x="7990" y="6677"/>
                      </a:cubicBezTo>
                      <a:cubicBezTo>
                        <a:pt x="7320" y="8190"/>
                        <a:pt x="7072" y="9623"/>
                        <a:pt x="6718" y="11224"/>
                      </a:cubicBezTo>
                      <a:cubicBezTo>
                        <a:pt x="5807" y="15356"/>
                        <a:pt x="4608" y="19475"/>
                        <a:pt x="3462" y="23547"/>
                      </a:cubicBezTo>
                      <a:cubicBezTo>
                        <a:pt x="2987" y="25255"/>
                        <a:pt x="1540" y="30285"/>
                        <a:pt x="2096" y="28604"/>
                      </a:cubicBezTo>
                      <a:cubicBezTo>
                        <a:pt x="3108" y="25550"/>
                        <a:pt x="0" y="35575"/>
                        <a:pt x="0" y="35575"/>
                      </a:cubicBezTo>
                      <a:cubicBezTo>
                        <a:pt x="0" y="35575"/>
                        <a:pt x="1808" y="33124"/>
                        <a:pt x="4306" y="29702"/>
                      </a:cubicBezTo>
                      <a:cubicBezTo>
                        <a:pt x="3309" y="31162"/>
                        <a:pt x="6456" y="26882"/>
                        <a:pt x="7521" y="25469"/>
                      </a:cubicBezTo>
                      <a:cubicBezTo>
                        <a:pt x="10066" y="22087"/>
                        <a:pt x="12584" y="18799"/>
                        <a:pt x="15317" y="15571"/>
                      </a:cubicBezTo>
                      <a:cubicBezTo>
                        <a:pt x="16382" y="14318"/>
                        <a:pt x="17460" y="13153"/>
                        <a:pt x="18250" y="11699"/>
                      </a:cubicBezTo>
                      <a:cubicBezTo>
                        <a:pt x="18545" y="11164"/>
                        <a:pt x="19482" y="9543"/>
                        <a:pt x="19094" y="10019"/>
                      </a:cubicBezTo>
                      <a:cubicBezTo>
                        <a:pt x="15960" y="13903"/>
                        <a:pt x="19047" y="9985"/>
                        <a:pt x="19911" y="8177"/>
                      </a:cubicBezTo>
                      <a:cubicBezTo>
                        <a:pt x="21311" y="5351"/>
                        <a:pt x="20212" y="2002"/>
                        <a:pt x="17386" y="60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167" name="Google Shape;4167;p45"/>
              <p:cNvSpPr/>
              <p:nvPr/>
            </p:nvSpPr>
            <p:spPr>
              <a:xfrm>
                <a:off x="4229273" y="2466848"/>
                <a:ext cx="132021" cy="59521"/>
              </a:xfrm>
              <a:custGeom>
                <a:avLst/>
                <a:gdLst/>
                <a:ahLst/>
                <a:cxnLst/>
                <a:rect l="l" t="t" r="r" b="b"/>
                <a:pathLst>
                  <a:path w="132021" h="59521" extrusionOk="0">
                    <a:moveTo>
                      <a:pt x="37" y="44432"/>
                    </a:moveTo>
                    <a:cubicBezTo>
                      <a:pt x="1423" y="35659"/>
                      <a:pt x="27014" y="51143"/>
                      <a:pt x="58411" y="42992"/>
                    </a:cubicBezTo>
                    <a:cubicBezTo>
                      <a:pt x="93772" y="33810"/>
                      <a:pt x="108265" y="9352"/>
                      <a:pt x="113884" y="217"/>
                    </a:cubicBezTo>
                    <a:cubicBezTo>
                      <a:pt x="114935" y="-1491"/>
                      <a:pt x="133339" y="7376"/>
                      <a:pt x="131946" y="9928"/>
                    </a:cubicBezTo>
                    <a:cubicBezTo>
                      <a:pt x="112799" y="44901"/>
                      <a:pt x="79748" y="55697"/>
                      <a:pt x="59228" y="58416"/>
                    </a:cubicBezTo>
                    <a:cubicBezTo>
                      <a:pt x="23478" y="63164"/>
                      <a:pt x="-1088" y="51504"/>
                      <a:pt x="37" y="44432"/>
                    </a:cubicBezTo>
                    <a:close/>
                  </a:path>
                </a:pathLst>
              </a:custGeom>
              <a:solidFill>
                <a:srgbClr val="000000">
                  <a:alpha val="1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68" name="Google Shape;4168;p45"/>
              <p:cNvSpPr/>
              <p:nvPr/>
            </p:nvSpPr>
            <p:spPr>
              <a:xfrm>
                <a:off x="4226093" y="2405275"/>
                <a:ext cx="126517" cy="111594"/>
              </a:xfrm>
              <a:custGeom>
                <a:avLst/>
                <a:gdLst/>
                <a:ahLst/>
                <a:cxnLst/>
                <a:rect l="l" t="t" r="r" b="b"/>
                <a:pathLst>
                  <a:path w="126517" h="111594" extrusionOk="0">
                    <a:moveTo>
                      <a:pt x="237" y="109354"/>
                    </a:moveTo>
                    <a:cubicBezTo>
                      <a:pt x="-3808" y="101451"/>
                      <a:pt x="44961" y="80950"/>
                      <a:pt x="70940" y="61535"/>
                    </a:cubicBezTo>
                    <a:cubicBezTo>
                      <a:pt x="100207" y="39662"/>
                      <a:pt x="104379" y="11547"/>
                      <a:pt x="106127" y="965"/>
                    </a:cubicBezTo>
                    <a:cubicBezTo>
                      <a:pt x="106456" y="-1017"/>
                      <a:pt x="126842" y="228"/>
                      <a:pt x="126514" y="3122"/>
                    </a:cubicBezTo>
                    <a:cubicBezTo>
                      <a:pt x="122020" y="42742"/>
                      <a:pt x="95499" y="65232"/>
                      <a:pt x="77537" y="75512"/>
                    </a:cubicBezTo>
                    <a:cubicBezTo>
                      <a:pt x="46234" y="93421"/>
                      <a:pt x="5374" y="119406"/>
                      <a:pt x="237" y="109354"/>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169" name="Google Shape;4169;p45"/>
          <p:cNvGrpSpPr/>
          <p:nvPr/>
        </p:nvGrpSpPr>
        <p:grpSpPr>
          <a:xfrm>
            <a:off x="1117749" y="5931089"/>
            <a:ext cx="526498" cy="896747"/>
            <a:chOff x="110303" y="121423"/>
            <a:chExt cx="1031741" cy="1757293"/>
          </a:xfrm>
        </p:grpSpPr>
        <p:grpSp>
          <p:nvGrpSpPr>
            <p:cNvPr id="4170" name="Google Shape;4170;p45"/>
            <p:cNvGrpSpPr/>
            <p:nvPr/>
          </p:nvGrpSpPr>
          <p:grpSpPr>
            <a:xfrm>
              <a:off x="397679" y="121423"/>
              <a:ext cx="744366" cy="1405323"/>
              <a:chOff x="1736340" y="1927519"/>
              <a:chExt cx="555787" cy="1049453"/>
            </a:xfrm>
          </p:grpSpPr>
          <p:grpSp>
            <p:nvGrpSpPr>
              <p:cNvPr id="4171" name="Google Shape;4171;p45"/>
              <p:cNvGrpSpPr/>
              <p:nvPr/>
            </p:nvGrpSpPr>
            <p:grpSpPr>
              <a:xfrm>
                <a:off x="1736340" y="1927519"/>
                <a:ext cx="555787" cy="915355"/>
                <a:chOff x="1736340" y="1927519"/>
                <a:chExt cx="555787" cy="915355"/>
              </a:xfrm>
            </p:grpSpPr>
            <p:sp>
              <p:nvSpPr>
                <p:cNvPr id="4172" name="Google Shape;4172;p45"/>
                <p:cNvSpPr/>
                <p:nvPr/>
              </p:nvSpPr>
              <p:spPr>
                <a:xfrm>
                  <a:off x="1736340" y="1927553"/>
                  <a:ext cx="555750" cy="915321"/>
                </a:xfrm>
                <a:custGeom>
                  <a:avLst/>
                  <a:gdLst/>
                  <a:ahLst/>
                  <a:cxnLst/>
                  <a:rect l="l" t="t" r="r" b="b"/>
                  <a:pathLst>
                    <a:path w="555750" h="915321" extrusionOk="0">
                      <a:moveTo>
                        <a:pt x="108563" y="915322"/>
                      </a:moveTo>
                      <a:cubicBezTo>
                        <a:pt x="108563" y="915322"/>
                        <a:pt x="57708" y="859326"/>
                        <a:pt x="27194" y="765598"/>
                      </a:cubicBezTo>
                      <a:cubicBezTo>
                        <a:pt x="-5794" y="664268"/>
                        <a:pt x="-16662" y="519005"/>
                        <a:pt x="40214" y="357185"/>
                      </a:cubicBezTo>
                      <a:cubicBezTo>
                        <a:pt x="122131" y="124120"/>
                        <a:pt x="494607" y="0"/>
                        <a:pt x="494607" y="0"/>
                      </a:cubicBezTo>
                      <a:cubicBezTo>
                        <a:pt x="494607" y="0"/>
                        <a:pt x="533398" y="115749"/>
                        <a:pt x="549216" y="247531"/>
                      </a:cubicBezTo>
                      <a:cubicBezTo>
                        <a:pt x="561955" y="353642"/>
                        <a:pt x="555552" y="472954"/>
                        <a:pt x="534496" y="529104"/>
                      </a:cubicBezTo>
                      <a:cubicBezTo>
                        <a:pt x="505115" y="607429"/>
                        <a:pt x="437895" y="720425"/>
                        <a:pt x="350620" y="790237"/>
                      </a:cubicBezTo>
                      <a:cubicBezTo>
                        <a:pt x="239928" y="878782"/>
                        <a:pt x="108563" y="915322"/>
                        <a:pt x="108563" y="915322"/>
                      </a:cubicBezTo>
                      <a:close/>
                    </a:path>
                  </a:pathLst>
                </a:custGeom>
                <a:solidFill>
                  <a:srgbClr val="693C1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73" name="Google Shape;4173;p45"/>
                <p:cNvSpPr/>
                <p:nvPr/>
              </p:nvSpPr>
              <p:spPr>
                <a:xfrm>
                  <a:off x="1736592" y="1927519"/>
                  <a:ext cx="555535" cy="719882"/>
                </a:xfrm>
                <a:custGeom>
                  <a:avLst/>
                  <a:gdLst/>
                  <a:ahLst/>
                  <a:cxnLst/>
                  <a:rect l="l" t="t" r="r" b="b"/>
                  <a:pathLst>
                    <a:path w="555535" h="719882" extrusionOk="0">
                      <a:moveTo>
                        <a:pt x="534310" y="529124"/>
                      </a:moveTo>
                      <a:cubicBezTo>
                        <a:pt x="555367" y="472974"/>
                        <a:pt x="561729" y="353663"/>
                        <a:pt x="548991" y="247558"/>
                      </a:cubicBezTo>
                      <a:cubicBezTo>
                        <a:pt x="533172" y="115769"/>
                        <a:pt x="494375" y="0"/>
                        <a:pt x="494375" y="0"/>
                      </a:cubicBezTo>
                      <a:cubicBezTo>
                        <a:pt x="494375" y="0"/>
                        <a:pt x="121914" y="124134"/>
                        <a:pt x="39997" y="357199"/>
                      </a:cubicBezTo>
                      <a:cubicBezTo>
                        <a:pt x="-6215" y="488673"/>
                        <a:pt x="-7385" y="608761"/>
                        <a:pt x="11375" y="703688"/>
                      </a:cubicBezTo>
                      <a:cubicBezTo>
                        <a:pt x="79659" y="719635"/>
                        <a:pt x="171103" y="729794"/>
                        <a:pt x="261138" y="704820"/>
                      </a:cubicBezTo>
                      <a:cubicBezTo>
                        <a:pt x="366397" y="675627"/>
                        <a:pt x="462000" y="604495"/>
                        <a:pt x="526361" y="548225"/>
                      </a:cubicBezTo>
                      <a:cubicBezTo>
                        <a:pt x="529073" y="541789"/>
                        <a:pt x="532040" y="535185"/>
                        <a:pt x="534310" y="529124"/>
                      </a:cubicBezTo>
                      <a:close/>
                    </a:path>
                  </a:pathLst>
                </a:custGeom>
                <a:solidFill>
                  <a:srgbClr val="8C68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74" name="Google Shape;4174;p45"/>
                <p:cNvSpPr/>
                <p:nvPr/>
              </p:nvSpPr>
              <p:spPr>
                <a:xfrm>
                  <a:off x="1741146" y="1927519"/>
                  <a:ext cx="545890" cy="539438"/>
                </a:xfrm>
                <a:custGeom>
                  <a:avLst/>
                  <a:gdLst/>
                  <a:ahLst/>
                  <a:cxnLst/>
                  <a:rect l="l" t="t" r="r" b="b"/>
                  <a:pathLst>
                    <a:path w="545890" h="539438" extrusionOk="0">
                      <a:moveTo>
                        <a:pt x="545890" y="267830"/>
                      </a:moveTo>
                      <a:cubicBezTo>
                        <a:pt x="545247" y="261100"/>
                        <a:pt x="545234" y="254201"/>
                        <a:pt x="544437" y="247558"/>
                      </a:cubicBezTo>
                      <a:cubicBezTo>
                        <a:pt x="528618" y="115769"/>
                        <a:pt x="489821" y="0"/>
                        <a:pt x="489821" y="0"/>
                      </a:cubicBezTo>
                      <a:cubicBezTo>
                        <a:pt x="489821" y="0"/>
                        <a:pt x="117360" y="124134"/>
                        <a:pt x="35443" y="357199"/>
                      </a:cubicBezTo>
                      <a:cubicBezTo>
                        <a:pt x="16494" y="411105"/>
                        <a:pt x="5597" y="462942"/>
                        <a:pt x="0" y="512167"/>
                      </a:cubicBezTo>
                      <a:cubicBezTo>
                        <a:pt x="67748" y="532479"/>
                        <a:pt x="165823" y="552826"/>
                        <a:pt x="236669" y="527979"/>
                      </a:cubicBezTo>
                      <a:cubicBezTo>
                        <a:pt x="375467" y="479317"/>
                        <a:pt x="483418" y="356475"/>
                        <a:pt x="545890" y="267830"/>
                      </a:cubicBezTo>
                      <a:close/>
                    </a:path>
                  </a:pathLst>
                </a:custGeom>
                <a:solidFill>
                  <a:srgbClr val="9F81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75" name="Google Shape;4175;p45"/>
                <p:cNvSpPr/>
                <p:nvPr/>
              </p:nvSpPr>
              <p:spPr>
                <a:xfrm>
                  <a:off x="1847689" y="1986656"/>
                  <a:ext cx="350802" cy="424611"/>
                </a:xfrm>
                <a:custGeom>
                  <a:avLst/>
                  <a:gdLst/>
                  <a:ahLst/>
                  <a:cxnLst/>
                  <a:rect l="l" t="t" r="r" b="b"/>
                  <a:pathLst>
                    <a:path w="350802" h="424611" extrusionOk="0">
                      <a:moveTo>
                        <a:pt x="350803" y="0"/>
                      </a:moveTo>
                      <a:cubicBezTo>
                        <a:pt x="350803" y="0"/>
                        <a:pt x="167277" y="84741"/>
                        <a:pt x="83367" y="180250"/>
                      </a:cubicBezTo>
                      <a:cubicBezTo>
                        <a:pt x="-543" y="275760"/>
                        <a:pt x="-20341" y="331776"/>
                        <a:pt x="20498" y="381918"/>
                      </a:cubicBezTo>
                      <a:cubicBezTo>
                        <a:pt x="76110" y="450204"/>
                        <a:pt x="182274" y="436568"/>
                        <a:pt x="266184" y="341058"/>
                      </a:cubicBezTo>
                      <a:cubicBezTo>
                        <a:pt x="350093" y="245542"/>
                        <a:pt x="350803" y="0"/>
                        <a:pt x="350803" y="0"/>
                      </a:cubicBezTo>
                      <a:close/>
                    </a:path>
                  </a:pathLst>
                </a:custGeom>
                <a:solidFill>
                  <a:srgbClr val="A88C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76" name="Google Shape;4176;p45"/>
                <p:cNvSpPr/>
                <p:nvPr/>
              </p:nvSpPr>
              <p:spPr>
                <a:xfrm>
                  <a:off x="1803335" y="1967295"/>
                  <a:ext cx="331588" cy="293213"/>
                </a:xfrm>
                <a:custGeom>
                  <a:avLst/>
                  <a:gdLst/>
                  <a:ahLst/>
                  <a:cxnLst/>
                  <a:rect l="l" t="t" r="r" b="b"/>
                  <a:pathLst>
                    <a:path w="331588" h="293213" extrusionOk="0">
                      <a:moveTo>
                        <a:pt x="331589" y="0"/>
                      </a:moveTo>
                      <a:cubicBezTo>
                        <a:pt x="259426" y="33078"/>
                        <a:pt x="161213" y="86006"/>
                        <a:pt x="82391" y="160205"/>
                      </a:cubicBezTo>
                      <a:cubicBezTo>
                        <a:pt x="28253" y="225912"/>
                        <a:pt x="0" y="293213"/>
                        <a:pt x="0" y="293213"/>
                      </a:cubicBezTo>
                      <a:cubicBezTo>
                        <a:pt x="0" y="293213"/>
                        <a:pt x="64568" y="194904"/>
                        <a:pt x="153639" y="126605"/>
                      </a:cubicBezTo>
                      <a:cubicBezTo>
                        <a:pt x="241611" y="59150"/>
                        <a:pt x="328052" y="2324"/>
                        <a:pt x="331589" y="0"/>
                      </a:cubicBezTo>
                      <a:close/>
                    </a:path>
                  </a:pathLst>
                </a:custGeom>
                <a:solidFill>
                  <a:srgbClr val="D4BC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177" name="Google Shape;4177;p45"/>
              <p:cNvGrpSpPr/>
              <p:nvPr/>
            </p:nvGrpSpPr>
            <p:grpSpPr>
              <a:xfrm>
                <a:off x="1785264" y="1986656"/>
                <a:ext cx="438161" cy="990316"/>
                <a:chOff x="1785264" y="1986656"/>
                <a:chExt cx="438161" cy="990316"/>
              </a:xfrm>
            </p:grpSpPr>
            <p:sp>
              <p:nvSpPr>
                <p:cNvPr id="4178" name="Google Shape;4178;p45"/>
                <p:cNvSpPr/>
                <p:nvPr/>
              </p:nvSpPr>
              <p:spPr>
                <a:xfrm>
                  <a:off x="1796718" y="2003038"/>
                  <a:ext cx="401566" cy="973934"/>
                </a:xfrm>
                <a:custGeom>
                  <a:avLst/>
                  <a:gdLst/>
                  <a:ahLst/>
                  <a:cxnLst/>
                  <a:rect l="l" t="t" r="r" b="b"/>
                  <a:pathLst>
                    <a:path w="401566" h="973934" extrusionOk="0">
                      <a:moveTo>
                        <a:pt x="401566" y="0"/>
                      </a:moveTo>
                      <a:cubicBezTo>
                        <a:pt x="401566" y="0"/>
                        <a:pt x="299741" y="144802"/>
                        <a:pt x="187132" y="413757"/>
                      </a:cubicBezTo>
                      <a:cubicBezTo>
                        <a:pt x="74521" y="682719"/>
                        <a:pt x="0" y="970889"/>
                        <a:pt x="0" y="970889"/>
                      </a:cubicBezTo>
                      <a:cubicBezTo>
                        <a:pt x="0" y="970889"/>
                        <a:pt x="8174" y="974533"/>
                        <a:pt x="15370" y="973849"/>
                      </a:cubicBezTo>
                      <a:cubicBezTo>
                        <a:pt x="22566" y="973160"/>
                        <a:pt x="32816" y="965009"/>
                        <a:pt x="32816" y="965009"/>
                      </a:cubicBezTo>
                      <a:cubicBezTo>
                        <a:pt x="32816" y="965009"/>
                        <a:pt x="98337" y="688258"/>
                        <a:pt x="203523" y="418994"/>
                      </a:cubicBezTo>
                      <a:cubicBezTo>
                        <a:pt x="304486" y="160547"/>
                        <a:pt x="401566" y="0"/>
                        <a:pt x="401566"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79" name="Google Shape;4179;p45"/>
                <p:cNvSpPr/>
                <p:nvPr/>
              </p:nvSpPr>
              <p:spPr>
                <a:xfrm>
                  <a:off x="1785264" y="2465792"/>
                  <a:ext cx="119380" cy="185246"/>
                </a:xfrm>
                <a:custGeom>
                  <a:avLst/>
                  <a:gdLst/>
                  <a:ahLst/>
                  <a:cxnLst/>
                  <a:rect l="l" t="t" r="r" b="b"/>
                  <a:pathLst>
                    <a:path w="119380" h="185246" extrusionOk="0">
                      <a:moveTo>
                        <a:pt x="114602" y="185246"/>
                      </a:moveTo>
                      <a:cubicBezTo>
                        <a:pt x="114602" y="185246"/>
                        <a:pt x="71746" y="168242"/>
                        <a:pt x="43096" y="121931"/>
                      </a:cubicBezTo>
                      <a:cubicBezTo>
                        <a:pt x="14445" y="75619"/>
                        <a:pt x="0" y="0"/>
                        <a:pt x="0" y="0"/>
                      </a:cubicBezTo>
                      <a:cubicBezTo>
                        <a:pt x="0" y="0"/>
                        <a:pt x="23317" y="72170"/>
                        <a:pt x="53162" y="114262"/>
                      </a:cubicBezTo>
                      <a:cubicBezTo>
                        <a:pt x="83007" y="156348"/>
                        <a:pt x="119381" y="168349"/>
                        <a:pt x="119381" y="168349"/>
                      </a:cubicBezTo>
                      <a:lnTo>
                        <a:pt x="114602" y="185246"/>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80" name="Google Shape;4180;p45"/>
                <p:cNvSpPr/>
                <p:nvPr/>
              </p:nvSpPr>
              <p:spPr>
                <a:xfrm>
                  <a:off x="2072007" y="2099137"/>
                  <a:ext cx="148927" cy="138211"/>
                </a:xfrm>
                <a:custGeom>
                  <a:avLst/>
                  <a:gdLst/>
                  <a:ahLst/>
                  <a:cxnLst/>
                  <a:rect l="l" t="t" r="r" b="b"/>
                  <a:pathLst>
                    <a:path w="148927" h="138211" extrusionOk="0">
                      <a:moveTo>
                        <a:pt x="12046" y="112052"/>
                      </a:moveTo>
                      <a:cubicBezTo>
                        <a:pt x="12046" y="112052"/>
                        <a:pt x="34917" y="108013"/>
                        <a:pt x="69138" y="79999"/>
                      </a:cubicBezTo>
                      <a:cubicBezTo>
                        <a:pt x="103358" y="51984"/>
                        <a:pt x="148927" y="0"/>
                        <a:pt x="148927" y="0"/>
                      </a:cubicBezTo>
                      <a:cubicBezTo>
                        <a:pt x="148927" y="0"/>
                        <a:pt x="114383" y="52748"/>
                        <a:pt x="77150" y="87299"/>
                      </a:cubicBezTo>
                      <a:cubicBezTo>
                        <a:pt x="39918" y="121850"/>
                        <a:pt x="0" y="138211"/>
                        <a:pt x="0" y="138211"/>
                      </a:cubicBezTo>
                      <a:lnTo>
                        <a:pt x="12046" y="112052"/>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81" name="Google Shape;4181;p45"/>
                <p:cNvSpPr/>
                <p:nvPr/>
              </p:nvSpPr>
              <p:spPr>
                <a:xfrm>
                  <a:off x="2052725" y="2065717"/>
                  <a:ext cx="22660" cy="165013"/>
                </a:xfrm>
                <a:custGeom>
                  <a:avLst/>
                  <a:gdLst/>
                  <a:ahLst/>
                  <a:cxnLst/>
                  <a:rect l="l" t="t" r="r" b="b"/>
                  <a:pathLst>
                    <a:path w="22660" h="165013" extrusionOk="0">
                      <a:moveTo>
                        <a:pt x="11148" y="165014"/>
                      </a:moveTo>
                      <a:cubicBezTo>
                        <a:pt x="11148" y="165014"/>
                        <a:pt x="526" y="123116"/>
                        <a:pt x="19" y="81861"/>
                      </a:cubicBezTo>
                      <a:cubicBezTo>
                        <a:pt x="-486" y="40606"/>
                        <a:pt x="9124" y="0"/>
                        <a:pt x="9124" y="0"/>
                      </a:cubicBezTo>
                      <a:cubicBezTo>
                        <a:pt x="9124" y="0"/>
                        <a:pt x="7179" y="46405"/>
                        <a:pt x="10563" y="81781"/>
                      </a:cubicBezTo>
                      <a:cubicBezTo>
                        <a:pt x="13948" y="117149"/>
                        <a:pt x="22661" y="141480"/>
                        <a:pt x="22661" y="141480"/>
                      </a:cubicBezTo>
                      <a:lnTo>
                        <a:pt x="11148" y="16501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82" name="Google Shape;4182;p45"/>
                <p:cNvSpPr/>
                <p:nvPr/>
              </p:nvSpPr>
              <p:spPr>
                <a:xfrm>
                  <a:off x="1894925" y="2194573"/>
                  <a:ext cx="80032" cy="279008"/>
                </a:xfrm>
                <a:custGeom>
                  <a:avLst/>
                  <a:gdLst/>
                  <a:ahLst/>
                  <a:cxnLst/>
                  <a:rect l="l" t="t" r="r" b="b"/>
                  <a:pathLst>
                    <a:path w="80032" h="279008" extrusionOk="0">
                      <a:moveTo>
                        <a:pt x="73633" y="279008"/>
                      </a:moveTo>
                      <a:cubicBezTo>
                        <a:pt x="73633" y="279008"/>
                        <a:pt x="32000" y="231846"/>
                        <a:pt x="13367" y="163447"/>
                      </a:cubicBezTo>
                      <a:cubicBezTo>
                        <a:pt x="-5265" y="95054"/>
                        <a:pt x="1020" y="0"/>
                        <a:pt x="1020" y="0"/>
                      </a:cubicBezTo>
                      <a:cubicBezTo>
                        <a:pt x="1020" y="0"/>
                        <a:pt x="6716" y="95791"/>
                        <a:pt x="27243" y="158913"/>
                      </a:cubicBezTo>
                      <a:cubicBezTo>
                        <a:pt x="47769" y="222034"/>
                        <a:pt x="80032" y="261106"/>
                        <a:pt x="80032" y="261106"/>
                      </a:cubicBezTo>
                      <a:lnTo>
                        <a:pt x="73633" y="279008"/>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83" name="Google Shape;4183;p45"/>
                <p:cNvSpPr/>
                <p:nvPr/>
              </p:nvSpPr>
              <p:spPr>
                <a:xfrm>
                  <a:off x="1966194" y="2297610"/>
                  <a:ext cx="240287" cy="190711"/>
                </a:xfrm>
                <a:custGeom>
                  <a:avLst/>
                  <a:gdLst/>
                  <a:ahLst/>
                  <a:cxnLst/>
                  <a:rect l="l" t="t" r="r" b="b"/>
                  <a:pathLst>
                    <a:path w="240287" h="190711" extrusionOk="0">
                      <a:moveTo>
                        <a:pt x="240288" y="0"/>
                      </a:moveTo>
                      <a:cubicBezTo>
                        <a:pt x="240288" y="0"/>
                        <a:pt x="202883" y="64146"/>
                        <a:pt x="142204" y="113505"/>
                      </a:cubicBezTo>
                      <a:cubicBezTo>
                        <a:pt x="81525" y="162858"/>
                        <a:pt x="0" y="190711"/>
                        <a:pt x="0" y="190711"/>
                      </a:cubicBezTo>
                      <a:lnTo>
                        <a:pt x="9100" y="165965"/>
                      </a:lnTo>
                      <a:cubicBezTo>
                        <a:pt x="9100" y="165965"/>
                        <a:pt x="77235" y="137770"/>
                        <a:pt x="135032" y="96280"/>
                      </a:cubicBezTo>
                      <a:cubicBezTo>
                        <a:pt x="192829" y="54790"/>
                        <a:pt x="240288" y="0"/>
                        <a:pt x="240288"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84" name="Google Shape;4184;p45"/>
                <p:cNvSpPr/>
                <p:nvPr/>
              </p:nvSpPr>
              <p:spPr>
                <a:xfrm>
                  <a:off x="1903075" y="2539482"/>
                  <a:ext cx="275931" cy="116934"/>
                </a:xfrm>
                <a:custGeom>
                  <a:avLst/>
                  <a:gdLst/>
                  <a:ahLst/>
                  <a:cxnLst/>
                  <a:rect l="l" t="t" r="r" b="b"/>
                  <a:pathLst>
                    <a:path w="275931" h="116934" extrusionOk="0">
                      <a:moveTo>
                        <a:pt x="0" y="116934"/>
                      </a:moveTo>
                      <a:cubicBezTo>
                        <a:pt x="0" y="116934"/>
                        <a:pt x="56039" y="115702"/>
                        <a:pt x="125022" y="86468"/>
                      </a:cubicBezTo>
                      <a:cubicBezTo>
                        <a:pt x="194005" y="57235"/>
                        <a:pt x="275931" y="0"/>
                        <a:pt x="275931" y="0"/>
                      </a:cubicBezTo>
                      <a:cubicBezTo>
                        <a:pt x="275931" y="0"/>
                        <a:pt x="188535" y="47115"/>
                        <a:pt x="121367" y="70656"/>
                      </a:cubicBezTo>
                      <a:cubicBezTo>
                        <a:pt x="54198" y="94204"/>
                        <a:pt x="7256" y="94184"/>
                        <a:pt x="7256" y="94184"/>
                      </a:cubicBezTo>
                      <a:lnTo>
                        <a:pt x="0" y="11693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85" name="Google Shape;4185;p45"/>
                <p:cNvSpPr/>
                <p:nvPr/>
              </p:nvSpPr>
              <p:spPr>
                <a:xfrm>
                  <a:off x="1796718" y="1986656"/>
                  <a:ext cx="401773" cy="990316"/>
                </a:xfrm>
                <a:custGeom>
                  <a:avLst/>
                  <a:gdLst/>
                  <a:ahLst/>
                  <a:cxnLst/>
                  <a:rect l="l" t="t" r="r" b="b"/>
                  <a:pathLst>
                    <a:path w="401773" h="990316" extrusionOk="0">
                      <a:moveTo>
                        <a:pt x="401774" y="0"/>
                      </a:moveTo>
                      <a:cubicBezTo>
                        <a:pt x="401774" y="0"/>
                        <a:pt x="299951" y="144802"/>
                        <a:pt x="187341" y="413764"/>
                      </a:cubicBezTo>
                      <a:cubicBezTo>
                        <a:pt x="74731" y="682719"/>
                        <a:pt x="0" y="987271"/>
                        <a:pt x="0" y="987271"/>
                      </a:cubicBezTo>
                      <a:cubicBezTo>
                        <a:pt x="0" y="987271"/>
                        <a:pt x="8174" y="990914"/>
                        <a:pt x="15370" y="990231"/>
                      </a:cubicBezTo>
                      <a:cubicBezTo>
                        <a:pt x="22566" y="989541"/>
                        <a:pt x="28785" y="984518"/>
                        <a:pt x="28785" y="984518"/>
                      </a:cubicBezTo>
                      <a:cubicBezTo>
                        <a:pt x="28785" y="984518"/>
                        <a:pt x="98548" y="688258"/>
                        <a:pt x="203734" y="418994"/>
                      </a:cubicBezTo>
                      <a:cubicBezTo>
                        <a:pt x="304695" y="160547"/>
                        <a:pt x="401774" y="0"/>
                        <a:pt x="401774"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86" name="Google Shape;4186;p45"/>
                <p:cNvSpPr/>
                <p:nvPr/>
              </p:nvSpPr>
              <p:spPr>
                <a:xfrm>
                  <a:off x="2070119" y="2091837"/>
                  <a:ext cx="153306" cy="142470"/>
                </a:xfrm>
                <a:custGeom>
                  <a:avLst/>
                  <a:gdLst/>
                  <a:ahLst/>
                  <a:cxnLst/>
                  <a:rect l="l" t="t" r="r" b="b"/>
                  <a:pathLst>
                    <a:path w="153306" h="142470" extrusionOk="0">
                      <a:moveTo>
                        <a:pt x="12050" y="112400"/>
                      </a:moveTo>
                      <a:cubicBezTo>
                        <a:pt x="12050" y="112400"/>
                        <a:pt x="39297" y="108007"/>
                        <a:pt x="73517" y="79999"/>
                      </a:cubicBezTo>
                      <a:cubicBezTo>
                        <a:pt x="107738" y="51984"/>
                        <a:pt x="153306" y="0"/>
                        <a:pt x="153306" y="0"/>
                      </a:cubicBezTo>
                      <a:cubicBezTo>
                        <a:pt x="153306" y="0"/>
                        <a:pt x="118762" y="52741"/>
                        <a:pt x="81530" y="87292"/>
                      </a:cubicBezTo>
                      <a:cubicBezTo>
                        <a:pt x="44298" y="121843"/>
                        <a:pt x="0" y="142471"/>
                        <a:pt x="0" y="142471"/>
                      </a:cubicBezTo>
                      <a:lnTo>
                        <a:pt x="12050" y="11240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87" name="Google Shape;4187;p45"/>
                <p:cNvSpPr/>
                <p:nvPr/>
              </p:nvSpPr>
              <p:spPr>
                <a:xfrm>
                  <a:off x="2056896" y="2053026"/>
                  <a:ext cx="23882" cy="169554"/>
                </a:xfrm>
                <a:custGeom>
                  <a:avLst/>
                  <a:gdLst/>
                  <a:ahLst/>
                  <a:cxnLst/>
                  <a:rect l="l" t="t" r="r" b="b"/>
                  <a:pathLst>
                    <a:path w="23882" h="169554" extrusionOk="0">
                      <a:moveTo>
                        <a:pt x="10965" y="169555"/>
                      </a:moveTo>
                      <a:cubicBezTo>
                        <a:pt x="10965" y="169555"/>
                        <a:pt x="92" y="123022"/>
                        <a:pt x="1" y="81767"/>
                      </a:cubicBezTo>
                      <a:cubicBezTo>
                        <a:pt x="-90" y="40512"/>
                        <a:pt x="9927" y="0"/>
                        <a:pt x="9927" y="0"/>
                      </a:cubicBezTo>
                      <a:cubicBezTo>
                        <a:pt x="9927" y="0"/>
                        <a:pt x="7516" y="46385"/>
                        <a:pt x="10545" y="81787"/>
                      </a:cubicBezTo>
                      <a:cubicBezTo>
                        <a:pt x="13574" y="117189"/>
                        <a:pt x="23882" y="146174"/>
                        <a:pt x="23882" y="146174"/>
                      </a:cubicBezTo>
                      <a:lnTo>
                        <a:pt x="10965" y="169555"/>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88" name="Google Shape;4188;p45"/>
                <p:cNvSpPr/>
                <p:nvPr/>
              </p:nvSpPr>
              <p:spPr>
                <a:xfrm>
                  <a:off x="1896809" y="2173088"/>
                  <a:ext cx="76911" cy="288692"/>
                </a:xfrm>
                <a:custGeom>
                  <a:avLst/>
                  <a:gdLst/>
                  <a:ahLst/>
                  <a:cxnLst/>
                  <a:rect l="l" t="t" r="r" b="b"/>
                  <a:pathLst>
                    <a:path w="76911" h="288692" extrusionOk="0">
                      <a:moveTo>
                        <a:pt x="68697" y="288692"/>
                      </a:moveTo>
                      <a:cubicBezTo>
                        <a:pt x="68697" y="288692"/>
                        <a:pt x="25388" y="232824"/>
                        <a:pt x="9277" y="163795"/>
                      </a:cubicBezTo>
                      <a:cubicBezTo>
                        <a:pt x="-6834" y="94760"/>
                        <a:pt x="2934" y="0"/>
                        <a:pt x="2934" y="0"/>
                      </a:cubicBezTo>
                      <a:cubicBezTo>
                        <a:pt x="2934" y="0"/>
                        <a:pt x="5112" y="95932"/>
                        <a:pt x="23309" y="159770"/>
                      </a:cubicBezTo>
                      <a:cubicBezTo>
                        <a:pt x="41507" y="223602"/>
                        <a:pt x="76912" y="268252"/>
                        <a:pt x="76912" y="268252"/>
                      </a:cubicBezTo>
                      <a:lnTo>
                        <a:pt x="68697" y="28869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89" name="Google Shape;4189;p45"/>
                <p:cNvSpPr/>
                <p:nvPr/>
              </p:nvSpPr>
              <p:spPr>
                <a:xfrm>
                  <a:off x="1965610" y="2287826"/>
                  <a:ext cx="247703" cy="194508"/>
                </a:xfrm>
                <a:custGeom>
                  <a:avLst/>
                  <a:gdLst/>
                  <a:ahLst/>
                  <a:cxnLst/>
                  <a:rect l="l" t="t" r="r" b="b"/>
                  <a:pathLst>
                    <a:path w="247703" h="194508" extrusionOk="0">
                      <a:moveTo>
                        <a:pt x="247703" y="0"/>
                      </a:moveTo>
                      <a:cubicBezTo>
                        <a:pt x="247703" y="0"/>
                        <a:pt x="210299" y="64146"/>
                        <a:pt x="149620" y="113499"/>
                      </a:cubicBezTo>
                      <a:cubicBezTo>
                        <a:pt x="88940" y="162851"/>
                        <a:pt x="0" y="194509"/>
                        <a:pt x="0" y="194509"/>
                      </a:cubicBezTo>
                      <a:cubicBezTo>
                        <a:pt x="0" y="194509"/>
                        <a:pt x="10520" y="169535"/>
                        <a:pt x="12223" y="167720"/>
                      </a:cubicBezTo>
                      <a:cubicBezTo>
                        <a:pt x="13926" y="165898"/>
                        <a:pt x="84650" y="137763"/>
                        <a:pt x="142448" y="96273"/>
                      </a:cubicBezTo>
                      <a:cubicBezTo>
                        <a:pt x="200244" y="54784"/>
                        <a:pt x="247703" y="0"/>
                        <a:pt x="247703"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90" name="Google Shape;4190;p45"/>
                <p:cNvSpPr/>
                <p:nvPr/>
              </p:nvSpPr>
              <p:spPr>
                <a:xfrm>
                  <a:off x="1908431" y="2530240"/>
                  <a:ext cx="283624" cy="119948"/>
                </a:xfrm>
                <a:custGeom>
                  <a:avLst/>
                  <a:gdLst/>
                  <a:ahLst/>
                  <a:cxnLst/>
                  <a:rect l="l" t="t" r="r" b="b"/>
                  <a:pathLst>
                    <a:path w="283624" h="119948" extrusionOk="0">
                      <a:moveTo>
                        <a:pt x="0" y="119948"/>
                      </a:moveTo>
                      <a:cubicBezTo>
                        <a:pt x="0" y="119948"/>
                        <a:pt x="63730" y="115709"/>
                        <a:pt x="132713" y="86475"/>
                      </a:cubicBezTo>
                      <a:cubicBezTo>
                        <a:pt x="201696" y="57242"/>
                        <a:pt x="283625" y="0"/>
                        <a:pt x="283625" y="0"/>
                      </a:cubicBezTo>
                      <a:cubicBezTo>
                        <a:pt x="283625" y="0"/>
                        <a:pt x="196226" y="47115"/>
                        <a:pt x="129057" y="70663"/>
                      </a:cubicBezTo>
                      <a:cubicBezTo>
                        <a:pt x="61888" y="94204"/>
                        <a:pt x="5865" y="94445"/>
                        <a:pt x="5865" y="94445"/>
                      </a:cubicBezTo>
                      <a:lnTo>
                        <a:pt x="0" y="119948"/>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91" name="Google Shape;4191;p45"/>
                <p:cNvSpPr/>
                <p:nvPr/>
              </p:nvSpPr>
              <p:spPr>
                <a:xfrm>
                  <a:off x="1788121" y="2453040"/>
                  <a:ext cx="115925" cy="194609"/>
                </a:xfrm>
                <a:custGeom>
                  <a:avLst/>
                  <a:gdLst/>
                  <a:ahLst/>
                  <a:cxnLst/>
                  <a:rect l="l" t="t" r="r" b="b"/>
                  <a:pathLst>
                    <a:path w="115925" h="194609" extrusionOk="0">
                      <a:moveTo>
                        <a:pt x="112704" y="194609"/>
                      </a:moveTo>
                      <a:cubicBezTo>
                        <a:pt x="112704" y="194609"/>
                        <a:pt x="63598" y="171490"/>
                        <a:pt x="37201" y="123859"/>
                      </a:cubicBezTo>
                      <a:cubicBezTo>
                        <a:pt x="10804" y="76228"/>
                        <a:pt x="0" y="0"/>
                        <a:pt x="0" y="0"/>
                      </a:cubicBezTo>
                      <a:cubicBezTo>
                        <a:pt x="0" y="0"/>
                        <a:pt x="19831" y="73208"/>
                        <a:pt x="47624" y="116680"/>
                      </a:cubicBezTo>
                      <a:cubicBezTo>
                        <a:pt x="75417" y="160152"/>
                        <a:pt x="115925" y="175709"/>
                        <a:pt x="115925" y="175709"/>
                      </a:cubicBezTo>
                      <a:lnTo>
                        <a:pt x="112704" y="194609"/>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192" name="Google Shape;4192;p45"/>
            <p:cNvGrpSpPr/>
            <p:nvPr/>
          </p:nvGrpSpPr>
          <p:grpSpPr>
            <a:xfrm>
              <a:off x="110303" y="886183"/>
              <a:ext cx="1010351" cy="992533"/>
              <a:chOff x="1521767" y="2498618"/>
              <a:chExt cx="754387" cy="741194"/>
            </a:xfrm>
          </p:grpSpPr>
          <p:sp>
            <p:nvSpPr>
              <p:cNvPr id="4193" name="Google Shape;4193;p45"/>
              <p:cNvSpPr/>
              <p:nvPr/>
            </p:nvSpPr>
            <p:spPr>
              <a:xfrm>
                <a:off x="1521767" y="2498618"/>
                <a:ext cx="754387" cy="741194"/>
              </a:xfrm>
              <a:custGeom>
                <a:avLst/>
                <a:gdLst/>
                <a:ahLst/>
                <a:cxnLst/>
                <a:rect l="l" t="t" r="r" b="b"/>
                <a:pathLst>
                  <a:path w="754387" h="741194" extrusionOk="0">
                    <a:moveTo>
                      <a:pt x="46742" y="560458"/>
                    </a:moveTo>
                    <a:cubicBezTo>
                      <a:pt x="-14135" y="468792"/>
                      <a:pt x="-14539" y="306625"/>
                      <a:pt x="39646" y="216044"/>
                    </a:cubicBezTo>
                    <a:cubicBezTo>
                      <a:pt x="93830" y="125470"/>
                      <a:pt x="160954" y="77752"/>
                      <a:pt x="249105" y="36511"/>
                    </a:cubicBezTo>
                    <a:cubicBezTo>
                      <a:pt x="337256" y="-4738"/>
                      <a:pt x="442389" y="-20912"/>
                      <a:pt x="549949" y="41359"/>
                    </a:cubicBezTo>
                    <a:cubicBezTo>
                      <a:pt x="657509" y="103630"/>
                      <a:pt x="740155" y="191311"/>
                      <a:pt x="751319" y="315519"/>
                    </a:cubicBezTo>
                    <a:cubicBezTo>
                      <a:pt x="761861" y="432727"/>
                      <a:pt x="747475" y="497517"/>
                      <a:pt x="672874" y="593716"/>
                    </a:cubicBezTo>
                    <a:cubicBezTo>
                      <a:pt x="623068" y="657943"/>
                      <a:pt x="531739" y="752435"/>
                      <a:pt x="351812" y="740099"/>
                    </a:cubicBezTo>
                    <a:cubicBezTo>
                      <a:pt x="281860" y="735303"/>
                      <a:pt x="156668" y="725981"/>
                      <a:pt x="46742" y="560458"/>
                    </a:cubicBezTo>
                    <a:close/>
                  </a:path>
                </a:pathLst>
              </a:custGeom>
              <a:solidFill>
                <a:srgbClr val="A422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94" name="Google Shape;4194;p45"/>
              <p:cNvSpPr/>
              <p:nvPr/>
            </p:nvSpPr>
            <p:spPr>
              <a:xfrm>
                <a:off x="1521771" y="2567940"/>
                <a:ext cx="649391" cy="671741"/>
              </a:xfrm>
              <a:custGeom>
                <a:avLst/>
                <a:gdLst/>
                <a:ahLst/>
                <a:cxnLst/>
                <a:rect l="l" t="t" r="r" b="b"/>
                <a:pathLst>
                  <a:path w="649391" h="671741" extrusionOk="0">
                    <a:moveTo>
                      <a:pt x="335151" y="267"/>
                    </a:moveTo>
                    <a:cubicBezTo>
                      <a:pt x="240621" y="-3149"/>
                      <a:pt x="150624" y="26761"/>
                      <a:pt x="106441" y="61004"/>
                    </a:cubicBezTo>
                    <a:cubicBezTo>
                      <a:pt x="106361" y="61078"/>
                      <a:pt x="106281" y="61165"/>
                      <a:pt x="106201" y="61239"/>
                    </a:cubicBezTo>
                    <a:cubicBezTo>
                      <a:pt x="81911" y="85020"/>
                      <a:pt x="59862" y="112868"/>
                      <a:pt x="39609" y="146722"/>
                    </a:cubicBezTo>
                    <a:cubicBezTo>
                      <a:pt x="-14576" y="237303"/>
                      <a:pt x="-14094" y="399497"/>
                      <a:pt x="46782" y="491163"/>
                    </a:cubicBezTo>
                    <a:cubicBezTo>
                      <a:pt x="156709" y="656686"/>
                      <a:pt x="281816" y="665941"/>
                      <a:pt x="351769" y="670737"/>
                    </a:cubicBezTo>
                    <a:cubicBezTo>
                      <a:pt x="364633" y="671621"/>
                      <a:pt x="376976" y="671855"/>
                      <a:pt x="388951" y="671694"/>
                    </a:cubicBezTo>
                    <a:cubicBezTo>
                      <a:pt x="524201" y="622951"/>
                      <a:pt x="701829" y="486468"/>
                      <a:pt x="634758" y="241649"/>
                    </a:cubicBezTo>
                    <a:cubicBezTo>
                      <a:pt x="586207" y="64440"/>
                      <a:pt x="456911" y="4673"/>
                      <a:pt x="335151" y="267"/>
                    </a:cubicBezTo>
                    <a:close/>
                  </a:path>
                </a:pathLst>
              </a:custGeom>
              <a:solidFill>
                <a:srgbClr val="BA3D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95" name="Google Shape;4195;p45"/>
              <p:cNvSpPr/>
              <p:nvPr/>
            </p:nvSpPr>
            <p:spPr>
              <a:xfrm>
                <a:off x="1522027" y="2620407"/>
                <a:ext cx="596713" cy="604520"/>
              </a:xfrm>
              <a:custGeom>
                <a:avLst/>
                <a:gdLst/>
                <a:ahLst/>
                <a:cxnLst/>
                <a:rect l="l" t="t" r="r" b="b"/>
                <a:pathLst>
                  <a:path w="596713" h="604520" extrusionOk="0">
                    <a:moveTo>
                      <a:pt x="309310" y="45"/>
                    </a:moveTo>
                    <a:cubicBezTo>
                      <a:pt x="194551" y="1961"/>
                      <a:pt x="81992" y="64299"/>
                      <a:pt x="46407" y="130963"/>
                    </a:cubicBezTo>
                    <a:cubicBezTo>
                      <a:pt x="27613" y="166171"/>
                      <a:pt x="13597" y="196088"/>
                      <a:pt x="1574" y="223734"/>
                    </a:cubicBezTo>
                    <a:cubicBezTo>
                      <a:pt x="-4197" y="289755"/>
                      <a:pt x="5835" y="360251"/>
                      <a:pt x="32778" y="414425"/>
                    </a:cubicBezTo>
                    <a:cubicBezTo>
                      <a:pt x="33799" y="416481"/>
                      <a:pt x="34697" y="418638"/>
                      <a:pt x="35767" y="420647"/>
                    </a:cubicBezTo>
                    <a:cubicBezTo>
                      <a:pt x="39115" y="426922"/>
                      <a:pt x="42703" y="432936"/>
                      <a:pt x="46527" y="438696"/>
                    </a:cubicBezTo>
                    <a:cubicBezTo>
                      <a:pt x="53397" y="449043"/>
                      <a:pt x="60237" y="458707"/>
                      <a:pt x="67210" y="467869"/>
                    </a:cubicBezTo>
                    <a:cubicBezTo>
                      <a:pt x="132450" y="553654"/>
                      <a:pt x="201135" y="588815"/>
                      <a:pt x="259695" y="604520"/>
                    </a:cubicBezTo>
                    <a:cubicBezTo>
                      <a:pt x="310647" y="601319"/>
                      <a:pt x="369168" y="587844"/>
                      <a:pt x="436876" y="559568"/>
                    </a:cubicBezTo>
                    <a:cubicBezTo>
                      <a:pt x="626192" y="480507"/>
                      <a:pt x="646590" y="219226"/>
                      <a:pt x="502034" y="73929"/>
                    </a:cubicBezTo>
                    <a:cubicBezTo>
                      <a:pt x="447826" y="19447"/>
                      <a:pt x="378166" y="-1100"/>
                      <a:pt x="309310" y="45"/>
                    </a:cubicBezTo>
                    <a:close/>
                  </a:path>
                </a:pathLst>
              </a:custGeom>
              <a:solidFill>
                <a:srgbClr val="CF58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96" name="Google Shape;4196;p45"/>
              <p:cNvSpPr/>
              <p:nvPr/>
            </p:nvSpPr>
            <p:spPr>
              <a:xfrm>
                <a:off x="1535344" y="2866624"/>
                <a:ext cx="277020" cy="331014"/>
              </a:xfrm>
              <a:custGeom>
                <a:avLst/>
                <a:gdLst/>
                <a:ahLst/>
                <a:cxnLst/>
                <a:rect l="l" t="t" r="r" b="b"/>
                <a:pathLst>
                  <a:path w="277020" h="331014" extrusionOk="0">
                    <a:moveTo>
                      <a:pt x="277020" y="327590"/>
                    </a:moveTo>
                    <a:cubicBezTo>
                      <a:pt x="277224" y="339538"/>
                      <a:pt x="146301" y="322513"/>
                      <a:pt x="71415" y="239916"/>
                    </a:cubicBezTo>
                    <a:cubicBezTo>
                      <a:pt x="-1985" y="158959"/>
                      <a:pt x="-7413" y="1045"/>
                      <a:pt x="5451" y="6"/>
                    </a:cubicBezTo>
                    <a:cubicBezTo>
                      <a:pt x="18715" y="-1065"/>
                      <a:pt x="4668" y="131909"/>
                      <a:pt x="85680" y="221987"/>
                    </a:cubicBezTo>
                    <a:cubicBezTo>
                      <a:pt x="166047" y="311349"/>
                      <a:pt x="276820" y="315863"/>
                      <a:pt x="277020" y="327590"/>
                    </a:cubicBezTo>
                    <a:close/>
                  </a:path>
                </a:pathLst>
              </a:custGeom>
              <a:solidFill>
                <a:srgbClr val="FFA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97" name="Google Shape;4197;p45"/>
              <p:cNvSpPr/>
              <p:nvPr/>
            </p:nvSpPr>
            <p:spPr>
              <a:xfrm>
                <a:off x="1566324" y="2642572"/>
                <a:ext cx="511149" cy="517694"/>
              </a:xfrm>
              <a:custGeom>
                <a:avLst/>
                <a:gdLst/>
                <a:ahLst/>
                <a:cxnLst/>
                <a:rect l="l" t="t" r="r" b="b"/>
                <a:pathLst>
                  <a:path w="511149" h="517694" extrusionOk="0">
                    <a:moveTo>
                      <a:pt x="424480" y="137383"/>
                    </a:moveTo>
                    <a:cubicBezTo>
                      <a:pt x="438140" y="129218"/>
                      <a:pt x="410144" y="-47348"/>
                      <a:pt x="179615" y="12271"/>
                    </a:cubicBezTo>
                    <a:cubicBezTo>
                      <a:pt x="80964" y="37787"/>
                      <a:pt x="-6921" y="118731"/>
                      <a:pt x="431" y="264677"/>
                    </a:cubicBezTo>
                    <a:cubicBezTo>
                      <a:pt x="9365" y="442068"/>
                      <a:pt x="189223" y="574151"/>
                      <a:pt x="388193" y="493443"/>
                    </a:cubicBezTo>
                    <a:cubicBezTo>
                      <a:pt x="572029" y="418869"/>
                      <a:pt x="504988" y="194651"/>
                      <a:pt x="469270" y="211655"/>
                    </a:cubicBezTo>
                    <a:cubicBezTo>
                      <a:pt x="467135" y="212673"/>
                      <a:pt x="465271" y="214515"/>
                      <a:pt x="463580" y="217040"/>
                    </a:cubicBezTo>
                    <a:cubicBezTo>
                      <a:pt x="448232" y="239951"/>
                      <a:pt x="447109" y="319501"/>
                      <a:pt x="386512" y="356256"/>
                    </a:cubicBezTo>
                    <a:cubicBezTo>
                      <a:pt x="348375" y="379388"/>
                      <a:pt x="228139" y="383514"/>
                      <a:pt x="197144" y="295806"/>
                    </a:cubicBezTo>
                    <a:cubicBezTo>
                      <a:pt x="168849" y="215740"/>
                      <a:pt x="207186" y="142258"/>
                      <a:pt x="268608" y="127424"/>
                    </a:cubicBezTo>
                    <a:cubicBezTo>
                      <a:pt x="331511" y="112228"/>
                      <a:pt x="407411" y="147589"/>
                      <a:pt x="424480" y="137383"/>
                    </a:cubicBezTo>
                    <a:close/>
                  </a:path>
                </a:pathLst>
              </a:custGeom>
              <a:solidFill>
                <a:srgbClr val="E573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98" name="Google Shape;4198;p45"/>
              <p:cNvSpPr/>
              <p:nvPr/>
            </p:nvSpPr>
            <p:spPr>
              <a:xfrm>
                <a:off x="2010194" y="2913419"/>
                <a:ext cx="46433" cy="81688"/>
              </a:xfrm>
              <a:custGeom>
                <a:avLst/>
                <a:gdLst/>
                <a:ahLst/>
                <a:cxnLst/>
                <a:rect l="l" t="t" r="r" b="b"/>
                <a:pathLst>
                  <a:path w="46433" h="81688" extrusionOk="0">
                    <a:moveTo>
                      <a:pt x="37828" y="2175"/>
                    </a:moveTo>
                    <a:cubicBezTo>
                      <a:pt x="24267" y="-13905"/>
                      <a:pt x="-7912" y="63998"/>
                      <a:pt x="1796" y="77365"/>
                    </a:cubicBezTo>
                    <a:cubicBezTo>
                      <a:pt x="10841" y="89822"/>
                      <a:pt x="26242" y="72182"/>
                      <a:pt x="30723" y="64333"/>
                    </a:cubicBezTo>
                    <a:cubicBezTo>
                      <a:pt x="44190" y="40745"/>
                      <a:pt x="54441" y="21872"/>
                      <a:pt x="37828" y="2175"/>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99" name="Google Shape;4199;p45"/>
              <p:cNvSpPr/>
              <p:nvPr/>
            </p:nvSpPr>
            <p:spPr>
              <a:xfrm>
                <a:off x="1864990" y="2999238"/>
                <a:ext cx="151596" cy="115028"/>
              </a:xfrm>
              <a:custGeom>
                <a:avLst/>
                <a:gdLst/>
                <a:ahLst/>
                <a:cxnLst/>
                <a:rect l="l" t="t" r="r" b="b"/>
                <a:pathLst>
                  <a:path w="151596" h="115028" extrusionOk="0">
                    <a:moveTo>
                      <a:pt x="1979" y="110831"/>
                    </a:moveTo>
                    <a:cubicBezTo>
                      <a:pt x="-4625" y="95856"/>
                      <a:pt x="7367" y="95367"/>
                      <a:pt x="7941" y="72890"/>
                    </a:cubicBezTo>
                    <a:cubicBezTo>
                      <a:pt x="8515" y="50415"/>
                      <a:pt x="-6304" y="44079"/>
                      <a:pt x="5102" y="35366"/>
                    </a:cubicBezTo>
                    <a:cubicBezTo>
                      <a:pt x="20716" y="23445"/>
                      <a:pt x="30960" y="40724"/>
                      <a:pt x="81057" y="25789"/>
                    </a:cubicBezTo>
                    <a:cubicBezTo>
                      <a:pt x="95216" y="21563"/>
                      <a:pt x="133794" y="-11341"/>
                      <a:pt x="148305" y="4090"/>
                    </a:cubicBezTo>
                    <a:cubicBezTo>
                      <a:pt x="157314" y="13667"/>
                      <a:pt x="146339" y="33095"/>
                      <a:pt x="133366" y="48546"/>
                    </a:cubicBezTo>
                    <a:cubicBezTo>
                      <a:pt x="73502" y="119865"/>
                      <a:pt x="6045" y="120046"/>
                      <a:pt x="1979" y="110831"/>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00" name="Google Shape;4200;p45"/>
              <p:cNvSpPr/>
              <p:nvPr/>
            </p:nvSpPr>
            <p:spPr>
              <a:xfrm>
                <a:off x="1587144" y="2765928"/>
                <a:ext cx="260401" cy="362121"/>
              </a:xfrm>
              <a:custGeom>
                <a:avLst/>
                <a:gdLst/>
                <a:ahLst/>
                <a:cxnLst/>
                <a:rect l="l" t="t" r="r" b="b"/>
                <a:pathLst>
                  <a:path w="260401" h="362121" extrusionOk="0">
                    <a:moveTo>
                      <a:pt x="48924" y="277209"/>
                    </a:moveTo>
                    <a:cubicBezTo>
                      <a:pt x="-8225" y="204925"/>
                      <a:pt x="-33655" y="44653"/>
                      <a:pt x="76742" y="4496"/>
                    </a:cubicBezTo>
                    <a:cubicBezTo>
                      <a:pt x="103659" y="-5295"/>
                      <a:pt x="122023" y="-172"/>
                      <a:pt x="144310" y="30596"/>
                    </a:cubicBezTo>
                    <a:cubicBezTo>
                      <a:pt x="159057" y="50949"/>
                      <a:pt x="135703" y="128597"/>
                      <a:pt x="151787" y="180956"/>
                    </a:cubicBezTo>
                    <a:cubicBezTo>
                      <a:pt x="176019" y="259836"/>
                      <a:pt x="252979" y="237461"/>
                      <a:pt x="259983" y="306375"/>
                    </a:cubicBezTo>
                    <a:cubicBezTo>
                      <a:pt x="264081" y="346700"/>
                      <a:pt x="237136" y="357703"/>
                      <a:pt x="219780" y="360643"/>
                    </a:cubicBezTo>
                    <a:cubicBezTo>
                      <a:pt x="179822" y="367408"/>
                      <a:pt x="108718" y="352841"/>
                      <a:pt x="48924" y="277209"/>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01" name="Google Shape;4201;p45"/>
              <p:cNvSpPr/>
              <p:nvPr/>
            </p:nvSpPr>
            <p:spPr>
              <a:xfrm>
                <a:off x="1695226" y="2675046"/>
                <a:ext cx="252632" cy="112970"/>
              </a:xfrm>
              <a:custGeom>
                <a:avLst/>
                <a:gdLst/>
                <a:ahLst/>
                <a:cxnLst/>
                <a:rect l="l" t="t" r="r" b="b"/>
                <a:pathLst>
                  <a:path w="252632" h="112970" extrusionOk="0">
                    <a:moveTo>
                      <a:pt x="1413" y="66412"/>
                    </a:moveTo>
                    <a:cubicBezTo>
                      <a:pt x="10647" y="83115"/>
                      <a:pt x="26634" y="68957"/>
                      <a:pt x="45202" y="85513"/>
                    </a:cubicBezTo>
                    <a:cubicBezTo>
                      <a:pt x="60142" y="98834"/>
                      <a:pt x="66432" y="120600"/>
                      <a:pt x="83484" y="110280"/>
                    </a:cubicBezTo>
                    <a:cubicBezTo>
                      <a:pt x="104208" y="97736"/>
                      <a:pt x="107768" y="81796"/>
                      <a:pt x="158583" y="70759"/>
                    </a:cubicBezTo>
                    <a:cubicBezTo>
                      <a:pt x="217957" y="57860"/>
                      <a:pt x="240314" y="74108"/>
                      <a:pt x="250795" y="62166"/>
                    </a:cubicBezTo>
                    <a:cubicBezTo>
                      <a:pt x="263459" y="47747"/>
                      <a:pt x="208717" y="2614"/>
                      <a:pt x="146684" y="89"/>
                    </a:cubicBezTo>
                    <a:cubicBezTo>
                      <a:pt x="90656" y="-2194"/>
                      <a:pt x="-13315" y="39764"/>
                      <a:pt x="1413" y="66412"/>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02" name="Google Shape;4202;p45"/>
              <p:cNvSpPr/>
              <p:nvPr/>
            </p:nvSpPr>
            <p:spPr>
              <a:xfrm>
                <a:off x="1695882" y="2842198"/>
                <a:ext cx="105183" cy="203704"/>
              </a:xfrm>
              <a:custGeom>
                <a:avLst/>
                <a:gdLst/>
                <a:ahLst/>
                <a:cxnLst/>
                <a:rect l="l" t="t" r="r" b="b"/>
                <a:pathLst>
                  <a:path w="105183" h="203704" extrusionOk="0">
                    <a:moveTo>
                      <a:pt x="105184" y="203704"/>
                    </a:moveTo>
                    <a:cubicBezTo>
                      <a:pt x="105184" y="203704"/>
                      <a:pt x="41463" y="201186"/>
                      <a:pt x="12758" y="136912"/>
                    </a:cubicBezTo>
                    <a:cubicBezTo>
                      <a:pt x="-21908" y="59298"/>
                      <a:pt x="25056" y="0"/>
                      <a:pt x="25056" y="0"/>
                    </a:cubicBezTo>
                    <a:cubicBezTo>
                      <a:pt x="25056" y="0"/>
                      <a:pt x="13692" y="75679"/>
                      <a:pt x="33724" y="126605"/>
                    </a:cubicBezTo>
                    <a:cubicBezTo>
                      <a:pt x="53756" y="177531"/>
                      <a:pt x="105184" y="203704"/>
                      <a:pt x="105184" y="203704"/>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03" name="Google Shape;4203;p45"/>
              <p:cNvSpPr/>
              <p:nvPr/>
            </p:nvSpPr>
            <p:spPr>
              <a:xfrm>
                <a:off x="1776999" y="2716712"/>
                <a:ext cx="133726" cy="49968"/>
              </a:xfrm>
              <a:custGeom>
                <a:avLst/>
                <a:gdLst/>
                <a:ahLst/>
                <a:cxnLst/>
                <a:rect l="l" t="t" r="r" b="b"/>
                <a:pathLst>
                  <a:path w="133726" h="49968" extrusionOk="0">
                    <a:moveTo>
                      <a:pt x="0" y="49968"/>
                    </a:moveTo>
                    <a:cubicBezTo>
                      <a:pt x="0" y="49968"/>
                      <a:pt x="26605" y="10488"/>
                      <a:pt x="60036" y="1942"/>
                    </a:cubicBezTo>
                    <a:cubicBezTo>
                      <a:pt x="93468" y="-6597"/>
                      <a:pt x="133726" y="15786"/>
                      <a:pt x="133726" y="15786"/>
                    </a:cubicBezTo>
                    <a:cubicBezTo>
                      <a:pt x="133726" y="15786"/>
                      <a:pt x="101968" y="11057"/>
                      <a:pt x="68536" y="19603"/>
                    </a:cubicBezTo>
                    <a:cubicBezTo>
                      <a:pt x="35104" y="28149"/>
                      <a:pt x="0" y="49968"/>
                      <a:pt x="0" y="49968"/>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04" name="Google Shape;4204;p45"/>
              <p:cNvSpPr/>
              <p:nvPr/>
            </p:nvSpPr>
            <p:spPr>
              <a:xfrm>
                <a:off x="1892052" y="3010662"/>
                <a:ext cx="110139" cy="56886"/>
              </a:xfrm>
              <a:custGeom>
                <a:avLst/>
                <a:gdLst/>
                <a:ahLst/>
                <a:cxnLst/>
                <a:rect l="l" t="t" r="r" b="b"/>
                <a:pathLst>
                  <a:path w="110139" h="56886" extrusionOk="0">
                    <a:moveTo>
                      <a:pt x="28" y="47484"/>
                    </a:moveTo>
                    <a:cubicBezTo>
                      <a:pt x="-988" y="30164"/>
                      <a:pt x="26097" y="40907"/>
                      <a:pt x="61531" y="29910"/>
                    </a:cubicBezTo>
                    <a:cubicBezTo>
                      <a:pt x="84020" y="22931"/>
                      <a:pt x="110139" y="0"/>
                      <a:pt x="110139" y="0"/>
                    </a:cubicBezTo>
                    <a:cubicBezTo>
                      <a:pt x="110139" y="0"/>
                      <a:pt x="95456" y="30117"/>
                      <a:pt x="70261" y="42039"/>
                    </a:cubicBezTo>
                    <a:cubicBezTo>
                      <a:pt x="42115" y="55346"/>
                      <a:pt x="1043" y="64796"/>
                      <a:pt x="28" y="47484"/>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05" name="Google Shape;4205;p45"/>
              <p:cNvSpPr/>
              <p:nvPr/>
            </p:nvSpPr>
            <p:spPr>
              <a:xfrm>
                <a:off x="1804597" y="2797361"/>
                <a:ext cx="194600" cy="184473"/>
              </a:xfrm>
              <a:custGeom>
                <a:avLst/>
                <a:gdLst/>
                <a:ahLst/>
                <a:cxnLst/>
                <a:rect l="l" t="t" r="r" b="b"/>
                <a:pathLst>
                  <a:path w="194600" h="184473" extrusionOk="0">
                    <a:moveTo>
                      <a:pt x="18015" y="160500"/>
                    </a:moveTo>
                    <a:cubicBezTo>
                      <a:pt x="-13315" y="128808"/>
                      <a:pt x="-738" y="72364"/>
                      <a:pt x="32402" y="35448"/>
                    </a:cubicBezTo>
                    <a:cubicBezTo>
                      <a:pt x="90923" y="-29736"/>
                      <a:pt x="144847" y="8981"/>
                      <a:pt x="176176" y="40672"/>
                    </a:cubicBezTo>
                    <a:cubicBezTo>
                      <a:pt x="207505" y="72364"/>
                      <a:pt x="197259" y="132251"/>
                      <a:pt x="157718" y="162208"/>
                    </a:cubicBezTo>
                    <a:cubicBezTo>
                      <a:pt x="118178" y="192164"/>
                      <a:pt x="49344" y="192184"/>
                      <a:pt x="18015" y="160500"/>
                    </a:cubicBezTo>
                    <a:close/>
                  </a:path>
                </a:pathLst>
              </a:custGeom>
              <a:solidFill>
                <a:srgbClr val="DF7B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06" name="Google Shape;4206;p45"/>
              <p:cNvSpPr/>
              <p:nvPr/>
            </p:nvSpPr>
            <p:spPr>
              <a:xfrm>
                <a:off x="1829739" y="2836336"/>
                <a:ext cx="135326" cy="121109"/>
              </a:xfrm>
              <a:custGeom>
                <a:avLst/>
                <a:gdLst/>
                <a:ahLst/>
                <a:cxnLst/>
                <a:rect l="l" t="t" r="r" b="b"/>
                <a:pathLst>
                  <a:path w="135326" h="121109" extrusionOk="0">
                    <a:moveTo>
                      <a:pt x="37480" y="8836"/>
                    </a:moveTo>
                    <a:cubicBezTo>
                      <a:pt x="67948" y="-4759"/>
                      <a:pt x="110062" y="-4223"/>
                      <a:pt x="127108" y="21481"/>
                    </a:cubicBezTo>
                    <a:cubicBezTo>
                      <a:pt x="144154" y="47185"/>
                      <a:pt x="133569" y="93376"/>
                      <a:pt x="105663" y="111659"/>
                    </a:cubicBezTo>
                    <a:cubicBezTo>
                      <a:pt x="77758" y="129943"/>
                      <a:pt x="32531" y="120319"/>
                      <a:pt x="15485" y="94615"/>
                    </a:cubicBezTo>
                    <a:cubicBezTo>
                      <a:pt x="-1561" y="68904"/>
                      <a:pt x="-15881" y="32638"/>
                      <a:pt x="37480" y="8836"/>
                    </a:cubicBezTo>
                    <a:close/>
                  </a:path>
                </a:pathLst>
              </a:custGeom>
              <a:solidFill>
                <a:srgbClr val="C568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07" name="Google Shape;4207;p45"/>
              <p:cNvSpPr/>
              <p:nvPr/>
            </p:nvSpPr>
            <p:spPr>
              <a:xfrm>
                <a:off x="1872332" y="2848909"/>
                <a:ext cx="67361" cy="69042"/>
              </a:xfrm>
              <a:custGeom>
                <a:avLst/>
                <a:gdLst/>
                <a:ahLst/>
                <a:cxnLst/>
                <a:rect l="l" t="t" r="r" b="b"/>
                <a:pathLst>
                  <a:path w="67361" h="69042" extrusionOk="0">
                    <a:moveTo>
                      <a:pt x="0" y="34518"/>
                    </a:moveTo>
                    <a:cubicBezTo>
                      <a:pt x="0" y="15457"/>
                      <a:pt x="15080" y="0"/>
                      <a:pt x="33681" y="0"/>
                    </a:cubicBezTo>
                    <a:cubicBezTo>
                      <a:pt x="52282" y="0"/>
                      <a:pt x="67362" y="15457"/>
                      <a:pt x="67362" y="34518"/>
                    </a:cubicBezTo>
                    <a:cubicBezTo>
                      <a:pt x="67362" y="53585"/>
                      <a:pt x="52282" y="69042"/>
                      <a:pt x="33681" y="69042"/>
                    </a:cubicBezTo>
                    <a:cubicBezTo>
                      <a:pt x="15080" y="69042"/>
                      <a:pt x="0" y="53585"/>
                      <a:pt x="0" y="34518"/>
                    </a:cubicBezTo>
                    <a:close/>
                  </a:path>
                </a:pathLst>
              </a:custGeom>
              <a:solidFill>
                <a:srgbClr val="932D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08" name="Google Shape;4208;p45"/>
              <p:cNvSpPr/>
              <p:nvPr/>
            </p:nvSpPr>
            <p:spPr>
              <a:xfrm>
                <a:off x="1889842" y="2862110"/>
                <a:ext cx="38106" cy="38281"/>
              </a:xfrm>
              <a:custGeom>
                <a:avLst/>
                <a:gdLst/>
                <a:ahLst/>
                <a:cxnLst/>
                <a:rect l="l" t="t" r="r" b="b"/>
                <a:pathLst>
                  <a:path w="38106" h="38281" extrusionOk="0">
                    <a:moveTo>
                      <a:pt x="0" y="19141"/>
                    </a:moveTo>
                    <a:cubicBezTo>
                      <a:pt x="0" y="8566"/>
                      <a:pt x="8530" y="0"/>
                      <a:pt x="19053" y="0"/>
                    </a:cubicBezTo>
                    <a:cubicBezTo>
                      <a:pt x="29576" y="0"/>
                      <a:pt x="38106" y="8566"/>
                      <a:pt x="38106" y="19141"/>
                    </a:cubicBezTo>
                    <a:cubicBezTo>
                      <a:pt x="38106" y="29709"/>
                      <a:pt x="29576" y="38282"/>
                      <a:pt x="19053" y="38282"/>
                    </a:cubicBezTo>
                    <a:cubicBezTo>
                      <a:pt x="8530" y="38282"/>
                      <a:pt x="0" y="29709"/>
                      <a:pt x="0" y="19141"/>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09" name="Google Shape;4209;p45"/>
              <p:cNvSpPr/>
              <p:nvPr/>
            </p:nvSpPr>
            <p:spPr>
              <a:xfrm>
                <a:off x="2055575" y="2628764"/>
                <a:ext cx="29150" cy="41850"/>
              </a:xfrm>
              <a:custGeom>
                <a:avLst/>
                <a:gdLst/>
                <a:ahLst/>
                <a:cxnLst/>
                <a:rect l="l" t="t" r="r" b="b"/>
                <a:pathLst>
                  <a:path w="29150" h="41850" extrusionOk="0">
                    <a:moveTo>
                      <a:pt x="21998" y="127"/>
                    </a:moveTo>
                    <a:cubicBezTo>
                      <a:pt x="20520" y="442"/>
                      <a:pt x="19178" y="1265"/>
                      <a:pt x="18292" y="2638"/>
                    </a:cubicBezTo>
                    <a:cubicBezTo>
                      <a:pt x="16995" y="4594"/>
                      <a:pt x="15495" y="6617"/>
                      <a:pt x="14466" y="8733"/>
                    </a:cubicBezTo>
                    <a:cubicBezTo>
                      <a:pt x="12561" y="12658"/>
                      <a:pt x="11190" y="16924"/>
                      <a:pt x="9444" y="20929"/>
                    </a:cubicBezTo>
                    <a:cubicBezTo>
                      <a:pt x="6383" y="27961"/>
                      <a:pt x="3199" y="34886"/>
                      <a:pt x="0" y="41851"/>
                    </a:cubicBezTo>
                    <a:cubicBezTo>
                      <a:pt x="5042" y="36078"/>
                      <a:pt x="10028" y="30191"/>
                      <a:pt x="15183" y="24518"/>
                    </a:cubicBezTo>
                    <a:cubicBezTo>
                      <a:pt x="18122" y="21284"/>
                      <a:pt x="21473" y="18297"/>
                      <a:pt x="24270" y="14955"/>
                    </a:cubicBezTo>
                    <a:cubicBezTo>
                      <a:pt x="25781" y="13146"/>
                      <a:pt x="26962" y="11077"/>
                      <a:pt x="28215" y="9095"/>
                    </a:cubicBezTo>
                    <a:cubicBezTo>
                      <a:pt x="29986" y="6355"/>
                      <a:pt x="29161" y="2739"/>
                      <a:pt x="26422" y="964"/>
                    </a:cubicBezTo>
                    <a:cubicBezTo>
                      <a:pt x="25052" y="80"/>
                      <a:pt x="23476" y="-188"/>
                      <a:pt x="21998" y="127"/>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10" name="Google Shape;4210;p45"/>
              <p:cNvSpPr/>
              <p:nvPr/>
            </p:nvSpPr>
            <p:spPr>
              <a:xfrm>
                <a:off x="2075421" y="2692371"/>
                <a:ext cx="30847" cy="29417"/>
              </a:xfrm>
              <a:custGeom>
                <a:avLst/>
                <a:gdLst/>
                <a:ahLst/>
                <a:cxnLst/>
                <a:rect l="l" t="t" r="r" b="b"/>
                <a:pathLst>
                  <a:path w="30847" h="29417" extrusionOk="0">
                    <a:moveTo>
                      <a:pt x="25107" y="3"/>
                    </a:moveTo>
                    <a:cubicBezTo>
                      <a:pt x="23596" y="-44"/>
                      <a:pt x="22111" y="558"/>
                      <a:pt x="20922" y="1677"/>
                    </a:cubicBezTo>
                    <a:cubicBezTo>
                      <a:pt x="10493" y="15527"/>
                      <a:pt x="8574" y="18199"/>
                      <a:pt x="10521" y="15547"/>
                    </a:cubicBezTo>
                    <a:cubicBezTo>
                      <a:pt x="13542" y="11428"/>
                      <a:pt x="16505" y="7222"/>
                      <a:pt x="19368" y="2990"/>
                    </a:cubicBezTo>
                    <a:cubicBezTo>
                      <a:pt x="19721" y="2474"/>
                      <a:pt x="18492" y="3860"/>
                      <a:pt x="18053" y="4309"/>
                    </a:cubicBezTo>
                    <a:cubicBezTo>
                      <a:pt x="16868" y="5521"/>
                      <a:pt x="15974" y="6841"/>
                      <a:pt x="15064" y="8254"/>
                    </a:cubicBezTo>
                    <a:cubicBezTo>
                      <a:pt x="12719" y="11897"/>
                      <a:pt x="10201" y="15507"/>
                      <a:pt x="7652" y="19016"/>
                    </a:cubicBezTo>
                    <a:cubicBezTo>
                      <a:pt x="6587" y="20476"/>
                      <a:pt x="3292" y="24729"/>
                      <a:pt x="4424" y="23316"/>
                    </a:cubicBezTo>
                    <a:cubicBezTo>
                      <a:pt x="6482" y="20744"/>
                      <a:pt x="0" y="29417"/>
                      <a:pt x="0" y="29417"/>
                    </a:cubicBezTo>
                    <a:cubicBezTo>
                      <a:pt x="0" y="29417"/>
                      <a:pt x="18766" y="17094"/>
                      <a:pt x="14466" y="19847"/>
                    </a:cubicBezTo>
                    <a:cubicBezTo>
                      <a:pt x="13230" y="20644"/>
                      <a:pt x="12103" y="21548"/>
                      <a:pt x="10880" y="22358"/>
                    </a:cubicBezTo>
                    <a:cubicBezTo>
                      <a:pt x="14537" y="20034"/>
                      <a:pt x="18213" y="17777"/>
                      <a:pt x="21998" y="15668"/>
                    </a:cubicBezTo>
                    <a:cubicBezTo>
                      <a:pt x="23467" y="14844"/>
                      <a:pt x="24781" y="14020"/>
                      <a:pt x="26063" y="12915"/>
                    </a:cubicBezTo>
                    <a:cubicBezTo>
                      <a:pt x="26539" y="12506"/>
                      <a:pt x="28039" y="11401"/>
                      <a:pt x="27498" y="11723"/>
                    </a:cubicBezTo>
                    <a:cubicBezTo>
                      <a:pt x="23098" y="14315"/>
                      <a:pt x="27455" y="11709"/>
                      <a:pt x="28933" y="10283"/>
                    </a:cubicBezTo>
                    <a:cubicBezTo>
                      <a:pt x="31310" y="8053"/>
                      <a:pt x="31525" y="4296"/>
                      <a:pt x="29291" y="1918"/>
                    </a:cubicBezTo>
                    <a:cubicBezTo>
                      <a:pt x="28175" y="726"/>
                      <a:pt x="26618" y="50"/>
                      <a:pt x="25107" y="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11" name="Google Shape;4211;p45"/>
              <p:cNvSpPr/>
              <p:nvPr/>
            </p:nvSpPr>
            <p:spPr>
              <a:xfrm>
                <a:off x="2056411" y="2754257"/>
                <a:ext cx="29363" cy="18102"/>
              </a:xfrm>
              <a:custGeom>
                <a:avLst/>
                <a:gdLst/>
                <a:ahLst/>
                <a:cxnLst/>
                <a:rect l="l" t="t" r="r" b="b"/>
                <a:pathLst>
                  <a:path w="29363" h="18102" extrusionOk="0">
                    <a:moveTo>
                      <a:pt x="25227" y="288"/>
                    </a:moveTo>
                    <a:cubicBezTo>
                      <a:pt x="23785" y="-167"/>
                      <a:pt x="22248" y="-107"/>
                      <a:pt x="20803" y="643"/>
                    </a:cubicBezTo>
                    <a:cubicBezTo>
                      <a:pt x="14523" y="5947"/>
                      <a:pt x="15549" y="4983"/>
                      <a:pt x="14467" y="5907"/>
                    </a:cubicBezTo>
                    <a:cubicBezTo>
                      <a:pt x="14818" y="5432"/>
                      <a:pt x="15601" y="5043"/>
                      <a:pt x="15303" y="4474"/>
                    </a:cubicBezTo>
                    <a:cubicBezTo>
                      <a:pt x="14242" y="2438"/>
                      <a:pt x="11972" y="7702"/>
                      <a:pt x="10282" y="9256"/>
                    </a:cubicBezTo>
                    <a:cubicBezTo>
                      <a:pt x="8609" y="10789"/>
                      <a:pt x="4090" y="11667"/>
                      <a:pt x="5141" y="13676"/>
                    </a:cubicBezTo>
                    <a:cubicBezTo>
                      <a:pt x="6184" y="15672"/>
                      <a:pt x="0" y="18103"/>
                      <a:pt x="0" y="18103"/>
                    </a:cubicBezTo>
                    <a:cubicBezTo>
                      <a:pt x="0" y="18103"/>
                      <a:pt x="3028" y="17366"/>
                      <a:pt x="6576" y="16429"/>
                    </a:cubicBezTo>
                    <a:cubicBezTo>
                      <a:pt x="7627" y="18438"/>
                      <a:pt x="11056" y="15370"/>
                      <a:pt x="13271" y="14875"/>
                    </a:cubicBezTo>
                    <a:cubicBezTo>
                      <a:pt x="15509" y="14372"/>
                      <a:pt x="21027" y="15471"/>
                      <a:pt x="19966" y="13442"/>
                    </a:cubicBezTo>
                    <a:cubicBezTo>
                      <a:pt x="18894" y="11385"/>
                      <a:pt x="19941" y="13495"/>
                      <a:pt x="26183" y="11164"/>
                    </a:cubicBezTo>
                    <a:cubicBezTo>
                      <a:pt x="29074" y="9658"/>
                      <a:pt x="30203" y="6048"/>
                      <a:pt x="28694" y="3154"/>
                    </a:cubicBezTo>
                    <a:cubicBezTo>
                      <a:pt x="27939" y="1708"/>
                      <a:pt x="26669" y="737"/>
                      <a:pt x="25227" y="288"/>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12" name="Google Shape;4212;p45"/>
              <p:cNvSpPr/>
              <p:nvPr/>
            </p:nvSpPr>
            <p:spPr>
              <a:xfrm>
                <a:off x="2142850" y="2808365"/>
                <a:ext cx="31538" cy="12230"/>
              </a:xfrm>
              <a:custGeom>
                <a:avLst/>
                <a:gdLst/>
                <a:ahLst/>
                <a:cxnLst/>
                <a:rect l="l" t="t" r="r" b="b"/>
                <a:pathLst>
                  <a:path w="31538" h="12230" extrusionOk="0">
                    <a:moveTo>
                      <a:pt x="24509" y="99"/>
                    </a:moveTo>
                    <a:cubicBezTo>
                      <a:pt x="12262" y="5316"/>
                      <a:pt x="10006" y="6267"/>
                      <a:pt x="12314" y="5236"/>
                    </a:cubicBezTo>
                    <a:cubicBezTo>
                      <a:pt x="15909" y="3642"/>
                      <a:pt x="19442" y="2108"/>
                      <a:pt x="22955" y="341"/>
                    </a:cubicBezTo>
                    <a:cubicBezTo>
                      <a:pt x="23382" y="119"/>
                      <a:pt x="22104" y="468"/>
                      <a:pt x="21640" y="575"/>
                    </a:cubicBezTo>
                    <a:cubicBezTo>
                      <a:pt x="20348" y="883"/>
                      <a:pt x="19326" y="1506"/>
                      <a:pt x="18173" y="2129"/>
                    </a:cubicBezTo>
                    <a:cubicBezTo>
                      <a:pt x="15232" y="3722"/>
                      <a:pt x="12134" y="5062"/>
                      <a:pt x="9086" y="6435"/>
                    </a:cubicBezTo>
                    <a:cubicBezTo>
                      <a:pt x="7818" y="7004"/>
                      <a:pt x="3959" y="8725"/>
                      <a:pt x="5261" y="8230"/>
                    </a:cubicBezTo>
                    <a:cubicBezTo>
                      <a:pt x="7621" y="7326"/>
                      <a:pt x="0" y="10500"/>
                      <a:pt x="0" y="10500"/>
                    </a:cubicBezTo>
                    <a:cubicBezTo>
                      <a:pt x="0" y="10500"/>
                      <a:pt x="2433" y="10581"/>
                      <a:pt x="5739" y="10741"/>
                    </a:cubicBezTo>
                    <a:cubicBezTo>
                      <a:pt x="5620" y="10741"/>
                      <a:pt x="6141" y="10735"/>
                      <a:pt x="6098" y="10741"/>
                    </a:cubicBezTo>
                    <a:cubicBezTo>
                      <a:pt x="5635" y="10755"/>
                      <a:pt x="8653" y="11016"/>
                      <a:pt x="9923" y="11096"/>
                    </a:cubicBezTo>
                    <a:cubicBezTo>
                      <a:pt x="13259" y="11317"/>
                      <a:pt x="16653" y="11471"/>
                      <a:pt x="19966" y="11933"/>
                    </a:cubicBezTo>
                    <a:cubicBezTo>
                      <a:pt x="21266" y="12114"/>
                      <a:pt x="22355" y="12335"/>
                      <a:pt x="23672" y="12175"/>
                    </a:cubicBezTo>
                    <a:cubicBezTo>
                      <a:pt x="24146" y="12114"/>
                      <a:pt x="25582" y="11987"/>
                      <a:pt x="25107" y="11933"/>
                    </a:cubicBezTo>
                    <a:cubicBezTo>
                      <a:pt x="21197" y="11505"/>
                      <a:pt x="25131" y="12000"/>
                      <a:pt x="26661" y="11692"/>
                    </a:cubicBezTo>
                    <a:cubicBezTo>
                      <a:pt x="29871" y="11116"/>
                      <a:pt x="32024" y="7969"/>
                      <a:pt x="31444" y="4761"/>
                    </a:cubicBezTo>
                    <a:cubicBezTo>
                      <a:pt x="30863" y="1553"/>
                      <a:pt x="27719" y="-483"/>
                      <a:pt x="24509" y="9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13" name="Google Shape;4213;p45"/>
              <p:cNvSpPr/>
              <p:nvPr/>
            </p:nvSpPr>
            <p:spPr>
              <a:xfrm>
                <a:off x="2204901" y="2833434"/>
                <a:ext cx="31340" cy="12094"/>
              </a:xfrm>
              <a:custGeom>
                <a:avLst/>
                <a:gdLst/>
                <a:ahLst/>
                <a:cxnLst/>
                <a:rect l="l" t="t" r="r" b="b"/>
                <a:pathLst>
                  <a:path w="31340" h="12094" extrusionOk="0">
                    <a:moveTo>
                      <a:pt x="24988" y="18"/>
                    </a:moveTo>
                    <a:cubicBezTo>
                      <a:pt x="12504" y="3942"/>
                      <a:pt x="10079" y="4746"/>
                      <a:pt x="12430" y="3963"/>
                    </a:cubicBezTo>
                    <a:cubicBezTo>
                      <a:pt x="16100" y="2744"/>
                      <a:pt x="19824" y="1538"/>
                      <a:pt x="23434" y="138"/>
                    </a:cubicBezTo>
                    <a:cubicBezTo>
                      <a:pt x="23869" y="-36"/>
                      <a:pt x="22463" y="192"/>
                      <a:pt x="21994" y="259"/>
                    </a:cubicBezTo>
                    <a:cubicBezTo>
                      <a:pt x="20701" y="426"/>
                      <a:pt x="19717" y="949"/>
                      <a:pt x="18531" y="1451"/>
                    </a:cubicBezTo>
                    <a:cubicBezTo>
                      <a:pt x="15504" y="2737"/>
                      <a:pt x="12316" y="3748"/>
                      <a:pt x="9202" y="4800"/>
                    </a:cubicBezTo>
                    <a:cubicBezTo>
                      <a:pt x="7909" y="5235"/>
                      <a:pt x="4059" y="6474"/>
                      <a:pt x="5378" y="6112"/>
                    </a:cubicBezTo>
                    <a:cubicBezTo>
                      <a:pt x="7776" y="5463"/>
                      <a:pt x="0" y="7907"/>
                      <a:pt x="0" y="7907"/>
                    </a:cubicBezTo>
                    <a:cubicBezTo>
                      <a:pt x="0" y="7907"/>
                      <a:pt x="2304" y="8249"/>
                      <a:pt x="5498" y="8744"/>
                    </a:cubicBezTo>
                    <a:cubicBezTo>
                      <a:pt x="4139" y="8590"/>
                      <a:pt x="8218" y="9227"/>
                      <a:pt x="9564" y="9461"/>
                    </a:cubicBezTo>
                    <a:cubicBezTo>
                      <a:pt x="12805" y="10024"/>
                      <a:pt x="16060" y="10693"/>
                      <a:pt x="19248" y="11497"/>
                    </a:cubicBezTo>
                    <a:cubicBezTo>
                      <a:pt x="20500" y="11812"/>
                      <a:pt x="21646" y="12120"/>
                      <a:pt x="22952" y="12093"/>
                    </a:cubicBezTo>
                    <a:cubicBezTo>
                      <a:pt x="23420" y="12080"/>
                      <a:pt x="24847" y="12073"/>
                      <a:pt x="24391" y="11972"/>
                    </a:cubicBezTo>
                    <a:cubicBezTo>
                      <a:pt x="20608" y="11142"/>
                      <a:pt x="24298" y="11999"/>
                      <a:pt x="25825" y="11852"/>
                    </a:cubicBezTo>
                    <a:cubicBezTo>
                      <a:pt x="29073" y="11604"/>
                      <a:pt x="31571" y="8771"/>
                      <a:pt x="31323" y="5516"/>
                    </a:cubicBezTo>
                    <a:cubicBezTo>
                      <a:pt x="31069" y="2262"/>
                      <a:pt x="28236" y="-237"/>
                      <a:pt x="24988" y="18"/>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14" name="Google Shape;4214;p45"/>
              <p:cNvSpPr/>
              <p:nvPr/>
            </p:nvSpPr>
            <p:spPr>
              <a:xfrm>
                <a:off x="2165088" y="2865726"/>
                <a:ext cx="32164" cy="12009"/>
              </a:xfrm>
              <a:custGeom>
                <a:avLst/>
                <a:gdLst/>
                <a:ahLst/>
                <a:cxnLst/>
                <a:rect l="l" t="t" r="r" b="b"/>
                <a:pathLst>
                  <a:path w="32164" h="12009" extrusionOk="0">
                    <a:moveTo>
                      <a:pt x="25944" y="6"/>
                    </a:moveTo>
                    <a:cubicBezTo>
                      <a:pt x="18123" y="2143"/>
                      <a:pt x="19552" y="1774"/>
                      <a:pt x="18172" y="2156"/>
                    </a:cubicBezTo>
                    <a:cubicBezTo>
                      <a:pt x="18712" y="1875"/>
                      <a:pt x="19517" y="1734"/>
                      <a:pt x="19488" y="1078"/>
                    </a:cubicBezTo>
                    <a:cubicBezTo>
                      <a:pt x="19385" y="-1193"/>
                      <a:pt x="15080" y="2538"/>
                      <a:pt x="12912" y="3234"/>
                    </a:cubicBezTo>
                    <a:cubicBezTo>
                      <a:pt x="10766" y="3917"/>
                      <a:pt x="6354" y="2893"/>
                      <a:pt x="6456" y="5143"/>
                    </a:cubicBezTo>
                    <a:cubicBezTo>
                      <a:pt x="6557" y="7380"/>
                      <a:pt x="0" y="7058"/>
                      <a:pt x="0" y="7058"/>
                    </a:cubicBezTo>
                    <a:cubicBezTo>
                      <a:pt x="0" y="7058"/>
                      <a:pt x="3013" y="7608"/>
                      <a:pt x="6575" y="8251"/>
                    </a:cubicBezTo>
                    <a:cubicBezTo>
                      <a:pt x="6678" y="10501"/>
                      <a:pt x="11071" y="9081"/>
                      <a:pt x="13271" y="9570"/>
                    </a:cubicBezTo>
                    <a:cubicBezTo>
                      <a:pt x="15493" y="10059"/>
                      <a:pt x="19950" y="13515"/>
                      <a:pt x="19846" y="11244"/>
                    </a:cubicBezTo>
                    <a:cubicBezTo>
                      <a:pt x="19742" y="8947"/>
                      <a:pt x="19834" y="11197"/>
                      <a:pt x="26419" y="11720"/>
                    </a:cubicBezTo>
                    <a:cubicBezTo>
                      <a:pt x="29680" y="11572"/>
                      <a:pt x="32306" y="8880"/>
                      <a:pt x="32158" y="5625"/>
                    </a:cubicBezTo>
                    <a:cubicBezTo>
                      <a:pt x="32011" y="2364"/>
                      <a:pt x="29205" y="-141"/>
                      <a:pt x="25944" y="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15" name="Google Shape;4215;p45"/>
              <p:cNvSpPr/>
              <p:nvPr/>
            </p:nvSpPr>
            <p:spPr>
              <a:xfrm>
                <a:off x="2086899" y="2895704"/>
                <a:ext cx="36310" cy="12433"/>
              </a:xfrm>
              <a:custGeom>
                <a:avLst/>
                <a:gdLst/>
                <a:ahLst/>
                <a:cxnLst/>
                <a:rect l="l" t="t" r="r" b="b"/>
                <a:pathLst>
                  <a:path w="36310" h="12433" extrusionOk="0">
                    <a:moveTo>
                      <a:pt x="27617" y="32"/>
                    </a:moveTo>
                    <a:cubicBezTo>
                      <a:pt x="28927" y="-95"/>
                      <a:pt x="24985" y="193"/>
                      <a:pt x="23671" y="273"/>
                    </a:cubicBezTo>
                    <a:cubicBezTo>
                      <a:pt x="22343" y="360"/>
                      <a:pt x="21054" y="534"/>
                      <a:pt x="19726" y="635"/>
                    </a:cubicBezTo>
                    <a:cubicBezTo>
                      <a:pt x="15783" y="923"/>
                      <a:pt x="11722" y="976"/>
                      <a:pt x="7771" y="1110"/>
                    </a:cubicBezTo>
                    <a:cubicBezTo>
                      <a:pt x="6458" y="1157"/>
                      <a:pt x="2631" y="1244"/>
                      <a:pt x="3945" y="1231"/>
                    </a:cubicBezTo>
                    <a:cubicBezTo>
                      <a:pt x="7877" y="1184"/>
                      <a:pt x="-1" y="1351"/>
                      <a:pt x="0" y="1351"/>
                    </a:cubicBezTo>
                    <a:cubicBezTo>
                      <a:pt x="0" y="1351"/>
                      <a:pt x="18399" y="8350"/>
                      <a:pt x="14705" y="6850"/>
                    </a:cubicBezTo>
                    <a:cubicBezTo>
                      <a:pt x="12285" y="5865"/>
                      <a:pt x="9753" y="5095"/>
                      <a:pt x="7293" y="4218"/>
                    </a:cubicBezTo>
                    <a:cubicBezTo>
                      <a:pt x="8520" y="4693"/>
                      <a:pt x="9775" y="5169"/>
                      <a:pt x="10999" y="5651"/>
                    </a:cubicBezTo>
                    <a:cubicBezTo>
                      <a:pt x="14699" y="7118"/>
                      <a:pt x="18336" y="8772"/>
                      <a:pt x="21998" y="10319"/>
                    </a:cubicBezTo>
                    <a:cubicBezTo>
                      <a:pt x="23211" y="10828"/>
                      <a:pt x="26778" y="12308"/>
                      <a:pt x="25585" y="11752"/>
                    </a:cubicBezTo>
                    <a:cubicBezTo>
                      <a:pt x="21972" y="10064"/>
                      <a:pt x="25602" y="11699"/>
                      <a:pt x="29410" y="12348"/>
                    </a:cubicBezTo>
                    <a:cubicBezTo>
                      <a:pt x="32626" y="12891"/>
                      <a:pt x="35680" y="10781"/>
                      <a:pt x="36225" y="7566"/>
                    </a:cubicBezTo>
                    <a:cubicBezTo>
                      <a:pt x="36770" y="4352"/>
                      <a:pt x="34659" y="1298"/>
                      <a:pt x="31443" y="755"/>
                    </a:cubicBezTo>
                    <a:cubicBezTo>
                      <a:pt x="15711" y="1083"/>
                      <a:pt x="11735" y="1305"/>
                      <a:pt x="15662" y="1110"/>
                    </a:cubicBezTo>
                    <a:cubicBezTo>
                      <a:pt x="19643" y="916"/>
                      <a:pt x="23651" y="434"/>
                      <a:pt x="27617" y="3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16" name="Google Shape;4216;p45"/>
              <p:cNvSpPr/>
              <p:nvPr/>
            </p:nvSpPr>
            <p:spPr>
              <a:xfrm>
                <a:off x="2186727" y="2956715"/>
                <a:ext cx="39119" cy="13164"/>
              </a:xfrm>
              <a:custGeom>
                <a:avLst/>
                <a:gdLst/>
                <a:ahLst/>
                <a:cxnLst/>
                <a:rect l="l" t="t" r="r" b="b"/>
                <a:pathLst>
                  <a:path w="39119" h="13164" extrusionOk="0">
                    <a:moveTo>
                      <a:pt x="0" y="0"/>
                    </a:moveTo>
                    <a:cubicBezTo>
                      <a:pt x="0" y="0"/>
                      <a:pt x="2134" y="924"/>
                      <a:pt x="3945" y="1674"/>
                    </a:cubicBezTo>
                    <a:cubicBezTo>
                      <a:pt x="2604" y="1139"/>
                      <a:pt x="6561" y="2666"/>
                      <a:pt x="7893" y="3228"/>
                    </a:cubicBezTo>
                    <a:cubicBezTo>
                      <a:pt x="8094" y="3302"/>
                      <a:pt x="8289" y="3382"/>
                      <a:pt x="8489" y="3462"/>
                    </a:cubicBezTo>
                    <a:cubicBezTo>
                      <a:pt x="9628" y="3945"/>
                      <a:pt x="10820" y="4534"/>
                      <a:pt x="11959" y="5016"/>
                    </a:cubicBezTo>
                    <a:cubicBezTo>
                      <a:pt x="15970" y="6744"/>
                      <a:pt x="19821" y="8593"/>
                      <a:pt x="23793" y="10401"/>
                    </a:cubicBezTo>
                    <a:cubicBezTo>
                      <a:pt x="25105" y="10997"/>
                      <a:pt x="29151" y="12718"/>
                      <a:pt x="27858" y="12075"/>
                    </a:cubicBezTo>
                    <a:cubicBezTo>
                      <a:pt x="23940" y="10126"/>
                      <a:pt x="27757" y="12109"/>
                      <a:pt x="31923" y="13026"/>
                    </a:cubicBezTo>
                    <a:cubicBezTo>
                      <a:pt x="35104" y="13730"/>
                      <a:pt x="38272" y="11673"/>
                      <a:pt x="38975" y="8485"/>
                    </a:cubicBezTo>
                    <a:cubicBezTo>
                      <a:pt x="39679" y="5298"/>
                      <a:pt x="37736" y="2250"/>
                      <a:pt x="34549" y="1554"/>
                    </a:cubicBezTo>
                    <a:cubicBezTo>
                      <a:pt x="17263" y="777"/>
                      <a:pt x="12890" y="636"/>
                      <a:pt x="17216" y="717"/>
                    </a:cubicBezTo>
                    <a:cubicBezTo>
                      <a:pt x="21589" y="797"/>
                      <a:pt x="25996" y="717"/>
                      <a:pt x="30369" y="596"/>
                    </a:cubicBezTo>
                    <a:cubicBezTo>
                      <a:pt x="31816" y="556"/>
                      <a:pt x="27510" y="482"/>
                      <a:pt x="26063" y="476"/>
                    </a:cubicBezTo>
                    <a:cubicBezTo>
                      <a:pt x="24603" y="469"/>
                      <a:pt x="23103" y="589"/>
                      <a:pt x="21643" y="596"/>
                    </a:cubicBezTo>
                    <a:cubicBezTo>
                      <a:pt x="17296" y="609"/>
                      <a:pt x="12950" y="382"/>
                      <a:pt x="8610" y="234"/>
                    </a:cubicBezTo>
                    <a:cubicBezTo>
                      <a:pt x="7163" y="188"/>
                      <a:pt x="2862" y="40"/>
                      <a:pt x="4304" y="121"/>
                    </a:cubicBezTo>
                    <a:cubicBezTo>
                      <a:pt x="8623" y="348"/>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17" name="Google Shape;4217;p45"/>
              <p:cNvSpPr/>
              <p:nvPr/>
            </p:nvSpPr>
            <p:spPr>
              <a:xfrm>
                <a:off x="2100049" y="3079858"/>
                <a:ext cx="31920" cy="21395"/>
              </a:xfrm>
              <a:custGeom>
                <a:avLst/>
                <a:gdLst/>
                <a:ahLst/>
                <a:cxnLst/>
                <a:rect l="l" t="t" r="r" b="b"/>
                <a:pathLst>
                  <a:path w="31920" h="21395" extrusionOk="0">
                    <a:moveTo>
                      <a:pt x="0" y="0"/>
                    </a:moveTo>
                    <a:cubicBezTo>
                      <a:pt x="0" y="0"/>
                      <a:pt x="13826" y="12537"/>
                      <a:pt x="11358" y="10160"/>
                    </a:cubicBezTo>
                    <a:cubicBezTo>
                      <a:pt x="8944" y="7836"/>
                      <a:pt x="6357" y="5666"/>
                      <a:pt x="4065" y="3228"/>
                    </a:cubicBezTo>
                    <a:cubicBezTo>
                      <a:pt x="2895" y="1976"/>
                      <a:pt x="6602" y="5452"/>
                      <a:pt x="7891" y="6570"/>
                    </a:cubicBezTo>
                    <a:cubicBezTo>
                      <a:pt x="10249" y="8626"/>
                      <a:pt x="13159" y="11225"/>
                      <a:pt x="15303" y="13508"/>
                    </a:cubicBezTo>
                    <a:cubicBezTo>
                      <a:pt x="16459" y="14741"/>
                      <a:pt x="19942" y="18424"/>
                      <a:pt x="18651" y="17332"/>
                    </a:cubicBezTo>
                    <a:cubicBezTo>
                      <a:pt x="16032" y="15129"/>
                      <a:pt x="18722" y="17359"/>
                      <a:pt x="22716" y="20319"/>
                    </a:cubicBezTo>
                    <a:cubicBezTo>
                      <a:pt x="25385" y="22195"/>
                      <a:pt x="28971" y="21558"/>
                      <a:pt x="30846" y="18886"/>
                    </a:cubicBezTo>
                    <a:cubicBezTo>
                      <a:pt x="32720" y="16221"/>
                      <a:pt x="32080" y="12510"/>
                      <a:pt x="29411" y="10635"/>
                    </a:cubicBezTo>
                    <a:cubicBezTo>
                      <a:pt x="14684" y="5317"/>
                      <a:pt x="11372" y="4206"/>
                      <a:pt x="14705" y="5257"/>
                    </a:cubicBezTo>
                    <a:cubicBezTo>
                      <a:pt x="18103" y="6329"/>
                      <a:pt x="21583" y="7246"/>
                      <a:pt x="25107" y="7769"/>
                    </a:cubicBezTo>
                    <a:cubicBezTo>
                      <a:pt x="26892" y="8030"/>
                      <a:pt x="21683" y="6650"/>
                      <a:pt x="19966" y="6095"/>
                    </a:cubicBezTo>
                    <a:cubicBezTo>
                      <a:pt x="16215" y="4882"/>
                      <a:pt x="13688" y="4018"/>
                      <a:pt x="9923" y="2866"/>
                    </a:cubicBezTo>
                    <a:cubicBezTo>
                      <a:pt x="8269" y="2357"/>
                      <a:pt x="3478" y="650"/>
                      <a:pt x="5022" y="1433"/>
                    </a:cubicBezTo>
                    <a:cubicBezTo>
                      <a:pt x="8140" y="3014"/>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18" name="Google Shape;4218;p45"/>
              <p:cNvSpPr/>
              <p:nvPr/>
            </p:nvSpPr>
            <p:spPr>
              <a:xfrm>
                <a:off x="1983841" y="3066945"/>
                <a:ext cx="44546" cy="38568"/>
              </a:xfrm>
              <a:custGeom>
                <a:avLst/>
                <a:gdLst/>
                <a:ahLst/>
                <a:cxnLst/>
                <a:rect l="l" t="t" r="r" b="b"/>
                <a:pathLst>
                  <a:path w="44546" h="38568" extrusionOk="0">
                    <a:moveTo>
                      <a:pt x="0" y="0"/>
                    </a:moveTo>
                    <a:cubicBezTo>
                      <a:pt x="6153" y="6623"/>
                      <a:pt x="12251" y="13234"/>
                      <a:pt x="18292" y="19964"/>
                    </a:cubicBezTo>
                    <a:cubicBezTo>
                      <a:pt x="21735" y="23802"/>
                      <a:pt x="25004" y="27974"/>
                      <a:pt x="28574" y="31678"/>
                    </a:cubicBezTo>
                    <a:cubicBezTo>
                      <a:pt x="30511" y="33694"/>
                      <a:pt x="32766" y="35402"/>
                      <a:pt x="34910" y="37176"/>
                    </a:cubicBezTo>
                    <a:cubicBezTo>
                      <a:pt x="37404" y="39286"/>
                      <a:pt x="41056" y="38958"/>
                      <a:pt x="43160" y="36460"/>
                    </a:cubicBezTo>
                    <a:cubicBezTo>
                      <a:pt x="45263" y="33968"/>
                      <a:pt x="44935" y="30319"/>
                      <a:pt x="42443" y="28216"/>
                    </a:cubicBezTo>
                    <a:cubicBezTo>
                      <a:pt x="40331" y="26401"/>
                      <a:pt x="38295" y="24405"/>
                      <a:pt x="35986" y="22831"/>
                    </a:cubicBezTo>
                    <a:cubicBezTo>
                      <a:pt x="31732" y="19938"/>
                      <a:pt x="27076" y="17574"/>
                      <a:pt x="22716" y="14821"/>
                    </a:cubicBezTo>
                    <a:cubicBezTo>
                      <a:pt x="15066" y="9999"/>
                      <a:pt x="7568" y="4949"/>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19" name="Google Shape;4219;p45"/>
              <p:cNvSpPr/>
              <p:nvPr/>
            </p:nvSpPr>
            <p:spPr>
              <a:xfrm>
                <a:off x="1945703" y="3089542"/>
                <a:ext cx="27520" cy="38635"/>
              </a:xfrm>
              <a:custGeom>
                <a:avLst/>
                <a:gdLst/>
                <a:ahLst/>
                <a:cxnLst/>
                <a:rect l="l" t="t" r="r" b="b"/>
                <a:pathLst>
                  <a:path w="27520" h="38635" extrusionOk="0">
                    <a:moveTo>
                      <a:pt x="0" y="0"/>
                    </a:moveTo>
                    <a:cubicBezTo>
                      <a:pt x="2922" y="6403"/>
                      <a:pt x="5944" y="12778"/>
                      <a:pt x="8728" y="19248"/>
                    </a:cubicBezTo>
                    <a:cubicBezTo>
                      <a:pt x="10315" y="22932"/>
                      <a:pt x="11524" y="26883"/>
                      <a:pt x="13271" y="30486"/>
                    </a:cubicBezTo>
                    <a:cubicBezTo>
                      <a:pt x="14212" y="32428"/>
                      <a:pt x="15531" y="34203"/>
                      <a:pt x="16738" y="35985"/>
                    </a:cubicBezTo>
                    <a:cubicBezTo>
                      <a:pt x="18537" y="38703"/>
                      <a:pt x="22147" y="39454"/>
                      <a:pt x="24868" y="37659"/>
                    </a:cubicBezTo>
                    <a:cubicBezTo>
                      <a:pt x="27588" y="35857"/>
                      <a:pt x="28341" y="32247"/>
                      <a:pt x="26541" y="29528"/>
                    </a:cubicBezTo>
                    <a:cubicBezTo>
                      <a:pt x="25378" y="27720"/>
                      <a:pt x="24254" y="25771"/>
                      <a:pt x="22835" y="24150"/>
                    </a:cubicBezTo>
                    <a:cubicBezTo>
                      <a:pt x="20202" y="21130"/>
                      <a:pt x="17120" y="18444"/>
                      <a:pt x="14347" y="15538"/>
                    </a:cubicBezTo>
                    <a:cubicBezTo>
                      <a:pt x="9484" y="10448"/>
                      <a:pt x="4752" y="5197"/>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20" name="Google Shape;4220;p45"/>
              <p:cNvSpPr/>
              <p:nvPr/>
            </p:nvSpPr>
            <p:spPr>
              <a:xfrm>
                <a:off x="1996992" y="3131145"/>
                <a:ext cx="37741" cy="46470"/>
              </a:xfrm>
              <a:custGeom>
                <a:avLst/>
                <a:gdLst/>
                <a:ahLst/>
                <a:cxnLst/>
                <a:rect l="l" t="t" r="r" b="b"/>
                <a:pathLst>
                  <a:path w="37741" h="46470" extrusionOk="0">
                    <a:moveTo>
                      <a:pt x="0" y="0"/>
                    </a:moveTo>
                    <a:cubicBezTo>
                      <a:pt x="4785" y="7869"/>
                      <a:pt x="9572" y="15718"/>
                      <a:pt x="14227" y="23675"/>
                    </a:cubicBezTo>
                    <a:cubicBezTo>
                      <a:pt x="16880" y="28202"/>
                      <a:pt x="19194" y="32991"/>
                      <a:pt x="21998" y="37418"/>
                    </a:cubicBezTo>
                    <a:cubicBezTo>
                      <a:pt x="23520" y="39822"/>
                      <a:pt x="25366" y="42019"/>
                      <a:pt x="27139" y="44236"/>
                    </a:cubicBezTo>
                    <a:cubicBezTo>
                      <a:pt x="29153" y="46801"/>
                      <a:pt x="32943" y="47209"/>
                      <a:pt x="35508" y="45193"/>
                    </a:cubicBezTo>
                    <a:cubicBezTo>
                      <a:pt x="38073" y="43177"/>
                      <a:pt x="38478" y="39507"/>
                      <a:pt x="36465" y="36942"/>
                    </a:cubicBezTo>
                    <a:cubicBezTo>
                      <a:pt x="34732" y="34692"/>
                      <a:pt x="33059" y="32294"/>
                      <a:pt x="31085" y="30245"/>
                    </a:cubicBezTo>
                    <a:cubicBezTo>
                      <a:pt x="27446" y="26474"/>
                      <a:pt x="23379" y="23019"/>
                      <a:pt x="19607" y="19368"/>
                    </a:cubicBezTo>
                    <a:cubicBezTo>
                      <a:pt x="12989" y="12959"/>
                      <a:pt x="6511" y="6516"/>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21" name="Google Shape;4221;p45"/>
              <p:cNvSpPr/>
              <p:nvPr/>
            </p:nvSpPr>
            <p:spPr>
              <a:xfrm>
                <a:off x="1818716" y="3171677"/>
                <a:ext cx="12347" cy="50825"/>
              </a:xfrm>
              <a:custGeom>
                <a:avLst/>
                <a:gdLst/>
                <a:ahLst/>
                <a:cxnLst/>
                <a:rect l="l" t="t" r="r" b="b"/>
                <a:pathLst>
                  <a:path w="12347" h="50825" extrusionOk="0">
                    <a:moveTo>
                      <a:pt x="9463" y="0"/>
                    </a:moveTo>
                    <a:cubicBezTo>
                      <a:pt x="7739" y="7883"/>
                      <a:pt x="6074" y="15819"/>
                      <a:pt x="4203" y="23668"/>
                    </a:cubicBezTo>
                    <a:cubicBezTo>
                      <a:pt x="3136" y="28142"/>
                      <a:pt x="1624" y="32555"/>
                      <a:pt x="735" y="37063"/>
                    </a:cubicBezTo>
                    <a:cubicBezTo>
                      <a:pt x="255" y="39494"/>
                      <a:pt x="188" y="41999"/>
                      <a:pt x="18" y="44470"/>
                    </a:cubicBezTo>
                    <a:cubicBezTo>
                      <a:pt x="-239" y="47725"/>
                      <a:pt x="2266" y="50551"/>
                      <a:pt x="5517" y="50805"/>
                    </a:cubicBezTo>
                    <a:cubicBezTo>
                      <a:pt x="8769" y="51067"/>
                      <a:pt x="11597" y="48682"/>
                      <a:pt x="11854" y="45427"/>
                    </a:cubicBezTo>
                    <a:cubicBezTo>
                      <a:pt x="12075" y="42963"/>
                      <a:pt x="12424" y="40498"/>
                      <a:pt x="12332" y="38014"/>
                    </a:cubicBezTo>
                    <a:cubicBezTo>
                      <a:pt x="12162" y="33426"/>
                      <a:pt x="11367" y="28731"/>
                      <a:pt x="11017" y="24150"/>
                    </a:cubicBezTo>
                    <a:cubicBezTo>
                      <a:pt x="10403" y="16100"/>
                      <a:pt x="9926" y="8050"/>
                      <a:pt x="9463"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22" name="Google Shape;4222;p45"/>
              <p:cNvSpPr/>
              <p:nvPr/>
            </p:nvSpPr>
            <p:spPr>
              <a:xfrm>
                <a:off x="1790005" y="3117155"/>
                <a:ext cx="12187" cy="37700"/>
              </a:xfrm>
              <a:custGeom>
                <a:avLst/>
                <a:gdLst/>
                <a:ahLst/>
                <a:cxnLst/>
                <a:rect l="l" t="t" r="r" b="b"/>
                <a:pathLst>
                  <a:path w="12187" h="37700" extrusionOk="0">
                    <a:moveTo>
                      <a:pt x="7927" y="0"/>
                    </a:moveTo>
                    <a:cubicBezTo>
                      <a:pt x="7927" y="0"/>
                      <a:pt x="2646" y="20695"/>
                      <a:pt x="3981" y="15544"/>
                    </a:cubicBezTo>
                    <a:cubicBezTo>
                      <a:pt x="5084" y="11291"/>
                      <a:pt x="6120" y="7092"/>
                      <a:pt x="7329" y="2873"/>
                    </a:cubicBezTo>
                    <a:cubicBezTo>
                      <a:pt x="7625" y="1835"/>
                      <a:pt x="6967" y="4929"/>
                      <a:pt x="6731" y="5980"/>
                    </a:cubicBezTo>
                    <a:cubicBezTo>
                      <a:pt x="6118" y="8706"/>
                      <a:pt x="5799" y="10086"/>
                      <a:pt x="5057" y="12792"/>
                    </a:cubicBezTo>
                    <a:cubicBezTo>
                      <a:pt x="3885" y="17078"/>
                      <a:pt x="2230" y="21136"/>
                      <a:pt x="873" y="25349"/>
                    </a:cubicBezTo>
                    <a:cubicBezTo>
                      <a:pt x="436" y="26702"/>
                      <a:pt x="284" y="28122"/>
                      <a:pt x="156" y="29535"/>
                    </a:cubicBezTo>
                    <a:cubicBezTo>
                      <a:pt x="67" y="30513"/>
                      <a:pt x="233" y="29897"/>
                      <a:pt x="156" y="30727"/>
                    </a:cubicBezTo>
                    <a:cubicBezTo>
                      <a:pt x="146" y="30827"/>
                      <a:pt x="10" y="31189"/>
                      <a:pt x="36" y="31089"/>
                    </a:cubicBezTo>
                    <a:cubicBezTo>
                      <a:pt x="-323" y="34330"/>
                      <a:pt x="2054" y="37304"/>
                      <a:pt x="5297" y="37665"/>
                    </a:cubicBezTo>
                    <a:cubicBezTo>
                      <a:pt x="8539" y="38020"/>
                      <a:pt x="11394" y="35643"/>
                      <a:pt x="11753" y="32401"/>
                    </a:cubicBezTo>
                    <a:cubicBezTo>
                      <a:pt x="9796" y="16187"/>
                      <a:pt x="9338" y="11807"/>
                      <a:pt x="9840" y="16261"/>
                    </a:cubicBezTo>
                    <a:cubicBezTo>
                      <a:pt x="10446" y="21639"/>
                      <a:pt x="11189" y="26916"/>
                      <a:pt x="11872" y="32281"/>
                    </a:cubicBezTo>
                    <a:cubicBezTo>
                      <a:pt x="11908" y="32562"/>
                      <a:pt x="11838" y="31725"/>
                      <a:pt x="11872" y="31444"/>
                    </a:cubicBezTo>
                    <a:cubicBezTo>
                      <a:pt x="11909" y="31142"/>
                      <a:pt x="12087" y="30144"/>
                      <a:pt x="12111" y="29890"/>
                    </a:cubicBezTo>
                    <a:cubicBezTo>
                      <a:pt x="12274" y="28202"/>
                      <a:pt x="12168" y="26668"/>
                      <a:pt x="11872" y="24987"/>
                    </a:cubicBezTo>
                    <a:cubicBezTo>
                      <a:pt x="10966" y="19851"/>
                      <a:pt x="10379" y="14727"/>
                      <a:pt x="9600" y="9564"/>
                    </a:cubicBezTo>
                    <a:cubicBezTo>
                      <a:pt x="9426" y="8412"/>
                      <a:pt x="9192" y="7253"/>
                      <a:pt x="9003" y="6101"/>
                    </a:cubicBezTo>
                    <a:cubicBezTo>
                      <a:pt x="8826" y="5023"/>
                      <a:pt x="8440" y="1781"/>
                      <a:pt x="8525" y="2873"/>
                    </a:cubicBezTo>
                    <a:cubicBezTo>
                      <a:pt x="8870" y="7340"/>
                      <a:pt x="7927" y="0"/>
                      <a:pt x="7927"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23" name="Google Shape;4223;p45"/>
              <p:cNvSpPr/>
              <p:nvPr/>
            </p:nvSpPr>
            <p:spPr>
              <a:xfrm>
                <a:off x="1735213" y="3140829"/>
                <a:ext cx="14154" cy="28524"/>
              </a:xfrm>
              <a:custGeom>
                <a:avLst/>
                <a:gdLst/>
                <a:ahLst/>
                <a:cxnLst/>
                <a:rect l="l" t="t" r="r" b="b"/>
                <a:pathLst>
                  <a:path w="14154" h="28524" extrusionOk="0">
                    <a:moveTo>
                      <a:pt x="13582" y="0"/>
                    </a:moveTo>
                    <a:cubicBezTo>
                      <a:pt x="13582" y="0"/>
                      <a:pt x="6110" y="11881"/>
                      <a:pt x="8082" y="8847"/>
                    </a:cubicBezTo>
                    <a:cubicBezTo>
                      <a:pt x="9511" y="6644"/>
                      <a:pt x="10922" y="4360"/>
                      <a:pt x="12506" y="2271"/>
                    </a:cubicBezTo>
                    <a:cubicBezTo>
                      <a:pt x="12985" y="1634"/>
                      <a:pt x="11783" y="3710"/>
                      <a:pt x="11430" y="4420"/>
                    </a:cubicBezTo>
                    <a:cubicBezTo>
                      <a:pt x="11105" y="5077"/>
                      <a:pt x="10814" y="5807"/>
                      <a:pt x="10474" y="6456"/>
                    </a:cubicBezTo>
                    <a:cubicBezTo>
                      <a:pt x="8980" y="9289"/>
                      <a:pt x="7282" y="12122"/>
                      <a:pt x="5213" y="14587"/>
                    </a:cubicBezTo>
                    <a:cubicBezTo>
                      <a:pt x="4314" y="15652"/>
                      <a:pt x="3412" y="16603"/>
                      <a:pt x="2583" y="17694"/>
                    </a:cubicBezTo>
                    <a:cubicBezTo>
                      <a:pt x="-107" y="19536"/>
                      <a:pt x="-817" y="23253"/>
                      <a:pt x="1029" y="25945"/>
                    </a:cubicBezTo>
                    <a:cubicBezTo>
                      <a:pt x="2874" y="28631"/>
                      <a:pt x="6589" y="29341"/>
                      <a:pt x="9278" y="27499"/>
                    </a:cubicBezTo>
                    <a:cubicBezTo>
                      <a:pt x="11401" y="13743"/>
                      <a:pt x="12027" y="9992"/>
                      <a:pt x="11430" y="13750"/>
                    </a:cubicBezTo>
                    <a:cubicBezTo>
                      <a:pt x="10724" y="18183"/>
                      <a:pt x="10077" y="22657"/>
                      <a:pt x="9756" y="27137"/>
                    </a:cubicBezTo>
                    <a:cubicBezTo>
                      <a:pt x="9751" y="27211"/>
                      <a:pt x="10689" y="26354"/>
                      <a:pt x="11310" y="25584"/>
                    </a:cubicBezTo>
                    <a:cubicBezTo>
                      <a:pt x="12337" y="24318"/>
                      <a:pt x="13037" y="22985"/>
                      <a:pt x="13462" y="21398"/>
                    </a:cubicBezTo>
                    <a:cubicBezTo>
                      <a:pt x="14546" y="17353"/>
                      <a:pt x="14066" y="11332"/>
                      <a:pt x="13940" y="7173"/>
                    </a:cubicBezTo>
                    <a:cubicBezTo>
                      <a:pt x="13918" y="6430"/>
                      <a:pt x="13852" y="5646"/>
                      <a:pt x="13821" y="4903"/>
                    </a:cubicBezTo>
                    <a:cubicBezTo>
                      <a:pt x="13787" y="4099"/>
                      <a:pt x="13915" y="1735"/>
                      <a:pt x="13701" y="2511"/>
                    </a:cubicBezTo>
                    <a:cubicBezTo>
                      <a:pt x="12692" y="6175"/>
                      <a:pt x="13582" y="0"/>
                      <a:pt x="13582"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24" name="Google Shape;4224;p45"/>
              <p:cNvSpPr/>
              <p:nvPr/>
            </p:nvSpPr>
            <p:spPr>
              <a:xfrm>
                <a:off x="1679338" y="3096949"/>
                <a:ext cx="12667" cy="37417"/>
              </a:xfrm>
              <a:custGeom>
                <a:avLst/>
                <a:gdLst/>
                <a:ahLst/>
                <a:cxnLst/>
                <a:rect l="l" t="t" r="r" b="b"/>
                <a:pathLst>
                  <a:path w="12667" h="37417" extrusionOk="0">
                    <a:moveTo>
                      <a:pt x="12668" y="0"/>
                    </a:moveTo>
                    <a:cubicBezTo>
                      <a:pt x="12668" y="0"/>
                      <a:pt x="4384" y="20232"/>
                      <a:pt x="6451" y="15189"/>
                    </a:cubicBezTo>
                    <a:cubicBezTo>
                      <a:pt x="7796" y="11901"/>
                      <a:pt x="9063" y="8552"/>
                      <a:pt x="10396" y="5264"/>
                    </a:cubicBezTo>
                    <a:cubicBezTo>
                      <a:pt x="9829" y="6597"/>
                      <a:pt x="8945" y="8586"/>
                      <a:pt x="8363" y="9925"/>
                    </a:cubicBezTo>
                    <a:cubicBezTo>
                      <a:pt x="6406" y="14439"/>
                      <a:pt x="4494" y="18926"/>
                      <a:pt x="2266" y="23313"/>
                    </a:cubicBezTo>
                    <a:cubicBezTo>
                      <a:pt x="1489" y="24847"/>
                      <a:pt x="939" y="26300"/>
                      <a:pt x="593" y="27981"/>
                    </a:cubicBezTo>
                    <a:cubicBezTo>
                      <a:pt x="482" y="28510"/>
                      <a:pt x="453" y="28999"/>
                      <a:pt x="354" y="29535"/>
                    </a:cubicBezTo>
                    <a:cubicBezTo>
                      <a:pt x="309" y="29769"/>
                      <a:pt x="23" y="30472"/>
                      <a:pt x="114" y="30252"/>
                    </a:cubicBezTo>
                    <a:cubicBezTo>
                      <a:pt x="2198" y="25208"/>
                      <a:pt x="122" y="30325"/>
                      <a:pt x="114" y="30372"/>
                    </a:cubicBezTo>
                    <a:cubicBezTo>
                      <a:pt x="-525" y="33567"/>
                      <a:pt x="1578" y="36667"/>
                      <a:pt x="4777" y="37304"/>
                    </a:cubicBezTo>
                    <a:cubicBezTo>
                      <a:pt x="7975" y="37940"/>
                      <a:pt x="11072" y="35837"/>
                      <a:pt x="11711" y="32642"/>
                    </a:cubicBezTo>
                    <a:cubicBezTo>
                      <a:pt x="11705" y="32870"/>
                      <a:pt x="11901" y="32147"/>
                      <a:pt x="11950" y="31926"/>
                    </a:cubicBezTo>
                    <a:cubicBezTo>
                      <a:pt x="11981" y="31785"/>
                      <a:pt x="11920" y="31705"/>
                      <a:pt x="11950" y="31564"/>
                    </a:cubicBezTo>
                    <a:cubicBezTo>
                      <a:pt x="12087" y="30941"/>
                      <a:pt x="12313" y="30285"/>
                      <a:pt x="12429" y="29655"/>
                    </a:cubicBezTo>
                    <a:cubicBezTo>
                      <a:pt x="12774" y="27760"/>
                      <a:pt x="12654" y="25945"/>
                      <a:pt x="12548" y="24036"/>
                    </a:cubicBezTo>
                    <a:cubicBezTo>
                      <a:pt x="12255" y="18779"/>
                      <a:pt x="12324" y="13508"/>
                      <a:pt x="12429" y="8251"/>
                    </a:cubicBezTo>
                    <a:cubicBezTo>
                      <a:pt x="12445" y="7387"/>
                      <a:pt x="12528" y="6490"/>
                      <a:pt x="12548" y="5619"/>
                    </a:cubicBezTo>
                    <a:cubicBezTo>
                      <a:pt x="12568" y="4701"/>
                      <a:pt x="12575" y="1949"/>
                      <a:pt x="12548" y="2873"/>
                    </a:cubicBezTo>
                    <a:cubicBezTo>
                      <a:pt x="12417" y="7340"/>
                      <a:pt x="12667" y="0"/>
                      <a:pt x="12668"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25" name="Google Shape;4225;p45"/>
              <p:cNvSpPr/>
              <p:nvPr/>
            </p:nvSpPr>
            <p:spPr>
              <a:xfrm>
                <a:off x="1632563" y="2955998"/>
                <a:ext cx="30748" cy="16639"/>
              </a:xfrm>
              <a:custGeom>
                <a:avLst/>
                <a:gdLst/>
                <a:ahLst/>
                <a:cxnLst/>
                <a:rect l="l" t="t" r="r" b="b"/>
                <a:pathLst>
                  <a:path w="30748" h="16639" extrusionOk="0">
                    <a:moveTo>
                      <a:pt x="30749" y="0"/>
                    </a:moveTo>
                    <a:cubicBezTo>
                      <a:pt x="30749" y="0"/>
                      <a:pt x="28279" y="415"/>
                      <a:pt x="24890" y="1072"/>
                    </a:cubicBezTo>
                    <a:cubicBezTo>
                      <a:pt x="26302" y="743"/>
                      <a:pt x="22014" y="1661"/>
                      <a:pt x="20586" y="1909"/>
                    </a:cubicBezTo>
                    <a:cubicBezTo>
                      <a:pt x="17159" y="2511"/>
                      <a:pt x="13767" y="2987"/>
                      <a:pt x="10304" y="3342"/>
                    </a:cubicBezTo>
                    <a:cubicBezTo>
                      <a:pt x="8948" y="3483"/>
                      <a:pt x="7651" y="3583"/>
                      <a:pt x="6359" y="4065"/>
                    </a:cubicBezTo>
                    <a:cubicBezTo>
                      <a:pt x="5892" y="4233"/>
                      <a:pt x="4550" y="4722"/>
                      <a:pt x="5044" y="4661"/>
                    </a:cubicBezTo>
                    <a:cubicBezTo>
                      <a:pt x="9104" y="4125"/>
                      <a:pt x="4973" y="4708"/>
                      <a:pt x="3490" y="5378"/>
                    </a:cubicBezTo>
                    <a:cubicBezTo>
                      <a:pt x="496" y="6670"/>
                      <a:pt x="-793" y="10153"/>
                      <a:pt x="501" y="13147"/>
                    </a:cubicBezTo>
                    <a:cubicBezTo>
                      <a:pt x="1795" y="16140"/>
                      <a:pt x="5278" y="17433"/>
                      <a:pt x="8272" y="16140"/>
                    </a:cubicBezTo>
                    <a:cubicBezTo>
                      <a:pt x="19535" y="8050"/>
                      <a:pt x="21623" y="6557"/>
                      <a:pt x="19510" y="8124"/>
                    </a:cubicBezTo>
                    <a:cubicBezTo>
                      <a:pt x="16221" y="10568"/>
                      <a:pt x="12879" y="12953"/>
                      <a:pt x="9707" y="15538"/>
                    </a:cubicBezTo>
                    <a:cubicBezTo>
                      <a:pt x="9321" y="15852"/>
                      <a:pt x="10695" y="15163"/>
                      <a:pt x="11142" y="14942"/>
                    </a:cubicBezTo>
                    <a:cubicBezTo>
                      <a:pt x="12375" y="14326"/>
                      <a:pt x="13219" y="13442"/>
                      <a:pt x="14250" y="12551"/>
                    </a:cubicBezTo>
                    <a:cubicBezTo>
                      <a:pt x="16881" y="10274"/>
                      <a:pt x="19596" y="8177"/>
                      <a:pt x="22380" y="6095"/>
                    </a:cubicBezTo>
                    <a:cubicBezTo>
                      <a:pt x="23540" y="5224"/>
                      <a:pt x="27174" y="2779"/>
                      <a:pt x="25967" y="3583"/>
                    </a:cubicBezTo>
                    <a:cubicBezTo>
                      <a:pt x="23773" y="5036"/>
                      <a:pt x="30749" y="0"/>
                      <a:pt x="30749"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26" name="Google Shape;4226;p45"/>
              <p:cNvSpPr/>
              <p:nvPr/>
            </p:nvSpPr>
            <p:spPr>
              <a:xfrm>
                <a:off x="1594439" y="2934239"/>
                <a:ext cx="33364" cy="15907"/>
              </a:xfrm>
              <a:custGeom>
                <a:avLst/>
                <a:gdLst/>
                <a:ahLst/>
                <a:cxnLst/>
                <a:rect l="l" t="t" r="r" b="b"/>
                <a:pathLst>
                  <a:path w="33364" h="15907" extrusionOk="0">
                    <a:moveTo>
                      <a:pt x="33365" y="0"/>
                    </a:moveTo>
                    <a:cubicBezTo>
                      <a:pt x="33365" y="0"/>
                      <a:pt x="29810" y="462"/>
                      <a:pt x="25713" y="1072"/>
                    </a:cubicBezTo>
                    <a:cubicBezTo>
                      <a:pt x="25702" y="978"/>
                      <a:pt x="25993" y="1065"/>
                      <a:pt x="25952" y="951"/>
                    </a:cubicBezTo>
                    <a:cubicBezTo>
                      <a:pt x="25096" y="-1386"/>
                      <a:pt x="21017" y="1748"/>
                      <a:pt x="18541" y="2029"/>
                    </a:cubicBezTo>
                    <a:cubicBezTo>
                      <a:pt x="16042" y="2317"/>
                      <a:pt x="10144" y="389"/>
                      <a:pt x="11008" y="2746"/>
                    </a:cubicBezTo>
                    <a:cubicBezTo>
                      <a:pt x="11879" y="5130"/>
                      <a:pt x="10973" y="2686"/>
                      <a:pt x="3835" y="4420"/>
                    </a:cubicBezTo>
                    <a:cubicBezTo>
                      <a:pt x="772" y="5545"/>
                      <a:pt x="-754" y="9008"/>
                      <a:pt x="367" y="12075"/>
                    </a:cubicBezTo>
                    <a:cubicBezTo>
                      <a:pt x="1489" y="15136"/>
                      <a:pt x="4837" y="16663"/>
                      <a:pt x="7900" y="15538"/>
                    </a:cubicBezTo>
                    <a:cubicBezTo>
                      <a:pt x="15551" y="10843"/>
                      <a:pt x="14200" y="11713"/>
                      <a:pt x="15552" y="10876"/>
                    </a:cubicBezTo>
                    <a:cubicBezTo>
                      <a:pt x="15095" y="11332"/>
                      <a:pt x="14235" y="11653"/>
                      <a:pt x="14475" y="12310"/>
                    </a:cubicBezTo>
                    <a:cubicBezTo>
                      <a:pt x="15339" y="14674"/>
                      <a:pt x="18601" y="9403"/>
                      <a:pt x="20692" y="8010"/>
                    </a:cubicBezTo>
                    <a:cubicBezTo>
                      <a:pt x="22766" y="6624"/>
                      <a:pt x="27886" y="6282"/>
                      <a:pt x="27029" y="3945"/>
                    </a:cubicBezTo>
                    <a:cubicBezTo>
                      <a:pt x="26177" y="1614"/>
                      <a:pt x="33365" y="0"/>
                      <a:pt x="33365"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27" name="Google Shape;4227;p45"/>
              <p:cNvSpPr/>
              <p:nvPr/>
            </p:nvSpPr>
            <p:spPr>
              <a:xfrm>
                <a:off x="1607356" y="2896282"/>
                <a:ext cx="29414" cy="11966"/>
              </a:xfrm>
              <a:custGeom>
                <a:avLst/>
                <a:gdLst/>
                <a:ahLst/>
                <a:cxnLst/>
                <a:rect l="l" t="t" r="r" b="b"/>
                <a:pathLst>
                  <a:path w="29414" h="11966" extrusionOk="0">
                    <a:moveTo>
                      <a:pt x="7058" y="57"/>
                    </a:moveTo>
                    <a:cubicBezTo>
                      <a:pt x="10506" y="1048"/>
                      <a:pt x="7155" y="97"/>
                      <a:pt x="5743" y="177"/>
                    </a:cubicBezTo>
                    <a:cubicBezTo>
                      <a:pt x="2483" y="291"/>
                      <a:pt x="-111" y="3010"/>
                      <a:pt x="4" y="6272"/>
                    </a:cubicBezTo>
                    <a:cubicBezTo>
                      <a:pt x="118" y="9533"/>
                      <a:pt x="2841" y="12005"/>
                      <a:pt x="6102" y="11891"/>
                    </a:cubicBezTo>
                    <a:cubicBezTo>
                      <a:pt x="17750" y="8529"/>
                      <a:pt x="20016" y="7866"/>
                      <a:pt x="17818" y="8542"/>
                    </a:cubicBezTo>
                    <a:cubicBezTo>
                      <a:pt x="14388" y="9600"/>
                      <a:pt x="10905" y="10659"/>
                      <a:pt x="7536" y="11891"/>
                    </a:cubicBezTo>
                    <a:cubicBezTo>
                      <a:pt x="7130" y="12038"/>
                      <a:pt x="8420" y="11931"/>
                      <a:pt x="8851" y="11891"/>
                    </a:cubicBezTo>
                    <a:cubicBezTo>
                      <a:pt x="9249" y="11851"/>
                      <a:pt x="9660" y="11750"/>
                      <a:pt x="10047" y="11650"/>
                    </a:cubicBezTo>
                    <a:cubicBezTo>
                      <a:pt x="10297" y="11589"/>
                      <a:pt x="11810" y="10926"/>
                      <a:pt x="12079" y="10812"/>
                    </a:cubicBezTo>
                    <a:cubicBezTo>
                      <a:pt x="14912" y="9674"/>
                      <a:pt x="17894" y="8743"/>
                      <a:pt x="20807" y="7826"/>
                    </a:cubicBezTo>
                    <a:cubicBezTo>
                      <a:pt x="22018" y="7444"/>
                      <a:pt x="25626" y="6453"/>
                      <a:pt x="24393" y="6747"/>
                    </a:cubicBezTo>
                    <a:cubicBezTo>
                      <a:pt x="22158" y="7296"/>
                      <a:pt x="29415" y="5194"/>
                      <a:pt x="29415" y="5194"/>
                    </a:cubicBezTo>
                    <a:cubicBezTo>
                      <a:pt x="29415" y="5194"/>
                      <a:pt x="27262" y="4765"/>
                      <a:pt x="24274" y="4122"/>
                    </a:cubicBezTo>
                    <a:cubicBezTo>
                      <a:pt x="24149" y="4095"/>
                      <a:pt x="24039" y="4022"/>
                      <a:pt x="23915" y="4001"/>
                    </a:cubicBezTo>
                    <a:cubicBezTo>
                      <a:pt x="24224" y="4028"/>
                      <a:pt x="21681" y="3425"/>
                      <a:pt x="20568" y="3164"/>
                    </a:cubicBezTo>
                    <a:cubicBezTo>
                      <a:pt x="17598" y="2454"/>
                      <a:pt x="14626" y="1711"/>
                      <a:pt x="11721" y="773"/>
                    </a:cubicBezTo>
                    <a:cubicBezTo>
                      <a:pt x="10575" y="398"/>
                      <a:pt x="9592" y="83"/>
                      <a:pt x="8373" y="57"/>
                    </a:cubicBezTo>
                    <a:cubicBezTo>
                      <a:pt x="7941" y="43"/>
                      <a:pt x="6642" y="-64"/>
                      <a:pt x="7058" y="57"/>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28" name="Google Shape;4228;p45"/>
              <p:cNvSpPr/>
              <p:nvPr/>
            </p:nvSpPr>
            <p:spPr>
              <a:xfrm>
                <a:off x="1720993" y="2866264"/>
                <a:ext cx="42268" cy="12543"/>
              </a:xfrm>
              <a:custGeom>
                <a:avLst/>
                <a:gdLst/>
                <a:ahLst/>
                <a:cxnLst/>
                <a:rect l="l" t="t" r="r" b="b"/>
                <a:pathLst>
                  <a:path w="42268" h="12543" extrusionOk="0">
                    <a:moveTo>
                      <a:pt x="6880" y="64"/>
                    </a:moveTo>
                    <a:cubicBezTo>
                      <a:pt x="3654" y="-418"/>
                      <a:pt x="550" y="1859"/>
                      <a:pt x="65" y="5087"/>
                    </a:cubicBezTo>
                    <a:cubicBezTo>
                      <a:pt x="-420" y="8309"/>
                      <a:pt x="1861" y="11296"/>
                      <a:pt x="5086" y="11778"/>
                    </a:cubicBezTo>
                    <a:cubicBezTo>
                      <a:pt x="23678" y="11590"/>
                      <a:pt x="28261" y="11383"/>
                      <a:pt x="23617" y="11544"/>
                    </a:cubicBezTo>
                    <a:cubicBezTo>
                      <a:pt x="18927" y="11704"/>
                      <a:pt x="14308" y="12133"/>
                      <a:pt x="9630" y="12501"/>
                    </a:cubicBezTo>
                    <a:cubicBezTo>
                      <a:pt x="8080" y="12622"/>
                      <a:pt x="12740" y="12454"/>
                      <a:pt x="14292" y="12381"/>
                    </a:cubicBezTo>
                    <a:cubicBezTo>
                      <a:pt x="15857" y="12307"/>
                      <a:pt x="17391" y="12106"/>
                      <a:pt x="18955" y="12019"/>
                    </a:cubicBezTo>
                    <a:cubicBezTo>
                      <a:pt x="23612" y="11765"/>
                      <a:pt x="28279" y="11638"/>
                      <a:pt x="32943" y="11544"/>
                    </a:cubicBezTo>
                    <a:cubicBezTo>
                      <a:pt x="34494" y="11510"/>
                      <a:pt x="39156" y="11416"/>
                      <a:pt x="37605" y="11423"/>
                    </a:cubicBezTo>
                    <a:cubicBezTo>
                      <a:pt x="32959" y="11437"/>
                      <a:pt x="42268" y="11423"/>
                      <a:pt x="42268" y="11423"/>
                    </a:cubicBezTo>
                    <a:cubicBezTo>
                      <a:pt x="42268" y="11423"/>
                      <a:pt x="39852" y="10639"/>
                      <a:pt x="37844" y="9990"/>
                    </a:cubicBezTo>
                    <a:cubicBezTo>
                      <a:pt x="36366" y="9528"/>
                      <a:pt x="34902" y="9005"/>
                      <a:pt x="33421" y="8550"/>
                    </a:cubicBezTo>
                    <a:cubicBezTo>
                      <a:pt x="31947" y="8068"/>
                      <a:pt x="30469" y="7499"/>
                      <a:pt x="28997" y="6996"/>
                    </a:cubicBezTo>
                    <a:cubicBezTo>
                      <a:pt x="24557" y="5503"/>
                      <a:pt x="20253" y="3802"/>
                      <a:pt x="15846" y="2214"/>
                    </a:cubicBezTo>
                    <a:cubicBezTo>
                      <a:pt x="14384" y="1692"/>
                      <a:pt x="9978" y="212"/>
                      <a:pt x="11422" y="781"/>
                    </a:cubicBezTo>
                    <a:cubicBezTo>
                      <a:pt x="15786" y="2509"/>
                      <a:pt x="11417" y="754"/>
                      <a:pt x="6880" y="6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29" name="Google Shape;4229;p45"/>
              <p:cNvSpPr/>
              <p:nvPr/>
            </p:nvSpPr>
            <p:spPr>
              <a:xfrm>
                <a:off x="1749533" y="2847468"/>
                <a:ext cx="35247" cy="14500"/>
              </a:xfrm>
              <a:custGeom>
                <a:avLst/>
                <a:gdLst/>
                <a:ahLst/>
                <a:cxnLst/>
                <a:rect l="l" t="t" r="r" b="b"/>
                <a:pathLst>
                  <a:path w="35247" h="14500" extrusionOk="0">
                    <a:moveTo>
                      <a:pt x="7510" y="209"/>
                    </a:moveTo>
                    <a:cubicBezTo>
                      <a:pt x="4365" y="-655"/>
                      <a:pt x="1081" y="1247"/>
                      <a:pt x="217" y="4394"/>
                    </a:cubicBezTo>
                    <a:cubicBezTo>
                      <a:pt x="-647" y="7542"/>
                      <a:pt x="1137" y="10824"/>
                      <a:pt x="4282" y="11688"/>
                    </a:cubicBezTo>
                    <a:cubicBezTo>
                      <a:pt x="13316" y="12377"/>
                      <a:pt x="11594" y="12277"/>
                      <a:pt x="13369" y="12404"/>
                    </a:cubicBezTo>
                    <a:cubicBezTo>
                      <a:pt x="12895" y="12558"/>
                      <a:pt x="12089" y="12317"/>
                      <a:pt x="11934" y="12880"/>
                    </a:cubicBezTo>
                    <a:cubicBezTo>
                      <a:pt x="11242" y="15405"/>
                      <a:pt x="17094" y="12900"/>
                      <a:pt x="19705" y="13000"/>
                    </a:cubicBezTo>
                    <a:cubicBezTo>
                      <a:pt x="22296" y="13107"/>
                      <a:pt x="26789" y="15981"/>
                      <a:pt x="27476" y="13483"/>
                    </a:cubicBezTo>
                    <a:cubicBezTo>
                      <a:pt x="28159" y="10991"/>
                      <a:pt x="35247" y="13958"/>
                      <a:pt x="35247" y="13958"/>
                    </a:cubicBezTo>
                    <a:cubicBezTo>
                      <a:pt x="35247" y="13958"/>
                      <a:pt x="32085" y="12371"/>
                      <a:pt x="28313" y="10489"/>
                    </a:cubicBezTo>
                    <a:cubicBezTo>
                      <a:pt x="28299" y="10542"/>
                      <a:pt x="28211" y="10449"/>
                      <a:pt x="28193" y="10489"/>
                    </a:cubicBezTo>
                    <a:cubicBezTo>
                      <a:pt x="28718" y="8091"/>
                      <a:pt x="23629" y="8125"/>
                      <a:pt x="21379" y="6906"/>
                    </a:cubicBezTo>
                    <a:cubicBezTo>
                      <a:pt x="19081" y="5660"/>
                      <a:pt x="15256" y="557"/>
                      <a:pt x="14564" y="3082"/>
                    </a:cubicBezTo>
                    <a:cubicBezTo>
                      <a:pt x="13867" y="5620"/>
                      <a:pt x="14626" y="3021"/>
                      <a:pt x="7510" y="20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30" name="Google Shape;4230;p45"/>
              <p:cNvSpPr/>
              <p:nvPr/>
            </p:nvSpPr>
            <p:spPr>
              <a:xfrm>
                <a:off x="1586220" y="2737225"/>
                <a:ext cx="38714" cy="12551"/>
              </a:xfrm>
              <a:custGeom>
                <a:avLst/>
                <a:gdLst/>
                <a:ahLst/>
                <a:cxnLst/>
                <a:rect l="l" t="t" r="r" b="b"/>
                <a:pathLst>
                  <a:path w="38714" h="12551" extrusionOk="0">
                    <a:moveTo>
                      <a:pt x="7033" y="101"/>
                    </a:moveTo>
                    <a:cubicBezTo>
                      <a:pt x="3825" y="-488"/>
                      <a:pt x="693" y="1561"/>
                      <a:pt x="98" y="4762"/>
                    </a:cubicBezTo>
                    <a:cubicBezTo>
                      <a:pt x="-496" y="7970"/>
                      <a:pt x="1673" y="11105"/>
                      <a:pt x="4880" y="11700"/>
                    </a:cubicBezTo>
                    <a:cubicBezTo>
                      <a:pt x="21797" y="11835"/>
                      <a:pt x="24950" y="11801"/>
                      <a:pt x="21738" y="11821"/>
                    </a:cubicBezTo>
                    <a:cubicBezTo>
                      <a:pt x="16753" y="11841"/>
                      <a:pt x="11774" y="11841"/>
                      <a:pt x="6794" y="12056"/>
                    </a:cubicBezTo>
                    <a:cubicBezTo>
                      <a:pt x="6181" y="12082"/>
                      <a:pt x="7980" y="12330"/>
                      <a:pt x="8586" y="12417"/>
                    </a:cubicBezTo>
                    <a:cubicBezTo>
                      <a:pt x="10227" y="12651"/>
                      <a:pt x="11849" y="12531"/>
                      <a:pt x="13488" y="12417"/>
                    </a:cubicBezTo>
                    <a:cubicBezTo>
                      <a:pt x="17710" y="12129"/>
                      <a:pt x="21931" y="11975"/>
                      <a:pt x="26161" y="11942"/>
                    </a:cubicBezTo>
                    <a:cubicBezTo>
                      <a:pt x="27928" y="11922"/>
                      <a:pt x="33187" y="12009"/>
                      <a:pt x="31422" y="11942"/>
                    </a:cubicBezTo>
                    <a:cubicBezTo>
                      <a:pt x="28211" y="11814"/>
                      <a:pt x="38715" y="11942"/>
                      <a:pt x="38715" y="11942"/>
                    </a:cubicBezTo>
                    <a:cubicBezTo>
                      <a:pt x="38715" y="11942"/>
                      <a:pt x="35848" y="10797"/>
                      <a:pt x="31900" y="9310"/>
                    </a:cubicBezTo>
                    <a:cubicBezTo>
                      <a:pt x="33573" y="9879"/>
                      <a:pt x="28641" y="8044"/>
                      <a:pt x="26999" y="7394"/>
                    </a:cubicBezTo>
                    <a:cubicBezTo>
                      <a:pt x="23063" y="5840"/>
                      <a:pt x="19121" y="4273"/>
                      <a:pt x="15282" y="2492"/>
                    </a:cubicBezTo>
                    <a:cubicBezTo>
                      <a:pt x="13791" y="1802"/>
                      <a:pt x="12352" y="1192"/>
                      <a:pt x="10739" y="817"/>
                    </a:cubicBezTo>
                    <a:cubicBezTo>
                      <a:pt x="10141" y="684"/>
                      <a:pt x="8383" y="215"/>
                      <a:pt x="8945" y="463"/>
                    </a:cubicBezTo>
                    <a:cubicBezTo>
                      <a:pt x="13516" y="2452"/>
                      <a:pt x="9007" y="442"/>
                      <a:pt x="7033" y="10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31" name="Google Shape;4231;p45"/>
              <p:cNvSpPr/>
              <p:nvPr/>
            </p:nvSpPr>
            <p:spPr>
              <a:xfrm>
                <a:off x="1631807" y="2734290"/>
                <a:ext cx="37961" cy="15303"/>
              </a:xfrm>
              <a:custGeom>
                <a:avLst/>
                <a:gdLst/>
                <a:ahLst/>
                <a:cxnLst/>
                <a:rect l="l" t="t" r="r" b="b"/>
                <a:pathLst>
                  <a:path w="37961" h="15303" extrusionOk="0">
                    <a:moveTo>
                      <a:pt x="4008" y="290"/>
                    </a:moveTo>
                    <a:cubicBezTo>
                      <a:pt x="2570" y="752"/>
                      <a:pt x="1400" y="1823"/>
                      <a:pt x="660" y="3277"/>
                    </a:cubicBezTo>
                    <a:cubicBezTo>
                      <a:pt x="-820" y="6183"/>
                      <a:pt x="264" y="9686"/>
                      <a:pt x="3171" y="11166"/>
                    </a:cubicBezTo>
                    <a:cubicBezTo>
                      <a:pt x="20730" y="12834"/>
                      <a:pt x="26586" y="13242"/>
                      <a:pt x="20746" y="12841"/>
                    </a:cubicBezTo>
                    <a:cubicBezTo>
                      <a:pt x="15602" y="12492"/>
                      <a:pt x="10475" y="12084"/>
                      <a:pt x="5322" y="12244"/>
                    </a:cubicBezTo>
                    <a:cubicBezTo>
                      <a:pt x="4514" y="12271"/>
                      <a:pt x="6710" y="13055"/>
                      <a:pt x="7475" y="13316"/>
                    </a:cubicBezTo>
                    <a:cubicBezTo>
                      <a:pt x="8226" y="13577"/>
                      <a:pt x="9087" y="13637"/>
                      <a:pt x="9866" y="13798"/>
                    </a:cubicBezTo>
                    <a:cubicBezTo>
                      <a:pt x="10968" y="14019"/>
                      <a:pt x="13281" y="14381"/>
                      <a:pt x="14409" y="14515"/>
                    </a:cubicBezTo>
                    <a:cubicBezTo>
                      <a:pt x="19870" y="15171"/>
                      <a:pt x="25410" y="15446"/>
                      <a:pt x="30908" y="15231"/>
                    </a:cubicBezTo>
                    <a:cubicBezTo>
                      <a:pt x="32735" y="15164"/>
                      <a:pt x="34471" y="14970"/>
                      <a:pt x="36288" y="14756"/>
                    </a:cubicBezTo>
                    <a:cubicBezTo>
                      <a:pt x="36716" y="14702"/>
                      <a:pt x="37178" y="14696"/>
                      <a:pt x="37603" y="14635"/>
                    </a:cubicBezTo>
                    <a:cubicBezTo>
                      <a:pt x="37737" y="14615"/>
                      <a:pt x="37801" y="14535"/>
                      <a:pt x="37962" y="14515"/>
                    </a:cubicBezTo>
                    <a:cubicBezTo>
                      <a:pt x="37696" y="14488"/>
                      <a:pt x="37919" y="14414"/>
                      <a:pt x="37722" y="14394"/>
                    </a:cubicBezTo>
                    <a:cubicBezTo>
                      <a:pt x="37491" y="14347"/>
                      <a:pt x="37232" y="14327"/>
                      <a:pt x="37005" y="14274"/>
                    </a:cubicBezTo>
                    <a:cubicBezTo>
                      <a:pt x="36487" y="14153"/>
                      <a:pt x="36089" y="14053"/>
                      <a:pt x="35571" y="13919"/>
                    </a:cubicBezTo>
                    <a:cubicBezTo>
                      <a:pt x="34112" y="13530"/>
                      <a:pt x="32697" y="13082"/>
                      <a:pt x="31266" y="12599"/>
                    </a:cubicBezTo>
                    <a:cubicBezTo>
                      <a:pt x="26418" y="10979"/>
                      <a:pt x="21560" y="8835"/>
                      <a:pt x="17278" y="6029"/>
                    </a:cubicBezTo>
                    <a:cubicBezTo>
                      <a:pt x="15580" y="4911"/>
                      <a:pt x="14133" y="3585"/>
                      <a:pt x="12377" y="2560"/>
                    </a:cubicBezTo>
                    <a:cubicBezTo>
                      <a:pt x="11790" y="2219"/>
                      <a:pt x="9846" y="1321"/>
                      <a:pt x="10464" y="1602"/>
                    </a:cubicBezTo>
                    <a:cubicBezTo>
                      <a:pt x="14782" y="3572"/>
                      <a:pt x="10503" y="1609"/>
                      <a:pt x="8550" y="645"/>
                    </a:cubicBezTo>
                    <a:cubicBezTo>
                      <a:pt x="7097" y="-92"/>
                      <a:pt x="5445" y="-179"/>
                      <a:pt x="4008" y="29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32" name="Google Shape;4232;p45"/>
              <p:cNvSpPr/>
              <p:nvPr/>
            </p:nvSpPr>
            <p:spPr>
              <a:xfrm>
                <a:off x="1701746" y="2697147"/>
                <a:ext cx="25767" cy="28224"/>
              </a:xfrm>
              <a:custGeom>
                <a:avLst/>
                <a:gdLst/>
                <a:ahLst/>
                <a:cxnLst/>
                <a:rect l="l" t="t" r="r" b="b"/>
                <a:pathLst>
                  <a:path w="25767" h="28224" extrusionOk="0">
                    <a:moveTo>
                      <a:pt x="6279" y="9"/>
                    </a:moveTo>
                    <a:cubicBezTo>
                      <a:pt x="4771" y="-78"/>
                      <a:pt x="3193" y="478"/>
                      <a:pt x="1976" y="1563"/>
                    </a:cubicBezTo>
                    <a:cubicBezTo>
                      <a:pt x="-459" y="3733"/>
                      <a:pt x="-673" y="7496"/>
                      <a:pt x="1498" y="9934"/>
                    </a:cubicBezTo>
                    <a:cubicBezTo>
                      <a:pt x="8784" y="15439"/>
                      <a:pt x="7480" y="14448"/>
                      <a:pt x="8790" y="15433"/>
                    </a:cubicBezTo>
                    <a:cubicBezTo>
                      <a:pt x="8226" y="15212"/>
                      <a:pt x="7620" y="14509"/>
                      <a:pt x="7117" y="14957"/>
                    </a:cubicBezTo>
                    <a:cubicBezTo>
                      <a:pt x="5202" y="16665"/>
                      <a:pt x="11351" y="17790"/>
                      <a:pt x="13453" y="19257"/>
                    </a:cubicBezTo>
                    <a:cubicBezTo>
                      <a:pt x="15539" y="20717"/>
                      <a:pt x="17771" y="25378"/>
                      <a:pt x="19670" y="23684"/>
                    </a:cubicBezTo>
                    <a:cubicBezTo>
                      <a:pt x="21559" y="21996"/>
                      <a:pt x="25767" y="28224"/>
                      <a:pt x="25767" y="28224"/>
                    </a:cubicBezTo>
                    <a:cubicBezTo>
                      <a:pt x="25767" y="28224"/>
                      <a:pt x="24026" y="25211"/>
                      <a:pt x="21942" y="21648"/>
                    </a:cubicBezTo>
                    <a:cubicBezTo>
                      <a:pt x="23841" y="19953"/>
                      <a:pt x="19446" y="17194"/>
                      <a:pt x="18235" y="14957"/>
                    </a:cubicBezTo>
                    <a:cubicBezTo>
                      <a:pt x="17015" y="12700"/>
                      <a:pt x="16684" y="6431"/>
                      <a:pt x="14768" y="8139"/>
                    </a:cubicBezTo>
                    <a:cubicBezTo>
                      <a:pt x="12839" y="9861"/>
                      <a:pt x="14693" y="8159"/>
                      <a:pt x="10345" y="2045"/>
                    </a:cubicBezTo>
                    <a:cubicBezTo>
                      <a:pt x="9259" y="826"/>
                      <a:pt x="7789" y="96"/>
                      <a:pt x="6279" y="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33" name="Google Shape;4233;p45"/>
              <p:cNvSpPr/>
              <p:nvPr/>
            </p:nvSpPr>
            <p:spPr>
              <a:xfrm>
                <a:off x="1868588" y="2746839"/>
                <a:ext cx="12605" cy="47514"/>
              </a:xfrm>
              <a:custGeom>
                <a:avLst/>
                <a:gdLst/>
                <a:ahLst/>
                <a:cxnLst/>
                <a:rect l="l" t="t" r="r" b="b"/>
                <a:pathLst>
                  <a:path w="12605" h="47514" extrusionOk="0">
                    <a:moveTo>
                      <a:pt x="7414" y="51"/>
                    </a:moveTo>
                    <a:cubicBezTo>
                      <a:pt x="4180" y="-378"/>
                      <a:pt x="1267" y="1959"/>
                      <a:pt x="838" y="5194"/>
                    </a:cubicBezTo>
                    <a:cubicBezTo>
                      <a:pt x="510" y="7471"/>
                      <a:pt x="19" y="9822"/>
                      <a:pt x="1" y="12126"/>
                    </a:cubicBezTo>
                    <a:cubicBezTo>
                      <a:pt x="-30" y="16405"/>
                      <a:pt x="570" y="20759"/>
                      <a:pt x="718" y="25038"/>
                    </a:cubicBezTo>
                    <a:cubicBezTo>
                      <a:pt x="980" y="32553"/>
                      <a:pt x="1087" y="40007"/>
                      <a:pt x="1197" y="47514"/>
                    </a:cubicBezTo>
                    <a:cubicBezTo>
                      <a:pt x="3263" y="40295"/>
                      <a:pt x="5204" y="33061"/>
                      <a:pt x="7414" y="25875"/>
                    </a:cubicBezTo>
                    <a:cubicBezTo>
                      <a:pt x="8674" y="21783"/>
                      <a:pt x="10395" y="17818"/>
                      <a:pt x="11479" y="13680"/>
                    </a:cubicBezTo>
                    <a:cubicBezTo>
                      <a:pt x="12064" y="11449"/>
                      <a:pt x="12278" y="9032"/>
                      <a:pt x="12555" y="6748"/>
                    </a:cubicBezTo>
                    <a:cubicBezTo>
                      <a:pt x="12984" y="3513"/>
                      <a:pt x="10647" y="479"/>
                      <a:pt x="7414" y="5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34" name="Google Shape;4234;p45"/>
              <p:cNvSpPr/>
              <p:nvPr/>
            </p:nvSpPr>
            <p:spPr>
              <a:xfrm>
                <a:off x="1746557" y="2570702"/>
                <a:ext cx="15508" cy="28781"/>
              </a:xfrm>
              <a:custGeom>
                <a:avLst/>
                <a:gdLst/>
                <a:ahLst/>
                <a:cxnLst/>
                <a:rect l="l" t="t" r="r" b="b"/>
                <a:pathLst>
                  <a:path w="15508" h="28781" extrusionOk="0">
                    <a:moveTo>
                      <a:pt x="4389" y="204"/>
                    </a:moveTo>
                    <a:cubicBezTo>
                      <a:pt x="1242" y="1061"/>
                      <a:pt x="-648" y="4350"/>
                      <a:pt x="205" y="7497"/>
                    </a:cubicBezTo>
                    <a:cubicBezTo>
                      <a:pt x="358" y="7712"/>
                      <a:pt x="176" y="7531"/>
                      <a:pt x="325" y="7738"/>
                    </a:cubicBezTo>
                    <a:cubicBezTo>
                      <a:pt x="320" y="7792"/>
                      <a:pt x="403" y="8073"/>
                      <a:pt x="444" y="8214"/>
                    </a:cubicBezTo>
                    <a:cubicBezTo>
                      <a:pt x="526" y="8502"/>
                      <a:pt x="593" y="8770"/>
                      <a:pt x="683" y="9051"/>
                    </a:cubicBezTo>
                    <a:cubicBezTo>
                      <a:pt x="804" y="9433"/>
                      <a:pt x="897" y="9875"/>
                      <a:pt x="1042" y="10250"/>
                    </a:cubicBezTo>
                    <a:cubicBezTo>
                      <a:pt x="1638" y="11777"/>
                      <a:pt x="2640" y="12822"/>
                      <a:pt x="3672" y="14074"/>
                    </a:cubicBezTo>
                    <a:cubicBezTo>
                      <a:pt x="6323" y="17275"/>
                      <a:pt x="8836" y="20517"/>
                      <a:pt x="11443" y="23758"/>
                    </a:cubicBezTo>
                    <a:cubicBezTo>
                      <a:pt x="11863" y="24281"/>
                      <a:pt x="12336" y="24790"/>
                      <a:pt x="12758" y="25312"/>
                    </a:cubicBezTo>
                    <a:cubicBezTo>
                      <a:pt x="13204" y="25861"/>
                      <a:pt x="14465" y="27576"/>
                      <a:pt x="14074" y="26986"/>
                    </a:cubicBezTo>
                    <a:cubicBezTo>
                      <a:pt x="12071" y="23973"/>
                      <a:pt x="15508" y="28781"/>
                      <a:pt x="15508" y="28781"/>
                    </a:cubicBezTo>
                    <a:cubicBezTo>
                      <a:pt x="15508" y="28781"/>
                      <a:pt x="12983" y="12540"/>
                      <a:pt x="13596" y="16586"/>
                    </a:cubicBezTo>
                    <a:cubicBezTo>
                      <a:pt x="13996" y="19231"/>
                      <a:pt x="14300" y="21823"/>
                      <a:pt x="14671" y="24475"/>
                    </a:cubicBezTo>
                    <a:cubicBezTo>
                      <a:pt x="14461" y="23397"/>
                      <a:pt x="14139" y="21736"/>
                      <a:pt x="13954" y="20651"/>
                    </a:cubicBezTo>
                    <a:cubicBezTo>
                      <a:pt x="13324" y="16934"/>
                      <a:pt x="12860" y="13297"/>
                      <a:pt x="12758" y="9527"/>
                    </a:cubicBezTo>
                    <a:cubicBezTo>
                      <a:pt x="12718" y="8000"/>
                      <a:pt x="12512" y="6774"/>
                      <a:pt x="12041" y="5348"/>
                    </a:cubicBezTo>
                    <a:cubicBezTo>
                      <a:pt x="11970" y="5127"/>
                      <a:pt x="11873" y="4966"/>
                      <a:pt x="11802" y="4745"/>
                    </a:cubicBezTo>
                    <a:cubicBezTo>
                      <a:pt x="11765" y="4638"/>
                      <a:pt x="11665" y="4269"/>
                      <a:pt x="11683" y="4390"/>
                    </a:cubicBezTo>
                    <a:cubicBezTo>
                      <a:pt x="10829" y="1242"/>
                      <a:pt x="7538" y="-646"/>
                      <a:pt x="4389" y="20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35" name="Google Shape;4235;p45"/>
              <p:cNvSpPr/>
              <p:nvPr/>
            </p:nvSpPr>
            <p:spPr>
              <a:xfrm>
                <a:off x="1799562" y="2590352"/>
                <a:ext cx="21205" cy="53721"/>
              </a:xfrm>
              <a:custGeom>
                <a:avLst/>
                <a:gdLst/>
                <a:ahLst/>
                <a:cxnLst/>
                <a:rect l="l" t="t" r="r" b="b"/>
                <a:pathLst>
                  <a:path w="21205" h="53721" extrusionOk="0">
                    <a:moveTo>
                      <a:pt x="4109" y="284"/>
                    </a:moveTo>
                    <a:cubicBezTo>
                      <a:pt x="1002" y="1275"/>
                      <a:pt x="-713" y="4591"/>
                      <a:pt x="283" y="7691"/>
                    </a:cubicBezTo>
                    <a:cubicBezTo>
                      <a:pt x="2900" y="15828"/>
                      <a:pt x="6884" y="23075"/>
                      <a:pt x="10565" y="30770"/>
                    </a:cubicBezTo>
                    <a:cubicBezTo>
                      <a:pt x="14211" y="38392"/>
                      <a:pt x="17663" y="46053"/>
                      <a:pt x="21205" y="53722"/>
                    </a:cubicBezTo>
                    <a:cubicBezTo>
                      <a:pt x="19630" y="45424"/>
                      <a:pt x="18005" y="37173"/>
                      <a:pt x="16542" y="28855"/>
                    </a:cubicBezTo>
                    <a:cubicBezTo>
                      <a:pt x="15067" y="20456"/>
                      <a:pt x="14122" y="12252"/>
                      <a:pt x="11521" y="4108"/>
                    </a:cubicBezTo>
                    <a:cubicBezTo>
                      <a:pt x="10526" y="1001"/>
                      <a:pt x="7215" y="-714"/>
                      <a:pt x="4109" y="28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36" name="Google Shape;4236;p45"/>
              <p:cNvSpPr/>
              <p:nvPr/>
            </p:nvSpPr>
            <p:spPr>
              <a:xfrm>
                <a:off x="1781330" y="2642172"/>
                <a:ext cx="12672" cy="39801"/>
              </a:xfrm>
              <a:custGeom>
                <a:avLst/>
                <a:gdLst/>
                <a:ahLst/>
                <a:cxnLst/>
                <a:rect l="l" t="t" r="r" b="b"/>
                <a:pathLst>
                  <a:path w="12672" h="39801" extrusionOk="0">
                    <a:moveTo>
                      <a:pt x="4886" y="106"/>
                    </a:moveTo>
                    <a:cubicBezTo>
                      <a:pt x="1682" y="722"/>
                      <a:pt x="-510" y="3837"/>
                      <a:pt x="103" y="7045"/>
                    </a:cubicBezTo>
                    <a:cubicBezTo>
                      <a:pt x="6250" y="23440"/>
                      <a:pt x="7526" y="26520"/>
                      <a:pt x="6320" y="23419"/>
                    </a:cubicBezTo>
                    <a:cubicBezTo>
                      <a:pt x="4450" y="18618"/>
                      <a:pt x="2511" y="13809"/>
                      <a:pt x="462" y="9074"/>
                    </a:cubicBezTo>
                    <a:cubicBezTo>
                      <a:pt x="210" y="8491"/>
                      <a:pt x="795" y="10373"/>
                      <a:pt x="940" y="10989"/>
                    </a:cubicBezTo>
                    <a:cubicBezTo>
                      <a:pt x="1331" y="12657"/>
                      <a:pt x="2023" y="13990"/>
                      <a:pt x="2734" y="15530"/>
                    </a:cubicBezTo>
                    <a:cubicBezTo>
                      <a:pt x="4567" y="19508"/>
                      <a:pt x="6151" y="23654"/>
                      <a:pt x="7755" y="27726"/>
                    </a:cubicBezTo>
                    <a:cubicBezTo>
                      <a:pt x="8424" y="29427"/>
                      <a:pt x="10379" y="34477"/>
                      <a:pt x="9787" y="32749"/>
                    </a:cubicBezTo>
                    <a:cubicBezTo>
                      <a:pt x="8712" y="29601"/>
                      <a:pt x="12417" y="39801"/>
                      <a:pt x="12417" y="39801"/>
                    </a:cubicBezTo>
                    <a:cubicBezTo>
                      <a:pt x="12417" y="39801"/>
                      <a:pt x="12376" y="36653"/>
                      <a:pt x="12298" y="32267"/>
                    </a:cubicBezTo>
                    <a:cubicBezTo>
                      <a:pt x="12388" y="34095"/>
                      <a:pt x="12304" y="28597"/>
                      <a:pt x="12298" y="26768"/>
                    </a:cubicBezTo>
                    <a:cubicBezTo>
                      <a:pt x="12283" y="22395"/>
                      <a:pt x="12303" y="18109"/>
                      <a:pt x="12537" y="13735"/>
                    </a:cubicBezTo>
                    <a:cubicBezTo>
                      <a:pt x="12628" y="12041"/>
                      <a:pt x="12789" y="10407"/>
                      <a:pt x="12537" y="8719"/>
                    </a:cubicBezTo>
                    <a:cubicBezTo>
                      <a:pt x="12443" y="8089"/>
                      <a:pt x="12198" y="6167"/>
                      <a:pt x="12178" y="6804"/>
                    </a:cubicBezTo>
                    <a:cubicBezTo>
                      <a:pt x="12024" y="11960"/>
                      <a:pt x="12119" y="6804"/>
                      <a:pt x="11700" y="4774"/>
                    </a:cubicBezTo>
                    <a:cubicBezTo>
                      <a:pt x="11087" y="1566"/>
                      <a:pt x="8089" y="-503"/>
                      <a:pt x="4886" y="10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37" name="Google Shape;4237;p45"/>
              <p:cNvSpPr/>
              <p:nvPr/>
            </p:nvSpPr>
            <p:spPr>
              <a:xfrm>
                <a:off x="1906742" y="2797761"/>
                <a:ext cx="119647" cy="85838"/>
              </a:xfrm>
              <a:custGeom>
                <a:avLst/>
                <a:gdLst/>
                <a:ahLst/>
                <a:cxnLst/>
                <a:rect l="l" t="t" r="r" b="b"/>
                <a:pathLst>
                  <a:path w="119647" h="85838" extrusionOk="0">
                    <a:moveTo>
                      <a:pt x="43" y="79417"/>
                    </a:moveTo>
                    <a:cubicBezTo>
                      <a:pt x="-1289" y="70335"/>
                      <a:pt x="28752" y="77722"/>
                      <a:pt x="57233" y="59988"/>
                    </a:cubicBezTo>
                    <a:cubicBezTo>
                      <a:pt x="89313" y="40017"/>
                      <a:pt x="96081" y="11399"/>
                      <a:pt x="98811" y="644"/>
                    </a:cubicBezTo>
                    <a:cubicBezTo>
                      <a:pt x="99321" y="-1366"/>
                      <a:pt x="120226" y="1709"/>
                      <a:pt x="119635" y="4655"/>
                    </a:cubicBezTo>
                    <a:cubicBezTo>
                      <a:pt x="111523" y="45100"/>
                      <a:pt x="82218" y="65949"/>
                      <a:pt x="62801" y="74970"/>
                    </a:cubicBezTo>
                    <a:cubicBezTo>
                      <a:pt x="28968" y="90688"/>
                      <a:pt x="1117" y="86750"/>
                      <a:pt x="43" y="79417"/>
                    </a:cubicBezTo>
                    <a:close/>
                  </a:path>
                </a:pathLst>
              </a:custGeom>
              <a:solidFill>
                <a:srgbClr val="000000">
                  <a:alpha val="1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38" name="Google Shape;4238;p45"/>
              <p:cNvSpPr/>
              <p:nvPr/>
            </p:nvSpPr>
            <p:spPr>
              <a:xfrm>
                <a:off x="1906322" y="2717647"/>
                <a:ext cx="52713" cy="167243"/>
              </a:xfrm>
              <a:custGeom>
                <a:avLst/>
                <a:gdLst/>
                <a:ahLst/>
                <a:cxnLst/>
                <a:rect l="l" t="t" r="r" b="b"/>
                <a:pathLst>
                  <a:path w="52713" h="167243" extrusionOk="0">
                    <a:moveTo>
                      <a:pt x="1537" y="166865"/>
                    </a:moveTo>
                    <a:cubicBezTo>
                      <a:pt x="-6735" y="162880"/>
                      <a:pt x="20645" y="115497"/>
                      <a:pt x="29920" y="83256"/>
                    </a:cubicBezTo>
                    <a:cubicBezTo>
                      <a:pt x="40368" y="46937"/>
                      <a:pt x="26229" y="21152"/>
                      <a:pt x="21055" y="11341"/>
                    </a:cubicBezTo>
                    <a:cubicBezTo>
                      <a:pt x="20088" y="9506"/>
                      <a:pt x="37671" y="-2214"/>
                      <a:pt x="39207" y="371"/>
                    </a:cubicBezTo>
                    <a:cubicBezTo>
                      <a:pt x="60266" y="35839"/>
                      <a:pt x="52467" y="70946"/>
                      <a:pt x="44088" y="90650"/>
                    </a:cubicBezTo>
                    <a:cubicBezTo>
                      <a:pt x="29487" y="124980"/>
                      <a:pt x="12055" y="171935"/>
                      <a:pt x="1537" y="166865"/>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239" name="Google Shape;4239;p45"/>
          <p:cNvGrpSpPr/>
          <p:nvPr/>
        </p:nvGrpSpPr>
        <p:grpSpPr>
          <a:xfrm rot="2263374" flipH="1">
            <a:off x="10351426" y="6193435"/>
            <a:ext cx="802864" cy="590800"/>
            <a:chOff x="5411096" y="2775417"/>
            <a:chExt cx="1033944" cy="760922"/>
          </a:xfrm>
        </p:grpSpPr>
        <p:grpSp>
          <p:nvGrpSpPr>
            <p:cNvPr id="4240" name="Google Shape;4240;p45"/>
            <p:cNvGrpSpPr/>
            <p:nvPr/>
          </p:nvGrpSpPr>
          <p:grpSpPr>
            <a:xfrm>
              <a:off x="5608137" y="2912788"/>
              <a:ext cx="836903" cy="623551"/>
              <a:chOff x="5608137" y="2912788"/>
              <a:chExt cx="836903" cy="623551"/>
            </a:xfrm>
          </p:grpSpPr>
          <p:grpSp>
            <p:nvGrpSpPr>
              <p:cNvPr id="4241" name="Google Shape;4241;p45"/>
              <p:cNvGrpSpPr/>
              <p:nvPr/>
            </p:nvGrpSpPr>
            <p:grpSpPr>
              <a:xfrm>
                <a:off x="5800355" y="3037701"/>
                <a:ext cx="644685" cy="498638"/>
                <a:chOff x="5800355" y="3037701"/>
                <a:chExt cx="644685" cy="498638"/>
              </a:xfrm>
            </p:grpSpPr>
            <p:grpSp>
              <p:nvGrpSpPr>
                <p:cNvPr id="4242" name="Google Shape;4242;p45"/>
                <p:cNvGrpSpPr/>
                <p:nvPr/>
              </p:nvGrpSpPr>
              <p:grpSpPr>
                <a:xfrm>
                  <a:off x="5810086" y="3037701"/>
                  <a:ext cx="634954" cy="498638"/>
                  <a:chOff x="5810086" y="3037701"/>
                  <a:chExt cx="634954" cy="498638"/>
                </a:xfrm>
              </p:grpSpPr>
              <p:sp>
                <p:nvSpPr>
                  <p:cNvPr id="4243" name="Google Shape;4243;p45"/>
                  <p:cNvSpPr/>
                  <p:nvPr/>
                </p:nvSpPr>
                <p:spPr>
                  <a:xfrm>
                    <a:off x="5810086" y="3037701"/>
                    <a:ext cx="634954" cy="498638"/>
                  </a:xfrm>
                  <a:custGeom>
                    <a:avLst/>
                    <a:gdLst/>
                    <a:ahLst/>
                    <a:cxnLst/>
                    <a:rect l="l" t="t" r="r" b="b"/>
                    <a:pathLst>
                      <a:path w="634954" h="498638" extrusionOk="0">
                        <a:moveTo>
                          <a:pt x="0" y="32419"/>
                        </a:moveTo>
                        <a:cubicBezTo>
                          <a:pt x="0" y="32419"/>
                          <a:pt x="219342" y="-71161"/>
                          <a:pt x="456030" y="91971"/>
                        </a:cubicBezTo>
                        <a:cubicBezTo>
                          <a:pt x="587946" y="182893"/>
                          <a:pt x="634954" y="497906"/>
                          <a:pt x="634954" y="497906"/>
                        </a:cubicBezTo>
                        <a:cubicBezTo>
                          <a:pt x="634954" y="497906"/>
                          <a:pt x="298778" y="512499"/>
                          <a:pt x="161605" y="411464"/>
                        </a:cubicBezTo>
                        <a:cubicBezTo>
                          <a:pt x="4481" y="295722"/>
                          <a:pt x="0" y="32419"/>
                          <a:pt x="0" y="32419"/>
                        </a:cubicBezTo>
                        <a:close/>
                      </a:path>
                    </a:pathLst>
                  </a:custGeom>
                  <a:solidFill>
                    <a:srgbClr val="6E3D1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44" name="Google Shape;4244;p45"/>
                  <p:cNvSpPr/>
                  <p:nvPr/>
                </p:nvSpPr>
                <p:spPr>
                  <a:xfrm>
                    <a:off x="6055990" y="3077092"/>
                    <a:ext cx="389050" cy="459023"/>
                  </a:xfrm>
                  <a:custGeom>
                    <a:avLst/>
                    <a:gdLst/>
                    <a:ahLst/>
                    <a:cxnLst/>
                    <a:rect l="l" t="t" r="r" b="b"/>
                    <a:pathLst>
                      <a:path w="389050" h="459023" extrusionOk="0">
                        <a:moveTo>
                          <a:pt x="389050" y="458495"/>
                        </a:moveTo>
                        <a:cubicBezTo>
                          <a:pt x="389050" y="458495"/>
                          <a:pt x="342029" y="143523"/>
                          <a:pt x="210112" y="52607"/>
                        </a:cubicBezTo>
                        <a:cubicBezTo>
                          <a:pt x="177725" y="30279"/>
                          <a:pt x="145779" y="13281"/>
                          <a:pt x="114556" y="0"/>
                        </a:cubicBezTo>
                        <a:cubicBezTo>
                          <a:pt x="58266" y="38530"/>
                          <a:pt x="-13991" y="106902"/>
                          <a:pt x="2350" y="196993"/>
                        </a:cubicBezTo>
                        <a:cubicBezTo>
                          <a:pt x="25040" y="322018"/>
                          <a:pt x="158363" y="409136"/>
                          <a:pt x="253035" y="456372"/>
                        </a:cubicBezTo>
                        <a:cubicBezTo>
                          <a:pt x="330322" y="460611"/>
                          <a:pt x="389050" y="458495"/>
                          <a:pt x="389050" y="458495"/>
                        </a:cubicBezTo>
                        <a:close/>
                      </a:path>
                    </a:pathLst>
                  </a:custGeom>
                  <a:solidFill>
                    <a:srgbClr val="89652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45" name="Google Shape;4245;p45"/>
                  <p:cNvSpPr/>
                  <p:nvPr/>
                </p:nvSpPr>
                <p:spPr>
                  <a:xfrm>
                    <a:off x="6173070" y="3171652"/>
                    <a:ext cx="271099" cy="359494"/>
                  </a:xfrm>
                  <a:custGeom>
                    <a:avLst/>
                    <a:gdLst/>
                    <a:ahLst/>
                    <a:cxnLst/>
                    <a:rect l="l" t="t" r="r" b="b"/>
                    <a:pathLst>
                      <a:path w="271099" h="359494" extrusionOk="0">
                        <a:moveTo>
                          <a:pt x="271100" y="359494"/>
                        </a:moveTo>
                        <a:cubicBezTo>
                          <a:pt x="269312" y="347867"/>
                          <a:pt x="233200" y="117776"/>
                          <a:pt x="137329" y="112"/>
                        </a:cubicBezTo>
                        <a:cubicBezTo>
                          <a:pt x="88787" y="-913"/>
                          <a:pt x="33300" y="4686"/>
                          <a:pt x="16657" y="34080"/>
                        </a:cubicBezTo>
                        <a:cubicBezTo>
                          <a:pt x="-14619" y="89313"/>
                          <a:pt x="-8357" y="149595"/>
                          <a:pt x="92310" y="227946"/>
                        </a:cubicBezTo>
                        <a:cubicBezTo>
                          <a:pt x="154125" y="276059"/>
                          <a:pt x="219611" y="323141"/>
                          <a:pt x="271100" y="359494"/>
                        </a:cubicBezTo>
                        <a:close/>
                      </a:path>
                    </a:pathLst>
                  </a:custGeom>
                  <a:solidFill>
                    <a:srgbClr val="9679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46" name="Google Shape;4246;p45"/>
                  <p:cNvSpPr/>
                  <p:nvPr/>
                </p:nvSpPr>
                <p:spPr>
                  <a:xfrm>
                    <a:off x="6218296" y="3203067"/>
                    <a:ext cx="179756" cy="269852"/>
                  </a:xfrm>
                  <a:custGeom>
                    <a:avLst/>
                    <a:gdLst/>
                    <a:ahLst/>
                    <a:cxnLst/>
                    <a:rect l="l" t="t" r="r" b="b"/>
                    <a:pathLst>
                      <a:path w="179756" h="269852" extrusionOk="0">
                        <a:moveTo>
                          <a:pt x="179757" y="269853"/>
                        </a:moveTo>
                        <a:cubicBezTo>
                          <a:pt x="179757" y="269853"/>
                          <a:pt x="100039" y="-39641"/>
                          <a:pt x="17107" y="4266"/>
                        </a:cubicBezTo>
                        <a:cubicBezTo>
                          <a:pt x="-65832" y="48173"/>
                          <a:pt x="179757" y="269853"/>
                          <a:pt x="179757" y="269853"/>
                        </a:cubicBezTo>
                        <a:close/>
                      </a:path>
                    </a:pathLst>
                  </a:custGeom>
                  <a:solidFill>
                    <a:srgbClr val="AC904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47" name="Google Shape;4247;p45"/>
                  <p:cNvSpPr/>
                  <p:nvPr/>
                </p:nvSpPr>
                <p:spPr>
                  <a:xfrm>
                    <a:off x="6311671" y="3216984"/>
                    <a:ext cx="105729" cy="272404"/>
                  </a:xfrm>
                  <a:custGeom>
                    <a:avLst/>
                    <a:gdLst/>
                    <a:ahLst/>
                    <a:cxnLst/>
                    <a:rect l="l" t="t" r="r" b="b"/>
                    <a:pathLst>
                      <a:path w="105729" h="272404" extrusionOk="0">
                        <a:moveTo>
                          <a:pt x="105730" y="272405"/>
                        </a:moveTo>
                        <a:cubicBezTo>
                          <a:pt x="105730" y="272405"/>
                          <a:pt x="93527" y="199070"/>
                          <a:pt x="65285" y="124074"/>
                        </a:cubicBezTo>
                        <a:cubicBezTo>
                          <a:pt x="37036" y="49084"/>
                          <a:pt x="0" y="0"/>
                          <a:pt x="0" y="0"/>
                        </a:cubicBezTo>
                        <a:cubicBezTo>
                          <a:pt x="0" y="0"/>
                          <a:pt x="26166" y="53103"/>
                          <a:pt x="54409" y="128099"/>
                        </a:cubicBezTo>
                        <a:cubicBezTo>
                          <a:pt x="82658" y="203095"/>
                          <a:pt x="105730" y="272405"/>
                          <a:pt x="105730" y="272405"/>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248" name="Google Shape;4248;p45"/>
                <p:cNvGrpSpPr/>
                <p:nvPr/>
              </p:nvGrpSpPr>
              <p:grpSpPr>
                <a:xfrm>
                  <a:off x="5800355" y="3048335"/>
                  <a:ext cx="572321" cy="433679"/>
                  <a:chOff x="5800355" y="3048335"/>
                  <a:chExt cx="572321" cy="433679"/>
                </a:xfrm>
              </p:grpSpPr>
              <p:sp>
                <p:nvSpPr>
                  <p:cNvPr id="4249" name="Google Shape;4249;p45"/>
                  <p:cNvSpPr/>
                  <p:nvPr/>
                </p:nvSpPr>
                <p:spPr>
                  <a:xfrm>
                    <a:off x="5800355" y="3048335"/>
                    <a:ext cx="572321" cy="431382"/>
                  </a:xfrm>
                  <a:custGeom>
                    <a:avLst/>
                    <a:gdLst/>
                    <a:ahLst/>
                    <a:cxnLst/>
                    <a:rect l="l" t="t" r="r" b="b"/>
                    <a:pathLst>
                      <a:path w="572321" h="431382" extrusionOk="0">
                        <a:moveTo>
                          <a:pt x="13950" y="59"/>
                        </a:moveTo>
                        <a:lnTo>
                          <a:pt x="0" y="20552"/>
                        </a:lnTo>
                        <a:cubicBezTo>
                          <a:pt x="0" y="20552"/>
                          <a:pt x="25952" y="35621"/>
                          <a:pt x="136597" y="114602"/>
                        </a:cubicBezTo>
                        <a:cubicBezTo>
                          <a:pt x="225115" y="177791"/>
                          <a:pt x="342645" y="262565"/>
                          <a:pt x="424131" y="325037"/>
                        </a:cubicBezTo>
                        <a:cubicBezTo>
                          <a:pt x="468199" y="358825"/>
                          <a:pt x="572322" y="431383"/>
                          <a:pt x="572322" y="431383"/>
                        </a:cubicBezTo>
                        <a:cubicBezTo>
                          <a:pt x="572322" y="431383"/>
                          <a:pt x="493682" y="373123"/>
                          <a:pt x="425497" y="322833"/>
                        </a:cubicBezTo>
                        <a:cubicBezTo>
                          <a:pt x="343228" y="262156"/>
                          <a:pt x="245367" y="174757"/>
                          <a:pt x="151311" y="103183"/>
                        </a:cubicBezTo>
                        <a:cubicBezTo>
                          <a:pt x="7909" y="-5935"/>
                          <a:pt x="13950" y="59"/>
                          <a:pt x="13950" y="59"/>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50" name="Google Shape;4250;p45"/>
                  <p:cNvSpPr/>
                  <p:nvPr/>
                </p:nvSpPr>
                <p:spPr>
                  <a:xfrm>
                    <a:off x="6171524" y="3325319"/>
                    <a:ext cx="60175" cy="156695"/>
                  </a:xfrm>
                  <a:custGeom>
                    <a:avLst/>
                    <a:gdLst/>
                    <a:ahLst/>
                    <a:cxnLst/>
                    <a:rect l="l" t="t" r="r" b="b"/>
                    <a:pathLst>
                      <a:path w="60175" h="156695" extrusionOk="0">
                        <a:moveTo>
                          <a:pt x="20139" y="15993"/>
                        </a:moveTo>
                        <a:cubicBezTo>
                          <a:pt x="20139" y="15993"/>
                          <a:pt x="31430" y="40398"/>
                          <a:pt x="41436" y="75572"/>
                        </a:cubicBezTo>
                        <a:cubicBezTo>
                          <a:pt x="51448" y="110746"/>
                          <a:pt x="60175" y="156696"/>
                          <a:pt x="60175" y="156696"/>
                        </a:cubicBezTo>
                        <a:cubicBezTo>
                          <a:pt x="60175" y="156696"/>
                          <a:pt x="46171" y="112655"/>
                          <a:pt x="30848" y="73717"/>
                        </a:cubicBezTo>
                        <a:cubicBezTo>
                          <a:pt x="15518" y="34786"/>
                          <a:pt x="0" y="0"/>
                          <a:pt x="0" y="0"/>
                        </a:cubicBezTo>
                        <a:lnTo>
                          <a:pt x="20139" y="15993"/>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51" name="Google Shape;4251;p45"/>
                  <p:cNvSpPr/>
                  <p:nvPr/>
                </p:nvSpPr>
                <p:spPr>
                  <a:xfrm>
                    <a:off x="6027553" y="3217433"/>
                    <a:ext cx="59421" cy="217788"/>
                  </a:xfrm>
                  <a:custGeom>
                    <a:avLst/>
                    <a:gdLst/>
                    <a:ahLst/>
                    <a:cxnLst/>
                    <a:rect l="l" t="t" r="r" b="b"/>
                    <a:pathLst>
                      <a:path w="59421" h="217788" extrusionOk="0">
                        <a:moveTo>
                          <a:pt x="27197" y="17413"/>
                        </a:moveTo>
                        <a:cubicBezTo>
                          <a:pt x="27197" y="17413"/>
                          <a:pt x="40097" y="64133"/>
                          <a:pt x="49506" y="99474"/>
                        </a:cubicBezTo>
                        <a:cubicBezTo>
                          <a:pt x="66229" y="162308"/>
                          <a:pt x="56739" y="217788"/>
                          <a:pt x="56739" y="217788"/>
                        </a:cubicBezTo>
                        <a:cubicBezTo>
                          <a:pt x="56739" y="217788"/>
                          <a:pt x="49546" y="163922"/>
                          <a:pt x="35395" y="107029"/>
                        </a:cubicBezTo>
                        <a:cubicBezTo>
                          <a:pt x="25295" y="66423"/>
                          <a:pt x="0" y="0"/>
                          <a:pt x="0" y="0"/>
                        </a:cubicBezTo>
                        <a:lnTo>
                          <a:pt x="27197" y="17413"/>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52" name="Google Shape;4252;p45"/>
                  <p:cNvSpPr/>
                  <p:nvPr/>
                </p:nvSpPr>
                <p:spPr>
                  <a:xfrm>
                    <a:off x="5867602" y="3103392"/>
                    <a:ext cx="61158" cy="228497"/>
                  </a:xfrm>
                  <a:custGeom>
                    <a:avLst/>
                    <a:gdLst/>
                    <a:ahLst/>
                    <a:cxnLst/>
                    <a:rect l="l" t="t" r="r" b="b"/>
                    <a:pathLst>
                      <a:path w="61158" h="228497" extrusionOk="0">
                        <a:moveTo>
                          <a:pt x="27479" y="19355"/>
                        </a:moveTo>
                        <a:cubicBezTo>
                          <a:pt x="27479" y="19355"/>
                          <a:pt x="38101" y="58112"/>
                          <a:pt x="47906" y="93333"/>
                        </a:cubicBezTo>
                        <a:cubicBezTo>
                          <a:pt x="65345" y="155966"/>
                          <a:pt x="60557" y="228497"/>
                          <a:pt x="60557" y="228497"/>
                        </a:cubicBezTo>
                        <a:cubicBezTo>
                          <a:pt x="60557" y="228497"/>
                          <a:pt x="46211" y="154727"/>
                          <a:pt x="31357" y="98028"/>
                        </a:cubicBezTo>
                        <a:cubicBezTo>
                          <a:pt x="20755" y="57563"/>
                          <a:pt x="0" y="0"/>
                          <a:pt x="0" y="0"/>
                        </a:cubicBezTo>
                        <a:lnTo>
                          <a:pt x="27479" y="19355"/>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53" name="Google Shape;4253;p45"/>
                  <p:cNvSpPr/>
                  <p:nvPr/>
                </p:nvSpPr>
                <p:spPr>
                  <a:xfrm>
                    <a:off x="6176567" y="3318508"/>
                    <a:ext cx="178475" cy="20343"/>
                  </a:xfrm>
                  <a:custGeom>
                    <a:avLst/>
                    <a:gdLst/>
                    <a:ahLst/>
                    <a:cxnLst/>
                    <a:rect l="l" t="t" r="r" b="b"/>
                    <a:pathLst>
                      <a:path w="178475" h="20343" extrusionOk="0">
                        <a:moveTo>
                          <a:pt x="0" y="0"/>
                        </a:moveTo>
                        <a:cubicBezTo>
                          <a:pt x="0" y="0"/>
                          <a:pt x="37116" y="6275"/>
                          <a:pt x="81733" y="8566"/>
                        </a:cubicBezTo>
                        <a:cubicBezTo>
                          <a:pt x="126350" y="10863"/>
                          <a:pt x="178475" y="9175"/>
                          <a:pt x="178475" y="9175"/>
                        </a:cubicBezTo>
                        <a:cubicBezTo>
                          <a:pt x="178475" y="9175"/>
                          <a:pt x="121133" y="20594"/>
                          <a:pt x="82691" y="20340"/>
                        </a:cubicBezTo>
                        <a:cubicBezTo>
                          <a:pt x="49191" y="20125"/>
                          <a:pt x="20976" y="18069"/>
                          <a:pt x="20976" y="18069"/>
                        </a:cubicBezTo>
                        <a:lnTo>
                          <a:pt x="0" y="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54" name="Google Shape;4254;p45"/>
                  <p:cNvSpPr/>
                  <p:nvPr/>
                </p:nvSpPr>
                <p:spPr>
                  <a:xfrm>
                    <a:off x="6050719" y="3170291"/>
                    <a:ext cx="193718" cy="75672"/>
                  </a:xfrm>
                  <a:custGeom>
                    <a:avLst/>
                    <a:gdLst/>
                    <a:ahLst/>
                    <a:cxnLst/>
                    <a:rect l="l" t="t" r="r" b="b"/>
                    <a:pathLst>
                      <a:path w="193718" h="75672" extrusionOk="0">
                        <a:moveTo>
                          <a:pt x="0" y="54824"/>
                        </a:moveTo>
                        <a:cubicBezTo>
                          <a:pt x="0" y="54824"/>
                          <a:pt x="52707" y="47551"/>
                          <a:pt x="95309" y="37069"/>
                        </a:cubicBezTo>
                        <a:cubicBezTo>
                          <a:pt x="127556" y="29140"/>
                          <a:pt x="193718" y="0"/>
                          <a:pt x="193718" y="0"/>
                        </a:cubicBezTo>
                        <a:cubicBezTo>
                          <a:pt x="193718" y="0"/>
                          <a:pt x="159770" y="29843"/>
                          <a:pt x="102776" y="51756"/>
                        </a:cubicBezTo>
                        <a:cubicBezTo>
                          <a:pt x="72096" y="63557"/>
                          <a:pt x="24445" y="75672"/>
                          <a:pt x="24445" y="75672"/>
                        </a:cubicBezTo>
                        <a:lnTo>
                          <a:pt x="0" y="5482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55" name="Google Shape;4255;p45"/>
                  <p:cNvSpPr/>
                  <p:nvPr/>
                </p:nvSpPr>
                <p:spPr>
                  <a:xfrm>
                    <a:off x="5883200" y="3080668"/>
                    <a:ext cx="167116" cy="41951"/>
                  </a:xfrm>
                  <a:custGeom>
                    <a:avLst/>
                    <a:gdLst/>
                    <a:ahLst/>
                    <a:cxnLst/>
                    <a:rect l="l" t="t" r="r" b="b"/>
                    <a:pathLst>
                      <a:path w="167116" h="41951" extrusionOk="0">
                        <a:moveTo>
                          <a:pt x="0" y="17272"/>
                        </a:moveTo>
                        <a:cubicBezTo>
                          <a:pt x="0" y="17272"/>
                          <a:pt x="26334" y="22958"/>
                          <a:pt x="84707" y="16803"/>
                        </a:cubicBezTo>
                        <a:cubicBezTo>
                          <a:pt x="106647" y="14493"/>
                          <a:pt x="167117" y="0"/>
                          <a:pt x="167117" y="0"/>
                        </a:cubicBezTo>
                        <a:cubicBezTo>
                          <a:pt x="167117" y="0"/>
                          <a:pt x="104993" y="24706"/>
                          <a:pt x="87225" y="29327"/>
                        </a:cubicBezTo>
                        <a:cubicBezTo>
                          <a:pt x="61146" y="36112"/>
                          <a:pt x="30379" y="41952"/>
                          <a:pt x="30379" y="41952"/>
                        </a:cubicBezTo>
                        <a:lnTo>
                          <a:pt x="0" y="17272"/>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256" name="Google Shape;4256;p45"/>
              <p:cNvGrpSpPr/>
              <p:nvPr/>
            </p:nvGrpSpPr>
            <p:grpSpPr>
              <a:xfrm>
                <a:off x="5608137" y="2912788"/>
                <a:ext cx="778141" cy="580103"/>
                <a:chOff x="5608137" y="2912788"/>
                <a:chExt cx="778141" cy="580103"/>
              </a:xfrm>
            </p:grpSpPr>
            <p:sp>
              <p:nvSpPr>
                <p:cNvPr id="4257" name="Google Shape;4257;p45"/>
                <p:cNvSpPr/>
                <p:nvPr/>
              </p:nvSpPr>
              <p:spPr>
                <a:xfrm>
                  <a:off x="5608137" y="2912788"/>
                  <a:ext cx="778141" cy="577049"/>
                </a:xfrm>
                <a:custGeom>
                  <a:avLst/>
                  <a:gdLst/>
                  <a:ahLst/>
                  <a:cxnLst/>
                  <a:rect l="l" t="t" r="r" b="b"/>
                  <a:pathLst>
                    <a:path w="778141" h="577049" extrusionOk="0">
                      <a:moveTo>
                        <a:pt x="22965" y="0"/>
                      </a:moveTo>
                      <a:cubicBezTo>
                        <a:pt x="22965" y="0"/>
                        <a:pt x="20560" y="14011"/>
                        <a:pt x="14821" y="25409"/>
                      </a:cubicBezTo>
                      <a:cubicBezTo>
                        <a:pt x="9081" y="36801"/>
                        <a:pt x="0" y="45582"/>
                        <a:pt x="0" y="45582"/>
                      </a:cubicBezTo>
                      <a:cubicBezTo>
                        <a:pt x="0" y="45582"/>
                        <a:pt x="152429" y="125875"/>
                        <a:pt x="344085" y="260859"/>
                      </a:cubicBezTo>
                      <a:cubicBezTo>
                        <a:pt x="535748" y="395842"/>
                        <a:pt x="778142" y="577050"/>
                        <a:pt x="778142" y="577050"/>
                      </a:cubicBezTo>
                      <a:cubicBezTo>
                        <a:pt x="778142" y="577050"/>
                        <a:pt x="552538" y="387611"/>
                        <a:pt x="364639" y="247832"/>
                      </a:cubicBezTo>
                      <a:cubicBezTo>
                        <a:pt x="176747" y="108047"/>
                        <a:pt x="22965" y="0"/>
                        <a:pt x="22965"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58" name="Google Shape;4258;p45"/>
                <p:cNvSpPr/>
                <p:nvPr/>
              </p:nvSpPr>
              <p:spPr>
                <a:xfrm>
                  <a:off x="6179212" y="3335218"/>
                  <a:ext cx="57556" cy="157673"/>
                </a:xfrm>
                <a:custGeom>
                  <a:avLst/>
                  <a:gdLst/>
                  <a:ahLst/>
                  <a:cxnLst/>
                  <a:rect l="l" t="t" r="r" b="b"/>
                  <a:pathLst>
                    <a:path w="57556" h="157673" extrusionOk="0">
                      <a:moveTo>
                        <a:pt x="19864" y="16328"/>
                      </a:moveTo>
                      <a:cubicBezTo>
                        <a:pt x="19864" y="16328"/>
                        <a:pt x="30747" y="40920"/>
                        <a:pt x="40170" y="76255"/>
                      </a:cubicBezTo>
                      <a:cubicBezTo>
                        <a:pt x="49593" y="111590"/>
                        <a:pt x="57556" y="157674"/>
                        <a:pt x="57556" y="157674"/>
                      </a:cubicBezTo>
                      <a:cubicBezTo>
                        <a:pt x="57556" y="157674"/>
                        <a:pt x="44282" y="113412"/>
                        <a:pt x="29609" y="74226"/>
                      </a:cubicBezTo>
                      <a:cubicBezTo>
                        <a:pt x="14935" y="35040"/>
                        <a:pt x="0" y="0"/>
                        <a:pt x="0" y="0"/>
                      </a:cubicBezTo>
                      <a:lnTo>
                        <a:pt x="19864" y="16328"/>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59" name="Google Shape;4259;p45"/>
                <p:cNvSpPr/>
                <p:nvPr/>
              </p:nvSpPr>
              <p:spPr>
                <a:xfrm>
                  <a:off x="6034960" y="3227807"/>
                  <a:ext cx="54548" cy="219281"/>
                </a:xfrm>
                <a:custGeom>
                  <a:avLst/>
                  <a:gdLst/>
                  <a:ahLst/>
                  <a:cxnLst/>
                  <a:rect l="l" t="t" r="r" b="b"/>
                  <a:pathLst>
                    <a:path w="54548" h="219281" extrusionOk="0">
                      <a:moveTo>
                        <a:pt x="26695" y="18163"/>
                      </a:moveTo>
                      <a:cubicBezTo>
                        <a:pt x="26695" y="18163"/>
                        <a:pt x="38289" y="65218"/>
                        <a:pt x="46700" y="100814"/>
                      </a:cubicBezTo>
                      <a:cubicBezTo>
                        <a:pt x="61668" y="164090"/>
                        <a:pt x="50625" y="219282"/>
                        <a:pt x="50625" y="219282"/>
                      </a:cubicBezTo>
                      <a:cubicBezTo>
                        <a:pt x="50625" y="219282"/>
                        <a:pt x="44945" y="165241"/>
                        <a:pt x="32388" y="107973"/>
                      </a:cubicBezTo>
                      <a:cubicBezTo>
                        <a:pt x="23427" y="67100"/>
                        <a:pt x="0" y="0"/>
                        <a:pt x="0" y="0"/>
                      </a:cubicBezTo>
                      <a:lnTo>
                        <a:pt x="26695" y="18163"/>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60" name="Google Shape;4260;p45"/>
                <p:cNvSpPr/>
                <p:nvPr/>
              </p:nvSpPr>
              <p:spPr>
                <a:xfrm>
                  <a:off x="5878847" y="3117824"/>
                  <a:ext cx="54116" cy="230807"/>
                </a:xfrm>
                <a:custGeom>
                  <a:avLst/>
                  <a:gdLst/>
                  <a:ahLst/>
                  <a:cxnLst/>
                  <a:rect l="l" t="t" r="r" b="b"/>
                  <a:pathLst>
                    <a:path w="54116" h="230807" extrusionOk="0">
                      <a:moveTo>
                        <a:pt x="28035" y="19951"/>
                      </a:moveTo>
                      <a:cubicBezTo>
                        <a:pt x="28035" y="19951"/>
                        <a:pt x="37116" y="59103"/>
                        <a:pt x="45535" y="94693"/>
                      </a:cubicBezTo>
                      <a:cubicBezTo>
                        <a:pt x="60497" y="157975"/>
                        <a:pt x="51348" y="230808"/>
                        <a:pt x="51348" y="230808"/>
                      </a:cubicBezTo>
                      <a:cubicBezTo>
                        <a:pt x="51348" y="230808"/>
                        <a:pt x="40284" y="156381"/>
                        <a:pt x="27727" y="99113"/>
                      </a:cubicBezTo>
                      <a:cubicBezTo>
                        <a:pt x="18766" y="58246"/>
                        <a:pt x="0" y="0"/>
                        <a:pt x="0" y="0"/>
                      </a:cubicBezTo>
                      <a:lnTo>
                        <a:pt x="28035" y="1995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61" name="Google Shape;4261;p45"/>
                <p:cNvSpPr/>
                <p:nvPr/>
              </p:nvSpPr>
              <p:spPr>
                <a:xfrm>
                  <a:off x="6183505" y="3324080"/>
                  <a:ext cx="175475" cy="17683"/>
                </a:xfrm>
                <a:custGeom>
                  <a:avLst/>
                  <a:gdLst/>
                  <a:ahLst/>
                  <a:cxnLst/>
                  <a:rect l="l" t="t" r="r" b="b"/>
                  <a:pathLst>
                    <a:path w="175475" h="17683" extrusionOk="0">
                      <a:moveTo>
                        <a:pt x="0" y="0"/>
                      </a:moveTo>
                      <a:cubicBezTo>
                        <a:pt x="0" y="0"/>
                        <a:pt x="36701" y="4876"/>
                        <a:pt x="80568" y="5505"/>
                      </a:cubicBezTo>
                      <a:cubicBezTo>
                        <a:pt x="124435" y="6135"/>
                        <a:pt x="175475" y="2511"/>
                        <a:pt x="175475" y="2511"/>
                      </a:cubicBezTo>
                      <a:cubicBezTo>
                        <a:pt x="175475" y="2511"/>
                        <a:pt x="119774" y="16033"/>
                        <a:pt x="82062" y="17219"/>
                      </a:cubicBezTo>
                      <a:cubicBezTo>
                        <a:pt x="49198" y="18250"/>
                        <a:pt x="21425" y="17245"/>
                        <a:pt x="21425" y="17245"/>
                      </a:cubicBezTo>
                      <a:lnTo>
                        <a:pt x="0" y="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62" name="Google Shape;4262;p45"/>
                <p:cNvSpPr/>
                <p:nvPr/>
              </p:nvSpPr>
              <p:spPr>
                <a:xfrm>
                  <a:off x="6062051" y="3164725"/>
                  <a:ext cx="190965" cy="83441"/>
                </a:xfrm>
                <a:custGeom>
                  <a:avLst/>
                  <a:gdLst/>
                  <a:ahLst/>
                  <a:cxnLst/>
                  <a:rect l="l" t="t" r="r" b="b"/>
                  <a:pathLst>
                    <a:path w="190965" h="83441" extrusionOk="0">
                      <a:moveTo>
                        <a:pt x="0" y="63751"/>
                      </a:moveTo>
                      <a:cubicBezTo>
                        <a:pt x="0" y="63751"/>
                        <a:pt x="52312" y="54040"/>
                        <a:pt x="94384" y="41597"/>
                      </a:cubicBezTo>
                      <a:cubicBezTo>
                        <a:pt x="126223" y="32180"/>
                        <a:pt x="190966" y="0"/>
                        <a:pt x="190966" y="0"/>
                      </a:cubicBezTo>
                      <a:cubicBezTo>
                        <a:pt x="190966" y="0"/>
                        <a:pt x="158437" y="31383"/>
                        <a:pt x="102528" y="55922"/>
                      </a:cubicBezTo>
                      <a:cubicBezTo>
                        <a:pt x="72424" y="69129"/>
                        <a:pt x="25389" y="83441"/>
                        <a:pt x="25389" y="83441"/>
                      </a:cubicBezTo>
                      <a:lnTo>
                        <a:pt x="0" y="6375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63" name="Google Shape;4263;p45"/>
                <p:cNvSpPr/>
                <p:nvPr/>
              </p:nvSpPr>
              <p:spPr>
                <a:xfrm>
                  <a:off x="5896407" y="3077226"/>
                  <a:ext cx="161517" cy="50423"/>
                </a:xfrm>
                <a:custGeom>
                  <a:avLst/>
                  <a:gdLst/>
                  <a:ahLst/>
                  <a:cxnLst/>
                  <a:rect l="l" t="t" r="r" b="b"/>
                  <a:pathLst>
                    <a:path w="161517" h="50423" extrusionOk="0">
                      <a:moveTo>
                        <a:pt x="0" y="27760"/>
                      </a:moveTo>
                      <a:cubicBezTo>
                        <a:pt x="0" y="27760"/>
                        <a:pt x="26079" y="31765"/>
                        <a:pt x="82497" y="21947"/>
                      </a:cubicBezTo>
                      <a:cubicBezTo>
                        <a:pt x="103701" y="18263"/>
                        <a:pt x="161518" y="0"/>
                        <a:pt x="161518" y="0"/>
                      </a:cubicBezTo>
                      <a:cubicBezTo>
                        <a:pt x="161518" y="0"/>
                        <a:pt x="102850" y="28537"/>
                        <a:pt x="85886" y="34263"/>
                      </a:cubicBezTo>
                      <a:cubicBezTo>
                        <a:pt x="60992" y="42668"/>
                        <a:pt x="31450" y="50424"/>
                        <a:pt x="31450" y="50424"/>
                      </a:cubicBezTo>
                      <a:lnTo>
                        <a:pt x="0" y="2776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264" name="Google Shape;4264;p45"/>
            <p:cNvGrpSpPr/>
            <p:nvPr/>
          </p:nvGrpSpPr>
          <p:grpSpPr>
            <a:xfrm>
              <a:off x="5411096" y="2775417"/>
              <a:ext cx="693094" cy="670613"/>
              <a:chOff x="5411096" y="2775417"/>
              <a:chExt cx="693094" cy="670613"/>
            </a:xfrm>
          </p:grpSpPr>
          <p:sp>
            <p:nvSpPr>
              <p:cNvPr id="4265" name="Google Shape;4265;p45"/>
              <p:cNvSpPr/>
              <p:nvPr/>
            </p:nvSpPr>
            <p:spPr>
              <a:xfrm>
                <a:off x="5411109" y="2775417"/>
                <a:ext cx="693081" cy="670613"/>
              </a:xfrm>
              <a:custGeom>
                <a:avLst/>
                <a:gdLst/>
                <a:ahLst/>
                <a:cxnLst/>
                <a:rect l="l" t="t" r="r" b="b"/>
                <a:pathLst>
                  <a:path w="693081" h="670613" extrusionOk="0">
                    <a:moveTo>
                      <a:pt x="1789" y="277437"/>
                    </a:moveTo>
                    <a:cubicBezTo>
                      <a:pt x="10188" y="176818"/>
                      <a:pt x="102235" y="59903"/>
                      <a:pt x="192802" y="25580"/>
                    </a:cubicBezTo>
                    <a:cubicBezTo>
                      <a:pt x="283362" y="-8737"/>
                      <a:pt x="358834" y="-4846"/>
                      <a:pt x="445751" y="15668"/>
                    </a:cubicBezTo>
                    <a:cubicBezTo>
                      <a:pt x="532661" y="36188"/>
                      <a:pt x="617522" y="84415"/>
                      <a:pt x="659454" y="190473"/>
                    </a:cubicBezTo>
                    <a:cubicBezTo>
                      <a:pt x="701386" y="296524"/>
                      <a:pt x="710929" y="406674"/>
                      <a:pt x="648236" y="502405"/>
                    </a:cubicBezTo>
                    <a:cubicBezTo>
                      <a:pt x="589072" y="592744"/>
                      <a:pt x="541837" y="631173"/>
                      <a:pt x="433374" y="657909"/>
                    </a:cubicBezTo>
                    <a:cubicBezTo>
                      <a:pt x="360964" y="675764"/>
                      <a:pt x="241444" y="691750"/>
                      <a:pt x="119005" y="580415"/>
                    </a:cubicBezTo>
                    <a:cubicBezTo>
                      <a:pt x="71400" y="537130"/>
                      <a:pt x="-13367" y="459134"/>
                      <a:pt x="1789" y="277437"/>
                    </a:cubicBezTo>
                    <a:close/>
                  </a:path>
                </a:pathLst>
              </a:custGeom>
              <a:solidFill>
                <a:srgbClr val="A422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66" name="Google Shape;4266;p45"/>
              <p:cNvSpPr/>
              <p:nvPr/>
            </p:nvSpPr>
            <p:spPr>
              <a:xfrm>
                <a:off x="5411122" y="2777356"/>
                <a:ext cx="595247" cy="622744"/>
              </a:xfrm>
              <a:custGeom>
                <a:avLst/>
                <a:gdLst/>
                <a:ahLst/>
                <a:cxnLst/>
                <a:rect l="l" t="t" r="r" b="b"/>
                <a:pathLst>
                  <a:path w="595247" h="622744" extrusionOk="0">
                    <a:moveTo>
                      <a:pt x="488814" y="86535"/>
                    </a:moveTo>
                    <a:cubicBezTo>
                      <a:pt x="422746" y="30245"/>
                      <a:pt x="340952" y="522"/>
                      <a:pt x="289665" y="0"/>
                    </a:cubicBezTo>
                    <a:cubicBezTo>
                      <a:pt x="289564" y="13"/>
                      <a:pt x="289457" y="27"/>
                      <a:pt x="289356" y="33"/>
                    </a:cubicBezTo>
                    <a:cubicBezTo>
                      <a:pt x="258335" y="3315"/>
                      <a:pt x="226617" y="10796"/>
                      <a:pt x="192762" y="23628"/>
                    </a:cubicBezTo>
                    <a:cubicBezTo>
                      <a:pt x="102201" y="57945"/>
                      <a:pt x="10188" y="174926"/>
                      <a:pt x="1789" y="275545"/>
                    </a:cubicBezTo>
                    <a:cubicBezTo>
                      <a:pt x="-13367" y="457242"/>
                      <a:pt x="71387" y="535138"/>
                      <a:pt x="118985" y="578423"/>
                    </a:cubicBezTo>
                    <a:cubicBezTo>
                      <a:pt x="127738" y="586386"/>
                      <a:pt x="136491" y="593579"/>
                      <a:pt x="145198" y="600289"/>
                    </a:cubicBezTo>
                    <a:cubicBezTo>
                      <a:pt x="270269" y="642234"/>
                      <a:pt x="475802" y="645174"/>
                      <a:pt x="566945" y="430822"/>
                    </a:cubicBezTo>
                    <a:cubicBezTo>
                      <a:pt x="632920" y="275666"/>
                      <a:pt x="573917" y="159040"/>
                      <a:pt x="488814" y="86535"/>
                    </a:cubicBezTo>
                    <a:close/>
                  </a:path>
                </a:pathLst>
              </a:custGeom>
              <a:solidFill>
                <a:srgbClr val="BA3D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67" name="Google Shape;4267;p45"/>
              <p:cNvSpPr/>
              <p:nvPr/>
            </p:nvSpPr>
            <p:spPr>
              <a:xfrm>
                <a:off x="5411096" y="2819088"/>
                <a:ext cx="539153" cy="551949"/>
              </a:xfrm>
              <a:custGeom>
                <a:avLst/>
                <a:gdLst/>
                <a:ahLst/>
                <a:cxnLst/>
                <a:rect l="l" t="t" r="r" b="b"/>
                <a:pathLst>
                  <a:path w="539153" h="551949" extrusionOk="0">
                    <a:moveTo>
                      <a:pt x="440680" y="67828"/>
                    </a:moveTo>
                    <a:cubicBezTo>
                      <a:pt x="357018" y="3856"/>
                      <a:pt x="240533" y="-15386"/>
                      <a:pt x="176969" y="12321"/>
                    </a:cubicBezTo>
                    <a:cubicBezTo>
                      <a:pt x="143396" y="26948"/>
                      <a:pt x="116271" y="40496"/>
                      <a:pt x="91880" y="53543"/>
                    </a:cubicBezTo>
                    <a:cubicBezTo>
                      <a:pt x="50129" y="97765"/>
                      <a:pt x="17205" y="154196"/>
                      <a:pt x="5746" y="208524"/>
                    </a:cubicBezTo>
                    <a:cubicBezTo>
                      <a:pt x="5311" y="210580"/>
                      <a:pt x="4729" y="212650"/>
                      <a:pt x="4353" y="214699"/>
                    </a:cubicBezTo>
                    <a:cubicBezTo>
                      <a:pt x="3188" y="221122"/>
                      <a:pt x="2344" y="227497"/>
                      <a:pt x="1815" y="233813"/>
                    </a:cubicBezTo>
                    <a:cubicBezTo>
                      <a:pt x="871" y="245172"/>
                      <a:pt x="288" y="256021"/>
                      <a:pt x="87" y="266583"/>
                    </a:cubicBezTo>
                    <a:cubicBezTo>
                      <a:pt x="-1815" y="365454"/>
                      <a:pt x="27580" y="429869"/>
                      <a:pt x="60778" y="474513"/>
                    </a:cubicBezTo>
                    <a:cubicBezTo>
                      <a:pt x="99260" y="501228"/>
                      <a:pt x="149041" y="524856"/>
                      <a:pt x="213864" y="543066"/>
                    </a:cubicBezTo>
                    <a:cubicBezTo>
                      <a:pt x="395106" y="593972"/>
                      <a:pt x="558559" y="417593"/>
                      <a:pt x="537282" y="230732"/>
                    </a:cubicBezTo>
                    <a:cubicBezTo>
                      <a:pt x="529299" y="160659"/>
                      <a:pt x="490876" y="106210"/>
                      <a:pt x="440680" y="67828"/>
                    </a:cubicBezTo>
                    <a:close/>
                  </a:path>
                </a:pathLst>
              </a:custGeom>
              <a:solidFill>
                <a:srgbClr val="CF58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68" name="Google Shape;4268;p45"/>
              <p:cNvSpPr/>
              <p:nvPr/>
            </p:nvSpPr>
            <p:spPr>
              <a:xfrm>
                <a:off x="5413020" y="2898337"/>
                <a:ext cx="98780" cy="391219"/>
              </a:xfrm>
              <a:custGeom>
                <a:avLst/>
                <a:gdLst/>
                <a:ahLst/>
                <a:cxnLst/>
                <a:rect l="l" t="t" r="r" b="b"/>
                <a:pathLst>
                  <a:path w="98780" h="391219" extrusionOk="0">
                    <a:moveTo>
                      <a:pt x="98388" y="390616"/>
                    </a:moveTo>
                    <a:cubicBezTo>
                      <a:pt x="91731" y="399329"/>
                      <a:pt x="7224" y="312526"/>
                      <a:pt x="373" y="210453"/>
                    </a:cubicBezTo>
                    <a:cubicBezTo>
                      <a:pt x="-6344" y="110402"/>
                      <a:pt x="79676" y="-6311"/>
                      <a:pt x="89521" y="266"/>
                    </a:cubicBezTo>
                    <a:cubicBezTo>
                      <a:pt x="99674" y="7050"/>
                      <a:pt x="13848" y="94731"/>
                      <a:pt x="20847" y="205678"/>
                    </a:cubicBezTo>
                    <a:cubicBezTo>
                      <a:pt x="27785" y="315741"/>
                      <a:pt x="104924" y="382064"/>
                      <a:pt x="98388" y="390616"/>
                    </a:cubicBezTo>
                    <a:close/>
                  </a:path>
                </a:pathLst>
              </a:custGeom>
              <a:solidFill>
                <a:srgbClr val="FFA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69" name="Google Shape;4269;p45"/>
              <p:cNvSpPr/>
              <p:nvPr/>
            </p:nvSpPr>
            <p:spPr>
              <a:xfrm>
                <a:off x="5452540" y="2842578"/>
                <a:ext cx="451316" cy="493778"/>
              </a:xfrm>
              <a:custGeom>
                <a:avLst/>
                <a:gdLst/>
                <a:ahLst/>
                <a:cxnLst/>
                <a:rect l="l" t="t" r="r" b="b"/>
                <a:pathLst>
                  <a:path w="451316" h="493778" extrusionOk="0">
                    <a:moveTo>
                      <a:pt x="423153" y="249911"/>
                    </a:moveTo>
                    <a:cubicBezTo>
                      <a:pt x="437633" y="251813"/>
                      <a:pt x="518033" y="108826"/>
                      <a:pt x="318207" y="20456"/>
                    </a:cubicBezTo>
                    <a:cubicBezTo>
                      <a:pt x="232696" y="-17363"/>
                      <a:pt x="123370" y="-9166"/>
                      <a:pt x="45548" y="100040"/>
                    </a:cubicBezTo>
                    <a:cubicBezTo>
                      <a:pt x="-49031" y="232759"/>
                      <a:pt x="5170" y="430222"/>
                      <a:pt x="194294" y="485441"/>
                    </a:cubicBezTo>
                    <a:cubicBezTo>
                      <a:pt x="369039" y="536467"/>
                      <a:pt x="448475" y="336956"/>
                      <a:pt x="413087" y="328858"/>
                    </a:cubicBezTo>
                    <a:cubicBezTo>
                      <a:pt x="391776" y="323976"/>
                      <a:pt x="342846" y="394719"/>
                      <a:pt x="271205" y="385778"/>
                    </a:cubicBezTo>
                    <a:cubicBezTo>
                      <a:pt x="230593" y="380702"/>
                      <a:pt x="141727" y="315209"/>
                      <a:pt x="169367" y="234447"/>
                    </a:cubicBezTo>
                    <a:cubicBezTo>
                      <a:pt x="194602" y="160724"/>
                      <a:pt x="264026" y="129682"/>
                      <a:pt x="316673" y="153986"/>
                    </a:cubicBezTo>
                    <a:cubicBezTo>
                      <a:pt x="370586" y="178866"/>
                      <a:pt x="405064" y="247533"/>
                      <a:pt x="423153" y="249911"/>
                    </a:cubicBezTo>
                    <a:close/>
                  </a:path>
                </a:pathLst>
              </a:custGeom>
              <a:solidFill>
                <a:srgbClr val="E573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70" name="Google Shape;4270;p45"/>
              <p:cNvSpPr/>
              <p:nvPr/>
            </p:nvSpPr>
            <p:spPr>
              <a:xfrm>
                <a:off x="5770875" y="3217298"/>
                <a:ext cx="68774" cy="49010"/>
              </a:xfrm>
              <a:custGeom>
                <a:avLst/>
                <a:gdLst/>
                <a:ahLst/>
                <a:cxnLst/>
                <a:rect l="l" t="t" r="r" b="b"/>
                <a:pathLst>
                  <a:path w="68774" h="49010" extrusionOk="0">
                    <a:moveTo>
                      <a:pt x="68752" y="5373"/>
                    </a:moveTo>
                    <a:cubicBezTo>
                      <a:pt x="68150" y="-13922"/>
                      <a:pt x="635" y="23810"/>
                      <a:pt x="12" y="38953"/>
                    </a:cubicBezTo>
                    <a:cubicBezTo>
                      <a:pt x="-571" y="53064"/>
                      <a:pt x="20552" y="49146"/>
                      <a:pt x="28248" y="46045"/>
                    </a:cubicBezTo>
                    <a:cubicBezTo>
                      <a:pt x="51373" y="36743"/>
                      <a:pt x="69489" y="29001"/>
                      <a:pt x="68752" y="5373"/>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71" name="Google Shape;4271;p45"/>
              <p:cNvSpPr/>
              <p:nvPr/>
            </p:nvSpPr>
            <p:spPr>
              <a:xfrm>
                <a:off x="5598533" y="3206975"/>
                <a:ext cx="166191" cy="86927"/>
              </a:xfrm>
              <a:custGeom>
                <a:avLst/>
                <a:gdLst/>
                <a:ahLst/>
                <a:cxnLst/>
                <a:rect l="l" t="t" r="r" b="b"/>
                <a:pathLst>
                  <a:path w="166191" h="86927" extrusionOk="0">
                    <a:moveTo>
                      <a:pt x="80" y="52523"/>
                    </a:moveTo>
                    <a:cubicBezTo>
                      <a:pt x="3857" y="37990"/>
                      <a:pt x="12765" y="44466"/>
                      <a:pt x="25978" y="28620"/>
                    </a:cubicBezTo>
                    <a:cubicBezTo>
                      <a:pt x="39185" y="12775"/>
                      <a:pt x="32133" y="-225"/>
                      <a:pt x="45300" y="3"/>
                    </a:cubicBezTo>
                    <a:cubicBezTo>
                      <a:pt x="63322" y="318"/>
                      <a:pt x="60857" y="18581"/>
                      <a:pt x="105408" y="36363"/>
                    </a:cubicBezTo>
                    <a:cubicBezTo>
                      <a:pt x="117999" y="41385"/>
                      <a:pt x="164498" y="39678"/>
                      <a:pt x="166152" y="59046"/>
                    </a:cubicBezTo>
                    <a:cubicBezTo>
                      <a:pt x="167177" y="71068"/>
                      <a:pt x="148217" y="78790"/>
                      <a:pt x="130087" y="82527"/>
                    </a:cubicBezTo>
                    <a:cubicBezTo>
                      <a:pt x="46398" y="99752"/>
                      <a:pt x="-2244" y="61471"/>
                      <a:pt x="80" y="52523"/>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72" name="Google Shape;4272;p45"/>
              <p:cNvSpPr/>
              <p:nvPr/>
            </p:nvSpPr>
            <p:spPr>
              <a:xfrm>
                <a:off x="5470582" y="2893923"/>
                <a:ext cx="209207" cy="350042"/>
              </a:xfrm>
              <a:custGeom>
                <a:avLst/>
                <a:gdLst/>
                <a:ahLst/>
                <a:cxnLst/>
                <a:rect l="l" t="t" r="r" b="b"/>
                <a:pathLst>
                  <a:path w="209207" h="350042" extrusionOk="0">
                    <a:moveTo>
                      <a:pt x="0" y="185935"/>
                    </a:moveTo>
                    <a:cubicBezTo>
                      <a:pt x="40" y="101382"/>
                      <a:pt x="73007" y="-28425"/>
                      <a:pt x="175314" y="5544"/>
                    </a:cubicBezTo>
                    <a:cubicBezTo>
                      <a:pt x="200255" y="13829"/>
                      <a:pt x="210549" y="27973"/>
                      <a:pt x="209068" y="62799"/>
                    </a:cubicBezTo>
                    <a:cubicBezTo>
                      <a:pt x="208091" y="85844"/>
                      <a:pt x="147065" y="128419"/>
                      <a:pt x="128828" y="175246"/>
                    </a:cubicBezTo>
                    <a:cubicBezTo>
                      <a:pt x="101343" y="245808"/>
                      <a:pt x="169461" y="273528"/>
                      <a:pt x="135258" y="327106"/>
                    </a:cubicBezTo>
                    <a:cubicBezTo>
                      <a:pt x="115246" y="358456"/>
                      <a:pt x="89596" y="351029"/>
                      <a:pt x="75431" y="343260"/>
                    </a:cubicBezTo>
                    <a:cubicBezTo>
                      <a:pt x="42829" y="325379"/>
                      <a:pt x="-40" y="274406"/>
                      <a:pt x="0" y="185935"/>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73" name="Google Shape;4273;p45"/>
              <p:cNvSpPr/>
              <p:nvPr/>
            </p:nvSpPr>
            <p:spPr>
              <a:xfrm>
                <a:off x="5685667" y="2886291"/>
                <a:ext cx="189435" cy="150133"/>
              </a:xfrm>
              <a:custGeom>
                <a:avLst/>
                <a:gdLst/>
                <a:ahLst/>
                <a:cxnLst/>
                <a:rect l="l" t="t" r="r" b="b"/>
                <a:pathLst>
                  <a:path w="189435" h="150133" extrusionOk="0">
                    <a:moveTo>
                      <a:pt x="286" y="10985"/>
                    </a:moveTo>
                    <a:cubicBezTo>
                      <a:pt x="-2581" y="28271"/>
                      <a:pt x="16982" y="27179"/>
                      <a:pt x="20920" y="49669"/>
                    </a:cubicBezTo>
                    <a:cubicBezTo>
                      <a:pt x="24081" y="67758"/>
                      <a:pt x="16212" y="86999"/>
                      <a:pt x="34361" y="89283"/>
                    </a:cubicBezTo>
                    <a:cubicBezTo>
                      <a:pt x="56416" y="92062"/>
                      <a:pt x="68055" y="82619"/>
                      <a:pt x="110904" y="103609"/>
                    </a:cubicBezTo>
                    <a:cubicBezTo>
                      <a:pt x="160966" y="128141"/>
                      <a:pt x="167804" y="152559"/>
                      <a:pt x="182143" y="149940"/>
                    </a:cubicBezTo>
                    <a:cubicBezTo>
                      <a:pt x="199469" y="146772"/>
                      <a:pt x="185780" y="83128"/>
                      <a:pt x="142582" y="45985"/>
                    </a:cubicBezTo>
                    <a:cubicBezTo>
                      <a:pt x="103564" y="12445"/>
                      <a:pt x="4867" y="-16574"/>
                      <a:pt x="286" y="10985"/>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74" name="Google Shape;4274;p45"/>
              <p:cNvSpPr/>
              <p:nvPr/>
            </p:nvSpPr>
            <p:spPr>
              <a:xfrm>
                <a:off x="5555805" y="2983605"/>
                <a:ext cx="90271" cy="192198"/>
              </a:xfrm>
              <a:custGeom>
                <a:avLst/>
                <a:gdLst/>
                <a:ahLst/>
                <a:cxnLst/>
                <a:rect l="l" t="t" r="r" b="b"/>
                <a:pathLst>
                  <a:path w="90271" h="192198" extrusionOk="0">
                    <a:moveTo>
                      <a:pt x="31932" y="192198"/>
                    </a:moveTo>
                    <a:cubicBezTo>
                      <a:pt x="31932" y="192198"/>
                      <a:pt x="-12491" y="154104"/>
                      <a:pt x="3455" y="91511"/>
                    </a:cubicBezTo>
                    <a:cubicBezTo>
                      <a:pt x="22710" y="15919"/>
                      <a:pt x="90272" y="0"/>
                      <a:pt x="90272" y="0"/>
                    </a:cubicBezTo>
                    <a:cubicBezTo>
                      <a:pt x="90272" y="0"/>
                      <a:pt x="38998" y="47979"/>
                      <a:pt x="24411" y="96032"/>
                    </a:cubicBezTo>
                    <a:cubicBezTo>
                      <a:pt x="9824" y="144085"/>
                      <a:pt x="31932" y="192198"/>
                      <a:pt x="31932" y="192198"/>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75" name="Google Shape;4275;p45"/>
              <p:cNvSpPr/>
              <p:nvPr/>
            </p:nvSpPr>
            <p:spPr>
              <a:xfrm>
                <a:off x="5729411" y="2955188"/>
                <a:ext cx="115688" cy="57550"/>
              </a:xfrm>
              <a:custGeom>
                <a:avLst/>
                <a:gdLst/>
                <a:ahLst/>
                <a:cxnLst/>
                <a:rect l="l" t="t" r="r" b="b"/>
                <a:pathLst>
                  <a:path w="115688" h="57550" extrusionOk="0">
                    <a:moveTo>
                      <a:pt x="0" y="6001"/>
                    </a:moveTo>
                    <a:cubicBezTo>
                      <a:pt x="0" y="6001"/>
                      <a:pt x="41624" y="-7253"/>
                      <a:pt x="70549" y="5633"/>
                    </a:cubicBezTo>
                    <a:cubicBezTo>
                      <a:pt x="99468" y="18519"/>
                      <a:pt x="115688" y="57550"/>
                      <a:pt x="115688" y="57550"/>
                    </a:cubicBezTo>
                    <a:cubicBezTo>
                      <a:pt x="115688" y="57550"/>
                      <a:pt x="95530" y="36065"/>
                      <a:pt x="66604" y="23180"/>
                    </a:cubicBezTo>
                    <a:cubicBezTo>
                      <a:pt x="37686" y="10288"/>
                      <a:pt x="0" y="6001"/>
                      <a:pt x="0" y="6001"/>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76" name="Google Shape;4276;p45"/>
              <p:cNvSpPr/>
              <p:nvPr/>
            </p:nvSpPr>
            <p:spPr>
              <a:xfrm>
                <a:off x="5644770" y="3232576"/>
                <a:ext cx="107746" cy="41387"/>
              </a:xfrm>
              <a:custGeom>
                <a:avLst/>
                <a:gdLst/>
                <a:ahLst/>
                <a:cxnLst/>
                <a:rect l="l" t="t" r="r" b="b"/>
                <a:pathLst>
                  <a:path w="107746" h="41387" extrusionOk="0">
                    <a:moveTo>
                      <a:pt x="1481" y="3864"/>
                    </a:moveTo>
                    <a:cubicBezTo>
                      <a:pt x="10609" y="-9176"/>
                      <a:pt x="23984" y="13970"/>
                      <a:pt x="55742" y="26239"/>
                    </a:cubicBezTo>
                    <a:cubicBezTo>
                      <a:pt x="75894" y="34022"/>
                      <a:pt x="107747" y="32401"/>
                      <a:pt x="107747" y="32401"/>
                    </a:cubicBezTo>
                    <a:cubicBezTo>
                      <a:pt x="107747" y="32401"/>
                      <a:pt x="80033" y="45708"/>
                      <a:pt x="55119" y="39935"/>
                    </a:cubicBezTo>
                    <a:cubicBezTo>
                      <a:pt x="27286" y="33486"/>
                      <a:pt x="-7647" y="16897"/>
                      <a:pt x="1481" y="3864"/>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77" name="Google Shape;4277;p45"/>
              <p:cNvSpPr/>
              <p:nvPr/>
            </p:nvSpPr>
            <p:spPr>
              <a:xfrm>
                <a:off x="5653033" y="3040937"/>
                <a:ext cx="182709" cy="164586"/>
              </a:xfrm>
              <a:custGeom>
                <a:avLst/>
                <a:gdLst/>
                <a:ahLst/>
                <a:cxnLst/>
                <a:rect l="l" t="t" r="r" b="b"/>
                <a:pathLst>
                  <a:path w="182709" h="164586" extrusionOk="0">
                    <a:moveTo>
                      <a:pt x="337" y="83785"/>
                    </a:moveTo>
                    <a:cubicBezTo>
                      <a:pt x="-4157" y="43140"/>
                      <a:pt x="37031" y="9687"/>
                      <a:pt x="81896" y="1999"/>
                    </a:cubicBezTo>
                    <a:cubicBezTo>
                      <a:pt x="161118" y="-11577"/>
                      <a:pt x="177875" y="46984"/>
                      <a:pt x="182375" y="87630"/>
                    </a:cubicBezTo>
                    <a:cubicBezTo>
                      <a:pt x="186869" y="128269"/>
                      <a:pt x="145393" y="165526"/>
                      <a:pt x="99885" y="164568"/>
                    </a:cubicBezTo>
                    <a:cubicBezTo>
                      <a:pt x="54377" y="163610"/>
                      <a:pt x="4837" y="124425"/>
                      <a:pt x="337" y="83785"/>
                    </a:cubicBezTo>
                    <a:close/>
                  </a:path>
                </a:pathLst>
              </a:custGeom>
              <a:solidFill>
                <a:srgbClr val="DF7B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78" name="Google Shape;4278;p45"/>
              <p:cNvSpPr/>
              <p:nvPr/>
            </p:nvSpPr>
            <p:spPr>
              <a:xfrm>
                <a:off x="5684822" y="3066096"/>
                <a:ext cx="122234" cy="115944"/>
              </a:xfrm>
              <a:custGeom>
                <a:avLst/>
                <a:gdLst/>
                <a:ahLst/>
                <a:cxnLst/>
                <a:rect l="l" t="t" r="r" b="b"/>
                <a:pathLst>
                  <a:path w="122234" h="115944" extrusionOk="0">
                    <a:moveTo>
                      <a:pt x="64815" y="2939"/>
                    </a:moveTo>
                    <a:cubicBezTo>
                      <a:pt x="94477" y="10514"/>
                      <a:pt x="124474" y="34878"/>
                      <a:pt x="122103" y="63081"/>
                    </a:cubicBezTo>
                    <a:cubicBezTo>
                      <a:pt x="119732" y="91283"/>
                      <a:pt x="85811" y="118487"/>
                      <a:pt x="55325" y="115755"/>
                    </a:cubicBezTo>
                    <a:cubicBezTo>
                      <a:pt x="24832" y="113022"/>
                      <a:pt x="-2232" y="80339"/>
                      <a:pt x="146" y="52137"/>
                    </a:cubicBezTo>
                    <a:cubicBezTo>
                      <a:pt x="2517" y="23935"/>
                      <a:pt x="12864" y="-10315"/>
                      <a:pt x="64815" y="2939"/>
                    </a:cubicBezTo>
                    <a:close/>
                  </a:path>
                </a:pathLst>
              </a:custGeom>
              <a:solidFill>
                <a:srgbClr val="C568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79" name="Google Shape;4279;p45"/>
              <p:cNvSpPr/>
              <p:nvPr/>
            </p:nvSpPr>
            <p:spPr>
              <a:xfrm>
                <a:off x="5724556" y="3087274"/>
                <a:ext cx="62409" cy="62765"/>
              </a:xfrm>
              <a:custGeom>
                <a:avLst/>
                <a:gdLst/>
                <a:ahLst/>
                <a:cxnLst/>
                <a:rect l="l" t="t" r="r" b="b"/>
                <a:pathLst>
                  <a:path w="62409" h="62765" extrusionOk="0">
                    <a:moveTo>
                      <a:pt x="6970" y="12206"/>
                    </a:moveTo>
                    <a:cubicBezTo>
                      <a:pt x="17827" y="-1516"/>
                      <a:pt x="37476" y="-4048"/>
                      <a:pt x="50864" y="6547"/>
                    </a:cubicBezTo>
                    <a:cubicBezTo>
                      <a:pt x="64246" y="17135"/>
                      <a:pt x="66295" y="36845"/>
                      <a:pt x="55439" y="50561"/>
                    </a:cubicBezTo>
                    <a:cubicBezTo>
                      <a:pt x="44583" y="64277"/>
                      <a:pt x="24933" y="66816"/>
                      <a:pt x="11552" y="56221"/>
                    </a:cubicBezTo>
                    <a:cubicBezTo>
                      <a:pt x="-1836" y="45632"/>
                      <a:pt x="-3886" y="25922"/>
                      <a:pt x="6970" y="12206"/>
                    </a:cubicBezTo>
                    <a:close/>
                  </a:path>
                </a:pathLst>
              </a:custGeom>
              <a:solidFill>
                <a:srgbClr val="8C3A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80" name="Google Shape;4280;p45"/>
              <p:cNvSpPr/>
              <p:nvPr/>
            </p:nvSpPr>
            <p:spPr>
              <a:xfrm>
                <a:off x="5741564" y="3101196"/>
                <a:ext cx="35030" cy="35067"/>
              </a:xfrm>
              <a:custGeom>
                <a:avLst/>
                <a:gdLst/>
                <a:ahLst/>
                <a:cxnLst/>
                <a:rect l="l" t="t" r="r" b="b"/>
                <a:pathLst>
                  <a:path w="35030" h="35067" extrusionOk="0">
                    <a:moveTo>
                      <a:pt x="3806" y="6683"/>
                    </a:moveTo>
                    <a:cubicBezTo>
                      <a:pt x="9827" y="-925"/>
                      <a:pt x="20844" y="-2231"/>
                      <a:pt x="28412" y="3763"/>
                    </a:cubicBezTo>
                    <a:cubicBezTo>
                      <a:pt x="35987" y="9751"/>
                      <a:pt x="37246" y="20775"/>
                      <a:pt x="31225" y="28383"/>
                    </a:cubicBezTo>
                    <a:cubicBezTo>
                      <a:pt x="25204" y="35991"/>
                      <a:pt x="14187" y="37297"/>
                      <a:pt x="6612" y="31309"/>
                    </a:cubicBezTo>
                    <a:cubicBezTo>
                      <a:pt x="-955" y="25315"/>
                      <a:pt x="-2214" y="14291"/>
                      <a:pt x="3806" y="6683"/>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281" name="Google Shape;4281;p45"/>
              <p:cNvGrpSpPr/>
              <p:nvPr/>
            </p:nvGrpSpPr>
            <p:grpSpPr>
              <a:xfrm>
                <a:off x="5451973" y="2805048"/>
                <a:ext cx="575175" cy="596822"/>
                <a:chOff x="5451973" y="2805048"/>
                <a:chExt cx="575175" cy="596822"/>
              </a:xfrm>
            </p:grpSpPr>
            <p:sp>
              <p:nvSpPr>
                <p:cNvPr id="4282" name="Google Shape;4282;p45"/>
                <p:cNvSpPr/>
                <p:nvPr/>
              </p:nvSpPr>
              <p:spPr>
                <a:xfrm>
                  <a:off x="5984563" y="3032619"/>
                  <a:ext cx="42585" cy="18079"/>
                </a:xfrm>
                <a:custGeom>
                  <a:avLst/>
                  <a:gdLst/>
                  <a:ahLst/>
                  <a:cxnLst/>
                  <a:rect l="l" t="t" r="r" b="b"/>
                  <a:pathLst>
                    <a:path w="42585" h="18079" extrusionOk="0">
                      <a:moveTo>
                        <a:pt x="39587" y="579"/>
                      </a:moveTo>
                      <a:cubicBezTo>
                        <a:pt x="38342" y="-30"/>
                        <a:pt x="36909" y="-204"/>
                        <a:pt x="35488" y="278"/>
                      </a:cubicBezTo>
                      <a:cubicBezTo>
                        <a:pt x="33439" y="948"/>
                        <a:pt x="31209" y="1544"/>
                        <a:pt x="29267" y="2488"/>
                      </a:cubicBezTo>
                      <a:cubicBezTo>
                        <a:pt x="25657" y="4223"/>
                        <a:pt x="22242" y="6513"/>
                        <a:pt x="18705" y="8402"/>
                      </a:cubicBezTo>
                      <a:cubicBezTo>
                        <a:pt x="12504" y="11717"/>
                        <a:pt x="6268" y="14885"/>
                        <a:pt x="0" y="18079"/>
                      </a:cubicBezTo>
                      <a:cubicBezTo>
                        <a:pt x="6911" y="16793"/>
                        <a:pt x="13856" y="15394"/>
                        <a:pt x="20795" y="14248"/>
                      </a:cubicBezTo>
                      <a:cubicBezTo>
                        <a:pt x="24753" y="13592"/>
                        <a:pt x="28858" y="13358"/>
                        <a:pt x="32776" y="12541"/>
                      </a:cubicBezTo>
                      <a:cubicBezTo>
                        <a:pt x="34892" y="12099"/>
                        <a:pt x="36922" y="11288"/>
                        <a:pt x="38951" y="10572"/>
                      </a:cubicBezTo>
                      <a:cubicBezTo>
                        <a:pt x="41784" y="9607"/>
                        <a:pt x="43251" y="6533"/>
                        <a:pt x="42293" y="3700"/>
                      </a:cubicBezTo>
                      <a:cubicBezTo>
                        <a:pt x="41811" y="2287"/>
                        <a:pt x="40826" y="1195"/>
                        <a:pt x="39587" y="57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83" name="Google Shape;4283;p45"/>
                <p:cNvSpPr/>
                <p:nvPr/>
              </p:nvSpPr>
              <p:spPr>
                <a:xfrm>
                  <a:off x="5969702" y="3090747"/>
                  <a:ext cx="36753" cy="11053"/>
                </a:xfrm>
                <a:custGeom>
                  <a:avLst/>
                  <a:gdLst/>
                  <a:ahLst/>
                  <a:cxnLst/>
                  <a:rect l="l" t="t" r="r" b="b"/>
                  <a:pathLst>
                    <a:path w="36753" h="11053" extrusionOk="0">
                      <a:moveTo>
                        <a:pt x="34812" y="1199"/>
                      </a:moveTo>
                      <a:cubicBezTo>
                        <a:pt x="33754" y="309"/>
                        <a:pt x="32341" y="-100"/>
                        <a:pt x="30847" y="21"/>
                      </a:cubicBezTo>
                      <a:cubicBezTo>
                        <a:pt x="15457" y="4052"/>
                        <a:pt x="12557" y="4883"/>
                        <a:pt x="15471" y="4079"/>
                      </a:cubicBezTo>
                      <a:cubicBezTo>
                        <a:pt x="19984" y="2833"/>
                        <a:pt x="24512" y="1501"/>
                        <a:pt x="28985" y="88"/>
                      </a:cubicBezTo>
                      <a:cubicBezTo>
                        <a:pt x="29535" y="-87"/>
                        <a:pt x="27860" y="208"/>
                        <a:pt x="27284" y="282"/>
                      </a:cubicBezTo>
                      <a:cubicBezTo>
                        <a:pt x="25744" y="476"/>
                        <a:pt x="24351" y="918"/>
                        <a:pt x="22891" y="1420"/>
                      </a:cubicBezTo>
                      <a:cubicBezTo>
                        <a:pt x="19127" y="2706"/>
                        <a:pt x="15263" y="3871"/>
                        <a:pt x="11432" y="4943"/>
                      </a:cubicBezTo>
                      <a:cubicBezTo>
                        <a:pt x="9831" y="5385"/>
                        <a:pt x="5036" y="6571"/>
                        <a:pt x="6657" y="6202"/>
                      </a:cubicBezTo>
                      <a:cubicBezTo>
                        <a:pt x="9604" y="5519"/>
                        <a:pt x="0" y="8071"/>
                        <a:pt x="0" y="8071"/>
                      </a:cubicBezTo>
                      <a:cubicBezTo>
                        <a:pt x="0" y="8071"/>
                        <a:pt x="20520" y="9886"/>
                        <a:pt x="15859" y="9424"/>
                      </a:cubicBezTo>
                      <a:cubicBezTo>
                        <a:pt x="14513" y="9290"/>
                        <a:pt x="13187" y="9303"/>
                        <a:pt x="11847" y="9189"/>
                      </a:cubicBezTo>
                      <a:cubicBezTo>
                        <a:pt x="15805" y="9598"/>
                        <a:pt x="19730" y="10067"/>
                        <a:pt x="23661" y="10703"/>
                      </a:cubicBezTo>
                      <a:cubicBezTo>
                        <a:pt x="25181" y="10951"/>
                        <a:pt x="26594" y="11105"/>
                        <a:pt x="28148" y="11038"/>
                      </a:cubicBezTo>
                      <a:cubicBezTo>
                        <a:pt x="28725" y="11011"/>
                        <a:pt x="30432" y="11071"/>
                        <a:pt x="29863" y="10997"/>
                      </a:cubicBezTo>
                      <a:cubicBezTo>
                        <a:pt x="25222" y="10355"/>
                        <a:pt x="29836" y="10964"/>
                        <a:pt x="31711" y="10776"/>
                      </a:cubicBezTo>
                      <a:cubicBezTo>
                        <a:pt x="34692" y="10529"/>
                        <a:pt x="36989" y="7943"/>
                        <a:pt x="36734" y="4963"/>
                      </a:cubicBezTo>
                      <a:cubicBezTo>
                        <a:pt x="36607" y="3470"/>
                        <a:pt x="35877" y="2097"/>
                        <a:pt x="34812" y="119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84" name="Google Shape;4284;p45"/>
                <p:cNvSpPr/>
                <p:nvPr/>
              </p:nvSpPr>
              <p:spPr>
                <a:xfrm>
                  <a:off x="5927228" y="3122469"/>
                  <a:ext cx="29248" cy="11925"/>
                </a:xfrm>
                <a:custGeom>
                  <a:avLst/>
                  <a:gdLst/>
                  <a:ahLst/>
                  <a:cxnLst/>
                  <a:rect l="l" t="t" r="r" b="b"/>
                  <a:pathLst>
                    <a:path w="29248" h="11925" extrusionOk="0">
                      <a:moveTo>
                        <a:pt x="28296" y="3459"/>
                      </a:moveTo>
                      <a:cubicBezTo>
                        <a:pt x="27513" y="2307"/>
                        <a:pt x="26381" y="1477"/>
                        <a:pt x="24907" y="1195"/>
                      </a:cubicBezTo>
                      <a:cubicBezTo>
                        <a:pt x="17373" y="1437"/>
                        <a:pt x="18659" y="1323"/>
                        <a:pt x="17353" y="1370"/>
                      </a:cubicBezTo>
                      <a:cubicBezTo>
                        <a:pt x="17882" y="1229"/>
                        <a:pt x="18665" y="1396"/>
                        <a:pt x="18773" y="814"/>
                      </a:cubicBezTo>
                      <a:cubicBezTo>
                        <a:pt x="19168" y="-1249"/>
                        <a:pt x="14533" y="1242"/>
                        <a:pt x="12437" y="1396"/>
                      </a:cubicBezTo>
                      <a:cubicBezTo>
                        <a:pt x="10361" y="1550"/>
                        <a:pt x="6610" y="-392"/>
                        <a:pt x="6215" y="1658"/>
                      </a:cubicBezTo>
                      <a:cubicBezTo>
                        <a:pt x="5834" y="3687"/>
                        <a:pt x="0" y="1912"/>
                        <a:pt x="0" y="1912"/>
                      </a:cubicBezTo>
                      <a:cubicBezTo>
                        <a:pt x="0" y="1912"/>
                        <a:pt x="2599" y="3104"/>
                        <a:pt x="5686" y="4450"/>
                      </a:cubicBezTo>
                      <a:cubicBezTo>
                        <a:pt x="5298" y="6493"/>
                        <a:pt x="9510" y="6238"/>
                        <a:pt x="11385" y="7143"/>
                      </a:cubicBezTo>
                      <a:cubicBezTo>
                        <a:pt x="13281" y="8060"/>
                        <a:pt x="16630" y="11991"/>
                        <a:pt x="17024" y="9922"/>
                      </a:cubicBezTo>
                      <a:cubicBezTo>
                        <a:pt x="17420" y="7839"/>
                        <a:pt x="16971" y="9949"/>
                        <a:pt x="22791" y="11831"/>
                      </a:cubicBezTo>
                      <a:cubicBezTo>
                        <a:pt x="25731" y="12386"/>
                        <a:pt x="28597" y="10438"/>
                        <a:pt x="29153" y="7498"/>
                      </a:cubicBezTo>
                      <a:cubicBezTo>
                        <a:pt x="29435" y="6024"/>
                        <a:pt x="29073" y="4604"/>
                        <a:pt x="28296" y="345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85" name="Google Shape;4285;p45"/>
                <p:cNvSpPr/>
                <p:nvPr/>
              </p:nvSpPr>
              <p:spPr>
                <a:xfrm>
                  <a:off x="5962944" y="3207066"/>
                  <a:ext cx="26505" cy="16672"/>
                </a:xfrm>
                <a:custGeom>
                  <a:avLst/>
                  <a:gdLst/>
                  <a:ahLst/>
                  <a:cxnLst/>
                  <a:rect l="l" t="t" r="r" b="b"/>
                  <a:pathLst>
                    <a:path w="26505" h="16672" extrusionOk="0">
                      <a:moveTo>
                        <a:pt x="23554" y="6470"/>
                      </a:moveTo>
                      <a:cubicBezTo>
                        <a:pt x="11774" y="3248"/>
                        <a:pt x="9611" y="2652"/>
                        <a:pt x="11854" y="3228"/>
                      </a:cubicBezTo>
                      <a:cubicBezTo>
                        <a:pt x="15350" y="4119"/>
                        <a:pt x="18766" y="5030"/>
                        <a:pt x="22302" y="5760"/>
                      </a:cubicBezTo>
                      <a:cubicBezTo>
                        <a:pt x="22730" y="5847"/>
                        <a:pt x="21619" y="5364"/>
                        <a:pt x="21217" y="5177"/>
                      </a:cubicBezTo>
                      <a:cubicBezTo>
                        <a:pt x="20112" y="4668"/>
                        <a:pt x="19027" y="4534"/>
                        <a:pt x="17842" y="4326"/>
                      </a:cubicBezTo>
                      <a:cubicBezTo>
                        <a:pt x="14814" y="3797"/>
                        <a:pt x="11827" y="2994"/>
                        <a:pt x="8847" y="2244"/>
                      </a:cubicBezTo>
                      <a:cubicBezTo>
                        <a:pt x="7608" y="1936"/>
                        <a:pt x="3858" y="978"/>
                        <a:pt x="5076" y="1360"/>
                      </a:cubicBezTo>
                      <a:cubicBezTo>
                        <a:pt x="7287" y="2056"/>
                        <a:pt x="0" y="0"/>
                        <a:pt x="0" y="0"/>
                      </a:cubicBezTo>
                      <a:cubicBezTo>
                        <a:pt x="0" y="0"/>
                        <a:pt x="1701" y="1440"/>
                        <a:pt x="3992" y="3436"/>
                      </a:cubicBezTo>
                      <a:cubicBezTo>
                        <a:pt x="3905" y="3369"/>
                        <a:pt x="4279" y="3663"/>
                        <a:pt x="4246" y="3643"/>
                      </a:cubicBezTo>
                      <a:cubicBezTo>
                        <a:pt x="3905" y="3389"/>
                        <a:pt x="5934" y="5298"/>
                        <a:pt x="6798" y="6081"/>
                      </a:cubicBezTo>
                      <a:cubicBezTo>
                        <a:pt x="9075" y="8137"/>
                        <a:pt x="11425" y="10180"/>
                        <a:pt x="13549" y="12397"/>
                      </a:cubicBezTo>
                      <a:cubicBezTo>
                        <a:pt x="14379" y="13267"/>
                        <a:pt x="15035" y="14051"/>
                        <a:pt x="16080" y="14680"/>
                      </a:cubicBezTo>
                      <a:cubicBezTo>
                        <a:pt x="16448" y="14908"/>
                        <a:pt x="17560" y="15632"/>
                        <a:pt x="17246" y="15323"/>
                      </a:cubicBezTo>
                      <a:cubicBezTo>
                        <a:pt x="14674" y="12792"/>
                        <a:pt x="17226" y="15390"/>
                        <a:pt x="18498" y="16040"/>
                      </a:cubicBezTo>
                      <a:cubicBezTo>
                        <a:pt x="21143" y="17453"/>
                        <a:pt x="24479" y="16415"/>
                        <a:pt x="25892" y="13776"/>
                      </a:cubicBezTo>
                      <a:cubicBezTo>
                        <a:pt x="27298" y="11131"/>
                        <a:pt x="26193" y="7883"/>
                        <a:pt x="23554" y="647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86" name="Google Shape;4286;p45"/>
                <p:cNvSpPr/>
                <p:nvPr/>
              </p:nvSpPr>
              <p:spPr>
                <a:xfrm>
                  <a:off x="5994790" y="3258567"/>
                  <a:ext cx="24837" cy="18481"/>
                </a:xfrm>
                <a:custGeom>
                  <a:avLst/>
                  <a:gdLst/>
                  <a:ahLst/>
                  <a:cxnLst/>
                  <a:rect l="l" t="t" r="r" b="b"/>
                  <a:pathLst>
                    <a:path w="24837" h="18481" extrusionOk="0">
                      <a:moveTo>
                        <a:pt x="22469" y="8552"/>
                      </a:moveTo>
                      <a:cubicBezTo>
                        <a:pt x="11258" y="4273"/>
                        <a:pt x="9055" y="3462"/>
                        <a:pt x="11191" y="4239"/>
                      </a:cubicBezTo>
                      <a:cubicBezTo>
                        <a:pt x="14526" y="5452"/>
                        <a:pt x="17895" y="6704"/>
                        <a:pt x="21284" y="7755"/>
                      </a:cubicBezTo>
                      <a:cubicBezTo>
                        <a:pt x="21699" y="7883"/>
                        <a:pt x="20554" y="7240"/>
                        <a:pt x="20185" y="7026"/>
                      </a:cubicBezTo>
                      <a:cubicBezTo>
                        <a:pt x="19154" y="6409"/>
                        <a:pt x="18150" y="6222"/>
                        <a:pt x="17011" y="5907"/>
                      </a:cubicBezTo>
                      <a:cubicBezTo>
                        <a:pt x="14098" y="5103"/>
                        <a:pt x="11238" y="4018"/>
                        <a:pt x="8392" y="3007"/>
                      </a:cubicBezTo>
                      <a:cubicBezTo>
                        <a:pt x="7213" y="2585"/>
                        <a:pt x="3737" y="1279"/>
                        <a:pt x="4889" y="1775"/>
                      </a:cubicBezTo>
                      <a:cubicBezTo>
                        <a:pt x="6985" y="2672"/>
                        <a:pt x="0" y="0"/>
                        <a:pt x="0" y="0"/>
                      </a:cubicBezTo>
                      <a:cubicBezTo>
                        <a:pt x="0" y="0"/>
                        <a:pt x="1460" y="1560"/>
                        <a:pt x="3483" y="3737"/>
                      </a:cubicBezTo>
                      <a:cubicBezTo>
                        <a:pt x="2592" y="2853"/>
                        <a:pt x="5164" y="5632"/>
                        <a:pt x="5994" y="6563"/>
                      </a:cubicBezTo>
                      <a:cubicBezTo>
                        <a:pt x="8010" y="8814"/>
                        <a:pt x="9972" y="11151"/>
                        <a:pt x="11807" y="13542"/>
                      </a:cubicBezTo>
                      <a:cubicBezTo>
                        <a:pt x="12530" y="14479"/>
                        <a:pt x="13180" y="15357"/>
                        <a:pt x="14131" y="16080"/>
                      </a:cubicBezTo>
                      <a:cubicBezTo>
                        <a:pt x="14479" y="16341"/>
                        <a:pt x="15504" y="17145"/>
                        <a:pt x="15236" y="16817"/>
                      </a:cubicBezTo>
                      <a:cubicBezTo>
                        <a:pt x="12986" y="14064"/>
                        <a:pt x="15156" y="16783"/>
                        <a:pt x="16335" y="17547"/>
                      </a:cubicBezTo>
                      <a:cubicBezTo>
                        <a:pt x="18819" y="19214"/>
                        <a:pt x="22228" y="18598"/>
                        <a:pt x="23902" y="16120"/>
                      </a:cubicBezTo>
                      <a:cubicBezTo>
                        <a:pt x="25570" y="13636"/>
                        <a:pt x="24954" y="10220"/>
                        <a:pt x="22469" y="855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87" name="Google Shape;4287;p45"/>
                <p:cNvSpPr/>
                <p:nvPr/>
              </p:nvSpPr>
              <p:spPr>
                <a:xfrm>
                  <a:off x="5948237" y="3258521"/>
                  <a:ext cx="24966" cy="19463"/>
                </a:xfrm>
                <a:custGeom>
                  <a:avLst/>
                  <a:gdLst/>
                  <a:ahLst/>
                  <a:cxnLst/>
                  <a:rect l="l" t="t" r="r" b="b"/>
                  <a:pathLst>
                    <a:path w="24966" h="19463" extrusionOk="0">
                      <a:moveTo>
                        <a:pt x="22683" y="9698"/>
                      </a:moveTo>
                      <a:cubicBezTo>
                        <a:pt x="15839" y="6784"/>
                        <a:pt x="17078" y="7334"/>
                        <a:pt x="15866" y="6824"/>
                      </a:cubicBezTo>
                      <a:cubicBezTo>
                        <a:pt x="16421" y="6925"/>
                        <a:pt x="17078" y="7287"/>
                        <a:pt x="17426" y="6798"/>
                      </a:cubicBezTo>
                      <a:cubicBezTo>
                        <a:pt x="18645" y="5103"/>
                        <a:pt x="13428" y="5338"/>
                        <a:pt x="11473" y="4601"/>
                      </a:cubicBezTo>
                      <a:cubicBezTo>
                        <a:pt x="9537" y="3871"/>
                        <a:pt x="6945" y="623"/>
                        <a:pt x="5740" y="2304"/>
                      </a:cubicBezTo>
                      <a:cubicBezTo>
                        <a:pt x="4541" y="3965"/>
                        <a:pt x="0" y="0"/>
                        <a:pt x="0" y="0"/>
                      </a:cubicBezTo>
                      <a:cubicBezTo>
                        <a:pt x="0" y="0"/>
                        <a:pt x="1855" y="2116"/>
                        <a:pt x="4052" y="4608"/>
                      </a:cubicBezTo>
                      <a:cubicBezTo>
                        <a:pt x="2846" y="6282"/>
                        <a:pt x="6818" y="7762"/>
                        <a:pt x="8124" y="9363"/>
                      </a:cubicBezTo>
                      <a:cubicBezTo>
                        <a:pt x="9436" y="10983"/>
                        <a:pt x="10682" y="16006"/>
                        <a:pt x="11901" y="14312"/>
                      </a:cubicBezTo>
                      <a:cubicBezTo>
                        <a:pt x="13133" y="12604"/>
                        <a:pt x="11914" y="14272"/>
                        <a:pt x="16361" y="18404"/>
                      </a:cubicBezTo>
                      <a:cubicBezTo>
                        <a:pt x="18786" y="20152"/>
                        <a:pt x="22208" y="19710"/>
                        <a:pt x="23956" y="17286"/>
                      </a:cubicBezTo>
                      <a:cubicBezTo>
                        <a:pt x="25711" y="14854"/>
                        <a:pt x="25115" y="11452"/>
                        <a:pt x="22683" y="9698"/>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88" name="Google Shape;4288;p45"/>
                <p:cNvSpPr/>
                <p:nvPr/>
              </p:nvSpPr>
              <p:spPr>
                <a:xfrm>
                  <a:off x="5878157" y="3231464"/>
                  <a:ext cx="24341" cy="26474"/>
                </a:xfrm>
                <a:custGeom>
                  <a:avLst/>
                  <a:gdLst/>
                  <a:ahLst/>
                  <a:cxnLst/>
                  <a:rect l="l" t="t" r="r" b="b"/>
                  <a:pathLst>
                    <a:path w="24341" h="26474" extrusionOk="0">
                      <a:moveTo>
                        <a:pt x="20621" y="14781"/>
                      </a:moveTo>
                      <a:cubicBezTo>
                        <a:pt x="21639" y="15430"/>
                        <a:pt x="18638" y="13395"/>
                        <a:pt x="17647" y="12705"/>
                      </a:cubicBezTo>
                      <a:cubicBezTo>
                        <a:pt x="16643" y="12008"/>
                        <a:pt x="15618" y="11399"/>
                        <a:pt x="14607" y="10716"/>
                      </a:cubicBezTo>
                      <a:cubicBezTo>
                        <a:pt x="11600" y="8680"/>
                        <a:pt x="8646" y="6409"/>
                        <a:pt x="5726" y="4253"/>
                      </a:cubicBezTo>
                      <a:cubicBezTo>
                        <a:pt x="4762" y="3536"/>
                        <a:pt x="1956" y="1426"/>
                        <a:pt x="2906" y="2156"/>
                      </a:cubicBezTo>
                      <a:cubicBezTo>
                        <a:pt x="5766" y="4367"/>
                        <a:pt x="0" y="0"/>
                        <a:pt x="0" y="0"/>
                      </a:cubicBezTo>
                      <a:cubicBezTo>
                        <a:pt x="0" y="0"/>
                        <a:pt x="9255" y="15511"/>
                        <a:pt x="7454" y="12330"/>
                      </a:cubicBezTo>
                      <a:cubicBezTo>
                        <a:pt x="6268" y="10247"/>
                        <a:pt x="4882" y="8251"/>
                        <a:pt x="3616" y="6215"/>
                      </a:cubicBezTo>
                      <a:cubicBezTo>
                        <a:pt x="4226" y="7260"/>
                        <a:pt x="4862" y="8311"/>
                        <a:pt x="5465" y="9356"/>
                      </a:cubicBezTo>
                      <a:cubicBezTo>
                        <a:pt x="7293" y="12517"/>
                        <a:pt x="8968" y="15779"/>
                        <a:pt x="10722" y="18980"/>
                      </a:cubicBezTo>
                      <a:cubicBezTo>
                        <a:pt x="11305" y="20038"/>
                        <a:pt x="13026" y="23132"/>
                        <a:pt x="12490" y="22054"/>
                      </a:cubicBezTo>
                      <a:cubicBezTo>
                        <a:pt x="10850" y="18779"/>
                        <a:pt x="12530" y="22021"/>
                        <a:pt x="14901" y="24659"/>
                      </a:cubicBezTo>
                      <a:cubicBezTo>
                        <a:pt x="16904" y="26883"/>
                        <a:pt x="20306" y="27104"/>
                        <a:pt x="22529" y="25101"/>
                      </a:cubicBezTo>
                      <a:cubicBezTo>
                        <a:pt x="24753" y="23099"/>
                        <a:pt x="24967" y="19697"/>
                        <a:pt x="22965" y="17473"/>
                      </a:cubicBezTo>
                      <a:cubicBezTo>
                        <a:pt x="11459" y="8753"/>
                        <a:pt x="8472" y="6650"/>
                        <a:pt x="11405" y="8747"/>
                      </a:cubicBezTo>
                      <a:cubicBezTo>
                        <a:pt x="14385" y="10870"/>
                        <a:pt x="17540" y="12812"/>
                        <a:pt x="20621" y="1478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89" name="Google Shape;4289;p45"/>
                <p:cNvSpPr/>
                <p:nvPr/>
              </p:nvSpPr>
              <p:spPr>
                <a:xfrm>
                  <a:off x="5916017" y="3331233"/>
                  <a:ext cx="25201" cy="29535"/>
                </a:xfrm>
                <a:custGeom>
                  <a:avLst/>
                  <a:gdLst/>
                  <a:ahLst/>
                  <a:cxnLst/>
                  <a:rect l="l" t="t" r="r" b="b"/>
                  <a:pathLst>
                    <a:path w="25201" h="29535" extrusionOk="0">
                      <a:moveTo>
                        <a:pt x="0" y="0"/>
                      </a:moveTo>
                      <a:cubicBezTo>
                        <a:pt x="0" y="0"/>
                        <a:pt x="1011" y="1882"/>
                        <a:pt x="1889" y="3456"/>
                      </a:cubicBezTo>
                      <a:cubicBezTo>
                        <a:pt x="1226" y="2304"/>
                        <a:pt x="3201" y="5659"/>
                        <a:pt x="3844" y="6818"/>
                      </a:cubicBezTo>
                      <a:cubicBezTo>
                        <a:pt x="3938" y="6992"/>
                        <a:pt x="4039" y="7159"/>
                        <a:pt x="4132" y="7334"/>
                      </a:cubicBezTo>
                      <a:cubicBezTo>
                        <a:pt x="4682" y="8325"/>
                        <a:pt x="5204" y="9423"/>
                        <a:pt x="5746" y="10421"/>
                      </a:cubicBezTo>
                      <a:cubicBezTo>
                        <a:pt x="7648" y="13950"/>
                        <a:pt x="9370" y="17473"/>
                        <a:pt x="11198" y="21036"/>
                      </a:cubicBezTo>
                      <a:cubicBezTo>
                        <a:pt x="11801" y="22215"/>
                        <a:pt x="13736" y="25751"/>
                        <a:pt x="13167" y="24552"/>
                      </a:cubicBezTo>
                      <a:cubicBezTo>
                        <a:pt x="11459" y="20922"/>
                        <a:pt x="13080" y="24525"/>
                        <a:pt x="15551" y="27552"/>
                      </a:cubicBezTo>
                      <a:cubicBezTo>
                        <a:pt x="17447" y="29876"/>
                        <a:pt x="20895" y="30198"/>
                        <a:pt x="23213" y="28303"/>
                      </a:cubicBezTo>
                      <a:cubicBezTo>
                        <a:pt x="25530" y="26407"/>
                        <a:pt x="25872" y="23112"/>
                        <a:pt x="23976" y="20795"/>
                      </a:cubicBezTo>
                      <a:cubicBezTo>
                        <a:pt x="11981" y="10394"/>
                        <a:pt x="8914" y="7802"/>
                        <a:pt x="11981" y="10320"/>
                      </a:cubicBezTo>
                      <a:cubicBezTo>
                        <a:pt x="15082" y="12872"/>
                        <a:pt x="18297" y="15323"/>
                        <a:pt x="21512" y="17721"/>
                      </a:cubicBezTo>
                      <a:cubicBezTo>
                        <a:pt x="22577" y="18518"/>
                        <a:pt x="19516" y="16020"/>
                        <a:pt x="18485" y="15189"/>
                      </a:cubicBezTo>
                      <a:cubicBezTo>
                        <a:pt x="17440" y="14352"/>
                        <a:pt x="16288" y="13582"/>
                        <a:pt x="15230" y="12752"/>
                      </a:cubicBezTo>
                      <a:cubicBezTo>
                        <a:pt x="12102" y="10287"/>
                        <a:pt x="9102" y="7655"/>
                        <a:pt x="6061" y="5076"/>
                      </a:cubicBezTo>
                      <a:cubicBezTo>
                        <a:pt x="5050" y="4219"/>
                        <a:pt x="2036" y="1661"/>
                        <a:pt x="3027" y="2538"/>
                      </a:cubicBezTo>
                      <a:cubicBezTo>
                        <a:pt x="6008" y="5164"/>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90" name="Google Shape;4290;p45"/>
                <p:cNvSpPr/>
                <p:nvPr/>
              </p:nvSpPr>
              <p:spPr>
                <a:xfrm>
                  <a:off x="5783531" y="3370485"/>
                  <a:ext cx="15326" cy="31385"/>
                </a:xfrm>
                <a:custGeom>
                  <a:avLst/>
                  <a:gdLst/>
                  <a:ahLst/>
                  <a:cxnLst/>
                  <a:rect l="l" t="t" r="r" b="b"/>
                  <a:pathLst>
                    <a:path w="15326" h="31385" extrusionOk="0">
                      <a:moveTo>
                        <a:pt x="0" y="0"/>
                      </a:moveTo>
                      <a:cubicBezTo>
                        <a:pt x="0" y="0"/>
                        <a:pt x="2806" y="16891"/>
                        <a:pt x="2384" y="13776"/>
                      </a:cubicBezTo>
                      <a:cubicBezTo>
                        <a:pt x="1969" y="10729"/>
                        <a:pt x="1340" y="7702"/>
                        <a:pt x="1085" y="4634"/>
                      </a:cubicBezTo>
                      <a:cubicBezTo>
                        <a:pt x="951" y="3074"/>
                        <a:pt x="1641" y="7682"/>
                        <a:pt x="1929" y="9222"/>
                      </a:cubicBezTo>
                      <a:cubicBezTo>
                        <a:pt x="2458" y="12042"/>
                        <a:pt x="3074" y="15571"/>
                        <a:pt x="3315" y="18431"/>
                      </a:cubicBezTo>
                      <a:cubicBezTo>
                        <a:pt x="3449" y="19978"/>
                        <a:pt x="3858" y="24612"/>
                        <a:pt x="3550" y="23092"/>
                      </a:cubicBezTo>
                      <a:cubicBezTo>
                        <a:pt x="2920" y="20011"/>
                        <a:pt x="3583" y="23152"/>
                        <a:pt x="4769" y="27559"/>
                      </a:cubicBezTo>
                      <a:cubicBezTo>
                        <a:pt x="5626" y="30426"/>
                        <a:pt x="8566" y="32006"/>
                        <a:pt x="11439" y="31156"/>
                      </a:cubicBezTo>
                      <a:cubicBezTo>
                        <a:pt x="14305" y="30298"/>
                        <a:pt x="15953" y="27271"/>
                        <a:pt x="15102" y="24405"/>
                      </a:cubicBezTo>
                      <a:cubicBezTo>
                        <a:pt x="7534" y="12189"/>
                        <a:pt x="5787" y="9503"/>
                        <a:pt x="7581" y="12156"/>
                      </a:cubicBezTo>
                      <a:cubicBezTo>
                        <a:pt x="9416" y="14861"/>
                        <a:pt x="11399" y="17507"/>
                        <a:pt x="13636" y="19884"/>
                      </a:cubicBezTo>
                      <a:cubicBezTo>
                        <a:pt x="14774" y="21090"/>
                        <a:pt x="11814" y="17132"/>
                        <a:pt x="10890" y="15752"/>
                      </a:cubicBezTo>
                      <a:cubicBezTo>
                        <a:pt x="8887" y="12745"/>
                        <a:pt x="7554" y="10689"/>
                        <a:pt x="5505" y="7715"/>
                      </a:cubicBezTo>
                      <a:cubicBezTo>
                        <a:pt x="4601" y="6409"/>
                        <a:pt x="2130" y="2451"/>
                        <a:pt x="2793" y="3891"/>
                      </a:cubicBezTo>
                      <a:cubicBezTo>
                        <a:pt x="4139" y="6804"/>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91" name="Google Shape;4291;p45"/>
                <p:cNvSpPr/>
                <p:nvPr/>
              </p:nvSpPr>
              <p:spPr>
                <a:xfrm>
                  <a:off x="5707263" y="3295021"/>
                  <a:ext cx="14584" cy="50924"/>
                </a:xfrm>
                <a:custGeom>
                  <a:avLst/>
                  <a:gdLst/>
                  <a:ahLst/>
                  <a:cxnLst/>
                  <a:rect l="l" t="t" r="r" b="b"/>
                  <a:pathLst>
                    <a:path w="14584" h="50924" extrusionOk="0">
                      <a:moveTo>
                        <a:pt x="0" y="0"/>
                      </a:moveTo>
                      <a:cubicBezTo>
                        <a:pt x="656" y="8271"/>
                        <a:pt x="1279" y="16502"/>
                        <a:pt x="1795" y="24780"/>
                      </a:cubicBezTo>
                      <a:cubicBezTo>
                        <a:pt x="2090" y="29501"/>
                        <a:pt x="2063" y="34370"/>
                        <a:pt x="2525" y="39065"/>
                      </a:cubicBezTo>
                      <a:cubicBezTo>
                        <a:pt x="2773" y="41617"/>
                        <a:pt x="3416" y="44135"/>
                        <a:pt x="3952" y="46633"/>
                      </a:cubicBezTo>
                      <a:cubicBezTo>
                        <a:pt x="4548" y="49566"/>
                        <a:pt x="7360" y="51408"/>
                        <a:pt x="10294" y="50812"/>
                      </a:cubicBezTo>
                      <a:cubicBezTo>
                        <a:pt x="13227" y="50216"/>
                        <a:pt x="15069" y="47403"/>
                        <a:pt x="14473" y="44470"/>
                      </a:cubicBezTo>
                      <a:cubicBezTo>
                        <a:pt x="13991" y="41958"/>
                        <a:pt x="13662" y="39366"/>
                        <a:pt x="12892" y="36922"/>
                      </a:cubicBezTo>
                      <a:cubicBezTo>
                        <a:pt x="11479" y="32415"/>
                        <a:pt x="9476" y="28062"/>
                        <a:pt x="7903" y="23601"/>
                      </a:cubicBezTo>
                      <a:cubicBezTo>
                        <a:pt x="5144" y="15779"/>
                        <a:pt x="2632" y="7869"/>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92" name="Google Shape;4292;p45"/>
                <p:cNvSpPr/>
                <p:nvPr/>
              </p:nvSpPr>
              <p:spPr>
                <a:xfrm>
                  <a:off x="5658487" y="3289562"/>
                  <a:ext cx="11168" cy="41275"/>
                </a:xfrm>
                <a:custGeom>
                  <a:avLst/>
                  <a:gdLst/>
                  <a:ahLst/>
                  <a:cxnLst/>
                  <a:rect l="l" t="t" r="r" b="b"/>
                  <a:pathLst>
                    <a:path w="11168" h="41275" extrusionOk="0">
                      <a:moveTo>
                        <a:pt x="8472" y="0"/>
                      </a:moveTo>
                      <a:cubicBezTo>
                        <a:pt x="6925" y="6275"/>
                        <a:pt x="5472" y="12578"/>
                        <a:pt x="3791" y="18819"/>
                      </a:cubicBezTo>
                      <a:cubicBezTo>
                        <a:pt x="2833" y="22376"/>
                        <a:pt x="1453" y="25905"/>
                        <a:pt x="656" y="29495"/>
                      </a:cubicBezTo>
                      <a:cubicBezTo>
                        <a:pt x="228" y="31424"/>
                        <a:pt x="167" y="33460"/>
                        <a:pt x="20" y="35422"/>
                      </a:cubicBezTo>
                      <a:cubicBezTo>
                        <a:pt x="-234" y="38409"/>
                        <a:pt x="1935" y="41001"/>
                        <a:pt x="4916" y="41255"/>
                      </a:cubicBezTo>
                      <a:cubicBezTo>
                        <a:pt x="7903" y="41510"/>
                        <a:pt x="10495" y="39346"/>
                        <a:pt x="10749" y="36360"/>
                      </a:cubicBezTo>
                      <a:cubicBezTo>
                        <a:pt x="10943" y="34397"/>
                        <a:pt x="11245" y="32354"/>
                        <a:pt x="11151" y="30379"/>
                      </a:cubicBezTo>
                      <a:cubicBezTo>
                        <a:pt x="10970" y="26709"/>
                        <a:pt x="10280" y="23019"/>
                        <a:pt x="9946" y="19355"/>
                      </a:cubicBezTo>
                      <a:cubicBezTo>
                        <a:pt x="9343" y="12919"/>
                        <a:pt x="8927" y="6443"/>
                        <a:pt x="8472"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93" name="Google Shape;4293;p45"/>
                <p:cNvSpPr/>
                <p:nvPr/>
              </p:nvSpPr>
              <p:spPr>
                <a:xfrm>
                  <a:off x="5674485" y="3348706"/>
                  <a:ext cx="10965" cy="52734"/>
                </a:xfrm>
                <a:custGeom>
                  <a:avLst/>
                  <a:gdLst/>
                  <a:ahLst/>
                  <a:cxnLst/>
                  <a:rect l="l" t="t" r="r" b="b"/>
                  <a:pathLst>
                    <a:path w="10965" h="52734" extrusionOk="0">
                      <a:moveTo>
                        <a:pt x="5687" y="0"/>
                      </a:moveTo>
                      <a:cubicBezTo>
                        <a:pt x="4642" y="8385"/>
                        <a:pt x="3618" y="16763"/>
                        <a:pt x="2439" y="25135"/>
                      </a:cubicBezTo>
                      <a:cubicBezTo>
                        <a:pt x="1769" y="29903"/>
                        <a:pt x="711" y="34665"/>
                        <a:pt x="202" y="39454"/>
                      </a:cubicBezTo>
                      <a:cubicBezTo>
                        <a:pt x="-72" y="42046"/>
                        <a:pt x="8" y="44678"/>
                        <a:pt x="21" y="47283"/>
                      </a:cubicBezTo>
                      <a:cubicBezTo>
                        <a:pt x="15" y="50277"/>
                        <a:pt x="2506" y="52721"/>
                        <a:pt x="5500" y="52734"/>
                      </a:cubicBezTo>
                      <a:cubicBezTo>
                        <a:pt x="8493" y="52748"/>
                        <a:pt x="10877" y="50337"/>
                        <a:pt x="10884" y="47343"/>
                      </a:cubicBezTo>
                      <a:cubicBezTo>
                        <a:pt x="10918" y="44738"/>
                        <a:pt x="11078" y="42059"/>
                        <a:pt x="10824" y="39460"/>
                      </a:cubicBezTo>
                      <a:cubicBezTo>
                        <a:pt x="10362" y="34679"/>
                        <a:pt x="9398" y="29876"/>
                        <a:pt x="8761" y="25101"/>
                      </a:cubicBezTo>
                      <a:cubicBezTo>
                        <a:pt x="7649" y="16723"/>
                        <a:pt x="6658" y="8399"/>
                        <a:pt x="5687"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94" name="Google Shape;4294;p45"/>
                <p:cNvSpPr/>
                <p:nvPr/>
              </p:nvSpPr>
              <p:spPr>
                <a:xfrm>
                  <a:off x="5502086" y="3281740"/>
                  <a:ext cx="33539" cy="35773"/>
                </a:xfrm>
                <a:custGeom>
                  <a:avLst/>
                  <a:gdLst/>
                  <a:ahLst/>
                  <a:cxnLst/>
                  <a:rect l="l" t="t" r="r" b="b"/>
                  <a:pathLst>
                    <a:path w="33539" h="35773" extrusionOk="0">
                      <a:moveTo>
                        <a:pt x="33540" y="0"/>
                      </a:moveTo>
                      <a:cubicBezTo>
                        <a:pt x="27807" y="4688"/>
                        <a:pt x="22087" y="9457"/>
                        <a:pt x="16274" y="14038"/>
                      </a:cubicBezTo>
                      <a:cubicBezTo>
                        <a:pt x="12959" y="16649"/>
                        <a:pt x="9356" y="18960"/>
                        <a:pt x="6155" y="21699"/>
                      </a:cubicBezTo>
                      <a:cubicBezTo>
                        <a:pt x="4420" y="23179"/>
                        <a:pt x="2947" y="24941"/>
                        <a:pt x="1419" y="26622"/>
                      </a:cubicBezTo>
                      <a:cubicBezTo>
                        <a:pt x="-616" y="28818"/>
                        <a:pt x="-429" y="32281"/>
                        <a:pt x="1768" y="34317"/>
                      </a:cubicBezTo>
                      <a:cubicBezTo>
                        <a:pt x="3958" y="36353"/>
                        <a:pt x="7353" y="36246"/>
                        <a:pt x="9389" y="34049"/>
                      </a:cubicBezTo>
                      <a:cubicBezTo>
                        <a:pt x="10950" y="32401"/>
                        <a:pt x="12604" y="30827"/>
                        <a:pt x="13957" y="28993"/>
                      </a:cubicBezTo>
                      <a:cubicBezTo>
                        <a:pt x="16442" y="25590"/>
                        <a:pt x="18544" y="21759"/>
                        <a:pt x="20902" y="18264"/>
                      </a:cubicBezTo>
                      <a:cubicBezTo>
                        <a:pt x="25047" y="12122"/>
                        <a:pt x="29287" y="6061"/>
                        <a:pt x="3354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95" name="Google Shape;4295;p45"/>
                <p:cNvSpPr/>
                <p:nvPr/>
              </p:nvSpPr>
              <p:spPr>
                <a:xfrm>
                  <a:off x="5519958" y="3225289"/>
                  <a:ext cx="24943" cy="27134"/>
                </a:xfrm>
                <a:custGeom>
                  <a:avLst/>
                  <a:gdLst/>
                  <a:ahLst/>
                  <a:cxnLst/>
                  <a:rect l="l" t="t" r="r" b="b"/>
                  <a:pathLst>
                    <a:path w="24943" h="27134" extrusionOk="0">
                      <a:moveTo>
                        <a:pt x="24943" y="0"/>
                      </a:moveTo>
                      <a:cubicBezTo>
                        <a:pt x="24943" y="0"/>
                        <a:pt x="9365" y="11881"/>
                        <a:pt x="13256" y="8934"/>
                      </a:cubicBezTo>
                      <a:cubicBezTo>
                        <a:pt x="16471" y="6510"/>
                        <a:pt x="19605" y="4072"/>
                        <a:pt x="22881" y="1721"/>
                      </a:cubicBezTo>
                      <a:cubicBezTo>
                        <a:pt x="23684" y="1152"/>
                        <a:pt x="21447" y="3000"/>
                        <a:pt x="20684" y="3623"/>
                      </a:cubicBezTo>
                      <a:cubicBezTo>
                        <a:pt x="18688" y="5231"/>
                        <a:pt x="17670" y="6048"/>
                        <a:pt x="15594" y="7568"/>
                      </a:cubicBezTo>
                      <a:cubicBezTo>
                        <a:pt x="12312" y="9986"/>
                        <a:pt x="8810" y="11968"/>
                        <a:pt x="5441" y="14218"/>
                      </a:cubicBezTo>
                      <a:cubicBezTo>
                        <a:pt x="4349" y="14948"/>
                        <a:pt x="3431" y="15879"/>
                        <a:pt x="2541" y="16823"/>
                      </a:cubicBezTo>
                      <a:cubicBezTo>
                        <a:pt x="1918" y="17473"/>
                        <a:pt x="2387" y="17131"/>
                        <a:pt x="1858" y="17681"/>
                      </a:cubicBezTo>
                      <a:cubicBezTo>
                        <a:pt x="1791" y="17754"/>
                        <a:pt x="1489" y="17929"/>
                        <a:pt x="1570" y="17875"/>
                      </a:cubicBezTo>
                      <a:cubicBezTo>
                        <a:pt x="-540" y="20005"/>
                        <a:pt x="-520" y="23494"/>
                        <a:pt x="1610" y="25604"/>
                      </a:cubicBezTo>
                      <a:cubicBezTo>
                        <a:pt x="3740" y="27707"/>
                        <a:pt x="7142" y="27619"/>
                        <a:pt x="9251" y="25490"/>
                      </a:cubicBezTo>
                      <a:cubicBezTo>
                        <a:pt x="17074" y="12711"/>
                        <a:pt x="19237" y="9302"/>
                        <a:pt x="17061" y="12792"/>
                      </a:cubicBezTo>
                      <a:cubicBezTo>
                        <a:pt x="14442" y="17004"/>
                        <a:pt x="11964" y="21224"/>
                        <a:pt x="9405" y="25476"/>
                      </a:cubicBezTo>
                      <a:cubicBezTo>
                        <a:pt x="9271" y="25697"/>
                        <a:pt x="9693" y="25054"/>
                        <a:pt x="9881" y="24874"/>
                      </a:cubicBezTo>
                      <a:cubicBezTo>
                        <a:pt x="10082" y="24673"/>
                        <a:pt x="10779" y="24056"/>
                        <a:pt x="10939" y="23889"/>
                      </a:cubicBezTo>
                      <a:cubicBezTo>
                        <a:pt x="12018" y="22764"/>
                        <a:pt x="12814" y="21599"/>
                        <a:pt x="13558" y="20226"/>
                      </a:cubicBezTo>
                      <a:cubicBezTo>
                        <a:pt x="15828" y="16013"/>
                        <a:pt x="18326" y="11995"/>
                        <a:pt x="20704" y="7836"/>
                      </a:cubicBezTo>
                      <a:cubicBezTo>
                        <a:pt x="21233" y="6905"/>
                        <a:pt x="21728" y="5934"/>
                        <a:pt x="22251" y="5003"/>
                      </a:cubicBezTo>
                      <a:cubicBezTo>
                        <a:pt x="22733" y="4125"/>
                        <a:pt x="24300" y="1574"/>
                        <a:pt x="23744" y="2404"/>
                      </a:cubicBezTo>
                      <a:cubicBezTo>
                        <a:pt x="21447" y="5813"/>
                        <a:pt x="24943" y="0"/>
                        <a:pt x="24943"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96" name="Google Shape;4296;p45"/>
                <p:cNvSpPr/>
                <p:nvPr/>
              </p:nvSpPr>
              <p:spPr>
                <a:xfrm>
                  <a:off x="5472250" y="3214339"/>
                  <a:ext cx="23814" cy="17365"/>
                </a:xfrm>
                <a:custGeom>
                  <a:avLst/>
                  <a:gdLst/>
                  <a:ahLst/>
                  <a:cxnLst/>
                  <a:rect l="l" t="t" r="r" b="b"/>
                  <a:pathLst>
                    <a:path w="23814" h="17365" extrusionOk="0">
                      <a:moveTo>
                        <a:pt x="23815" y="0"/>
                      </a:moveTo>
                      <a:cubicBezTo>
                        <a:pt x="23815" y="0"/>
                        <a:pt x="11672" y="4300"/>
                        <a:pt x="14820" y="3235"/>
                      </a:cubicBezTo>
                      <a:cubicBezTo>
                        <a:pt x="17104" y="2465"/>
                        <a:pt x="19421" y="1628"/>
                        <a:pt x="21752" y="1025"/>
                      </a:cubicBezTo>
                      <a:cubicBezTo>
                        <a:pt x="22455" y="844"/>
                        <a:pt x="20412" y="1648"/>
                        <a:pt x="19749" y="1962"/>
                      </a:cubicBezTo>
                      <a:cubicBezTo>
                        <a:pt x="19146" y="2244"/>
                        <a:pt x="18517" y="2605"/>
                        <a:pt x="17908" y="2880"/>
                      </a:cubicBezTo>
                      <a:cubicBezTo>
                        <a:pt x="15215" y="4065"/>
                        <a:pt x="12382" y="5144"/>
                        <a:pt x="9489" y="5733"/>
                      </a:cubicBezTo>
                      <a:cubicBezTo>
                        <a:pt x="8236" y="5987"/>
                        <a:pt x="7044" y="6155"/>
                        <a:pt x="5826" y="6470"/>
                      </a:cubicBezTo>
                      <a:cubicBezTo>
                        <a:pt x="2839" y="6269"/>
                        <a:pt x="213" y="8539"/>
                        <a:pt x="12" y="11519"/>
                      </a:cubicBezTo>
                      <a:cubicBezTo>
                        <a:pt x="-189" y="14506"/>
                        <a:pt x="2075" y="17132"/>
                        <a:pt x="5062" y="17339"/>
                      </a:cubicBezTo>
                      <a:cubicBezTo>
                        <a:pt x="14425" y="8653"/>
                        <a:pt x="17003" y="6309"/>
                        <a:pt x="14438" y="8673"/>
                      </a:cubicBezTo>
                      <a:cubicBezTo>
                        <a:pt x="11404" y="11459"/>
                        <a:pt x="8391" y="14312"/>
                        <a:pt x="5611" y="17353"/>
                      </a:cubicBezTo>
                      <a:cubicBezTo>
                        <a:pt x="5564" y="17399"/>
                        <a:pt x="6730" y="17319"/>
                        <a:pt x="7614" y="17118"/>
                      </a:cubicBezTo>
                      <a:cubicBezTo>
                        <a:pt x="9074" y="16790"/>
                        <a:pt x="10333" y="16234"/>
                        <a:pt x="11545" y="15330"/>
                      </a:cubicBezTo>
                      <a:cubicBezTo>
                        <a:pt x="14626" y="13040"/>
                        <a:pt x="17713" y="8432"/>
                        <a:pt x="19990" y="5371"/>
                      </a:cubicBezTo>
                      <a:cubicBezTo>
                        <a:pt x="20399" y="4822"/>
                        <a:pt x="20794" y="4219"/>
                        <a:pt x="21196" y="3663"/>
                      </a:cubicBezTo>
                      <a:cubicBezTo>
                        <a:pt x="21631" y="3067"/>
                        <a:pt x="23071" y="1440"/>
                        <a:pt x="22475" y="1875"/>
                      </a:cubicBezTo>
                      <a:cubicBezTo>
                        <a:pt x="19662" y="3938"/>
                        <a:pt x="23815" y="0"/>
                        <a:pt x="23815"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97" name="Google Shape;4297;p45"/>
                <p:cNvSpPr/>
                <p:nvPr/>
              </p:nvSpPr>
              <p:spPr>
                <a:xfrm>
                  <a:off x="5451973" y="3150433"/>
                  <a:ext cx="28219" cy="24241"/>
                </a:xfrm>
                <a:custGeom>
                  <a:avLst/>
                  <a:gdLst/>
                  <a:ahLst/>
                  <a:cxnLst/>
                  <a:rect l="l" t="t" r="r" b="b"/>
                  <a:pathLst>
                    <a:path w="28219" h="24241" extrusionOk="0">
                      <a:moveTo>
                        <a:pt x="28220" y="0"/>
                      </a:moveTo>
                      <a:cubicBezTo>
                        <a:pt x="28220" y="0"/>
                        <a:pt x="10740" y="9838"/>
                        <a:pt x="15100" y="7387"/>
                      </a:cubicBezTo>
                      <a:cubicBezTo>
                        <a:pt x="17939" y="5786"/>
                        <a:pt x="20752" y="4099"/>
                        <a:pt x="23585" y="2491"/>
                      </a:cubicBezTo>
                      <a:cubicBezTo>
                        <a:pt x="22420" y="3127"/>
                        <a:pt x="20652" y="4058"/>
                        <a:pt x="19473" y="4688"/>
                      </a:cubicBezTo>
                      <a:cubicBezTo>
                        <a:pt x="15488" y="6824"/>
                        <a:pt x="11564" y="8961"/>
                        <a:pt x="7458" y="10850"/>
                      </a:cubicBezTo>
                      <a:cubicBezTo>
                        <a:pt x="6025" y="11513"/>
                        <a:pt x="4806" y="12243"/>
                        <a:pt x="3600" y="13254"/>
                      </a:cubicBezTo>
                      <a:cubicBezTo>
                        <a:pt x="3219" y="13575"/>
                        <a:pt x="2917" y="13910"/>
                        <a:pt x="2542" y="14238"/>
                      </a:cubicBezTo>
                      <a:cubicBezTo>
                        <a:pt x="2375" y="14379"/>
                        <a:pt x="1772" y="14721"/>
                        <a:pt x="1960" y="14613"/>
                      </a:cubicBezTo>
                      <a:cubicBezTo>
                        <a:pt x="6333" y="12176"/>
                        <a:pt x="1926" y="14674"/>
                        <a:pt x="1893" y="14701"/>
                      </a:cubicBezTo>
                      <a:cubicBezTo>
                        <a:pt x="-384" y="16643"/>
                        <a:pt x="-639" y="20065"/>
                        <a:pt x="1303" y="22349"/>
                      </a:cubicBezTo>
                      <a:cubicBezTo>
                        <a:pt x="3239" y="24626"/>
                        <a:pt x="6661" y="24880"/>
                        <a:pt x="8945" y="22938"/>
                      </a:cubicBezTo>
                      <a:cubicBezTo>
                        <a:pt x="8811" y="23105"/>
                        <a:pt x="9360" y="22697"/>
                        <a:pt x="9528" y="22563"/>
                      </a:cubicBezTo>
                      <a:cubicBezTo>
                        <a:pt x="9628" y="22476"/>
                        <a:pt x="9628" y="22382"/>
                        <a:pt x="9728" y="22302"/>
                      </a:cubicBezTo>
                      <a:cubicBezTo>
                        <a:pt x="10184" y="21927"/>
                        <a:pt x="10720" y="21585"/>
                        <a:pt x="11162" y="21197"/>
                      </a:cubicBezTo>
                      <a:cubicBezTo>
                        <a:pt x="12488" y="20032"/>
                        <a:pt x="13439" y="18658"/>
                        <a:pt x="14450" y="17225"/>
                      </a:cubicBezTo>
                      <a:cubicBezTo>
                        <a:pt x="17229" y="13274"/>
                        <a:pt x="20284" y="9523"/>
                        <a:pt x="23351" y="5800"/>
                      </a:cubicBezTo>
                      <a:cubicBezTo>
                        <a:pt x="23853" y="5184"/>
                        <a:pt x="24422" y="4588"/>
                        <a:pt x="24931" y="3971"/>
                      </a:cubicBezTo>
                      <a:cubicBezTo>
                        <a:pt x="25474" y="3322"/>
                        <a:pt x="27041" y="1346"/>
                        <a:pt x="26498" y="1996"/>
                      </a:cubicBezTo>
                      <a:cubicBezTo>
                        <a:pt x="23860" y="5137"/>
                        <a:pt x="28220" y="0"/>
                        <a:pt x="2822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98" name="Google Shape;4298;p45"/>
                <p:cNvSpPr/>
                <p:nvPr/>
              </p:nvSpPr>
              <p:spPr>
                <a:xfrm>
                  <a:off x="5510375" y="3020839"/>
                  <a:ext cx="29436" cy="11829"/>
                </a:xfrm>
                <a:custGeom>
                  <a:avLst/>
                  <a:gdLst/>
                  <a:ahLst/>
                  <a:cxnLst/>
                  <a:rect l="l" t="t" r="r" b="b"/>
                  <a:pathLst>
                    <a:path w="29436" h="11829" extrusionOk="0">
                      <a:moveTo>
                        <a:pt x="29436" y="11829"/>
                      </a:moveTo>
                      <a:cubicBezTo>
                        <a:pt x="29436" y="11829"/>
                        <a:pt x="27420" y="10731"/>
                        <a:pt x="24608" y="9271"/>
                      </a:cubicBezTo>
                      <a:cubicBezTo>
                        <a:pt x="25813" y="9833"/>
                        <a:pt x="22203" y="8052"/>
                        <a:pt x="21031" y="7423"/>
                      </a:cubicBezTo>
                      <a:cubicBezTo>
                        <a:pt x="18225" y="5902"/>
                        <a:pt x="15513" y="4315"/>
                        <a:pt x="12820" y="2600"/>
                      </a:cubicBezTo>
                      <a:cubicBezTo>
                        <a:pt x="11762" y="1924"/>
                        <a:pt x="10771" y="1261"/>
                        <a:pt x="9572" y="866"/>
                      </a:cubicBezTo>
                      <a:cubicBezTo>
                        <a:pt x="9137" y="725"/>
                        <a:pt x="7891" y="317"/>
                        <a:pt x="8286" y="551"/>
                      </a:cubicBezTo>
                      <a:cubicBezTo>
                        <a:pt x="11508" y="2473"/>
                        <a:pt x="8206" y="544"/>
                        <a:pt x="6760" y="183"/>
                      </a:cubicBezTo>
                      <a:cubicBezTo>
                        <a:pt x="3866" y="-594"/>
                        <a:pt x="953" y="1181"/>
                        <a:pt x="183" y="4067"/>
                      </a:cubicBezTo>
                      <a:cubicBezTo>
                        <a:pt x="-594" y="6960"/>
                        <a:pt x="1181" y="9874"/>
                        <a:pt x="4074" y="10644"/>
                      </a:cubicBezTo>
                      <a:cubicBezTo>
                        <a:pt x="16778" y="11240"/>
                        <a:pt x="19129" y="11354"/>
                        <a:pt x="16718" y="11280"/>
                      </a:cubicBezTo>
                      <a:cubicBezTo>
                        <a:pt x="12961" y="11166"/>
                        <a:pt x="9204" y="10979"/>
                        <a:pt x="5447" y="11032"/>
                      </a:cubicBezTo>
                      <a:cubicBezTo>
                        <a:pt x="4985" y="11039"/>
                        <a:pt x="6371" y="11327"/>
                        <a:pt x="6820" y="11421"/>
                      </a:cubicBezTo>
                      <a:cubicBezTo>
                        <a:pt x="8052" y="11682"/>
                        <a:pt x="9164" y="11521"/>
                        <a:pt x="10416" y="11468"/>
                      </a:cubicBezTo>
                      <a:cubicBezTo>
                        <a:pt x="13604" y="11327"/>
                        <a:pt x="16752" y="11367"/>
                        <a:pt x="19939" y="11454"/>
                      </a:cubicBezTo>
                      <a:cubicBezTo>
                        <a:pt x="21272" y="11488"/>
                        <a:pt x="25277" y="11802"/>
                        <a:pt x="23951" y="11689"/>
                      </a:cubicBezTo>
                      <a:cubicBezTo>
                        <a:pt x="21547" y="11488"/>
                        <a:pt x="29436" y="11829"/>
                        <a:pt x="29436" y="1182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99" name="Google Shape;4299;p45"/>
                <p:cNvSpPr/>
                <p:nvPr/>
              </p:nvSpPr>
              <p:spPr>
                <a:xfrm>
                  <a:off x="5495757" y="2982897"/>
                  <a:ext cx="30894" cy="13976"/>
                </a:xfrm>
                <a:custGeom>
                  <a:avLst/>
                  <a:gdLst/>
                  <a:ahLst/>
                  <a:cxnLst/>
                  <a:rect l="l" t="t" r="r" b="b"/>
                  <a:pathLst>
                    <a:path w="30894" h="13976" extrusionOk="0">
                      <a:moveTo>
                        <a:pt x="30894" y="13902"/>
                      </a:moveTo>
                      <a:cubicBezTo>
                        <a:pt x="30894" y="13902"/>
                        <a:pt x="28075" y="12207"/>
                        <a:pt x="24773" y="10319"/>
                      </a:cubicBezTo>
                      <a:cubicBezTo>
                        <a:pt x="24820" y="10238"/>
                        <a:pt x="24981" y="10466"/>
                        <a:pt x="25014" y="10365"/>
                      </a:cubicBezTo>
                      <a:cubicBezTo>
                        <a:pt x="25731" y="8196"/>
                        <a:pt x="21010" y="8129"/>
                        <a:pt x="19067" y="6916"/>
                      </a:cubicBezTo>
                      <a:cubicBezTo>
                        <a:pt x="17111" y="5704"/>
                        <a:pt x="13964" y="956"/>
                        <a:pt x="13240" y="3146"/>
                      </a:cubicBezTo>
                      <a:cubicBezTo>
                        <a:pt x="12510" y="5356"/>
                        <a:pt x="13247" y="3086"/>
                        <a:pt x="7126" y="266"/>
                      </a:cubicBezTo>
                      <a:cubicBezTo>
                        <a:pt x="4286" y="-672"/>
                        <a:pt x="1212" y="956"/>
                        <a:pt x="275" y="3795"/>
                      </a:cubicBezTo>
                      <a:cubicBezTo>
                        <a:pt x="-663" y="6642"/>
                        <a:pt x="877" y="9642"/>
                        <a:pt x="3717" y="10580"/>
                      </a:cubicBezTo>
                      <a:cubicBezTo>
                        <a:pt x="11901" y="11558"/>
                        <a:pt x="10434" y="11417"/>
                        <a:pt x="11881" y="11584"/>
                      </a:cubicBezTo>
                      <a:cubicBezTo>
                        <a:pt x="11291" y="11651"/>
                        <a:pt x="10488" y="11397"/>
                        <a:pt x="10287" y="12000"/>
                      </a:cubicBezTo>
                      <a:cubicBezTo>
                        <a:pt x="9564" y="14196"/>
                        <a:pt x="14915" y="12261"/>
                        <a:pt x="17212" y="12448"/>
                      </a:cubicBezTo>
                      <a:cubicBezTo>
                        <a:pt x="19496" y="12629"/>
                        <a:pt x="23373" y="15301"/>
                        <a:pt x="24090" y="13132"/>
                      </a:cubicBezTo>
                      <a:cubicBezTo>
                        <a:pt x="24800" y="10968"/>
                        <a:pt x="30894" y="13902"/>
                        <a:pt x="30894" y="1390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00" name="Google Shape;4300;p45"/>
                <p:cNvSpPr/>
                <p:nvPr/>
              </p:nvSpPr>
              <p:spPr>
                <a:xfrm>
                  <a:off x="5528937" y="2960168"/>
                  <a:ext cx="22815" cy="18159"/>
                </a:xfrm>
                <a:custGeom>
                  <a:avLst/>
                  <a:gdLst/>
                  <a:ahLst/>
                  <a:cxnLst/>
                  <a:rect l="l" t="t" r="r" b="b"/>
                  <a:pathLst>
                    <a:path w="22815" h="18159" extrusionOk="0">
                      <a:moveTo>
                        <a:pt x="9661" y="1731"/>
                      </a:moveTo>
                      <a:cubicBezTo>
                        <a:pt x="11570" y="4409"/>
                        <a:pt x="9708" y="1818"/>
                        <a:pt x="8643" y="1068"/>
                      </a:cubicBezTo>
                      <a:cubicBezTo>
                        <a:pt x="6233" y="-707"/>
                        <a:pt x="2817" y="-225"/>
                        <a:pt x="1042" y="2186"/>
                      </a:cubicBezTo>
                      <a:cubicBezTo>
                        <a:pt x="-733" y="4597"/>
                        <a:pt x="-177" y="7932"/>
                        <a:pt x="2227" y="9707"/>
                      </a:cubicBezTo>
                      <a:cubicBezTo>
                        <a:pt x="12528" y="13920"/>
                        <a:pt x="14537" y="14730"/>
                        <a:pt x="12568" y="13966"/>
                      </a:cubicBezTo>
                      <a:cubicBezTo>
                        <a:pt x="9501" y="12774"/>
                        <a:pt x="6393" y="11549"/>
                        <a:pt x="3266" y="10524"/>
                      </a:cubicBezTo>
                      <a:cubicBezTo>
                        <a:pt x="2884" y="10397"/>
                        <a:pt x="3875" y="11053"/>
                        <a:pt x="4210" y="11267"/>
                      </a:cubicBezTo>
                      <a:cubicBezTo>
                        <a:pt x="4518" y="11468"/>
                        <a:pt x="4873" y="11629"/>
                        <a:pt x="5208" y="11777"/>
                      </a:cubicBezTo>
                      <a:cubicBezTo>
                        <a:pt x="5422" y="11877"/>
                        <a:pt x="6889" y="12259"/>
                        <a:pt x="7143" y="12332"/>
                      </a:cubicBezTo>
                      <a:cubicBezTo>
                        <a:pt x="9835" y="13123"/>
                        <a:pt x="12508" y="14154"/>
                        <a:pt x="15127" y="15152"/>
                      </a:cubicBezTo>
                      <a:cubicBezTo>
                        <a:pt x="16211" y="15567"/>
                        <a:pt x="19379" y="16907"/>
                        <a:pt x="18321" y="16418"/>
                      </a:cubicBezTo>
                      <a:cubicBezTo>
                        <a:pt x="16399" y="15540"/>
                        <a:pt x="22815" y="18159"/>
                        <a:pt x="22815" y="18159"/>
                      </a:cubicBezTo>
                      <a:cubicBezTo>
                        <a:pt x="22815" y="18159"/>
                        <a:pt x="21516" y="16625"/>
                        <a:pt x="19734" y="14462"/>
                      </a:cubicBezTo>
                      <a:cubicBezTo>
                        <a:pt x="19654" y="14375"/>
                        <a:pt x="19620" y="14254"/>
                        <a:pt x="19540" y="14167"/>
                      </a:cubicBezTo>
                      <a:cubicBezTo>
                        <a:pt x="19748" y="14368"/>
                        <a:pt x="18261" y="12486"/>
                        <a:pt x="17611" y="11663"/>
                      </a:cubicBezTo>
                      <a:cubicBezTo>
                        <a:pt x="15877" y="9459"/>
                        <a:pt x="14162" y="7236"/>
                        <a:pt x="12608" y="4905"/>
                      </a:cubicBezTo>
                      <a:cubicBezTo>
                        <a:pt x="11992" y="3988"/>
                        <a:pt x="11463" y="3197"/>
                        <a:pt x="10606" y="2481"/>
                      </a:cubicBezTo>
                      <a:cubicBezTo>
                        <a:pt x="10298" y="2226"/>
                        <a:pt x="9427" y="1409"/>
                        <a:pt x="9661" y="173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01" name="Google Shape;4301;p45"/>
                <p:cNvSpPr/>
                <p:nvPr/>
              </p:nvSpPr>
              <p:spPr>
                <a:xfrm>
                  <a:off x="5627872" y="3003193"/>
                  <a:ext cx="28444" cy="30044"/>
                </a:xfrm>
                <a:custGeom>
                  <a:avLst/>
                  <a:gdLst/>
                  <a:ahLst/>
                  <a:cxnLst/>
                  <a:rect l="l" t="t" r="r" b="b"/>
                  <a:pathLst>
                    <a:path w="28444" h="30044" extrusionOk="0">
                      <a:moveTo>
                        <a:pt x="9451" y="1722"/>
                      </a:moveTo>
                      <a:cubicBezTo>
                        <a:pt x="7402" y="-461"/>
                        <a:pt x="3873" y="-588"/>
                        <a:pt x="1689" y="1454"/>
                      </a:cubicBezTo>
                      <a:cubicBezTo>
                        <a:pt x="-501" y="3497"/>
                        <a:pt x="-554" y="6946"/>
                        <a:pt x="1488" y="9129"/>
                      </a:cubicBezTo>
                      <a:cubicBezTo>
                        <a:pt x="14977" y="19584"/>
                        <a:pt x="18392" y="22042"/>
                        <a:pt x="14957" y="19510"/>
                      </a:cubicBezTo>
                      <a:cubicBezTo>
                        <a:pt x="11487" y="16958"/>
                        <a:pt x="7924" y="14634"/>
                        <a:pt x="4348" y="12237"/>
                      </a:cubicBezTo>
                      <a:cubicBezTo>
                        <a:pt x="3162" y="11440"/>
                        <a:pt x="6612" y="13971"/>
                        <a:pt x="7771" y="14802"/>
                      </a:cubicBezTo>
                      <a:cubicBezTo>
                        <a:pt x="8936" y="15639"/>
                        <a:pt x="10154" y="16369"/>
                        <a:pt x="11333" y="17200"/>
                      </a:cubicBezTo>
                      <a:cubicBezTo>
                        <a:pt x="14829" y="19671"/>
                        <a:pt x="18258" y="22236"/>
                        <a:pt x="21667" y="24821"/>
                      </a:cubicBezTo>
                      <a:cubicBezTo>
                        <a:pt x="22799" y="25678"/>
                        <a:pt x="26208" y="28270"/>
                        <a:pt x="25090" y="27393"/>
                      </a:cubicBezTo>
                      <a:cubicBezTo>
                        <a:pt x="21741" y="24754"/>
                        <a:pt x="28445" y="30045"/>
                        <a:pt x="28445" y="30045"/>
                      </a:cubicBezTo>
                      <a:cubicBezTo>
                        <a:pt x="28445" y="30045"/>
                        <a:pt x="27152" y="28103"/>
                        <a:pt x="26081" y="26495"/>
                      </a:cubicBezTo>
                      <a:cubicBezTo>
                        <a:pt x="25277" y="25323"/>
                        <a:pt x="24520" y="24111"/>
                        <a:pt x="23717" y="22946"/>
                      </a:cubicBezTo>
                      <a:cubicBezTo>
                        <a:pt x="22933" y="21754"/>
                        <a:pt x="22189" y="20501"/>
                        <a:pt x="21413" y="19303"/>
                      </a:cubicBezTo>
                      <a:cubicBezTo>
                        <a:pt x="19075" y="15699"/>
                        <a:pt x="16946" y="12029"/>
                        <a:pt x="14675" y="8372"/>
                      </a:cubicBezTo>
                      <a:cubicBezTo>
                        <a:pt x="13925" y="7167"/>
                        <a:pt x="11595" y="3591"/>
                        <a:pt x="12311" y="4823"/>
                      </a:cubicBezTo>
                      <a:cubicBezTo>
                        <a:pt x="14468" y="8553"/>
                        <a:pt x="12325" y="4803"/>
                        <a:pt x="9451" y="172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02" name="Google Shape;4302;p45"/>
                <p:cNvSpPr/>
                <p:nvPr/>
              </p:nvSpPr>
              <p:spPr>
                <a:xfrm>
                  <a:off x="5659047" y="3005904"/>
                  <a:ext cx="22016" cy="27889"/>
                </a:xfrm>
                <a:custGeom>
                  <a:avLst/>
                  <a:gdLst/>
                  <a:ahLst/>
                  <a:cxnLst/>
                  <a:rect l="l" t="t" r="r" b="b"/>
                  <a:pathLst>
                    <a:path w="22016" h="27889" extrusionOk="0">
                      <a:moveTo>
                        <a:pt x="9887" y="2199"/>
                      </a:moveTo>
                      <a:cubicBezTo>
                        <a:pt x="8113" y="-212"/>
                        <a:pt x="4670" y="-714"/>
                        <a:pt x="2253" y="1060"/>
                      </a:cubicBezTo>
                      <a:cubicBezTo>
                        <a:pt x="-158" y="2828"/>
                        <a:pt x="-741" y="6210"/>
                        <a:pt x="1027" y="8622"/>
                      </a:cubicBezTo>
                      <a:cubicBezTo>
                        <a:pt x="7135" y="14261"/>
                        <a:pt x="5950" y="13209"/>
                        <a:pt x="7155" y="14314"/>
                      </a:cubicBezTo>
                      <a:cubicBezTo>
                        <a:pt x="6726" y="14153"/>
                        <a:pt x="6285" y="13524"/>
                        <a:pt x="5849" y="13839"/>
                      </a:cubicBezTo>
                      <a:cubicBezTo>
                        <a:pt x="3920" y="15259"/>
                        <a:pt x="9553" y="16786"/>
                        <a:pt x="11375" y="18353"/>
                      </a:cubicBezTo>
                      <a:cubicBezTo>
                        <a:pt x="13183" y="19900"/>
                        <a:pt x="14777" y="24528"/>
                        <a:pt x="16692" y="23121"/>
                      </a:cubicBezTo>
                      <a:cubicBezTo>
                        <a:pt x="18601" y="21721"/>
                        <a:pt x="22016" y="27890"/>
                        <a:pt x="22016" y="27890"/>
                      </a:cubicBezTo>
                      <a:cubicBezTo>
                        <a:pt x="22016" y="27890"/>
                        <a:pt x="20643" y="24949"/>
                        <a:pt x="18996" y="21447"/>
                      </a:cubicBezTo>
                      <a:cubicBezTo>
                        <a:pt x="18963" y="21474"/>
                        <a:pt x="18949" y="21353"/>
                        <a:pt x="18916" y="21380"/>
                      </a:cubicBezTo>
                      <a:cubicBezTo>
                        <a:pt x="20657" y="19947"/>
                        <a:pt x="16980" y="17074"/>
                        <a:pt x="16049" y="14917"/>
                      </a:cubicBezTo>
                      <a:cubicBezTo>
                        <a:pt x="15105" y="12714"/>
                        <a:pt x="15259" y="6867"/>
                        <a:pt x="13330" y="8280"/>
                      </a:cubicBezTo>
                      <a:cubicBezTo>
                        <a:pt x="11381" y="9713"/>
                        <a:pt x="13404" y="8273"/>
                        <a:pt x="9887" y="219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03" name="Google Shape;4303;p45"/>
                <p:cNvSpPr/>
                <p:nvPr/>
              </p:nvSpPr>
              <p:spPr>
                <a:xfrm>
                  <a:off x="5604419" y="2833539"/>
                  <a:ext cx="25550" cy="28456"/>
                </a:xfrm>
                <a:custGeom>
                  <a:avLst/>
                  <a:gdLst/>
                  <a:ahLst/>
                  <a:cxnLst/>
                  <a:rect l="l" t="t" r="r" b="b"/>
                  <a:pathLst>
                    <a:path w="25550" h="28456" extrusionOk="0">
                      <a:moveTo>
                        <a:pt x="9497" y="1895"/>
                      </a:moveTo>
                      <a:cubicBezTo>
                        <a:pt x="7528" y="-355"/>
                        <a:pt x="4106" y="-664"/>
                        <a:pt x="1849" y="1305"/>
                      </a:cubicBezTo>
                      <a:cubicBezTo>
                        <a:pt x="-402" y="3274"/>
                        <a:pt x="-629" y="6764"/>
                        <a:pt x="1340" y="9014"/>
                      </a:cubicBezTo>
                      <a:cubicBezTo>
                        <a:pt x="13442" y="18745"/>
                        <a:pt x="15726" y="20520"/>
                        <a:pt x="13402" y="18705"/>
                      </a:cubicBezTo>
                      <a:cubicBezTo>
                        <a:pt x="9805" y="15879"/>
                        <a:pt x="6222" y="13046"/>
                        <a:pt x="2512" y="10367"/>
                      </a:cubicBezTo>
                      <a:cubicBezTo>
                        <a:pt x="2056" y="10032"/>
                        <a:pt x="3215" y="11237"/>
                        <a:pt x="3604" y="11646"/>
                      </a:cubicBezTo>
                      <a:cubicBezTo>
                        <a:pt x="4648" y="12744"/>
                        <a:pt x="5887" y="13582"/>
                        <a:pt x="7126" y="14432"/>
                      </a:cubicBezTo>
                      <a:cubicBezTo>
                        <a:pt x="10328" y="16629"/>
                        <a:pt x="13455" y="18926"/>
                        <a:pt x="16523" y="21303"/>
                      </a:cubicBezTo>
                      <a:cubicBezTo>
                        <a:pt x="17802" y="22301"/>
                        <a:pt x="21539" y="25355"/>
                        <a:pt x="20307" y="24304"/>
                      </a:cubicBezTo>
                      <a:cubicBezTo>
                        <a:pt x="18063" y="22388"/>
                        <a:pt x="25550" y="28456"/>
                        <a:pt x="25550" y="28456"/>
                      </a:cubicBezTo>
                      <a:cubicBezTo>
                        <a:pt x="25550" y="28456"/>
                        <a:pt x="24137" y="26005"/>
                        <a:pt x="22148" y="22683"/>
                      </a:cubicBezTo>
                      <a:cubicBezTo>
                        <a:pt x="23026" y="24043"/>
                        <a:pt x="20521" y="19917"/>
                        <a:pt x="19711" y="18517"/>
                      </a:cubicBezTo>
                      <a:cubicBezTo>
                        <a:pt x="17762" y="15155"/>
                        <a:pt x="15819" y="11780"/>
                        <a:pt x="14071" y="8317"/>
                      </a:cubicBezTo>
                      <a:cubicBezTo>
                        <a:pt x="13388" y="6971"/>
                        <a:pt x="12705" y="5712"/>
                        <a:pt x="11754" y="4527"/>
                      </a:cubicBezTo>
                      <a:cubicBezTo>
                        <a:pt x="11399" y="4085"/>
                        <a:pt x="10401" y="2752"/>
                        <a:pt x="10669" y="3248"/>
                      </a:cubicBezTo>
                      <a:cubicBezTo>
                        <a:pt x="12826" y="7279"/>
                        <a:pt x="10723" y="3268"/>
                        <a:pt x="9497" y="1895"/>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04" name="Google Shape;4304;p45"/>
                <p:cNvSpPr/>
                <p:nvPr/>
              </p:nvSpPr>
              <p:spPr>
                <a:xfrm>
                  <a:off x="5638816" y="2857392"/>
                  <a:ext cx="23622" cy="29872"/>
                </a:xfrm>
                <a:custGeom>
                  <a:avLst/>
                  <a:gdLst/>
                  <a:ahLst/>
                  <a:cxnLst/>
                  <a:rect l="l" t="t" r="r" b="b"/>
                  <a:pathLst>
                    <a:path w="23622" h="29872" extrusionOk="0">
                      <a:moveTo>
                        <a:pt x="7288" y="304"/>
                      </a:moveTo>
                      <a:cubicBezTo>
                        <a:pt x="5989" y="-179"/>
                        <a:pt x="4542" y="-78"/>
                        <a:pt x="3176" y="545"/>
                      </a:cubicBezTo>
                      <a:cubicBezTo>
                        <a:pt x="457" y="1797"/>
                        <a:pt x="-756" y="4931"/>
                        <a:pt x="490" y="7651"/>
                      </a:cubicBezTo>
                      <a:cubicBezTo>
                        <a:pt x="12177" y="18855"/>
                        <a:pt x="16162" y="22478"/>
                        <a:pt x="12184" y="18868"/>
                      </a:cubicBezTo>
                      <a:cubicBezTo>
                        <a:pt x="8681" y="15687"/>
                        <a:pt x="5225" y="12473"/>
                        <a:pt x="1428" y="9653"/>
                      </a:cubicBezTo>
                      <a:cubicBezTo>
                        <a:pt x="832" y="9211"/>
                        <a:pt x="1964" y="11026"/>
                        <a:pt x="2365" y="11656"/>
                      </a:cubicBezTo>
                      <a:cubicBezTo>
                        <a:pt x="2761" y="12265"/>
                        <a:pt x="3343" y="12801"/>
                        <a:pt x="3812" y="13357"/>
                      </a:cubicBezTo>
                      <a:cubicBezTo>
                        <a:pt x="4482" y="14147"/>
                        <a:pt x="5935" y="15721"/>
                        <a:pt x="6672" y="16464"/>
                      </a:cubicBezTo>
                      <a:cubicBezTo>
                        <a:pt x="10228" y="20041"/>
                        <a:pt x="14059" y="23396"/>
                        <a:pt x="18137" y="26376"/>
                      </a:cubicBezTo>
                      <a:cubicBezTo>
                        <a:pt x="19490" y="27361"/>
                        <a:pt x="20850" y="28211"/>
                        <a:pt x="22276" y="29095"/>
                      </a:cubicBezTo>
                      <a:cubicBezTo>
                        <a:pt x="22618" y="29303"/>
                        <a:pt x="22953" y="29557"/>
                        <a:pt x="23294" y="29758"/>
                      </a:cubicBezTo>
                      <a:cubicBezTo>
                        <a:pt x="23401" y="29819"/>
                        <a:pt x="23488" y="29799"/>
                        <a:pt x="23623" y="29872"/>
                      </a:cubicBezTo>
                      <a:cubicBezTo>
                        <a:pt x="23442" y="29705"/>
                        <a:pt x="23643" y="29778"/>
                        <a:pt x="23515" y="29651"/>
                      </a:cubicBezTo>
                      <a:cubicBezTo>
                        <a:pt x="23375" y="29484"/>
                        <a:pt x="23201" y="29323"/>
                        <a:pt x="23067" y="29156"/>
                      </a:cubicBezTo>
                      <a:cubicBezTo>
                        <a:pt x="22765" y="28774"/>
                        <a:pt x="22531" y="28479"/>
                        <a:pt x="22236" y="28084"/>
                      </a:cubicBezTo>
                      <a:cubicBezTo>
                        <a:pt x="21412" y="26972"/>
                        <a:pt x="20649" y="25847"/>
                        <a:pt x="19892" y="24682"/>
                      </a:cubicBezTo>
                      <a:cubicBezTo>
                        <a:pt x="17327" y="20757"/>
                        <a:pt x="15050" y="16451"/>
                        <a:pt x="13570" y="11990"/>
                      </a:cubicBezTo>
                      <a:cubicBezTo>
                        <a:pt x="12981" y="10216"/>
                        <a:pt x="12699" y="8441"/>
                        <a:pt x="12016" y="6700"/>
                      </a:cubicBezTo>
                      <a:cubicBezTo>
                        <a:pt x="11788" y="6124"/>
                        <a:pt x="10905" y="4369"/>
                        <a:pt x="11186" y="4925"/>
                      </a:cubicBezTo>
                      <a:cubicBezTo>
                        <a:pt x="13175" y="8803"/>
                        <a:pt x="11212" y="4952"/>
                        <a:pt x="10355" y="3150"/>
                      </a:cubicBezTo>
                      <a:cubicBezTo>
                        <a:pt x="9733" y="1790"/>
                        <a:pt x="8587" y="786"/>
                        <a:pt x="7288" y="30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05" name="Google Shape;4305;p45"/>
                <p:cNvSpPr/>
                <p:nvPr/>
              </p:nvSpPr>
              <p:spPr>
                <a:xfrm>
                  <a:off x="5710273" y="2870545"/>
                  <a:ext cx="11411" cy="32739"/>
                </a:xfrm>
                <a:custGeom>
                  <a:avLst/>
                  <a:gdLst/>
                  <a:ahLst/>
                  <a:cxnLst/>
                  <a:rect l="l" t="t" r="r" b="b"/>
                  <a:pathLst>
                    <a:path w="11411" h="32739" extrusionOk="0">
                      <a:moveTo>
                        <a:pt x="9098" y="1343"/>
                      </a:moveTo>
                      <a:cubicBezTo>
                        <a:pt x="8060" y="418"/>
                        <a:pt x="6614" y="-77"/>
                        <a:pt x="5120" y="10"/>
                      </a:cubicBezTo>
                      <a:cubicBezTo>
                        <a:pt x="2133" y="184"/>
                        <a:pt x="-171" y="2769"/>
                        <a:pt x="10" y="5763"/>
                      </a:cubicBezTo>
                      <a:cubicBezTo>
                        <a:pt x="2113" y="13873"/>
                        <a:pt x="1738" y="12420"/>
                        <a:pt x="2127" y="13873"/>
                      </a:cubicBezTo>
                      <a:cubicBezTo>
                        <a:pt x="1845" y="13391"/>
                        <a:pt x="1812" y="12534"/>
                        <a:pt x="1189" y="12574"/>
                      </a:cubicBezTo>
                      <a:cubicBezTo>
                        <a:pt x="-1155" y="12708"/>
                        <a:pt x="2622" y="17021"/>
                        <a:pt x="3298" y="19278"/>
                      </a:cubicBezTo>
                      <a:cubicBezTo>
                        <a:pt x="3968" y="21515"/>
                        <a:pt x="2923" y="26136"/>
                        <a:pt x="5254" y="26002"/>
                      </a:cubicBezTo>
                      <a:cubicBezTo>
                        <a:pt x="7571" y="25868"/>
                        <a:pt x="7055" y="32739"/>
                        <a:pt x="7055" y="32739"/>
                      </a:cubicBezTo>
                      <a:cubicBezTo>
                        <a:pt x="7055" y="32739"/>
                        <a:pt x="7518" y="29578"/>
                        <a:pt x="8047" y="25834"/>
                      </a:cubicBezTo>
                      <a:cubicBezTo>
                        <a:pt x="10378" y="25694"/>
                        <a:pt x="8790" y="21207"/>
                        <a:pt x="9192" y="18903"/>
                      </a:cubicBezTo>
                      <a:cubicBezTo>
                        <a:pt x="9600" y="16586"/>
                        <a:pt x="12929" y="11891"/>
                        <a:pt x="10578" y="12025"/>
                      </a:cubicBezTo>
                      <a:cubicBezTo>
                        <a:pt x="8207" y="12165"/>
                        <a:pt x="10511" y="11998"/>
                        <a:pt x="10866" y="5120"/>
                      </a:cubicBezTo>
                      <a:cubicBezTo>
                        <a:pt x="10779" y="3626"/>
                        <a:pt x="10136" y="2267"/>
                        <a:pt x="9098" y="134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06" name="Google Shape;4306;p45"/>
                <p:cNvSpPr/>
                <p:nvPr/>
              </p:nvSpPr>
              <p:spPr>
                <a:xfrm>
                  <a:off x="5780417" y="3001717"/>
                  <a:ext cx="33031" cy="32217"/>
                </a:xfrm>
                <a:custGeom>
                  <a:avLst/>
                  <a:gdLst/>
                  <a:ahLst/>
                  <a:cxnLst/>
                  <a:rect l="l" t="t" r="r" b="b"/>
                  <a:pathLst>
                    <a:path w="33031" h="32217" extrusionOk="0">
                      <a:moveTo>
                        <a:pt x="31497" y="1611"/>
                      </a:moveTo>
                      <a:cubicBezTo>
                        <a:pt x="29421" y="-539"/>
                        <a:pt x="25992" y="-519"/>
                        <a:pt x="23842" y="1564"/>
                      </a:cubicBezTo>
                      <a:cubicBezTo>
                        <a:pt x="22309" y="3010"/>
                        <a:pt x="20614" y="4424"/>
                        <a:pt x="19288" y="6078"/>
                      </a:cubicBezTo>
                      <a:cubicBezTo>
                        <a:pt x="16837" y="9132"/>
                        <a:pt x="14787" y="12608"/>
                        <a:pt x="12457" y="15775"/>
                      </a:cubicBezTo>
                      <a:cubicBezTo>
                        <a:pt x="8365" y="21328"/>
                        <a:pt x="4199" y="26752"/>
                        <a:pt x="0" y="32217"/>
                      </a:cubicBezTo>
                      <a:cubicBezTo>
                        <a:pt x="5599" y="28199"/>
                        <a:pt x="11117" y="24100"/>
                        <a:pt x="16797" y="20189"/>
                      </a:cubicBezTo>
                      <a:cubicBezTo>
                        <a:pt x="20031" y="17959"/>
                        <a:pt x="23527" y="16083"/>
                        <a:pt x="26662" y="13726"/>
                      </a:cubicBezTo>
                      <a:cubicBezTo>
                        <a:pt x="28356" y="12454"/>
                        <a:pt x="29890" y="10840"/>
                        <a:pt x="31390" y="9353"/>
                      </a:cubicBezTo>
                      <a:cubicBezTo>
                        <a:pt x="33540" y="7270"/>
                        <a:pt x="33580" y="3761"/>
                        <a:pt x="31497" y="161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07" name="Google Shape;4307;p45"/>
                <p:cNvSpPr/>
                <p:nvPr/>
              </p:nvSpPr>
              <p:spPr>
                <a:xfrm>
                  <a:off x="5813695" y="2805048"/>
                  <a:ext cx="11755" cy="27332"/>
                </a:xfrm>
                <a:custGeom>
                  <a:avLst/>
                  <a:gdLst/>
                  <a:ahLst/>
                  <a:cxnLst/>
                  <a:rect l="l" t="t" r="r" b="b"/>
                  <a:pathLst>
                    <a:path w="11755" h="27332" extrusionOk="0">
                      <a:moveTo>
                        <a:pt x="8453" y="436"/>
                      </a:moveTo>
                      <a:cubicBezTo>
                        <a:pt x="5700" y="-742"/>
                        <a:pt x="2465" y="550"/>
                        <a:pt x="1286" y="3303"/>
                      </a:cubicBezTo>
                      <a:cubicBezTo>
                        <a:pt x="1273" y="3544"/>
                        <a:pt x="1246" y="3310"/>
                        <a:pt x="1240" y="3544"/>
                      </a:cubicBezTo>
                      <a:cubicBezTo>
                        <a:pt x="1206" y="3577"/>
                        <a:pt x="1106" y="3825"/>
                        <a:pt x="1052" y="3952"/>
                      </a:cubicBezTo>
                      <a:cubicBezTo>
                        <a:pt x="945" y="4207"/>
                        <a:pt x="845" y="4441"/>
                        <a:pt x="744" y="4696"/>
                      </a:cubicBezTo>
                      <a:cubicBezTo>
                        <a:pt x="617" y="5038"/>
                        <a:pt x="429" y="5406"/>
                        <a:pt x="322" y="5761"/>
                      </a:cubicBezTo>
                      <a:cubicBezTo>
                        <a:pt x="-113" y="7194"/>
                        <a:pt x="7" y="8520"/>
                        <a:pt x="41" y="10007"/>
                      </a:cubicBezTo>
                      <a:cubicBezTo>
                        <a:pt x="121" y="13824"/>
                        <a:pt x="88" y="17588"/>
                        <a:pt x="114" y="21399"/>
                      </a:cubicBezTo>
                      <a:cubicBezTo>
                        <a:pt x="121" y="22015"/>
                        <a:pt x="168" y="22658"/>
                        <a:pt x="175" y="23267"/>
                      </a:cubicBezTo>
                      <a:cubicBezTo>
                        <a:pt x="188" y="23917"/>
                        <a:pt x="114" y="25866"/>
                        <a:pt x="168" y="25223"/>
                      </a:cubicBezTo>
                      <a:cubicBezTo>
                        <a:pt x="443" y="21915"/>
                        <a:pt x="181" y="27333"/>
                        <a:pt x="181" y="27333"/>
                      </a:cubicBezTo>
                      <a:cubicBezTo>
                        <a:pt x="181" y="27333"/>
                        <a:pt x="7609" y="14206"/>
                        <a:pt x="5747" y="17468"/>
                      </a:cubicBezTo>
                      <a:cubicBezTo>
                        <a:pt x="4528" y="19597"/>
                        <a:pt x="3269" y="21640"/>
                        <a:pt x="2030" y="23756"/>
                      </a:cubicBezTo>
                      <a:cubicBezTo>
                        <a:pt x="2492" y="22866"/>
                        <a:pt x="3202" y="21486"/>
                        <a:pt x="3691" y="20595"/>
                      </a:cubicBezTo>
                      <a:cubicBezTo>
                        <a:pt x="5352" y="17561"/>
                        <a:pt x="7093" y="14682"/>
                        <a:pt x="9163" y="11916"/>
                      </a:cubicBezTo>
                      <a:cubicBezTo>
                        <a:pt x="10006" y="10791"/>
                        <a:pt x="10556" y="9793"/>
                        <a:pt x="11031" y="8493"/>
                      </a:cubicBezTo>
                      <a:cubicBezTo>
                        <a:pt x="11098" y="8299"/>
                        <a:pt x="11125" y="8125"/>
                        <a:pt x="11199" y="7931"/>
                      </a:cubicBezTo>
                      <a:cubicBezTo>
                        <a:pt x="11239" y="7824"/>
                        <a:pt x="11373" y="7509"/>
                        <a:pt x="11319" y="7603"/>
                      </a:cubicBezTo>
                      <a:cubicBezTo>
                        <a:pt x="12498" y="4850"/>
                        <a:pt x="11205" y="1615"/>
                        <a:pt x="8453" y="43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08" name="Google Shape;4308;p45"/>
                <p:cNvSpPr/>
                <p:nvPr/>
              </p:nvSpPr>
              <p:spPr>
                <a:xfrm>
                  <a:off x="5830720" y="2849351"/>
                  <a:ext cx="21632" cy="48541"/>
                </a:xfrm>
                <a:custGeom>
                  <a:avLst/>
                  <a:gdLst/>
                  <a:ahLst/>
                  <a:cxnLst/>
                  <a:rect l="l" t="t" r="r" b="b"/>
                  <a:pathLst>
                    <a:path w="21632" h="48541" extrusionOk="0">
                      <a:moveTo>
                        <a:pt x="18129" y="349"/>
                      </a:moveTo>
                      <a:cubicBezTo>
                        <a:pt x="15330" y="-703"/>
                        <a:pt x="12209" y="703"/>
                        <a:pt x="11158" y="3510"/>
                      </a:cubicBezTo>
                      <a:cubicBezTo>
                        <a:pt x="8405" y="10850"/>
                        <a:pt x="7146" y="18331"/>
                        <a:pt x="5418" y="25965"/>
                      </a:cubicBezTo>
                      <a:cubicBezTo>
                        <a:pt x="3697" y="33527"/>
                        <a:pt x="1821" y="41008"/>
                        <a:pt x="0" y="48542"/>
                      </a:cubicBezTo>
                      <a:cubicBezTo>
                        <a:pt x="3596" y="41671"/>
                        <a:pt x="7119" y="34813"/>
                        <a:pt x="10809" y="27995"/>
                      </a:cubicBezTo>
                      <a:cubicBezTo>
                        <a:pt x="14526" y="21110"/>
                        <a:pt x="18518" y="14667"/>
                        <a:pt x="21284" y="7327"/>
                      </a:cubicBezTo>
                      <a:cubicBezTo>
                        <a:pt x="22335" y="4521"/>
                        <a:pt x="20929" y="1407"/>
                        <a:pt x="18129" y="34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09" name="Google Shape;4309;p45"/>
                <p:cNvSpPr/>
                <p:nvPr/>
              </p:nvSpPr>
              <p:spPr>
                <a:xfrm>
                  <a:off x="5789700" y="2876303"/>
                  <a:ext cx="20056" cy="33470"/>
                </a:xfrm>
                <a:custGeom>
                  <a:avLst/>
                  <a:gdLst/>
                  <a:ahLst/>
                  <a:cxnLst/>
                  <a:rect l="l" t="t" r="r" b="b"/>
                  <a:pathLst>
                    <a:path w="20056" h="33470" extrusionOk="0">
                      <a:moveTo>
                        <a:pt x="17179" y="621"/>
                      </a:moveTo>
                      <a:cubicBezTo>
                        <a:pt x="14526" y="-759"/>
                        <a:pt x="11178" y="232"/>
                        <a:pt x="9791" y="2891"/>
                      </a:cubicBezTo>
                      <a:cubicBezTo>
                        <a:pt x="4875" y="18188"/>
                        <a:pt x="4038" y="21134"/>
                        <a:pt x="4936" y="18214"/>
                      </a:cubicBezTo>
                      <a:cubicBezTo>
                        <a:pt x="6329" y="13687"/>
                        <a:pt x="7668" y="9126"/>
                        <a:pt x="8894" y="4559"/>
                      </a:cubicBezTo>
                      <a:cubicBezTo>
                        <a:pt x="9041" y="3996"/>
                        <a:pt x="8398" y="5677"/>
                        <a:pt x="8150" y="6206"/>
                      </a:cubicBezTo>
                      <a:cubicBezTo>
                        <a:pt x="7481" y="7626"/>
                        <a:pt x="7220" y="8979"/>
                        <a:pt x="6851" y="10492"/>
                      </a:cubicBezTo>
                      <a:cubicBezTo>
                        <a:pt x="5907" y="14397"/>
                        <a:pt x="4688" y="18288"/>
                        <a:pt x="3523" y="22126"/>
                      </a:cubicBezTo>
                      <a:cubicBezTo>
                        <a:pt x="3034" y="23733"/>
                        <a:pt x="1560" y="28481"/>
                        <a:pt x="2123" y="26901"/>
                      </a:cubicBezTo>
                      <a:cubicBezTo>
                        <a:pt x="3141" y="24021"/>
                        <a:pt x="0" y="33471"/>
                        <a:pt x="0" y="33471"/>
                      </a:cubicBezTo>
                      <a:cubicBezTo>
                        <a:pt x="0" y="33471"/>
                        <a:pt x="1761" y="31187"/>
                        <a:pt x="4199" y="27986"/>
                      </a:cubicBezTo>
                      <a:cubicBezTo>
                        <a:pt x="3228" y="29352"/>
                        <a:pt x="6295" y="25347"/>
                        <a:pt x="7333" y="24028"/>
                      </a:cubicBezTo>
                      <a:cubicBezTo>
                        <a:pt x="9818" y="20867"/>
                        <a:pt x="12269" y="17799"/>
                        <a:pt x="14928" y="14785"/>
                      </a:cubicBezTo>
                      <a:cubicBezTo>
                        <a:pt x="15960" y="13620"/>
                        <a:pt x="17004" y="12535"/>
                        <a:pt x="17788" y="11176"/>
                      </a:cubicBezTo>
                      <a:cubicBezTo>
                        <a:pt x="18076" y="10667"/>
                        <a:pt x="18993" y="9146"/>
                        <a:pt x="18618" y="9595"/>
                      </a:cubicBezTo>
                      <a:cubicBezTo>
                        <a:pt x="15571" y="13218"/>
                        <a:pt x="18572" y="9562"/>
                        <a:pt x="19429" y="7861"/>
                      </a:cubicBezTo>
                      <a:cubicBezTo>
                        <a:pt x="20815" y="5202"/>
                        <a:pt x="19837" y="2007"/>
                        <a:pt x="17179" y="62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310" name="Google Shape;4310;p45"/>
              <p:cNvSpPr/>
              <p:nvPr/>
            </p:nvSpPr>
            <p:spPr>
              <a:xfrm>
                <a:off x="5759323" y="3077440"/>
                <a:ext cx="125977" cy="55107"/>
              </a:xfrm>
              <a:custGeom>
                <a:avLst/>
                <a:gdLst/>
                <a:ahLst/>
                <a:cxnLst/>
                <a:rect l="l" t="t" r="r" b="b"/>
                <a:pathLst>
                  <a:path w="125977" h="55107" extrusionOk="0">
                    <a:moveTo>
                      <a:pt x="45" y="39922"/>
                    </a:moveTo>
                    <a:cubicBezTo>
                      <a:pt x="1538" y="31631"/>
                      <a:pt x="25521" y="46820"/>
                      <a:pt x="55471" y="39701"/>
                    </a:cubicBezTo>
                    <a:cubicBezTo>
                      <a:pt x="89205" y="31678"/>
                      <a:pt x="103437" y="8753"/>
                      <a:pt x="108949" y="194"/>
                    </a:cubicBezTo>
                    <a:cubicBezTo>
                      <a:pt x="109980" y="-1407"/>
                      <a:pt x="127272" y="7366"/>
                      <a:pt x="125900" y="9757"/>
                    </a:cubicBezTo>
                    <a:cubicBezTo>
                      <a:pt x="107047" y="42574"/>
                      <a:pt x="75469" y="52171"/>
                      <a:pt x="55947" y="54354"/>
                    </a:cubicBezTo>
                    <a:cubicBezTo>
                      <a:pt x="21924" y="58165"/>
                      <a:pt x="-1154" y="46613"/>
                      <a:pt x="45" y="39922"/>
                    </a:cubicBezTo>
                    <a:close/>
                  </a:path>
                </a:pathLst>
              </a:custGeom>
              <a:solidFill>
                <a:srgbClr val="000000">
                  <a:alpha val="1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11" name="Google Shape;4311;p45"/>
              <p:cNvSpPr/>
              <p:nvPr/>
            </p:nvSpPr>
            <p:spPr>
              <a:xfrm>
                <a:off x="5756269" y="3018884"/>
                <a:ext cx="122120" cy="103827"/>
              </a:xfrm>
              <a:custGeom>
                <a:avLst/>
                <a:gdLst/>
                <a:ahLst/>
                <a:cxnLst/>
                <a:rect l="l" t="t" r="r" b="b"/>
                <a:pathLst>
                  <a:path w="122120" h="103827" extrusionOk="0">
                    <a:moveTo>
                      <a:pt x="205" y="101606"/>
                    </a:moveTo>
                    <a:cubicBezTo>
                      <a:pt x="-3472" y="94025"/>
                      <a:pt x="43201" y="75527"/>
                      <a:pt x="68236" y="57605"/>
                    </a:cubicBezTo>
                    <a:cubicBezTo>
                      <a:pt x="96438" y="37420"/>
                      <a:pt x="100945" y="10818"/>
                      <a:pt x="102814" y="813"/>
                    </a:cubicBezTo>
                    <a:cubicBezTo>
                      <a:pt x="103162" y="-1056"/>
                      <a:pt x="122484" y="525"/>
                      <a:pt x="122115" y="3257"/>
                    </a:cubicBezTo>
                    <a:cubicBezTo>
                      <a:pt x="117072" y="40768"/>
                      <a:pt x="91469" y="61590"/>
                      <a:pt x="74223" y="70993"/>
                    </a:cubicBezTo>
                    <a:cubicBezTo>
                      <a:pt x="44166" y="87381"/>
                      <a:pt x="4886" y="111244"/>
                      <a:pt x="205" y="101606"/>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pic>
        <p:nvPicPr>
          <p:cNvPr id="4312" name="Google Shape;4312;p45"/>
          <p:cNvPicPr preferRelativeResize="0"/>
          <p:nvPr/>
        </p:nvPicPr>
        <p:blipFill>
          <a:blip r:embed="rId3">
            <a:alphaModFix/>
          </a:blip>
          <a:stretch>
            <a:fillRect/>
          </a:stretch>
        </p:blipFill>
        <p:spPr>
          <a:xfrm>
            <a:off x="1722887" y="597325"/>
            <a:ext cx="8914627" cy="566334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16"/>
        <p:cNvGrpSpPr/>
        <p:nvPr/>
      </p:nvGrpSpPr>
      <p:grpSpPr>
        <a:xfrm>
          <a:off x="0" y="0"/>
          <a:ext cx="0" cy="0"/>
          <a:chOff x="0" y="0"/>
          <a:chExt cx="0" cy="0"/>
        </a:xfrm>
      </p:grpSpPr>
      <p:sp>
        <p:nvSpPr>
          <p:cNvPr id="4317" name="Google Shape;4317;p46"/>
          <p:cNvSpPr txBox="1"/>
          <p:nvPr/>
        </p:nvSpPr>
        <p:spPr>
          <a:xfrm>
            <a:off x="586050" y="303300"/>
            <a:ext cx="11019900" cy="708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400">
                <a:solidFill>
                  <a:schemeClr val="lt1"/>
                </a:solidFill>
                <a:latin typeface="Calistoga"/>
                <a:ea typeface="Calistoga"/>
                <a:cs typeface="Calistoga"/>
                <a:sym typeface="Calistoga"/>
              </a:rPr>
              <a:t>Framing the Lesson</a:t>
            </a:r>
            <a:endParaRPr sz="3400">
              <a:solidFill>
                <a:schemeClr val="lt1"/>
              </a:solidFill>
              <a:latin typeface="Calistoga"/>
              <a:ea typeface="Calistoga"/>
              <a:cs typeface="Calistoga"/>
              <a:sym typeface="Calistoga"/>
            </a:endParaRPr>
          </a:p>
        </p:txBody>
      </p:sp>
      <p:pic>
        <p:nvPicPr>
          <p:cNvPr id="4318" name="Google Shape;4318;p46"/>
          <p:cNvPicPr preferRelativeResize="0"/>
          <p:nvPr/>
        </p:nvPicPr>
        <p:blipFill>
          <a:blip r:embed="rId3">
            <a:alphaModFix/>
          </a:blip>
          <a:stretch>
            <a:fillRect/>
          </a:stretch>
        </p:blipFill>
        <p:spPr>
          <a:xfrm>
            <a:off x="718775" y="873475"/>
            <a:ext cx="11223803" cy="55418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22"/>
        <p:cNvGrpSpPr/>
        <p:nvPr/>
      </p:nvGrpSpPr>
      <p:grpSpPr>
        <a:xfrm>
          <a:off x="0" y="0"/>
          <a:ext cx="0" cy="0"/>
          <a:chOff x="0" y="0"/>
          <a:chExt cx="0" cy="0"/>
        </a:xfrm>
      </p:grpSpPr>
      <p:cxnSp>
        <p:nvCxnSpPr>
          <p:cNvPr id="4323" name="Google Shape;4323;p47"/>
          <p:cNvCxnSpPr/>
          <p:nvPr/>
        </p:nvCxnSpPr>
        <p:spPr>
          <a:xfrm>
            <a:off x="-7775" y="6501700"/>
            <a:ext cx="12199800" cy="0"/>
          </a:xfrm>
          <a:prstGeom prst="straightConnector1">
            <a:avLst/>
          </a:prstGeom>
          <a:noFill/>
          <a:ln w="38100" cap="rnd" cmpd="sng">
            <a:solidFill>
              <a:schemeClr val="accent1"/>
            </a:solidFill>
            <a:prstDash val="solid"/>
            <a:round/>
            <a:headEnd type="none" w="sm" len="sm"/>
            <a:tailEnd type="none" w="sm" len="sm"/>
          </a:ln>
          <a:effectLst>
            <a:outerShdw blurRad="57150" dist="19050" dir="5400000" algn="bl" rotWithShape="0">
              <a:srgbClr val="000000">
                <a:alpha val="50000"/>
              </a:srgbClr>
            </a:outerShdw>
          </a:effectLst>
        </p:spPr>
      </p:cxnSp>
      <p:grpSp>
        <p:nvGrpSpPr>
          <p:cNvPr id="4324" name="Google Shape;4324;p47"/>
          <p:cNvGrpSpPr/>
          <p:nvPr/>
        </p:nvGrpSpPr>
        <p:grpSpPr>
          <a:xfrm rot="-1892258" flipH="1">
            <a:off x="5809459" y="5897951"/>
            <a:ext cx="565323" cy="963026"/>
            <a:chOff x="110303" y="121423"/>
            <a:chExt cx="1031741" cy="1757293"/>
          </a:xfrm>
        </p:grpSpPr>
        <p:grpSp>
          <p:nvGrpSpPr>
            <p:cNvPr id="4325" name="Google Shape;4325;p47"/>
            <p:cNvGrpSpPr/>
            <p:nvPr/>
          </p:nvGrpSpPr>
          <p:grpSpPr>
            <a:xfrm>
              <a:off x="397679" y="121423"/>
              <a:ext cx="744366" cy="1405323"/>
              <a:chOff x="1736340" y="1927519"/>
              <a:chExt cx="555787" cy="1049453"/>
            </a:xfrm>
          </p:grpSpPr>
          <p:grpSp>
            <p:nvGrpSpPr>
              <p:cNvPr id="4326" name="Google Shape;4326;p47"/>
              <p:cNvGrpSpPr/>
              <p:nvPr/>
            </p:nvGrpSpPr>
            <p:grpSpPr>
              <a:xfrm>
                <a:off x="1736340" y="1927519"/>
                <a:ext cx="555787" cy="915355"/>
                <a:chOff x="1736340" y="1927519"/>
                <a:chExt cx="555787" cy="915355"/>
              </a:xfrm>
            </p:grpSpPr>
            <p:sp>
              <p:nvSpPr>
                <p:cNvPr id="4327" name="Google Shape;4327;p47"/>
                <p:cNvSpPr/>
                <p:nvPr/>
              </p:nvSpPr>
              <p:spPr>
                <a:xfrm>
                  <a:off x="1736340" y="1927553"/>
                  <a:ext cx="555750" cy="915321"/>
                </a:xfrm>
                <a:custGeom>
                  <a:avLst/>
                  <a:gdLst/>
                  <a:ahLst/>
                  <a:cxnLst/>
                  <a:rect l="l" t="t" r="r" b="b"/>
                  <a:pathLst>
                    <a:path w="555750" h="915321" extrusionOk="0">
                      <a:moveTo>
                        <a:pt x="108563" y="915322"/>
                      </a:moveTo>
                      <a:cubicBezTo>
                        <a:pt x="108563" y="915322"/>
                        <a:pt x="57708" y="859326"/>
                        <a:pt x="27194" y="765598"/>
                      </a:cubicBezTo>
                      <a:cubicBezTo>
                        <a:pt x="-5794" y="664268"/>
                        <a:pt x="-16662" y="519005"/>
                        <a:pt x="40214" y="357185"/>
                      </a:cubicBezTo>
                      <a:cubicBezTo>
                        <a:pt x="122131" y="124120"/>
                        <a:pt x="494607" y="0"/>
                        <a:pt x="494607" y="0"/>
                      </a:cubicBezTo>
                      <a:cubicBezTo>
                        <a:pt x="494607" y="0"/>
                        <a:pt x="533398" y="115749"/>
                        <a:pt x="549216" y="247531"/>
                      </a:cubicBezTo>
                      <a:cubicBezTo>
                        <a:pt x="561955" y="353642"/>
                        <a:pt x="555552" y="472954"/>
                        <a:pt x="534496" y="529104"/>
                      </a:cubicBezTo>
                      <a:cubicBezTo>
                        <a:pt x="505115" y="607429"/>
                        <a:pt x="437895" y="720425"/>
                        <a:pt x="350620" y="790237"/>
                      </a:cubicBezTo>
                      <a:cubicBezTo>
                        <a:pt x="239928" y="878782"/>
                        <a:pt x="108563" y="915322"/>
                        <a:pt x="108563" y="915322"/>
                      </a:cubicBezTo>
                      <a:close/>
                    </a:path>
                  </a:pathLst>
                </a:custGeom>
                <a:solidFill>
                  <a:srgbClr val="693C1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28" name="Google Shape;4328;p47"/>
                <p:cNvSpPr/>
                <p:nvPr/>
              </p:nvSpPr>
              <p:spPr>
                <a:xfrm>
                  <a:off x="1736592" y="1927519"/>
                  <a:ext cx="555535" cy="719882"/>
                </a:xfrm>
                <a:custGeom>
                  <a:avLst/>
                  <a:gdLst/>
                  <a:ahLst/>
                  <a:cxnLst/>
                  <a:rect l="l" t="t" r="r" b="b"/>
                  <a:pathLst>
                    <a:path w="555535" h="719882" extrusionOk="0">
                      <a:moveTo>
                        <a:pt x="534310" y="529124"/>
                      </a:moveTo>
                      <a:cubicBezTo>
                        <a:pt x="555367" y="472974"/>
                        <a:pt x="561729" y="353663"/>
                        <a:pt x="548991" y="247558"/>
                      </a:cubicBezTo>
                      <a:cubicBezTo>
                        <a:pt x="533172" y="115769"/>
                        <a:pt x="494375" y="0"/>
                        <a:pt x="494375" y="0"/>
                      </a:cubicBezTo>
                      <a:cubicBezTo>
                        <a:pt x="494375" y="0"/>
                        <a:pt x="121914" y="124134"/>
                        <a:pt x="39997" y="357199"/>
                      </a:cubicBezTo>
                      <a:cubicBezTo>
                        <a:pt x="-6215" y="488673"/>
                        <a:pt x="-7385" y="608761"/>
                        <a:pt x="11375" y="703688"/>
                      </a:cubicBezTo>
                      <a:cubicBezTo>
                        <a:pt x="79659" y="719635"/>
                        <a:pt x="171103" y="729794"/>
                        <a:pt x="261138" y="704820"/>
                      </a:cubicBezTo>
                      <a:cubicBezTo>
                        <a:pt x="366397" y="675627"/>
                        <a:pt x="462000" y="604495"/>
                        <a:pt x="526361" y="548225"/>
                      </a:cubicBezTo>
                      <a:cubicBezTo>
                        <a:pt x="529073" y="541789"/>
                        <a:pt x="532040" y="535185"/>
                        <a:pt x="534310" y="529124"/>
                      </a:cubicBezTo>
                      <a:close/>
                    </a:path>
                  </a:pathLst>
                </a:custGeom>
                <a:solidFill>
                  <a:srgbClr val="8C68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29" name="Google Shape;4329;p47"/>
                <p:cNvSpPr/>
                <p:nvPr/>
              </p:nvSpPr>
              <p:spPr>
                <a:xfrm>
                  <a:off x="1741146" y="1927519"/>
                  <a:ext cx="545890" cy="539438"/>
                </a:xfrm>
                <a:custGeom>
                  <a:avLst/>
                  <a:gdLst/>
                  <a:ahLst/>
                  <a:cxnLst/>
                  <a:rect l="l" t="t" r="r" b="b"/>
                  <a:pathLst>
                    <a:path w="545890" h="539438" extrusionOk="0">
                      <a:moveTo>
                        <a:pt x="545890" y="267830"/>
                      </a:moveTo>
                      <a:cubicBezTo>
                        <a:pt x="545247" y="261100"/>
                        <a:pt x="545234" y="254201"/>
                        <a:pt x="544437" y="247558"/>
                      </a:cubicBezTo>
                      <a:cubicBezTo>
                        <a:pt x="528618" y="115769"/>
                        <a:pt x="489821" y="0"/>
                        <a:pt x="489821" y="0"/>
                      </a:cubicBezTo>
                      <a:cubicBezTo>
                        <a:pt x="489821" y="0"/>
                        <a:pt x="117360" y="124134"/>
                        <a:pt x="35443" y="357199"/>
                      </a:cubicBezTo>
                      <a:cubicBezTo>
                        <a:pt x="16494" y="411105"/>
                        <a:pt x="5597" y="462942"/>
                        <a:pt x="0" y="512167"/>
                      </a:cubicBezTo>
                      <a:cubicBezTo>
                        <a:pt x="67748" y="532479"/>
                        <a:pt x="165823" y="552826"/>
                        <a:pt x="236669" y="527979"/>
                      </a:cubicBezTo>
                      <a:cubicBezTo>
                        <a:pt x="375467" y="479317"/>
                        <a:pt x="483418" y="356475"/>
                        <a:pt x="545890" y="267830"/>
                      </a:cubicBezTo>
                      <a:close/>
                    </a:path>
                  </a:pathLst>
                </a:custGeom>
                <a:solidFill>
                  <a:srgbClr val="9F81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30" name="Google Shape;4330;p47"/>
                <p:cNvSpPr/>
                <p:nvPr/>
              </p:nvSpPr>
              <p:spPr>
                <a:xfrm>
                  <a:off x="1847689" y="1986656"/>
                  <a:ext cx="350802" cy="424611"/>
                </a:xfrm>
                <a:custGeom>
                  <a:avLst/>
                  <a:gdLst/>
                  <a:ahLst/>
                  <a:cxnLst/>
                  <a:rect l="l" t="t" r="r" b="b"/>
                  <a:pathLst>
                    <a:path w="350802" h="424611" extrusionOk="0">
                      <a:moveTo>
                        <a:pt x="350803" y="0"/>
                      </a:moveTo>
                      <a:cubicBezTo>
                        <a:pt x="350803" y="0"/>
                        <a:pt x="167277" y="84741"/>
                        <a:pt x="83367" y="180250"/>
                      </a:cubicBezTo>
                      <a:cubicBezTo>
                        <a:pt x="-543" y="275760"/>
                        <a:pt x="-20341" y="331776"/>
                        <a:pt x="20498" y="381918"/>
                      </a:cubicBezTo>
                      <a:cubicBezTo>
                        <a:pt x="76110" y="450204"/>
                        <a:pt x="182274" y="436568"/>
                        <a:pt x="266184" y="341058"/>
                      </a:cubicBezTo>
                      <a:cubicBezTo>
                        <a:pt x="350093" y="245542"/>
                        <a:pt x="350803" y="0"/>
                        <a:pt x="350803" y="0"/>
                      </a:cubicBezTo>
                      <a:close/>
                    </a:path>
                  </a:pathLst>
                </a:custGeom>
                <a:solidFill>
                  <a:srgbClr val="A88C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31" name="Google Shape;4331;p47"/>
                <p:cNvSpPr/>
                <p:nvPr/>
              </p:nvSpPr>
              <p:spPr>
                <a:xfrm>
                  <a:off x="1803335" y="1967295"/>
                  <a:ext cx="331588" cy="293213"/>
                </a:xfrm>
                <a:custGeom>
                  <a:avLst/>
                  <a:gdLst/>
                  <a:ahLst/>
                  <a:cxnLst/>
                  <a:rect l="l" t="t" r="r" b="b"/>
                  <a:pathLst>
                    <a:path w="331588" h="293213" extrusionOk="0">
                      <a:moveTo>
                        <a:pt x="331589" y="0"/>
                      </a:moveTo>
                      <a:cubicBezTo>
                        <a:pt x="259426" y="33078"/>
                        <a:pt x="161213" y="86006"/>
                        <a:pt x="82391" y="160205"/>
                      </a:cubicBezTo>
                      <a:cubicBezTo>
                        <a:pt x="28253" y="225912"/>
                        <a:pt x="0" y="293213"/>
                        <a:pt x="0" y="293213"/>
                      </a:cubicBezTo>
                      <a:cubicBezTo>
                        <a:pt x="0" y="293213"/>
                        <a:pt x="64568" y="194904"/>
                        <a:pt x="153639" y="126605"/>
                      </a:cubicBezTo>
                      <a:cubicBezTo>
                        <a:pt x="241611" y="59150"/>
                        <a:pt x="328052" y="2324"/>
                        <a:pt x="331589" y="0"/>
                      </a:cubicBezTo>
                      <a:close/>
                    </a:path>
                  </a:pathLst>
                </a:custGeom>
                <a:solidFill>
                  <a:srgbClr val="D4BC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332" name="Google Shape;4332;p47"/>
              <p:cNvGrpSpPr/>
              <p:nvPr/>
            </p:nvGrpSpPr>
            <p:grpSpPr>
              <a:xfrm>
                <a:off x="1785264" y="1986656"/>
                <a:ext cx="438161" cy="990316"/>
                <a:chOff x="1785264" y="1986656"/>
                <a:chExt cx="438161" cy="990316"/>
              </a:xfrm>
            </p:grpSpPr>
            <p:sp>
              <p:nvSpPr>
                <p:cNvPr id="4333" name="Google Shape;4333;p47"/>
                <p:cNvSpPr/>
                <p:nvPr/>
              </p:nvSpPr>
              <p:spPr>
                <a:xfrm>
                  <a:off x="1796718" y="2003038"/>
                  <a:ext cx="401566" cy="973934"/>
                </a:xfrm>
                <a:custGeom>
                  <a:avLst/>
                  <a:gdLst/>
                  <a:ahLst/>
                  <a:cxnLst/>
                  <a:rect l="l" t="t" r="r" b="b"/>
                  <a:pathLst>
                    <a:path w="401566" h="973934" extrusionOk="0">
                      <a:moveTo>
                        <a:pt x="401566" y="0"/>
                      </a:moveTo>
                      <a:cubicBezTo>
                        <a:pt x="401566" y="0"/>
                        <a:pt x="299741" y="144802"/>
                        <a:pt x="187132" y="413757"/>
                      </a:cubicBezTo>
                      <a:cubicBezTo>
                        <a:pt x="74521" y="682719"/>
                        <a:pt x="0" y="970889"/>
                        <a:pt x="0" y="970889"/>
                      </a:cubicBezTo>
                      <a:cubicBezTo>
                        <a:pt x="0" y="970889"/>
                        <a:pt x="8174" y="974533"/>
                        <a:pt x="15370" y="973849"/>
                      </a:cubicBezTo>
                      <a:cubicBezTo>
                        <a:pt x="22566" y="973160"/>
                        <a:pt x="32816" y="965009"/>
                        <a:pt x="32816" y="965009"/>
                      </a:cubicBezTo>
                      <a:cubicBezTo>
                        <a:pt x="32816" y="965009"/>
                        <a:pt x="98337" y="688258"/>
                        <a:pt x="203523" y="418994"/>
                      </a:cubicBezTo>
                      <a:cubicBezTo>
                        <a:pt x="304486" y="160547"/>
                        <a:pt x="401566" y="0"/>
                        <a:pt x="401566"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34" name="Google Shape;4334;p47"/>
                <p:cNvSpPr/>
                <p:nvPr/>
              </p:nvSpPr>
              <p:spPr>
                <a:xfrm>
                  <a:off x="1785264" y="2465792"/>
                  <a:ext cx="119380" cy="185246"/>
                </a:xfrm>
                <a:custGeom>
                  <a:avLst/>
                  <a:gdLst/>
                  <a:ahLst/>
                  <a:cxnLst/>
                  <a:rect l="l" t="t" r="r" b="b"/>
                  <a:pathLst>
                    <a:path w="119380" h="185246" extrusionOk="0">
                      <a:moveTo>
                        <a:pt x="114602" y="185246"/>
                      </a:moveTo>
                      <a:cubicBezTo>
                        <a:pt x="114602" y="185246"/>
                        <a:pt x="71746" y="168242"/>
                        <a:pt x="43096" y="121931"/>
                      </a:cubicBezTo>
                      <a:cubicBezTo>
                        <a:pt x="14445" y="75619"/>
                        <a:pt x="0" y="0"/>
                        <a:pt x="0" y="0"/>
                      </a:cubicBezTo>
                      <a:cubicBezTo>
                        <a:pt x="0" y="0"/>
                        <a:pt x="23317" y="72170"/>
                        <a:pt x="53162" y="114262"/>
                      </a:cubicBezTo>
                      <a:cubicBezTo>
                        <a:pt x="83007" y="156348"/>
                        <a:pt x="119381" y="168349"/>
                        <a:pt x="119381" y="168349"/>
                      </a:cubicBezTo>
                      <a:lnTo>
                        <a:pt x="114602" y="185246"/>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35" name="Google Shape;4335;p47"/>
                <p:cNvSpPr/>
                <p:nvPr/>
              </p:nvSpPr>
              <p:spPr>
                <a:xfrm>
                  <a:off x="2072007" y="2099137"/>
                  <a:ext cx="148927" cy="138211"/>
                </a:xfrm>
                <a:custGeom>
                  <a:avLst/>
                  <a:gdLst/>
                  <a:ahLst/>
                  <a:cxnLst/>
                  <a:rect l="l" t="t" r="r" b="b"/>
                  <a:pathLst>
                    <a:path w="148927" h="138211" extrusionOk="0">
                      <a:moveTo>
                        <a:pt x="12046" y="112052"/>
                      </a:moveTo>
                      <a:cubicBezTo>
                        <a:pt x="12046" y="112052"/>
                        <a:pt x="34917" y="108013"/>
                        <a:pt x="69138" y="79999"/>
                      </a:cubicBezTo>
                      <a:cubicBezTo>
                        <a:pt x="103358" y="51984"/>
                        <a:pt x="148927" y="0"/>
                        <a:pt x="148927" y="0"/>
                      </a:cubicBezTo>
                      <a:cubicBezTo>
                        <a:pt x="148927" y="0"/>
                        <a:pt x="114383" y="52748"/>
                        <a:pt x="77150" y="87299"/>
                      </a:cubicBezTo>
                      <a:cubicBezTo>
                        <a:pt x="39918" y="121850"/>
                        <a:pt x="0" y="138211"/>
                        <a:pt x="0" y="138211"/>
                      </a:cubicBezTo>
                      <a:lnTo>
                        <a:pt x="12046" y="112052"/>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36" name="Google Shape;4336;p47"/>
                <p:cNvSpPr/>
                <p:nvPr/>
              </p:nvSpPr>
              <p:spPr>
                <a:xfrm>
                  <a:off x="2052725" y="2065717"/>
                  <a:ext cx="22660" cy="165013"/>
                </a:xfrm>
                <a:custGeom>
                  <a:avLst/>
                  <a:gdLst/>
                  <a:ahLst/>
                  <a:cxnLst/>
                  <a:rect l="l" t="t" r="r" b="b"/>
                  <a:pathLst>
                    <a:path w="22660" h="165013" extrusionOk="0">
                      <a:moveTo>
                        <a:pt x="11148" y="165014"/>
                      </a:moveTo>
                      <a:cubicBezTo>
                        <a:pt x="11148" y="165014"/>
                        <a:pt x="526" y="123116"/>
                        <a:pt x="19" y="81861"/>
                      </a:cubicBezTo>
                      <a:cubicBezTo>
                        <a:pt x="-486" y="40606"/>
                        <a:pt x="9124" y="0"/>
                        <a:pt x="9124" y="0"/>
                      </a:cubicBezTo>
                      <a:cubicBezTo>
                        <a:pt x="9124" y="0"/>
                        <a:pt x="7179" y="46405"/>
                        <a:pt x="10563" y="81781"/>
                      </a:cubicBezTo>
                      <a:cubicBezTo>
                        <a:pt x="13948" y="117149"/>
                        <a:pt x="22661" y="141480"/>
                        <a:pt x="22661" y="141480"/>
                      </a:cubicBezTo>
                      <a:lnTo>
                        <a:pt x="11148" y="16501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37" name="Google Shape;4337;p47"/>
                <p:cNvSpPr/>
                <p:nvPr/>
              </p:nvSpPr>
              <p:spPr>
                <a:xfrm>
                  <a:off x="1894925" y="2194573"/>
                  <a:ext cx="80032" cy="279008"/>
                </a:xfrm>
                <a:custGeom>
                  <a:avLst/>
                  <a:gdLst/>
                  <a:ahLst/>
                  <a:cxnLst/>
                  <a:rect l="l" t="t" r="r" b="b"/>
                  <a:pathLst>
                    <a:path w="80032" h="279008" extrusionOk="0">
                      <a:moveTo>
                        <a:pt x="73633" y="279008"/>
                      </a:moveTo>
                      <a:cubicBezTo>
                        <a:pt x="73633" y="279008"/>
                        <a:pt x="32000" y="231846"/>
                        <a:pt x="13367" y="163447"/>
                      </a:cubicBezTo>
                      <a:cubicBezTo>
                        <a:pt x="-5265" y="95054"/>
                        <a:pt x="1020" y="0"/>
                        <a:pt x="1020" y="0"/>
                      </a:cubicBezTo>
                      <a:cubicBezTo>
                        <a:pt x="1020" y="0"/>
                        <a:pt x="6716" y="95791"/>
                        <a:pt x="27243" y="158913"/>
                      </a:cubicBezTo>
                      <a:cubicBezTo>
                        <a:pt x="47769" y="222034"/>
                        <a:pt x="80032" y="261106"/>
                        <a:pt x="80032" y="261106"/>
                      </a:cubicBezTo>
                      <a:lnTo>
                        <a:pt x="73633" y="279008"/>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38" name="Google Shape;4338;p47"/>
                <p:cNvSpPr/>
                <p:nvPr/>
              </p:nvSpPr>
              <p:spPr>
                <a:xfrm>
                  <a:off x="1966194" y="2297610"/>
                  <a:ext cx="240287" cy="190711"/>
                </a:xfrm>
                <a:custGeom>
                  <a:avLst/>
                  <a:gdLst/>
                  <a:ahLst/>
                  <a:cxnLst/>
                  <a:rect l="l" t="t" r="r" b="b"/>
                  <a:pathLst>
                    <a:path w="240287" h="190711" extrusionOk="0">
                      <a:moveTo>
                        <a:pt x="240288" y="0"/>
                      </a:moveTo>
                      <a:cubicBezTo>
                        <a:pt x="240288" y="0"/>
                        <a:pt x="202883" y="64146"/>
                        <a:pt x="142204" y="113505"/>
                      </a:cubicBezTo>
                      <a:cubicBezTo>
                        <a:pt x="81525" y="162858"/>
                        <a:pt x="0" y="190711"/>
                        <a:pt x="0" y="190711"/>
                      </a:cubicBezTo>
                      <a:lnTo>
                        <a:pt x="9100" y="165965"/>
                      </a:lnTo>
                      <a:cubicBezTo>
                        <a:pt x="9100" y="165965"/>
                        <a:pt x="77235" y="137770"/>
                        <a:pt x="135032" y="96280"/>
                      </a:cubicBezTo>
                      <a:cubicBezTo>
                        <a:pt x="192829" y="54790"/>
                        <a:pt x="240288" y="0"/>
                        <a:pt x="240288"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39" name="Google Shape;4339;p47"/>
                <p:cNvSpPr/>
                <p:nvPr/>
              </p:nvSpPr>
              <p:spPr>
                <a:xfrm>
                  <a:off x="1903075" y="2539482"/>
                  <a:ext cx="275931" cy="116934"/>
                </a:xfrm>
                <a:custGeom>
                  <a:avLst/>
                  <a:gdLst/>
                  <a:ahLst/>
                  <a:cxnLst/>
                  <a:rect l="l" t="t" r="r" b="b"/>
                  <a:pathLst>
                    <a:path w="275931" h="116934" extrusionOk="0">
                      <a:moveTo>
                        <a:pt x="0" y="116934"/>
                      </a:moveTo>
                      <a:cubicBezTo>
                        <a:pt x="0" y="116934"/>
                        <a:pt x="56039" y="115702"/>
                        <a:pt x="125022" y="86468"/>
                      </a:cubicBezTo>
                      <a:cubicBezTo>
                        <a:pt x="194005" y="57235"/>
                        <a:pt x="275931" y="0"/>
                        <a:pt x="275931" y="0"/>
                      </a:cubicBezTo>
                      <a:cubicBezTo>
                        <a:pt x="275931" y="0"/>
                        <a:pt x="188535" y="47115"/>
                        <a:pt x="121367" y="70656"/>
                      </a:cubicBezTo>
                      <a:cubicBezTo>
                        <a:pt x="54198" y="94204"/>
                        <a:pt x="7256" y="94184"/>
                        <a:pt x="7256" y="94184"/>
                      </a:cubicBezTo>
                      <a:lnTo>
                        <a:pt x="0" y="11693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40" name="Google Shape;4340;p47"/>
                <p:cNvSpPr/>
                <p:nvPr/>
              </p:nvSpPr>
              <p:spPr>
                <a:xfrm>
                  <a:off x="1796718" y="1986656"/>
                  <a:ext cx="401773" cy="990316"/>
                </a:xfrm>
                <a:custGeom>
                  <a:avLst/>
                  <a:gdLst/>
                  <a:ahLst/>
                  <a:cxnLst/>
                  <a:rect l="l" t="t" r="r" b="b"/>
                  <a:pathLst>
                    <a:path w="401773" h="990316" extrusionOk="0">
                      <a:moveTo>
                        <a:pt x="401774" y="0"/>
                      </a:moveTo>
                      <a:cubicBezTo>
                        <a:pt x="401774" y="0"/>
                        <a:pt x="299951" y="144802"/>
                        <a:pt x="187341" y="413764"/>
                      </a:cubicBezTo>
                      <a:cubicBezTo>
                        <a:pt x="74731" y="682719"/>
                        <a:pt x="0" y="987271"/>
                        <a:pt x="0" y="987271"/>
                      </a:cubicBezTo>
                      <a:cubicBezTo>
                        <a:pt x="0" y="987271"/>
                        <a:pt x="8174" y="990914"/>
                        <a:pt x="15370" y="990231"/>
                      </a:cubicBezTo>
                      <a:cubicBezTo>
                        <a:pt x="22566" y="989541"/>
                        <a:pt x="28785" y="984518"/>
                        <a:pt x="28785" y="984518"/>
                      </a:cubicBezTo>
                      <a:cubicBezTo>
                        <a:pt x="28785" y="984518"/>
                        <a:pt x="98548" y="688258"/>
                        <a:pt x="203734" y="418994"/>
                      </a:cubicBezTo>
                      <a:cubicBezTo>
                        <a:pt x="304695" y="160547"/>
                        <a:pt x="401774" y="0"/>
                        <a:pt x="401774"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41" name="Google Shape;4341;p47"/>
                <p:cNvSpPr/>
                <p:nvPr/>
              </p:nvSpPr>
              <p:spPr>
                <a:xfrm>
                  <a:off x="2070119" y="2091837"/>
                  <a:ext cx="153306" cy="142470"/>
                </a:xfrm>
                <a:custGeom>
                  <a:avLst/>
                  <a:gdLst/>
                  <a:ahLst/>
                  <a:cxnLst/>
                  <a:rect l="l" t="t" r="r" b="b"/>
                  <a:pathLst>
                    <a:path w="153306" h="142470" extrusionOk="0">
                      <a:moveTo>
                        <a:pt x="12050" y="112400"/>
                      </a:moveTo>
                      <a:cubicBezTo>
                        <a:pt x="12050" y="112400"/>
                        <a:pt x="39297" y="108007"/>
                        <a:pt x="73517" y="79999"/>
                      </a:cubicBezTo>
                      <a:cubicBezTo>
                        <a:pt x="107738" y="51984"/>
                        <a:pt x="153306" y="0"/>
                        <a:pt x="153306" y="0"/>
                      </a:cubicBezTo>
                      <a:cubicBezTo>
                        <a:pt x="153306" y="0"/>
                        <a:pt x="118762" y="52741"/>
                        <a:pt x="81530" y="87292"/>
                      </a:cubicBezTo>
                      <a:cubicBezTo>
                        <a:pt x="44298" y="121843"/>
                        <a:pt x="0" y="142471"/>
                        <a:pt x="0" y="142471"/>
                      </a:cubicBezTo>
                      <a:lnTo>
                        <a:pt x="12050" y="11240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42" name="Google Shape;4342;p47"/>
                <p:cNvSpPr/>
                <p:nvPr/>
              </p:nvSpPr>
              <p:spPr>
                <a:xfrm>
                  <a:off x="2056896" y="2053026"/>
                  <a:ext cx="23882" cy="169554"/>
                </a:xfrm>
                <a:custGeom>
                  <a:avLst/>
                  <a:gdLst/>
                  <a:ahLst/>
                  <a:cxnLst/>
                  <a:rect l="l" t="t" r="r" b="b"/>
                  <a:pathLst>
                    <a:path w="23882" h="169554" extrusionOk="0">
                      <a:moveTo>
                        <a:pt x="10965" y="169555"/>
                      </a:moveTo>
                      <a:cubicBezTo>
                        <a:pt x="10965" y="169555"/>
                        <a:pt x="92" y="123022"/>
                        <a:pt x="1" y="81767"/>
                      </a:cubicBezTo>
                      <a:cubicBezTo>
                        <a:pt x="-90" y="40512"/>
                        <a:pt x="9927" y="0"/>
                        <a:pt x="9927" y="0"/>
                      </a:cubicBezTo>
                      <a:cubicBezTo>
                        <a:pt x="9927" y="0"/>
                        <a:pt x="7516" y="46385"/>
                        <a:pt x="10545" y="81787"/>
                      </a:cubicBezTo>
                      <a:cubicBezTo>
                        <a:pt x="13574" y="117189"/>
                        <a:pt x="23882" y="146174"/>
                        <a:pt x="23882" y="146174"/>
                      </a:cubicBezTo>
                      <a:lnTo>
                        <a:pt x="10965" y="169555"/>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43" name="Google Shape;4343;p47"/>
                <p:cNvSpPr/>
                <p:nvPr/>
              </p:nvSpPr>
              <p:spPr>
                <a:xfrm>
                  <a:off x="1896809" y="2173088"/>
                  <a:ext cx="76911" cy="288692"/>
                </a:xfrm>
                <a:custGeom>
                  <a:avLst/>
                  <a:gdLst/>
                  <a:ahLst/>
                  <a:cxnLst/>
                  <a:rect l="l" t="t" r="r" b="b"/>
                  <a:pathLst>
                    <a:path w="76911" h="288692" extrusionOk="0">
                      <a:moveTo>
                        <a:pt x="68697" y="288692"/>
                      </a:moveTo>
                      <a:cubicBezTo>
                        <a:pt x="68697" y="288692"/>
                        <a:pt x="25388" y="232824"/>
                        <a:pt x="9277" y="163795"/>
                      </a:cubicBezTo>
                      <a:cubicBezTo>
                        <a:pt x="-6834" y="94760"/>
                        <a:pt x="2934" y="0"/>
                        <a:pt x="2934" y="0"/>
                      </a:cubicBezTo>
                      <a:cubicBezTo>
                        <a:pt x="2934" y="0"/>
                        <a:pt x="5112" y="95932"/>
                        <a:pt x="23309" y="159770"/>
                      </a:cubicBezTo>
                      <a:cubicBezTo>
                        <a:pt x="41507" y="223602"/>
                        <a:pt x="76912" y="268252"/>
                        <a:pt x="76912" y="268252"/>
                      </a:cubicBezTo>
                      <a:lnTo>
                        <a:pt x="68697" y="28869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44" name="Google Shape;4344;p47"/>
                <p:cNvSpPr/>
                <p:nvPr/>
              </p:nvSpPr>
              <p:spPr>
                <a:xfrm>
                  <a:off x="1965610" y="2287826"/>
                  <a:ext cx="247703" cy="194508"/>
                </a:xfrm>
                <a:custGeom>
                  <a:avLst/>
                  <a:gdLst/>
                  <a:ahLst/>
                  <a:cxnLst/>
                  <a:rect l="l" t="t" r="r" b="b"/>
                  <a:pathLst>
                    <a:path w="247703" h="194508" extrusionOk="0">
                      <a:moveTo>
                        <a:pt x="247703" y="0"/>
                      </a:moveTo>
                      <a:cubicBezTo>
                        <a:pt x="247703" y="0"/>
                        <a:pt x="210299" y="64146"/>
                        <a:pt x="149620" y="113499"/>
                      </a:cubicBezTo>
                      <a:cubicBezTo>
                        <a:pt x="88940" y="162851"/>
                        <a:pt x="0" y="194509"/>
                        <a:pt x="0" y="194509"/>
                      </a:cubicBezTo>
                      <a:cubicBezTo>
                        <a:pt x="0" y="194509"/>
                        <a:pt x="10520" y="169535"/>
                        <a:pt x="12223" y="167720"/>
                      </a:cubicBezTo>
                      <a:cubicBezTo>
                        <a:pt x="13926" y="165898"/>
                        <a:pt x="84650" y="137763"/>
                        <a:pt x="142448" y="96273"/>
                      </a:cubicBezTo>
                      <a:cubicBezTo>
                        <a:pt x="200244" y="54784"/>
                        <a:pt x="247703" y="0"/>
                        <a:pt x="247703"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45" name="Google Shape;4345;p47"/>
                <p:cNvSpPr/>
                <p:nvPr/>
              </p:nvSpPr>
              <p:spPr>
                <a:xfrm>
                  <a:off x="1908431" y="2530240"/>
                  <a:ext cx="283624" cy="119948"/>
                </a:xfrm>
                <a:custGeom>
                  <a:avLst/>
                  <a:gdLst/>
                  <a:ahLst/>
                  <a:cxnLst/>
                  <a:rect l="l" t="t" r="r" b="b"/>
                  <a:pathLst>
                    <a:path w="283624" h="119948" extrusionOk="0">
                      <a:moveTo>
                        <a:pt x="0" y="119948"/>
                      </a:moveTo>
                      <a:cubicBezTo>
                        <a:pt x="0" y="119948"/>
                        <a:pt x="63730" y="115709"/>
                        <a:pt x="132713" y="86475"/>
                      </a:cubicBezTo>
                      <a:cubicBezTo>
                        <a:pt x="201696" y="57242"/>
                        <a:pt x="283625" y="0"/>
                        <a:pt x="283625" y="0"/>
                      </a:cubicBezTo>
                      <a:cubicBezTo>
                        <a:pt x="283625" y="0"/>
                        <a:pt x="196226" y="47115"/>
                        <a:pt x="129057" y="70663"/>
                      </a:cubicBezTo>
                      <a:cubicBezTo>
                        <a:pt x="61888" y="94204"/>
                        <a:pt x="5865" y="94445"/>
                        <a:pt x="5865" y="94445"/>
                      </a:cubicBezTo>
                      <a:lnTo>
                        <a:pt x="0" y="119948"/>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46" name="Google Shape;4346;p47"/>
                <p:cNvSpPr/>
                <p:nvPr/>
              </p:nvSpPr>
              <p:spPr>
                <a:xfrm>
                  <a:off x="1788121" y="2453040"/>
                  <a:ext cx="115925" cy="194609"/>
                </a:xfrm>
                <a:custGeom>
                  <a:avLst/>
                  <a:gdLst/>
                  <a:ahLst/>
                  <a:cxnLst/>
                  <a:rect l="l" t="t" r="r" b="b"/>
                  <a:pathLst>
                    <a:path w="115925" h="194609" extrusionOk="0">
                      <a:moveTo>
                        <a:pt x="112704" y="194609"/>
                      </a:moveTo>
                      <a:cubicBezTo>
                        <a:pt x="112704" y="194609"/>
                        <a:pt x="63598" y="171490"/>
                        <a:pt x="37201" y="123859"/>
                      </a:cubicBezTo>
                      <a:cubicBezTo>
                        <a:pt x="10804" y="76228"/>
                        <a:pt x="0" y="0"/>
                        <a:pt x="0" y="0"/>
                      </a:cubicBezTo>
                      <a:cubicBezTo>
                        <a:pt x="0" y="0"/>
                        <a:pt x="19831" y="73208"/>
                        <a:pt x="47624" y="116680"/>
                      </a:cubicBezTo>
                      <a:cubicBezTo>
                        <a:pt x="75417" y="160152"/>
                        <a:pt x="115925" y="175709"/>
                        <a:pt x="115925" y="175709"/>
                      </a:cubicBezTo>
                      <a:lnTo>
                        <a:pt x="112704" y="194609"/>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347" name="Google Shape;4347;p47"/>
            <p:cNvGrpSpPr/>
            <p:nvPr/>
          </p:nvGrpSpPr>
          <p:grpSpPr>
            <a:xfrm>
              <a:off x="110303" y="886183"/>
              <a:ext cx="1010351" cy="992533"/>
              <a:chOff x="1521767" y="2498618"/>
              <a:chExt cx="754387" cy="741194"/>
            </a:xfrm>
          </p:grpSpPr>
          <p:sp>
            <p:nvSpPr>
              <p:cNvPr id="4348" name="Google Shape;4348;p47"/>
              <p:cNvSpPr/>
              <p:nvPr/>
            </p:nvSpPr>
            <p:spPr>
              <a:xfrm>
                <a:off x="1521767" y="2498618"/>
                <a:ext cx="754387" cy="741194"/>
              </a:xfrm>
              <a:custGeom>
                <a:avLst/>
                <a:gdLst/>
                <a:ahLst/>
                <a:cxnLst/>
                <a:rect l="l" t="t" r="r" b="b"/>
                <a:pathLst>
                  <a:path w="754387" h="741194" extrusionOk="0">
                    <a:moveTo>
                      <a:pt x="46742" y="560458"/>
                    </a:moveTo>
                    <a:cubicBezTo>
                      <a:pt x="-14135" y="468792"/>
                      <a:pt x="-14539" y="306625"/>
                      <a:pt x="39646" y="216044"/>
                    </a:cubicBezTo>
                    <a:cubicBezTo>
                      <a:pt x="93830" y="125470"/>
                      <a:pt x="160954" y="77752"/>
                      <a:pt x="249105" y="36511"/>
                    </a:cubicBezTo>
                    <a:cubicBezTo>
                      <a:pt x="337256" y="-4738"/>
                      <a:pt x="442389" y="-20912"/>
                      <a:pt x="549949" y="41359"/>
                    </a:cubicBezTo>
                    <a:cubicBezTo>
                      <a:pt x="657509" y="103630"/>
                      <a:pt x="740155" y="191311"/>
                      <a:pt x="751319" y="315519"/>
                    </a:cubicBezTo>
                    <a:cubicBezTo>
                      <a:pt x="761861" y="432727"/>
                      <a:pt x="747475" y="497517"/>
                      <a:pt x="672874" y="593716"/>
                    </a:cubicBezTo>
                    <a:cubicBezTo>
                      <a:pt x="623068" y="657943"/>
                      <a:pt x="531739" y="752435"/>
                      <a:pt x="351812" y="740099"/>
                    </a:cubicBezTo>
                    <a:cubicBezTo>
                      <a:pt x="281860" y="735303"/>
                      <a:pt x="156668" y="725981"/>
                      <a:pt x="46742" y="560458"/>
                    </a:cubicBezTo>
                    <a:close/>
                  </a:path>
                </a:pathLst>
              </a:custGeom>
              <a:solidFill>
                <a:srgbClr val="A422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49" name="Google Shape;4349;p47"/>
              <p:cNvSpPr/>
              <p:nvPr/>
            </p:nvSpPr>
            <p:spPr>
              <a:xfrm>
                <a:off x="1521771" y="2567940"/>
                <a:ext cx="649391" cy="671741"/>
              </a:xfrm>
              <a:custGeom>
                <a:avLst/>
                <a:gdLst/>
                <a:ahLst/>
                <a:cxnLst/>
                <a:rect l="l" t="t" r="r" b="b"/>
                <a:pathLst>
                  <a:path w="649391" h="671741" extrusionOk="0">
                    <a:moveTo>
                      <a:pt x="335151" y="267"/>
                    </a:moveTo>
                    <a:cubicBezTo>
                      <a:pt x="240621" y="-3149"/>
                      <a:pt x="150624" y="26761"/>
                      <a:pt x="106441" y="61004"/>
                    </a:cubicBezTo>
                    <a:cubicBezTo>
                      <a:pt x="106361" y="61078"/>
                      <a:pt x="106281" y="61165"/>
                      <a:pt x="106201" y="61239"/>
                    </a:cubicBezTo>
                    <a:cubicBezTo>
                      <a:pt x="81911" y="85020"/>
                      <a:pt x="59862" y="112868"/>
                      <a:pt x="39609" y="146722"/>
                    </a:cubicBezTo>
                    <a:cubicBezTo>
                      <a:pt x="-14576" y="237303"/>
                      <a:pt x="-14094" y="399497"/>
                      <a:pt x="46782" y="491163"/>
                    </a:cubicBezTo>
                    <a:cubicBezTo>
                      <a:pt x="156709" y="656686"/>
                      <a:pt x="281816" y="665941"/>
                      <a:pt x="351769" y="670737"/>
                    </a:cubicBezTo>
                    <a:cubicBezTo>
                      <a:pt x="364633" y="671621"/>
                      <a:pt x="376976" y="671855"/>
                      <a:pt x="388951" y="671694"/>
                    </a:cubicBezTo>
                    <a:cubicBezTo>
                      <a:pt x="524201" y="622951"/>
                      <a:pt x="701829" y="486468"/>
                      <a:pt x="634758" y="241649"/>
                    </a:cubicBezTo>
                    <a:cubicBezTo>
                      <a:pt x="586207" y="64440"/>
                      <a:pt x="456911" y="4673"/>
                      <a:pt x="335151" y="267"/>
                    </a:cubicBezTo>
                    <a:close/>
                  </a:path>
                </a:pathLst>
              </a:custGeom>
              <a:solidFill>
                <a:srgbClr val="BA3D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50" name="Google Shape;4350;p47"/>
              <p:cNvSpPr/>
              <p:nvPr/>
            </p:nvSpPr>
            <p:spPr>
              <a:xfrm>
                <a:off x="1522027" y="2620407"/>
                <a:ext cx="596713" cy="604520"/>
              </a:xfrm>
              <a:custGeom>
                <a:avLst/>
                <a:gdLst/>
                <a:ahLst/>
                <a:cxnLst/>
                <a:rect l="l" t="t" r="r" b="b"/>
                <a:pathLst>
                  <a:path w="596713" h="604520" extrusionOk="0">
                    <a:moveTo>
                      <a:pt x="309310" y="45"/>
                    </a:moveTo>
                    <a:cubicBezTo>
                      <a:pt x="194551" y="1961"/>
                      <a:pt x="81992" y="64299"/>
                      <a:pt x="46407" y="130963"/>
                    </a:cubicBezTo>
                    <a:cubicBezTo>
                      <a:pt x="27613" y="166171"/>
                      <a:pt x="13597" y="196088"/>
                      <a:pt x="1574" y="223734"/>
                    </a:cubicBezTo>
                    <a:cubicBezTo>
                      <a:pt x="-4197" y="289755"/>
                      <a:pt x="5835" y="360251"/>
                      <a:pt x="32778" y="414425"/>
                    </a:cubicBezTo>
                    <a:cubicBezTo>
                      <a:pt x="33799" y="416481"/>
                      <a:pt x="34697" y="418638"/>
                      <a:pt x="35767" y="420647"/>
                    </a:cubicBezTo>
                    <a:cubicBezTo>
                      <a:pt x="39115" y="426922"/>
                      <a:pt x="42703" y="432936"/>
                      <a:pt x="46527" y="438696"/>
                    </a:cubicBezTo>
                    <a:cubicBezTo>
                      <a:pt x="53397" y="449043"/>
                      <a:pt x="60237" y="458707"/>
                      <a:pt x="67210" y="467869"/>
                    </a:cubicBezTo>
                    <a:cubicBezTo>
                      <a:pt x="132450" y="553654"/>
                      <a:pt x="201135" y="588815"/>
                      <a:pt x="259695" y="604520"/>
                    </a:cubicBezTo>
                    <a:cubicBezTo>
                      <a:pt x="310647" y="601319"/>
                      <a:pt x="369168" y="587844"/>
                      <a:pt x="436876" y="559568"/>
                    </a:cubicBezTo>
                    <a:cubicBezTo>
                      <a:pt x="626192" y="480507"/>
                      <a:pt x="646590" y="219226"/>
                      <a:pt x="502034" y="73929"/>
                    </a:cubicBezTo>
                    <a:cubicBezTo>
                      <a:pt x="447826" y="19447"/>
                      <a:pt x="378166" y="-1100"/>
                      <a:pt x="309310" y="45"/>
                    </a:cubicBezTo>
                    <a:close/>
                  </a:path>
                </a:pathLst>
              </a:custGeom>
              <a:solidFill>
                <a:srgbClr val="CF58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51" name="Google Shape;4351;p47"/>
              <p:cNvSpPr/>
              <p:nvPr/>
            </p:nvSpPr>
            <p:spPr>
              <a:xfrm>
                <a:off x="1535344" y="2866624"/>
                <a:ext cx="277020" cy="331014"/>
              </a:xfrm>
              <a:custGeom>
                <a:avLst/>
                <a:gdLst/>
                <a:ahLst/>
                <a:cxnLst/>
                <a:rect l="l" t="t" r="r" b="b"/>
                <a:pathLst>
                  <a:path w="277020" h="331014" extrusionOk="0">
                    <a:moveTo>
                      <a:pt x="277020" y="327590"/>
                    </a:moveTo>
                    <a:cubicBezTo>
                      <a:pt x="277224" y="339538"/>
                      <a:pt x="146301" y="322513"/>
                      <a:pt x="71415" y="239916"/>
                    </a:cubicBezTo>
                    <a:cubicBezTo>
                      <a:pt x="-1985" y="158959"/>
                      <a:pt x="-7413" y="1045"/>
                      <a:pt x="5451" y="6"/>
                    </a:cubicBezTo>
                    <a:cubicBezTo>
                      <a:pt x="18715" y="-1065"/>
                      <a:pt x="4668" y="131909"/>
                      <a:pt x="85680" y="221987"/>
                    </a:cubicBezTo>
                    <a:cubicBezTo>
                      <a:pt x="166047" y="311349"/>
                      <a:pt x="276820" y="315863"/>
                      <a:pt x="277020" y="327590"/>
                    </a:cubicBezTo>
                    <a:close/>
                  </a:path>
                </a:pathLst>
              </a:custGeom>
              <a:solidFill>
                <a:srgbClr val="FFA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52" name="Google Shape;4352;p47"/>
              <p:cNvSpPr/>
              <p:nvPr/>
            </p:nvSpPr>
            <p:spPr>
              <a:xfrm>
                <a:off x="1566324" y="2642572"/>
                <a:ext cx="511149" cy="517694"/>
              </a:xfrm>
              <a:custGeom>
                <a:avLst/>
                <a:gdLst/>
                <a:ahLst/>
                <a:cxnLst/>
                <a:rect l="l" t="t" r="r" b="b"/>
                <a:pathLst>
                  <a:path w="511149" h="517694" extrusionOk="0">
                    <a:moveTo>
                      <a:pt x="424480" y="137383"/>
                    </a:moveTo>
                    <a:cubicBezTo>
                      <a:pt x="438140" y="129218"/>
                      <a:pt x="410144" y="-47348"/>
                      <a:pt x="179615" y="12271"/>
                    </a:cubicBezTo>
                    <a:cubicBezTo>
                      <a:pt x="80964" y="37787"/>
                      <a:pt x="-6921" y="118731"/>
                      <a:pt x="431" y="264677"/>
                    </a:cubicBezTo>
                    <a:cubicBezTo>
                      <a:pt x="9365" y="442068"/>
                      <a:pt x="189223" y="574151"/>
                      <a:pt x="388193" y="493443"/>
                    </a:cubicBezTo>
                    <a:cubicBezTo>
                      <a:pt x="572029" y="418869"/>
                      <a:pt x="504988" y="194651"/>
                      <a:pt x="469270" y="211655"/>
                    </a:cubicBezTo>
                    <a:cubicBezTo>
                      <a:pt x="467135" y="212673"/>
                      <a:pt x="465271" y="214515"/>
                      <a:pt x="463580" y="217040"/>
                    </a:cubicBezTo>
                    <a:cubicBezTo>
                      <a:pt x="448232" y="239951"/>
                      <a:pt x="447109" y="319501"/>
                      <a:pt x="386512" y="356256"/>
                    </a:cubicBezTo>
                    <a:cubicBezTo>
                      <a:pt x="348375" y="379388"/>
                      <a:pt x="228139" y="383514"/>
                      <a:pt x="197144" y="295806"/>
                    </a:cubicBezTo>
                    <a:cubicBezTo>
                      <a:pt x="168849" y="215740"/>
                      <a:pt x="207186" y="142258"/>
                      <a:pt x="268608" y="127424"/>
                    </a:cubicBezTo>
                    <a:cubicBezTo>
                      <a:pt x="331511" y="112228"/>
                      <a:pt x="407411" y="147589"/>
                      <a:pt x="424480" y="137383"/>
                    </a:cubicBezTo>
                    <a:close/>
                  </a:path>
                </a:pathLst>
              </a:custGeom>
              <a:solidFill>
                <a:srgbClr val="E573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53" name="Google Shape;4353;p47"/>
              <p:cNvSpPr/>
              <p:nvPr/>
            </p:nvSpPr>
            <p:spPr>
              <a:xfrm>
                <a:off x="2010194" y="2913419"/>
                <a:ext cx="46433" cy="81688"/>
              </a:xfrm>
              <a:custGeom>
                <a:avLst/>
                <a:gdLst/>
                <a:ahLst/>
                <a:cxnLst/>
                <a:rect l="l" t="t" r="r" b="b"/>
                <a:pathLst>
                  <a:path w="46433" h="81688" extrusionOk="0">
                    <a:moveTo>
                      <a:pt x="37828" y="2175"/>
                    </a:moveTo>
                    <a:cubicBezTo>
                      <a:pt x="24267" y="-13905"/>
                      <a:pt x="-7912" y="63998"/>
                      <a:pt x="1796" y="77365"/>
                    </a:cubicBezTo>
                    <a:cubicBezTo>
                      <a:pt x="10841" y="89822"/>
                      <a:pt x="26242" y="72182"/>
                      <a:pt x="30723" y="64333"/>
                    </a:cubicBezTo>
                    <a:cubicBezTo>
                      <a:pt x="44190" y="40745"/>
                      <a:pt x="54441" y="21872"/>
                      <a:pt x="37828" y="2175"/>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54" name="Google Shape;4354;p47"/>
              <p:cNvSpPr/>
              <p:nvPr/>
            </p:nvSpPr>
            <p:spPr>
              <a:xfrm>
                <a:off x="1864990" y="2999238"/>
                <a:ext cx="151596" cy="115028"/>
              </a:xfrm>
              <a:custGeom>
                <a:avLst/>
                <a:gdLst/>
                <a:ahLst/>
                <a:cxnLst/>
                <a:rect l="l" t="t" r="r" b="b"/>
                <a:pathLst>
                  <a:path w="151596" h="115028" extrusionOk="0">
                    <a:moveTo>
                      <a:pt x="1979" y="110831"/>
                    </a:moveTo>
                    <a:cubicBezTo>
                      <a:pt x="-4625" y="95856"/>
                      <a:pt x="7367" y="95367"/>
                      <a:pt x="7941" y="72890"/>
                    </a:cubicBezTo>
                    <a:cubicBezTo>
                      <a:pt x="8515" y="50415"/>
                      <a:pt x="-6304" y="44079"/>
                      <a:pt x="5102" y="35366"/>
                    </a:cubicBezTo>
                    <a:cubicBezTo>
                      <a:pt x="20716" y="23445"/>
                      <a:pt x="30960" y="40724"/>
                      <a:pt x="81057" y="25789"/>
                    </a:cubicBezTo>
                    <a:cubicBezTo>
                      <a:pt x="95216" y="21563"/>
                      <a:pt x="133794" y="-11341"/>
                      <a:pt x="148305" y="4090"/>
                    </a:cubicBezTo>
                    <a:cubicBezTo>
                      <a:pt x="157314" y="13667"/>
                      <a:pt x="146339" y="33095"/>
                      <a:pt x="133366" y="48546"/>
                    </a:cubicBezTo>
                    <a:cubicBezTo>
                      <a:pt x="73502" y="119865"/>
                      <a:pt x="6045" y="120046"/>
                      <a:pt x="1979" y="110831"/>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55" name="Google Shape;4355;p47"/>
              <p:cNvSpPr/>
              <p:nvPr/>
            </p:nvSpPr>
            <p:spPr>
              <a:xfrm>
                <a:off x="1587144" y="2765928"/>
                <a:ext cx="260401" cy="362121"/>
              </a:xfrm>
              <a:custGeom>
                <a:avLst/>
                <a:gdLst/>
                <a:ahLst/>
                <a:cxnLst/>
                <a:rect l="l" t="t" r="r" b="b"/>
                <a:pathLst>
                  <a:path w="260401" h="362121" extrusionOk="0">
                    <a:moveTo>
                      <a:pt x="48924" y="277209"/>
                    </a:moveTo>
                    <a:cubicBezTo>
                      <a:pt x="-8225" y="204925"/>
                      <a:pt x="-33655" y="44653"/>
                      <a:pt x="76742" y="4496"/>
                    </a:cubicBezTo>
                    <a:cubicBezTo>
                      <a:pt x="103659" y="-5295"/>
                      <a:pt x="122023" y="-172"/>
                      <a:pt x="144310" y="30596"/>
                    </a:cubicBezTo>
                    <a:cubicBezTo>
                      <a:pt x="159057" y="50949"/>
                      <a:pt x="135703" y="128597"/>
                      <a:pt x="151787" y="180956"/>
                    </a:cubicBezTo>
                    <a:cubicBezTo>
                      <a:pt x="176019" y="259836"/>
                      <a:pt x="252979" y="237461"/>
                      <a:pt x="259983" y="306375"/>
                    </a:cubicBezTo>
                    <a:cubicBezTo>
                      <a:pt x="264081" y="346700"/>
                      <a:pt x="237136" y="357703"/>
                      <a:pt x="219780" y="360643"/>
                    </a:cubicBezTo>
                    <a:cubicBezTo>
                      <a:pt x="179822" y="367408"/>
                      <a:pt x="108718" y="352841"/>
                      <a:pt x="48924" y="277209"/>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56" name="Google Shape;4356;p47"/>
              <p:cNvSpPr/>
              <p:nvPr/>
            </p:nvSpPr>
            <p:spPr>
              <a:xfrm>
                <a:off x="1695226" y="2675046"/>
                <a:ext cx="252632" cy="112970"/>
              </a:xfrm>
              <a:custGeom>
                <a:avLst/>
                <a:gdLst/>
                <a:ahLst/>
                <a:cxnLst/>
                <a:rect l="l" t="t" r="r" b="b"/>
                <a:pathLst>
                  <a:path w="252632" h="112970" extrusionOk="0">
                    <a:moveTo>
                      <a:pt x="1413" y="66412"/>
                    </a:moveTo>
                    <a:cubicBezTo>
                      <a:pt x="10647" y="83115"/>
                      <a:pt x="26634" y="68957"/>
                      <a:pt x="45202" y="85513"/>
                    </a:cubicBezTo>
                    <a:cubicBezTo>
                      <a:pt x="60142" y="98834"/>
                      <a:pt x="66432" y="120600"/>
                      <a:pt x="83484" y="110280"/>
                    </a:cubicBezTo>
                    <a:cubicBezTo>
                      <a:pt x="104208" y="97736"/>
                      <a:pt x="107768" y="81796"/>
                      <a:pt x="158583" y="70759"/>
                    </a:cubicBezTo>
                    <a:cubicBezTo>
                      <a:pt x="217957" y="57860"/>
                      <a:pt x="240314" y="74108"/>
                      <a:pt x="250795" y="62166"/>
                    </a:cubicBezTo>
                    <a:cubicBezTo>
                      <a:pt x="263459" y="47747"/>
                      <a:pt x="208717" y="2614"/>
                      <a:pt x="146684" y="89"/>
                    </a:cubicBezTo>
                    <a:cubicBezTo>
                      <a:pt x="90656" y="-2194"/>
                      <a:pt x="-13315" y="39764"/>
                      <a:pt x="1413" y="66412"/>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57" name="Google Shape;4357;p47"/>
              <p:cNvSpPr/>
              <p:nvPr/>
            </p:nvSpPr>
            <p:spPr>
              <a:xfrm>
                <a:off x="1695882" y="2842198"/>
                <a:ext cx="105183" cy="203704"/>
              </a:xfrm>
              <a:custGeom>
                <a:avLst/>
                <a:gdLst/>
                <a:ahLst/>
                <a:cxnLst/>
                <a:rect l="l" t="t" r="r" b="b"/>
                <a:pathLst>
                  <a:path w="105183" h="203704" extrusionOk="0">
                    <a:moveTo>
                      <a:pt x="105184" y="203704"/>
                    </a:moveTo>
                    <a:cubicBezTo>
                      <a:pt x="105184" y="203704"/>
                      <a:pt x="41463" y="201186"/>
                      <a:pt x="12758" y="136912"/>
                    </a:cubicBezTo>
                    <a:cubicBezTo>
                      <a:pt x="-21908" y="59298"/>
                      <a:pt x="25056" y="0"/>
                      <a:pt x="25056" y="0"/>
                    </a:cubicBezTo>
                    <a:cubicBezTo>
                      <a:pt x="25056" y="0"/>
                      <a:pt x="13692" y="75679"/>
                      <a:pt x="33724" y="126605"/>
                    </a:cubicBezTo>
                    <a:cubicBezTo>
                      <a:pt x="53756" y="177531"/>
                      <a:pt x="105184" y="203704"/>
                      <a:pt x="105184" y="203704"/>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58" name="Google Shape;4358;p47"/>
              <p:cNvSpPr/>
              <p:nvPr/>
            </p:nvSpPr>
            <p:spPr>
              <a:xfrm>
                <a:off x="1776999" y="2716712"/>
                <a:ext cx="133726" cy="49968"/>
              </a:xfrm>
              <a:custGeom>
                <a:avLst/>
                <a:gdLst/>
                <a:ahLst/>
                <a:cxnLst/>
                <a:rect l="l" t="t" r="r" b="b"/>
                <a:pathLst>
                  <a:path w="133726" h="49968" extrusionOk="0">
                    <a:moveTo>
                      <a:pt x="0" y="49968"/>
                    </a:moveTo>
                    <a:cubicBezTo>
                      <a:pt x="0" y="49968"/>
                      <a:pt x="26605" y="10488"/>
                      <a:pt x="60036" y="1942"/>
                    </a:cubicBezTo>
                    <a:cubicBezTo>
                      <a:pt x="93468" y="-6597"/>
                      <a:pt x="133726" y="15786"/>
                      <a:pt x="133726" y="15786"/>
                    </a:cubicBezTo>
                    <a:cubicBezTo>
                      <a:pt x="133726" y="15786"/>
                      <a:pt x="101968" y="11057"/>
                      <a:pt x="68536" y="19603"/>
                    </a:cubicBezTo>
                    <a:cubicBezTo>
                      <a:pt x="35104" y="28149"/>
                      <a:pt x="0" y="49968"/>
                      <a:pt x="0" y="49968"/>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59" name="Google Shape;4359;p47"/>
              <p:cNvSpPr/>
              <p:nvPr/>
            </p:nvSpPr>
            <p:spPr>
              <a:xfrm>
                <a:off x="1892052" y="3010662"/>
                <a:ext cx="110139" cy="56886"/>
              </a:xfrm>
              <a:custGeom>
                <a:avLst/>
                <a:gdLst/>
                <a:ahLst/>
                <a:cxnLst/>
                <a:rect l="l" t="t" r="r" b="b"/>
                <a:pathLst>
                  <a:path w="110139" h="56886" extrusionOk="0">
                    <a:moveTo>
                      <a:pt x="28" y="47484"/>
                    </a:moveTo>
                    <a:cubicBezTo>
                      <a:pt x="-988" y="30164"/>
                      <a:pt x="26097" y="40907"/>
                      <a:pt x="61531" y="29910"/>
                    </a:cubicBezTo>
                    <a:cubicBezTo>
                      <a:pt x="84020" y="22931"/>
                      <a:pt x="110139" y="0"/>
                      <a:pt x="110139" y="0"/>
                    </a:cubicBezTo>
                    <a:cubicBezTo>
                      <a:pt x="110139" y="0"/>
                      <a:pt x="95456" y="30117"/>
                      <a:pt x="70261" y="42039"/>
                    </a:cubicBezTo>
                    <a:cubicBezTo>
                      <a:pt x="42115" y="55346"/>
                      <a:pt x="1043" y="64796"/>
                      <a:pt x="28" y="47484"/>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60" name="Google Shape;4360;p47"/>
              <p:cNvSpPr/>
              <p:nvPr/>
            </p:nvSpPr>
            <p:spPr>
              <a:xfrm>
                <a:off x="1804597" y="2797361"/>
                <a:ext cx="194600" cy="184473"/>
              </a:xfrm>
              <a:custGeom>
                <a:avLst/>
                <a:gdLst/>
                <a:ahLst/>
                <a:cxnLst/>
                <a:rect l="l" t="t" r="r" b="b"/>
                <a:pathLst>
                  <a:path w="194600" h="184473" extrusionOk="0">
                    <a:moveTo>
                      <a:pt x="18015" y="160500"/>
                    </a:moveTo>
                    <a:cubicBezTo>
                      <a:pt x="-13315" y="128808"/>
                      <a:pt x="-738" y="72364"/>
                      <a:pt x="32402" y="35448"/>
                    </a:cubicBezTo>
                    <a:cubicBezTo>
                      <a:pt x="90923" y="-29736"/>
                      <a:pt x="144847" y="8981"/>
                      <a:pt x="176176" y="40672"/>
                    </a:cubicBezTo>
                    <a:cubicBezTo>
                      <a:pt x="207505" y="72364"/>
                      <a:pt x="197259" y="132251"/>
                      <a:pt x="157718" y="162208"/>
                    </a:cubicBezTo>
                    <a:cubicBezTo>
                      <a:pt x="118178" y="192164"/>
                      <a:pt x="49344" y="192184"/>
                      <a:pt x="18015" y="160500"/>
                    </a:cubicBezTo>
                    <a:close/>
                  </a:path>
                </a:pathLst>
              </a:custGeom>
              <a:solidFill>
                <a:srgbClr val="DF7B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61" name="Google Shape;4361;p47"/>
              <p:cNvSpPr/>
              <p:nvPr/>
            </p:nvSpPr>
            <p:spPr>
              <a:xfrm>
                <a:off x="1829739" y="2836336"/>
                <a:ext cx="135326" cy="121109"/>
              </a:xfrm>
              <a:custGeom>
                <a:avLst/>
                <a:gdLst/>
                <a:ahLst/>
                <a:cxnLst/>
                <a:rect l="l" t="t" r="r" b="b"/>
                <a:pathLst>
                  <a:path w="135326" h="121109" extrusionOk="0">
                    <a:moveTo>
                      <a:pt x="37480" y="8836"/>
                    </a:moveTo>
                    <a:cubicBezTo>
                      <a:pt x="67948" y="-4759"/>
                      <a:pt x="110062" y="-4223"/>
                      <a:pt x="127108" y="21481"/>
                    </a:cubicBezTo>
                    <a:cubicBezTo>
                      <a:pt x="144154" y="47185"/>
                      <a:pt x="133569" y="93376"/>
                      <a:pt x="105663" y="111659"/>
                    </a:cubicBezTo>
                    <a:cubicBezTo>
                      <a:pt x="77758" y="129943"/>
                      <a:pt x="32531" y="120319"/>
                      <a:pt x="15485" y="94615"/>
                    </a:cubicBezTo>
                    <a:cubicBezTo>
                      <a:pt x="-1561" y="68904"/>
                      <a:pt x="-15881" y="32638"/>
                      <a:pt x="37480" y="8836"/>
                    </a:cubicBezTo>
                    <a:close/>
                  </a:path>
                </a:pathLst>
              </a:custGeom>
              <a:solidFill>
                <a:srgbClr val="C568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62" name="Google Shape;4362;p47"/>
              <p:cNvSpPr/>
              <p:nvPr/>
            </p:nvSpPr>
            <p:spPr>
              <a:xfrm>
                <a:off x="1872332" y="2848909"/>
                <a:ext cx="67361" cy="69042"/>
              </a:xfrm>
              <a:custGeom>
                <a:avLst/>
                <a:gdLst/>
                <a:ahLst/>
                <a:cxnLst/>
                <a:rect l="l" t="t" r="r" b="b"/>
                <a:pathLst>
                  <a:path w="67361" h="69042" extrusionOk="0">
                    <a:moveTo>
                      <a:pt x="0" y="34518"/>
                    </a:moveTo>
                    <a:cubicBezTo>
                      <a:pt x="0" y="15457"/>
                      <a:pt x="15080" y="0"/>
                      <a:pt x="33681" y="0"/>
                    </a:cubicBezTo>
                    <a:cubicBezTo>
                      <a:pt x="52282" y="0"/>
                      <a:pt x="67362" y="15457"/>
                      <a:pt x="67362" y="34518"/>
                    </a:cubicBezTo>
                    <a:cubicBezTo>
                      <a:pt x="67362" y="53585"/>
                      <a:pt x="52282" y="69042"/>
                      <a:pt x="33681" y="69042"/>
                    </a:cubicBezTo>
                    <a:cubicBezTo>
                      <a:pt x="15080" y="69042"/>
                      <a:pt x="0" y="53585"/>
                      <a:pt x="0" y="34518"/>
                    </a:cubicBezTo>
                    <a:close/>
                  </a:path>
                </a:pathLst>
              </a:custGeom>
              <a:solidFill>
                <a:srgbClr val="932D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63" name="Google Shape;4363;p47"/>
              <p:cNvSpPr/>
              <p:nvPr/>
            </p:nvSpPr>
            <p:spPr>
              <a:xfrm>
                <a:off x="1889842" y="2862110"/>
                <a:ext cx="38106" cy="38281"/>
              </a:xfrm>
              <a:custGeom>
                <a:avLst/>
                <a:gdLst/>
                <a:ahLst/>
                <a:cxnLst/>
                <a:rect l="l" t="t" r="r" b="b"/>
                <a:pathLst>
                  <a:path w="38106" h="38281" extrusionOk="0">
                    <a:moveTo>
                      <a:pt x="0" y="19141"/>
                    </a:moveTo>
                    <a:cubicBezTo>
                      <a:pt x="0" y="8566"/>
                      <a:pt x="8530" y="0"/>
                      <a:pt x="19053" y="0"/>
                    </a:cubicBezTo>
                    <a:cubicBezTo>
                      <a:pt x="29576" y="0"/>
                      <a:pt x="38106" y="8566"/>
                      <a:pt x="38106" y="19141"/>
                    </a:cubicBezTo>
                    <a:cubicBezTo>
                      <a:pt x="38106" y="29709"/>
                      <a:pt x="29576" y="38282"/>
                      <a:pt x="19053" y="38282"/>
                    </a:cubicBezTo>
                    <a:cubicBezTo>
                      <a:pt x="8530" y="38282"/>
                      <a:pt x="0" y="29709"/>
                      <a:pt x="0" y="19141"/>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64" name="Google Shape;4364;p47"/>
              <p:cNvSpPr/>
              <p:nvPr/>
            </p:nvSpPr>
            <p:spPr>
              <a:xfrm>
                <a:off x="2055575" y="2628764"/>
                <a:ext cx="29150" cy="41850"/>
              </a:xfrm>
              <a:custGeom>
                <a:avLst/>
                <a:gdLst/>
                <a:ahLst/>
                <a:cxnLst/>
                <a:rect l="l" t="t" r="r" b="b"/>
                <a:pathLst>
                  <a:path w="29150" h="41850" extrusionOk="0">
                    <a:moveTo>
                      <a:pt x="21998" y="127"/>
                    </a:moveTo>
                    <a:cubicBezTo>
                      <a:pt x="20520" y="442"/>
                      <a:pt x="19178" y="1265"/>
                      <a:pt x="18292" y="2638"/>
                    </a:cubicBezTo>
                    <a:cubicBezTo>
                      <a:pt x="16995" y="4594"/>
                      <a:pt x="15495" y="6617"/>
                      <a:pt x="14466" y="8733"/>
                    </a:cubicBezTo>
                    <a:cubicBezTo>
                      <a:pt x="12561" y="12658"/>
                      <a:pt x="11190" y="16924"/>
                      <a:pt x="9444" y="20929"/>
                    </a:cubicBezTo>
                    <a:cubicBezTo>
                      <a:pt x="6383" y="27961"/>
                      <a:pt x="3199" y="34886"/>
                      <a:pt x="0" y="41851"/>
                    </a:cubicBezTo>
                    <a:cubicBezTo>
                      <a:pt x="5042" y="36078"/>
                      <a:pt x="10028" y="30191"/>
                      <a:pt x="15183" y="24518"/>
                    </a:cubicBezTo>
                    <a:cubicBezTo>
                      <a:pt x="18122" y="21284"/>
                      <a:pt x="21473" y="18297"/>
                      <a:pt x="24270" y="14955"/>
                    </a:cubicBezTo>
                    <a:cubicBezTo>
                      <a:pt x="25781" y="13146"/>
                      <a:pt x="26962" y="11077"/>
                      <a:pt x="28215" y="9095"/>
                    </a:cubicBezTo>
                    <a:cubicBezTo>
                      <a:pt x="29986" y="6355"/>
                      <a:pt x="29161" y="2739"/>
                      <a:pt x="26422" y="964"/>
                    </a:cubicBezTo>
                    <a:cubicBezTo>
                      <a:pt x="25052" y="80"/>
                      <a:pt x="23476" y="-188"/>
                      <a:pt x="21998" y="127"/>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65" name="Google Shape;4365;p47"/>
              <p:cNvSpPr/>
              <p:nvPr/>
            </p:nvSpPr>
            <p:spPr>
              <a:xfrm>
                <a:off x="2075421" y="2692371"/>
                <a:ext cx="30847" cy="29417"/>
              </a:xfrm>
              <a:custGeom>
                <a:avLst/>
                <a:gdLst/>
                <a:ahLst/>
                <a:cxnLst/>
                <a:rect l="l" t="t" r="r" b="b"/>
                <a:pathLst>
                  <a:path w="30847" h="29417" extrusionOk="0">
                    <a:moveTo>
                      <a:pt x="25107" y="3"/>
                    </a:moveTo>
                    <a:cubicBezTo>
                      <a:pt x="23596" y="-44"/>
                      <a:pt x="22111" y="558"/>
                      <a:pt x="20922" y="1677"/>
                    </a:cubicBezTo>
                    <a:cubicBezTo>
                      <a:pt x="10493" y="15527"/>
                      <a:pt x="8574" y="18199"/>
                      <a:pt x="10521" y="15547"/>
                    </a:cubicBezTo>
                    <a:cubicBezTo>
                      <a:pt x="13542" y="11428"/>
                      <a:pt x="16505" y="7222"/>
                      <a:pt x="19368" y="2990"/>
                    </a:cubicBezTo>
                    <a:cubicBezTo>
                      <a:pt x="19721" y="2474"/>
                      <a:pt x="18492" y="3860"/>
                      <a:pt x="18053" y="4309"/>
                    </a:cubicBezTo>
                    <a:cubicBezTo>
                      <a:pt x="16868" y="5521"/>
                      <a:pt x="15974" y="6841"/>
                      <a:pt x="15064" y="8254"/>
                    </a:cubicBezTo>
                    <a:cubicBezTo>
                      <a:pt x="12719" y="11897"/>
                      <a:pt x="10201" y="15507"/>
                      <a:pt x="7652" y="19016"/>
                    </a:cubicBezTo>
                    <a:cubicBezTo>
                      <a:pt x="6587" y="20476"/>
                      <a:pt x="3292" y="24729"/>
                      <a:pt x="4424" y="23316"/>
                    </a:cubicBezTo>
                    <a:cubicBezTo>
                      <a:pt x="6482" y="20744"/>
                      <a:pt x="0" y="29417"/>
                      <a:pt x="0" y="29417"/>
                    </a:cubicBezTo>
                    <a:cubicBezTo>
                      <a:pt x="0" y="29417"/>
                      <a:pt x="18766" y="17094"/>
                      <a:pt x="14466" y="19847"/>
                    </a:cubicBezTo>
                    <a:cubicBezTo>
                      <a:pt x="13230" y="20644"/>
                      <a:pt x="12103" y="21548"/>
                      <a:pt x="10880" y="22358"/>
                    </a:cubicBezTo>
                    <a:cubicBezTo>
                      <a:pt x="14537" y="20034"/>
                      <a:pt x="18213" y="17777"/>
                      <a:pt x="21998" y="15668"/>
                    </a:cubicBezTo>
                    <a:cubicBezTo>
                      <a:pt x="23467" y="14844"/>
                      <a:pt x="24781" y="14020"/>
                      <a:pt x="26063" y="12915"/>
                    </a:cubicBezTo>
                    <a:cubicBezTo>
                      <a:pt x="26539" y="12506"/>
                      <a:pt x="28039" y="11401"/>
                      <a:pt x="27498" y="11723"/>
                    </a:cubicBezTo>
                    <a:cubicBezTo>
                      <a:pt x="23098" y="14315"/>
                      <a:pt x="27455" y="11709"/>
                      <a:pt x="28933" y="10283"/>
                    </a:cubicBezTo>
                    <a:cubicBezTo>
                      <a:pt x="31310" y="8053"/>
                      <a:pt x="31525" y="4296"/>
                      <a:pt x="29291" y="1918"/>
                    </a:cubicBezTo>
                    <a:cubicBezTo>
                      <a:pt x="28175" y="726"/>
                      <a:pt x="26618" y="50"/>
                      <a:pt x="25107" y="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66" name="Google Shape;4366;p47"/>
              <p:cNvSpPr/>
              <p:nvPr/>
            </p:nvSpPr>
            <p:spPr>
              <a:xfrm>
                <a:off x="2056411" y="2754257"/>
                <a:ext cx="29363" cy="18102"/>
              </a:xfrm>
              <a:custGeom>
                <a:avLst/>
                <a:gdLst/>
                <a:ahLst/>
                <a:cxnLst/>
                <a:rect l="l" t="t" r="r" b="b"/>
                <a:pathLst>
                  <a:path w="29363" h="18102" extrusionOk="0">
                    <a:moveTo>
                      <a:pt x="25227" y="288"/>
                    </a:moveTo>
                    <a:cubicBezTo>
                      <a:pt x="23785" y="-167"/>
                      <a:pt x="22248" y="-107"/>
                      <a:pt x="20803" y="643"/>
                    </a:cubicBezTo>
                    <a:cubicBezTo>
                      <a:pt x="14523" y="5947"/>
                      <a:pt x="15549" y="4983"/>
                      <a:pt x="14467" y="5907"/>
                    </a:cubicBezTo>
                    <a:cubicBezTo>
                      <a:pt x="14818" y="5432"/>
                      <a:pt x="15601" y="5043"/>
                      <a:pt x="15303" y="4474"/>
                    </a:cubicBezTo>
                    <a:cubicBezTo>
                      <a:pt x="14242" y="2438"/>
                      <a:pt x="11972" y="7702"/>
                      <a:pt x="10282" y="9256"/>
                    </a:cubicBezTo>
                    <a:cubicBezTo>
                      <a:pt x="8609" y="10789"/>
                      <a:pt x="4090" y="11667"/>
                      <a:pt x="5141" y="13676"/>
                    </a:cubicBezTo>
                    <a:cubicBezTo>
                      <a:pt x="6184" y="15672"/>
                      <a:pt x="0" y="18103"/>
                      <a:pt x="0" y="18103"/>
                    </a:cubicBezTo>
                    <a:cubicBezTo>
                      <a:pt x="0" y="18103"/>
                      <a:pt x="3028" y="17366"/>
                      <a:pt x="6576" y="16429"/>
                    </a:cubicBezTo>
                    <a:cubicBezTo>
                      <a:pt x="7627" y="18438"/>
                      <a:pt x="11056" y="15370"/>
                      <a:pt x="13271" y="14875"/>
                    </a:cubicBezTo>
                    <a:cubicBezTo>
                      <a:pt x="15509" y="14372"/>
                      <a:pt x="21027" y="15471"/>
                      <a:pt x="19966" y="13442"/>
                    </a:cubicBezTo>
                    <a:cubicBezTo>
                      <a:pt x="18894" y="11385"/>
                      <a:pt x="19941" y="13495"/>
                      <a:pt x="26183" y="11164"/>
                    </a:cubicBezTo>
                    <a:cubicBezTo>
                      <a:pt x="29074" y="9658"/>
                      <a:pt x="30203" y="6048"/>
                      <a:pt x="28694" y="3154"/>
                    </a:cubicBezTo>
                    <a:cubicBezTo>
                      <a:pt x="27939" y="1708"/>
                      <a:pt x="26669" y="737"/>
                      <a:pt x="25227" y="288"/>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67" name="Google Shape;4367;p47"/>
              <p:cNvSpPr/>
              <p:nvPr/>
            </p:nvSpPr>
            <p:spPr>
              <a:xfrm>
                <a:off x="2142850" y="2808365"/>
                <a:ext cx="31538" cy="12230"/>
              </a:xfrm>
              <a:custGeom>
                <a:avLst/>
                <a:gdLst/>
                <a:ahLst/>
                <a:cxnLst/>
                <a:rect l="l" t="t" r="r" b="b"/>
                <a:pathLst>
                  <a:path w="31538" h="12230" extrusionOk="0">
                    <a:moveTo>
                      <a:pt x="24509" y="99"/>
                    </a:moveTo>
                    <a:cubicBezTo>
                      <a:pt x="12262" y="5316"/>
                      <a:pt x="10006" y="6267"/>
                      <a:pt x="12314" y="5236"/>
                    </a:cubicBezTo>
                    <a:cubicBezTo>
                      <a:pt x="15909" y="3642"/>
                      <a:pt x="19442" y="2108"/>
                      <a:pt x="22955" y="341"/>
                    </a:cubicBezTo>
                    <a:cubicBezTo>
                      <a:pt x="23382" y="119"/>
                      <a:pt x="22104" y="468"/>
                      <a:pt x="21640" y="575"/>
                    </a:cubicBezTo>
                    <a:cubicBezTo>
                      <a:pt x="20348" y="883"/>
                      <a:pt x="19326" y="1506"/>
                      <a:pt x="18173" y="2129"/>
                    </a:cubicBezTo>
                    <a:cubicBezTo>
                      <a:pt x="15232" y="3722"/>
                      <a:pt x="12134" y="5062"/>
                      <a:pt x="9086" y="6435"/>
                    </a:cubicBezTo>
                    <a:cubicBezTo>
                      <a:pt x="7818" y="7004"/>
                      <a:pt x="3959" y="8725"/>
                      <a:pt x="5261" y="8230"/>
                    </a:cubicBezTo>
                    <a:cubicBezTo>
                      <a:pt x="7621" y="7326"/>
                      <a:pt x="0" y="10500"/>
                      <a:pt x="0" y="10500"/>
                    </a:cubicBezTo>
                    <a:cubicBezTo>
                      <a:pt x="0" y="10500"/>
                      <a:pt x="2433" y="10581"/>
                      <a:pt x="5739" y="10741"/>
                    </a:cubicBezTo>
                    <a:cubicBezTo>
                      <a:pt x="5620" y="10741"/>
                      <a:pt x="6141" y="10735"/>
                      <a:pt x="6098" y="10741"/>
                    </a:cubicBezTo>
                    <a:cubicBezTo>
                      <a:pt x="5635" y="10755"/>
                      <a:pt x="8653" y="11016"/>
                      <a:pt x="9923" y="11096"/>
                    </a:cubicBezTo>
                    <a:cubicBezTo>
                      <a:pt x="13259" y="11317"/>
                      <a:pt x="16653" y="11471"/>
                      <a:pt x="19966" y="11933"/>
                    </a:cubicBezTo>
                    <a:cubicBezTo>
                      <a:pt x="21266" y="12114"/>
                      <a:pt x="22355" y="12335"/>
                      <a:pt x="23672" y="12175"/>
                    </a:cubicBezTo>
                    <a:cubicBezTo>
                      <a:pt x="24146" y="12114"/>
                      <a:pt x="25582" y="11987"/>
                      <a:pt x="25107" y="11933"/>
                    </a:cubicBezTo>
                    <a:cubicBezTo>
                      <a:pt x="21197" y="11505"/>
                      <a:pt x="25131" y="12000"/>
                      <a:pt x="26661" y="11692"/>
                    </a:cubicBezTo>
                    <a:cubicBezTo>
                      <a:pt x="29871" y="11116"/>
                      <a:pt x="32024" y="7969"/>
                      <a:pt x="31444" y="4761"/>
                    </a:cubicBezTo>
                    <a:cubicBezTo>
                      <a:pt x="30863" y="1553"/>
                      <a:pt x="27719" y="-483"/>
                      <a:pt x="24509" y="9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68" name="Google Shape;4368;p47"/>
              <p:cNvSpPr/>
              <p:nvPr/>
            </p:nvSpPr>
            <p:spPr>
              <a:xfrm>
                <a:off x="2204901" y="2833434"/>
                <a:ext cx="31340" cy="12094"/>
              </a:xfrm>
              <a:custGeom>
                <a:avLst/>
                <a:gdLst/>
                <a:ahLst/>
                <a:cxnLst/>
                <a:rect l="l" t="t" r="r" b="b"/>
                <a:pathLst>
                  <a:path w="31340" h="12094" extrusionOk="0">
                    <a:moveTo>
                      <a:pt x="24988" y="18"/>
                    </a:moveTo>
                    <a:cubicBezTo>
                      <a:pt x="12504" y="3942"/>
                      <a:pt x="10079" y="4746"/>
                      <a:pt x="12430" y="3963"/>
                    </a:cubicBezTo>
                    <a:cubicBezTo>
                      <a:pt x="16100" y="2744"/>
                      <a:pt x="19824" y="1538"/>
                      <a:pt x="23434" y="138"/>
                    </a:cubicBezTo>
                    <a:cubicBezTo>
                      <a:pt x="23869" y="-36"/>
                      <a:pt x="22463" y="192"/>
                      <a:pt x="21994" y="259"/>
                    </a:cubicBezTo>
                    <a:cubicBezTo>
                      <a:pt x="20701" y="426"/>
                      <a:pt x="19717" y="949"/>
                      <a:pt x="18531" y="1451"/>
                    </a:cubicBezTo>
                    <a:cubicBezTo>
                      <a:pt x="15504" y="2737"/>
                      <a:pt x="12316" y="3748"/>
                      <a:pt x="9202" y="4800"/>
                    </a:cubicBezTo>
                    <a:cubicBezTo>
                      <a:pt x="7909" y="5235"/>
                      <a:pt x="4059" y="6474"/>
                      <a:pt x="5378" y="6112"/>
                    </a:cubicBezTo>
                    <a:cubicBezTo>
                      <a:pt x="7776" y="5463"/>
                      <a:pt x="0" y="7907"/>
                      <a:pt x="0" y="7907"/>
                    </a:cubicBezTo>
                    <a:cubicBezTo>
                      <a:pt x="0" y="7907"/>
                      <a:pt x="2304" y="8249"/>
                      <a:pt x="5498" y="8744"/>
                    </a:cubicBezTo>
                    <a:cubicBezTo>
                      <a:pt x="4139" y="8590"/>
                      <a:pt x="8218" y="9227"/>
                      <a:pt x="9564" y="9461"/>
                    </a:cubicBezTo>
                    <a:cubicBezTo>
                      <a:pt x="12805" y="10024"/>
                      <a:pt x="16060" y="10693"/>
                      <a:pt x="19248" y="11497"/>
                    </a:cubicBezTo>
                    <a:cubicBezTo>
                      <a:pt x="20500" y="11812"/>
                      <a:pt x="21646" y="12120"/>
                      <a:pt x="22952" y="12093"/>
                    </a:cubicBezTo>
                    <a:cubicBezTo>
                      <a:pt x="23420" y="12080"/>
                      <a:pt x="24847" y="12073"/>
                      <a:pt x="24391" y="11972"/>
                    </a:cubicBezTo>
                    <a:cubicBezTo>
                      <a:pt x="20608" y="11142"/>
                      <a:pt x="24298" y="11999"/>
                      <a:pt x="25825" y="11852"/>
                    </a:cubicBezTo>
                    <a:cubicBezTo>
                      <a:pt x="29073" y="11604"/>
                      <a:pt x="31571" y="8771"/>
                      <a:pt x="31323" y="5516"/>
                    </a:cubicBezTo>
                    <a:cubicBezTo>
                      <a:pt x="31069" y="2262"/>
                      <a:pt x="28236" y="-237"/>
                      <a:pt x="24988" y="18"/>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69" name="Google Shape;4369;p47"/>
              <p:cNvSpPr/>
              <p:nvPr/>
            </p:nvSpPr>
            <p:spPr>
              <a:xfrm>
                <a:off x="2165088" y="2865726"/>
                <a:ext cx="32164" cy="12009"/>
              </a:xfrm>
              <a:custGeom>
                <a:avLst/>
                <a:gdLst/>
                <a:ahLst/>
                <a:cxnLst/>
                <a:rect l="l" t="t" r="r" b="b"/>
                <a:pathLst>
                  <a:path w="32164" h="12009" extrusionOk="0">
                    <a:moveTo>
                      <a:pt x="25944" y="6"/>
                    </a:moveTo>
                    <a:cubicBezTo>
                      <a:pt x="18123" y="2143"/>
                      <a:pt x="19552" y="1774"/>
                      <a:pt x="18172" y="2156"/>
                    </a:cubicBezTo>
                    <a:cubicBezTo>
                      <a:pt x="18712" y="1875"/>
                      <a:pt x="19517" y="1734"/>
                      <a:pt x="19488" y="1078"/>
                    </a:cubicBezTo>
                    <a:cubicBezTo>
                      <a:pt x="19385" y="-1193"/>
                      <a:pt x="15080" y="2538"/>
                      <a:pt x="12912" y="3234"/>
                    </a:cubicBezTo>
                    <a:cubicBezTo>
                      <a:pt x="10766" y="3917"/>
                      <a:pt x="6354" y="2893"/>
                      <a:pt x="6456" y="5143"/>
                    </a:cubicBezTo>
                    <a:cubicBezTo>
                      <a:pt x="6557" y="7380"/>
                      <a:pt x="0" y="7058"/>
                      <a:pt x="0" y="7058"/>
                    </a:cubicBezTo>
                    <a:cubicBezTo>
                      <a:pt x="0" y="7058"/>
                      <a:pt x="3013" y="7608"/>
                      <a:pt x="6575" y="8251"/>
                    </a:cubicBezTo>
                    <a:cubicBezTo>
                      <a:pt x="6678" y="10501"/>
                      <a:pt x="11071" y="9081"/>
                      <a:pt x="13271" y="9570"/>
                    </a:cubicBezTo>
                    <a:cubicBezTo>
                      <a:pt x="15493" y="10059"/>
                      <a:pt x="19950" y="13515"/>
                      <a:pt x="19846" y="11244"/>
                    </a:cubicBezTo>
                    <a:cubicBezTo>
                      <a:pt x="19742" y="8947"/>
                      <a:pt x="19834" y="11197"/>
                      <a:pt x="26419" y="11720"/>
                    </a:cubicBezTo>
                    <a:cubicBezTo>
                      <a:pt x="29680" y="11572"/>
                      <a:pt x="32306" y="8880"/>
                      <a:pt x="32158" y="5625"/>
                    </a:cubicBezTo>
                    <a:cubicBezTo>
                      <a:pt x="32011" y="2364"/>
                      <a:pt x="29205" y="-141"/>
                      <a:pt x="25944" y="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70" name="Google Shape;4370;p47"/>
              <p:cNvSpPr/>
              <p:nvPr/>
            </p:nvSpPr>
            <p:spPr>
              <a:xfrm>
                <a:off x="2086899" y="2895704"/>
                <a:ext cx="36310" cy="12433"/>
              </a:xfrm>
              <a:custGeom>
                <a:avLst/>
                <a:gdLst/>
                <a:ahLst/>
                <a:cxnLst/>
                <a:rect l="l" t="t" r="r" b="b"/>
                <a:pathLst>
                  <a:path w="36310" h="12433" extrusionOk="0">
                    <a:moveTo>
                      <a:pt x="27617" y="32"/>
                    </a:moveTo>
                    <a:cubicBezTo>
                      <a:pt x="28927" y="-95"/>
                      <a:pt x="24985" y="193"/>
                      <a:pt x="23671" y="273"/>
                    </a:cubicBezTo>
                    <a:cubicBezTo>
                      <a:pt x="22343" y="360"/>
                      <a:pt x="21054" y="534"/>
                      <a:pt x="19726" y="635"/>
                    </a:cubicBezTo>
                    <a:cubicBezTo>
                      <a:pt x="15783" y="923"/>
                      <a:pt x="11722" y="976"/>
                      <a:pt x="7771" y="1110"/>
                    </a:cubicBezTo>
                    <a:cubicBezTo>
                      <a:pt x="6458" y="1157"/>
                      <a:pt x="2631" y="1244"/>
                      <a:pt x="3945" y="1231"/>
                    </a:cubicBezTo>
                    <a:cubicBezTo>
                      <a:pt x="7877" y="1184"/>
                      <a:pt x="-1" y="1351"/>
                      <a:pt x="0" y="1351"/>
                    </a:cubicBezTo>
                    <a:cubicBezTo>
                      <a:pt x="0" y="1351"/>
                      <a:pt x="18399" y="8350"/>
                      <a:pt x="14705" y="6850"/>
                    </a:cubicBezTo>
                    <a:cubicBezTo>
                      <a:pt x="12285" y="5865"/>
                      <a:pt x="9753" y="5095"/>
                      <a:pt x="7293" y="4218"/>
                    </a:cubicBezTo>
                    <a:cubicBezTo>
                      <a:pt x="8520" y="4693"/>
                      <a:pt x="9775" y="5169"/>
                      <a:pt x="10999" y="5651"/>
                    </a:cubicBezTo>
                    <a:cubicBezTo>
                      <a:pt x="14699" y="7118"/>
                      <a:pt x="18336" y="8772"/>
                      <a:pt x="21998" y="10319"/>
                    </a:cubicBezTo>
                    <a:cubicBezTo>
                      <a:pt x="23211" y="10828"/>
                      <a:pt x="26778" y="12308"/>
                      <a:pt x="25585" y="11752"/>
                    </a:cubicBezTo>
                    <a:cubicBezTo>
                      <a:pt x="21972" y="10064"/>
                      <a:pt x="25602" y="11699"/>
                      <a:pt x="29410" y="12348"/>
                    </a:cubicBezTo>
                    <a:cubicBezTo>
                      <a:pt x="32626" y="12891"/>
                      <a:pt x="35680" y="10781"/>
                      <a:pt x="36225" y="7566"/>
                    </a:cubicBezTo>
                    <a:cubicBezTo>
                      <a:pt x="36770" y="4352"/>
                      <a:pt x="34659" y="1298"/>
                      <a:pt x="31443" y="755"/>
                    </a:cubicBezTo>
                    <a:cubicBezTo>
                      <a:pt x="15711" y="1083"/>
                      <a:pt x="11735" y="1305"/>
                      <a:pt x="15662" y="1110"/>
                    </a:cubicBezTo>
                    <a:cubicBezTo>
                      <a:pt x="19643" y="916"/>
                      <a:pt x="23651" y="434"/>
                      <a:pt x="27617" y="3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71" name="Google Shape;4371;p47"/>
              <p:cNvSpPr/>
              <p:nvPr/>
            </p:nvSpPr>
            <p:spPr>
              <a:xfrm>
                <a:off x="2186727" y="2956715"/>
                <a:ext cx="39119" cy="13164"/>
              </a:xfrm>
              <a:custGeom>
                <a:avLst/>
                <a:gdLst/>
                <a:ahLst/>
                <a:cxnLst/>
                <a:rect l="l" t="t" r="r" b="b"/>
                <a:pathLst>
                  <a:path w="39119" h="13164" extrusionOk="0">
                    <a:moveTo>
                      <a:pt x="0" y="0"/>
                    </a:moveTo>
                    <a:cubicBezTo>
                      <a:pt x="0" y="0"/>
                      <a:pt x="2134" y="924"/>
                      <a:pt x="3945" y="1674"/>
                    </a:cubicBezTo>
                    <a:cubicBezTo>
                      <a:pt x="2604" y="1139"/>
                      <a:pt x="6561" y="2666"/>
                      <a:pt x="7893" y="3228"/>
                    </a:cubicBezTo>
                    <a:cubicBezTo>
                      <a:pt x="8094" y="3302"/>
                      <a:pt x="8289" y="3382"/>
                      <a:pt x="8489" y="3462"/>
                    </a:cubicBezTo>
                    <a:cubicBezTo>
                      <a:pt x="9628" y="3945"/>
                      <a:pt x="10820" y="4534"/>
                      <a:pt x="11959" y="5016"/>
                    </a:cubicBezTo>
                    <a:cubicBezTo>
                      <a:pt x="15970" y="6744"/>
                      <a:pt x="19821" y="8593"/>
                      <a:pt x="23793" y="10401"/>
                    </a:cubicBezTo>
                    <a:cubicBezTo>
                      <a:pt x="25105" y="10997"/>
                      <a:pt x="29151" y="12718"/>
                      <a:pt x="27858" y="12075"/>
                    </a:cubicBezTo>
                    <a:cubicBezTo>
                      <a:pt x="23940" y="10126"/>
                      <a:pt x="27757" y="12109"/>
                      <a:pt x="31923" y="13026"/>
                    </a:cubicBezTo>
                    <a:cubicBezTo>
                      <a:pt x="35104" y="13730"/>
                      <a:pt x="38272" y="11673"/>
                      <a:pt x="38975" y="8485"/>
                    </a:cubicBezTo>
                    <a:cubicBezTo>
                      <a:pt x="39679" y="5298"/>
                      <a:pt x="37736" y="2250"/>
                      <a:pt x="34549" y="1554"/>
                    </a:cubicBezTo>
                    <a:cubicBezTo>
                      <a:pt x="17263" y="777"/>
                      <a:pt x="12890" y="636"/>
                      <a:pt x="17216" y="717"/>
                    </a:cubicBezTo>
                    <a:cubicBezTo>
                      <a:pt x="21589" y="797"/>
                      <a:pt x="25996" y="717"/>
                      <a:pt x="30369" y="596"/>
                    </a:cubicBezTo>
                    <a:cubicBezTo>
                      <a:pt x="31816" y="556"/>
                      <a:pt x="27510" y="482"/>
                      <a:pt x="26063" y="476"/>
                    </a:cubicBezTo>
                    <a:cubicBezTo>
                      <a:pt x="24603" y="469"/>
                      <a:pt x="23103" y="589"/>
                      <a:pt x="21643" y="596"/>
                    </a:cubicBezTo>
                    <a:cubicBezTo>
                      <a:pt x="17296" y="609"/>
                      <a:pt x="12950" y="382"/>
                      <a:pt x="8610" y="234"/>
                    </a:cubicBezTo>
                    <a:cubicBezTo>
                      <a:pt x="7163" y="188"/>
                      <a:pt x="2862" y="40"/>
                      <a:pt x="4304" y="121"/>
                    </a:cubicBezTo>
                    <a:cubicBezTo>
                      <a:pt x="8623" y="348"/>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72" name="Google Shape;4372;p47"/>
              <p:cNvSpPr/>
              <p:nvPr/>
            </p:nvSpPr>
            <p:spPr>
              <a:xfrm>
                <a:off x="2100049" y="3079858"/>
                <a:ext cx="31920" cy="21395"/>
              </a:xfrm>
              <a:custGeom>
                <a:avLst/>
                <a:gdLst/>
                <a:ahLst/>
                <a:cxnLst/>
                <a:rect l="l" t="t" r="r" b="b"/>
                <a:pathLst>
                  <a:path w="31920" h="21395" extrusionOk="0">
                    <a:moveTo>
                      <a:pt x="0" y="0"/>
                    </a:moveTo>
                    <a:cubicBezTo>
                      <a:pt x="0" y="0"/>
                      <a:pt x="13826" y="12537"/>
                      <a:pt x="11358" y="10160"/>
                    </a:cubicBezTo>
                    <a:cubicBezTo>
                      <a:pt x="8944" y="7836"/>
                      <a:pt x="6357" y="5666"/>
                      <a:pt x="4065" y="3228"/>
                    </a:cubicBezTo>
                    <a:cubicBezTo>
                      <a:pt x="2895" y="1976"/>
                      <a:pt x="6602" y="5452"/>
                      <a:pt x="7891" y="6570"/>
                    </a:cubicBezTo>
                    <a:cubicBezTo>
                      <a:pt x="10249" y="8626"/>
                      <a:pt x="13159" y="11225"/>
                      <a:pt x="15303" y="13508"/>
                    </a:cubicBezTo>
                    <a:cubicBezTo>
                      <a:pt x="16459" y="14741"/>
                      <a:pt x="19942" y="18424"/>
                      <a:pt x="18651" y="17332"/>
                    </a:cubicBezTo>
                    <a:cubicBezTo>
                      <a:pt x="16032" y="15129"/>
                      <a:pt x="18722" y="17359"/>
                      <a:pt x="22716" y="20319"/>
                    </a:cubicBezTo>
                    <a:cubicBezTo>
                      <a:pt x="25385" y="22195"/>
                      <a:pt x="28971" y="21558"/>
                      <a:pt x="30846" y="18886"/>
                    </a:cubicBezTo>
                    <a:cubicBezTo>
                      <a:pt x="32720" y="16221"/>
                      <a:pt x="32080" y="12510"/>
                      <a:pt x="29411" y="10635"/>
                    </a:cubicBezTo>
                    <a:cubicBezTo>
                      <a:pt x="14684" y="5317"/>
                      <a:pt x="11372" y="4206"/>
                      <a:pt x="14705" y="5257"/>
                    </a:cubicBezTo>
                    <a:cubicBezTo>
                      <a:pt x="18103" y="6329"/>
                      <a:pt x="21583" y="7246"/>
                      <a:pt x="25107" y="7769"/>
                    </a:cubicBezTo>
                    <a:cubicBezTo>
                      <a:pt x="26892" y="8030"/>
                      <a:pt x="21683" y="6650"/>
                      <a:pt x="19966" y="6095"/>
                    </a:cubicBezTo>
                    <a:cubicBezTo>
                      <a:pt x="16215" y="4882"/>
                      <a:pt x="13688" y="4018"/>
                      <a:pt x="9923" y="2866"/>
                    </a:cubicBezTo>
                    <a:cubicBezTo>
                      <a:pt x="8269" y="2357"/>
                      <a:pt x="3478" y="650"/>
                      <a:pt x="5022" y="1433"/>
                    </a:cubicBezTo>
                    <a:cubicBezTo>
                      <a:pt x="8140" y="3014"/>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73" name="Google Shape;4373;p47"/>
              <p:cNvSpPr/>
              <p:nvPr/>
            </p:nvSpPr>
            <p:spPr>
              <a:xfrm>
                <a:off x="1983841" y="3066945"/>
                <a:ext cx="44546" cy="38568"/>
              </a:xfrm>
              <a:custGeom>
                <a:avLst/>
                <a:gdLst/>
                <a:ahLst/>
                <a:cxnLst/>
                <a:rect l="l" t="t" r="r" b="b"/>
                <a:pathLst>
                  <a:path w="44546" h="38568" extrusionOk="0">
                    <a:moveTo>
                      <a:pt x="0" y="0"/>
                    </a:moveTo>
                    <a:cubicBezTo>
                      <a:pt x="6153" y="6623"/>
                      <a:pt x="12251" y="13234"/>
                      <a:pt x="18292" y="19964"/>
                    </a:cubicBezTo>
                    <a:cubicBezTo>
                      <a:pt x="21735" y="23802"/>
                      <a:pt x="25004" y="27974"/>
                      <a:pt x="28574" y="31678"/>
                    </a:cubicBezTo>
                    <a:cubicBezTo>
                      <a:pt x="30511" y="33694"/>
                      <a:pt x="32766" y="35402"/>
                      <a:pt x="34910" y="37176"/>
                    </a:cubicBezTo>
                    <a:cubicBezTo>
                      <a:pt x="37404" y="39286"/>
                      <a:pt x="41056" y="38958"/>
                      <a:pt x="43160" y="36460"/>
                    </a:cubicBezTo>
                    <a:cubicBezTo>
                      <a:pt x="45263" y="33968"/>
                      <a:pt x="44935" y="30319"/>
                      <a:pt x="42443" y="28216"/>
                    </a:cubicBezTo>
                    <a:cubicBezTo>
                      <a:pt x="40331" y="26401"/>
                      <a:pt x="38295" y="24405"/>
                      <a:pt x="35986" y="22831"/>
                    </a:cubicBezTo>
                    <a:cubicBezTo>
                      <a:pt x="31732" y="19938"/>
                      <a:pt x="27076" y="17574"/>
                      <a:pt x="22716" y="14821"/>
                    </a:cubicBezTo>
                    <a:cubicBezTo>
                      <a:pt x="15066" y="9999"/>
                      <a:pt x="7568" y="4949"/>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74" name="Google Shape;4374;p47"/>
              <p:cNvSpPr/>
              <p:nvPr/>
            </p:nvSpPr>
            <p:spPr>
              <a:xfrm>
                <a:off x="1945703" y="3089542"/>
                <a:ext cx="27520" cy="38635"/>
              </a:xfrm>
              <a:custGeom>
                <a:avLst/>
                <a:gdLst/>
                <a:ahLst/>
                <a:cxnLst/>
                <a:rect l="l" t="t" r="r" b="b"/>
                <a:pathLst>
                  <a:path w="27520" h="38635" extrusionOk="0">
                    <a:moveTo>
                      <a:pt x="0" y="0"/>
                    </a:moveTo>
                    <a:cubicBezTo>
                      <a:pt x="2922" y="6403"/>
                      <a:pt x="5944" y="12778"/>
                      <a:pt x="8728" y="19248"/>
                    </a:cubicBezTo>
                    <a:cubicBezTo>
                      <a:pt x="10315" y="22932"/>
                      <a:pt x="11524" y="26883"/>
                      <a:pt x="13271" y="30486"/>
                    </a:cubicBezTo>
                    <a:cubicBezTo>
                      <a:pt x="14212" y="32428"/>
                      <a:pt x="15531" y="34203"/>
                      <a:pt x="16738" y="35985"/>
                    </a:cubicBezTo>
                    <a:cubicBezTo>
                      <a:pt x="18537" y="38703"/>
                      <a:pt x="22147" y="39454"/>
                      <a:pt x="24868" y="37659"/>
                    </a:cubicBezTo>
                    <a:cubicBezTo>
                      <a:pt x="27588" y="35857"/>
                      <a:pt x="28341" y="32247"/>
                      <a:pt x="26541" y="29528"/>
                    </a:cubicBezTo>
                    <a:cubicBezTo>
                      <a:pt x="25378" y="27720"/>
                      <a:pt x="24254" y="25771"/>
                      <a:pt x="22835" y="24150"/>
                    </a:cubicBezTo>
                    <a:cubicBezTo>
                      <a:pt x="20202" y="21130"/>
                      <a:pt x="17120" y="18444"/>
                      <a:pt x="14347" y="15538"/>
                    </a:cubicBezTo>
                    <a:cubicBezTo>
                      <a:pt x="9484" y="10448"/>
                      <a:pt x="4752" y="5197"/>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75" name="Google Shape;4375;p47"/>
              <p:cNvSpPr/>
              <p:nvPr/>
            </p:nvSpPr>
            <p:spPr>
              <a:xfrm>
                <a:off x="1996992" y="3131145"/>
                <a:ext cx="37741" cy="46470"/>
              </a:xfrm>
              <a:custGeom>
                <a:avLst/>
                <a:gdLst/>
                <a:ahLst/>
                <a:cxnLst/>
                <a:rect l="l" t="t" r="r" b="b"/>
                <a:pathLst>
                  <a:path w="37741" h="46470" extrusionOk="0">
                    <a:moveTo>
                      <a:pt x="0" y="0"/>
                    </a:moveTo>
                    <a:cubicBezTo>
                      <a:pt x="4785" y="7869"/>
                      <a:pt x="9572" y="15718"/>
                      <a:pt x="14227" y="23675"/>
                    </a:cubicBezTo>
                    <a:cubicBezTo>
                      <a:pt x="16880" y="28202"/>
                      <a:pt x="19194" y="32991"/>
                      <a:pt x="21998" y="37418"/>
                    </a:cubicBezTo>
                    <a:cubicBezTo>
                      <a:pt x="23520" y="39822"/>
                      <a:pt x="25366" y="42019"/>
                      <a:pt x="27139" y="44236"/>
                    </a:cubicBezTo>
                    <a:cubicBezTo>
                      <a:pt x="29153" y="46801"/>
                      <a:pt x="32943" y="47209"/>
                      <a:pt x="35508" y="45193"/>
                    </a:cubicBezTo>
                    <a:cubicBezTo>
                      <a:pt x="38073" y="43177"/>
                      <a:pt x="38478" y="39507"/>
                      <a:pt x="36465" y="36942"/>
                    </a:cubicBezTo>
                    <a:cubicBezTo>
                      <a:pt x="34732" y="34692"/>
                      <a:pt x="33059" y="32294"/>
                      <a:pt x="31085" y="30245"/>
                    </a:cubicBezTo>
                    <a:cubicBezTo>
                      <a:pt x="27446" y="26474"/>
                      <a:pt x="23379" y="23019"/>
                      <a:pt x="19607" y="19368"/>
                    </a:cubicBezTo>
                    <a:cubicBezTo>
                      <a:pt x="12989" y="12959"/>
                      <a:pt x="6511" y="6516"/>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76" name="Google Shape;4376;p47"/>
              <p:cNvSpPr/>
              <p:nvPr/>
            </p:nvSpPr>
            <p:spPr>
              <a:xfrm>
                <a:off x="1818716" y="3171677"/>
                <a:ext cx="12347" cy="50825"/>
              </a:xfrm>
              <a:custGeom>
                <a:avLst/>
                <a:gdLst/>
                <a:ahLst/>
                <a:cxnLst/>
                <a:rect l="l" t="t" r="r" b="b"/>
                <a:pathLst>
                  <a:path w="12347" h="50825" extrusionOk="0">
                    <a:moveTo>
                      <a:pt x="9463" y="0"/>
                    </a:moveTo>
                    <a:cubicBezTo>
                      <a:pt x="7739" y="7883"/>
                      <a:pt x="6074" y="15819"/>
                      <a:pt x="4203" y="23668"/>
                    </a:cubicBezTo>
                    <a:cubicBezTo>
                      <a:pt x="3136" y="28142"/>
                      <a:pt x="1624" y="32555"/>
                      <a:pt x="735" y="37063"/>
                    </a:cubicBezTo>
                    <a:cubicBezTo>
                      <a:pt x="255" y="39494"/>
                      <a:pt x="188" y="41999"/>
                      <a:pt x="18" y="44470"/>
                    </a:cubicBezTo>
                    <a:cubicBezTo>
                      <a:pt x="-239" y="47725"/>
                      <a:pt x="2266" y="50551"/>
                      <a:pt x="5517" y="50805"/>
                    </a:cubicBezTo>
                    <a:cubicBezTo>
                      <a:pt x="8769" y="51067"/>
                      <a:pt x="11597" y="48682"/>
                      <a:pt x="11854" y="45427"/>
                    </a:cubicBezTo>
                    <a:cubicBezTo>
                      <a:pt x="12075" y="42963"/>
                      <a:pt x="12424" y="40498"/>
                      <a:pt x="12332" y="38014"/>
                    </a:cubicBezTo>
                    <a:cubicBezTo>
                      <a:pt x="12162" y="33426"/>
                      <a:pt x="11367" y="28731"/>
                      <a:pt x="11017" y="24150"/>
                    </a:cubicBezTo>
                    <a:cubicBezTo>
                      <a:pt x="10403" y="16100"/>
                      <a:pt x="9926" y="8050"/>
                      <a:pt x="9463"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77" name="Google Shape;4377;p47"/>
              <p:cNvSpPr/>
              <p:nvPr/>
            </p:nvSpPr>
            <p:spPr>
              <a:xfrm>
                <a:off x="1790005" y="3117155"/>
                <a:ext cx="12187" cy="37700"/>
              </a:xfrm>
              <a:custGeom>
                <a:avLst/>
                <a:gdLst/>
                <a:ahLst/>
                <a:cxnLst/>
                <a:rect l="l" t="t" r="r" b="b"/>
                <a:pathLst>
                  <a:path w="12187" h="37700" extrusionOk="0">
                    <a:moveTo>
                      <a:pt x="7927" y="0"/>
                    </a:moveTo>
                    <a:cubicBezTo>
                      <a:pt x="7927" y="0"/>
                      <a:pt x="2646" y="20695"/>
                      <a:pt x="3981" y="15544"/>
                    </a:cubicBezTo>
                    <a:cubicBezTo>
                      <a:pt x="5084" y="11291"/>
                      <a:pt x="6120" y="7092"/>
                      <a:pt x="7329" y="2873"/>
                    </a:cubicBezTo>
                    <a:cubicBezTo>
                      <a:pt x="7625" y="1835"/>
                      <a:pt x="6967" y="4929"/>
                      <a:pt x="6731" y="5980"/>
                    </a:cubicBezTo>
                    <a:cubicBezTo>
                      <a:pt x="6118" y="8706"/>
                      <a:pt x="5799" y="10086"/>
                      <a:pt x="5057" y="12792"/>
                    </a:cubicBezTo>
                    <a:cubicBezTo>
                      <a:pt x="3885" y="17078"/>
                      <a:pt x="2230" y="21136"/>
                      <a:pt x="873" y="25349"/>
                    </a:cubicBezTo>
                    <a:cubicBezTo>
                      <a:pt x="436" y="26702"/>
                      <a:pt x="284" y="28122"/>
                      <a:pt x="156" y="29535"/>
                    </a:cubicBezTo>
                    <a:cubicBezTo>
                      <a:pt x="67" y="30513"/>
                      <a:pt x="233" y="29897"/>
                      <a:pt x="156" y="30727"/>
                    </a:cubicBezTo>
                    <a:cubicBezTo>
                      <a:pt x="146" y="30827"/>
                      <a:pt x="10" y="31189"/>
                      <a:pt x="36" y="31089"/>
                    </a:cubicBezTo>
                    <a:cubicBezTo>
                      <a:pt x="-323" y="34330"/>
                      <a:pt x="2054" y="37304"/>
                      <a:pt x="5297" y="37665"/>
                    </a:cubicBezTo>
                    <a:cubicBezTo>
                      <a:pt x="8539" y="38020"/>
                      <a:pt x="11394" y="35643"/>
                      <a:pt x="11753" y="32401"/>
                    </a:cubicBezTo>
                    <a:cubicBezTo>
                      <a:pt x="9796" y="16187"/>
                      <a:pt x="9338" y="11807"/>
                      <a:pt x="9840" y="16261"/>
                    </a:cubicBezTo>
                    <a:cubicBezTo>
                      <a:pt x="10446" y="21639"/>
                      <a:pt x="11189" y="26916"/>
                      <a:pt x="11872" y="32281"/>
                    </a:cubicBezTo>
                    <a:cubicBezTo>
                      <a:pt x="11908" y="32562"/>
                      <a:pt x="11838" y="31725"/>
                      <a:pt x="11872" y="31444"/>
                    </a:cubicBezTo>
                    <a:cubicBezTo>
                      <a:pt x="11909" y="31142"/>
                      <a:pt x="12087" y="30144"/>
                      <a:pt x="12111" y="29890"/>
                    </a:cubicBezTo>
                    <a:cubicBezTo>
                      <a:pt x="12274" y="28202"/>
                      <a:pt x="12168" y="26668"/>
                      <a:pt x="11872" y="24987"/>
                    </a:cubicBezTo>
                    <a:cubicBezTo>
                      <a:pt x="10966" y="19851"/>
                      <a:pt x="10379" y="14727"/>
                      <a:pt x="9600" y="9564"/>
                    </a:cubicBezTo>
                    <a:cubicBezTo>
                      <a:pt x="9426" y="8412"/>
                      <a:pt x="9192" y="7253"/>
                      <a:pt x="9003" y="6101"/>
                    </a:cubicBezTo>
                    <a:cubicBezTo>
                      <a:pt x="8826" y="5023"/>
                      <a:pt x="8440" y="1781"/>
                      <a:pt x="8525" y="2873"/>
                    </a:cubicBezTo>
                    <a:cubicBezTo>
                      <a:pt x="8870" y="7340"/>
                      <a:pt x="7927" y="0"/>
                      <a:pt x="7927"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78" name="Google Shape;4378;p47"/>
              <p:cNvSpPr/>
              <p:nvPr/>
            </p:nvSpPr>
            <p:spPr>
              <a:xfrm>
                <a:off x="1735213" y="3140829"/>
                <a:ext cx="14154" cy="28524"/>
              </a:xfrm>
              <a:custGeom>
                <a:avLst/>
                <a:gdLst/>
                <a:ahLst/>
                <a:cxnLst/>
                <a:rect l="l" t="t" r="r" b="b"/>
                <a:pathLst>
                  <a:path w="14154" h="28524" extrusionOk="0">
                    <a:moveTo>
                      <a:pt x="13582" y="0"/>
                    </a:moveTo>
                    <a:cubicBezTo>
                      <a:pt x="13582" y="0"/>
                      <a:pt x="6110" y="11881"/>
                      <a:pt x="8082" y="8847"/>
                    </a:cubicBezTo>
                    <a:cubicBezTo>
                      <a:pt x="9511" y="6644"/>
                      <a:pt x="10922" y="4360"/>
                      <a:pt x="12506" y="2271"/>
                    </a:cubicBezTo>
                    <a:cubicBezTo>
                      <a:pt x="12985" y="1634"/>
                      <a:pt x="11783" y="3710"/>
                      <a:pt x="11430" y="4420"/>
                    </a:cubicBezTo>
                    <a:cubicBezTo>
                      <a:pt x="11105" y="5077"/>
                      <a:pt x="10814" y="5807"/>
                      <a:pt x="10474" y="6456"/>
                    </a:cubicBezTo>
                    <a:cubicBezTo>
                      <a:pt x="8980" y="9289"/>
                      <a:pt x="7282" y="12122"/>
                      <a:pt x="5213" y="14587"/>
                    </a:cubicBezTo>
                    <a:cubicBezTo>
                      <a:pt x="4314" y="15652"/>
                      <a:pt x="3412" y="16603"/>
                      <a:pt x="2583" y="17694"/>
                    </a:cubicBezTo>
                    <a:cubicBezTo>
                      <a:pt x="-107" y="19536"/>
                      <a:pt x="-817" y="23253"/>
                      <a:pt x="1029" y="25945"/>
                    </a:cubicBezTo>
                    <a:cubicBezTo>
                      <a:pt x="2874" y="28631"/>
                      <a:pt x="6589" y="29341"/>
                      <a:pt x="9278" y="27499"/>
                    </a:cubicBezTo>
                    <a:cubicBezTo>
                      <a:pt x="11401" y="13743"/>
                      <a:pt x="12027" y="9992"/>
                      <a:pt x="11430" y="13750"/>
                    </a:cubicBezTo>
                    <a:cubicBezTo>
                      <a:pt x="10724" y="18183"/>
                      <a:pt x="10077" y="22657"/>
                      <a:pt x="9756" y="27137"/>
                    </a:cubicBezTo>
                    <a:cubicBezTo>
                      <a:pt x="9751" y="27211"/>
                      <a:pt x="10689" y="26354"/>
                      <a:pt x="11310" y="25584"/>
                    </a:cubicBezTo>
                    <a:cubicBezTo>
                      <a:pt x="12337" y="24318"/>
                      <a:pt x="13037" y="22985"/>
                      <a:pt x="13462" y="21398"/>
                    </a:cubicBezTo>
                    <a:cubicBezTo>
                      <a:pt x="14546" y="17353"/>
                      <a:pt x="14066" y="11332"/>
                      <a:pt x="13940" y="7173"/>
                    </a:cubicBezTo>
                    <a:cubicBezTo>
                      <a:pt x="13918" y="6430"/>
                      <a:pt x="13852" y="5646"/>
                      <a:pt x="13821" y="4903"/>
                    </a:cubicBezTo>
                    <a:cubicBezTo>
                      <a:pt x="13787" y="4099"/>
                      <a:pt x="13915" y="1735"/>
                      <a:pt x="13701" y="2511"/>
                    </a:cubicBezTo>
                    <a:cubicBezTo>
                      <a:pt x="12692" y="6175"/>
                      <a:pt x="13582" y="0"/>
                      <a:pt x="13582"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79" name="Google Shape;4379;p47"/>
              <p:cNvSpPr/>
              <p:nvPr/>
            </p:nvSpPr>
            <p:spPr>
              <a:xfrm>
                <a:off x="1679338" y="3096949"/>
                <a:ext cx="12667" cy="37417"/>
              </a:xfrm>
              <a:custGeom>
                <a:avLst/>
                <a:gdLst/>
                <a:ahLst/>
                <a:cxnLst/>
                <a:rect l="l" t="t" r="r" b="b"/>
                <a:pathLst>
                  <a:path w="12667" h="37417" extrusionOk="0">
                    <a:moveTo>
                      <a:pt x="12668" y="0"/>
                    </a:moveTo>
                    <a:cubicBezTo>
                      <a:pt x="12668" y="0"/>
                      <a:pt x="4384" y="20232"/>
                      <a:pt x="6451" y="15189"/>
                    </a:cubicBezTo>
                    <a:cubicBezTo>
                      <a:pt x="7796" y="11901"/>
                      <a:pt x="9063" y="8552"/>
                      <a:pt x="10396" y="5264"/>
                    </a:cubicBezTo>
                    <a:cubicBezTo>
                      <a:pt x="9829" y="6597"/>
                      <a:pt x="8945" y="8586"/>
                      <a:pt x="8363" y="9925"/>
                    </a:cubicBezTo>
                    <a:cubicBezTo>
                      <a:pt x="6406" y="14439"/>
                      <a:pt x="4494" y="18926"/>
                      <a:pt x="2266" y="23313"/>
                    </a:cubicBezTo>
                    <a:cubicBezTo>
                      <a:pt x="1489" y="24847"/>
                      <a:pt x="939" y="26300"/>
                      <a:pt x="593" y="27981"/>
                    </a:cubicBezTo>
                    <a:cubicBezTo>
                      <a:pt x="482" y="28510"/>
                      <a:pt x="453" y="28999"/>
                      <a:pt x="354" y="29535"/>
                    </a:cubicBezTo>
                    <a:cubicBezTo>
                      <a:pt x="309" y="29769"/>
                      <a:pt x="23" y="30472"/>
                      <a:pt x="114" y="30252"/>
                    </a:cubicBezTo>
                    <a:cubicBezTo>
                      <a:pt x="2198" y="25208"/>
                      <a:pt x="122" y="30325"/>
                      <a:pt x="114" y="30372"/>
                    </a:cubicBezTo>
                    <a:cubicBezTo>
                      <a:pt x="-525" y="33567"/>
                      <a:pt x="1578" y="36667"/>
                      <a:pt x="4777" y="37304"/>
                    </a:cubicBezTo>
                    <a:cubicBezTo>
                      <a:pt x="7975" y="37940"/>
                      <a:pt x="11072" y="35837"/>
                      <a:pt x="11711" y="32642"/>
                    </a:cubicBezTo>
                    <a:cubicBezTo>
                      <a:pt x="11705" y="32870"/>
                      <a:pt x="11901" y="32147"/>
                      <a:pt x="11950" y="31926"/>
                    </a:cubicBezTo>
                    <a:cubicBezTo>
                      <a:pt x="11981" y="31785"/>
                      <a:pt x="11920" y="31705"/>
                      <a:pt x="11950" y="31564"/>
                    </a:cubicBezTo>
                    <a:cubicBezTo>
                      <a:pt x="12087" y="30941"/>
                      <a:pt x="12313" y="30285"/>
                      <a:pt x="12429" y="29655"/>
                    </a:cubicBezTo>
                    <a:cubicBezTo>
                      <a:pt x="12774" y="27760"/>
                      <a:pt x="12654" y="25945"/>
                      <a:pt x="12548" y="24036"/>
                    </a:cubicBezTo>
                    <a:cubicBezTo>
                      <a:pt x="12255" y="18779"/>
                      <a:pt x="12324" y="13508"/>
                      <a:pt x="12429" y="8251"/>
                    </a:cubicBezTo>
                    <a:cubicBezTo>
                      <a:pt x="12445" y="7387"/>
                      <a:pt x="12528" y="6490"/>
                      <a:pt x="12548" y="5619"/>
                    </a:cubicBezTo>
                    <a:cubicBezTo>
                      <a:pt x="12568" y="4701"/>
                      <a:pt x="12575" y="1949"/>
                      <a:pt x="12548" y="2873"/>
                    </a:cubicBezTo>
                    <a:cubicBezTo>
                      <a:pt x="12417" y="7340"/>
                      <a:pt x="12667" y="0"/>
                      <a:pt x="12668"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80" name="Google Shape;4380;p47"/>
              <p:cNvSpPr/>
              <p:nvPr/>
            </p:nvSpPr>
            <p:spPr>
              <a:xfrm>
                <a:off x="1632563" y="2955998"/>
                <a:ext cx="30748" cy="16639"/>
              </a:xfrm>
              <a:custGeom>
                <a:avLst/>
                <a:gdLst/>
                <a:ahLst/>
                <a:cxnLst/>
                <a:rect l="l" t="t" r="r" b="b"/>
                <a:pathLst>
                  <a:path w="30748" h="16639" extrusionOk="0">
                    <a:moveTo>
                      <a:pt x="30749" y="0"/>
                    </a:moveTo>
                    <a:cubicBezTo>
                      <a:pt x="30749" y="0"/>
                      <a:pt x="28279" y="415"/>
                      <a:pt x="24890" y="1072"/>
                    </a:cubicBezTo>
                    <a:cubicBezTo>
                      <a:pt x="26302" y="743"/>
                      <a:pt x="22014" y="1661"/>
                      <a:pt x="20586" y="1909"/>
                    </a:cubicBezTo>
                    <a:cubicBezTo>
                      <a:pt x="17159" y="2511"/>
                      <a:pt x="13767" y="2987"/>
                      <a:pt x="10304" y="3342"/>
                    </a:cubicBezTo>
                    <a:cubicBezTo>
                      <a:pt x="8948" y="3483"/>
                      <a:pt x="7651" y="3583"/>
                      <a:pt x="6359" y="4065"/>
                    </a:cubicBezTo>
                    <a:cubicBezTo>
                      <a:pt x="5892" y="4233"/>
                      <a:pt x="4550" y="4722"/>
                      <a:pt x="5044" y="4661"/>
                    </a:cubicBezTo>
                    <a:cubicBezTo>
                      <a:pt x="9104" y="4125"/>
                      <a:pt x="4973" y="4708"/>
                      <a:pt x="3490" y="5378"/>
                    </a:cubicBezTo>
                    <a:cubicBezTo>
                      <a:pt x="496" y="6670"/>
                      <a:pt x="-793" y="10153"/>
                      <a:pt x="501" y="13147"/>
                    </a:cubicBezTo>
                    <a:cubicBezTo>
                      <a:pt x="1795" y="16140"/>
                      <a:pt x="5278" y="17433"/>
                      <a:pt x="8272" y="16140"/>
                    </a:cubicBezTo>
                    <a:cubicBezTo>
                      <a:pt x="19535" y="8050"/>
                      <a:pt x="21623" y="6557"/>
                      <a:pt x="19510" y="8124"/>
                    </a:cubicBezTo>
                    <a:cubicBezTo>
                      <a:pt x="16221" y="10568"/>
                      <a:pt x="12879" y="12953"/>
                      <a:pt x="9707" y="15538"/>
                    </a:cubicBezTo>
                    <a:cubicBezTo>
                      <a:pt x="9321" y="15852"/>
                      <a:pt x="10695" y="15163"/>
                      <a:pt x="11142" y="14942"/>
                    </a:cubicBezTo>
                    <a:cubicBezTo>
                      <a:pt x="12375" y="14326"/>
                      <a:pt x="13219" y="13442"/>
                      <a:pt x="14250" y="12551"/>
                    </a:cubicBezTo>
                    <a:cubicBezTo>
                      <a:pt x="16881" y="10274"/>
                      <a:pt x="19596" y="8177"/>
                      <a:pt x="22380" y="6095"/>
                    </a:cubicBezTo>
                    <a:cubicBezTo>
                      <a:pt x="23540" y="5224"/>
                      <a:pt x="27174" y="2779"/>
                      <a:pt x="25967" y="3583"/>
                    </a:cubicBezTo>
                    <a:cubicBezTo>
                      <a:pt x="23773" y="5036"/>
                      <a:pt x="30749" y="0"/>
                      <a:pt x="30749"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81" name="Google Shape;4381;p47"/>
              <p:cNvSpPr/>
              <p:nvPr/>
            </p:nvSpPr>
            <p:spPr>
              <a:xfrm>
                <a:off x="1594439" y="2934239"/>
                <a:ext cx="33364" cy="15907"/>
              </a:xfrm>
              <a:custGeom>
                <a:avLst/>
                <a:gdLst/>
                <a:ahLst/>
                <a:cxnLst/>
                <a:rect l="l" t="t" r="r" b="b"/>
                <a:pathLst>
                  <a:path w="33364" h="15907" extrusionOk="0">
                    <a:moveTo>
                      <a:pt x="33365" y="0"/>
                    </a:moveTo>
                    <a:cubicBezTo>
                      <a:pt x="33365" y="0"/>
                      <a:pt x="29810" y="462"/>
                      <a:pt x="25713" y="1072"/>
                    </a:cubicBezTo>
                    <a:cubicBezTo>
                      <a:pt x="25702" y="978"/>
                      <a:pt x="25993" y="1065"/>
                      <a:pt x="25952" y="951"/>
                    </a:cubicBezTo>
                    <a:cubicBezTo>
                      <a:pt x="25096" y="-1386"/>
                      <a:pt x="21017" y="1748"/>
                      <a:pt x="18541" y="2029"/>
                    </a:cubicBezTo>
                    <a:cubicBezTo>
                      <a:pt x="16042" y="2317"/>
                      <a:pt x="10144" y="389"/>
                      <a:pt x="11008" y="2746"/>
                    </a:cubicBezTo>
                    <a:cubicBezTo>
                      <a:pt x="11879" y="5130"/>
                      <a:pt x="10973" y="2686"/>
                      <a:pt x="3835" y="4420"/>
                    </a:cubicBezTo>
                    <a:cubicBezTo>
                      <a:pt x="772" y="5545"/>
                      <a:pt x="-754" y="9008"/>
                      <a:pt x="367" y="12075"/>
                    </a:cubicBezTo>
                    <a:cubicBezTo>
                      <a:pt x="1489" y="15136"/>
                      <a:pt x="4837" y="16663"/>
                      <a:pt x="7900" y="15538"/>
                    </a:cubicBezTo>
                    <a:cubicBezTo>
                      <a:pt x="15551" y="10843"/>
                      <a:pt x="14200" y="11713"/>
                      <a:pt x="15552" y="10876"/>
                    </a:cubicBezTo>
                    <a:cubicBezTo>
                      <a:pt x="15095" y="11332"/>
                      <a:pt x="14235" y="11653"/>
                      <a:pt x="14475" y="12310"/>
                    </a:cubicBezTo>
                    <a:cubicBezTo>
                      <a:pt x="15339" y="14674"/>
                      <a:pt x="18601" y="9403"/>
                      <a:pt x="20692" y="8010"/>
                    </a:cubicBezTo>
                    <a:cubicBezTo>
                      <a:pt x="22766" y="6624"/>
                      <a:pt x="27886" y="6282"/>
                      <a:pt x="27029" y="3945"/>
                    </a:cubicBezTo>
                    <a:cubicBezTo>
                      <a:pt x="26177" y="1614"/>
                      <a:pt x="33365" y="0"/>
                      <a:pt x="33365"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82" name="Google Shape;4382;p47"/>
              <p:cNvSpPr/>
              <p:nvPr/>
            </p:nvSpPr>
            <p:spPr>
              <a:xfrm>
                <a:off x="1607356" y="2896282"/>
                <a:ext cx="29414" cy="11966"/>
              </a:xfrm>
              <a:custGeom>
                <a:avLst/>
                <a:gdLst/>
                <a:ahLst/>
                <a:cxnLst/>
                <a:rect l="l" t="t" r="r" b="b"/>
                <a:pathLst>
                  <a:path w="29414" h="11966" extrusionOk="0">
                    <a:moveTo>
                      <a:pt x="7058" y="57"/>
                    </a:moveTo>
                    <a:cubicBezTo>
                      <a:pt x="10506" y="1048"/>
                      <a:pt x="7155" y="97"/>
                      <a:pt x="5743" y="177"/>
                    </a:cubicBezTo>
                    <a:cubicBezTo>
                      <a:pt x="2483" y="291"/>
                      <a:pt x="-111" y="3010"/>
                      <a:pt x="4" y="6272"/>
                    </a:cubicBezTo>
                    <a:cubicBezTo>
                      <a:pt x="118" y="9533"/>
                      <a:pt x="2841" y="12005"/>
                      <a:pt x="6102" y="11891"/>
                    </a:cubicBezTo>
                    <a:cubicBezTo>
                      <a:pt x="17750" y="8529"/>
                      <a:pt x="20016" y="7866"/>
                      <a:pt x="17818" y="8542"/>
                    </a:cubicBezTo>
                    <a:cubicBezTo>
                      <a:pt x="14388" y="9600"/>
                      <a:pt x="10905" y="10659"/>
                      <a:pt x="7536" y="11891"/>
                    </a:cubicBezTo>
                    <a:cubicBezTo>
                      <a:pt x="7130" y="12038"/>
                      <a:pt x="8420" y="11931"/>
                      <a:pt x="8851" y="11891"/>
                    </a:cubicBezTo>
                    <a:cubicBezTo>
                      <a:pt x="9249" y="11851"/>
                      <a:pt x="9660" y="11750"/>
                      <a:pt x="10047" y="11650"/>
                    </a:cubicBezTo>
                    <a:cubicBezTo>
                      <a:pt x="10297" y="11589"/>
                      <a:pt x="11810" y="10926"/>
                      <a:pt x="12079" y="10812"/>
                    </a:cubicBezTo>
                    <a:cubicBezTo>
                      <a:pt x="14912" y="9674"/>
                      <a:pt x="17894" y="8743"/>
                      <a:pt x="20807" y="7826"/>
                    </a:cubicBezTo>
                    <a:cubicBezTo>
                      <a:pt x="22018" y="7444"/>
                      <a:pt x="25626" y="6453"/>
                      <a:pt x="24393" y="6747"/>
                    </a:cubicBezTo>
                    <a:cubicBezTo>
                      <a:pt x="22158" y="7296"/>
                      <a:pt x="29415" y="5194"/>
                      <a:pt x="29415" y="5194"/>
                    </a:cubicBezTo>
                    <a:cubicBezTo>
                      <a:pt x="29415" y="5194"/>
                      <a:pt x="27262" y="4765"/>
                      <a:pt x="24274" y="4122"/>
                    </a:cubicBezTo>
                    <a:cubicBezTo>
                      <a:pt x="24149" y="4095"/>
                      <a:pt x="24039" y="4022"/>
                      <a:pt x="23915" y="4001"/>
                    </a:cubicBezTo>
                    <a:cubicBezTo>
                      <a:pt x="24224" y="4028"/>
                      <a:pt x="21681" y="3425"/>
                      <a:pt x="20568" y="3164"/>
                    </a:cubicBezTo>
                    <a:cubicBezTo>
                      <a:pt x="17598" y="2454"/>
                      <a:pt x="14626" y="1711"/>
                      <a:pt x="11721" y="773"/>
                    </a:cubicBezTo>
                    <a:cubicBezTo>
                      <a:pt x="10575" y="398"/>
                      <a:pt x="9592" y="83"/>
                      <a:pt x="8373" y="57"/>
                    </a:cubicBezTo>
                    <a:cubicBezTo>
                      <a:pt x="7941" y="43"/>
                      <a:pt x="6642" y="-64"/>
                      <a:pt x="7058" y="57"/>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83" name="Google Shape;4383;p47"/>
              <p:cNvSpPr/>
              <p:nvPr/>
            </p:nvSpPr>
            <p:spPr>
              <a:xfrm>
                <a:off x="1720993" y="2866264"/>
                <a:ext cx="42268" cy="12543"/>
              </a:xfrm>
              <a:custGeom>
                <a:avLst/>
                <a:gdLst/>
                <a:ahLst/>
                <a:cxnLst/>
                <a:rect l="l" t="t" r="r" b="b"/>
                <a:pathLst>
                  <a:path w="42268" h="12543" extrusionOk="0">
                    <a:moveTo>
                      <a:pt x="6880" y="64"/>
                    </a:moveTo>
                    <a:cubicBezTo>
                      <a:pt x="3654" y="-418"/>
                      <a:pt x="550" y="1859"/>
                      <a:pt x="65" y="5087"/>
                    </a:cubicBezTo>
                    <a:cubicBezTo>
                      <a:pt x="-420" y="8309"/>
                      <a:pt x="1861" y="11296"/>
                      <a:pt x="5086" y="11778"/>
                    </a:cubicBezTo>
                    <a:cubicBezTo>
                      <a:pt x="23678" y="11590"/>
                      <a:pt x="28261" y="11383"/>
                      <a:pt x="23617" y="11544"/>
                    </a:cubicBezTo>
                    <a:cubicBezTo>
                      <a:pt x="18927" y="11704"/>
                      <a:pt x="14308" y="12133"/>
                      <a:pt x="9630" y="12501"/>
                    </a:cubicBezTo>
                    <a:cubicBezTo>
                      <a:pt x="8080" y="12622"/>
                      <a:pt x="12740" y="12454"/>
                      <a:pt x="14292" y="12381"/>
                    </a:cubicBezTo>
                    <a:cubicBezTo>
                      <a:pt x="15857" y="12307"/>
                      <a:pt x="17391" y="12106"/>
                      <a:pt x="18955" y="12019"/>
                    </a:cubicBezTo>
                    <a:cubicBezTo>
                      <a:pt x="23612" y="11765"/>
                      <a:pt x="28279" y="11638"/>
                      <a:pt x="32943" y="11544"/>
                    </a:cubicBezTo>
                    <a:cubicBezTo>
                      <a:pt x="34494" y="11510"/>
                      <a:pt x="39156" y="11416"/>
                      <a:pt x="37605" y="11423"/>
                    </a:cubicBezTo>
                    <a:cubicBezTo>
                      <a:pt x="32959" y="11437"/>
                      <a:pt x="42268" y="11423"/>
                      <a:pt x="42268" y="11423"/>
                    </a:cubicBezTo>
                    <a:cubicBezTo>
                      <a:pt x="42268" y="11423"/>
                      <a:pt x="39852" y="10639"/>
                      <a:pt x="37844" y="9990"/>
                    </a:cubicBezTo>
                    <a:cubicBezTo>
                      <a:pt x="36366" y="9528"/>
                      <a:pt x="34902" y="9005"/>
                      <a:pt x="33421" y="8550"/>
                    </a:cubicBezTo>
                    <a:cubicBezTo>
                      <a:pt x="31947" y="8068"/>
                      <a:pt x="30469" y="7499"/>
                      <a:pt x="28997" y="6996"/>
                    </a:cubicBezTo>
                    <a:cubicBezTo>
                      <a:pt x="24557" y="5503"/>
                      <a:pt x="20253" y="3802"/>
                      <a:pt x="15846" y="2214"/>
                    </a:cubicBezTo>
                    <a:cubicBezTo>
                      <a:pt x="14384" y="1692"/>
                      <a:pt x="9978" y="212"/>
                      <a:pt x="11422" y="781"/>
                    </a:cubicBezTo>
                    <a:cubicBezTo>
                      <a:pt x="15786" y="2509"/>
                      <a:pt x="11417" y="754"/>
                      <a:pt x="6880" y="6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84" name="Google Shape;4384;p47"/>
              <p:cNvSpPr/>
              <p:nvPr/>
            </p:nvSpPr>
            <p:spPr>
              <a:xfrm>
                <a:off x="1749533" y="2847468"/>
                <a:ext cx="35247" cy="14500"/>
              </a:xfrm>
              <a:custGeom>
                <a:avLst/>
                <a:gdLst/>
                <a:ahLst/>
                <a:cxnLst/>
                <a:rect l="l" t="t" r="r" b="b"/>
                <a:pathLst>
                  <a:path w="35247" h="14500" extrusionOk="0">
                    <a:moveTo>
                      <a:pt x="7510" y="209"/>
                    </a:moveTo>
                    <a:cubicBezTo>
                      <a:pt x="4365" y="-655"/>
                      <a:pt x="1081" y="1247"/>
                      <a:pt x="217" y="4394"/>
                    </a:cubicBezTo>
                    <a:cubicBezTo>
                      <a:pt x="-647" y="7542"/>
                      <a:pt x="1137" y="10824"/>
                      <a:pt x="4282" y="11688"/>
                    </a:cubicBezTo>
                    <a:cubicBezTo>
                      <a:pt x="13316" y="12377"/>
                      <a:pt x="11594" y="12277"/>
                      <a:pt x="13369" y="12404"/>
                    </a:cubicBezTo>
                    <a:cubicBezTo>
                      <a:pt x="12895" y="12558"/>
                      <a:pt x="12089" y="12317"/>
                      <a:pt x="11934" y="12880"/>
                    </a:cubicBezTo>
                    <a:cubicBezTo>
                      <a:pt x="11242" y="15405"/>
                      <a:pt x="17094" y="12900"/>
                      <a:pt x="19705" y="13000"/>
                    </a:cubicBezTo>
                    <a:cubicBezTo>
                      <a:pt x="22296" y="13107"/>
                      <a:pt x="26789" y="15981"/>
                      <a:pt x="27476" y="13483"/>
                    </a:cubicBezTo>
                    <a:cubicBezTo>
                      <a:pt x="28159" y="10991"/>
                      <a:pt x="35247" y="13958"/>
                      <a:pt x="35247" y="13958"/>
                    </a:cubicBezTo>
                    <a:cubicBezTo>
                      <a:pt x="35247" y="13958"/>
                      <a:pt x="32085" y="12371"/>
                      <a:pt x="28313" y="10489"/>
                    </a:cubicBezTo>
                    <a:cubicBezTo>
                      <a:pt x="28299" y="10542"/>
                      <a:pt x="28211" y="10449"/>
                      <a:pt x="28193" y="10489"/>
                    </a:cubicBezTo>
                    <a:cubicBezTo>
                      <a:pt x="28718" y="8091"/>
                      <a:pt x="23629" y="8125"/>
                      <a:pt x="21379" y="6906"/>
                    </a:cubicBezTo>
                    <a:cubicBezTo>
                      <a:pt x="19081" y="5660"/>
                      <a:pt x="15256" y="557"/>
                      <a:pt x="14564" y="3082"/>
                    </a:cubicBezTo>
                    <a:cubicBezTo>
                      <a:pt x="13867" y="5620"/>
                      <a:pt x="14626" y="3021"/>
                      <a:pt x="7510" y="20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85" name="Google Shape;4385;p47"/>
              <p:cNvSpPr/>
              <p:nvPr/>
            </p:nvSpPr>
            <p:spPr>
              <a:xfrm>
                <a:off x="1586220" y="2737225"/>
                <a:ext cx="38714" cy="12551"/>
              </a:xfrm>
              <a:custGeom>
                <a:avLst/>
                <a:gdLst/>
                <a:ahLst/>
                <a:cxnLst/>
                <a:rect l="l" t="t" r="r" b="b"/>
                <a:pathLst>
                  <a:path w="38714" h="12551" extrusionOk="0">
                    <a:moveTo>
                      <a:pt x="7033" y="101"/>
                    </a:moveTo>
                    <a:cubicBezTo>
                      <a:pt x="3825" y="-488"/>
                      <a:pt x="693" y="1561"/>
                      <a:pt x="98" y="4762"/>
                    </a:cubicBezTo>
                    <a:cubicBezTo>
                      <a:pt x="-496" y="7970"/>
                      <a:pt x="1673" y="11105"/>
                      <a:pt x="4880" y="11700"/>
                    </a:cubicBezTo>
                    <a:cubicBezTo>
                      <a:pt x="21797" y="11835"/>
                      <a:pt x="24950" y="11801"/>
                      <a:pt x="21738" y="11821"/>
                    </a:cubicBezTo>
                    <a:cubicBezTo>
                      <a:pt x="16753" y="11841"/>
                      <a:pt x="11774" y="11841"/>
                      <a:pt x="6794" y="12056"/>
                    </a:cubicBezTo>
                    <a:cubicBezTo>
                      <a:pt x="6181" y="12082"/>
                      <a:pt x="7980" y="12330"/>
                      <a:pt x="8586" y="12417"/>
                    </a:cubicBezTo>
                    <a:cubicBezTo>
                      <a:pt x="10227" y="12651"/>
                      <a:pt x="11849" y="12531"/>
                      <a:pt x="13488" y="12417"/>
                    </a:cubicBezTo>
                    <a:cubicBezTo>
                      <a:pt x="17710" y="12129"/>
                      <a:pt x="21931" y="11975"/>
                      <a:pt x="26161" y="11942"/>
                    </a:cubicBezTo>
                    <a:cubicBezTo>
                      <a:pt x="27928" y="11922"/>
                      <a:pt x="33187" y="12009"/>
                      <a:pt x="31422" y="11942"/>
                    </a:cubicBezTo>
                    <a:cubicBezTo>
                      <a:pt x="28211" y="11814"/>
                      <a:pt x="38715" y="11942"/>
                      <a:pt x="38715" y="11942"/>
                    </a:cubicBezTo>
                    <a:cubicBezTo>
                      <a:pt x="38715" y="11942"/>
                      <a:pt x="35848" y="10797"/>
                      <a:pt x="31900" y="9310"/>
                    </a:cubicBezTo>
                    <a:cubicBezTo>
                      <a:pt x="33573" y="9879"/>
                      <a:pt x="28641" y="8044"/>
                      <a:pt x="26999" y="7394"/>
                    </a:cubicBezTo>
                    <a:cubicBezTo>
                      <a:pt x="23063" y="5840"/>
                      <a:pt x="19121" y="4273"/>
                      <a:pt x="15282" y="2492"/>
                    </a:cubicBezTo>
                    <a:cubicBezTo>
                      <a:pt x="13791" y="1802"/>
                      <a:pt x="12352" y="1192"/>
                      <a:pt x="10739" y="817"/>
                    </a:cubicBezTo>
                    <a:cubicBezTo>
                      <a:pt x="10141" y="684"/>
                      <a:pt x="8383" y="215"/>
                      <a:pt x="8945" y="463"/>
                    </a:cubicBezTo>
                    <a:cubicBezTo>
                      <a:pt x="13516" y="2452"/>
                      <a:pt x="9007" y="442"/>
                      <a:pt x="7033" y="10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86" name="Google Shape;4386;p47"/>
              <p:cNvSpPr/>
              <p:nvPr/>
            </p:nvSpPr>
            <p:spPr>
              <a:xfrm>
                <a:off x="1631807" y="2734290"/>
                <a:ext cx="37961" cy="15303"/>
              </a:xfrm>
              <a:custGeom>
                <a:avLst/>
                <a:gdLst/>
                <a:ahLst/>
                <a:cxnLst/>
                <a:rect l="l" t="t" r="r" b="b"/>
                <a:pathLst>
                  <a:path w="37961" h="15303" extrusionOk="0">
                    <a:moveTo>
                      <a:pt x="4008" y="290"/>
                    </a:moveTo>
                    <a:cubicBezTo>
                      <a:pt x="2570" y="752"/>
                      <a:pt x="1400" y="1823"/>
                      <a:pt x="660" y="3277"/>
                    </a:cubicBezTo>
                    <a:cubicBezTo>
                      <a:pt x="-820" y="6183"/>
                      <a:pt x="264" y="9686"/>
                      <a:pt x="3171" y="11166"/>
                    </a:cubicBezTo>
                    <a:cubicBezTo>
                      <a:pt x="20730" y="12834"/>
                      <a:pt x="26586" y="13242"/>
                      <a:pt x="20746" y="12841"/>
                    </a:cubicBezTo>
                    <a:cubicBezTo>
                      <a:pt x="15602" y="12492"/>
                      <a:pt x="10475" y="12084"/>
                      <a:pt x="5322" y="12244"/>
                    </a:cubicBezTo>
                    <a:cubicBezTo>
                      <a:pt x="4514" y="12271"/>
                      <a:pt x="6710" y="13055"/>
                      <a:pt x="7475" y="13316"/>
                    </a:cubicBezTo>
                    <a:cubicBezTo>
                      <a:pt x="8226" y="13577"/>
                      <a:pt x="9087" y="13637"/>
                      <a:pt x="9866" y="13798"/>
                    </a:cubicBezTo>
                    <a:cubicBezTo>
                      <a:pt x="10968" y="14019"/>
                      <a:pt x="13281" y="14381"/>
                      <a:pt x="14409" y="14515"/>
                    </a:cubicBezTo>
                    <a:cubicBezTo>
                      <a:pt x="19870" y="15171"/>
                      <a:pt x="25410" y="15446"/>
                      <a:pt x="30908" y="15231"/>
                    </a:cubicBezTo>
                    <a:cubicBezTo>
                      <a:pt x="32735" y="15164"/>
                      <a:pt x="34471" y="14970"/>
                      <a:pt x="36288" y="14756"/>
                    </a:cubicBezTo>
                    <a:cubicBezTo>
                      <a:pt x="36716" y="14702"/>
                      <a:pt x="37178" y="14696"/>
                      <a:pt x="37603" y="14635"/>
                    </a:cubicBezTo>
                    <a:cubicBezTo>
                      <a:pt x="37737" y="14615"/>
                      <a:pt x="37801" y="14535"/>
                      <a:pt x="37962" y="14515"/>
                    </a:cubicBezTo>
                    <a:cubicBezTo>
                      <a:pt x="37696" y="14488"/>
                      <a:pt x="37919" y="14414"/>
                      <a:pt x="37722" y="14394"/>
                    </a:cubicBezTo>
                    <a:cubicBezTo>
                      <a:pt x="37491" y="14347"/>
                      <a:pt x="37232" y="14327"/>
                      <a:pt x="37005" y="14274"/>
                    </a:cubicBezTo>
                    <a:cubicBezTo>
                      <a:pt x="36487" y="14153"/>
                      <a:pt x="36089" y="14053"/>
                      <a:pt x="35571" y="13919"/>
                    </a:cubicBezTo>
                    <a:cubicBezTo>
                      <a:pt x="34112" y="13530"/>
                      <a:pt x="32697" y="13082"/>
                      <a:pt x="31266" y="12599"/>
                    </a:cubicBezTo>
                    <a:cubicBezTo>
                      <a:pt x="26418" y="10979"/>
                      <a:pt x="21560" y="8835"/>
                      <a:pt x="17278" y="6029"/>
                    </a:cubicBezTo>
                    <a:cubicBezTo>
                      <a:pt x="15580" y="4911"/>
                      <a:pt x="14133" y="3585"/>
                      <a:pt x="12377" y="2560"/>
                    </a:cubicBezTo>
                    <a:cubicBezTo>
                      <a:pt x="11790" y="2219"/>
                      <a:pt x="9846" y="1321"/>
                      <a:pt x="10464" y="1602"/>
                    </a:cubicBezTo>
                    <a:cubicBezTo>
                      <a:pt x="14782" y="3572"/>
                      <a:pt x="10503" y="1609"/>
                      <a:pt x="8550" y="645"/>
                    </a:cubicBezTo>
                    <a:cubicBezTo>
                      <a:pt x="7097" y="-92"/>
                      <a:pt x="5445" y="-179"/>
                      <a:pt x="4008" y="29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87" name="Google Shape;4387;p47"/>
              <p:cNvSpPr/>
              <p:nvPr/>
            </p:nvSpPr>
            <p:spPr>
              <a:xfrm>
                <a:off x="1701746" y="2697147"/>
                <a:ext cx="25767" cy="28224"/>
              </a:xfrm>
              <a:custGeom>
                <a:avLst/>
                <a:gdLst/>
                <a:ahLst/>
                <a:cxnLst/>
                <a:rect l="l" t="t" r="r" b="b"/>
                <a:pathLst>
                  <a:path w="25767" h="28224" extrusionOk="0">
                    <a:moveTo>
                      <a:pt x="6279" y="9"/>
                    </a:moveTo>
                    <a:cubicBezTo>
                      <a:pt x="4771" y="-78"/>
                      <a:pt x="3193" y="478"/>
                      <a:pt x="1976" y="1563"/>
                    </a:cubicBezTo>
                    <a:cubicBezTo>
                      <a:pt x="-459" y="3733"/>
                      <a:pt x="-673" y="7496"/>
                      <a:pt x="1498" y="9934"/>
                    </a:cubicBezTo>
                    <a:cubicBezTo>
                      <a:pt x="8784" y="15439"/>
                      <a:pt x="7480" y="14448"/>
                      <a:pt x="8790" y="15433"/>
                    </a:cubicBezTo>
                    <a:cubicBezTo>
                      <a:pt x="8226" y="15212"/>
                      <a:pt x="7620" y="14509"/>
                      <a:pt x="7117" y="14957"/>
                    </a:cubicBezTo>
                    <a:cubicBezTo>
                      <a:pt x="5202" y="16665"/>
                      <a:pt x="11351" y="17790"/>
                      <a:pt x="13453" y="19257"/>
                    </a:cubicBezTo>
                    <a:cubicBezTo>
                      <a:pt x="15539" y="20717"/>
                      <a:pt x="17771" y="25378"/>
                      <a:pt x="19670" y="23684"/>
                    </a:cubicBezTo>
                    <a:cubicBezTo>
                      <a:pt x="21559" y="21996"/>
                      <a:pt x="25767" y="28224"/>
                      <a:pt x="25767" y="28224"/>
                    </a:cubicBezTo>
                    <a:cubicBezTo>
                      <a:pt x="25767" y="28224"/>
                      <a:pt x="24026" y="25211"/>
                      <a:pt x="21942" y="21648"/>
                    </a:cubicBezTo>
                    <a:cubicBezTo>
                      <a:pt x="23841" y="19953"/>
                      <a:pt x="19446" y="17194"/>
                      <a:pt x="18235" y="14957"/>
                    </a:cubicBezTo>
                    <a:cubicBezTo>
                      <a:pt x="17015" y="12700"/>
                      <a:pt x="16684" y="6431"/>
                      <a:pt x="14768" y="8139"/>
                    </a:cubicBezTo>
                    <a:cubicBezTo>
                      <a:pt x="12839" y="9861"/>
                      <a:pt x="14693" y="8159"/>
                      <a:pt x="10345" y="2045"/>
                    </a:cubicBezTo>
                    <a:cubicBezTo>
                      <a:pt x="9259" y="826"/>
                      <a:pt x="7789" y="96"/>
                      <a:pt x="6279" y="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88" name="Google Shape;4388;p47"/>
              <p:cNvSpPr/>
              <p:nvPr/>
            </p:nvSpPr>
            <p:spPr>
              <a:xfrm>
                <a:off x="1868588" y="2746839"/>
                <a:ext cx="12605" cy="47514"/>
              </a:xfrm>
              <a:custGeom>
                <a:avLst/>
                <a:gdLst/>
                <a:ahLst/>
                <a:cxnLst/>
                <a:rect l="l" t="t" r="r" b="b"/>
                <a:pathLst>
                  <a:path w="12605" h="47514" extrusionOk="0">
                    <a:moveTo>
                      <a:pt x="7414" y="51"/>
                    </a:moveTo>
                    <a:cubicBezTo>
                      <a:pt x="4180" y="-378"/>
                      <a:pt x="1267" y="1959"/>
                      <a:pt x="838" y="5194"/>
                    </a:cubicBezTo>
                    <a:cubicBezTo>
                      <a:pt x="510" y="7471"/>
                      <a:pt x="19" y="9822"/>
                      <a:pt x="1" y="12126"/>
                    </a:cubicBezTo>
                    <a:cubicBezTo>
                      <a:pt x="-30" y="16405"/>
                      <a:pt x="570" y="20759"/>
                      <a:pt x="718" y="25038"/>
                    </a:cubicBezTo>
                    <a:cubicBezTo>
                      <a:pt x="980" y="32553"/>
                      <a:pt x="1087" y="40007"/>
                      <a:pt x="1197" y="47514"/>
                    </a:cubicBezTo>
                    <a:cubicBezTo>
                      <a:pt x="3263" y="40295"/>
                      <a:pt x="5204" y="33061"/>
                      <a:pt x="7414" y="25875"/>
                    </a:cubicBezTo>
                    <a:cubicBezTo>
                      <a:pt x="8674" y="21783"/>
                      <a:pt x="10395" y="17818"/>
                      <a:pt x="11479" y="13680"/>
                    </a:cubicBezTo>
                    <a:cubicBezTo>
                      <a:pt x="12064" y="11449"/>
                      <a:pt x="12278" y="9032"/>
                      <a:pt x="12555" y="6748"/>
                    </a:cubicBezTo>
                    <a:cubicBezTo>
                      <a:pt x="12984" y="3513"/>
                      <a:pt x="10647" y="479"/>
                      <a:pt x="7414" y="5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89" name="Google Shape;4389;p47"/>
              <p:cNvSpPr/>
              <p:nvPr/>
            </p:nvSpPr>
            <p:spPr>
              <a:xfrm>
                <a:off x="1746557" y="2570702"/>
                <a:ext cx="15508" cy="28781"/>
              </a:xfrm>
              <a:custGeom>
                <a:avLst/>
                <a:gdLst/>
                <a:ahLst/>
                <a:cxnLst/>
                <a:rect l="l" t="t" r="r" b="b"/>
                <a:pathLst>
                  <a:path w="15508" h="28781" extrusionOk="0">
                    <a:moveTo>
                      <a:pt x="4389" y="204"/>
                    </a:moveTo>
                    <a:cubicBezTo>
                      <a:pt x="1242" y="1061"/>
                      <a:pt x="-648" y="4350"/>
                      <a:pt x="205" y="7497"/>
                    </a:cubicBezTo>
                    <a:cubicBezTo>
                      <a:pt x="358" y="7712"/>
                      <a:pt x="176" y="7531"/>
                      <a:pt x="325" y="7738"/>
                    </a:cubicBezTo>
                    <a:cubicBezTo>
                      <a:pt x="320" y="7792"/>
                      <a:pt x="403" y="8073"/>
                      <a:pt x="444" y="8214"/>
                    </a:cubicBezTo>
                    <a:cubicBezTo>
                      <a:pt x="526" y="8502"/>
                      <a:pt x="593" y="8770"/>
                      <a:pt x="683" y="9051"/>
                    </a:cubicBezTo>
                    <a:cubicBezTo>
                      <a:pt x="804" y="9433"/>
                      <a:pt x="897" y="9875"/>
                      <a:pt x="1042" y="10250"/>
                    </a:cubicBezTo>
                    <a:cubicBezTo>
                      <a:pt x="1638" y="11777"/>
                      <a:pt x="2640" y="12822"/>
                      <a:pt x="3672" y="14074"/>
                    </a:cubicBezTo>
                    <a:cubicBezTo>
                      <a:pt x="6323" y="17275"/>
                      <a:pt x="8836" y="20517"/>
                      <a:pt x="11443" y="23758"/>
                    </a:cubicBezTo>
                    <a:cubicBezTo>
                      <a:pt x="11863" y="24281"/>
                      <a:pt x="12336" y="24790"/>
                      <a:pt x="12758" y="25312"/>
                    </a:cubicBezTo>
                    <a:cubicBezTo>
                      <a:pt x="13204" y="25861"/>
                      <a:pt x="14465" y="27576"/>
                      <a:pt x="14074" y="26986"/>
                    </a:cubicBezTo>
                    <a:cubicBezTo>
                      <a:pt x="12071" y="23973"/>
                      <a:pt x="15508" y="28781"/>
                      <a:pt x="15508" y="28781"/>
                    </a:cubicBezTo>
                    <a:cubicBezTo>
                      <a:pt x="15508" y="28781"/>
                      <a:pt x="12983" y="12540"/>
                      <a:pt x="13596" y="16586"/>
                    </a:cubicBezTo>
                    <a:cubicBezTo>
                      <a:pt x="13996" y="19231"/>
                      <a:pt x="14300" y="21823"/>
                      <a:pt x="14671" y="24475"/>
                    </a:cubicBezTo>
                    <a:cubicBezTo>
                      <a:pt x="14461" y="23397"/>
                      <a:pt x="14139" y="21736"/>
                      <a:pt x="13954" y="20651"/>
                    </a:cubicBezTo>
                    <a:cubicBezTo>
                      <a:pt x="13324" y="16934"/>
                      <a:pt x="12860" y="13297"/>
                      <a:pt x="12758" y="9527"/>
                    </a:cubicBezTo>
                    <a:cubicBezTo>
                      <a:pt x="12718" y="8000"/>
                      <a:pt x="12512" y="6774"/>
                      <a:pt x="12041" y="5348"/>
                    </a:cubicBezTo>
                    <a:cubicBezTo>
                      <a:pt x="11970" y="5127"/>
                      <a:pt x="11873" y="4966"/>
                      <a:pt x="11802" y="4745"/>
                    </a:cubicBezTo>
                    <a:cubicBezTo>
                      <a:pt x="11765" y="4638"/>
                      <a:pt x="11665" y="4269"/>
                      <a:pt x="11683" y="4390"/>
                    </a:cubicBezTo>
                    <a:cubicBezTo>
                      <a:pt x="10829" y="1242"/>
                      <a:pt x="7538" y="-646"/>
                      <a:pt x="4389" y="20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90" name="Google Shape;4390;p47"/>
              <p:cNvSpPr/>
              <p:nvPr/>
            </p:nvSpPr>
            <p:spPr>
              <a:xfrm>
                <a:off x="1799562" y="2590352"/>
                <a:ext cx="21205" cy="53721"/>
              </a:xfrm>
              <a:custGeom>
                <a:avLst/>
                <a:gdLst/>
                <a:ahLst/>
                <a:cxnLst/>
                <a:rect l="l" t="t" r="r" b="b"/>
                <a:pathLst>
                  <a:path w="21205" h="53721" extrusionOk="0">
                    <a:moveTo>
                      <a:pt x="4109" y="284"/>
                    </a:moveTo>
                    <a:cubicBezTo>
                      <a:pt x="1002" y="1275"/>
                      <a:pt x="-713" y="4591"/>
                      <a:pt x="283" y="7691"/>
                    </a:cubicBezTo>
                    <a:cubicBezTo>
                      <a:pt x="2900" y="15828"/>
                      <a:pt x="6884" y="23075"/>
                      <a:pt x="10565" y="30770"/>
                    </a:cubicBezTo>
                    <a:cubicBezTo>
                      <a:pt x="14211" y="38392"/>
                      <a:pt x="17663" y="46053"/>
                      <a:pt x="21205" y="53722"/>
                    </a:cubicBezTo>
                    <a:cubicBezTo>
                      <a:pt x="19630" y="45424"/>
                      <a:pt x="18005" y="37173"/>
                      <a:pt x="16542" y="28855"/>
                    </a:cubicBezTo>
                    <a:cubicBezTo>
                      <a:pt x="15067" y="20456"/>
                      <a:pt x="14122" y="12252"/>
                      <a:pt x="11521" y="4108"/>
                    </a:cubicBezTo>
                    <a:cubicBezTo>
                      <a:pt x="10526" y="1001"/>
                      <a:pt x="7215" y="-714"/>
                      <a:pt x="4109" y="28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91" name="Google Shape;4391;p47"/>
              <p:cNvSpPr/>
              <p:nvPr/>
            </p:nvSpPr>
            <p:spPr>
              <a:xfrm>
                <a:off x="1781330" y="2642172"/>
                <a:ext cx="12672" cy="39801"/>
              </a:xfrm>
              <a:custGeom>
                <a:avLst/>
                <a:gdLst/>
                <a:ahLst/>
                <a:cxnLst/>
                <a:rect l="l" t="t" r="r" b="b"/>
                <a:pathLst>
                  <a:path w="12672" h="39801" extrusionOk="0">
                    <a:moveTo>
                      <a:pt x="4886" y="106"/>
                    </a:moveTo>
                    <a:cubicBezTo>
                      <a:pt x="1682" y="722"/>
                      <a:pt x="-510" y="3837"/>
                      <a:pt x="103" y="7045"/>
                    </a:cubicBezTo>
                    <a:cubicBezTo>
                      <a:pt x="6250" y="23440"/>
                      <a:pt x="7526" y="26520"/>
                      <a:pt x="6320" y="23419"/>
                    </a:cubicBezTo>
                    <a:cubicBezTo>
                      <a:pt x="4450" y="18618"/>
                      <a:pt x="2511" y="13809"/>
                      <a:pt x="462" y="9074"/>
                    </a:cubicBezTo>
                    <a:cubicBezTo>
                      <a:pt x="210" y="8491"/>
                      <a:pt x="795" y="10373"/>
                      <a:pt x="940" y="10989"/>
                    </a:cubicBezTo>
                    <a:cubicBezTo>
                      <a:pt x="1331" y="12657"/>
                      <a:pt x="2023" y="13990"/>
                      <a:pt x="2734" y="15530"/>
                    </a:cubicBezTo>
                    <a:cubicBezTo>
                      <a:pt x="4567" y="19508"/>
                      <a:pt x="6151" y="23654"/>
                      <a:pt x="7755" y="27726"/>
                    </a:cubicBezTo>
                    <a:cubicBezTo>
                      <a:pt x="8424" y="29427"/>
                      <a:pt x="10379" y="34477"/>
                      <a:pt x="9787" y="32749"/>
                    </a:cubicBezTo>
                    <a:cubicBezTo>
                      <a:pt x="8712" y="29601"/>
                      <a:pt x="12417" y="39801"/>
                      <a:pt x="12417" y="39801"/>
                    </a:cubicBezTo>
                    <a:cubicBezTo>
                      <a:pt x="12417" y="39801"/>
                      <a:pt x="12376" y="36653"/>
                      <a:pt x="12298" y="32267"/>
                    </a:cubicBezTo>
                    <a:cubicBezTo>
                      <a:pt x="12388" y="34095"/>
                      <a:pt x="12304" y="28597"/>
                      <a:pt x="12298" y="26768"/>
                    </a:cubicBezTo>
                    <a:cubicBezTo>
                      <a:pt x="12283" y="22395"/>
                      <a:pt x="12303" y="18109"/>
                      <a:pt x="12537" y="13735"/>
                    </a:cubicBezTo>
                    <a:cubicBezTo>
                      <a:pt x="12628" y="12041"/>
                      <a:pt x="12789" y="10407"/>
                      <a:pt x="12537" y="8719"/>
                    </a:cubicBezTo>
                    <a:cubicBezTo>
                      <a:pt x="12443" y="8089"/>
                      <a:pt x="12198" y="6167"/>
                      <a:pt x="12178" y="6804"/>
                    </a:cubicBezTo>
                    <a:cubicBezTo>
                      <a:pt x="12024" y="11960"/>
                      <a:pt x="12119" y="6804"/>
                      <a:pt x="11700" y="4774"/>
                    </a:cubicBezTo>
                    <a:cubicBezTo>
                      <a:pt x="11087" y="1566"/>
                      <a:pt x="8089" y="-503"/>
                      <a:pt x="4886" y="10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92" name="Google Shape;4392;p47"/>
              <p:cNvSpPr/>
              <p:nvPr/>
            </p:nvSpPr>
            <p:spPr>
              <a:xfrm>
                <a:off x="1906742" y="2797761"/>
                <a:ext cx="119647" cy="85838"/>
              </a:xfrm>
              <a:custGeom>
                <a:avLst/>
                <a:gdLst/>
                <a:ahLst/>
                <a:cxnLst/>
                <a:rect l="l" t="t" r="r" b="b"/>
                <a:pathLst>
                  <a:path w="119647" h="85838" extrusionOk="0">
                    <a:moveTo>
                      <a:pt x="43" y="79417"/>
                    </a:moveTo>
                    <a:cubicBezTo>
                      <a:pt x="-1289" y="70335"/>
                      <a:pt x="28752" y="77722"/>
                      <a:pt x="57233" y="59988"/>
                    </a:cubicBezTo>
                    <a:cubicBezTo>
                      <a:pt x="89313" y="40017"/>
                      <a:pt x="96081" y="11399"/>
                      <a:pt x="98811" y="644"/>
                    </a:cubicBezTo>
                    <a:cubicBezTo>
                      <a:pt x="99321" y="-1366"/>
                      <a:pt x="120226" y="1709"/>
                      <a:pt x="119635" y="4655"/>
                    </a:cubicBezTo>
                    <a:cubicBezTo>
                      <a:pt x="111523" y="45100"/>
                      <a:pt x="82218" y="65949"/>
                      <a:pt x="62801" y="74970"/>
                    </a:cubicBezTo>
                    <a:cubicBezTo>
                      <a:pt x="28968" y="90688"/>
                      <a:pt x="1117" y="86750"/>
                      <a:pt x="43" y="79417"/>
                    </a:cubicBezTo>
                    <a:close/>
                  </a:path>
                </a:pathLst>
              </a:custGeom>
              <a:solidFill>
                <a:srgbClr val="000000">
                  <a:alpha val="1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93" name="Google Shape;4393;p47"/>
              <p:cNvSpPr/>
              <p:nvPr/>
            </p:nvSpPr>
            <p:spPr>
              <a:xfrm>
                <a:off x="1906322" y="2717647"/>
                <a:ext cx="52713" cy="167243"/>
              </a:xfrm>
              <a:custGeom>
                <a:avLst/>
                <a:gdLst/>
                <a:ahLst/>
                <a:cxnLst/>
                <a:rect l="l" t="t" r="r" b="b"/>
                <a:pathLst>
                  <a:path w="52713" h="167243" extrusionOk="0">
                    <a:moveTo>
                      <a:pt x="1537" y="166865"/>
                    </a:moveTo>
                    <a:cubicBezTo>
                      <a:pt x="-6735" y="162880"/>
                      <a:pt x="20645" y="115497"/>
                      <a:pt x="29920" y="83256"/>
                    </a:cubicBezTo>
                    <a:cubicBezTo>
                      <a:pt x="40368" y="46937"/>
                      <a:pt x="26229" y="21152"/>
                      <a:pt x="21055" y="11341"/>
                    </a:cubicBezTo>
                    <a:cubicBezTo>
                      <a:pt x="20088" y="9506"/>
                      <a:pt x="37671" y="-2214"/>
                      <a:pt x="39207" y="371"/>
                    </a:cubicBezTo>
                    <a:cubicBezTo>
                      <a:pt x="60266" y="35839"/>
                      <a:pt x="52467" y="70946"/>
                      <a:pt x="44088" y="90650"/>
                    </a:cubicBezTo>
                    <a:cubicBezTo>
                      <a:pt x="29487" y="124980"/>
                      <a:pt x="12055" y="171935"/>
                      <a:pt x="1537" y="166865"/>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394" name="Google Shape;4394;p47"/>
          <p:cNvGrpSpPr/>
          <p:nvPr/>
        </p:nvGrpSpPr>
        <p:grpSpPr>
          <a:xfrm flipH="1">
            <a:off x="8140323" y="5990292"/>
            <a:ext cx="996597" cy="844690"/>
            <a:chOff x="3186513" y="1665710"/>
            <a:chExt cx="1406233" cy="1192055"/>
          </a:xfrm>
        </p:grpSpPr>
        <p:grpSp>
          <p:nvGrpSpPr>
            <p:cNvPr id="4395" name="Google Shape;4395;p47"/>
            <p:cNvGrpSpPr/>
            <p:nvPr/>
          </p:nvGrpSpPr>
          <p:grpSpPr>
            <a:xfrm>
              <a:off x="3186513" y="2160063"/>
              <a:ext cx="971150" cy="479378"/>
              <a:chOff x="3186513" y="2160063"/>
              <a:chExt cx="971150" cy="479378"/>
            </a:xfrm>
          </p:grpSpPr>
          <p:grpSp>
            <p:nvGrpSpPr>
              <p:cNvPr id="4396" name="Google Shape;4396;p47"/>
              <p:cNvGrpSpPr/>
              <p:nvPr/>
            </p:nvGrpSpPr>
            <p:grpSpPr>
              <a:xfrm>
                <a:off x="3186513" y="2160063"/>
                <a:ext cx="848757" cy="479378"/>
                <a:chOff x="3186513" y="2160063"/>
                <a:chExt cx="848757" cy="479378"/>
              </a:xfrm>
            </p:grpSpPr>
            <p:sp>
              <p:nvSpPr>
                <p:cNvPr id="4397" name="Google Shape;4397;p47"/>
                <p:cNvSpPr/>
                <p:nvPr/>
              </p:nvSpPr>
              <p:spPr>
                <a:xfrm>
                  <a:off x="3186539" y="2160109"/>
                  <a:ext cx="848731" cy="479332"/>
                </a:xfrm>
                <a:custGeom>
                  <a:avLst/>
                  <a:gdLst/>
                  <a:ahLst/>
                  <a:cxnLst/>
                  <a:rect l="l" t="t" r="r" b="b"/>
                  <a:pathLst>
                    <a:path w="848731" h="479332" extrusionOk="0">
                      <a:moveTo>
                        <a:pt x="848731" y="348620"/>
                      </a:moveTo>
                      <a:cubicBezTo>
                        <a:pt x="848731" y="348620"/>
                        <a:pt x="803853" y="399043"/>
                        <a:pt x="723573" y="434988"/>
                      </a:cubicBezTo>
                      <a:cubicBezTo>
                        <a:pt x="636783" y="473852"/>
                        <a:pt x="508912" y="497239"/>
                        <a:pt x="359938" y="462078"/>
                      </a:cubicBezTo>
                      <a:cubicBezTo>
                        <a:pt x="145384" y="411440"/>
                        <a:pt x="0" y="92670"/>
                        <a:pt x="0" y="92670"/>
                      </a:cubicBezTo>
                      <a:cubicBezTo>
                        <a:pt x="0" y="92670"/>
                        <a:pt x="99039" y="47296"/>
                        <a:pt x="214480" y="20795"/>
                      </a:cubicBezTo>
                      <a:cubicBezTo>
                        <a:pt x="307431" y="-549"/>
                        <a:pt x="413911" y="-6161"/>
                        <a:pt x="465721" y="7220"/>
                      </a:cubicBezTo>
                      <a:cubicBezTo>
                        <a:pt x="538005" y="25872"/>
                        <a:pt x="644632" y="74829"/>
                        <a:pt x="714833" y="145666"/>
                      </a:cubicBezTo>
                      <a:cubicBezTo>
                        <a:pt x="803879" y="235516"/>
                        <a:pt x="848731" y="348620"/>
                        <a:pt x="848731" y="348620"/>
                      </a:cubicBezTo>
                      <a:close/>
                    </a:path>
                  </a:pathLst>
                </a:custGeom>
                <a:solidFill>
                  <a:srgbClr val="693C1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98" name="Google Shape;4398;p47"/>
                <p:cNvSpPr/>
                <p:nvPr/>
              </p:nvSpPr>
              <p:spPr>
                <a:xfrm>
                  <a:off x="3186513" y="2160063"/>
                  <a:ext cx="674480" cy="479256"/>
                </a:xfrm>
                <a:custGeom>
                  <a:avLst/>
                  <a:gdLst/>
                  <a:ahLst/>
                  <a:cxnLst/>
                  <a:rect l="l" t="t" r="r" b="b"/>
                  <a:pathLst>
                    <a:path w="674480" h="479256" extrusionOk="0">
                      <a:moveTo>
                        <a:pt x="465735" y="7205"/>
                      </a:moveTo>
                      <a:cubicBezTo>
                        <a:pt x="413918" y="-6170"/>
                        <a:pt x="307445" y="-524"/>
                        <a:pt x="214493" y="20820"/>
                      </a:cubicBezTo>
                      <a:cubicBezTo>
                        <a:pt x="99053" y="47321"/>
                        <a:pt x="0" y="92702"/>
                        <a:pt x="0" y="92702"/>
                      </a:cubicBezTo>
                      <a:cubicBezTo>
                        <a:pt x="0" y="92702"/>
                        <a:pt x="145384" y="411459"/>
                        <a:pt x="359945" y="462097"/>
                      </a:cubicBezTo>
                      <a:cubicBezTo>
                        <a:pt x="480984" y="490660"/>
                        <a:pt x="587645" y="480340"/>
                        <a:pt x="670108" y="454710"/>
                      </a:cubicBezTo>
                      <a:cubicBezTo>
                        <a:pt x="677804" y="392606"/>
                        <a:pt x="678158" y="310504"/>
                        <a:pt x="647485" y="232976"/>
                      </a:cubicBezTo>
                      <a:cubicBezTo>
                        <a:pt x="611615" y="142336"/>
                        <a:pt x="539458" y="64239"/>
                        <a:pt x="483429" y="12449"/>
                      </a:cubicBezTo>
                      <a:cubicBezTo>
                        <a:pt x="477462" y="10654"/>
                        <a:pt x="471320" y="8645"/>
                        <a:pt x="465735" y="7205"/>
                      </a:cubicBezTo>
                      <a:close/>
                    </a:path>
                  </a:pathLst>
                </a:custGeom>
                <a:solidFill>
                  <a:srgbClr val="8C68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99" name="Google Shape;4399;p47"/>
                <p:cNvSpPr/>
                <p:nvPr/>
              </p:nvSpPr>
              <p:spPr>
                <a:xfrm>
                  <a:off x="3186513" y="2177669"/>
                  <a:ext cx="511763" cy="461274"/>
                </a:xfrm>
                <a:custGeom>
                  <a:avLst/>
                  <a:gdLst/>
                  <a:ahLst/>
                  <a:cxnLst/>
                  <a:rect l="l" t="t" r="r" b="b"/>
                  <a:pathLst>
                    <a:path w="511763" h="461274" extrusionOk="0">
                      <a:moveTo>
                        <a:pt x="232348" y="0"/>
                      </a:moveTo>
                      <a:cubicBezTo>
                        <a:pt x="226435" y="1212"/>
                        <a:pt x="220320" y="1875"/>
                        <a:pt x="214493" y="3215"/>
                      </a:cubicBezTo>
                      <a:cubicBezTo>
                        <a:pt x="99053" y="29716"/>
                        <a:pt x="0" y="75097"/>
                        <a:pt x="0" y="75097"/>
                      </a:cubicBezTo>
                      <a:cubicBezTo>
                        <a:pt x="0" y="75097"/>
                        <a:pt x="145384" y="393853"/>
                        <a:pt x="359945" y="444491"/>
                      </a:cubicBezTo>
                      <a:cubicBezTo>
                        <a:pt x="409571" y="456204"/>
                        <a:pt x="456599" y="460966"/>
                        <a:pt x="500808" y="461274"/>
                      </a:cubicBezTo>
                      <a:cubicBezTo>
                        <a:pt x="512421" y="399237"/>
                        <a:pt x="521195" y="310291"/>
                        <a:pt x="492450" y="249775"/>
                      </a:cubicBezTo>
                      <a:cubicBezTo>
                        <a:pt x="436133" y="131220"/>
                        <a:pt x="316915" y="47048"/>
                        <a:pt x="232348" y="0"/>
                      </a:cubicBezTo>
                      <a:close/>
                    </a:path>
                  </a:pathLst>
                </a:custGeom>
                <a:solidFill>
                  <a:srgbClr val="9F81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00" name="Google Shape;4400;p47"/>
                <p:cNvSpPr/>
                <p:nvPr/>
              </p:nvSpPr>
              <p:spPr>
                <a:xfrm>
                  <a:off x="3242060" y="2272210"/>
                  <a:ext cx="400102" cy="284396"/>
                </a:xfrm>
                <a:custGeom>
                  <a:avLst/>
                  <a:gdLst/>
                  <a:ahLst/>
                  <a:cxnLst/>
                  <a:rect l="l" t="t" r="r" b="b"/>
                  <a:pathLst>
                    <a:path w="400102" h="284396" extrusionOk="0">
                      <a:moveTo>
                        <a:pt x="0" y="3775"/>
                      </a:moveTo>
                      <a:cubicBezTo>
                        <a:pt x="0" y="3775"/>
                        <a:pt x="92556" y="158609"/>
                        <a:pt x="185246" y="224027"/>
                      </a:cubicBezTo>
                      <a:cubicBezTo>
                        <a:pt x="277937" y="289453"/>
                        <a:pt x="329512" y="301716"/>
                        <a:pt x="370145" y="260735"/>
                      </a:cubicBezTo>
                      <a:cubicBezTo>
                        <a:pt x="425471" y="204927"/>
                        <a:pt x="403330" y="112016"/>
                        <a:pt x="310639" y="46590"/>
                      </a:cubicBezTo>
                      <a:cubicBezTo>
                        <a:pt x="217943" y="-18829"/>
                        <a:pt x="0" y="3775"/>
                        <a:pt x="0" y="3775"/>
                      </a:cubicBezTo>
                      <a:close/>
                    </a:path>
                  </a:pathLst>
                </a:custGeom>
                <a:solidFill>
                  <a:srgbClr val="A88C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01" name="Google Shape;4401;p47"/>
                <p:cNvSpPr/>
                <p:nvPr/>
              </p:nvSpPr>
              <p:spPr>
                <a:xfrm>
                  <a:off x="3230889" y="2334224"/>
                  <a:ext cx="291558" cy="266491"/>
                </a:xfrm>
                <a:custGeom>
                  <a:avLst/>
                  <a:gdLst/>
                  <a:ahLst/>
                  <a:cxnLst/>
                  <a:rect l="l" t="t" r="r" b="b"/>
                  <a:pathLst>
                    <a:path w="291558" h="266491" extrusionOk="0">
                      <a:moveTo>
                        <a:pt x="0" y="0"/>
                      </a:moveTo>
                      <a:cubicBezTo>
                        <a:pt x="36179" y="60905"/>
                        <a:pt x="92442" y="143047"/>
                        <a:pt x="165737" y="205968"/>
                      </a:cubicBezTo>
                      <a:cubicBezTo>
                        <a:pt x="229167" y="247792"/>
                        <a:pt x="291559" y="266491"/>
                        <a:pt x="291559" y="266491"/>
                      </a:cubicBezTo>
                      <a:cubicBezTo>
                        <a:pt x="291559" y="266491"/>
                        <a:pt x="198212" y="218498"/>
                        <a:pt x="129177" y="145927"/>
                      </a:cubicBezTo>
                      <a:cubicBezTo>
                        <a:pt x="60999" y="74246"/>
                        <a:pt x="2398" y="2920"/>
                        <a:pt x="0" y="0"/>
                      </a:cubicBezTo>
                      <a:close/>
                    </a:path>
                  </a:pathLst>
                </a:custGeom>
                <a:solidFill>
                  <a:srgbClr val="D4BC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402" name="Google Shape;4402;p47"/>
              <p:cNvGrpSpPr/>
              <p:nvPr/>
            </p:nvGrpSpPr>
            <p:grpSpPr>
              <a:xfrm>
                <a:off x="3242060" y="2230269"/>
                <a:ext cx="915603" cy="367057"/>
                <a:chOff x="3242060" y="2230269"/>
                <a:chExt cx="915603" cy="367057"/>
              </a:xfrm>
            </p:grpSpPr>
            <p:sp>
              <p:nvSpPr>
                <p:cNvPr id="4403" name="Google Shape;4403;p47"/>
                <p:cNvSpPr/>
                <p:nvPr/>
              </p:nvSpPr>
              <p:spPr>
                <a:xfrm>
                  <a:off x="3256613" y="2274625"/>
                  <a:ext cx="901050" cy="264461"/>
                </a:xfrm>
                <a:custGeom>
                  <a:avLst/>
                  <a:gdLst/>
                  <a:ahLst/>
                  <a:cxnLst/>
                  <a:rect l="l" t="t" r="r" b="b"/>
                  <a:pathLst>
                    <a:path w="901050" h="264461" extrusionOk="0">
                      <a:moveTo>
                        <a:pt x="0" y="0"/>
                      </a:moveTo>
                      <a:cubicBezTo>
                        <a:pt x="0" y="0"/>
                        <a:pt x="138118" y="76650"/>
                        <a:pt x="387437" y="151124"/>
                      </a:cubicBezTo>
                      <a:cubicBezTo>
                        <a:pt x="636749" y="225604"/>
                        <a:pt x="899503" y="264461"/>
                        <a:pt x="899503" y="264461"/>
                      </a:cubicBezTo>
                      <a:cubicBezTo>
                        <a:pt x="899503" y="264461"/>
                        <a:pt x="901968" y="256867"/>
                        <a:pt x="900675" y="250545"/>
                      </a:cubicBezTo>
                      <a:cubicBezTo>
                        <a:pt x="899389" y="244223"/>
                        <a:pt x="891185" y="235898"/>
                        <a:pt x="891185" y="235898"/>
                      </a:cubicBezTo>
                      <a:cubicBezTo>
                        <a:pt x="891185" y="235898"/>
                        <a:pt x="639408" y="203945"/>
                        <a:pt x="390531" y="136082"/>
                      </a:cubicBezTo>
                      <a:cubicBezTo>
                        <a:pt x="151639" y="70951"/>
                        <a:pt x="0" y="0"/>
                        <a:pt x="0"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04" name="Google Shape;4404;p47"/>
                <p:cNvSpPr/>
                <p:nvPr/>
              </p:nvSpPr>
              <p:spPr>
                <a:xfrm>
                  <a:off x="3706314" y="2475470"/>
                  <a:ext cx="153534" cy="121856"/>
                </a:xfrm>
                <a:custGeom>
                  <a:avLst/>
                  <a:gdLst/>
                  <a:ahLst/>
                  <a:cxnLst/>
                  <a:rect l="l" t="t" r="r" b="b"/>
                  <a:pathLst>
                    <a:path w="153534" h="121856" extrusionOk="0">
                      <a:moveTo>
                        <a:pt x="153535" y="2639"/>
                      </a:moveTo>
                      <a:cubicBezTo>
                        <a:pt x="153535" y="2639"/>
                        <a:pt x="142498" y="42280"/>
                        <a:pt x="104116" y="72083"/>
                      </a:cubicBezTo>
                      <a:cubicBezTo>
                        <a:pt x="65727" y="101886"/>
                        <a:pt x="0" y="121857"/>
                        <a:pt x="0" y="121857"/>
                      </a:cubicBezTo>
                      <a:cubicBezTo>
                        <a:pt x="0" y="121857"/>
                        <a:pt x="61829" y="94338"/>
                        <a:pt x="96354" y="63872"/>
                      </a:cubicBezTo>
                      <a:cubicBezTo>
                        <a:pt x="130878" y="33413"/>
                        <a:pt x="138084" y="0"/>
                        <a:pt x="138084" y="0"/>
                      </a:cubicBezTo>
                      <a:lnTo>
                        <a:pt x="153535" y="2639"/>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05" name="Google Shape;4405;p47"/>
                <p:cNvSpPr/>
                <p:nvPr/>
              </p:nvSpPr>
              <p:spPr>
                <a:xfrm>
                  <a:off x="3339739" y="2245432"/>
                  <a:ext cx="136731" cy="119070"/>
                </a:xfrm>
                <a:custGeom>
                  <a:avLst/>
                  <a:gdLst/>
                  <a:ahLst/>
                  <a:cxnLst/>
                  <a:rect l="l" t="t" r="r" b="b"/>
                  <a:pathLst>
                    <a:path w="136731" h="119070" extrusionOk="0">
                      <a:moveTo>
                        <a:pt x="112387" y="110860"/>
                      </a:moveTo>
                      <a:cubicBezTo>
                        <a:pt x="112387" y="110860"/>
                        <a:pt x="106634" y="90942"/>
                        <a:pt x="78539" y="63229"/>
                      </a:cubicBezTo>
                      <a:cubicBezTo>
                        <a:pt x="50444" y="35516"/>
                        <a:pt x="0" y="0"/>
                        <a:pt x="0" y="0"/>
                      </a:cubicBezTo>
                      <a:cubicBezTo>
                        <a:pt x="0" y="0"/>
                        <a:pt x="50075" y="25664"/>
                        <a:pt x="84258" y="55427"/>
                      </a:cubicBezTo>
                      <a:cubicBezTo>
                        <a:pt x="118441" y="85196"/>
                        <a:pt x="136731" y="119071"/>
                        <a:pt x="136731" y="119071"/>
                      </a:cubicBezTo>
                      <a:lnTo>
                        <a:pt x="112387" y="11086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06" name="Google Shape;4406;p47"/>
                <p:cNvSpPr/>
                <p:nvPr/>
              </p:nvSpPr>
              <p:spPr>
                <a:xfrm>
                  <a:off x="3325139" y="2364355"/>
                  <a:ext cx="146228" cy="27584"/>
                </a:xfrm>
                <a:custGeom>
                  <a:avLst/>
                  <a:gdLst/>
                  <a:ahLst/>
                  <a:cxnLst/>
                  <a:rect l="l" t="t" r="r" b="b"/>
                  <a:pathLst>
                    <a:path w="146228" h="27584" extrusionOk="0">
                      <a:moveTo>
                        <a:pt x="146228" y="7990"/>
                      </a:moveTo>
                      <a:cubicBezTo>
                        <a:pt x="146228" y="7990"/>
                        <a:pt x="110056" y="21385"/>
                        <a:pt x="73503" y="25731"/>
                      </a:cubicBezTo>
                      <a:cubicBezTo>
                        <a:pt x="36942" y="30084"/>
                        <a:pt x="0" y="25403"/>
                        <a:pt x="0" y="25403"/>
                      </a:cubicBezTo>
                      <a:cubicBezTo>
                        <a:pt x="0" y="25403"/>
                        <a:pt x="41362" y="22737"/>
                        <a:pt x="72431" y="16388"/>
                      </a:cubicBezTo>
                      <a:cubicBezTo>
                        <a:pt x="103493" y="10039"/>
                        <a:pt x="124261" y="0"/>
                        <a:pt x="124261" y="0"/>
                      </a:cubicBezTo>
                      <a:lnTo>
                        <a:pt x="146228" y="799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07" name="Google Shape;4407;p47"/>
                <p:cNvSpPr/>
                <p:nvPr/>
              </p:nvSpPr>
              <p:spPr>
                <a:xfrm>
                  <a:off x="3455180" y="2429962"/>
                  <a:ext cx="240706" cy="94813"/>
                </a:xfrm>
                <a:custGeom>
                  <a:avLst/>
                  <a:gdLst/>
                  <a:ahLst/>
                  <a:cxnLst/>
                  <a:rect l="l" t="t" r="r" b="b"/>
                  <a:pathLst>
                    <a:path w="240706" h="94813" extrusionOk="0">
                      <a:moveTo>
                        <a:pt x="240706" y="3985"/>
                      </a:moveTo>
                      <a:cubicBezTo>
                        <a:pt x="240706" y="3985"/>
                        <a:pt x="202786" y="45387"/>
                        <a:pt x="143864" y="68392"/>
                      </a:cubicBezTo>
                      <a:cubicBezTo>
                        <a:pt x="84941" y="91398"/>
                        <a:pt x="0" y="94813"/>
                        <a:pt x="0" y="94813"/>
                      </a:cubicBezTo>
                      <a:cubicBezTo>
                        <a:pt x="0" y="94813"/>
                        <a:pt x="84452" y="80695"/>
                        <a:pt x="138526" y="56511"/>
                      </a:cubicBezTo>
                      <a:cubicBezTo>
                        <a:pt x="192593" y="32328"/>
                        <a:pt x="224211" y="0"/>
                        <a:pt x="224211" y="0"/>
                      </a:cubicBezTo>
                      <a:lnTo>
                        <a:pt x="240706" y="3985"/>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08" name="Google Shape;4408;p47"/>
                <p:cNvSpPr/>
                <p:nvPr/>
              </p:nvSpPr>
              <p:spPr>
                <a:xfrm>
                  <a:off x="3517223" y="2239478"/>
                  <a:ext cx="191957" cy="195171"/>
                </a:xfrm>
                <a:custGeom>
                  <a:avLst/>
                  <a:gdLst/>
                  <a:ahLst/>
                  <a:cxnLst/>
                  <a:rect l="l" t="t" r="r" b="b"/>
                  <a:pathLst>
                    <a:path w="191957" h="195171" extrusionOk="0">
                      <a:moveTo>
                        <a:pt x="0" y="0"/>
                      </a:moveTo>
                      <a:cubicBezTo>
                        <a:pt x="0" y="0"/>
                        <a:pt x="60463" y="27117"/>
                        <a:pt x="109996" y="76295"/>
                      </a:cubicBezTo>
                      <a:cubicBezTo>
                        <a:pt x="159529" y="125467"/>
                        <a:pt x="191957" y="195172"/>
                        <a:pt x="191957" y="195172"/>
                      </a:cubicBezTo>
                      <a:lnTo>
                        <a:pt x="169139" y="189439"/>
                      </a:lnTo>
                      <a:cubicBezTo>
                        <a:pt x="169139" y="189439"/>
                        <a:pt x="137676" y="131648"/>
                        <a:pt x="95389" y="84285"/>
                      </a:cubicBezTo>
                      <a:cubicBezTo>
                        <a:pt x="53103" y="36929"/>
                        <a:pt x="0" y="0"/>
                        <a:pt x="0"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09" name="Google Shape;4409;p47"/>
                <p:cNvSpPr/>
                <p:nvPr/>
              </p:nvSpPr>
              <p:spPr>
                <a:xfrm>
                  <a:off x="3734449" y="2240971"/>
                  <a:ext cx="129866" cy="233781"/>
                </a:xfrm>
                <a:custGeom>
                  <a:avLst/>
                  <a:gdLst/>
                  <a:ahLst/>
                  <a:cxnLst/>
                  <a:rect l="l" t="t" r="r" b="b"/>
                  <a:pathLst>
                    <a:path w="129866" h="233781" extrusionOk="0">
                      <a:moveTo>
                        <a:pt x="129867" y="233782"/>
                      </a:moveTo>
                      <a:cubicBezTo>
                        <a:pt x="129867" y="233782"/>
                        <a:pt x="123471" y="184175"/>
                        <a:pt x="91003" y="125728"/>
                      </a:cubicBezTo>
                      <a:cubicBezTo>
                        <a:pt x="58541" y="67281"/>
                        <a:pt x="0" y="0"/>
                        <a:pt x="0" y="0"/>
                      </a:cubicBezTo>
                      <a:cubicBezTo>
                        <a:pt x="0" y="0"/>
                        <a:pt x="50069" y="73094"/>
                        <a:pt x="77320" y="130470"/>
                      </a:cubicBezTo>
                      <a:cubicBezTo>
                        <a:pt x="104571" y="187838"/>
                        <a:pt x="108991" y="229495"/>
                        <a:pt x="108991" y="229495"/>
                      </a:cubicBezTo>
                      <a:lnTo>
                        <a:pt x="129867" y="233782"/>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10" name="Google Shape;4410;p47"/>
                <p:cNvSpPr/>
                <p:nvPr/>
              </p:nvSpPr>
              <p:spPr>
                <a:xfrm>
                  <a:off x="3242060" y="2275985"/>
                  <a:ext cx="915603" cy="263101"/>
                </a:xfrm>
                <a:custGeom>
                  <a:avLst/>
                  <a:gdLst/>
                  <a:ahLst/>
                  <a:cxnLst/>
                  <a:rect l="l" t="t" r="r" b="b"/>
                  <a:pathLst>
                    <a:path w="915603" h="263101" extrusionOk="0">
                      <a:moveTo>
                        <a:pt x="0" y="0"/>
                      </a:moveTo>
                      <a:cubicBezTo>
                        <a:pt x="0" y="0"/>
                        <a:pt x="138118" y="76650"/>
                        <a:pt x="387430" y="151130"/>
                      </a:cubicBezTo>
                      <a:cubicBezTo>
                        <a:pt x="636749" y="225604"/>
                        <a:pt x="914056" y="263102"/>
                        <a:pt x="914056" y="263102"/>
                      </a:cubicBezTo>
                      <a:cubicBezTo>
                        <a:pt x="914056" y="263102"/>
                        <a:pt x="916521" y="255507"/>
                        <a:pt x="915228" y="249185"/>
                      </a:cubicBezTo>
                      <a:cubicBezTo>
                        <a:pt x="913942" y="242863"/>
                        <a:pt x="908893" y="237820"/>
                        <a:pt x="908893" y="237820"/>
                      </a:cubicBezTo>
                      <a:cubicBezTo>
                        <a:pt x="908893" y="237820"/>
                        <a:pt x="639408" y="203945"/>
                        <a:pt x="390531" y="136088"/>
                      </a:cubicBezTo>
                      <a:cubicBezTo>
                        <a:pt x="151639" y="70951"/>
                        <a:pt x="0" y="0"/>
                        <a:pt x="0"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11" name="Google Shape;4411;p47"/>
                <p:cNvSpPr/>
                <p:nvPr/>
              </p:nvSpPr>
              <p:spPr>
                <a:xfrm>
                  <a:off x="3333029" y="2243912"/>
                  <a:ext cx="140923" cy="122553"/>
                </a:xfrm>
                <a:custGeom>
                  <a:avLst/>
                  <a:gdLst/>
                  <a:ahLst/>
                  <a:cxnLst/>
                  <a:rect l="l" t="t" r="r" b="b"/>
                  <a:pathLst>
                    <a:path w="140923" h="122553" extrusionOk="0">
                      <a:moveTo>
                        <a:pt x="113103" y="114704"/>
                      </a:moveTo>
                      <a:cubicBezTo>
                        <a:pt x="113103" y="114704"/>
                        <a:pt x="106627" y="90942"/>
                        <a:pt x="78532" y="63229"/>
                      </a:cubicBezTo>
                      <a:cubicBezTo>
                        <a:pt x="50437" y="35515"/>
                        <a:pt x="0" y="0"/>
                        <a:pt x="0" y="0"/>
                      </a:cubicBezTo>
                      <a:cubicBezTo>
                        <a:pt x="0" y="0"/>
                        <a:pt x="50069" y="25664"/>
                        <a:pt x="84252" y="55433"/>
                      </a:cubicBezTo>
                      <a:cubicBezTo>
                        <a:pt x="118434" y="85196"/>
                        <a:pt x="140924" y="122553"/>
                        <a:pt x="140924" y="122553"/>
                      </a:cubicBezTo>
                      <a:lnTo>
                        <a:pt x="113103" y="114704"/>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12" name="Google Shape;4412;p47"/>
                <p:cNvSpPr/>
                <p:nvPr/>
              </p:nvSpPr>
              <p:spPr>
                <a:xfrm>
                  <a:off x="3313406" y="2360330"/>
                  <a:ext cx="150353" cy="28815"/>
                </a:xfrm>
                <a:custGeom>
                  <a:avLst/>
                  <a:gdLst/>
                  <a:ahLst/>
                  <a:cxnLst/>
                  <a:rect l="l" t="t" r="r" b="b"/>
                  <a:pathLst>
                    <a:path w="150353" h="28815" extrusionOk="0">
                      <a:moveTo>
                        <a:pt x="150354" y="9249"/>
                      </a:moveTo>
                      <a:cubicBezTo>
                        <a:pt x="150354" y="9249"/>
                        <a:pt x="110096" y="23300"/>
                        <a:pt x="73496" y="27285"/>
                      </a:cubicBezTo>
                      <a:cubicBezTo>
                        <a:pt x="36895" y="31270"/>
                        <a:pt x="0" y="26213"/>
                        <a:pt x="0" y="26213"/>
                      </a:cubicBezTo>
                      <a:cubicBezTo>
                        <a:pt x="0" y="26213"/>
                        <a:pt x="41389" y="23963"/>
                        <a:pt x="72518" y="17929"/>
                      </a:cubicBezTo>
                      <a:cubicBezTo>
                        <a:pt x="103647" y="11888"/>
                        <a:pt x="128386" y="0"/>
                        <a:pt x="128386" y="0"/>
                      </a:cubicBezTo>
                      <a:lnTo>
                        <a:pt x="150354" y="9249"/>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13" name="Google Shape;4413;p47"/>
                <p:cNvSpPr/>
                <p:nvPr/>
              </p:nvSpPr>
              <p:spPr>
                <a:xfrm>
                  <a:off x="3435751" y="2432420"/>
                  <a:ext cx="249948" cy="91022"/>
                </a:xfrm>
                <a:custGeom>
                  <a:avLst/>
                  <a:gdLst/>
                  <a:ahLst/>
                  <a:cxnLst/>
                  <a:rect l="l" t="t" r="r" b="b"/>
                  <a:pathLst>
                    <a:path w="249948" h="91022" extrusionOk="0">
                      <a:moveTo>
                        <a:pt x="249949" y="5351"/>
                      </a:moveTo>
                      <a:cubicBezTo>
                        <a:pt x="249949" y="5351"/>
                        <a:pt x="204468" y="49064"/>
                        <a:pt x="144741" y="69892"/>
                      </a:cubicBezTo>
                      <a:cubicBezTo>
                        <a:pt x="85008" y="90721"/>
                        <a:pt x="0" y="91022"/>
                        <a:pt x="0" y="91022"/>
                      </a:cubicBezTo>
                      <a:cubicBezTo>
                        <a:pt x="0" y="91022"/>
                        <a:pt x="84921" y="80012"/>
                        <a:pt x="139839" y="57824"/>
                      </a:cubicBezTo>
                      <a:cubicBezTo>
                        <a:pt x="194763" y="35636"/>
                        <a:pt x="231029" y="0"/>
                        <a:pt x="231029" y="0"/>
                      </a:cubicBezTo>
                      <a:lnTo>
                        <a:pt x="249949" y="535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14" name="Google Shape;4414;p47"/>
                <p:cNvSpPr/>
                <p:nvPr/>
              </p:nvSpPr>
              <p:spPr>
                <a:xfrm>
                  <a:off x="3507894" y="2234341"/>
                  <a:ext cx="196028" cy="201393"/>
                </a:xfrm>
                <a:custGeom>
                  <a:avLst/>
                  <a:gdLst/>
                  <a:ahLst/>
                  <a:cxnLst/>
                  <a:rect l="l" t="t" r="r" b="b"/>
                  <a:pathLst>
                    <a:path w="196028" h="201393" extrusionOk="0">
                      <a:moveTo>
                        <a:pt x="0" y="0"/>
                      </a:moveTo>
                      <a:cubicBezTo>
                        <a:pt x="0" y="0"/>
                        <a:pt x="60456" y="27124"/>
                        <a:pt x="109996" y="76295"/>
                      </a:cubicBezTo>
                      <a:cubicBezTo>
                        <a:pt x="159529" y="125467"/>
                        <a:pt x="196029" y="201394"/>
                        <a:pt x="196029" y="201394"/>
                      </a:cubicBezTo>
                      <a:cubicBezTo>
                        <a:pt x="196029" y="201394"/>
                        <a:pt x="172876" y="194422"/>
                        <a:pt x="171102" y="193082"/>
                      </a:cubicBezTo>
                      <a:cubicBezTo>
                        <a:pt x="169327" y="191743"/>
                        <a:pt x="137676" y="131648"/>
                        <a:pt x="95389" y="84285"/>
                      </a:cubicBezTo>
                      <a:cubicBezTo>
                        <a:pt x="53103" y="36929"/>
                        <a:pt x="0" y="0"/>
                        <a:pt x="0"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15" name="Google Shape;4415;p47"/>
                <p:cNvSpPr/>
                <p:nvPr/>
              </p:nvSpPr>
              <p:spPr>
                <a:xfrm>
                  <a:off x="3725013" y="2230269"/>
                  <a:ext cx="133269" cy="240317"/>
                </a:xfrm>
                <a:custGeom>
                  <a:avLst/>
                  <a:gdLst/>
                  <a:ahLst/>
                  <a:cxnLst/>
                  <a:rect l="l" t="t" r="r" b="b"/>
                  <a:pathLst>
                    <a:path w="133269" h="240317" extrusionOk="0">
                      <a:moveTo>
                        <a:pt x="133269" y="240318"/>
                      </a:moveTo>
                      <a:cubicBezTo>
                        <a:pt x="133269" y="240318"/>
                        <a:pt x="123471" y="184175"/>
                        <a:pt x="91009" y="125728"/>
                      </a:cubicBezTo>
                      <a:cubicBezTo>
                        <a:pt x="58541" y="67281"/>
                        <a:pt x="0" y="0"/>
                        <a:pt x="0" y="0"/>
                      </a:cubicBezTo>
                      <a:cubicBezTo>
                        <a:pt x="0" y="0"/>
                        <a:pt x="50076" y="73094"/>
                        <a:pt x="77320" y="130470"/>
                      </a:cubicBezTo>
                      <a:cubicBezTo>
                        <a:pt x="104571" y="187838"/>
                        <a:pt x="110083" y="237532"/>
                        <a:pt x="110083" y="237532"/>
                      </a:cubicBezTo>
                      <a:lnTo>
                        <a:pt x="133269" y="240318"/>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16" name="Google Shape;4416;p47"/>
                <p:cNvSpPr/>
                <p:nvPr/>
              </p:nvSpPr>
              <p:spPr>
                <a:xfrm>
                  <a:off x="3694728" y="2476508"/>
                  <a:ext cx="162020" cy="119492"/>
                </a:xfrm>
                <a:custGeom>
                  <a:avLst/>
                  <a:gdLst/>
                  <a:ahLst/>
                  <a:cxnLst/>
                  <a:rect l="l" t="t" r="r" b="b"/>
                  <a:pathLst>
                    <a:path w="162020" h="119492" extrusionOk="0">
                      <a:moveTo>
                        <a:pt x="162020" y="1072"/>
                      </a:moveTo>
                      <a:cubicBezTo>
                        <a:pt x="162020" y="1072"/>
                        <a:pt x="146155" y="46834"/>
                        <a:pt x="106386" y="74762"/>
                      </a:cubicBezTo>
                      <a:cubicBezTo>
                        <a:pt x="66618" y="102696"/>
                        <a:pt x="0" y="119493"/>
                        <a:pt x="0" y="119493"/>
                      </a:cubicBezTo>
                      <a:cubicBezTo>
                        <a:pt x="0" y="119493"/>
                        <a:pt x="63082" y="94967"/>
                        <a:pt x="99026" y="66196"/>
                      </a:cubicBezTo>
                      <a:cubicBezTo>
                        <a:pt x="134970" y="37418"/>
                        <a:pt x="144942" y="0"/>
                        <a:pt x="144942" y="0"/>
                      </a:cubicBezTo>
                      <a:lnTo>
                        <a:pt x="162020" y="107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417" name="Google Shape;4417;p47"/>
            <p:cNvGrpSpPr/>
            <p:nvPr/>
          </p:nvGrpSpPr>
          <p:grpSpPr>
            <a:xfrm>
              <a:off x="3792257" y="1665710"/>
              <a:ext cx="538087" cy="993612"/>
              <a:chOff x="3792257" y="1665710"/>
              <a:chExt cx="538087" cy="993612"/>
            </a:xfrm>
          </p:grpSpPr>
          <p:grpSp>
            <p:nvGrpSpPr>
              <p:cNvPr id="4418" name="Google Shape;4418;p47"/>
              <p:cNvGrpSpPr/>
              <p:nvPr/>
            </p:nvGrpSpPr>
            <p:grpSpPr>
              <a:xfrm>
                <a:off x="3792257" y="1665710"/>
                <a:ext cx="487522" cy="774233"/>
                <a:chOff x="3792257" y="1665710"/>
                <a:chExt cx="487522" cy="774233"/>
              </a:xfrm>
            </p:grpSpPr>
            <p:grpSp>
              <p:nvGrpSpPr>
                <p:cNvPr id="4419" name="Google Shape;4419;p47"/>
                <p:cNvGrpSpPr/>
                <p:nvPr/>
              </p:nvGrpSpPr>
              <p:grpSpPr>
                <a:xfrm>
                  <a:off x="3792257" y="1665710"/>
                  <a:ext cx="487522" cy="756436"/>
                  <a:chOff x="3792257" y="1665710"/>
                  <a:chExt cx="487522" cy="756436"/>
                </a:xfrm>
              </p:grpSpPr>
              <p:sp>
                <p:nvSpPr>
                  <p:cNvPr id="4420" name="Google Shape;4420;p47"/>
                  <p:cNvSpPr/>
                  <p:nvPr/>
                </p:nvSpPr>
                <p:spPr>
                  <a:xfrm>
                    <a:off x="3792257" y="1665710"/>
                    <a:ext cx="487522" cy="756436"/>
                  </a:xfrm>
                  <a:custGeom>
                    <a:avLst/>
                    <a:gdLst/>
                    <a:ahLst/>
                    <a:cxnLst/>
                    <a:rect l="l" t="t" r="r" b="b"/>
                    <a:pathLst>
                      <a:path w="487522" h="756436" extrusionOk="0">
                        <a:moveTo>
                          <a:pt x="410994" y="756436"/>
                        </a:moveTo>
                        <a:cubicBezTo>
                          <a:pt x="410994" y="756436"/>
                          <a:pt x="156143" y="737483"/>
                          <a:pt x="23879" y="465031"/>
                        </a:cubicBezTo>
                        <a:cubicBezTo>
                          <a:pt x="-49838" y="313184"/>
                          <a:pt x="70659" y="0"/>
                          <a:pt x="70659" y="0"/>
                        </a:cubicBezTo>
                        <a:cubicBezTo>
                          <a:pt x="70659" y="0"/>
                          <a:pt x="386415" y="161196"/>
                          <a:pt x="459683" y="325052"/>
                        </a:cubicBezTo>
                        <a:cubicBezTo>
                          <a:pt x="543620" y="512743"/>
                          <a:pt x="410994" y="756436"/>
                          <a:pt x="410994" y="756436"/>
                        </a:cubicBezTo>
                        <a:close/>
                      </a:path>
                    </a:pathLst>
                  </a:custGeom>
                  <a:solidFill>
                    <a:srgbClr val="6E3D1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21" name="Google Shape;4421;p47"/>
                  <p:cNvSpPr/>
                  <p:nvPr/>
                </p:nvSpPr>
                <p:spPr>
                  <a:xfrm>
                    <a:off x="3792280" y="1665730"/>
                    <a:ext cx="302356" cy="562838"/>
                  </a:xfrm>
                  <a:custGeom>
                    <a:avLst/>
                    <a:gdLst/>
                    <a:ahLst/>
                    <a:cxnLst/>
                    <a:rect l="l" t="t" r="r" b="b"/>
                    <a:pathLst>
                      <a:path w="302356" h="562838" extrusionOk="0">
                        <a:moveTo>
                          <a:pt x="70630" y="0"/>
                        </a:moveTo>
                        <a:cubicBezTo>
                          <a:pt x="70630" y="0"/>
                          <a:pt x="-49834" y="313151"/>
                          <a:pt x="23883" y="464998"/>
                        </a:cubicBezTo>
                        <a:cubicBezTo>
                          <a:pt x="41979" y="502282"/>
                          <a:pt x="62439" y="534449"/>
                          <a:pt x="84159" y="562838"/>
                        </a:cubicBezTo>
                        <a:cubicBezTo>
                          <a:pt x="155772" y="556750"/>
                          <a:pt x="257517" y="531602"/>
                          <a:pt x="289316" y="440526"/>
                        </a:cubicBezTo>
                        <a:cubicBezTo>
                          <a:pt x="333444" y="314135"/>
                          <a:pt x="256466" y="165041"/>
                          <a:pt x="194208" y="72578"/>
                        </a:cubicBezTo>
                        <a:cubicBezTo>
                          <a:pt x="125561" y="28550"/>
                          <a:pt x="70630" y="0"/>
                          <a:pt x="70630" y="0"/>
                        </a:cubicBezTo>
                        <a:close/>
                      </a:path>
                    </a:pathLst>
                  </a:custGeom>
                  <a:solidFill>
                    <a:srgbClr val="89652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22" name="Google Shape;4422;p47"/>
                  <p:cNvSpPr/>
                  <p:nvPr/>
                </p:nvSpPr>
                <p:spPr>
                  <a:xfrm>
                    <a:off x="3792263" y="1670251"/>
                    <a:ext cx="192606" cy="436910"/>
                  </a:xfrm>
                  <a:custGeom>
                    <a:avLst/>
                    <a:gdLst/>
                    <a:ahLst/>
                    <a:cxnLst/>
                    <a:rect l="l" t="t" r="r" b="b"/>
                    <a:pathLst>
                      <a:path w="192606" h="436910" extrusionOk="0">
                        <a:moveTo>
                          <a:pt x="69140" y="0"/>
                        </a:moveTo>
                        <a:cubicBezTo>
                          <a:pt x="64733" y="11586"/>
                          <a:pt x="-21642" y="241262"/>
                          <a:pt x="5141" y="398909"/>
                        </a:cubicBezTo>
                        <a:cubicBezTo>
                          <a:pt x="49108" y="425055"/>
                          <a:pt x="102874" y="448737"/>
                          <a:pt x="133400" y="430440"/>
                        </a:cubicBezTo>
                        <a:cubicBezTo>
                          <a:pt x="190755" y="396043"/>
                          <a:pt x="216312" y="337529"/>
                          <a:pt x="164723" y="213435"/>
                        </a:cubicBezTo>
                        <a:cubicBezTo>
                          <a:pt x="133038" y="137234"/>
                          <a:pt x="97456" y="60061"/>
                          <a:pt x="69140" y="0"/>
                        </a:cubicBezTo>
                        <a:close/>
                      </a:path>
                    </a:pathLst>
                  </a:custGeom>
                  <a:solidFill>
                    <a:srgbClr val="9679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23" name="Google Shape;4423;p47"/>
                  <p:cNvSpPr/>
                  <p:nvPr/>
                </p:nvSpPr>
                <p:spPr>
                  <a:xfrm>
                    <a:off x="3837602" y="1747571"/>
                    <a:ext cx="88220" cy="327949"/>
                  </a:xfrm>
                  <a:custGeom>
                    <a:avLst/>
                    <a:gdLst/>
                    <a:ahLst/>
                    <a:cxnLst/>
                    <a:rect l="l" t="t" r="r" b="b"/>
                    <a:pathLst>
                      <a:path w="88220" h="327949" extrusionOk="0">
                        <a:moveTo>
                          <a:pt x="35842" y="0"/>
                        </a:moveTo>
                        <a:cubicBezTo>
                          <a:pt x="35842" y="0"/>
                          <a:pt x="-51805" y="325112"/>
                          <a:pt x="47020" y="327932"/>
                        </a:cubicBezTo>
                        <a:cubicBezTo>
                          <a:pt x="145845" y="330751"/>
                          <a:pt x="35842" y="0"/>
                          <a:pt x="35842" y="0"/>
                        </a:cubicBezTo>
                        <a:close/>
                      </a:path>
                    </a:pathLst>
                  </a:custGeom>
                  <a:solidFill>
                    <a:srgbClr val="AC904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24" name="Google Shape;4424;p47"/>
                  <p:cNvSpPr/>
                  <p:nvPr/>
                </p:nvSpPr>
                <p:spPr>
                  <a:xfrm>
                    <a:off x="3817020" y="1722429"/>
                    <a:ext cx="47235" cy="304618"/>
                  </a:xfrm>
                  <a:custGeom>
                    <a:avLst/>
                    <a:gdLst/>
                    <a:ahLst/>
                    <a:cxnLst/>
                    <a:rect l="l" t="t" r="r" b="b"/>
                    <a:pathLst>
                      <a:path w="47235" h="304618" extrusionOk="0">
                        <a:moveTo>
                          <a:pt x="47236" y="0"/>
                        </a:moveTo>
                        <a:cubicBezTo>
                          <a:pt x="47236" y="0"/>
                          <a:pt x="20340" y="73563"/>
                          <a:pt x="7287" y="156977"/>
                        </a:cubicBezTo>
                        <a:cubicBezTo>
                          <a:pt x="-5766" y="240392"/>
                          <a:pt x="2699" y="304619"/>
                          <a:pt x="2699" y="304619"/>
                        </a:cubicBezTo>
                        <a:cubicBezTo>
                          <a:pt x="2699" y="304619"/>
                          <a:pt x="6289" y="242354"/>
                          <a:pt x="19342" y="158939"/>
                        </a:cubicBezTo>
                        <a:cubicBezTo>
                          <a:pt x="32388" y="75525"/>
                          <a:pt x="47236" y="0"/>
                          <a:pt x="47236"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425" name="Google Shape;4425;p47"/>
                <p:cNvGrpSpPr/>
                <p:nvPr/>
              </p:nvGrpSpPr>
              <p:grpSpPr>
                <a:xfrm>
                  <a:off x="3837447" y="1754522"/>
                  <a:ext cx="393504" cy="685421"/>
                  <a:chOff x="3837447" y="1754522"/>
                  <a:chExt cx="393504" cy="685421"/>
                </a:xfrm>
              </p:grpSpPr>
              <p:sp>
                <p:nvSpPr>
                  <p:cNvPr id="4426" name="Google Shape;4426;p47"/>
                  <p:cNvSpPr/>
                  <p:nvPr/>
                </p:nvSpPr>
                <p:spPr>
                  <a:xfrm>
                    <a:off x="3900227" y="1754522"/>
                    <a:ext cx="311302" cy="685421"/>
                  </a:xfrm>
                  <a:custGeom>
                    <a:avLst/>
                    <a:gdLst/>
                    <a:ahLst/>
                    <a:cxnLst/>
                    <a:rect l="l" t="t" r="r" b="b"/>
                    <a:pathLst>
                      <a:path w="311302" h="685421" extrusionOk="0">
                        <a:moveTo>
                          <a:pt x="287875" y="685351"/>
                        </a:moveTo>
                        <a:lnTo>
                          <a:pt x="311302" y="673805"/>
                        </a:lnTo>
                        <a:cubicBezTo>
                          <a:pt x="311302" y="673805"/>
                          <a:pt x="295343" y="646520"/>
                          <a:pt x="234933" y="516660"/>
                        </a:cubicBezTo>
                        <a:cubicBezTo>
                          <a:pt x="186599" y="412766"/>
                          <a:pt x="122881" y="274025"/>
                          <a:pt x="80622" y="174437"/>
                        </a:cubicBezTo>
                        <a:cubicBezTo>
                          <a:pt x="57771" y="120584"/>
                          <a:pt x="0" y="0"/>
                          <a:pt x="0" y="0"/>
                        </a:cubicBezTo>
                        <a:cubicBezTo>
                          <a:pt x="0" y="0"/>
                          <a:pt x="41838" y="94237"/>
                          <a:pt x="78231" y="175749"/>
                        </a:cubicBezTo>
                        <a:cubicBezTo>
                          <a:pt x="122138" y="274092"/>
                          <a:pt x="166460" y="405030"/>
                          <a:pt x="215511" y="519480"/>
                        </a:cubicBezTo>
                        <a:cubicBezTo>
                          <a:pt x="290300" y="693984"/>
                          <a:pt x="287875" y="685351"/>
                          <a:pt x="287875" y="685351"/>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27" name="Google Shape;4427;p47"/>
                  <p:cNvSpPr/>
                  <p:nvPr/>
                </p:nvSpPr>
                <p:spPr>
                  <a:xfrm>
                    <a:off x="3994297" y="1825627"/>
                    <a:ext cx="36359" cy="174892"/>
                  </a:xfrm>
                  <a:custGeom>
                    <a:avLst/>
                    <a:gdLst/>
                    <a:ahLst/>
                    <a:cxnLst/>
                    <a:rect l="l" t="t" r="r" b="b"/>
                    <a:pathLst>
                      <a:path w="36359" h="174892" extrusionOk="0">
                        <a:moveTo>
                          <a:pt x="0" y="149771"/>
                        </a:moveTo>
                        <a:cubicBezTo>
                          <a:pt x="0" y="149771"/>
                          <a:pt x="2317" y="121535"/>
                          <a:pt x="11412" y="84091"/>
                        </a:cubicBezTo>
                        <a:cubicBezTo>
                          <a:pt x="20500" y="46647"/>
                          <a:pt x="36360" y="0"/>
                          <a:pt x="36360" y="0"/>
                        </a:cubicBezTo>
                        <a:cubicBezTo>
                          <a:pt x="36360" y="0"/>
                          <a:pt x="26327" y="47644"/>
                          <a:pt x="20159" y="91291"/>
                        </a:cubicBezTo>
                        <a:cubicBezTo>
                          <a:pt x="13984" y="134943"/>
                          <a:pt x="10146" y="174892"/>
                          <a:pt x="10146" y="174892"/>
                        </a:cubicBezTo>
                        <a:lnTo>
                          <a:pt x="0" y="149771"/>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28" name="Google Shape;4428;p47"/>
                  <p:cNvSpPr/>
                  <p:nvPr/>
                </p:nvSpPr>
                <p:spPr>
                  <a:xfrm>
                    <a:off x="4064511" y="1945066"/>
                    <a:ext cx="76978" cy="229106"/>
                  </a:xfrm>
                  <a:custGeom>
                    <a:avLst/>
                    <a:gdLst/>
                    <a:ahLst/>
                    <a:cxnLst/>
                    <a:rect l="l" t="t" r="r" b="b"/>
                    <a:pathLst>
                      <a:path w="76978" h="229106" extrusionOk="0">
                        <a:moveTo>
                          <a:pt x="0" y="199023"/>
                        </a:moveTo>
                        <a:cubicBezTo>
                          <a:pt x="0" y="199023"/>
                          <a:pt x="12430" y="149496"/>
                          <a:pt x="22161" y="112219"/>
                        </a:cubicBezTo>
                        <a:cubicBezTo>
                          <a:pt x="39467" y="45930"/>
                          <a:pt x="76978" y="0"/>
                          <a:pt x="76978" y="0"/>
                        </a:cubicBezTo>
                        <a:cubicBezTo>
                          <a:pt x="76978" y="0"/>
                          <a:pt x="55594" y="53109"/>
                          <a:pt x="39018" y="112615"/>
                        </a:cubicBezTo>
                        <a:cubicBezTo>
                          <a:pt x="27191" y="155082"/>
                          <a:pt x="15886" y="229107"/>
                          <a:pt x="15886" y="229107"/>
                        </a:cubicBezTo>
                        <a:lnTo>
                          <a:pt x="0" y="199023"/>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29" name="Google Shape;4429;p47"/>
                  <p:cNvSpPr/>
                  <p:nvPr/>
                </p:nvSpPr>
                <p:spPr>
                  <a:xfrm>
                    <a:off x="4152667" y="2120869"/>
                    <a:ext cx="78284" cy="240907"/>
                  </a:xfrm>
                  <a:custGeom>
                    <a:avLst/>
                    <a:gdLst/>
                    <a:ahLst/>
                    <a:cxnLst/>
                    <a:rect l="l" t="t" r="r" b="b"/>
                    <a:pathLst>
                      <a:path w="78284" h="240907" extrusionOk="0">
                        <a:moveTo>
                          <a:pt x="0" y="208894"/>
                        </a:moveTo>
                        <a:cubicBezTo>
                          <a:pt x="0" y="208894"/>
                          <a:pt x="10387" y="167853"/>
                          <a:pt x="19690" y="130476"/>
                        </a:cubicBezTo>
                        <a:cubicBezTo>
                          <a:pt x="36232" y="64006"/>
                          <a:pt x="78284" y="0"/>
                          <a:pt x="78284" y="0"/>
                        </a:cubicBezTo>
                        <a:cubicBezTo>
                          <a:pt x="78284" y="0"/>
                          <a:pt x="53130" y="75076"/>
                          <a:pt x="37297" y="134762"/>
                        </a:cubicBezTo>
                        <a:cubicBezTo>
                          <a:pt x="26005" y="177364"/>
                          <a:pt x="15136" y="240907"/>
                          <a:pt x="15136" y="240907"/>
                        </a:cubicBezTo>
                        <a:lnTo>
                          <a:pt x="0" y="20889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30" name="Google Shape;4430;p47"/>
                  <p:cNvSpPr/>
                  <p:nvPr/>
                </p:nvSpPr>
                <p:spPr>
                  <a:xfrm>
                    <a:off x="3837447" y="1903048"/>
                    <a:ext cx="158845" cy="101095"/>
                  </a:xfrm>
                  <a:custGeom>
                    <a:avLst/>
                    <a:gdLst/>
                    <a:ahLst/>
                    <a:cxnLst/>
                    <a:rect l="l" t="t" r="r" b="b"/>
                    <a:pathLst>
                      <a:path w="158845" h="101095" extrusionOk="0">
                        <a:moveTo>
                          <a:pt x="158846" y="101095"/>
                        </a:moveTo>
                        <a:cubicBezTo>
                          <a:pt x="158846" y="101095"/>
                          <a:pt x="128078" y="76067"/>
                          <a:pt x="88364" y="50792"/>
                        </a:cubicBezTo>
                        <a:cubicBezTo>
                          <a:pt x="48656" y="25523"/>
                          <a:pt x="0" y="0"/>
                          <a:pt x="0" y="0"/>
                        </a:cubicBezTo>
                        <a:cubicBezTo>
                          <a:pt x="0" y="0"/>
                          <a:pt x="58494" y="19315"/>
                          <a:pt x="93608" y="39507"/>
                        </a:cubicBezTo>
                        <a:cubicBezTo>
                          <a:pt x="124194" y="57094"/>
                          <a:pt x="149001" y="73636"/>
                          <a:pt x="149001" y="73636"/>
                        </a:cubicBezTo>
                        <a:lnTo>
                          <a:pt x="158846" y="101095"/>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31" name="Google Shape;4431;p47"/>
                  <p:cNvSpPr/>
                  <p:nvPr/>
                </p:nvSpPr>
                <p:spPr>
                  <a:xfrm>
                    <a:off x="3857103" y="2100376"/>
                    <a:ext cx="206048" cy="54729"/>
                  </a:xfrm>
                  <a:custGeom>
                    <a:avLst/>
                    <a:gdLst/>
                    <a:ahLst/>
                    <a:cxnLst/>
                    <a:rect l="l" t="t" r="r" b="b"/>
                    <a:pathLst>
                      <a:path w="206048" h="54729" extrusionOk="0">
                        <a:moveTo>
                          <a:pt x="206048" y="54730"/>
                        </a:moveTo>
                        <a:cubicBezTo>
                          <a:pt x="206048" y="54730"/>
                          <a:pt x="153957" y="34029"/>
                          <a:pt x="109467" y="21511"/>
                        </a:cubicBezTo>
                        <a:cubicBezTo>
                          <a:pt x="75786" y="12035"/>
                          <a:pt x="0" y="4393"/>
                          <a:pt x="0" y="4393"/>
                        </a:cubicBezTo>
                        <a:cubicBezTo>
                          <a:pt x="0" y="4393"/>
                          <a:pt x="46620" y="-5338"/>
                          <a:pt x="110244" y="4166"/>
                        </a:cubicBezTo>
                        <a:cubicBezTo>
                          <a:pt x="144500" y="9282"/>
                          <a:pt x="194468" y="22918"/>
                          <a:pt x="194468" y="22918"/>
                        </a:cubicBezTo>
                        <a:lnTo>
                          <a:pt x="206048" y="5473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32" name="Google Shape;4432;p47"/>
                  <p:cNvSpPr/>
                  <p:nvPr/>
                </p:nvSpPr>
                <p:spPr>
                  <a:xfrm>
                    <a:off x="3988510" y="2287732"/>
                    <a:ext cx="162167" cy="70944"/>
                  </a:xfrm>
                  <a:custGeom>
                    <a:avLst/>
                    <a:gdLst/>
                    <a:ahLst/>
                    <a:cxnLst/>
                    <a:rect l="l" t="t" r="r" b="b"/>
                    <a:pathLst>
                      <a:path w="162167" h="70944" extrusionOk="0">
                        <a:moveTo>
                          <a:pt x="162168" y="70944"/>
                        </a:moveTo>
                        <a:cubicBezTo>
                          <a:pt x="162168" y="70944"/>
                          <a:pt x="140984" y="52058"/>
                          <a:pt x="84272" y="27378"/>
                        </a:cubicBezTo>
                        <a:cubicBezTo>
                          <a:pt x="62961" y="18109"/>
                          <a:pt x="0" y="0"/>
                          <a:pt x="0" y="0"/>
                        </a:cubicBezTo>
                        <a:cubicBezTo>
                          <a:pt x="0" y="0"/>
                          <a:pt x="69779" y="9611"/>
                          <a:pt x="88471" y="14600"/>
                        </a:cubicBezTo>
                        <a:cubicBezTo>
                          <a:pt x="115896" y="21920"/>
                          <a:pt x="147132" y="32549"/>
                          <a:pt x="147132" y="32549"/>
                        </a:cubicBezTo>
                        <a:lnTo>
                          <a:pt x="162168" y="7094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433" name="Google Shape;4433;p47"/>
              <p:cNvGrpSpPr/>
              <p:nvPr/>
            </p:nvGrpSpPr>
            <p:grpSpPr>
              <a:xfrm>
                <a:off x="3833267" y="1738181"/>
                <a:ext cx="497077" cy="921141"/>
                <a:chOff x="3833267" y="1738181"/>
                <a:chExt cx="497077" cy="921141"/>
              </a:xfrm>
            </p:grpSpPr>
            <p:sp>
              <p:nvSpPr>
                <p:cNvPr id="4434" name="Google Shape;4434;p47"/>
                <p:cNvSpPr/>
                <p:nvPr/>
              </p:nvSpPr>
              <p:spPr>
                <a:xfrm>
                  <a:off x="3893020" y="1738181"/>
                  <a:ext cx="437324" cy="921141"/>
                </a:xfrm>
                <a:custGeom>
                  <a:avLst/>
                  <a:gdLst/>
                  <a:ahLst/>
                  <a:cxnLst/>
                  <a:rect l="l" t="t" r="r" b="b"/>
                  <a:pathLst>
                    <a:path w="437324" h="921141" extrusionOk="0">
                      <a:moveTo>
                        <a:pt x="392607" y="921142"/>
                      </a:moveTo>
                      <a:cubicBezTo>
                        <a:pt x="392607" y="921142"/>
                        <a:pt x="402084" y="909542"/>
                        <a:pt x="413268" y="902075"/>
                      </a:cubicBezTo>
                      <a:cubicBezTo>
                        <a:pt x="424446" y="894607"/>
                        <a:pt x="437325" y="891272"/>
                        <a:pt x="437325" y="891272"/>
                      </a:cubicBezTo>
                      <a:cubicBezTo>
                        <a:pt x="437325" y="891272"/>
                        <a:pt x="339290" y="738521"/>
                        <a:pt x="233694" y="515254"/>
                      </a:cubicBezTo>
                      <a:cubicBezTo>
                        <a:pt x="128099" y="291987"/>
                        <a:pt x="0" y="0"/>
                        <a:pt x="0" y="0"/>
                      </a:cubicBezTo>
                      <a:cubicBezTo>
                        <a:pt x="0" y="0"/>
                        <a:pt x="108435" y="290809"/>
                        <a:pt x="208091" y="516520"/>
                      </a:cubicBezTo>
                      <a:cubicBezTo>
                        <a:pt x="307739" y="742231"/>
                        <a:pt x="392607" y="921142"/>
                        <a:pt x="392607" y="921142"/>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35" name="Google Shape;4435;p47"/>
                <p:cNvSpPr/>
                <p:nvPr/>
              </p:nvSpPr>
              <p:spPr>
                <a:xfrm>
                  <a:off x="3992810" y="1813023"/>
                  <a:ext cx="38850" cy="174430"/>
                </a:xfrm>
                <a:custGeom>
                  <a:avLst/>
                  <a:gdLst/>
                  <a:ahLst/>
                  <a:cxnLst/>
                  <a:rect l="l" t="t" r="r" b="b"/>
                  <a:pathLst>
                    <a:path w="38850" h="174430" extrusionOk="0">
                      <a:moveTo>
                        <a:pt x="0" y="149141"/>
                      </a:moveTo>
                      <a:cubicBezTo>
                        <a:pt x="0" y="149141"/>
                        <a:pt x="2793" y="120946"/>
                        <a:pt x="12504" y="83662"/>
                      </a:cubicBezTo>
                      <a:cubicBezTo>
                        <a:pt x="22221" y="46378"/>
                        <a:pt x="38851" y="0"/>
                        <a:pt x="38851" y="0"/>
                      </a:cubicBezTo>
                      <a:cubicBezTo>
                        <a:pt x="38851" y="0"/>
                        <a:pt x="28028" y="47470"/>
                        <a:pt x="21130" y="91009"/>
                      </a:cubicBezTo>
                      <a:cubicBezTo>
                        <a:pt x="14232" y="134548"/>
                        <a:pt x="9731" y="174430"/>
                        <a:pt x="9731" y="174430"/>
                      </a:cubicBezTo>
                      <a:lnTo>
                        <a:pt x="0" y="14914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36" name="Google Shape;4436;p47"/>
                <p:cNvSpPr/>
                <p:nvPr/>
              </p:nvSpPr>
              <p:spPr>
                <a:xfrm>
                  <a:off x="4063955" y="1933513"/>
                  <a:ext cx="82503" cy="227311"/>
                </a:xfrm>
                <a:custGeom>
                  <a:avLst/>
                  <a:gdLst/>
                  <a:ahLst/>
                  <a:cxnLst/>
                  <a:rect l="l" t="t" r="r" b="b"/>
                  <a:pathLst>
                    <a:path w="82503" h="227311" extrusionOk="0">
                      <a:moveTo>
                        <a:pt x="0" y="196792"/>
                      </a:moveTo>
                      <a:cubicBezTo>
                        <a:pt x="0" y="196792"/>
                        <a:pt x="13810" y="147635"/>
                        <a:pt x="24579" y="110639"/>
                      </a:cubicBezTo>
                      <a:cubicBezTo>
                        <a:pt x="43726" y="44865"/>
                        <a:pt x="82504" y="0"/>
                        <a:pt x="82504" y="0"/>
                      </a:cubicBezTo>
                      <a:cubicBezTo>
                        <a:pt x="82504" y="0"/>
                        <a:pt x="59646" y="52493"/>
                        <a:pt x="41423" y="111509"/>
                      </a:cubicBezTo>
                      <a:cubicBezTo>
                        <a:pt x="28410" y="153629"/>
                        <a:pt x="15042" y="227312"/>
                        <a:pt x="15042" y="227312"/>
                      </a:cubicBezTo>
                      <a:lnTo>
                        <a:pt x="0" y="19679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37" name="Google Shape;4437;p47"/>
                <p:cNvSpPr/>
                <p:nvPr/>
              </p:nvSpPr>
              <p:spPr>
                <a:xfrm>
                  <a:off x="4149653" y="2104468"/>
                  <a:ext cx="88122" cy="238241"/>
                </a:xfrm>
                <a:custGeom>
                  <a:avLst/>
                  <a:gdLst/>
                  <a:ahLst/>
                  <a:cxnLst/>
                  <a:rect l="l" t="t" r="r" b="b"/>
                  <a:pathLst>
                    <a:path w="88122" h="238241" extrusionOk="0">
                      <a:moveTo>
                        <a:pt x="0" y="205392"/>
                      </a:moveTo>
                      <a:cubicBezTo>
                        <a:pt x="0" y="205392"/>
                        <a:pt x="12008" y="164786"/>
                        <a:pt x="22771" y="127790"/>
                      </a:cubicBezTo>
                      <a:cubicBezTo>
                        <a:pt x="41918" y="62010"/>
                        <a:pt x="88123" y="0"/>
                        <a:pt x="88123" y="0"/>
                      </a:cubicBezTo>
                      <a:cubicBezTo>
                        <a:pt x="88123" y="0"/>
                        <a:pt x="59619" y="73965"/>
                        <a:pt x="41389" y="132981"/>
                      </a:cubicBezTo>
                      <a:cubicBezTo>
                        <a:pt x="28383" y="175107"/>
                        <a:pt x="15337" y="238242"/>
                        <a:pt x="15337" y="238242"/>
                      </a:cubicBezTo>
                      <a:lnTo>
                        <a:pt x="0" y="20539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38" name="Google Shape;4438;p47"/>
                <p:cNvSpPr/>
                <p:nvPr/>
              </p:nvSpPr>
              <p:spPr>
                <a:xfrm>
                  <a:off x="3833267" y="1902009"/>
                  <a:ext cx="159548" cy="93420"/>
                </a:xfrm>
                <a:custGeom>
                  <a:avLst/>
                  <a:gdLst/>
                  <a:ahLst/>
                  <a:cxnLst/>
                  <a:rect l="l" t="t" r="r" b="b"/>
                  <a:pathLst>
                    <a:path w="159548" h="93420" extrusionOk="0">
                      <a:moveTo>
                        <a:pt x="159549" y="93420"/>
                      </a:moveTo>
                      <a:cubicBezTo>
                        <a:pt x="159549" y="93420"/>
                        <a:pt x="128447" y="69893"/>
                        <a:pt x="88558" y="46533"/>
                      </a:cubicBezTo>
                      <a:cubicBezTo>
                        <a:pt x="48669" y="23179"/>
                        <a:pt x="0" y="0"/>
                        <a:pt x="0" y="0"/>
                      </a:cubicBezTo>
                      <a:cubicBezTo>
                        <a:pt x="0" y="0"/>
                        <a:pt x="58085" y="16522"/>
                        <a:pt x="93273" y="35020"/>
                      </a:cubicBezTo>
                      <a:cubicBezTo>
                        <a:pt x="123926" y="51140"/>
                        <a:pt x="148867" y="66484"/>
                        <a:pt x="148867" y="66484"/>
                      </a:cubicBezTo>
                      <a:lnTo>
                        <a:pt x="159549" y="9342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39" name="Google Shape;4439;p47"/>
                <p:cNvSpPr/>
                <p:nvPr/>
              </p:nvSpPr>
              <p:spPr>
                <a:xfrm>
                  <a:off x="3846347" y="2098108"/>
                  <a:ext cx="208164" cy="48030"/>
                </a:xfrm>
                <a:custGeom>
                  <a:avLst/>
                  <a:gdLst/>
                  <a:ahLst/>
                  <a:cxnLst/>
                  <a:rect l="l" t="t" r="r" b="b"/>
                  <a:pathLst>
                    <a:path w="208164" h="48030" extrusionOk="0">
                      <a:moveTo>
                        <a:pt x="208164" y="48031"/>
                      </a:moveTo>
                      <a:cubicBezTo>
                        <a:pt x="208164" y="48031"/>
                        <a:pt x="155169" y="29767"/>
                        <a:pt x="110137" y="19326"/>
                      </a:cubicBezTo>
                      <a:cubicBezTo>
                        <a:pt x="76061" y="11423"/>
                        <a:pt x="0" y="7304"/>
                        <a:pt x="0" y="7304"/>
                      </a:cubicBezTo>
                      <a:cubicBezTo>
                        <a:pt x="0" y="7304"/>
                        <a:pt x="46117" y="-4577"/>
                        <a:pt x="110110" y="1967"/>
                      </a:cubicBezTo>
                      <a:cubicBezTo>
                        <a:pt x="144567" y="5489"/>
                        <a:pt x="195118" y="16794"/>
                        <a:pt x="195118" y="16794"/>
                      </a:cubicBezTo>
                      <a:lnTo>
                        <a:pt x="208164" y="4803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40" name="Google Shape;4440;p47"/>
                <p:cNvSpPr/>
                <p:nvPr/>
              </p:nvSpPr>
              <p:spPr>
                <a:xfrm>
                  <a:off x="3979750" y="2286928"/>
                  <a:ext cx="162482" cy="58433"/>
                </a:xfrm>
                <a:custGeom>
                  <a:avLst/>
                  <a:gdLst/>
                  <a:ahLst/>
                  <a:cxnLst/>
                  <a:rect l="l" t="t" r="r" b="b"/>
                  <a:pathLst>
                    <a:path w="162482" h="58433" extrusionOk="0">
                      <a:moveTo>
                        <a:pt x="162482" y="58434"/>
                      </a:moveTo>
                      <a:cubicBezTo>
                        <a:pt x="162482" y="58434"/>
                        <a:pt x="140649" y="41222"/>
                        <a:pt x="83836" y="20916"/>
                      </a:cubicBezTo>
                      <a:cubicBezTo>
                        <a:pt x="62485" y="13287"/>
                        <a:pt x="0" y="0"/>
                        <a:pt x="0" y="0"/>
                      </a:cubicBezTo>
                      <a:cubicBezTo>
                        <a:pt x="0" y="0"/>
                        <a:pt x="68600" y="4313"/>
                        <a:pt x="87125" y="7869"/>
                      </a:cubicBezTo>
                      <a:cubicBezTo>
                        <a:pt x="114309" y="13093"/>
                        <a:pt x="145418" y="21324"/>
                        <a:pt x="145418" y="21324"/>
                      </a:cubicBezTo>
                      <a:lnTo>
                        <a:pt x="162482" y="58434"/>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441" name="Google Shape;4441;p47"/>
            <p:cNvGrpSpPr/>
            <p:nvPr/>
          </p:nvGrpSpPr>
          <p:grpSpPr>
            <a:xfrm>
              <a:off x="3861864" y="2151457"/>
              <a:ext cx="730882" cy="706308"/>
              <a:chOff x="3861864" y="2151457"/>
              <a:chExt cx="730882" cy="706308"/>
            </a:xfrm>
          </p:grpSpPr>
          <p:sp>
            <p:nvSpPr>
              <p:cNvPr id="4442" name="Google Shape;4442;p47"/>
              <p:cNvSpPr/>
              <p:nvPr/>
            </p:nvSpPr>
            <p:spPr>
              <a:xfrm>
                <a:off x="3861873" y="2151457"/>
                <a:ext cx="730873" cy="706308"/>
              </a:xfrm>
              <a:custGeom>
                <a:avLst/>
                <a:gdLst/>
                <a:ahLst/>
                <a:cxnLst/>
                <a:rect l="l" t="t" r="r" b="b"/>
                <a:pathLst>
                  <a:path w="730873" h="706308" extrusionOk="0">
                    <a:moveTo>
                      <a:pt x="1084" y="299381"/>
                    </a:moveTo>
                    <a:cubicBezTo>
                      <a:pt x="7747" y="193209"/>
                      <a:pt x="102179" y="68064"/>
                      <a:pt x="196825" y="29949"/>
                    </a:cubicBezTo>
                    <a:cubicBezTo>
                      <a:pt x="291477" y="-8165"/>
                      <a:pt x="371054" y="-5700"/>
                      <a:pt x="463054" y="14030"/>
                    </a:cubicBezTo>
                    <a:cubicBezTo>
                      <a:pt x="555048" y="33760"/>
                      <a:pt x="645474" y="82717"/>
                      <a:pt x="691947" y="193524"/>
                    </a:cubicBezTo>
                    <a:cubicBezTo>
                      <a:pt x="738412" y="304323"/>
                      <a:pt x="750849" y="420139"/>
                      <a:pt x="686890" y="522339"/>
                    </a:cubicBezTo>
                    <a:cubicBezTo>
                      <a:pt x="626528" y="618773"/>
                      <a:pt x="577604" y="660276"/>
                      <a:pt x="463938" y="690796"/>
                    </a:cubicBezTo>
                    <a:cubicBezTo>
                      <a:pt x="388052" y="711169"/>
                      <a:pt x="262505" y="730591"/>
                      <a:pt x="131118" y="615974"/>
                    </a:cubicBezTo>
                    <a:cubicBezTo>
                      <a:pt x="80044" y="571417"/>
                      <a:pt x="-10945" y="491096"/>
                      <a:pt x="1084" y="299381"/>
                    </a:cubicBezTo>
                    <a:close/>
                  </a:path>
                </a:pathLst>
              </a:custGeom>
              <a:solidFill>
                <a:srgbClr val="A422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43" name="Google Shape;4443;p47"/>
              <p:cNvSpPr/>
              <p:nvPr/>
            </p:nvSpPr>
            <p:spPr>
              <a:xfrm>
                <a:off x="3861893" y="2154395"/>
                <a:ext cx="626826" cy="656251"/>
              </a:xfrm>
              <a:custGeom>
                <a:avLst/>
                <a:gdLst/>
                <a:ahLst/>
                <a:cxnLst/>
                <a:rect l="l" t="t" r="r" b="b"/>
                <a:pathLst>
                  <a:path w="626826" h="656251" extrusionOk="0">
                    <a:moveTo>
                      <a:pt x="509989" y="86838"/>
                    </a:moveTo>
                    <a:cubicBezTo>
                      <a:pt x="439172" y="28980"/>
                      <a:pt x="352376" y="-555"/>
                      <a:pt x="298342" y="8"/>
                    </a:cubicBezTo>
                    <a:cubicBezTo>
                      <a:pt x="298235" y="21"/>
                      <a:pt x="298121" y="41"/>
                      <a:pt x="298014" y="55"/>
                    </a:cubicBezTo>
                    <a:cubicBezTo>
                      <a:pt x="265412" y="4180"/>
                      <a:pt x="232160" y="12746"/>
                      <a:pt x="196785" y="26991"/>
                    </a:cubicBezTo>
                    <a:cubicBezTo>
                      <a:pt x="102132" y="65105"/>
                      <a:pt x="7748" y="190317"/>
                      <a:pt x="1084" y="296489"/>
                    </a:cubicBezTo>
                    <a:cubicBezTo>
                      <a:pt x="-10944" y="488205"/>
                      <a:pt x="80011" y="568425"/>
                      <a:pt x="131091" y="612982"/>
                    </a:cubicBezTo>
                    <a:cubicBezTo>
                      <a:pt x="140488" y="621179"/>
                      <a:pt x="149857" y="628566"/>
                      <a:pt x="159173" y="635445"/>
                    </a:cubicBezTo>
                    <a:cubicBezTo>
                      <a:pt x="291826" y="676914"/>
                      <a:pt x="508382" y="675555"/>
                      <a:pt x="599746" y="447800"/>
                    </a:cubicBezTo>
                    <a:cubicBezTo>
                      <a:pt x="665875" y="282941"/>
                      <a:pt x="601199" y="161365"/>
                      <a:pt x="509989" y="86838"/>
                    </a:cubicBezTo>
                    <a:close/>
                  </a:path>
                </a:pathLst>
              </a:custGeom>
              <a:solidFill>
                <a:srgbClr val="BA3D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44" name="Google Shape;4444;p47"/>
              <p:cNvSpPr/>
              <p:nvPr/>
            </p:nvSpPr>
            <p:spPr>
              <a:xfrm>
                <a:off x="3861864" y="2199265"/>
                <a:ext cx="567820" cy="580799"/>
              </a:xfrm>
              <a:custGeom>
                <a:avLst/>
                <a:gdLst/>
                <a:ahLst/>
                <a:cxnLst/>
                <a:rect l="l" t="t" r="r" b="b"/>
                <a:pathLst>
                  <a:path w="567820" h="580799" extrusionOk="0">
                    <a:moveTo>
                      <a:pt x="459788" y="67271"/>
                    </a:moveTo>
                    <a:cubicBezTo>
                      <a:pt x="370272" y="1697"/>
                      <a:pt x="247157" y="-16044"/>
                      <a:pt x="180800" y="14516"/>
                    </a:cubicBezTo>
                    <a:cubicBezTo>
                      <a:pt x="145760" y="30650"/>
                      <a:pt x="117484" y="45511"/>
                      <a:pt x="92068" y="59783"/>
                    </a:cubicBezTo>
                    <a:cubicBezTo>
                      <a:pt x="49051" y="107266"/>
                      <a:pt x="15599" y="167421"/>
                      <a:pt x="4702" y="224897"/>
                    </a:cubicBezTo>
                    <a:cubicBezTo>
                      <a:pt x="4287" y="227074"/>
                      <a:pt x="3718" y="229264"/>
                      <a:pt x="3369" y="231427"/>
                    </a:cubicBezTo>
                    <a:cubicBezTo>
                      <a:pt x="2285" y="238225"/>
                      <a:pt x="1528" y="244949"/>
                      <a:pt x="1112" y="251619"/>
                    </a:cubicBezTo>
                    <a:cubicBezTo>
                      <a:pt x="362" y="263601"/>
                      <a:pt x="-19" y="275046"/>
                      <a:pt x="1" y="286171"/>
                    </a:cubicBezTo>
                    <a:cubicBezTo>
                      <a:pt x="135" y="390367"/>
                      <a:pt x="32496" y="457574"/>
                      <a:pt x="68433" y="503885"/>
                    </a:cubicBezTo>
                    <a:cubicBezTo>
                      <a:pt x="109548" y="531184"/>
                      <a:pt x="162497" y="554992"/>
                      <a:pt x="231170" y="572767"/>
                    </a:cubicBezTo>
                    <a:cubicBezTo>
                      <a:pt x="423181" y="622467"/>
                      <a:pt x="591530" y="433135"/>
                      <a:pt x="565069" y="236772"/>
                    </a:cubicBezTo>
                    <a:cubicBezTo>
                      <a:pt x="555144" y="163135"/>
                      <a:pt x="513494" y="106610"/>
                      <a:pt x="459788" y="67271"/>
                    </a:cubicBezTo>
                    <a:close/>
                  </a:path>
                </a:pathLst>
              </a:custGeom>
              <a:solidFill>
                <a:srgbClr val="CF58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45" name="Google Shape;4445;p47"/>
              <p:cNvSpPr/>
              <p:nvPr/>
            </p:nvSpPr>
            <p:spPr>
              <a:xfrm>
                <a:off x="3864013" y="2286153"/>
                <a:ext cx="108213" cy="411904"/>
              </a:xfrm>
              <a:custGeom>
                <a:avLst/>
                <a:gdLst/>
                <a:ahLst/>
                <a:cxnLst/>
                <a:rect l="l" t="t" r="r" b="b"/>
                <a:pathLst>
                  <a:path w="108213" h="411904" extrusionOk="0">
                    <a:moveTo>
                      <a:pt x="107828" y="411237"/>
                    </a:moveTo>
                    <a:cubicBezTo>
                      <a:pt x="101003" y="420560"/>
                      <a:pt x="10108" y="330964"/>
                      <a:pt x="678" y="223586"/>
                    </a:cubicBezTo>
                    <a:cubicBezTo>
                      <a:pt x="-8564" y="118352"/>
                      <a:pt x="79512" y="-6451"/>
                      <a:pt x="90027" y="259"/>
                    </a:cubicBezTo>
                    <a:cubicBezTo>
                      <a:pt x="100869" y="7184"/>
                      <a:pt x="12365" y="101402"/>
                      <a:pt x="22136" y="218115"/>
                    </a:cubicBezTo>
                    <a:cubicBezTo>
                      <a:pt x="31841" y="333897"/>
                      <a:pt x="114525" y="402089"/>
                      <a:pt x="107828" y="411237"/>
                    </a:cubicBezTo>
                    <a:close/>
                  </a:path>
                </a:pathLst>
              </a:custGeom>
              <a:solidFill>
                <a:srgbClr val="FFA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46" name="Google Shape;4446;p47"/>
              <p:cNvSpPr/>
              <p:nvPr/>
            </p:nvSpPr>
            <p:spPr>
              <a:xfrm>
                <a:off x="3905343" y="2223566"/>
                <a:ext cx="474075" cy="519655"/>
              </a:xfrm>
              <a:custGeom>
                <a:avLst/>
                <a:gdLst/>
                <a:ahLst/>
                <a:cxnLst/>
                <a:rect l="l" t="t" r="r" b="b"/>
                <a:pathLst>
                  <a:path w="474075" h="519655" extrusionOk="0">
                    <a:moveTo>
                      <a:pt x="445958" y="258989"/>
                    </a:moveTo>
                    <a:cubicBezTo>
                      <a:pt x="461248" y="260677"/>
                      <a:pt x="542834" y="108321"/>
                      <a:pt x="330437" y="19562"/>
                    </a:cubicBezTo>
                    <a:cubicBezTo>
                      <a:pt x="239549" y="-18419"/>
                      <a:pt x="124563" y="-7415"/>
                      <a:pt x="44960" y="109305"/>
                    </a:cubicBezTo>
                    <a:cubicBezTo>
                      <a:pt x="-51789" y="251153"/>
                      <a:pt x="9585" y="457971"/>
                      <a:pt x="209994" y="512038"/>
                    </a:cubicBezTo>
                    <a:cubicBezTo>
                      <a:pt x="395160" y="562000"/>
                      <a:pt x="474516" y="350125"/>
                      <a:pt x="437064" y="342363"/>
                    </a:cubicBezTo>
                    <a:cubicBezTo>
                      <a:pt x="414508" y="337682"/>
                      <a:pt x="364500" y="413261"/>
                      <a:pt x="288847" y="405391"/>
                    </a:cubicBezTo>
                    <a:cubicBezTo>
                      <a:pt x="245958" y="400931"/>
                      <a:pt x="150930" y="333864"/>
                      <a:pt x="178295" y="248200"/>
                    </a:cubicBezTo>
                    <a:cubicBezTo>
                      <a:pt x="203276" y="169996"/>
                      <a:pt x="275734" y="135793"/>
                      <a:pt x="331717" y="160251"/>
                    </a:cubicBezTo>
                    <a:cubicBezTo>
                      <a:pt x="389045" y="185292"/>
                      <a:pt x="426844" y="256879"/>
                      <a:pt x="445958" y="258989"/>
                    </a:cubicBezTo>
                    <a:close/>
                  </a:path>
                </a:pathLst>
              </a:custGeom>
              <a:solidFill>
                <a:srgbClr val="E573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47" name="Google Shape;4447;p47"/>
              <p:cNvSpPr/>
              <p:nvPr/>
            </p:nvSpPr>
            <p:spPr>
              <a:xfrm>
                <a:off x="4244443" y="2614951"/>
                <a:ext cx="71746" cy="52693"/>
              </a:xfrm>
              <a:custGeom>
                <a:avLst/>
                <a:gdLst/>
                <a:ahLst/>
                <a:cxnLst/>
                <a:rect l="l" t="t" r="r" b="b"/>
                <a:pathLst>
                  <a:path w="71746" h="52693" extrusionOk="0">
                    <a:moveTo>
                      <a:pt x="71684" y="5508"/>
                    </a:moveTo>
                    <a:cubicBezTo>
                      <a:pt x="70632" y="-14798"/>
                      <a:pt x="338" y="26404"/>
                      <a:pt x="3" y="42370"/>
                    </a:cubicBezTo>
                    <a:cubicBezTo>
                      <a:pt x="-305" y="57251"/>
                      <a:pt x="21863" y="52657"/>
                      <a:pt x="29900" y="49235"/>
                    </a:cubicBezTo>
                    <a:cubicBezTo>
                      <a:pt x="54057" y="38928"/>
                      <a:pt x="72977" y="30382"/>
                      <a:pt x="71684" y="5508"/>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48" name="Google Shape;4448;p47"/>
              <p:cNvSpPr/>
              <p:nvPr/>
            </p:nvSpPr>
            <p:spPr>
              <a:xfrm>
                <a:off x="4062987" y="2608176"/>
                <a:ext cx="175201" cy="90668"/>
              </a:xfrm>
              <a:custGeom>
                <a:avLst/>
                <a:gdLst/>
                <a:ahLst/>
                <a:cxnLst/>
                <a:rect l="l" t="t" r="r" b="b"/>
                <a:pathLst>
                  <a:path w="175201" h="90668" extrusionOk="0">
                    <a:moveTo>
                      <a:pt x="70" y="56304"/>
                    </a:moveTo>
                    <a:cubicBezTo>
                      <a:pt x="3733" y="40907"/>
                      <a:pt x="13257" y="47537"/>
                      <a:pt x="26832" y="30560"/>
                    </a:cubicBezTo>
                    <a:cubicBezTo>
                      <a:pt x="40401" y="13582"/>
                      <a:pt x="32686" y="47"/>
                      <a:pt x="46563" y="0"/>
                    </a:cubicBezTo>
                    <a:cubicBezTo>
                      <a:pt x="65556" y="-60"/>
                      <a:pt x="63353" y="19235"/>
                      <a:pt x="110662" y="36996"/>
                    </a:cubicBezTo>
                    <a:cubicBezTo>
                      <a:pt x="124037" y="42012"/>
                      <a:pt x="172974" y="39206"/>
                      <a:pt x="175137" y="59566"/>
                    </a:cubicBezTo>
                    <a:cubicBezTo>
                      <a:pt x="176483" y="72210"/>
                      <a:pt x="156679" y="80762"/>
                      <a:pt x="137659" y="85089"/>
                    </a:cubicBezTo>
                    <a:cubicBezTo>
                      <a:pt x="49884" y="105047"/>
                      <a:pt x="-2180" y="65774"/>
                      <a:pt x="70" y="56304"/>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49" name="Google Shape;4449;p47"/>
              <p:cNvSpPr/>
              <p:nvPr/>
            </p:nvSpPr>
            <p:spPr>
              <a:xfrm>
                <a:off x="3924272" y="2279073"/>
                <a:ext cx="217625" cy="369671"/>
              </a:xfrm>
              <a:custGeom>
                <a:avLst/>
                <a:gdLst/>
                <a:ahLst/>
                <a:cxnLst/>
                <a:rect l="l" t="t" r="r" b="b"/>
                <a:pathLst>
                  <a:path w="217625" h="369671" extrusionOk="0">
                    <a:moveTo>
                      <a:pt x="32" y="198955"/>
                    </a:moveTo>
                    <a:cubicBezTo>
                      <a:pt x="-1756" y="109895"/>
                      <a:pt x="72289" y="-28417"/>
                      <a:pt x="180784" y="5143"/>
                    </a:cubicBezTo>
                    <a:cubicBezTo>
                      <a:pt x="207238" y="13327"/>
                      <a:pt x="218389" y="28007"/>
                      <a:pt x="217586" y="64722"/>
                    </a:cubicBezTo>
                    <a:cubicBezTo>
                      <a:pt x="217050" y="89019"/>
                      <a:pt x="153700" y="135184"/>
                      <a:pt x="135497" y="184904"/>
                    </a:cubicBezTo>
                    <a:cubicBezTo>
                      <a:pt x="108079" y="259826"/>
                      <a:pt x="180429" y="287546"/>
                      <a:pt x="145563" y="344728"/>
                    </a:cubicBezTo>
                    <a:cubicBezTo>
                      <a:pt x="125163" y="378181"/>
                      <a:pt x="97979" y="370914"/>
                      <a:pt x="82897" y="363038"/>
                    </a:cubicBezTo>
                    <a:cubicBezTo>
                      <a:pt x="48165" y="344909"/>
                      <a:pt x="1907" y="292141"/>
                      <a:pt x="32" y="198955"/>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50" name="Google Shape;4450;p47"/>
              <p:cNvSpPr/>
              <p:nvPr/>
            </p:nvSpPr>
            <p:spPr>
              <a:xfrm>
                <a:off x="4146974" y="2268965"/>
                <a:ext cx="202162" cy="154752"/>
              </a:xfrm>
              <a:custGeom>
                <a:avLst/>
                <a:gdLst/>
                <a:ahLst/>
                <a:cxnLst/>
                <a:rect l="l" t="t" r="r" b="b"/>
                <a:pathLst>
                  <a:path w="202162" h="154752" extrusionOk="0">
                    <a:moveTo>
                      <a:pt x="235" y="12076"/>
                    </a:moveTo>
                    <a:cubicBezTo>
                      <a:pt x="-2417" y="30339"/>
                      <a:pt x="18170" y="28772"/>
                      <a:pt x="22805" y="52373"/>
                    </a:cubicBezTo>
                    <a:cubicBezTo>
                      <a:pt x="26528" y="71360"/>
                      <a:pt x="18659" y="91800"/>
                      <a:pt x="37820" y="93816"/>
                    </a:cubicBezTo>
                    <a:cubicBezTo>
                      <a:pt x="61113" y="96261"/>
                      <a:pt x="73168" y="86061"/>
                      <a:pt x="118756" y="107244"/>
                    </a:cubicBezTo>
                    <a:cubicBezTo>
                      <a:pt x="172026" y="131997"/>
                      <a:pt x="179755" y="157574"/>
                      <a:pt x="194797" y="154500"/>
                    </a:cubicBezTo>
                    <a:cubicBezTo>
                      <a:pt x="212980" y="150790"/>
                      <a:pt x="197181" y="84045"/>
                      <a:pt x="150877" y="45864"/>
                    </a:cubicBezTo>
                    <a:cubicBezTo>
                      <a:pt x="109052" y="11373"/>
                      <a:pt x="4461" y="-17051"/>
                      <a:pt x="235" y="12076"/>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51" name="Google Shape;4451;p47"/>
              <p:cNvSpPr/>
              <p:nvPr/>
            </p:nvSpPr>
            <p:spPr>
              <a:xfrm>
                <a:off x="4014530" y="2372834"/>
                <a:ext cx="92542" cy="203717"/>
              </a:xfrm>
              <a:custGeom>
                <a:avLst/>
                <a:gdLst/>
                <a:ahLst/>
                <a:cxnLst/>
                <a:rect l="l" t="t" r="r" b="b"/>
                <a:pathLst>
                  <a:path w="92542" h="203717" extrusionOk="0">
                    <a:moveTo>
                      <a:pt x="35254" y="203717"/>
                    </a:moveTo>
                    <a:cubicBezTo>
                      <a:pt x="35254" y="203717"/>
                      <a:pt x="-12357" y="164552"/>
                      <a:pt x="3080" y="98276"/>
                    </a:cubicBezTo>
                    <a:cubicBezTo>
                      <a:pt x="21725" y="18237"/>
                      <a:pt x="92542" y="0"/>
                      <a:pt x="92542" y="0"/>
                    </a:cubicBezTo>
                    <a:cubicBezTo>
                      <a:pt x="92542" y="0"/>
                      <a:pt x="39573" y="51656"/>
                      <a:pt x="25255" y="102582"/>
                    </a:cubicBezTo>
                    <a:cubicBezTo>
                      <a:pt x="10929" y="153515"/>
                      <a:pt x="35254" y="203717"/>
                      <a:pt x="35254" y="203717"/>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52" name="Google Shape;4452;p47"/>
              <p:cNvSpPr/>
              <p:nvPr/>
            </p:nvSpPr>
            <p:spPr>
              <a:xfrm>
                <a:off x="4194371" y="2340207"/>
                <a:ext cx="122975" cy="59008"/>
              </a:xfrm>
              <a:custGeom>
                <a:avLst/>
                <a:gdLst/>
                <a:ahLst/>
                <a:cxnLst/>
                <a:rect l="l" t="t" r="r" b="b"/>
                <a:pathLst>
                  <a:path w="122975" h="59008" extrusionOk="0">
                    <a:moveTo>
                      <a:pt x="0" y="7211"/>
                    </a:moveTo>
                    <a:cubicBezTo>
                      <a:pt x="0" y="7211"/>
                      <a:pt x="43552" y="-7650"/>
                      <a:pt x="74300" y="5296"/>
                    </a:cubicBezTo>
                    <a:cubicBezTo>
                      <a:pt x="105040" y="18248"/>
                      <a:pt x="122975" y="59008"/>
                      <a:pt x="122975" y="59008"/>
                    </a:cubicBezTo>
                    <a:cubicBezTo>
                      <a:pt x="122975" y="59008"/>
                      <a:pt x="101269" y="36813"/>
                      <a:pt x="70529" y="23861"/>
                    </a:cubicBezTo>
                    <a:cubicBezTo>
                      <a:pt x="39789" y="10915"/>
                      <a:pt x="0" y="7211"/>
                      <a:pt x="0" y="7211"/>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53" name="Google Shape;4453;p47"/>
              <p:cNvSpPr/>
              <p:nvPr/>
            </p:nvSpPr>
            <p:spPr>
              <a:xfrm>
                <a:off x="4111271" y="2634943"/>
                <a:ext cx="114013" cy="42298"/>
              </a:xfrm>
              <a:custGeom>
                <a:avLst/>
                <a:gdLst/>
                <a:ahLst/>
                <a:cxnLst/>
                <a:rect l="l" t="t" r="r" b="b"/>
                <a:pathLst>
                  <a:path w="114013" h="42298" extrusionOk="0">
                    <a:moveTo>
                      <a:pt x="1466" y="4208"/>
                    </a:moveTo>
                    <a:cubicBezTo>
                      <a:pt x="10802" y="-9722"/>
                      <a:pt x="25389" y="14374"/>
                      <a:pt x="59103" y="26603"/>
                    </a:cubicBezTo>
                    <a:cubicBezTo>
                      <a:pt x="80507" y="34366"/>
                      <a:pt x="114014" y="31968"/>
                      <a:pt x="114014" y="31968"/>
                    </a:cubicBezTo>
                    <a:cubicBezTo>
                      <a:pt x="114014" y="31968"/>
                      <a:pt x="85115" y="46588"/>
                      <a:pt x="58741" y="41043"/>
                    </a:cubicBezTo>
                    <a:cubicBezTo>
                      <a:pt x="29287" y="34855"/>
                      <a:pt x="-7870" y="18138"/>
                      <a:pt x="1466" y="4208"/>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54" name="Google Shape;4454;p47"/>
              <p:cNvSpPr/>
              <p:nvPr/>
            </p:nvSpPr>
            <p:spPr>
              <a:xfrm>
                <a:off x="4117315" y="2430804"/>
                <a:ext cx="192826" cy="173454"/>
              </a:xfrm>
              <a:custGeom>
                <a:avLst/>
                <a:gdLst/>
                <a:ahLst/>
                <a:cxnLst/>
                <a:rect l="l" t="t" r="r" b="b"/>
                <a:pathLst>
                  <a:path w="192826" h="173454" extrusionOk="0">
                    <a:moveTo>
                      <a:pt x="499" y="90522"/>
                    </a:moveTo>
                    <a:cubicBezTo>
                      <a:pt x="-5119" y="47807"/>
                      <a:pt x="37542" y="11675"/>
                      <a:pt x="84637" y="2607"/>
                    </a:cubicBezTo>
                    <a:cubicBezTo>
                      <a:pt x="167790" y="-13413"/>
                      <a:pt x="186710" y="47907"/>
                      <a:pt x="192329" y="90623"/>
                    </a:cubicBezTo>
                    <a:cubicBezTo>
                      <a:pt x="197948" y="133331"/>
                      <a:pt x="155066" y="173481"/>
                      <a:pt x="107107" y="173454"/>
                    </a:cubicBezTo>
                    <a:cubicBezTo>
                      <a:pt x="59154" y="173428"/>
                      <a:pt x="6119" y="133231"/>
                      <a:pt x="499" y="90522"/>
                    </a:cubicBezTo>
                    <a:close/>
                  </a:path>
                </a:pathLst>
              </a:custGeom>
              <a:solidFill>
                <a:srgbClr val="DF7B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55" name="Google Shape;4455;p47"/>
              <p:cNvSpPr/>
              <p:nvPr/>
            </p:nvSpPr>
            <p:spPr>
              <a:xfrm>
                <a:off x="4150865" y="2457926"/>
                <a:ext cx="128867" cy="121811"/>
              </a:xfrm>
              <a:custGeom>
                <a:avLst/>
                <a:gdLst/>
                <a:ahLst/>
                <a:cxnLst/>
                <a:rect l="l" t="t" r="r" b="b"/>
                <a:pathLst>
                  <a:path w="128867" h="121811" extrusionOk="0">
                    <a:moveTo>
                      <a:pt x="67140" y="2656"/>
                    </a:moveTo>
                    <a:cubicBezTo>
                      <a:pt x="98550" y="9989"/>
                      <a:pt x="130677" y="35004"/>
                      <a:pt x="128788" y="64760"/>
                    </a:cubicBezTo>
                    <a:cubicBezTo>
                      <a:pt x="126906" y="94522"/>
                      <a:pt x="91766" y="123910"/>
                      <a:pt x="59592" y="121693"/>
                    </a:cubicBezTo>
                    <a:cubicBezTo>
                      <a:pt x="27412" y="119469"/>
                      <a:pt x="-1802" y="85642"/>
                      <a:pt x="87" y="55879"/>
                    </a:cubicBezTo>
                    <a:cubicBezTo>
                      <a:pt x="1976" y="26123"/>
                      <a:pt x="12135" y="-10183"/>
                      <a:pt x="67140" y="2656"/>
                    </a:cubicBezTo>
                    <a:close/>
                  </a:path>
                </a:pathLst>
              </a:custGeom>
              <a:solidFill>
                <a:srgbClr val="C568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56" name="Google Shape;4456;p47"/>
              <p:cNvSpPr/>
              <p:nvPr/>
            </p:nvSpPr>
            <p:spPr>
              <a:xfrm>
                <a:off x="4192676" y="2479637"/>
                <a:ext cx="65720" cy="66159"/>
              </a:xfrm>
              <a:custGeom>
                <a:avLst/>
                <a:gdLst/>
                <a:ahLst/>
                <a:cxnLst/>
                <a:rect l="l" t="t" r="r" b="b"/>
                <a:pathLst>
                  <a:path w="65720" h="66159" extrusionOk="0">
                    <a:moveTo>
                      <a:pt x="6918" y="13406"/>
                    </a:moveTo>
                    <a:cubicBezTo>
                      <a:pt x="18056" y="-1281"/>
                      <a:pt x="38703" y="-4375"/>
                      <a:pt x="53029" y="6488"/>
                    </a:cubicBezTo>
                    <a:cubicBezTo>
                      <a:pt x="67354" y="17358"/>
                      <a:pt x="69939" y="38072"/>
                      <a:pt x="58802" y="52759"/>
                    </a:cubicBezTo>
                    <a:cubicBezTo>
                      <a:pt x="47664" y="67440"/>
                      <a:pt x="27023" y="70534"/>
                      <a:pt x="12691" y="59671"/>
                    </a:cubicBezTo>
                    <a:cubicBezTo>
                      <a:pt x="-1634" y="48801"/>
                      <a:pt x="-4219" y="28087"/>
                      <a:pt x="6918" y="13406"/>
                    </a:cubicBezTo>
                    <a:close/>
                  </a:path>
                </a:pathLst>
              </a:custGeom>
              <a:solidFill>
                <a:srgbClr val="8C3A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57" name="Google Shape;4457;p47"/>
              <p:cNvSpPr/>
              <p:nvPr/>
            </p:nvSpPr>
            <p:spPr>
              <a:xfrm>
                <a:off x="4210579" y="2494246"/>
                <a:ext cx="36904" cy="36946"/>
              </a:xfrm>
              <a:custGeom>
                <a:avLst/>
                <a:gdLst/>
                <a:ahLst/>
                <a:cxnLst/>
                <a:rect l="l" t="t" r="r" b="b"/>
                <a:pathLst>
                  <a:path w="36904" h="36946" extrusionOk="0">
                    <a:moveTo>
                      <a:pt x="3776" y="7342"/>
                    </a:moveTo>
                    <a:cubicBezTo>
                      <a:pt x="9951" y="-801"/>
                      <a:pt x="21530" y="-2415"/>
                      <a:pt x="29634" y="3733"/>
                    </a:cubicBezTo>
                    <a:cubicBezTo>
                      <a:pt x="37738" y="9881"/>
                      <a:pt x="39305" y="21460"/>
                      <a:pt x="33130" y="29604"/>
                    </a:cubicBezTo>
                    <a:cubicBezTo>
                      <a:pt x="26955" y="37748"/>
                      <a:pt x="15376" y="39362"/>
                      <a:pt x="7272" y="33214"/>
                    </a:cubicBezTo>
                    <a:cubicBezTo>
                      <a:pt x="-838" y="27073"/>
                      <a:pt x="-2399" y="15486"/>
                      <a:pt x="3776" y="7342"/>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458" name="Google Shape;4458;p47"/>
              <p:cNvGrpSpPr/>
              <p:nvPr/>
            </p:nvGrpSpPr>
            <p:grpSpPr>
              <a:xfrm>
                <a:off x="3906637" y="2180986"/>
                <a:ext cx="603017" cy="631242"/>
                <a:chOff x="3906637" y="2180986"/>
                <a:chExt cx="603017" cy="631242"/>
              </a:xfrm>
            </p:grpSpPr>
            <p:sp>
              <p:nvSpPr>
                <p:cNvPr id="4459" name="Google Shape;4459;p47"/>
                <p:cNvSpPr/>
                <p:nvPr/>
              </p:nvSpPr>
              <p:spPr>
                <a:xfrm>
                  <a:off x="4465067" y="2416322"/>
                  <a:ext cx="44587" cy="19848"/>
                </a:xfrm>
                <a:custGeom>
                  <a:avLst/>
                  <a:gdLst/>
                  <a:ahLst/>
                  <a:cxnLst/>
                  <a:rect l="l" t="t" r="r" b="b"/>
                  <a:pathLst>
                    <a:path w="44587" h="19848" extrusionOk="0">
                      <a:moveTo>
                        <a:pt x="41322" y="560"/>
                      </a:moveTo>
                      <a:cubicBezTo>
                        <a:pt x="39996" y="-56"/>
                        <a:pt x="38483" y="-210"/>
                        <a:pt x="36996" y="332"/>
                      </a:cubicBezTo>
                      <a:cubicBezTo>
                        <a:pt x="34853" y="1082"/>
                        <a:pt x="32522" y="1759"/>
                        <a:pt x="30486" y="2790"/>
                      </a:cubicBezTo>
                      <a:cubicBezTo>
                        <a:pt x="26729" y="4699"/>
                        <a:pt x="23179" y="7184"/>
                        <a:pt x="19496" y="9253"/>
                      </a:cubicBezTo>
                      <a:cubicBezTo>
                        <a:pt x="13033" y="12876"/>
                        <a:pt x="6530" y="16352"/>
                        <a:pt x="0" y="19848"/>
                      </a:cubicBezTo>
                      <a:cubicBezTo>
                        <a:pt x="7253" y="18348"/>
                        <a:pt x="14533" y="16727"/>
                        <a:pt x="21820" y="15368"/>
                      </a:cubicBezTo>
                      <a:cubicBezTo>
                        <a:pt x="25972" y="14591"/>
                        <a:pt x="30299" y="14249"/>
                        <a:pt x="34411" y="13305"/>
                      </a:cubicBezTo>
                      <a:cubicBezTo>
                        <a:pt x="36627" y="12796"/>
                        <a:pt x="38744" y="11899"/>
                        <a:pt x="40867" y="11102"/>
                      </a:cubicBezTo>
                      <a:cubicBezTo>
                        <a:pt x="43834" y="10023"/>
                        <a:pt x="45314" y="6755"/>
                        <a:pt x="44236" y="3788"/>
                      </a:cubicBezTo>
                      <a:cubicBezTo>
                        <a:pt x="43700" y="2308"/>
                        <a:pt x="42642" y="1183"/>
                        <a:pt x="41322" y="56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60" name="Google Shape;4460;p47"/>
                <p:cNvSpPr/>
                <p:nvPr/>
              </p:nvSpPr>
              <p:spPr>
                <a:xfrm>
                  <a:off x="4450461" y="2478000"/>
                  <a:ext cx="38654" cy="11732"/>
                </a:xfrm>
                <a:custGeom>
                  <a:avLst/>
                  <a:gdLst/>
                  <a:ahLst/>
                  <a:cxnLst/>
                  <a:rect l="l" t="t" r="r" b="b"/>
                  <a:pathLst>
                    <a:path w="38654" h="11732" extrusionOk="0">
                      <a:moveTo>
                        <a:pt x="36520" y="1193"/>
                      </a:moveTo>
                      <a:cubicBezTo>
                        <a:pt x="35382" y="276"/>
                        <a:pt x="33888" y="-126"/>
                        <a:pt x="32321" y="35"/>
                      </a:cubicBezTo>
                      <a:cubicBezTo>
                        <a:pt x="16194" y="4616"/>
                        <a:pt x="13153" y="5553"/>
                        <a:pt x="16207" y="4642"/>
                      </a:cubicBezTo>
                      <a:cubicBezTo>
                        <a:pt x="20936" y="3236"/>
                        <a:pt x="25677" y="1729"/>
                        <a:pt x="30352" y="142"/>
                      </a:cubicBezTo>
                      <a:cubicBezTo>
                        <a:pt x="30928" y="-53"/>
                        <a:pt x="29173" y="296"/>
                        <a:pt x="28570" y="390"/>
                      </a:cubicBezTo>
                      <a:cubicBezTo>
                        <a:pt x="26950" y="631"/>
                        <a:pt x="25490" y="1120"/>
                        <a:pt x="23963" y="1682"/>
                      </a:cubicBezTo>
                      <a:cubicBezTo>
                        <a:pt x="20025" y="3122"/>
                        <a:pt x="15980" y="4428"/>
                        <a:pt x="11968" y="5640"/>
                      </a:cubicBezTo>
                      <a:cubicBezTo>
                        <a:pt x="10294" y="6143"/>
                        <a:pt x="5271" y="7495"/>
                        <a:pt x="6965" y="7067"/>
                      </a:cubicBezTo>
                      <a:cubicBezTo>
                        <a:pt x="10053" y="6290"/>
                        <a:pt x="0" y="9176"/>
                        <a:pt x="0" y="9176"/>
                      </a:cubicBezTo>
                      <a:cubicBezTo>
                        <a:pt x="0" y="9176"/>
                        <a:pt x="21652" y="10650"/>
                        <a:pt x="16730" y="10261"/>
                      </a:cubicBezTo>
                      <a:cubicBezTo>
                        <a:pt x="15317" y="10154"/>
                        <a:pt x="13917" y="10194"/>
                        <a:pt x="12497" y="10101"/>
                      </a:cubicBezTo>
                      <a:cubicBezTo>
                        <a:pt x="16676" y="10449"/>
                        <a:pt x="20822" y="10857"/>
                        <a:pt x="24974" y="11440"/>
                      </a:cubicBezTo>
                      <a:cubicBezTo>
                        <a:pt x="26588" y="11668"/>
                        <a:pt x="28075" y="11802"/>
                        <a:pt x="29716" y="11694"/>
                      </a:cubicBezTo>
                      <a:cubicBezTo>
                        <a:pt x="30319" y="11661"/>
                        <a:pt x="32120" y="11688"/>
                        <a:pt x="31517" y="11614"/>
                      </a:cubicBezTo>
                      <a:cubicBezTo>
                        <a:pt x="26615" y="11045"/>
                        <a:pt x="31491" y="11581"/>
                        <a:pt x="33460" y="11346"/>
                      </a:cubicBezTo>
                      <a:cubicBezTo>
                        <a:pt x="36594" y="11018"/>
                        <a:pt x="38958" y="8245"/>
                        <a:pt x="38623" y="5111"/>
                      </a:cubicBezTo>
                      <a:cubicBezTo>
                        <a:pt x="38462" y="3544"/>
                        <a:pt x="37659" y="2111"/>
                        <a:pt x="36520" y="119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61" name="Google Shape;4461;p47"/>
                <p:cNvSpPr/>
                <p:nvPr/>
              </p:nvSpPr>
              <p:spPr>
                <a:xfrm>
                  <a:off x="4406272" y="2512627"/>
                  <a:ext cx="30912" cy="12436"/>
                </a:xfrm>
                <a:custGeom>
                  <a:avLst/>
                  <a:gdLst/>
                  <a:ahLst/>
                  <a:cxnLst/>
                  <a:rect l="l" t="t" r="r" b="b"/>
                  <a:pathLst>
                    <a:path w="30912" h="12436" extrusionOk="0">
                      <a:moveTo>
                        <a:pt x="29836" y="3414"/>
                      </a:moveTo>
                      <a:cubicBezTo>
                        <a:pt x="28993" y="2222"/>
                        <a:pt x="27774" y="1372"/>
                        <a:pt x="26220" y="1110"/>
                      </a:cubicBezTo>
                      <a:cubicBezTo>
                        <a:pt x="18290" y="1519"/>
                        <a:pt x="19636" y="1378"/>
                        <a:pt x="18270" y="1459"/>
                      </a:cubicBezTo>
                      <a:cubicBezTo>
                        <a:pt x="18819" y="1298"/>
                        <a:pt x="19650" y="1452"/>
                        <a:pt x="19750" y="843"/>
                      </a:cubicBezTo>
                      <a:cubicBezTo>
                        <a:pt x="20119" y="-1341"/>
                        <a:pt x="15297" y="1385"/>
                        <a:pt x="13087" y="1593"/>
                      </a:cubicBezTo>
                      <a:cubicBezTo>
                        <a:pt x="10903" y="1800"/>
                        <a:pt x="6911" y="-169"/>
                        <a:pt x="6543" y="1994"/>
                      </a:cubicBezTo>
                      <a:cubicBezTo>
                        <a:pt x="6182" y="4144"/>
                        <a:pt x="0" y="2403"/>
                        <a:pt x="0" y="2403"/>
                      </a:cubicBezTo>
                      <a:cubicBezTo>
                        <a:pt x="0" y="2403"/>
                        <a:pt x="2766" y="3602"/>
                        <a:pt x="6041" y="4955"/>
                      </a:cubicBezTo>
                      <a:cubicBezTo>
                        <a:pt x="5679" y="7118"/>
                        <a:pt x="10113" y="6756"/>
                        <a:pt x="12109" y="7667"/>
                      </a:cubicBezTo>
                      <a:cubicBezTo>
                        <a:pt x="14125" y="8591"/>
                        <a:pt x="17734" y="12657"/>
                        <a:pt x="18103" y="10473"/>
                      </a:cubicBezTo>
                      <a:cubicBezTo>
                        <a:pt x="18478" y="8263"/>
                        <a:pt x="18049" y="10500"/>
                        <a:pt x="24217" y="12355"/>
                      </a:cubicBezTo>
                      <a:cubicBezTo>
                        <a:pt x="27325" y="12884"/>
                        <a:pt x="30305" y="10761"/>
                        <a:pt x="30834" y="7654"/>
                      </a:cubicBezTo>
                      <a:cubicBezTo>
                        <a:pt x="31095" y="6100"/>
                        <a:pt x="30687" y="4606"/>
                        <a:pt x="29836" y="341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62" name="Google Shape;4462;p47"/>
                <p:cNvSpPr/>
                <p:nvPr/>
              </p:nvSpPr>
              <p:spPr>
                <a:xfrm>
                  <a:off x="4445686" y="2601352"/>
                  <a:ext cx="28165" cy="17105"/>
                </a:xfrm>
                <a:custGeom>
                  <a:avLst/>
                  <a:gdLst/>
                  <a:ahLst/>
                  <a:cxnLst/>
                  <a:rect l="l" t="t" r="r" b="b"/>
                  <a:pathLst>
                    <a:path w="28165" h="17105" extrusionOk="0">
                      <a:moveTo>
                        <a:pt x="24954" y="6302"/>
                      </a:moveTo>
                      <a:cubicBezTo>
                        <a:pt x="12470" y="3168"/>
                        <a:pt x="10180" y="2585"/>
                        <a:pt x="12557" y="3141"/>
                      </a:cubicBezTo>
                      <a:cubicBezTo>
                        <a:pt x="16261" y="4005"/>
                        <a:pt x="19877" y="4889"/>
                        <a:pt x="23614" y="5579"/>
                      </a:cubicBezTo>
                      <a:cubicBezTo>
                        <a:pt x="24070" y="5666"/>
                        <a:pt x="22885" y="5184"/>
                        <a:pt x="22462" y="4996"/>
                      </a:cubicBezTo>
                      <a:cubicBezTo>
                        <a:pt x="21291" y="4480"/>
                        <a:pt x="20139" y="4360"/>
                        <a:pt x="18886" y="4166"/>
                      </a:cubicBezTo>
                      <a:cubicBezTo>
                        <a:pt x="15685" y="3677"/>
                        <a:pt x="12524" y="2893"/>
                        <a:pt x="9369" y="2176"/>
                      </a:cubicBezTo>
                      <a:cubicBezTo>
                        <a:pt x="8057" y="1875"/>
                        <a:pt x="4085" y="944"/>
                        <a:pt x="5378" y="1319"/>
                      </a:cubicBezTo>
                      <a:cubicBezTo>
                        <a:pt x="7722" y="2009"/>
                        <a:pt x="0" y="0"/>
                        <a:pt x="0" y="0"/>
                      </a:cubicBezTo>
                      <a:cubicBezTo>
                        <a:pt x="0" y="0"/>
                        <a:pt x="1821" y="1480"/>
                        <a:pt x="4279" y="3536"/>
                      </a:cubicBezTo>
                      <a:cubicBezTo>
                        <a:pt x="4186" y="3462"/>
                        <a:pt x="4588" y="3764"/>
                        <a:pt x="4554" y="3744"/>
                      </a:cubicBezTo>
                      <a:cubicBezTo>
                        <a:pt x="4186" y="3489"/>
                        <a:pt x="6362" y="5445"/>
                        <a:pt x="7293" y="6255"/>
                      </a:cubicBezTo>
                      <a:cubicBezTo>
                        <a:pt x="9731" y="8372"/>
                        <a:pt x="12256" y="10474"/>
                        <a:pt x="14540" y="12765"/>
                      </a:cubicBezTo>
                      <a:cubicBezTo>
                        <a:pt x="15430" y="13669"/>
                        <a:pt x="16140" y="14473"/>
                        <a:pt x="17252" y="15116"/>
                      </a:cubicBezTo>
                      <a:cubicBezTo>
                        <a:pt x="17654" y="15350"/>
                        <a:pt x="18833" y="16087"/>
                        <a:pt x="18498" y="15772"/>
                      </a:cubicBezTo>
                      <a:cubicBezTo>
                        <a:pt x="15738" y="13153"/>
                        <a:pt x="18478" y="15832"/>
                        <a:pt x="19837" y="16495"/>
                      </a:cubicBezTo>
                      <a:cubicBezTo>
                        <a:pt x="22643" y="17922"/>
                        <a:pt x="26139" y="16756"/>
                        <a:pt x="27566" y="13944"/>
                      </a:cubicBezTo>
                      <a:cubicBezTo>
                        <a:pt x="28999" y="11138"/>
                        <a:pt x="27760" y="7729"/>
                        <a:pt x="24954" y="630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63" name="Google Shape;4463;p47"/>
                <p:cNvSpPr/>
                <p:nvPr/>
              </p:nvSpPr>
              <p:spPr>
                <a:xfrm>
                  <a:off x="4480344" y="2654909"/>
                  <a:ext cx="26446" cy="19049"/>
                </a:xfrm>
                <a:custGeom>
                  <a:avLst/>
                  <a:gdLst/>
                  <a:ahLst/>
                  <a:cxnLst/>
                  <a:rect l="l" t="t" r="r" b="b"/>
                  <a:pathLst>
                    <a:path w="26446" h="19049" extrusionOk="0">
                      <a:moveTo>
                        <a:pt x="23856" y="8519"/>
                      </a:moveTo>
                      <a:cubicBezTo>
                        <a:pt x="11955" y="4253"/>
                        <a:pt x="9611" y="3456"/>
                        <a:pt x="11881" y="4226"/>
                      </a:cubicBezTo>
                      <a:cubicBezTo>
                        <a:pt x="15424" y="5432"/>
                        <a:pt x="18993" y="6677"/>
                        <a:pt x="22590" y="7709"/>
                      </a:cubicBezTo>
                      <a:cubicBezTo>
                        <a:pt x="23025" y="7829"/>
                        <a:pt x="21813" y="7180"/>
                        <a:pt x="21418" y="6958"/>
                      </a:cubicBezTo>
                      <a:cubicBezTo>
                        <a:pt x="20319" y="6336"/>
                        <a:pt x="19255" y="6162"/>
                        <a:pt x="18049" y="5853"/>
                      </a:cubicBezTo>
                      <a:cubicBezTo>
                        <a:pt x="14968" y="5076"/>
                        <a:pt x="11921" y="3992"/>
                        <a:pt x="8907" y="2987"/>
                      </a:cubicBezTo>
                      <a:cubicBezTo>
                        <a:pt x="7655" y="2565"/>
                        <a:pt x="3965" y="1266"/>
                        <a:pt x="5197" y="1761"/>
                      </a:cubicBezTo>
                      <a:cubicBezTo>
                        <a:pt x="7421" y="2659"/>
                        <a:pt x="0" y="0"/>
                        <a:pt x="0" y="0"/>
                      </a:cubicBezTo>
                      <a:cubicBezTo>
                        <a:pt x="0" y="0"/>
                        <a:pt x="1574" y="1614"/>
                        <a:pt x="3750" y="3858"/>
                      </a:cubicBezTo>
                      <a:cubicBezTo>
                        <a:pt x="2793" y="2947"/>
                        <a:pt x="5559" y="5820"/>
                        <a:pt x="6463" y="6784"/>
                      </a:cubicBezTo>
                      <a:cubicBezTo>
                        <a:pt x="8626" y="9115"/>
                        <a:pt x="10742" y="11526"/>
                        <a:pt x="12732" y="14011"/>
                      </a:cubicBezTo>
                      <a:cubicBezTo>
                        <a:pt x="13515" y="14982"/>
                        <a:pt x="14218" y="15893"/>
                        <a:pt x="15236" y="16636"/>
                      </a:cubicBezTo>
                      <a:cubicBezTo>
                        <a:pt x="15605" y="16904"/>
                        <a:pt x="16710" y="17728"/>
                        <a:pt x="16415" y="17379"/>
                      </a:cubicBezTo>
                      <a:cubicBezTo>
                        <a:pt x="13991" y="14533"/>
                        <a:pt x="16328" y="17346"/>
                        <a:pt x="17587" y="18130"/>
                      </a:cubicBezTo>
                      <a:cubicBezTo>
                        <a:pt x="20239" y="19831"/>
                        <a:pt x="23822" y="19114"/>
                        <a:pt x="25523" y="16462"/>
                      </a:cubicBezTo>
                      <a:cubicBezTo>
                        <a:pt x="27231" y="13810"/>
                        <a:pt x="26508" y="10227"/>
                        <a:pt x="23856" y="851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64" name="Google Shape;4464;p47"/>
                <p:cNvSpPr/>
                <p:nvPr/>
              </p:nvSpPr>
              <p:spPr>
                <a:xfrm>
                  <a:off x="4431313" y="2655874"/>
                  <a:ext cx="26602" cy="20074"/>
                </a:xfrm>
                <a:custGeom>
                  <a:avLst/>
                  <a:gdLst/>
                  <a:ahLst/>
                  <a:cxnLst/>
                  <a:rect l="l" t="t" r="r" b="b"/>
                  <a:pathLst>
                    <a:path w="26602" h="20074" extrusionOk="0">
                      <a:moveTo>
                        <a:pt x="24103" y="9724"/>
                      </a:moveTo>
                      <a:cubicBezTo>
                        <a:pt x="16830" y="6798"/>
                        <a:pt x="18143" y="7347"/>
                        <a:pt x="16857" y="6838"/>
                      </a:cubicBezTo>
                      <a:cubicBezTo>
                        <a:pt x="17440" y="6938"/>
                        <a:pt x="18143" y="7300"/>
                        <a:pt x="18498" y="6778"/>
                      </a:cubicBezTo>
                      <a:cubicBezTo>
                        <a:pt x="19750" y="4969"/>
                        <a:pt x="14252" y="5331"/>
                        <a:pt x="12176" y="4594"/>
                      </a:cubicBezTo>
                      <a:cubicBezTo>
                        <a:pt x="10126" y="3864"/>
                        <a:pt x="7327" y="502"/>
                        <a:pt x="6088" y="2297"/>
                      </a:cubicBezTo>
                      <a:cubicBezTo>
                        <a:pt x="4862" y="4079"/>
                        <a:pt x="0" y="0"/>
                        <a:pt x="0" y="0"/>
                      </a:cubicBezTo>
                      <a:cubicBezTo>
                        <a:pt x="0" y="0"/>
                        <a:pt x="1996" y="2183"/>
                        <a:pt x="4367" y="4762"/>
                      </a:cubicBezTo>
                      <a:cubicBezTo>
                        <a:pt x="3128" y="6557"/>
                        <a:pt x="7340" y="8023"/>
                        <a:pt x="8753" y="9684"/>
                      </a:cubicBezTo>
                      <a:cubicBezTo>
                        <a:pt x="10180" y="11358"/>
                        <a:pt x="11593" y="16629"/>
                        <a:pt x="12839" y="14814"/>
                      </a:cubicBezTo>
                      <a:cubicBezTo>
                        <a:pt x="14098" y="12986"/>
                        <a:pt x="12859" y="14774"/>
                        <a:pt x="17627" y="19027"/>
                      </a:cubicBezTo>
                      <a:cubicBezTo>
                        <a:pt x="20219" y="20815"/>
                        <a:pt x="23815" y="20279"/>
                        <a:pt x="25610" y="17681"/>
                      </a:cubicBezTo>
                      <a:cubicBezTo>
                        <a:pt x="27399" y="15082"/>
                        <a:pt x="26695" y="11513"/>
                        <a:pt x="24103" y="972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65" name="Google Shape;4465;p47"/>
                <p:cNvSpPr/>
                <p:nvPr/>
              </p:nvSpPr>
              <p:spPr>
                <a:xfrm>
                  <a:off x="4356907" y="2628884"/>
                  <a:ext cx="26095" cy="27481"/>
                </a:xfrm>
                <a:custGeom>
                  <a:avLst/>
                  <a:gdLst/>
                  <a:ahLst/>
                  <a:cxnLst/>
                  <a:rect l="l" t="t" r="r" b="b"/>
                  <a:pathLst>
                    <a:path w="26095" h="27481" extrusionOk="0">
                      <a:moveTo>
                        <a:pt x="22041" y="15122"/>
                      </a:moveTo>
                      <a:cubicBezTo>
                        <a:pt x="23126" y="15785"/>
                        <a:pt x="19924" y="13709"/>
                        <a:pt x="18860" y="13006"/>
                      </a:cubicBezTo>
                      <a:cubicBezTo>
                        <a:pt x="17788" y="12296"/>
                        <a:pt x="16690" y="11673"/>
                        <a:pt x="15611" y="10977"/>
                      </a:cubicBezTo>
                      <a:cubicBezTo>
                        <a:pt x="12410" y="8894"/>
                        <a:pt x="9242" y="6563"/>
                        <a:pt x="6128" y="4360"/>
                      </a:cubicBezTo>
                      <a:cubicBezTo>
                        <a:pt x="5090" y="3623"/>
                        <a:pt x="2090" y="1460"/>
                        <a:pt x="3107" y="2217"/>
                      </a:cubicBezTo>
                      <a:cubicBezTo>
                        <a:pt x="6161" y="4474"/>
                        <a:pt x="0" y="0"/>
                        <a:pt x="0" y="0"/>
                      </a:cubicBezTo>
                      <a:cubicBezTo>
                        <a:pt x="0" y="0"/>
                        <a:pt x="10086" y="16140"/>
                        <a:pt x="8110" y="12832"/>
                      </a:cubicBezTo>
                      <a:cubicBezTo>
                        <a:pt x="6824" y="10662"/>
                        <a:pt x="5324" y="8586"/>
                        <a:pt x="3938" y="6476"/>
                      </a:cubicBezTo>
                      <a:cubicBezTo>
                        <a:pt x="4608" y="7554"/>
                        <a:pt x="5297" y="8660"/>
                        <a:pt x="5960" y="9744"/>
                      </a:cubicBezTo>
                      <a:cubicBezTo>
                        <a:pt x="7956" y="13033"/>
                        <a:pt x="9791" y="16428"/>
                        <a:pt x="11707" y="19764"/>
                      </a:cubicBezTo>
                      <a:cubicBezTo>
                        <a:pt x="12343" y="20862"/>
                        <a:pt x="14225" y="24090"/>
                        <a:pt x="13629" y="22965"/>
                      </a:cubicBezTo>
                      <a:cubicBezTo>
                        <a:pt x="11834" y="19549"/>
                        <a:pt x="13676" y="22931"/>
                        <a:pt x="16228" y="25657"/>
                      </a:cubicBezTo>
                      <a:cubicBezTo>
                        <a:pt x="18384" y="27954"/>
                        <a:pt x="21974" y="28115"/>
                        <a:pt x="24271" y="25952"/>
                      </a:cubicBezTo>
                      <a:cubicBezTo>
                        <a:pt x="26568" y="23795"/>
                        <a:pt x="26729" y="20212"/>
                        <a:pt x="24566" y="17915"/>
                      </a:cubicBezTo>
                      <a:cubicBezTo>
                        <a:pt x="12256" y="8974"/>
                        <a:pt x="9061" y="6824"/>
                        <a:pt x="12202" y="8968"/>
                      </a:cubicBezTo>
                      <a:cubicBezTo>
                        <a:pt x="15384" y="11144"/>
                        <a:pt x="18752" y="13113"/>
                        <a:pt x="22041" y="1512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66" name="Google Shape;4466;p47"/>
                <p:cNvSpPr/>
                <p:nvPr/>
              </p:nvSpPr>
              <p:spPr>
                <a:xfrm>
                  <a:off x="4398945" y="2733160"/>
                  <a:ext cx="27071" cy="30679"/>
                </a:xfrm>
                <a:custGeom>
                  <a:avLst/>
                  <a:gdLst/>
                  <a:ahLst/>
                  <a:cxnLst/>
                  <a:rect l="l" t="t" r="r" b="b"/>
                  <a:pathLst>
                    <a:path w="27071" h="30679" extrusionOk="0">
                      <a:moveTo>
                        <a:pt x="0" y="0"/>
                      </a:moveTo>
                      <a:cubicBezTo>
                        <a:pt x="0" y="0"/>
                        <a:pt x="1105" y="1956"/>
                        <a:pt x="2063" y="3596"/>
                      </a:cubicBezTo>
                      <a:cubicBezTo>
                        <a:pt x="1339" y="2398"/>
                        <a:pt x="3496" y="5887"/>
                        <a:pt x="4192" y="7099"/>
                      </a:cubicBezTo>
                      <a:cubicBezTo>
                        <a:pt x="4300" y="7273"/>
                        <a:pt x="4407" y="7454"/>
                        <a:pt x="4514" y="7628"/>
                      </a:cubicBezTo>
                      <a:cubicBezTo>
                        <a:pt x="5110" y="8666"/>
                        <a:pt x="5686" y="9811"/>
                        <a:pt x="6275" y="10850"/>
                      </a:cubicBezTo>
                      <a:cubicBezTo>
                        <a:pt x="8358" y="14526"/>
                        <a:pt x="10247" y="18196"/>
                        <a:pt x="12249" y="21913"/>
                      </a:cubicBezTo>
                      <a:cubicBezTo>
                        <a:pt x="12912" y="23139"/>
                        <a:pt x="15029" y="26829"/>
                        <a:pt x="14406" y="25577"/>
                      </a:cubicBezTo>
                      <a:cubicBezTo>
                        <a:pt x="12524" y="21786"/>
                        <a:pt x="14312" y="25543"/>
                        <a:pt x="16978" y="28684"/>
                      </a:cubicBezTo>
                      <a:cubicBezTo>
                        <a:pt x="19020" y="31089"/>
                        <a:pt x="22664" y="31350"/>
                        <a:pt x="25061" y="29307"/>
                      </a:cubicBezTo>
                      <a:cubicBezTo>
                        <a:pt x="27465" y="27264"/>
                        <a:pt x="27753" y="23782"/>
                        <a:pt x="25711" y="21384"/>
                      </a:cubicBezTo>
                      <a:cubicBezTo>
                        <a:pt x="12845" y="10682"/>
                        <a:pt x="9564" y="8023"/>
                        <a:pt x="12845" y="10608"/>
                      </a:cubicBezTo>
                      <a:cubicBezTo>
                        <a:pt x="16167" y="13227"/>
                        <a:pt x="19603" y="15738"/>
                        <a:pt x="23045" y="18203"/>
                      </a:cubicBezTo>
                      <a:cubicBezTo>
                        <a:pt x="24184" y="19013"/>
                        <a:pt x="20909" y="16448"/>
                        <a:pt x="19797" y="15598"/>
                      </a:cubicBezTo>
                      <a:cubicBezTo>
                        <a:pt x="18679" y="14734"/>
                        <a:pt x="17446" y="13950"/>
                        <a:pt x="16321" y="13100"/>
                      </a:cubicBezTo>
                      <a:cubicBezTo>
                        <a:pt x="12966" y="10575"/>
                        <a:pt x="9751" y="7862"/>
                        <a:pt x="6490" y="5210"/>
                      </a:cubicBezTo>
                      <a:cubicBezTo>
                        <a:pt x="5411" y="4333"/>
                        <a:pt x="2183" y="1708"/>
                        <a:pt x="3248" y="2605"/>
                      </a:cubicBezTo>
                      <a:cubicBezTo>
                        <a:pt x="6443" y="5304"/>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67" name="Google Shape;4467;p47"/>
                <p:cNvSpPr/>
                <p:nvPr/>
              </p:nvSpPr>
              <p:spPr>
                <a:xfrm>
                  <a:off x="4260245" y="2777376"/>
                  <a:ext cx="16705" cy="32845"/>
                </a:xfrm>
                <a:custGeom>
                  <a:avLst/>
                  <a:gdLst/>
                  <a:ahLst/>
                  <a:cxnLst/>
                  <a:rect l="l" t="t" r="r" b="b"/>
                  <a:pathLst>
                    <a:path w="16705" h="32845" extrusionOk="0">
                      <a:moveTo>
                        <a:pt x="0" y="0"/>
                      </a:moveTo>
                      <a:cubicBezTo>
                        <a:pt x="0" y="0"/>
                        <a:pt x="3322" y="17734"/>
                        <a:pt x="2806" y="14459"/>
                      </a:cubicBezTo>
                      <a:cubicBezTo>
                        <a:pt x="2304" y="11258"/>
                        <a:pt x="1581" y="8084"/>
                        <a:pt x="1239" y="4862"/>
                      </a:cubicBezTo>
                      <a:cubicBezTo>
                        <a:pt x="1072" y="3215"/>
                        <a:pt x="1895" y="8057"/>
                        <a:pt x="2230" y="9671"/>
                      </a:cubicBezTo>
                      <a:cubicBezTo>
                        <a:pt x="2853" y="12631"/>
                        <a:pt x="3576" y="16335"/>
                        <a:pt x="3891" y="19342"/>
                      </a:cubicBezTo>
                      <a:cubicBezTo>
                        <a:pt x="4065" y="20969"/>
                        <a:pt x="4594" y="25838"/>
                        <a:pt x="4233" y="24244"/>
                      </a:cubicBezTo>
                      <a:cubicBezTo>
                        <a:pt x="3509" y="21016"/>
                        <a:pt x="4280" y="24304"/>
                        <a:pt x="5619" y="28925"/>
                      </a:cubicBezTo>
                      <a:cubicBezTo>
                        <a:pt x="6583" y="31926"/>
                        <a:pt x="9718" y="33527"/>
                        <a:pt x="12718" y="32569"/>
                      </a:cubicBezTo>
                      <a:cubicBezTo>
                        <a:pt x="15725" y="31604"/>
                        <a:pt x="17393" y="28376"/>
                        <a:pt x="16435" y="25376"/>
                      </a:cubicBezTo>
                      <a:cubicBezTo>
                        <a:pt x="8197" y="12671"/>
                        <a:pt x="6295" y="9885"/>
                        <a:pt x="8251" y="12638"/>
                      </a:cubicBezTo>
                      <a:cubicBezTo>
                        <a:pt x="10240" y="15451"/>
                        <a:pt x="12383" y="18190"/>
                        <a:pt x="14794" y="20654"/>
                      </a:cubicBezTo>
                      <a:cubicBezTo>
                        <a:pt x="16020" y="21900"/>
                        <a:pt x="12812" y="17788"/>
                        <a:pt x="11814" y="16361"/>
                      </a:cubicBezTo>
                      <a:cubicBezTo>
                        <a:pt x="9631" y="13234"/>
                        <a:pt x="8191" y="11091"/>
                        <a:pt x="5967" y="8003"/>
                      </a:cubicBezTo>
                      <a:cubicBezTo>
                        <a:pt x="4990" y="6650"/>
                        <a:pt x="2297" y="2532"/>
                        <a:pt x="3027" y="4038"/>
                      </a:cubicBezTo>
                      <a:cubicBezTo>
                        <a:pt x="4507" y="7072"/>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68" name="Google Shape;4468;p47"/>
                <p:cNvSpPr/>
                <p:nvPr/>
              </p:nvSpPr>
              <p:spPr>
                <a:xfrm>
                  <a:off x="4178277" y="2699540"/>
                  <a:ext cx="16349" cy="53441"/>
                </a:xfrm>
                <a:custGeom>
                  <a:avLst/>
                  <a:gdLst/>
                  <a:ahLst/>
                  <a:cxnLst/>
                  <a:rect l="l" t="t" r="r" b="b"/>
                  <a:pathLst>
                    <a:path w="16349" h="53441" extrusionOk="0">
                      <a:moveTo>
                        <a:pt x="0" y="0"/>
                      </a:moveTo>
                      <a:cubicBezTo>
                        <a:pt x="864" y="8700"/>
                        <a:pt x="1701" y="17353"/>
                        <a:pt x="2424" y="26066"/>
                      </a:cubicBezTo>
                      <a:cubicBezTo>
                        <a:pt x="2833" y="31028"/>
                        <a:pt x="2913" y="36152"/>
                        <a:pt x="3496" y="41095"/>
                      </a:cubicBezTo>
                      <a:cubicBezTo>
                        <a:pt x="3817" y="43773"/>
                        <a:pt x="4554" y="46412"/>
                        <a:pt x="5164" y="49031"/>
                      </a:cubicBezTo>
                      <a:cubicBezTo>
                        <a:pt x="5860" y="52111"/>
                        <a:pt x="8860" y="53993"/>
                        <a:pt x="11941" y="53297"/>
                      </a:cubicBezTo>
                      <a:cubicBezTo>
                        <a:pt x="15015" y="52607"/>
                        <a:pt x="16897" y="49600"/>
                        <a:pt x="16207" y="46526"/>
                      </a:cubicBezTo>
                      <a:cubicBezTo>
                        <a:pt x="15638" y="43894"/>
                        <a:pt x="15236" y="41168"/>
                        <a:pt x="14379" y="38610"/>
                      </a:cubicBezTo>
                      <a:cubicBezTo>
                        <a:pt x="12792" y="33895"/>
                        <a:pt x="10588" y="29354"/>
                        <a:pt x="8834" y="24686"/>
                      </a:cubicBezTo>
                      <a:cubicBezTo>
                        <a:pt x="5760" y="16502"/>
                        <a:pt x="2933" y="8231"/>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69" name="Google Shape;4469;p47"/>
                <p:cNvSpPr/>
                <p:nvPr/>
              </p:nvSpPr>
              <p:spPr>
                <a:xfrm>
                  <a:off x="4127553" y="2694664"/>
                  <a:ext cx="11664" cy="43545"/>
                </a:xfrm>
                <a:custGeom>
                  <a:avLst/>
                  <a:gdLst/>
                  <a:ahLst/>
                  <a:cxnLst/>
                  <a:rect l="l" t="t" r="r" b="b"/>
                  <a:pathLst>
                    <a:path w="11664" h="43545" extrusionOk="0">
                      <a:moveTo>
                        <a:pt x="8142" y="0"/>
                      </a:moveTo>
                      <a:cubicBezTo>
                        <a:pt x="6649" y="6644"/>
                        <a:pt x="5256" y="13314"/>
                        <a:pt x="3622" y="19924"/>
                      </a:cubicBezTo>
                      <a:cubicBezTo>
                        <a:pt x="2691" y="23688"/>
                        <a:pt x="1318" y="27439"/>
                        <a:pt x="554" y="31236"/>
                      </a:cubicBezTo>
                      <a:cubicBezTo>
                        <a:pt x="146" y="33279"/>
                        <a:pt x="126" y="35422"/>
                        <a:pt x="12" y="37498"/>
                      </a:cubicBezTo>
                      <a:cubicBezTo>
                        <a:pt x="-189" y="40639"/>
                        <a:pt x="2148" y="43331"/>
                        <a:pt x="5296" y="43532"/>
                      </a:cubicBezTo>
                      <a:cubicBezTo>
                        <a:pt x="8444" y="43740"/>
                        <a:pt x="11129" y="41396"/>
                        <a:pt x="11337" y="38248"/>
                      </a:cubicBezTo>
                      <a:cubicBezTo>
                        <a:pt x="11498" y="36179"/>
                        <a:pt x="11766" y="34022"/>
                        <a:pt x="11625" y="31939"/>
                      </a:cubicBezTo>
                      <a:cubicBezTo>
                        <a:pt x="11357" y="28075"/>
                        <a:pt x="10553" y="24211"/>
                        <a:pt x="10118" y="20353"/>
                      </a:cubicBezTo>
                      <a:cubicBezTo>
                        <a:pt x="9348" y="13589"/>
                        <a:pt x="8772" y="6778"/>
                        <a:pt x="8142"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70" name="Google Shape;4470;p47"/>
                <p:cNvSpPr/>
                <p:nvPr/>
              </p:nvSpPr>
              <p:spPr>
                <a:xfrm>
                  <a:off x="4145853" y="2756674"/>
                  <a:ext cx="11552" cy="55554"/>
                </a:xfrm>
                <a:custGeom>
                  <a:avLst/>
                  <a:gdLst/>
                  <a:ahLst/>
                  <a:cxnLst/>
                  <a:rect l="l" t="t" r="r" b="b"/>
                  <a:pathLst>
                    <a:path w="11552" h="55554" extrusionOk="0">
                      <a:moveTo>
                        <a:pt x="5046" y="0"/>
                      </a:moveTo>
                      <a:cubicBezTo>
                        <a:pt x="4135" y="8860"/>
                        <a:pt x="3231" y="17701"/>
                        <a:pt x="2173" y="26541"/>
                      </a:cubicBezTo>
                      <a:cubicBezTo>
                        <a:pt x="1570" y="31584"/>
                        <a:pt x="559" y="36621"/>
                        <a:pt x="130" y="41677"/>
                      </a:cubicBezTo>
                      <a:cubicBezTo>
                        <a:pt x="-104" y="44416"/>
                        <a:pt x="36" y="47182"/>
                        <a:pt x="103" y="49928"/>
                      </a:cubicBezTo>
                      <a:cubicBezTo>
                        <a:pt x="157" y="53082"/>
                        <a:pt x="2843" y="55607"/>
                        <a:pt x="5997" y="55554"/>
                      </a:cubicBezTo>
                      <a:cubicBezTo>
                        <a:pt x="9145" y="55500"/>
                        <a:pt x="11602" y="52908"/>
                        <a:pt x="11549" y="49754"/>
                      </a:cubicBezTo>
                      <a:cubicBezTo>
                        <a:pt x="11529" y="47015"/>
                        <a:pt x="11643" y="44189"/>
                        <a:pt x="11314" y="41456"/>
                      </a:cubicBezTo>
                      <a:cubicBezTo>
                        <a:pt x="10719" y="36426"/>
                        <a:pt x="9607" y="31390"/>
                        <a:pt x="8830" y="26374"/>
                      </a:cubicBezTo>
                      <a:cubicBezTo>
                        <a:pt x="7477" y="17567"/>
                        <a:pt x="6251" y="8820"/>
                        <a:pt x="5046"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71" name="Google Shape;4471;p47"/>
                <p:cNvSpPr/>
                <p:nvPr/>
              </p:nvSpPr>
              <p:spPr>
                <a:xfrm>
                  <a:off x="3962517" y="2689266"/>
                  <a:ext cx="34672" cy="38292"/>
                </a:xfrm>
                <a:custGeom>
                  <a:avLst/>
                  <a:gdLst/>
                  <a:ahLst/>
                  <a:cxnLst/>
                  <a:rect l="l" t="t" r="r" b="b"/>
                  <a:pathLst>
                    <a:path w="34672" h="38292" extrusionOk="0">
                      <a:moveTo>
                        <a:pt x="34672" y="0"/>
                      </a:moveTo>
                      <a:cubicBezTo>
                        <a:pt x="28738" y="5070"/>
                        <a:pt x="22818" y="10213"/>
                        <a:pt x="16791" y="15163"/>
                      </a:cubicBezTo>
                      <a:cubicBezTo>
                        <a:pt x="13355" y="17989"/>
                        <a:pt x="9618" y="20500"/>
                        <a:pt x="6296" y="23454"/>
                      </a:cubicBezTo>
                      <a:cubicBezTo>
                        <a:pt x="4501" y="25048"/>
                        <a:pt x="2988" y="26936"/>
                        <a:pt x="1414" y="28745"/>
                      </a:cubicBezTo>
                      <a:cubicBezTo>
                        <a:pt x="-682" y="31095"/>
                        <a:pt x="-401" y="34739"/>
                        <a:pt x="1949" y="36835"/>
                      </a:cubicBezTo>
                      <a:cubicBezTo>
                        <a:pt x="4307" y="38931"/>
                        <a:pt x="7877" y="38750"/>
                        <a:pt x="9973" y="36393"/>
                      </a:cubicBezTo>
                      <a:cubicBezTo>
                        <a:pt x="11587" y="34625"/>
                        <a:pt x="13295" y="32930"/>
                        <a:pt x="14674" y="30962"/>
                      </a:cubicBezTo>
                      <a:cubicBezTo>
                        <a:pt x="17219" y="27331"/>
                        <a:pt x="19349" y="23253"/>
                        <a:pt x="21760" y="19516"/>
                      </a:cubicBezTo>
                      <a:cubicBezTo>
                        <a:pt x="25986" y="12952"/>
                        <a:pt x="30326" y="6476"/>
                        <a:pt x="34672"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72" name="Google Shape;4472;p47"/>
                <p:cNvSpPr/>
                <p:nvPr/>
              </p:nvSpPr>
              <p:spPr>
                <a:xfrm>
                  <a:off x="3979936" y="2629607"/>
                  <a:ext cx="25805" cy="29005"/>
                </a:xfrm>
                <a:custGeom>
                  <a:avLst/>
                  <a:gdLst/>
                  <a:ahLst/>
                  <a:cxnLst/>
                  <a:rect l="l" t="t" r="r" b="b"/>
                  <a:pathLst>
                    <a:path w="25805" h="29005" extrusionOk="0">
                      <a:moveTo>
                        <a:pt x="25806" y="0"/>
                      </a:moveTo>
                      <a:cubicBezTo>
                        <a:pt x="25806" y="0"/>
                        <a:pt x="9652" y="12852"/>
                        <a:pt x="13684" y="9664"/>
                      </a:cubicBezTo>
                      <a:cubicBezTo>
                        <a:pt x="17019" y="7039"/>
                        <a:pt x="20274" y="4407"/>
                        <a:pt x="23669" y="1862"/>
                      </a:cubicBezTo>
                      <a:cubicBezTo>
                        <a:pt x="24500" y="1239"/>
                        <a:pt x="22189" y="3235"/>
                        <a:pt x="21392" y="3904"/>
                      </a:cubicBezTo>
                      <a:cubicBezTo>
                        <a:pt x="19329" y="5646"/>
                        <a:pt x="18278" y="6523"/>
                        <a:pt x="16121" y="8177"/>
                      </a:cubicBezTo>
                      <a:cubicBezTo>
                        <a:pt x="12712" y="10789"/>
                        <a:pt x="9069" y="12952"/>
                        <a:pt x="5567" y="15404"/>
                      </a:cubicBezTo>
                      <a:cubicBezTo>
                        <a:pt x="4435" y="16187"/>
                        <a:pt x="3490" y="17192"/>
                        <a:pt x="2566" y="18203"/>
                      </a:cubicBezTo>
                      <a:cubicBezTo>
                        <a:pt x="1930" y="18906"/>
                        <a:pt x="2412" y="18531"/>
                        <a:pt x="1870" y="19127"/>
                      </a:cubicBezTo>
                      <a:cubicBezTo>
                        <a:pt x="1803" y="19201"/>
                        <a:pt x="1488" y="19395"/>
                        <a:pt x="1568" y="19335"/>
                      </a:cubicBezTo>
                      <a:cubicBezTo>
                        <a:pt x="-602" y="21619"/>
                        <a:pt x="-508" y="25302"/>
                        <a:pt x="1776" y="27472"/>
                      </a:cubicBezTo>
                      <a:cubicBezTo>
                        <a:pt x="4066" y="29642"/>
                        <a:pt x="7656" y="29475"/>
                        <a:pt x="9826" y="27191"/>
                      </a:cubicBezTo>
                      <a:cubicBezTo>
                        <a:pt x="17789" y="13555"/>
                        <a:pt x="19992" y="9919"/>
                        <a:pt x="17782" y="13642"/>
                      </a:cubicBezTo>
                      <a:cubicBezTo>
                        <a:pt x="15103" y="18136"/>
                        <a:pt x="12592" y="22637"/>
                        <a:pt x="9987" y="27164"/>
                      </a:cubicBezTo>
                      <a:cubicBezTo>
                        <a:pt x="9846" y="27405"/>
                        <a:pt x="10281" y="26722"/>
                        <a:pt x="10476" y="26521"/>
                      </a:cubicBezTo>
                      <a:cubicBezTo>
                        <a:pt x="10683" y="26313"/>
                        <a:pt x="11400" y="25644"/>
                        <a:pt x="11567" y="25463"/>
                      </a:cubicBezTo>
                      <a:cubicBezTo>
                        <a:pt x="12679" y="24257"/>
                        <a:pt x="13496" y="23012"/>
                        <a:pt x="14246" y="21552"/>
                      </a:cubicBezTo>
                      <a:cubicBezTo>
                        <a:pt x="16550" y="17058"/>
                        <a:pt x="19095" y="12772"/>
                        <a:pt x="21506" y="8345"/>
                      </a:cubicBezTo>
                      <a:cubicBezTo>
                        <a:pt x="22049" y="7354"/>
                        <a:pt x="22544" y="6322"/>
                        <a:pt x="23073" y="5324"/>
                      </a:cubicBezTo>
                      <a:cubicBezTo>
                        <a:pt x="23562" y="4393"/>
                        <a:pt x="25163" y="1674"/>
                        <a:pt x="24587" y="2558"/>
                      </a:cubicBezTo>
                      <a:cubicBezTo>
                        <a:pt x="22243" y="6202"/>
                        <a:pt x="25806" y="0"/>
                        <a:pt x="25806"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73" name="Google Shape;4473;p47"/>
                <p:cNvSpPr/>
                <p:nvPr/>
              </p:nvSpPr>
              <p:spPr>
                <a:xfrm>
                  <a:off x="3929232" y="2619133"/>
                  <a:ext cx="24833" cy="18682"/>
                </a:xfrm>
                <a:custGeom>
                  <a:avLst/>
                  <a:gdLst/>
                  <a:ahLst/>
                  <a:cxnLst/>
                  <a:rect l="l" t="t" r="r" b="b"/>
                  <a:pathLst>
                    <a:path w="24833" h="18682" extrusionOk="0">
                      <a:moveTo>
                        <a:pt x="24834" y="0"/>
                      </a:moveTo>
                      <a:cubicBezTo>
                        <a:pt x="24834" y="0"/>
                        <a:pt x="12136" y="4789"/>
                        <a:pt x="15424" y="3603"/>
                      </a:cubicBezTo>
                      <a:cubicBezTo>
                        <a:pt x="17815" y="2739"/>
                        <a:pt x="20233" y="1808"/>
                        <a:pt x="22677" y="1118"/>
                      </a:cubicBezTo>
                      <a:cubicBezTo>
                        <a:pt x="23414" y="911"/>
                        <a:pt x="21277" y="1808"/>
                        <a:pt x="20588" y="2150"/>
                      </a:cubicBezTo>
                      <a:cubicBezTo>
                        <a:pt x="19958" y="2464"/>
                        <a:pt x="19308" y="2860"/>
                        <a:pt x="18665" y="3154"/>
                      </a:cubicBezTo>
                      <a:cubicBezTo>
                        <a:pt x="15859" y="4467"/>
                        <a:pt x="12892" y="5659"/>
                        <a:pt x="9865" y="6349"/>
                      </a:cubicBezTo>
                      <a:cubicBezTo>
                        <a:pt x="8546" y="6644"/>
                        <a:pt x="7300" y="6844"/>
                        <a:pt x="6021" y="7206"/>
                      </a:cubicBezTo>
                      <a:cubicBezTo>
                        <a:pt x="2873" y="7052"/>
                        <a:pt x="154" y="9497"/>
                        <a:pt x="7" y="12651"/>
                      </a:cubicBezTo>
                      <a:cubicBezTo>
                        <a:pt x="-147" y="15799"/>
                        <a:pt x="2304" y="18518"/>
                        <a:pt x="5452" y="18665"/>
                      </a:cubicBezTo>
                      <a:cubicBezTo>
                        <a:pt x="15123" y="9309"/>
                        <a:pt x="17795" y="6791"/>
                        <a:pt x="15143" y="9336"/>
                      </a:cubicBezTo>
                      <a:cubicBezTo>
                        <a:pt x="12008" y="12336"/>
                        <a:pt x="8894" y="15404"/>
                        <a:pt x="6028" y="18672"/>
                      </a:cubicBezTo>
                      <a:cubicBezTo>
                        <a:pt x="5988" y="18719"/>
                        <a:pt x="7206" y="18605"/>
                        <a:pt x="8137" y="18377"/>
                      </a:cubicBezTo>
                      <a:cubicBezTo>
                        <a:pt x="9664" y="18002"/>
                        <a:pt x="10984" y="17386"/>
                        <a:pt x="12236" y="16415"/>
                      </a:cubicBezTo>
                      <a:cubicBezTo>
                        <a:pt x="15437" y="13930"/>
                        <a:pt x="18585" y="9014"/>
                        <a:pt x="20916" y="5733"/>
                      </a:cubicBezTo>
                      <a:cubicBezTo>
                        <a:pt x="21338" y="5150"/>
                        <a:pt x="21739" y="4507"/>
                        <a:pt x="22155" y="3918"/>
                      </a:cubicBezTo>
                      <a:cubicBezTo>
                        <a:pt x="22597" y="3275"/>
                        <a:pt x="24077" y="1533"/>
                        <a:pt x="23454" y="2002"/>
                      </a:cubicBezTo>
                      <a:cubicBezTo>
                        <a:pt x="20541" y="4233"/>
                        <a:pt x="24834" y="0"/>
                        <a:pt x="24834"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74" name="Google Shape;4474;p47"/>
                <p:cNvSpPr/>
                <p:nvPr/>
              </p:nvSpPr>
              <p:spPr>
                <a:xfrm>
                  <a:off x="3906637" y="2552160"/>
                  <a:ext cx="29319" cy="26027"/>
                </a:xfrm>
                <a:custGeom>
                  <a:avLst/>
                  <a:gdLst/>
                  <a:ahLst/>
                  <a:cxnLst/>
                  <a:rect l="l" t="t" r="r" b="b"/>
                  <a:pathLst>
                    <a:path w="29319" h="26027" extrusionOk="0">
                      <a:moveTo>
                        <a:pt x="29320" y="0"/>
                      </a:moveTo>
                      <a:cubicBezTo>
                        <a:pt x="29320" y="0"/>
                        <a:pt x="11117" y="10742"/>
                        <a:pt x="15657" y="8063"/>
                      </a:cubicBezTo>
                      <a:cubicBezTo>
                        <a:pt x="18617" y="6315"/>
                        <a:pt x="21544" y="4480"/>
                        <a:pt x="24498" y="2726"/>
                      </a:cubicBezTo>
                      <a:cubicBezTo>
                        <a:pt x="23279" y="3422"/>
                        <a:pt x="21437" y="4434"/>
                        <a:pt x="20205" y="5130"/>
                      </a:cubicBezTo>
                      <a:cubicBezTo>
                        <a:pt x="16059" y="7461"/>
                        <a:pt x="11967" y="9805"/>
                        <a:pt x="7687" y="11881"/>
                      </a:cubicBezTo>
                      <a:cubicBezTo>
                        <a:pt x="6194" y="12604"/>
                        <a:pt x="4921" y="13408"/>
                        <a:pt x="3676" y="14493"/>
                      </a:cubicBezTo>
                      <a:cubicBezTo>
                        <a:pt x="3281" y="14841"/>
                        <a:pt x="2973" y="15196"/>
                        <a:pt x="2584" y="15551"/>
                      </a:cubicBezTo>
                      <a:cubicBezTo>
                        <a:pt x="2410" y="15705"/>
                        <a:pt x="1780" y="16080"/>
                        <a:pt x="1975" y="15966"/>
                      </a:cubicBezTo>
                      <a:cubicBezTo>
                        <a:pt x="6529" y="13301"/>
                        <a:pt x="1941" y="16026"/>
                        <a:pt x="1908" y="16053"/>
                      </a:cubicBezTo>
                      <a:cubicBezTo>
                        <a:pt x="-450" y="18150"/>
                        <a:pt x="-644" y="21759"/>
                        <a:pt x="1446" y="24123"/>
                      </a:cubicBezTo>
                      <a:cubicBezTo>
                        <a:pt x="3542" y="26481"/>
                        <a:pt x="7152" y="26668"/>
                        <a:pt x="9516" y="24579"/>
                      </a:cubicBezTo>
                      <a:cubicBezTo>
                        <a:pt x="9375" y="24753"/>
                        <a:pt x="9944" y="24311"/>
                        <a:pt x="10119" y="24170"/>
                      </a:cubicBezTo>
                      <a:cubicBezTo>
                        <a:pt x="10219" y="24077"/>
                        <a:pt x="10219" y="23983"/>
                        <a:pt x="10326" y="23889"/>
                      </a:cubicBezTo>
                      <a:cubicBezTo>
                        <a:pt x="10795" y="23487"/>
                        <a:pt x="11358" y="23119"/>
                        <a:pt x="11813" y="22697"/>
                      </a:cubicBezTo>
                      <a:cubicBezTo>
                        <a:pt x="13186" y="21445"/>
                        <a:pt x="14150" y="19971"/>
                        <a:pt x="15189" y="18438"/>
                      </a:cubicBezTo>
                      <a:cubicBezTo>
                        <a:pt x="18028" y="14225"/>
                        <a:pt x="21162" y="10200"/>
                        <a:pt x="24317" y="6215"/>
                      </a:cubicBezTo>
                      <a:cubicBezTo>
                        <a:pt x="24832" y="5552"/>
                        <a:pt x="25422" y="4916"/>
                        <a:pt x="25944" y="4259"/>
                      </a:cubicBezTo>
                      <a:cubicBezTo>
                        <a:pt x="26493" y="3563"/>
                        <a:pt x="28107" y="1446"/>
                        <a:pt x="27552" y="2136"/>
                      </a:cubicBezTo>
                      <a:cubicBezTo>
                        <a:pt x="24839" y="5505"/>
                        <a:pt x="29320" y="0"/>
                        <a:pt x="2932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75" name="Google Shape;4475;p47"/>
                <p:cNvSpPr/>
                <p:nvPr/>
              </p:nvSpPr>
              <p:spPr>
                <a:xfrm>
                  <a:off x="3965055" y="2414878"/>
                  <a:ext cx="31143" cy="12126"/>
                </a:xfrm>
                <a:custGeom>
                  <a:avLst/>
                  <a:gdLst/>
                  <a:ahLst/>
                  <a:cxnLst/>
                  <a:rect l="l" t="t" r="r" b="b"/>
                  <a:pathLst>
                    <a:path w="31143" h="12126" extrusionOk="0">
                      <a:moveTo>
                        <a:pt x="31144" y="11942"/>
                      </a:moveTo>
                      <a:cubicBezTo>
                        <a:pt x="31144" y="11942"/>
                        <a:pt x="29000" y="10824"/>
                        <a:pt x="26007" y="9351"/>
                      </a:cubicBezTo>
                      <a:cubicBezTo>
                        <a:pt x="27286" y="9920"/>
                        <a:pt x="23449" y="8125"/>
                        <a:pt x="22203" y="7482"/>
                      </a:cubicBezTo>
                      <a:cubicBezTo>
                        <a:pt x="19209" y="5942"/>
                        <a:pt x="16316" y="4328"/>
                        <a:pt x="13443" y="2580"/>
                      </a:cubicBezTo>
                      <a:cubicBezTo>
                        <a:pt x="12318" y="1896"/>
                        <a:pt x="11259" y="1213"/>
                        <a:pt x="9987" y="825"/>
                      </a:cubicBezTo>
                      <a:cubicBezTo>
                        <a:pt x="9525" y="691"/>
                        <a:pt x="8206" y="282"/>
                        <a:pt x="8621" y="517"/>
                      </a:cubicBezTo>
                      <a:cubicBezTo>
                        <a:pt x="12063" y="2479"/>
                        <a:pt x="8540" y="517"/>
                        <a:pt x="7007" y="162"/>
                      </a:cubicBezTo>
                      <a:cubicBezTo>
                        <a:pt x="3946" y="-588"/>
                        <a:pt x="919" y="1341"/>
                        <a:pt x="162" y="4401"/>
                      </a:cubicBezTo>
                      <a:cubicBezTo>
                        <a:pt x="-588" y="7469"/>
                        <a:pt x="1341" y="10496"/>
                        <a:pt x="4402" y="11246"/>
                      </a:cubicBezTo>
                      <a:cubicBezTo>
                        <a:pt x="17803" y="11601"/>
                        <a:pt x="20287" y="11668"/>
                        <a:pt x="17742" y="11641"/>
                      </a:cubicBezTo>
                      <a:cubicBezTo>
                        <a:pt x="13784" y="11601"/>
                        <a:pt x="9813" y="11480"/>
                        <a:pt x="5861" y="11621"/>
                      </a:cubicBezTo>
                      <a:cubicBezTo>
                        <a:pt x="5379" y="11641"/>
                        <a:pt x="6839" y="11909"/>
                        <a:pt x="7315" y="12003"/>
                      </a:cubicBezTo>
                      <a:cubicBezTo>
                        <a:pt x="8621" y="12251"/>
                        <a:pt x="9793" y="12063"/>
                        <a:pt x="11105" y="11976"/>
                      </a:cubicBezTo>
                      <a:cubicBezTo>
                        <a:pt x="14461" y="11762"/>
                        <a:pt x="17776" y="11735"/>
                        <a:pt x="21138" y="11755"/>
                      </a:cubicBezTo>
                      <a:cubicBezTo>
                        <a:pt x="22538" y="11762"/>
                        <a:pt x="26764" y="12003"/>
                        <a:pt x="25371" y="11916"/>
                      </a:cubicBezTo>
                      <a:cubicBezTo>
                        <a:pt x="22826" y="11755"/>
                        <a:pt x="31144" y="11942"/>
                        <a:pt x="31144" y="1194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76" name="Google Shape;4476;p47"/>
                <p:cNvSpPr/>
                <p:nvPr/>
              </p:nvSpPr>
              <p:spPr>
                <a:xfrm>
                  <a:off x="3948837" y="2375228"/>
                  <a:ext cx="32727" cy="14351"/>
                </a:xfrm>
                <a:custGeom>
                  <a:avLst/>
                  <a:gdLst/>
                  <a:ahLst/>
                  <a:cxnLst/>
                  <a:rect l="l" t="t" r="r" b="b"/>
                  <a:pathLst>
                    <a:path w="32727" h="14351" extrusionOk="0">
                      <a:moveTo>
                        <a:pt x="32728" y="14095"/>
                      </a:moveTo>
                      <a:cubicBezTo>
                        <a:pt x="32728" y="14095"/>
                        <a:pt x="29714" y="12373"/>
                        <a:pt x="26205" y="10451"/>
                      </a:cubicBezTo>
                      <a:cubicBezTo>
                        <a:pt x="26252" y="10371"/>
                        <a:pt x="26426" y="10605"/>
                        <a:pt x="26459" y="10498"/>
                      </a:cubicBezTo>
                      <a:cubicBezTo>
                        <a:pt x="27163" y="8194"/>
                        <a:pt x="22193" y="8228"/>
                        <a:pt x="20117" y="6995"/>
                      </a:cubicBezTo>
                      <a:cubicBezTo>
                        <a:pt x="18027" y="5757"/>
                        <a:pt x="14612" y="827"/>
                        <a:pt x="13902" y="3151"/>
                      </a:cubicBezTo>
                      <a:cubicBezTo>
                        <a:pt x="13179" y="5489"/>
                        <a:pt x="13909" y="3078"/>
                        <a:pt x="7399" y="245"/>
                      </a:cubicBezTo>
                      <a:cubicBezTo>
                        <a:pt x="4378" y="-680"/>
                        <a:pt x="1184" y="1102"/>
                        <a:pt x="253" y="4116"/>
                      </a:cubicBezTo>
                      <a:cubicBezTo>
                        <a:pt x="-671" y="7130"/>
                        <a:pt x="1016" y="10257"/>
                        <a:pt x="4030" y="11188"/>
                      </a:cubicBezTo>
                      <a:cubicBezTo>
                        <a:pt x="12670" y="12039"/>
                        <a:pt x="11116" y="11918"/>
                        <a:pt x="12650" y="12065"/>
                      </a:cubicBezTo>
                      <a:cubicBezTo>
                        <a:pt x="12033" y="12146"/>
                        <a:pt x="11183" y="11898"/>
                        <a:pt x="10982" y="12541"/>
                      </a:cubicBezTo>
                      <a:cubicBezTo>
                        <a:pt x="10265" y="14865"/>
                        <a:pt x="15858" y="12708"/>
                        <a:pt x="18282" y="12856"/>
                      </a:cubicBezTo>
                      <a:cubicBezTo>
                        <a:pt x="20693" y="13003"/>
                        <a:pt x="24832" y="15736"/>
                        <a:pt x="25542" y="13432"/>
                      </a:cubicBezTo>
                      <a:cubicBezTo>
                        <a:pt x="26245" y="11141"/>
                        <a:pt x="32728" y="14095"/>
                        <a:pt x="32728" y="14095"/>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77" name="Google Shape;4477;p47"/>
                <p:cNvSpPr/>
                <p:nvPr/>
              </p:nvSpPr>
              <p:spPr>
                <a:xfrm>
                  <a:off x="3983293" y="2350575"/>
                  <a:ext cx="24317" cy="18749"/>
                </a:xfrm>
                <a:custGeom>
                  <a:avLst/>
                  <a:gdLst/>
                  <a:ahLst/>
                  <a:cxnLst/>
                  <a:rect l="l" t="t" r="r" b="b"/>
                  <a:pathLst>
                    <a:path w="24317" h="18749" extrusionOk="0">
                      <a:moveTo>
                        <a:pt x="10099" y="1732"/>
                      </a:moveTo>
                      <a:cubicBezTo>
                        <a:pt x="12169" y="4511"/>
                        <a:pt x="10146" y="1819"/>
                        <a:pt x="9014" y="1056"/>
                      </a:cubicBezTo>
                      <a:cubicBezTo>
                        <a:pt x="6436" y="-759"/>
                        <a:pt x="2846" y="-183"/>
                        <a:pt x="1031" y="2395"/>
                      </a:cubicBezTo>
                      <a:cubicBezTo>
                        <a:pt x="-784" y="4973"/>
                        <a:pt x="-134" y="8469"/>
                        <a:pt x="2444" y="10284"/>
                      </a:cubicBezTo>
                      <a:cubicBezTo>
                        <a:pt x="13381" y="14504"/>
                        <a:pt x="15517" y="15314"/>
                        <a:pt x="13428" y="14557"/>
                      </a:cubicBezTo>
                      <a:cubicBezTo>
                        <a:pt x="10166" y="13365"/>
                        <a:pt x="6864" y="12146"/>
                        <a:pt x="3549" y="11128"/>
                      </a:cubicBezTo>
                      <a:cubicBezTo>
                        <a:pt x="3147" y="11001"/>
                        <a:pt x="4206" y="11677"/>
                        <a:pt x="4560" y="11892"/>
                      </a:cubicBezTo>
                      <a:cubicBezTo>
                        <a:pt x="4895" y="12099"/>
                        <a:pt x="5270" y="12260"/>
                        <a:pt x="5625" y="12407"/>
                      </a:cubicBezTo>
                      <a:cubicBezTo>
                        <a:pt x="5853" y="12501"/>
                        <a:pt x="7407" y="12876"/>
                        <a:pt x="7681" y="12950"/>
                      </a:cubicBezTo>
                      <a:cubicBezTo>
                        <a:pt x="10528" y="13727"/>
                        <a:pt x="13367" y="14752"/>
                        <a:pt x="16147" y="15749"/>
                      </a:cubicBezTo>
                      <a:cubicBezTo>
                        <a:pt x="17299" y="16165"/>
                        <a:pt x="20661" y="17504"/>
                        <a:pt x="19536" y="17015"/>
                      </a:cubicBezTo>
                      <a:cubicBezTo>
                        <a:pt x="17499" y="16131"/>
                        <a:pt x="24311" y="18750"/>
                        <a:pt x="24317" y="18750"/>
                      </a:cubicBezTo>
                      <a:cubicBezTo>
                        <a:pt x="24317" y="18750"/>
                        <a:pt x="22904" y="17162"/>
                        <a:pt x="20982" y="14919"/>
                      </a:cubicBezTo>
                      <a:cubicBezTo>
                        <a:pt x="20902" y="14832"/>
                        <a:pt x="20862" y="14705"/>
                        <a:pt x="20775" y="14617"/>
                      </a:cubicBezTo>
                      <a:cubicBezTo>
                        <a:pt x="20995" y="14818"/>
                        <a:pt x="19388" y="12870"/>
                        <a:pt x="18685" y="12019"/>
                      </a:cubicBezTo>
                      <a:cubicBezTo>
                        <a:pt x="16816" y="9735"/>
                        <a:pt x="14954" y="7431"/>
                        <a:pt x="13267" y="5007"/>
                      </a:cubicBezTo>
                      <a:cubicBezTo>
                        <a:pt x="12604" y="4049"/>
                        <a:pt x="12028" y="3232"/>
                        <a:pt x="11110" y="2495"/>
                      </a:cubicBezTo>
                      <a:cubicBezTo>
                        <a:pt x="10782" y="2234"/>
                        <a:pt x="9844" y="1397"/>
                        <a:pt x="10099" y="173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78" name="Google Shape;4478;p47"/>
                <p:cNvSpPr/>
                <p:nvPr/>
              </p:nvSpPr>
              <p:spPr>
                <a:xfrm>
                  <a:off x="4088436" y="2393743"/>
                  <a:ext cx="30503" cy="31155"/>
                </a:xfrm>
                <a:custGeom>
                  <a:avLst/>
                  <a:gdLst/>
                  <a:ahLst/>
                  <a:cxnLst/>
                  <a:rect l="l" t="t" r="r" b="b"/>
                  <a:pathLst>
                    <a:path w="30503" h="31155" extrusionOk="0">
                      <a:moveTo>
                        <a:pt x="9876" y="1728"/>
                      </a:moveTo>
                      <a:cubicBezTo>
                        <a:pt x="7679" y="-529"/>
                        <a:pt x="3956" y="-583"/>
                        <a:pt x="1699" y="1614"/>
                      </a:cubicBezTo>
                      <a:cubicBezTo>
                        <a:pt x="-565" y="3817"/>
                        <a:pt x="-552" y="7447"/>
                        <a:pt x="1652" y="9711"/>
                      </a:cubicBezTo>
                      <a:cubicBezTo>
                        <a:pt x="16084" y="20420"/>
                        <a:pt x="19734" y="22938"/>
                        <a:pt x="16064" y="20353"/>
                      </a:cubicBezTo>
                      <a:cubicBezTo>
                        <a:pt x="12354" y="17734"/>
                        <a:pt x="8550" y="15363"/>
                        <a:pt x="4732" y="12912"/>
                      </a:cubicBezTo>
                      <a:cubicBezTo>
                        <a:pt x="3467" y="12102"/>
                        <a:pt x="7157" y="14693"/>
                        <a:pt x="8396" y="15544"/>
                      </a:cubicBezTo>
                      <a:cubicBezTo>
                        <a:pt x="9642" y="16401"/>
                        <a:pt x="10941" y="17145"/>
                        <a:pt x="12193" y="17995"/>
                      </a:cubicBezTo>
                      <a:cubicBezTo>
                        <a:pt x="15930" y="20520"/>
                        <a:pt x="19600" y="23146"/>
                        <a:pt x="23250" y="25798"/>
                      </a:cubicBezTo>
                      <a:cubicBezTo>
                        <a:pt x="24463" y="26682"/>
                        <a:pt x="28106" y="29334"/>
                        <a:pt x="26907" y="28430"/>
                      </a:cubicBezTo>
                      <a:cubicBezTo>
                        <a:pt x="23324" y="25724"/>
                        <a:pt x="30503" y="31155"/>
                        <a:pt x="30503" y="31155"/>
                      </a:cubicBezTo>
                      <a:cubicBezTo>
                        <a:pt x="30503" y="31155"/>
                        <a:pt x="29097" y="29140"/>
                        <a:pt x="27932" y="27465"/>
                      </a:cubicBezTo>
                      <a:cubicBezTo>
                        <a:pt x="27061" y="26246"/>
                        <a:pt x="26237" y="24987"/>
                        <a:pt x="25360" y="23775"/>
                      </a:cubicBezTo>
                      <a:cubicBezTo>
                        <a:pt x="24509" y="22536"/>
                        <a:pt x="23706" y="21237"/>
                        <a:pt x="22862" y="19991"/>
                      </a:cubicBezTo>
                      <a:cubicBezTo>
                        <a:pt x="20317" y="16247"/>
                        <a:pt x="17993" y="12423"/>
                        <a:pt x="15528" y="8626"/>
                      </a:cubicBezTo>
                      <a:cubicBezTo>
                        <a:pt x="14711" y="7367"/>
                        <a:pt x="12180" y="3650"/>
                        <a:pt x="12957" y="4936"/>
                      </a:cubicBezTo>
                      <a:cubicBezTo>
                        <a:pt x="15307" y="8820"/>
                        <a:pt x="12970" y="4909"/>
                        <a:pt x="9876" y="1728"/>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79" name="Google Shape;4479;p47"/>
                <p:cNvSpPr/>
                <p:nvPr/>
              </p:nvSpPr>
              <p:spPr>
                <a:xfrm>
                  <a:off x="4121335" y="2395926"/>
                  <a:ext cx="23676" cy="29018"/>
                </a:xfrm>
                <a:custGeom>
                  <a:avLst/>
                  <a:gdLst/>
                  <a:ahLst/>
                  <a:cxnLst/>
                  <a:rect l="l" t="t" r="r" b="b"/>
                  <a:pathLst>
                    <a:path w="23676" h="29018" extrusionOk="0">
                      <a:moveTo>
                        <a:pt x="10343" y="2223"/>
                      </a:moveTo>
                      <a:cubicBezTo>
                        <a:pt x="8427" y="-282"/>
                        <a:pt x="4784" y="-730"/>
                        <a:pt x="2279" y="1185"/>
                      </a:cubicBezTo>
                      <a:cubicBezTo>
                        <a:pt x="-219" y="3107"/>
                        <a:pt x="-768" y="6677"/>
                        <a:pt x="1154" y="9182"/>
                      </a:cubicBezTo>
                      <a:cubicBezTo>
                        <a:pt x="7711" y="14988"/>
                        <a:pt x="6438" y="13903"/>
                        <a:pt x="7731" y="15042"/>
                      </a:cubicBezTo>
                      <a:cubicBezTo>
                        <a:pt x="7275" y="14881"/>
                        <a:pt x="6800" y="14225"/>
                        <a:pt x="6351" y="14566"/>
                      </a:cubicBezTo>
                      <a:cubicBezTo>
                        <a:pt x="4342" y="16107"/>
                        <a:pt x="10316" y="17593"/>
                        <a:pt x="12265" y="19201"/>
                      </a:cubicBezTo>
                      <a:cubicBezTo>
                        <a:pt x="14200" y="20795"/>
                        <a:pt x="15982" y="25637"/>
                        <a:pt x="17971" y="24110"/>
                      </a:cubicBezTo>
                      <a:cubicBezTo>
                        <a:pt x="19946" y="22596"/>
                        <a:pt x="23677" y="29019"/>
                        <a:pt x="23677" y="29019"/>
                      </a:cubicBezTo>
                      <a:cubicBezTo>
                        <a:pt x="23677" y="29019"/>
                        <a:pt x="22170" y="25952"/>
                        <a:pt x="20362" y="22295"/>
                      </a:cubicBezTo>
                      <a:cubicBezTo>
                        <a:pt x="20322" y="22328"/>
                        <a:pt x="20308" y="22201"/>
                        <a:pt x="20268" y="22228"/>
                      </a:cubicBezTo>
                      <a:cubicBezTo>
                        <a:pt x="22076" y="20688"/>
                        <a:pt x="18138" y="17734"/>
                        <a:pt x="17114" y="15484"/>
                      </a:cubicBezTo>
                      <a:cubicBezTo>
                        <a:pt x="16075" y="13180"/>
                        <a:pt x="16109" y="7019"/>
                        <a:pt x="14100" y="8552"/>
                      </a:cubicBezTo>
                      <a:cubicBezTo>
                        <a:pt x="12084" y="10106"/>
                        <a:pt x="14187" y="8546"/>
                        <a:pt x="10343" y="222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80" name="Google Shape;4480;p47"/>
                <p:cNvSpPr/>
                <p:nvPr/>
              </p:nvSpPr>
              <p:spPr>
                <a:xfrm>
                  <a:off x="4060059" y="2215552"/>
                  <a:ext cx="27416" cy="29538"/>
                </a:xfrm>
                <a:custGeom>
                  <a:avLst/>
                  <a:gdLst/>
                  <a:ahLst/>
                  <a:cxnLst/>
                  <a:rect l="l" t="t" r="r" b="b"/>
                  <a:pathLst>
                    <a:path w="27416" h="29538" extrusionOk="0">
                      <a:moveTo>
                        <a:pt x="9924" y="1912"/>
                      </a:moveTo>
                      <a:cubicBezTo>
                        <a:pt x="7801" y="-419"/>
                        <a:pt x="4191" y="-673"/>
                        <a:pt x="1860" y="1450"/>
                      </a:cubicBezTo>
                      <a:cubicBezTo>
                        <a:pt x="-471" y="3573"/>
                        <a:pt x="-631" y="7256"/>
                        <a:pt x="1492" y="9587"/>
                      </a:cubicBezTo>
                      <a:cubicBezTo>
                        <a:pt x="14444" y="19573"/>
                        <a:pt x="16896" y="21394"/>
                        <a:pt x="14411" y="19526"/>
                      </a:cubicBezTo>
                      <a:cubicBezTo>
                        <a:pt x="10553" y="16633"/>
                        <a:pt x="6722" y="13719"/>
                        <a:pt x="2758" y="10980"/>
                      </a:cubicBezTo>
                      <a:cubicBezTo>
                        <a:pt x="2269" y="10645"/>
                        <a:pt x="3514" y="11884"/>
                        <a:pt x="3930" y="12306"/>
                      </a:cubicBezTo>
                      <a:cubicBezTo>
                        <a:pt x="5055" y="13438"/>
                        <a:pt x="6374" y="14295"/>
                        <a:pt x="7707" y="15166"/>
                      </a:cubicBezTo>
                      <a:cubicBezTo>
                        <a:pt x="11123" y="17416"/>
                        <a:pt x="14464" y="19760"/>
                        <a:pt x="17746" y="22205"/>
                      </a:cubicBezTo>
                      <a:cubicBezTo>
                        <a:pt x="19119" y="23223"/>
                        <a:pt x="23117" y="26357"/>
                        <a:pt x="21798" y="25279"/>
                      </a:cubicBezTo>
                      <a:cubicBezTo>
                        <a:pt x="19400" y="23310"/>
                        <a:pt x="27417" y="29538"/>
                        <a:pt x="27417" y="29538"/>
                      </a:cubicBezTo>
                      <a:cubicBezTo>
                        <a:pt x="27417" y="29538"/>
                        <a:pt x="25877" y="26986"/>
                        <a:pt x="23700" y="23531"/>
                      </a:cubicBezTo>
                      <a:cubicBezTo>
                        <a:pt x="24658" y="24944"/>
                        <a:pt x="21932" y="20651"/>
                        <a:pt x="21048" y="19191"/>
                      </a:cubicBezTo>
                      <a:cubicBezTo>
                        <a:pt x="18918" y="15702"/>
                        <a:pt x="16802" y="12186"/>
                        <a:pt x="14886" y="8576"/>
                      </a:cubicBezTo>
                      <a:cubicBezTo>
                        <a:pt x="14136" y="7169"/>
                        <a:pt x="13386" y="5857"/>
                        <a:pt x="12362" y="4631"/>
                      </a:cubicBezTo>
                      <a:cubicBezTo>
                        <a:pt x="11980" y="4176"/>
                        <a:pt x="10901" y="2789"/>
                        <a:pt x="11189" y="3305"/>
                      </a:cubicBezTo>
                      <a:cubicBezTo>
                        <a:pt x="13547" y="7504"/>
                        <a:pt x="11250" y="3325"/>
                        <a:pt x="9924" y="191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81" name="Google Shape;4481;p47"/>
                <p:cNvSpPr/>
                <p:nvPr/>
              </p:nvSpPr>
              <p:spPr>
                <a:xfrm>
                  <a:off x="4096808" y="2239928"/>
                  <a:ext cx="25406" cy="31073"/>
                </a:xfrm>
                <a:custGeom>
                  <a:avLst/>
                  <a:gdLst/>
                  <a:ahLst/>
                  <a:cxnLst/>
                  <a:rect l="l" t="t" r="r" b="b"/>
                  <a:pathLst>
                    <a:path w="25406" h="31073" extrusionOk="0">
                      <a:moveTo>
                        <a:pt x="7565" y="280"/>
                      </a:moveTo>
                      <a:cubicBezTo>
                        <a:pt x="6185" y="-196"/>
                        <a:pt x="4665" y="-55"/>
                        <a:pt x="3245" y="628"/>
                      </a:cubicBezTo>
                      <a:cubicBezTo>
                        <a:pt x="406" y="2001"/>
                        <a:pt x="-807" y="5336"/>
                        <a:pt x="566" y="8176"/>
                      </a:cubicBezTo>
                      <a:cubicBezTo>
                        <a:pt x="13117" y="19715"/>
                        <a:pt x="17390" y="23445"/>
                        <a:pt x="13124" y="19728"/>
                      </a:cubicBezTo>
                      <a:cubicBezTo>
                        <a:pt x="9367" y="16454"/>
                        <a:pt x="5656" y="13145"/>
                        <a:pt x="1598" y="10258"/>
                      </a:cubicBezTo>
                      <a:cubicBezTo>
                        <a:pt x="961" y="9810"/>
                        <a:pt x="2187" y="11698"/>
                        <a:pt x="2622" y="12348"/>
                      </a:cubicBezTo>
                      <a:cubicBezTo>
                        <a:pt x="3051" y="12984"/>
                        <a:pt x="3680" y="13534"/>
                        <a:pt x="4190" y="14109"/>
                      </a:cubicBezTo>
                      <a:cubicBezTo>
                        <a:pt x="4906" y="14927"/>
                        <a:pt x="6480" y="16554"/>
                        <a:pt x="7270" y="17318"/>
                      </a:cubicBezTo>
                      <a:cubicBezTo>
                        <a:pt x="11094" y="21014"/>
                        <a:pt x="15193" y="24463"/>
                        <a:pt x="19560" y="27511"/>
                      </a:cubicBezTo>
                      <a:cubicBezTo>
                        <a:pt x="21006" y="28522"/>
                        <a:pt x="22453" y="29386"/>
                        <a:pt x="23980" y="30283"/>
                      </a:cubicBezTo>
                      <a:cubicBezTo>
                        <a:pt x="24342" y="30498"/>
                        <a:pt x="24703" y="30759"/>
                        <a:pt x="25065" y="30960"/>
                      </a:cubicBezTo>
                      <a:cubicBezTo>
                        <a:pt x="25179" y="31020"/>
                        <a:pt x="25273" y="31000"/>
                        <a:pt x="25406" y="31074"/>
                      </a:cubicBezTo>
                      <a:cubicBezTo>
                        <a:pt x="25219" y="30899"/>
                        <a:pt x="25433" y="30973"/>
                        <a:pt x="25293" y="30846"/>
                      </a:cubicBezTo>
                      <a:cubicBezTo>
                        <a:pt x="25145" y="30672"/>
                        <a:pt x="24958" y="30504"/>
                        <a:pt x="24810" y="30337"/>
                      </a:cubicBezTo>
                      <a:cubicBezTo>
                        <a:pt x="24482" y="29935"/>
                        <a:pt x="24234" y="29627"/>
                        <a:pt x="23920" y="29218"/>
                      </a:cubicBezTo>
                      <a:cubicBezTo>
                        <a:pt x="23016" y="28066"/>
                        <a:pt x="22192" y="26895"/>
                        <a:pt x="21368" y="25689"/>
                      </a:cubicBezTo>
                      <a:cubicBezTo>
                        <a:pt x="18582" y="21610"/>
                        <a:pt x="16091" y="17123"/>
                        <a:pt x="14436" y="12455"/>
                      </a:cubicBezTo>
                      <a:cubicBezTo>
                        <a:pt x="13780" y="10607"/>
                        <a:pt x="13445" y="8738"/>
                        <a:pt x="12688" y="6923"/>
                      </a:cubicBezTo>
                      <a:cubicBezTo>
                        <a:pt x="12434" y="6314"/>
                        <a:pt x="11463" y="4492"/>
                        <a:pt x="11771" y="5068"/>
                      </a:cubicBezTo>
                      <a:cubicBezTo>
                        <a:pt x="13947" y="9107"/>
                        <a:pt x="11798" y="5095"/>
                        <a:pt x="10860" y="3213"/>
                      </a:cubicBezTo>
                      <a:cubicBezTo>
                        <a:pt x="10170" y="1793"/>
                        <a:pt x="8945" y="762"/>
                        <a:pt x="7565" y="28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82" name="Google Shape;4482;p47"/>
                <p:cNvSpPr/>
                <p:nvPr/>
              </p:nvSpPr>
              <p:spPr>
                <a:xfrm>
                  <a:off x="4172359" y="2252237"/>
                  <a:ext cx="12182" cy="34457"/>
                </a:xfrm>
                <a:custGeom>
                  <a:avLst/>
                  <a:gdLst/>
                  <a:ahLst/>
                  <a:cxnLst/>
                  <a:rect l="l" t="t" r="r" b="b"/>
                  <a:pathLst>
                    <a:path w="12182" h="34457" extrusionOk="0">
                      <a:moveTo>
                        <a:pt x="9501" y="1339"/>
                      </a:moveTo>
                      <a:cubicBezTo>
                        <a:pt x="8389" y="388"/>
                        <a:pt x="6849" y="-108"/>
                        <a:pt x="5275" y="20"/>
                      </a:cubicBezTo>
                      <a:cubicBezTo>
                        <a:pt x="2134" y="267"/>
                        <a:pt x="-230" y="3040"/>
                        <a:pt x="18" y="6188"/>
                      </a:cubicBezTo>
                      <a:cubicBezTo>
                        <a:pt x="2415" y="14687"/>
                        <a:pt x="1987" y="13160"/>
                        <a:pt x="2422" y="14680"/>
                      </a:cubicBezTo>
                      <a:cubicBezTo>
                        <a:pt x="2121" y="14184"/>
                        <a:pt x="2060" y="13287"/>
                        <a:pt x="1411" y="13334"/>
                      </a:cubicBezTo>
                      <a:cubicBezTo>
                        <a:pt x="-1060" y="13535"/>
                        <a:pt x="3018" y="17995"/>
                        <a:pt x="3782" y="20352"/>
                      </a:cubicBezTo>
                      <a:cubicBezTo>
                        <a:pt x="4532" y="22697"/>
                        <a:pt x="3534" y="27586"/>
                        <a:pt x="5985" y="27391"/>
                      </a:cubicBezTo>
                      <a:cubicBezTo>
                        <a:pt x="8423" y="27197"/>
                        <a:pt x="8028" y="34457"/>
                        <a:pt x="8028" y="34457"/>
                      </a:cubicBezTo>
                      <a:cubicBezTo>
                        <a:pt x="8028" y="34457"/>
                        <a:pt x="8450" y="31115"/>
                        <a:pt x="8919" y="27157"/>
                      </a:cubicBezTo>
                      <a:cubicBezTo>
                        <a:pt x="11376" y="26963"/>
                        <a:pt x="9602" y="22261"/>
                        <a:pt x="9977" y="19830"/>
                      </a:cubicBezTo>
                      <a:cubicBezTo>
                        <a:pt x="10358" y="17379"/>
                        <a:pt x="13761" y="12363"/>
                        <a:pt x="11289" y="12557"/>
                      </a:cubicBezTo>
                      <a:cubicBezTo>
                        <a:pt x="8798" y="12758"/>
                        <a:pt x="11222" y="12530"/>
                        <a:pt x="11443" y="5277"/>
                      </a:cubicBezTo>
                      <a:cubicBezTo>
                        <a:pt x="11316" y="3703"/>
                        <a:pt x="10613" y="2283"/>
                        <a:pt x="9501" y="133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83" name="Google Shape;4483;p47"/>
                <p:cNvSpPr/>
                <p:nvPr/>
              </p:nvSpPr>
              <p:spPr>
                <a:xfrm>
                  <a:off x="4249670" y="2388402"/>
                  <a:ext cx="34214" cy="34541"/>
                </a:xfrm>
                <a:custGeom>
                  <a:avLst/>
                  <a:gdLst/>
                  <a:ahLst/>
                  <a:cxnLst/>
                  <a:rect l="l" t="t" r="r" b="b"/>
                  <a:pathLst>
                    <a:path w="34214" h="34541" extrusionOk="0">
                      <a:moveTo>
                        <a:pt x="32515" y="1611"/>
                      </a:moveTo>
                      <a:cubicBezTo>
                        <a:pt x="30278" y="-606"/>
                        <a:pt x="26668" y="-505"/>
                        <a:pt x="24452" y="1731"/>
                      </a:cubicBezTo>
                      <a:cubicBezTo>
                        <a:pt x="22864" y="3292"/>
                        <a:pt x="21116" y="4819"/>
                        <a:pt x="19757" y="6587"/>
                      </a:cubicBezTo>
                      <a:cubicBezTo>
                        <a:pt x="17232" y="9862"/>
                        <a:pt x="15149" y="13565"/>
                        <a:pt x="12765" y="16948"/>
                      </a:cubicBezTo>
                      <a:cubicBezTo>
                        <a:pt x="8579" y="22888"/>
                        <a:pt x="4306" y="28688"/>
                        <a:pt x="0" y="34541"/>
                      </a:cubicBezTo>
                      <a:cubicBezTo>
                        <a:pt x="5813" y="30181"/>
                        <a:pt x="11533" y="25748"/>
                        <a:pt x="17433" y="21508"/>
                      </a:cubicBezTo>
                      <a:cubicBezTo>
                        <a:pt x="20795" y="19091"/>
                        <a:pt x="24438" y="17041"/>
                        <a:pt x="27687" y="14490"/>
                      </a:cubicBezTo>
                      <a:cubicBezTo>
                        <a:pt x="29441" y="13110"/>
                        <a:pt x="31022" y="11369"/>
                        <a:pt x="32569" y="9775"/>
                      </a:cubicBezTo>
                      <a:cubicBezTo>
                        <a:pt x="34786" y="7531"/>
                        <a:pt x="34759" y="3834"/>
                        <a:pt x="32515" y="161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84" name="Google Shape;4484;p47"/>
                <p:cNvSpPr/>
                <p:nvPr/>
              </p:nvSpPr>
              <p:spPr>
                <a:xfrm>
                  <a:off x="4279937" y="2180986"/>
                  <a:ext cx="12326" cy="28923"/>
                </a:xfrm>
                <a:custGeom>
                  <a:avLst/>
                  <a:gdLst/>
                  <a:ahLst/>
                  <a:cxnLst/>
                  <a:rect l="l" t="t" r="r" b="b"/>
                  <a:pathLst>
                    <a:path w="12326" h="28923" extrusionOk="0">
                      <a:moveTo>
                        <a:pt x="8738" y="413"/>
                      </a:moveTo>
                      <a:cubicBezTo>
                        <a:pt x="5818" y="-766"/>
                        <a:pt x="2436" y="667"/>
                        <a:pt x="1257" y="3587"/>
                      </a:cubicBezTo>
                      <a:cubicBezTo>
                        <a:pt x="1250" y="3842"/>
                        <a:pt x="1217" y="3594"/>
                        <a:pt x="1210" y="3842"/>
                      </a:cubicBezTo>
                      <a:cubicBezTo>
                        <a:pt x="1170" y="3882"/>
                        <a:pt x="1069" y="4143"/>
                        <a:pt x="1023" y="4284"/>
                      </a:cubicBezTo>
                      <a:cubicBezTo>
                        <a:pt x="915" y="4545"/>
                        <a:pt x="808" y="4793"/>
                        <a:pt x="714" y="5068"/>
                      </a:cubicBezTo>
                      <a:cubicBezTo>
                        <a:pt x="587" y="5429"/>
                        <a:pt x="400" y="5824"/>
                        <a:pt x="293" y="6193"/>
                      </a:cubicBezTo>
                      <a:cubicBezTo>
                        <a:pt x="-143" y="7720"/>
                        <a:pt x="18" y="9113"/>
                        <a:pt x="85" y="10680"/>
                      </a:cubicBezTo>
                      <a:cubicBezTo>
                        <a:pt x="252" y="14698"/>
                        <a:pt x="299" y="18656"/>
                        <a:pt x="413" y="22681"/>
                      </a:cubicBezTo>
                      <a:cubicBezTo>
                        <a:pt x="433" y="23324"/>
                        <a:pt x="493" y="23994"/>
                        <a:pt x="520" y="24644"/>
                      </a:cubicBezTo>
                      <a:cubicBezTo>
                        <a:pt x="540" y="25327"/>
                        <a:pt x="507" y="27383"/>
                        <a:pt x="554" y="26700"/>
                      </a:cubicBezTo>
                      <a:cubicBezTo>
                        <a:pt x="768" y="23210"/>
                        <a:pt x="607" y="28923"/>
                        <a:pt x="607" y="28923"/>
                      </a:cubicBezTo>
                      <a:cubicBezTo>
                        <a:pt x="607" y="28923"/>
                        <a:pt x="8148" y="14939"/>
                        <a:pt x="6260" y="18409"/>
                      </a:cubicBezTo>
                      <a:cubicBezTo>
                        <a:pt x="5021" y="20679"/>
                        <a:pt x="3742" y="22862"/>
                        <a:pt x="2483" y="25119"/>
                      </a:cubicBezTo>
                      <a:cubicBezTo>
                        <a:pt x="2945" y="24168"/>
                        <a:pt x="3668" y="22701"/>
                        <a:pt x="4164" y="21750"/>
                      </a:cubicBezTo>
                      <a:cubicBezTo>
                        <a:pt x="5845" y="18522"/>
                        <a:pt x="7613" y="15448"/>
                        <a:pt x="9736" y="12488"/>
                      </a:cubicBezTo>
                      <a:cubicBezTo>
                        <a:pt x="10600" y="11289"/>
                        <a:pt x="11156" y="10218"/>
                        <a:pt x="11631" y="8845"/>
                      </a:cubicBezTo>
                      <a:cubicBezTo>
                        <a:pt x="11698" y="8637"/>
                        <a:pt x="11725" y="8456"/>
                        <a:pt x="11792" y="8249"/>
                      </a:cubicBezTo>
                      <a:cubicBezTo>
                        <a:pt x="11832" y="8135"/>
                        <a:pt x="11966" y="7800"/>
                        <a:pt x="11912" y="7901"/>
                      </a:cubicBezTo>
                      <a:cubicBezTo>
                        <a:pt x="13091" y="4974"/>
                        <a:pt x="11665" y="1598"/>
                        <a:pt x="8738" y="41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85" name="Google Shape;4485;p47"/>
                <p:cNvSpPr/>
                <p:nvPr/>
              </p:nvSpPr>
              <p:spPr>
                <a:xfrm>
                  <a:off x="4299712" y="2227070"/>
                  <a:ext cx="21851" cy="51479"/>
                </a:xfrm>
                <a:custGeom>
                  <a:avLst/>
                  <a:gdLst/>
                  <a:ahLst/>
                  <a:cxnLst/>
                  <a:rect l="l" t="t" r="r" b="b"/>
                  <a:pathLst>
                    <a:path w="21851" h="51479" extrusionOk="0">
                      <a:moveTo>
                        <a:pt x="18049" y="326"/>
                      </a:moveTo>
                      <a:cubicBezTo>
                        <a:pt x="15076" y="-719"/>
                        <a:pt x="11821" y="828"/>
                        <a:pt x="10776" y="3802"/>
                      </a:cubicBezTo>
                      <a:cubicBezTo>
                        <a:pt x="8037" y="11598"/>
                        <a:pt x="6871" y="19507"/>
                        <a:pt x="5211" y="27584"/>
                      </a:cubicBezTo>
                      <a:cubicBezTo>
                        <a:pt x="3570" y="35580"/>
                        <a:pt x="1748" y="43503"/>
                        <a:pt x="0" y="51480"/>
                      </a:cubicBezTo>
                      <a:cubicBezTo>
                        <a:pt x="3630" y="44166"/>
                        <a:pt x="7200" y="36866"/>
                        <a:pt x="10937" y="29600"/>
                      </a:cubicBezTo>
                      <a:cubicBezTo>
                        <a:pt x="14707" y="22273"/>
                        <a:pt x="18772" y="15395"/>
                        <a:pt x="21525" y="7606"/>
                      </a:cubicBezTo>
                      <a:cubicBezTo>
                        <a:pt x="22570" y="4633"/>
                        <a:pt x="21023" y="1377"/>
                        <a:pt x="18049" y="32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86" name="Google Shape;4486;p47"/>
                <p:cNvSpPr/>
                <p:nvPr/>
              </p:nvSpPr>
              <p:spPr>
                <a:xfrm>
                  <a:off x="4256756" y="2256383"/>
                  <a:ext cx="20517" cy="35575"/>
                </a:xfrm>
                <a:custGeom>
                  <a:avLst/>
                  <a:gdLst/>
                  <a:ahLst/>
                  <a:cxnLst/>
                  <a:rect l="l" t="t" r="r" b="b"/>
                  <a:pathLst>
                    <a:path w="20517" h="35575" extrusionOk="0">
                      <a:moveTo>
                        <a:pt x="17386" y="602"/>
                      </a:moveTo>
                      <a:cubicBezTo>
                        <a:pt x="14560" y="-798"/>
                        <a:pt x="11050" y="321"/>
                        <a:pt x="9651" y="3147"/>
                      </a:cubicBezTo>
                      <a:cubicBezTo>
                        <a:pt x="4809" y="19375"/>
                        <a:pt x="3992" y="22489"/>
                        <a:pt x="4876" y="19395"/>
                      </a:cubicBezTo>
                      <a:cubicBezTo>
                        <a:pt x="6242" y="14600"/>
                        <a:pt x="7555" y="9771"/>
                        <a:pt x="8740" y="4922"/>
                      </a:cubicBezTo>
                      <a:cubicBezTo>
                        <a:pt x="8887" y="4326"/>
                        <a:pt x="8244" y="6114"/>
                        <a:pt x="7990" y="6677"/>
                      </a:cubicBezTo>
                      <a:cubicBezTo>
                        <a:pt x="7320" y="8190"/>
                        <a:pt x="7072" y="9623"/>
                        <a:pt x="6718" y="11224"/>
                      </a:cubicBezTo>
                      <a:cubicBezTo>
                        <a:pt x="5807" y="15356"/>
                        <a:pt x="4608" y="19475"/>
                        <a:pt x="3462" y="23547"/>
                      </a:cubicBezTo>
                      <a:cubicBezTo>
                        <a:pt x="2987" y="25255"/>
                        <a:pt x="1540" y="30285"/>
                        <a:pt x="2096" y="28604"/>
                      </a:cubicBezTo>
                      <a:cubicBezTo>
                        <a:pt x="3108" y="25550"/>
                        <a:pt x="0" y="35575"/>
                        <a:pt x="0" y="35575"/>
                      </a:cubicBezTo>
                      <a:cubicBezTo>
                        <a:pt x="0" y="35575"/>
                        <a:pt x="1808" y="33124"/>
                        <a:pt x="4306" y="29702"/>
                      </a:cubicBezTo>
                      <a:cubicBezTo>
                        <a:pt x="3309" y="31162"/>
                        <a:pt x="6456" y="26882"/>
                        <a:pt x="7521" y="25469"/>
                      </a:cubicBezTo>
                      <a:cubicBezTo>
                        <a:pt x="10066" y="22087"/>
                        <a:pt x="12584" y="18799"/>
                        <a:pt x="15317" y="15571"/>
                      </a:cubicBezTo>
                      <a:cubicBezTo>
                        <a:pt x="16382" y="14318"/>
                        <a:pt x="17460" y="13153"/>
                        <a:pt x="18250" y="11699"/>
                      </a:cubicBezTo>
                      <a:cubicBezTo>
                        <a:pt x="18545" y="11164"/>
                        <a:pt x="19482" y="9543"/>
                        <a:pt x="19094" y="10019"/>
                      </a:cubicBezTo>
                      <a:cubicBezTo>
                        <a:pt x="15960" y="13903"/>
                        <a:pt x="19047" y="9985"/>
                        <a:pt x="19911" y="8177"/>
                      </a:cubicBezTo>
                      <a:cubicBezTo>
                        <a:pt x="21311" y="5351"/>
                        <a:pt x="20212" y="2002"/>
                        <a:pt x="17386" y="60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487" name="Google Shape;4487;p47"/>
              <p:cNvSpPr/>
              <p:nvPr/>
            </p:nvSpPr>
            <p:spPr>
              <a:xfrm>
                <a:off x="4229273" y="2466848"/>
                <a:ext cx="132021" cy="59521"/>
              </a:xfrm>
              <a:custGeom>
                <a:avLst/>
                <a:gdLst/>
                <a:ahLst/>
                <a:cxnLst/>
                <a:rect l="l" t="t" r="r" b="b"/>
                <a:pathLst>
                  <a:path w="132021" h="59521" extrusionOk="0">
                    <a:moveTo>
                      <a:pt x="37" y="44432"/>
                    </a:moveTo>
                    <a:cubicBezTo>
                      <a:pt x="1423" y="35659"/>
                      <a:pt x="27014" y="51143"/>
                      <a:pt x="58411" y="42992"/>
                    </a:cubicBezTo>
                    <a:cubicBezTo>
                      <a:pt x="93772" y="33810"/>
                      <a:pt x="108265" y="9352"/>
                      <a:pt x="113884" y="217"/>
                    </a:cubicBezTo>
                    <a:cubicBezTo>
                      <a:pt x="114935" y="-1491"/>
                      <a:pt x="133339" y="7376"/>
                      <a:pt x="131946" y="9928"/>
                    </a:cubicBezTo>
                    <a:cubicBezTo>
                      <a:pt x="112799" y="44901"/>
                      <a:pt x="79748" y="55697"/>
                      <a:pt x="59228" y="58416"/>
                    </a:cubicBezTo>
                    <a:cubicBezTo>
                      <a:pt x="23478" y="63164"/>
                      <a:pt x="-1088" y="51504"/>
                      <a:pt x="37" y="44432"/>
                    </a:cubicBezTo>
                    <a:close/>
                  </a:path>
                </a:pathLst>
              </a:custGeom>
              <a:solidFill>
                <a:srgbClr val="000000">
                  <a:alpha val="1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88" name="Google Shape;4488;p47"/>
              <p:cNvSpPr/>
              <p:nvPr/>
            </p:nvSpPr>
            <p:spPr>
              <a:xfrm>
                <a:off x="4226093" y="2405275"/>
                <a:ext cx="126517" cy="111594"/>
              </a:xfrm>
              <a:custGeom>
                <a:avLst/>
                <a:gdLst/>
                <a:ahLst/>
                <a:cxnLst/>
                <a:rect l="l" t="t" r="r" b="b"/>
                <a:pathLst>
                  <a:path w="126517" h="111594" extrusionOk="0">
                    <a:moveTo>
                      <a:pt x="237" y="109354"/>
                    </a:moveTo>
                    <a:cubicBezTo>
                      <a:pt x="-3808" y="101451"/>
                      <a:pt x="44961" y="80950"/>
                      <a:pt x="70940" y="61535"/>
                    </a:cubicBezTo>
                    <a:cubicBezTo>
                      <a:pt x="100207" y="39662"/>
                      <a:pt x="104379" y="11547"/>
                      <a:pt x="106127" y="965"/>
                    </a:cubicBezTo>
                    <a:cubicBezTo>
                      <a:pt x="106456" y="-1017"/>
                      <a:pt x="126842" y="228"/>
                      <a:pt x="126514" y="3122"/>
                    </a:cubicBezTo>
                    <a:cubicBezTo>
                      <a:pt x="122020" y="42742"/>
                      <a:pt x="95499" y="65232"/>
                      <a:pt x="77537" y="75512"/>
                    </a:cubicBezTo>
                    <a:cubicBezTo>
                      <a:pt x="46234" y="93421"/>
                      <a:pt x="5374" y="119406"/>
                      <a:pt x="237" y="109354"/>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489" name="Google Shape;4489;p47"/>
          <p:cNvGrpSpPr/>
          <p:nvPr/>
        </p:nvGrpSpPr>
        <p:grpSpPr>
          <a:xfrm>
            <a:off x="3123516" y="5990295"/>
            <a:ext cx="996597" cy="844690"/>
            <a:chOff x="3186513" y="1665710"/>
            <a:chExt cx="1406233" cy="1192055"/>
          </a:xfrm>
        </p:grpSpPr>
        <p:grpSp>
          <p:nvGrpSpPr>
            <p:cNvPr id="4490" name="Google Shape;4490;p47"/>
            <p:cNvGrpSpPr/>
            <p:nvPr/>
          </p:nvGrpSpPr>
          <p:grpSpPr>
            <a:xfrm>
              <a:off x="3186513" y="2160063"/>
              <a:ext cx="971150" cy="479378"/>
              <a:chOff x="3186513" y="2160063"/>
              <a:chExt cx="971150" cy="479378"/>
            </a:xfrm>
          </p:grpSpPr>
          <p:grpSp>
            <p:nvGrpSpPr>
              <p:cNvPr id="4491" name="Google Shape;4491;p47"/>
              <p:cNvGrpSpPr/>
              <p:nvPr/>
            </p:nvGrpSpPr>
            <p:grpSpPr>
              <a:xfrm>
                <a:off x="3186513" y="2160063"/>
                <a:ext cx="848757" cy="479378"/>
                <a:chOff x="3186513" y="2160063"/>
                <a:chExt cx="848757" cy="479378"/>
              </a:xfrm>
            </p:grpSpPr>
            <p:sp>
              <p:nvSpPr>
                <p:cNvPr id="4492" name="Google Shape;4492;p47"/>
                <p:cNvSpPr/>
                <p:nvPr/>
              </p:nvSpPr>
              <p:spPr>
                <a:xfrm>
                  <a:off x="3186539" y="2160109"/>
                  <a:ext cx="848731" cy="479332"/>
                </a:xfrm>
                <a:custGeom>
                  <a:avLst/>
                  <a:gdLst/>
                  <a:ahLst/>
                  <a:cxnLst/>
                  <a:rect l="l" t="t" r="r" b="b"/>
                  <a:pathLst>
                    <a:path w="848731" h="479332" extrusionOk="0">
                      <a:moveTo>
                        <a:pt x="848731" y="348620"/>
                      </a:moveTo>
                      <a:cubicBezTo>
                        <a:pt x="848731" y="348620"/>
                        <a:pt x="803853" y="399043"/>
                        <a:pt x="723573" y="434988"/>
                      </a:cubicBezTo>
                      <a:cubicBezTo>
                        <a:pt x="636783" y="473852"/>
                        <a:pt x="508912" y="497239"/>
                        <a:pt x="359938" y="462078"/>
                      </a:cubicBezTo>
                      <a:cubicBezTo>
                        <a:pt x="145384" y="411440"/>
                        <a:pt x="0" y="92670"/>
                        <a:pt x="0" y="92670"/>
                      </a:cubicBezTo>
                      <a:cubicBezTo>
                        <a:pt x="0" y="92670"/>
                        <a:pt x="99039" y="47296"/>
                        <a:pt x="214480" y="20795"/>
                      </a:cubicBezTo>
                      <a:cubicBezTo>
                        <a:pt x="307431" y="-549"/>
                        <a:pt x="413911" y="-6161"/>
                        <a:pt x="465721" y="7220"/>
                      </a:cubicBezTo>
                      <a:cubicBezTo>
                        <a:pt x="538005" y="25872"/>
                        <a:pt x="644632" y="74829"/>
                        <a:pt x="714833" y="145666"/>
                      </a:cubicBezTo>
                      <a:cubicBezTo>
                        <a:pt x="803879" y="235516"/>
                        <a:pt x="848731" y="348620"/>
                        <a:pt x="848731" y="348620"/>
                      </a:cubicBezTo>
                      <a:close/>
                    </a:path>
                  </a:pathLst>
                </a:custGeom>
                <a:solidFill>
                  <a:srgbClr val="693C1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93" name="Google Shape;4493;p47"/>
                <p:cNvSpPr/>
                <p:nvPr/>
              </p:nvSpPr>
              <p:spPr>
                <a:xfrm>
                  <a:off x="3186513" y="2160063"/>
                  <a:ext cx="674480" cy="479256"/>
                </a:xfrm>
                <a:custGeom>
                  <a:avLst/>
                  <a:gdLst/>
                  <a:ahLst/>
                  <a:cxnLst/>
                  <a:rect l="l" t="t" r="r" b="b"/>
                  <a:pathLst>
                    <a:path w="674480" h="479256" extrusionOk="0">
                      <a:moveTo>
                        <a:pt x="465735" y="7205"/>
                      </a:moveTo>
                      <a:cubicBezTo>
                        <a:pt x="413918" y="-6170"/>
                        <a:pt x="307445" y="-524"/>
                        <a:pt x="214493" y="20820"/>
                      </a:cubicBezTo>
                      <a:cubicBezTo>
                        <a:pt x="99053" y="47321"/>
                        <a:pt x="0" y="92702"/>
                        <a:pt x="0" y="92702"/>
                      </a:cubicBezTo>
                      <a:cubicBezTo>
                        <a:pt x="0" y="92702"/>
                        <a:pt x="145384" y="411459"/>
                        <a:pt x="359945" y="462097"/>
                      </a:cubicBezTo>
                      <a:cubicBezTo>
                        <a:pt x="480984" y="490660"/>
                        <a:pt x="587645" y="480340"/>
                        <a:pt x="670108" y="454710"/>
                      </a:cubicBezTo>
                      <a:cubicBezTo>
                        <a:pt x="677804" y="392606"/>
                        <a:pt x="678158" y="310504"/>
                        <a:pt x="647485" y="232976"/>
                      </a:cubicBezTo>
                      <a:cubicBezTo>
                        <a:pt x="611615" y="142336"/>
                        <a:pt x="539458" y="64239"/>
                        <a:pt x="483429" y="12449"/>
                      </a:cubicBezTo>
                      <a:cubicBezTo>
                        <a:pt x="477462" y="10654"/>
                        <a:pt x="471320" y="8645"/>
                        <a:pt x="465735" y="7205"/>
                      </a:cubicBezTo>
                      <a:close/>
                    </a:path>
                  </a:pathLst>
                </a:custGeom>
                <a:solidFill>
                  <a:srgbClr val="8C68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94" name="Google Shape;4494;p47"/>
                <p:cNvSpPr/>
                <p:nvPr/>
              </p:nvSpPr>
              <p:spPr>
                <a:xfrm>
                  <a:off x="3186513" y="2177669"/>
                  <a:ext cx="511763" cy="461274"/>
                </a:xfrm>
                <a:custGeom>
                  <a:avLst/>
                  <a:gdLst/>
                  <a:ahLst/>
                  <a:cxnLst/>
                  <a:rect l="l" t="t" r="r" b="b"/>
                  <a:pathLst>
                    <a:path w="511763" h="461274" extrusionOk="0">
                      <a:moveTo>
                        <a:pt x="232348" y="0"/>
                      </a:moveTo>
                      <a:cubicBezTo>
                        <a:pt x="226435" y="1212"/>
                        <a:pt x="220320" y="1875"/>
                        <a:pt x="214493" y="3215"/>
                      </a:cubicBezTo>
                      <a:cubicBezTo>
                        <a:pt x="99053" y="29716"/>
                        <a:pt x="0" y="75097"/>
                        <a:pt x="0" y="75097"/>
                      </a:cubicBezTo>
                      <a:cubicBezTo>
                        <a:pt x="0" y="75097"/>
                        <a:pt x="145384" y="393853"/>
                        <a:pt x="359945" y="444491"/>
                      </a:cubicBezTo>
                      <a:cubicBezTo>
                        <a:pt x="409571" y="456204"/>
                        <a:pt x="456599" y="460966"/>
                        <a:pt x="500808" y="461274"/>
                      </a:cubicBezTo>
                      <a:cubicBezTo>
                        <a:pt x="512421" y="399237"/>
                        <a:pt x="521195" y="310291"/>
                        <a:pt x="492450" y="249775"/>
                      </a:cubicBezTo>
                      <a:cubicBezTo>
                        <a:pt x="436133" y="131220"/>
                        <a:pt x="316915" y="47048"/>
                        <a:pt x="232348" y="0"/>
                      </a:cubicBezTo>
                      <a:close/>
                    </a:path>
                  </a:pathLst>
                </a:custGeom>
                <a:solidFill>
                  <a:srgbClr val="9F81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95" name="Google Shape;4495;p47"/>
                <p:cNvSpPr/>
                <p:nvPr/>
              </p:nvSpPr>
              <p:spPr>
                <a:xfrm>
                  <a:off x="3242060" y="2272210"/>
                  <a:ext cx="400102" cy="284396"/>
                </a:xfrm>
                <a:custGeom>
                  <a:avLst/>
                  <a:gdLst/>
                  <a:ahLst/>
                  <a:cxnLst/>
                  <a:rect l="l" t="t" r="r" b="b"/>
                  <a:pathLst>
                    <a:path w="400102" h="284396" extrusionOk="0">
                      <a:moveTo>
                        <a:pt x="0" y="3775"/>
                      </a:moveTo>
                      <a:cubicBezTo>
                        <a:pt x="0" y="3775"/>
                        <a:pt x="92556" y="158609"/>
                        <a:pt x="185246" y="224027"/>
                      </a:cubicBezTo>
                      <a:cubicBezTo>
                        <a:pt x="277937" y="289453"/>
                        <a:pt x="329512" y="301716"/>
                        <a:pt x="370145" y="260735"/>
                      </a:cubicBezTo>
                      <a:cubicBezTo>
                        <a:pt x="425471" y="204927"/>
                        <a:pt x="403330" y="112016"/>
                        <a:pt x="310639" y="46590"/>
                      </a:cubicBezTo>
                      <a:cubicBezTo>
                        <a:pt x="217943" y="-18829"/>
                        <a:pt x="0" y="3775"/>
                        <a:pt x="0" y="3775"/>
                      </a:cubicBezTo>
                      <a:close/>
                    </a:path>
                  </a:pathLst>
                </a:custGeom>
                <a:solidFill>
                  <a:srgbClr val="A88C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96" name="Google Shape;4496;p47"/>
                <p:cNvSpPr/>
                <p:nvPr/>
              </p:nvSpPr>
              <p:spPr>
                <a:xfrm>
                  <a:off x="3230889" y="2334224"/>
                  <a:ext cx="291558" cy="266491"/>
                </a:xfrm>
                <a:custGeom>
                  <a:avLst/>
                  <a:gdLst/>
                  <a:ahLst/>
                  <a:cxnLst/>
                  <a:rect l="l" t="t" r="r" b="b"/>
                  <a:pathLst>
                    <a:path w="291558" h="266491" extrusionOk="0">
                      <a:moveTo>
                        <a:pt x="0" y="0"/>
                      </a:moveTo>
                      <a:cubicBezTo>
                        <a:pt x="36179" y="60905"/>
                        <a:pt x="92442" y="143047"/>
                        <a:pt x="165737" y="205968"/>
                      </a:cubicBezTo>
                      <a:cubicBezTo>
                        <a:pt x="229167" y="247792"/>
                        <a:pt x="291559" y="266491"/>
                        <a:pt x="291559" y="266491"/>
                      </a:cubicBezTo>
                      <a:cubicBezTo>
                        <a:pt x="291559" y="266491"/>
                        <a:pt x="198212" y="218498"/>
                        <a:pt x="129177" y="145927"/>
                      </a:cubicBezTo>
                      <a:cubicBezTo>
                        <a:pt x="60999" y="74246"/>
                        <a:pt x="2398" y="2920"/>
                        <a:pt x="0" y="0"/>
                      </a:cubicBezTo>
                      <a:close/>
                    </a:path>
                  </a:pathLst>
                </a:custGeom>
                <a:solidFill>
                  <a:srgbClr val="D4BC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497" name="Google Shape;4497;p47"/>
              <p:cNvGrpSpPr/>
              <p:nvPr/>
            </p:nvGrpSpPr>
            <p:grpSpPr>
              <a:xfrm>
                <a:off x="3242060" y="2230269"/>
                <a:ext cx="915603" cy="367057"/>
                <a:chOff x="3242060" y="2230269"/>
                <a:chExt cx="915603" cy="367057"/>
              </a:xfrm>
            </p:grpSpPr>
            <p:sp>
              <p:nvSpPr>
                <p:cNvPr id="4498" name="Google Shape;4498;p47"/>
                <p:cNvSpPr/>
                <p:nvPr/>
              </p:nvSpPr>
              <p:spPr>
                <a:xfrm>
                  <a:off x="3256613" y="2274625"/>
                  <a:ext cx="901050" cy="264461"/>
                </a:xfrm>
                <a:custGeom>
                  <a:avLst/>
                  <a:gdLst/>
                  <a:ahLst/>
                  <a:cxnLst/>
                  <a:rect l="l" t="t" r="r" b="b"/>
                  <a:pathLst>
                    <a:path w="901050" h="264461" extrusionOk="0">
                      <a:moveTo>
                        <a:pt x="0" y="0"/>
                      </a:moveTo>
                      <a:cubicBezTo>
                        <a:pt x="0" y="0"/>
                        <a:pt x="138118" y="76650"/>
                        <a:pt x="387437" y="151124"/>
                      </a:cubicBezTo>
                      <a:cubicBezTo>
                        <a:pt x="636749" y="225604"/>
                        <a:pt x="899503" y="264461"/>
                        <a:pt x="899503" y="264461"/>
                      </a:cubicBezTo>
                      <a:cubicBezTo>
                        <a:pt x="899503" y="264461"/>
                        <a:pt x="901968" y="256867"/>
                        <a:pt x="900675" y="250545"/>
                      </a:cubicBezTo>
                      <a:cubicBezTo>
                        <a:pt x="899389" y="244223"/>
                        <a:pt x="891185" y="235898"/>
                        <a:pt x="891185" y="235898"/>
                      </a:cubicBezTo>
                      <a:cubicBezTo>
                        <a:pt x="891185" y="235898"/>
                        <a:pt x="639408" y="203945"/>
                        <a:pt x="390531" y="136082"/>
                      </a:cubicBezTo>
                      <a:cubicBezTo>
                        <a:pt x="151639" y="70951"/>
                        <a:pt x="0" y="0"/>
                        <a:pt x="0"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99" name="Google Shape;4499;p47"/>
                <p:cNvSpPr/>
                <p:nvPr/>
              </p:nvSpPr>
              <p:spPr>
                <a:xfrm>
                  <a:off x="3706314" y="2475470"/>
                  <a:ext cx="153534" cy="121856"/>
                </a:xfrm>
                <a:custGeom>
                  <a:avLst/>
                  <a:gdLst/>
                  <a:ahLst/>
                  <a:cxnLst/>
                  <a:rect l="l" t="t" r="r" b="b"/>
                  <a:pathLst>
                    <a:path w="153534" h="121856" extrusionOk="0">
                      <a:moveTo>
                        <a:pt x="153535" y="2639"/>
                      </a:moveTo>
                      <a:cubicBezTo>
                        <a:pt x="153535" y="2639"/>
                        <a:pt x="142498" y="42280"/>
                        <a:pt x="104116" y="72083"/>
                      </a:cubicBezTo>
                      <a:cubicBezTo>
                        <a:pt x="65727" y="101886"/>
                        <a:pt x="0" y="121857"/>
                        <a:pt x="0" y="121857"/>
                      </a:cubicBezTo>
                      <a:cubicBezTo>
                        <a:pt x="0" y="121857"/>
                        <a:pt x="61829" y="94338"/>
                        <a:pt x="96354" y="63872"/>
                      </a:cubicBezTo>
                      <a:cubicBezTo>
                        <a:pt x="130878" y="33413"/>
                        <a:pt x="138084" y="0"/>
                        <a:pt x="138084" y="0"/>
                      </a:cubicBezTo>
                      <a:lnTo>
                        <a:pt x="153535" y="2639"/>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00" name="Google Shape;4500;p47"/>
                <p:cNvSpPr/>
                <p:nvPr/>
              </p:nvSpPr>
              <p:spPr>
                <a:xfrm>
                  <a:off x="3339739" y="2245432"/>
                  <a:ext cx="136731" cy="119070"/>
                </a:xfrm>
                <a:custGeom>
                  <a:avLst/>
                  <a:gdLst/>
                  <a:ahLst/>
                  <a:cxnLst/>
                  <a:rect l="l" t="t" r="r" b="b"/>
                  <a:pathLst>
                    <a:path w="136731" h="119070" extrusionOk="0">
                      <a:moveTo>
                        <a:pt x="112387" y="110860"/>
                      </a:moveTo>
                      <a:cubicBezTo>
                        <a:pt x="112387" y="110860"/>
                        <a:pt x="106634" y="90942"/>
                        <a:pt x="78539" y="63229"/>
                      </a:cubicBezTo>
                      <a:cubicBezTo>
                        <a:pt x="50444" y="35516"/>
                        <a:pt x="0" y="0"/>
                        <a:pt x="0" y="0"/>
                      </a:cubicBezTo>
                      <a:cubicBezTo>
                        <a:pt x="0" y="0"/>
                        <a:pt x="50075" y="25664"/>
                        <a:pt x="84258" y="55427"/>
                      </a:cubicBezTo>
                      <a:cubicBezTo>
                        <a:pt x="118441" y="85196"/>
                        <a:pt x="136731" y="119071"/>
                        <a:pt x="136731" y="119071"/>
                      </a:cubicBezTo>
                      <a:lnTo>
                        <a:pt x="112387" y="11086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01" name="Google Shape;4501;p47"/>
                <p:cNvSpPr/>
                <p:nvPr/>
              </p:nvSpPr>
              <p:spPr>
                <a:xfrm>
                  <a:off x="3325139" y="2364355"/>
                  <a:ext cx="146228" cy="27584"/>
                </a:xfrm>
                <a:custGeom>
                  <a:avLst/>
                  <a:gdLst/>
                  <a:ahLst/>
                  <a:cxnLst/>
                  <a:rect l="l" t="t" r="r" b="b"/>
                  <a:pathLst>
                    <a:path w="146228" h="27584" extrusionOk="0">
                      <a:moveTo>
                        <a:pt x="146228" y="7990"/>
                      </a:moveTo>
                      <a:cubicBezTo>
                        <a:pt x="146228" y="7990"/>
                        <a:pt x="110056" y="21385"/>
                        <a:pt x="73503" y="25731"/>
                      </a:cubicBezTo>
                      <a:cubicBezTo>
                        <a:pt x="36942" y="30084"/>
                        <a:pt x="0" y="25403"/>
                        <a:pt x="0" y="25403"/>
                      </a:cubicBezTo>
                      <a:cubicBezTo>
                        <a:pt x="0" y="25403"/>
                        <a:pt x="41362" y="22737"/>
                        <a:pt x="72431" y="16388"/>
                      </a:cubicBezTo>
                      <a:cubicBezTo>
                        <a:pt x="103493" y="10039"/>
                        <a:pt x="124261" y="0"/>
                        <a:pt x="124261" y="0"/>
                      </a:cubicBezTo>
                      <a:lnTo>
                        <a:pt x="146228" y="799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02" name="Google Shape;4502;p47"/>
                <p:cNvSpPr/>
                <p:nvPr/>
              </p:nvSpPr>
              <p:spPr>
                <a:xfrm>
                  <a:off x="3455180" y="2429962"/>
                  <a:ext cx="240706" cy="94813"/>
                </a:xfrm>
                <a:custGeom>
                  <a:avLst/>
                  <a:gdLst/>
                  <a:ahLst/>
                  <a:cxnLst/>
                  <a:rect l="l" t="t" r="r" b="b"/>
                  <a:pathLst>
                    <a:path w="240706" h="94813" extrusionOk="0">
                      <a:moveTo>
                        <a:pt x="240706" y="3985"/>
                      </a:moveTo>
                      <a:cubicBezTo>
                        <a:pt x="240706" y="3985"/>
                        <a:pt x="202786" y="45387"/>
                        <a:pt x="143864" y="68392"/>
                      </a:cubicBezTo>
                      <a:cubicBezTo>
                        <a:pt x="84941" y="91398"/>
                        <a:pt x="0" y="94813"/>
                        <a:pt x="0" y="94813"/>
                      </a:cubicBezTo>
                      <a:cubicBezTo>
                        <a:pt x="0" y="94813"/>
                        <a:pt x="84452" y="80695"/>
                        <a:pt x="138526" y="56511"/>
                      </a:cubicBezTo>
                      <a:cubicBezTo>
                        <a:pt x="192593" y="32328"/>
                        <a:pt x="224211" y="0"/>
                        <a:pt x="224211" y="0"/>
                      </a:cubicBezTo>
                      <a:lnTo>
                        <a:pt x="240706" y="3985"/>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03" name="Google Shape;4503;p47"/>
                <p:cNvSpPr/>
                <p:nvPr/>
              </p:nvSpPr>
              <p:spPr>
                <a:xfrm>
                  <a:off x="3517223" y="2239478"/>
                  <a:ext cx="191957" cy="195171"/>
                </a:xfrm>
                <a:custGeom>
                  <a:avLst/>
                  <a:gdLst/>
                  <a:ahLst/>
                  <a:cxnLst/>
                  <a:rect l="l" t="t" r="r" b="b"/>
                  <a:pathLst>
                    <a:path w="191957" h="195171" extrusionOk="0">
                      <a:moveTo>
                        <a:pt x="0" y="0"/>
                      </a:moveTo>
                      <a:cubicBezTo>
                        <a:pt x="0" y="0"/>
                        <a:pt x="60463" y="27117"/>
                        <a:pt x="109996" y="76295"/>
                      </a:cubicBezTo>
                      <a:cubicBezTo>
                        <a:pt x="159529" y="125467"/>
                        <a:pt x="191957" y="195172"/>
                        <a:pt x="191957" y="195172"/>
                      </a:cubicBezTo>
                      <a:lnTo>
                        <a:pt x="169139" y="189439"/>
                      </a:lnTo>
                      <a:cubicBezTo>
                        <a:pt x="169139" y="189439"/>
                        <a:pt x="137676" y="131648"/>
                        <a:pt x="95389" y="84285"/>
                      </a:cubicBezTo>
                      <a:cubicBezTo>
                        <a:pt x="53103" y="36929"/>
                        <a:pt x="0" y="0"/>
                        <a:pt x="0"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04" name="Google Shape;4504;p47"/>
                <p:cNvSpPr/>
                <p:nvPr/>
              </p:nvSpPr>
              <p:spPr>
                <a:xfrm>
                  <a:off x="3734449" y="2240971"/>
                  <a:ext cx="129866" cy="233781"/>
                </a:xfrm>
                <a:custGeom>
                  <a:avLst/>
                  <a:gdLst/>
                  <a:ahLst/>
                  <a:cxnLst/>
                  <a:rect l="l" t="t" r="r" b="b"/>
                  <a:pathLst>
                    <a:path w="129866" h="233781" extrusionOk="0">
                      <a:moveTo>
                        <a:pt x="129867" y="233782"/>
                      </a:moveTo>
                      <a:cubicBezTo>
                        <a:pt x="129867" y="233782"/>
                        <a:pt x="123471" y="184175"/>
                        <a:pt x="91003" y="125728"/>
                      </a:cubicBezTo>
                      <a:cubicBezTo>
                        <a:pt x="58541" y="67281"/>
                        <a:pt x="0" y="0"/>
                        <a:pt x="0" y="0"/>
                      </a:cubicBezTo>
                      <a:cubicBezTo>
                        <a:pt x="0" y="0"/>
                        <a:pt x="50069" y="73094"/>
                        <a:pt x="77320" y="130470"/>
                      </a:cubicBezTo>
                      <a:cubicBezTo>
                        <a:pt x="104571" y="187838"/>
                        <a:pt x="108991" y="229495"/>
                        <a:pt x="108991" y="229495"/>
                      </a:cubicBezTo>
                      <a:lnTo>
                        <a:pt x="129867" y="233782"/>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05" name="Google Shape;4505;p47"/>
                <p:cNvSpPr/>
                <p:nvPr/>
              </p:nvSpPr>
              <p:spPr>
                <a:xfrm>
                  <a:off x="3242060" y="2275985"/>
                  <a:ext cx="915603" cy="263101"/>
                </a:xfrm>
                <a:custGeom>
                  <a:avLst/>
                  <a:gdLst/>
                  <a:ahLst/>
                  <a:cxnLst/>
                  <a:rect l="l" t="t" r="r" b="b"/>
                  <a:pathLst>
                    <a:path w="915603" h="263101" extrusionOk="0">
                      <a:moveTo>
                        <a:pt x="0" y="0"/>
                      </a:moveTo>
                      <a:cubicBezTo>
                        <a:pt x="0" y="0"/>
                        <a:pt x="138118" y="76650"/>
                        <a:pt x="387430" y="151130"/>
                      </a:cubicBezTo>
                      <a:cubicBezTo>
                        <a:pt x="636749" y="225604"/>
                        <a:pt x="914056" y="263102"/>
                        <a:pt x="914056" y="263102"/>
                      </a:cubicBezTo>
                      <a:cubicBezTo>
                        <a:pt x="914056" y="263102"/>
                        <a:pt x="916521" y="255507"/>
                        <a:pt x="915228" y="249185"/>
                      </a:cubicBezTo>
                      <a:cubicBezTo>
                        <a:pt x="913942" y="242863"/>
                        <a:pt x="908893" y="237820"/>
                        <a:pt x="908893" y="237820"/>
                      </a:cubicBezTo>
                      <a:cubicBezTo>
                        <a:pt x="908893" y="237820"/>
                        <a:pt x="639408" y="203945"/>
                        <a:pt x="390531" y="136088"/>
                      </a:cubicBezTo>
                      <a:cubicBezTo>
                        <a:pt x="151639" y="70951"/>
                        <a:pt x="0" y="0"/>
                        <a:pt x="0"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06" name="Google Shape;4506;p47"/>
                <p:cNvSpPr/>
                <p:nvPr/>
              </p:nvSpPr>
              <p:spPr>
                <a:xfrm>
                  <a:off x="3333029" y="2243912"/>
                  <a:ext cx="140923" cy="122553"/>
                </a:xfrm>
                <a:custGeom>
                  <a:avLst/>
                  <a:gdLst/>
                  <a:ahLst/>
                  <a:cxnLst/>
                  <a:rect l="l" t="t" r="r" b="b"/>
                  <a:pathLst>
                    <a:path w="140923" h="122553" extrusionOk="0">
                      <a:moveTo>
                        <a:pt x="113103" y="114704"/>
                      </a:moveTo>
                      <a:cubicBezTo>
                        <a:pt x="113103" y="114704"/>
                        <a:pt x="106627" y="90942"/>
                        <a:pt x="78532" y="63229"/>
                      </a:cubicBezTo>
                      <a:cubicBezTo>
                        <a:pt x="50437" y="35515"/>
                        <a:pt x="0" y="0"/>
                        <a:pt x="0" y="0"/>
                      </a:cubicBezTo>
                      <a:cubicBezTo>
                        <a:pt x="0" y="0"/>
                        <a:pt x="50069" y="25664"/>
                        <a:pt x="84252" y="55433"/>
                      </a:cubicBezTo>
                      <a:cubicBezTo>
                        <a:pt x="118434" y="85196"/>
                        <a:pt x="140924" y="122553"/>
                        <a:pt x="140924" y="122553"/>
                      </a:cubicBezTo>
                      <a:lnTo>
                        <a:pt x="113103" y="114704"/>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07" name="Google Shape;4507;p47"/>
                <p:cNvSpPr/>
                <p:nvPr/>
              </p:nvSpPr>
              <p:spPr>
                <a:xfrm>
                  <a:off x="3313406" y="2360330"/>
                  <a:ext cx="150353" cy="28815"/>
                </a:xfrm>
                <a:custGeom>
                  <a:avLst/>
                  <a:gdLst/>
                  <a:ahLst/>
                  <a:cxnLst/>
                  <a:rect l="l" t="t" r="r" b="b"/>
                  <a:pathLst>
                    <a:path w="150353" h="28815" extrusionOk="0">
                      <a:moveTo>
                        <a:pt x="150354" y="9249"/>
                      </a:moveTo>
                      <a:cubicBezTo>
                        <a:pt x="150354" y="9249"/>
                        <a:pt x="110096" y="23300"/>
                        <a:pt x="73496" y="27285"/>
                      </a:cubicBezTo>
                      <a:cubicBezTo>
                        <a:pt x="36895" y="31270"/>
                        <a:pt x="0" y="26213"/>
                        <a:pt x="0" y="26213"/>
                      </a:cubicBezTo>
                      <a:cubicBezTo>
                        <a:pt x="0" y="26213"/>
                        <a:pt x="41389" y="23963"/>
                        <a:pt x="72518" y="17929"/>
                      </a:cubicBezTo>
                      <a:cubicBezTo>
                        <a:pt x="103647" y="11888"/>
                        <a:pt x="128386" y="0"/>
                        <a:pt x="128386" y="0"/>
                      </a:cubicBezTo>
                      <a:lnTo>
                        <a:pt x="150354" y="9249"/>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08" name="Google Shape;4508;p47"/>
                <p:cNvSpPr/>
                <p:nvPr/>
              </p:nvSpPr>
              <p:spPr>
                <a:xfrm>
                  <a:off x="3435751" y="2432420"/>
                  <a:ext cx="249948" cy="91022"/>
                </a:xfrm>
                <a:custGeom>
                  <a:avLst/>
                  <a:gdLst/>
                  <a:ahLst/>
                  <a:cxnLst/>
                  <a:rect l="l" t="t" r="r" b="b"/>
                  <a:pathLst>
                    <a:path w="249948" h="91022" extrusionOk="0">
                      <a:moveTo>
                        <a:pt x="249949" y="5351"/>
                      </a:moveTo>
                      <a:cubicBezTo>
                        <a:pt x="249949" y="5351"/>
                        <a:pt x="204468" y="49064"/>
                        <a:pt x="144741" y="69892"/>
                      </a:cubicBezTo>
                      <a:cubicBezTo>
                        <a:pt x="85008" y="90721"/>
                        <a:pt x="0" y="91022"/>
                        <a:pt x="0" y="91022"/>
                      </a:cubicBezTo>
                      <a:cubicBezTo>
                        <a:pt x="0" y="91022"/>
                        <a:pt x="84921" y="80012"/>
                        <a:pt x="139839" y="57824"/>
                      </a:cubicBezTo>
                      <a:cubicBezTo>
                        <a:pt x="194763" y="35636"/>
                        <a:pt x="231029" y="0"/>
                        <a:pt x="231029" y="0"/>
                      </a:cubicBezTo>
                      <a:lnTo>
                        <a:pt x="249949" y="535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09" name="Google Shape;4509;p47"/>
                <p:cNvSpPr/>
                <p:nvPr/>
              </p:nvSpPr>
              <p:spPr>
                <a:xfrm>
                  <a:off x="3507894" y="2234341"/>
                  <a:ext cx="196028" cy="201393"/>
                </a:xfrm>
                <a:custGeom>
                  <a:avLst/>
                  <a:gdLst/>
                  <a:ahLst/>
                  <a:cxnLst/>
                  <a:rect l="l" t="t" r="r" b="b"/>
                  <a:pathLst>
                    <a:path w="196028" h="201393" extrusionOk="0">
                      <a:moveTo>
                        <a:pt x="0" y="0"/>
                      </a:moveTo>
                      <a:cubicBezTo>
                        <a:pt x="0" y="0"/>
                        <a:pt x="60456" y="27124"/>
                        <a:pt x="109996" y="76295"/>
                      </a:cubicBezTo>
                      <a:cubicBezTo>
                        <a:pt x="159529" y="125467"/>
                        <a:pt x="196029" y="201394"/>
                        <a:pt x="196029" y="201394"/>
                      </a:cubicBezTo>
                      <a:cubicBezTo>
                        <a:pt x="196029" y="201394"/>
                        <a:pt x="172876" y="194422"/>
                        <a:pt x="171102" y="193082"/>
                      </a:cubicBezTo>
                      <a:cubicBezTo>
                        <a:pt x="169327" y="191743"/>
                        <a:pt x="137676" y="131648"/>
                        <a:pt x="95389" y="84285"/>
                      </a:cubicBezTo>
                      <a:cubicBezTo>
                        <a:pt x="53103" y="36929"/>
                        <a:pt x="0" y="0"/>
                        <a:pt x="0"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10" name="Google Shape;4510;p47"/>
                <p:cNvSpPr/>
                <p:nvPr/>
              </p:nvSpPr>
              <p:spPr>
                <a:xfrm>
                  <a:off x="3725013" y="2230269"/>
                  <a:ext cx="133269" cy="240317"/>
                </a:xfrm>
                <a:custGeom>
                  <a:avLst/>
                  <a:gdLst/>
                  <a:ahLst/>
                  <a:cxnLst/>
                  <a:rect l="l" t="t" r="r" b="b"/>
                  <a:pathLst>
                    <a:path w="133269" h="240317" extrusionOk="0">
                      <a:moveTo>
                        <a:pt x="133269" y="240318"/>
                      </a:moveTo>
                      <a:cubicBezTo>
                        <a:pt x="133269" y="240318"/>
                        <a:pt x="123471" y="184175"/>
                        <a:pt x="91009" y="125728"/>
                      </a:cubicBezTo>
                      <a:cubicBezTo>
                        <a:pt x="58541" y="67281"/>
                        <a:pt x="0" y="0"/>
                        <a:pt x="0" y="0"/>
                      </a:cubicBezTo>
                      <a:cubicBezTo>
                        <a:pt x="0" y="0"/>
                        <a:pt x="50076" y="73094"/>
                        <a:pt x="77320" y="130470"/>
                      </a:cubicBezTo>
                      <a:cubicBezTo>
                        <a:pt x="104571" y="187838"/>
                        <a:pt x="110083" y="237532"/>
                        <a:pt x="110083" y="237532"/>
                      </a:cubicBezTo>
                      <a:lnTo>
                        <a:pt x="133269" y="240318"/>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11" name="Google Shape;4511;p47"/>
                <p:cNvSpPr/>
                <p:nvPr/>
              </p:nvSpPr>
              <p:spPr>
                <a:xfrm>
                  <a:off x="3694728" y="2476508"/>
                  <a:ext cx="162020" cy="119492"/>
                </a:xfrm>
                <a:custGeom>
                  <a:avLst/>
                  <a:gdLst/>
                  <a:ahLst/>
                  <a:cxnLst/>
                  <a:rect l="l" t="t" r="r" b="b"/>
                  <a:pathLst>
                    <a:path w="162020" h="119492" extrusionOk="0">
                      <a:moveTo>
                        <a:pt x="162020" y="1072"/>
                      </a:moveTo>
                      <a:cubicBezTo>
                        <a:pt x="162020" y="1072"/>
                        <a:pt x="146155" y="46834"/>
                        <a:pt x="106386" y="74762"/>
                      </a:cubicBezTo>
                      <a:cubicBezTo>
                        <a:pt x="66618" y="102696"/>
                        <a:pt x="0" y="119493"/>
                        <a:pt x="0" y="119493"/>
                      </a:cubicBezTo>
                      <a:cubicBezTo>
                        <a:pt x="0" y="119493"/>
                        <a:pt x="63082" y="94967"/>
                        <a:pt x="99026" y="66196"/>
                      </a:cubicBezTo>
                      <a:cubicBezTo>
                        <a:pt x="134970" y="37418"/>
                        <a:pt x="144942" y="0"/>
                        <a:pt x="144942" y="0"/>
                      </a:cubicBezTo>
                      <a:lnTo>
                        <a:pt x="162020" y="107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512" name="Google Shape;4512;p47"/>
            <p:cNvGrpSpPr/>
            <p:nvPr/>
          </p:nvGrpSpPr>
          <p:grpSpPr>
            <a:xfrm>
              <a:off x="3792257" y="1665710"/>
              <a:ext cx="538087" cy="993612"/>
              <a:chOff x="3792257" y="1665710"/>
              <a:chExt cx="538087" cy="993612"/>
            </a:xfrm>
          </p:grpSpPr>
          <p:grpSp>
            <p:nvGrpSpPr>
              <p:cNvPr id="4513" name="Google Shape;4513;p47"/>
              <p:cNvGrpSpPr/>
              <p:nvPr/>
            </p:nvGrpSpPr>
            <p:grpSpPr>
              <a:xfrm>
                <a:off x="3792257" y="1665710"/>
                <a:ext cx="487522" cy="774233"/>
                <a:chOff x="3792257" y="1665710"/>
                <a:chExt cx="487522" cy="774233"/>
              </a:xfrm>
            </p:grpSpPr>
            <p:grpSp>
              <p:nvGrpSpPr>
                <p:cNvPr id="4514" name="Google Shape;4514;p47"/>
                <p:cNvGrpSpPr/>
                <p:nvPr/>
              </p:nvGrpSpPr>
              <p:grpSpPr>
                <a:xfrm>
                  <a:off x="3792257" y="1665710"/>
                  <a:ext cx="487522" cy="756436"/>
                  <a:chOff x="3792257" y="1665710"/>
                  <a:chExt cx="487522" cy="756436"/>
                </a:xfrm>
              </p:grpSpPr>
              <p:sp>
                <p:nvSpPr>
                  <p:cNvPr id="4515" name="Google Shape;4515;p47"/>
                  <p:cNvSpPr/>
                  <p:nvPr/>
                </p:nvSpPr>
                <p:spPr>
                  <a:xfrm>
                    <a:off x="3792257" y="1665710"/>
                    <a:ext cx="487522" cy="756436"/>
                  </a:xfrm>
                  <a:custGeom>
                    <a:avLst/>
                    <a:gdLst/>
                    <a:ahLst/>
                    <a:cxnLst/>
                    <a:rect l="l" t="t" r="r" b="b"/>
                    <a:pathLst>
                      <a:path w="487522" h="756436" extrusionOk="0">
                        <a:moveTo>
                          <a:pt x="410994" y="756436"/>
                        </a:moveTo>
                        <a:cubicBezTo>
                          <a:pt x="410994" y="756436"/>
                          <a:pt x="156143" y="737483"/>
                          <a:pt x="23879" y="465031"/>
                        </a:cubicBezTo>
                        <a:cubicBezTo>
                          <a:pt x="-49838" y="313184"/>
                          <a:pt x="70659" y="0"/>
                          <a:pt x="70659" y="0"/>
                        </a:cubicBezTo>
                        <a:cubicBezTo>
                          <a:pt x="70659" y="0"/>
                          <a:pt x="386415" y="161196"/>
                          <a:pt x="459683" y="325052"/>
                        </a:cubicBezTo>
                        <a:cubicBezTo>
                          <a:pt x="543620" y="512743"/>
                          <a:pt x="410994" y="756436"/>
                          <a:pt x="410994" y="756436"/>
                        </a:cubicBezTo>
                        <a:close/>
                      </a:path>
                    </a:pathLst>
                  </a:custGeom>
                  <a:solidFill>
                    <a:srgbClr val="6E3D1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16" name="Google Shape;4516;p47"/>
                  <p:cNvSpPr/>
                  <p:nvPr/>
                </p:nvSpPr>
                <p:spPr>
                  <a:xfrm>
                    <a:off x="3792280" y="1665730"/>
                    <a:ext cx="302356" cy="562838"/>
                  </a:xfrm>
                  <a:custGeom>
                    <a:avLst/>
                    <a:gdLst/>
                    <a:ahLst/>
                    <a:cxnLst/>
                    <a:rect l="l" t="t" r="r" b="b"/>
                    <a:pathLst>
                      <a:path w="302356" h="562838" extrusionOk="0">
                        <a:moveTo>
                          <a:pt x="70630" y="0"/>
                        </a:moveTo>
                        <a:cubicBezTo>
                          <a:pt x="70630" y="0"/>
                          <a:pt x="-49834" y="313151"/>
                          <a:pt x="23883" y="464998"/>
                        </a:cubicBezTo>
                        <a:cubicBezTo>
                          <a:pt x="41979" y="502282"/>
                          <a:pt x="62439" y="534449"/>
                          <a:pt x="84159" y="562838"/>
                        </a:cubicBezTo>
                        <a:cubicBezTo>
                          <a:pt x="155772" y="556750"/>
                          <a:pt x="257517" y="531602"/>
                          <a:pt x="289316" y="440526"/>
                        </a:cubicBezTo>
                        <a:cubicBezTo>
                          <a:pt x="333444" y="314135"/>
                          <a:pt x="256466" y="165041"/>
                          <a:pt x="194208" y="72578"/>
                        </a:cubicBezTo>
                        <a:cubicBezTo>
                          <a:pt x="125561" y="28550"/>
                          <a:pt x="70630" y="0"/>
                          <a:pt x="70630" y="0"/>
                        </a:cubicBezTo>
                        <a:close/>
                      </a:path>
                    </a:pathLst>
                  </a:custGeom>
                  <a:solidFill>
                    <a:srgbClr val="89652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17" name="Google Shape;4517;p47"/>
                  <p:cNvSpPr/>
                  <p:nvPr/>
                </p:nvSpPr>
                <p:spPr>
                  <a:xfrm>
                    <a:off x="3792263" y="1670251"/>
                    <a:ext cx="192606" cy="436910"/>
                  </a:xfrm>
                  <a:custGeom>
                    <a:avLst/>
                    <a:gdLst/>
                    <a:ahLst/>
                    <a:cxnLst/>
                    <a:rect l="l" t="t" r="r" b="b"/>
                    <a:pathLst>
                      <a:path w="192606" h="436910" extrusionOk="0">
                        <a:moveTo>
                          <a:pt x="69140" y="0"/>
                        </a:moveTo>
                        <a:cubicBezTo>
                          <a:pt x="64733" y="11586"/>
                          <a:pt x="-21642" y="241262"/>
                          <a:pt x="5141" y="398909"/>
                        </a:cubicBezTo>
                        <a:cubicBezTo>
                          <a:pt x="49108" y="425055"/>
                          <a:pt x="102874" y="448737"/>
                          <a:pt x="133400" y="430440"/>
                        </a:cubicBezTo>
                        <a:cubicBezTo>
                          <a:pt x="190755" y="396043"/>
                          <a:pt x="216312" y="337529"/>
                          <a:pt x="164723" y="213435"/>
                        </a:cubicBezTo>
                        <a:cubicBezTo>
                          <a:pt x="133038" y="137234"/>
                          <a:pt x="97456" y="60061"/>
                          <a:pt x="69140" y="0"/>
                        </a:cubicBezTo>
                        <a:close/>
                      </a:path>
                    </a:pathLst>
                  </a:custGeom>
                  <a:solidFill>
                    <a:srgbClr val="9679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18" name="Google Shape;4518;p47"/>
                  <p:cNvSpPr/>
                  <p:nvPr/>
                </p:nvSpPr>
                <p:spPr>
                  <a:xfrm>
                    <a:off x="3837602" y="1747571"/>
                    <a:ext cx="88220" cy="327949"/>
                  </a:xfrm>
                  <a:custGeom>
                    <a:avLst/>
                    <a:gdLst/>
                    <a:ahLst/>
                    <a:cxnLst/>
                    <a:rect l="l" t="t" r="r" b="b"/>
                    <a:pathLst>
                      <a:path w="88220" h="327949" extrusionOk="0">
                        <a:moveTo>
                          <a:pt x="35842" y="0"/>
                        </a:moveTo>
                        <a:cubicBezTo>
                          <a:pt x="35842" y="0"/>
                          <a:pt x="-51805" y="325112"/>
                          <a:pt x="47020" y="327932"/>
                        </a:cubicBezTo>
                        <a:cubicBezTo>
                          <a:pt x="145845" y="330751"/>
                          <a:pt x="35842" y="0"/>
                          <a:pt x="35842" y="0"/>
                        </a:cubicBezTo>
                        <a:close/>
                      </a:path>
                    </a:pathLst>
                  </a:custGeom>
                  <a:solidFill>
                    <a:srgbClr val="AC904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19" name="Google Shape;4519;p47"/>
                  <p:cNvSpPr/>
                  <p:nvPr/>
                </p:nvSpPr>
                <p:spPr>
                  <a:xfrm>
                    <a:off x="3817020" y="1722429"/>
                    <a:ext cx="47235" cy="304618"/>
                  </a:xfrm>
                  <a:custGeom>
                    <a:avLst/>
                    <a:gdLst/>
                    <a:ahLst/>
                    <a:cxnLst/>
                    <a:rect l="l" t="t" r="r" b="b"/>
                    <a:pathLst>
                      <a:path w="47235" h="304618" extrusionOk="0">
                        <a:moveTo>
                          <a:pt x="47236" y="0"/>
                        </a:moveTo>
                        <a:cubicBezTo>
                          <a:pt x="47236" y="0"/>
                          <a:pt x="20340" y="73563"/>
                          <a:pt x="7287" y="156977"/>
                        </a:cubicBezTo>
                        <a:cubicBezTo>
                          <a:pt x="-5766" y="240392"/>
                          <a:pt x="2699" y="304619"/>
                          <a:pt x="2699" y="304619"/>
                        </a:cubicBezTo>
                        <a:cubicBezTo>
                          <a:pt x="2699" y="304619"/>
                          <a:pt x="6289" y="242354"/>
                          <a:pt x="19342" y="158939"/>
                        </a:cubicBezTo>
                        <a:cubicBezTo>
                          <a:pt x="32388" y="75525"/>
                          <a:pt x="47236" y="0"/>
                          <a:pt x="47236"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520" name="Google Shape;4520;p47"/>
                <p:cNvGrpSpPr/>
                <p:nvPr/>
              </p:nvGrpSpPr>
              <p:grpSpPr>
                <a:xfrm>
                  <a:off x="3837447" y="1754522"/>
                  <a:ext cx="393504" cy="685421"/>
                  <a:chOff x="3837447" y="1754522"/>
                  <a:chExt cx="393504" cy="685421"/>
                </a:xfrm>
              </p:grpSpPr>
              <p:sp>
                <p:nvSpPr>
                  <p:cNvPr id="4521" name="Google Shape;4521;p47"/>
                  <p:cNvSpPr/>
                  <p:nvPr/>
                </p:nvSpPr>
                <p:spPr>
                  <a:xfrm>
                    <a:off x="3900227" y="1754522"/>
                    <a:ext cx="311302" cy="685421"/>
                  </a:xfrm>
                  <a:custGeom>
                    <a:avLst/>
                    <a:gdLst/>
                    <a:ahLst/>
                    <a:cxnLst/>
                    <a:rect l="l" t="t" r="r" b="b"/>
                    <a:pathLst>
                      <a:path w="311302" h="685421" extrusionOk="0">
                        <a:moveTo>
                          <a:pt x="287875" y="685351"/>
                        </a:moveTo>
                        <a:lnTo>
                          <a:pt x="311302" y="673805"/>
                        </a:lnTo>
                        <a:cubicBezTo>
                          <a:pt x="311302" y="673805"/>
                          <a:pt x="295343" y="646520"/>
                          <a:pt x="234933" y="516660"/>
                        </a:cubicBezTo>
                        <a:cubicBezTo>
                          <a:pt x="186599" y="412766"/>
                          <a:pt x="122881" y="274025"/>
                          <a:pt x="80622" y="174437"/>
                        </a:cubicBezTo>
                        <a:cubicBezTo>
                          <a:pt x="57771" y="120584"/>
                          <a:pt x="0" y="0"/>
                          <a:pt x="0" y="0"/>
                        </a:cubicBezTo>
                        <a:cubicBezTo>
                          <a:pt x="0" y="0"/>
                          <a:pt x="41838" y="94237"/>
                          <a:pt x="78231" y="175749"/>
                        </a:cubicBezTo>
                        <a:cubicBezTo>
                          <a:pt x="122138" y="274092"/>
                          <a:pt x="166460" y="405030"/>
                          <a:pt x="215511" y="519480"/>
                        </a:cubicBezTo>
                        <a:cubicBezTo>
                          <a:pt x="290300" y="693984"/>
                          <a:pt x="287875" y="685351"/>
                          <a:pt x="287875" y="685351"/>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22" name="Google Shape;4522;p47"/>
                  <p:cNvSpPr/>
                  <p:nvPr/>
                </p:nvSpPr>
                <p:spPr>
                  <a:xfrm>
                    <a:off x="3994297" y="1825627"/>
                    <a:ext cx="36359" cy="174892"/>
                  </a:xfrm>
                  <a:custGeom>
                    <a:avLst/>
                    <a:gdLst/>
                    <a:ahLst/>
                    <a:cxnLst/>
                    <a:rect l="l" t="t" r="r" b="b"/>
                    <a:pathLst>
                      <a:path w="36359" h="174892" extrusionOk="0">
                        <a:moveTo>
                          <a:pt x="0" y="149771"/>
                        </a:moveTo>
                        <a:cubicBezTo>
                          <a:pt x="0" y="149771"/>
                          <a:pt x="2317" y="121535"/>
                          <a:pt x="11412" y="84091"/>
                        </a:cubicBezTo>
                        <a:cubicBezTo>
                          <a:pt x="20500" y="46647"/>
                          <a:pt x="36360" y="0"/>
                          <a:pt x="36360" y="0"/>
                        </a:cubicBezTo>
                        <a:cubicBezTo>
                          <a:pt x="36360" y="0"/>
                          <a:pt x="26327" y="47644"/>
                          <a:pt x="20159" y="91291"/>
                        </a:cubicBezTo>
                        <a:cubicBezTo>
                          <a:pt x="13984" y="134943"/>
                          <a:pt x="10146" y="174892"/>
                          <a:pt x="10146" y="174892"/>
                        </a:cubicBezTo>
                        <a:lnTo>
                          <a:pt x="0" y="149771"/>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23" name="Google Shape;4523;p47"/>
                  <p:cNvSpPr/>
                  <p:nvPr/>
                </p:nvSpPr>
                <p:spPr>
                  <a:xfrm>
                    <a:off x="4064511" y="1945066"/>
                    <a:ext cx="76978" cy="229106"/>
                  </a:xfrm>
                  <a:custGeom>
                    <a:avLst/>
                    <a:gdLst/>
                    <a:ahLst/>
                    <a:cxnLst/>
                    <a:rect l="l" t="t" r="r" b="b"/>
                    <a:pathLst>
                      <a:path w="76978" h="229106" extrusionOk="0">
                        <a:moveTo>
                          <a:pt x="0" y="199023"/>
                        </a:moveTo>
                        <a:cubicBezTo>
                          <a:pt x="0" y="199023"/>
                          <a:pt x="12430" y="149496"/>
                          <a:pt x="22161" y="112219"/>
                        </a:cubicBezTo>
                        <a:cubicBezTo>
                          <a:pt x="39467" y="45930"/>
                          <a:pt x="76978" y="0"/>
                          <a:pt x="76978" y="0"/>
                        </a:cubicBezTo>
                        <a:cubicBezTo>
                          <a:pt x="76978" y="0"/>
                          <a:pt x="55594" y="53109"/>
                          <a:pt x="39018" y="112615"/>
                        </a:cubicBezTo>
                        <a:cubicBezTo>
                          <a:pt x="27191" y="155082"/>
                          <a:pt x="15886" y="229107"/>
                          <a:pt x="15886" y="229107"/>
                        </a:cubicBezTo>
                        <a:lnTo>
                          <a:pt x="0" y="199023"/>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24" name="Google Shape;4524;p47"/>
                  <p:cNvSpPr/>
                  <p:nvPr/>
                </p:nvSpPr>
                <p:spPr>
                  <a:xfrm>
                    <a:off x="4152667" y="2120869"/>
                    <a:ext cx="78284" cy="240907"/>
                  </a:xfrm>
                  <a:custGeom>
                    <a:avLst/>
                    <a:gdLst/>
                    <a:ahLst/>
                    <a:cxnLst/>
                    <a:rect l="l" t="t" r="r" b="b"/>
                    <a:pathLst>
                      <a:path w="78284" h="240907" extrusionOk="0">
                        <a:moveTo>
                          <a:pt x="0" y="208894"/>
                        </a:moveTo>
                        <a:cubicBezTo>
                          <a:pt x="0" y="208894"/>
                          <a:pt x="10387" y="167853"/>
                          <a:pt x="19690" y="130476"/>
                        </a:cubicBezTo>
                        <a:cubicBezTo>
                          <a:pt x="36232" y="64006"/>
                          <a:pt x="78284" y="0"/>
                          <a:pt x="78284" y="0"/>
                        </a:cubicBezTo>
                        <a:cubicBezTo>
                          <a:pt x="78284" y="0"/>
                          <a:pt x="53130" y="75076"/>
                          <a:pt x="37297" y="134762"/>
                        </a:cubicBezTo>
                        <a:cubicBezTo>
                          <a:pt x="26005" y="177364"/>
                          <a:pt x="15136" y="240907"/>
                          <a:pt x="15136" y="240907"/>
                        </a:cubicBezTo>
                        <a:lnTo>
                          <a:pt x="0" y="20889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25" name="Google Shape;4525;p47"/>
                  <p:cNvSpPr/>
                  <p:nvPr/>
                </p:nvSpPr>
                <p:spPr>
                  <a:xfrm>
                    <a:off x="3837447" y="1903048"/>
                    <a:ext cx="158845" cy="101095"/>
                  </a:xfrm>
                  <a:custGeom>
                    <a:avLst/>
                    <a:gdLst/>
                    <a:ahLst/>
                    <a:cxnLst/>
                    <a:rect l="l" t="t" r="r" b="b"/>
                    <a:pathLst>
                      <a:path w="158845" h="101095" extrusionOk="0">
                        <a:moveTo>
                          <a:pt x="158846" y="101095"/>
                        </a:moveTo>
                        <a:cubicBezTo>
                          <a:pt x="158846" y="101095"/>
                          <a:pt x="128078" y="76067"/>
                          <a:pt x="88364" y="50792"/>
                        </a:cubicBezTo>
                        <a:cubicBezTo>
                          <a:pt x="48656" y="25523"/>
                          <a:pt x="0" y="0"/>
                          <a:pt x="0" y="0"/>
                        </a:cubicBezTo>
                        <a:cubicBezTo>
                          <a:pt x="0" y="0"/>
                          <a:pt x="58494" y="19315"/>
                          <a:pt x="93608" y="39507"/>
                        </a:cubicBezTo>
                        <a:cubicBezTo>
                          <a:pt x="124194" y="57094"/>
                          <a:pt x="149001" y="73636"/>
                          <a:pt x="149001" y="73636"/>
                        </a:cubicBezTo>
                        <a:lnTo>
                          <a:pt x="158846" y="101095"/>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26" name="Google Shape;4526;p47"/>
                  <p:cNvSpPr/>
                  <p:nvPr/>
                </p:nvSpPr>
                <p:spPr>
                  <a:xfrm>
                    <a:off x="3857103" y="2100376"/>
                    <a:ext cx="206048" cy="54729"/>
                  </a:xfrm>
                  <a:custGeom>
                    <a:avLst/>
                    <a:gdLst/>
                    <a:ahLst/>
                    <a:cxnLst/>
                    <a:rect l="l" t="t" r="r" b="b"/>
                    <a:pathLst>
                      <a:path w="206048" h="54729" extrusionOk="0">
                        <a:moveTo>
                          <a:pt x="206048" y="54730"/>
                        </a:moveTo>
                        <a:cubicBezTo>
                          <a:pt x="206048" y="54730"/>
                          <a:pt x="153957" y="34029"/>
                          <a:pt x="109467" y="21511"/>
                        </a:cubicBezTo>
                        <a:cubicBezTo>
                          <a:pt x="75786" y="12035"/>
                          <a:pt x="0" y="4393"/>
                          <a:pt x="0" y="4393"/>
                        </a:cubicBezTo>
                        <a:cubicBezTo>
                          <a:pt x="0" y="4393"/>
                          <a:pt x="46620" y="-5338"/>
                          <a:pt x="110244" y="4166"/>
                        </a:cubicBezTo>
                        <a:cubicBezTo>
                          <a:pt x="144500" y="9282"/>
                          <a:pt x="194468" y="22918"/>
                          <a:pt x="194468" y="22918"/>
                        </a:cubicBezTo>
                        <a:lnTo>
                          <a:pt x="206048" y="5473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27" name="Google Shape;4527;p47"/>
                  <p:cNvSpPr/>
                  <p:nvPr/>
                </p:nvSpPr>
                <p:spPr>
                  <a:xfrm>
                    <a:off x="3988510" y="2287732"/>
                    <a:ext cx="162167" cy="70944"/>
                  </a:xfrm>
                  <a:custGeom>
                    <a:avLst/>
                    <a:gdLst/>
                    <a:ahLst/>
                    <a:cxnLst/>
                    <a:rect l="l" t="t" r="r" b="b"/>
                    <a:pathLst>
                      <a:path w="162167" h="70944" extrusionOk="0">
                        <a:moveTo>
                          <a:pt x="162168" y="70944"/>
                        </a:moveTo>
                        <a:cubicBezTo>
                          <a:pt x="162168" y="70944"/>
                          <a:pt x="140984" y="52058"/>
                          <a:pt x="84272" y="27378"/>
                        </a:cubicBezTo>
                        <a:cubicBezTo>
                          <a:pt x="62961" y="18109"/>
                          <a:pt x="0" y="0"/>
                          <a:pt x="0" y="0"/>
                        </a:cubicBezTo>
                        <a:cubicBezTo>
                          <a:pt x="0" y="0"/>
                          <a:pt x="69779" y="9611"/>
                          <a:pt x="88471" y="14600"/>
                        </a:cubicBezTo>
                        <a:cubicBezTo>
                          <a:pt x="115896" y="21920"/>
                          <a:pt x="147132" y="32549"/>
                          <a:pt x="147132" y="32549"/>
                        </a:cubicBezTo>
                        <a:lnTo>
                          <a:pt x="162168" y="7094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528" name="Google Shape;4528;p47"/>
              <p:cNvGrpSpPr/>
              <p:nvPr/>
            </p:nvGrpSpPr>
            <p:grpSpPr>
              <a:xfrm>
                <a:off x="3833267" y="1738181"/>
                <a:ext cx="497077" cy="921141"/>
                <a:chOff x="3833267" y="1738181"/>
                <a:chExt cx="497077" cy="921141"/>
              </a:xfrm>
            </p:grpSpPr>
            <p:sp>
              <p:nvSpPr>
                <p:cNvPr id="4529" name="Google Shape;4529;p47"/>
                <p:cNvSpPr/>
                <p:nvPr/>
              </p:nvSpPr>
              <p:spPr>
                <a:xfrm>
                  <a:off x="3893020" y="1738181"/>
                  <a:ext cx="437324" cy="921141"/>
                </a:xfrm>
                <a:custGeom>
                  <a:avLst/>
                  <a:gdLst/>
                  <a:ahLst/>
                  <a:cxnLst/>
                  <a:rect l="l" t="t" r="r" b="b"/>
                  <a:pathLst>
                    <a:path w="437324" h="921141" extrusionOk="0">
                      <a:moveTo>
                        <a:pt x="392607" y="921142"/>
                      </a:moveTo>
                      <a:cubicBezTo>
                        <a:pt x="392607" y="921142"/>
                        <a:pt x="402084" y="909542"/>
                        <a:pt x="413268" y="902075"/>
                      </a:cubicBezTo>
                      <a:cubicBezTo>
                        <a:pt x="424446" y="894607"/>
                        <a:pt x="437325" y="891272"/>
                        <a:pt x="437325" y="891272"/>
                      </a:cubicBezTo>
                      <a:cubicBezTo>
                        <a:pt x="437325" y="891272"/>
                        <a:pt x="339290" y="738521"/>
                        <a:pt x="233694" y="515254"/>
                      </a:cubicBezTo>
                      <a:cubicBezTo>
                        <a:pt x="128099" y="291987"/>
                        <a:pt x="0" y="0"/>
                        <a:pt x="0" y="0"/>
                      </a:cubicBezTo>
                      <a:cubicBezTo>
                        <a:pt x="0" y="0"/>
                        <a:pt x="108435" y="290809"/>
                        <a:pt x="208091" y="516520"/>
                      </a:cubicBezTo>
                      <a:cubicBezTo>
                        <a:pt x="307739" y="742231"/>
                        <a:pt x="392607" y="921142"/>
                        <a:pt x="392607" y="921142"/>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30" name="Google Shape;4530;p47"/>
                <p:cNvSpPr/>
                <p:nvPr/>
              </p:nvSpPr>
              <p:spPr>
                <a:xfrm>
                  <a:off x="3992810" y="1813023"/>
                  <a:ext cx="38850" cy="174430"/>
                </a:xfrm>
                <a:custGeom>
                  <a:avLst/>
                  <a:gdLst/>
                  <a:ahLst/>
                  <a:cxnLst/>
                  <a:rect l="l" t="t" r="r" b="b"/>
                  <a:pathLst>
                    <a:path w="38850" h="174430" extrusionOk="0">
                      <a:moveTo>
                        <a:pt x="0" y="149141"/>
                      </a:moveTo>
                      <a:cubicBezTo>
                        <a:pt x="0" y="149141"/>
                        <a:pt x="2793" y="120946"/>
                        <a:pt x="12504" y="83662"/>
                      </a:cubicBezTo>
                      <a:cubicBezTo>
                        <a:pt x="22221" y="46378"/>
                        <a:pt x="38851" y="0"/>
                        <a:pt x="38851" y="0"/>
                      </a:cubicBezTo>
                      <a:cubicBezTo>
                        <a:pt x="38851" y="0"/>
                        <a:pt x="28028" y="47470"/>
                        <a:pt x="21130" y="91009"/>
                      </a:cubicBezTo>
                      <a:cubicBezTo>
                        <a:pt x="14232" y="134548"/>
                        <a:pt x="9731" y="174430"/>
                        <a:pt x="9731" y="174430"/>
                      </a:cubicBezTo>
                      <a:lnTo>
                        <a:pt x="0" y="14914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31" name="Google Shape;4531;p47"/>
                <p:cNvSpPr/>
                <p:nvPr/>
              </p:nvSpPr>
              <p:spPr>
                <a:xfrm>
                  <a:off x="4063955" y="1933513"/>
                  <a:ext cx="82503" cy="227311"/>
                </a:xfrm>
                <a:custGeom>
                  <a:avLst/>
                  <a:gdLst/>
                  <a:ahLst/>
                  <a:cxnLst/>
                  <a:rect l="l" t="t" r="r" b="b"/>
                  <a:pathLst>
                    <a:path w="82503" h="227311" extrusionOk="0">
                      <a:moveTo>
                        <a:pt x="0" y="196792"/>
                      </a:moveTo>
                      <a:cubicBezTo>
                        <a:pt x="0" y="196792"/>
                        <a:pt x="13810" y="147635"/>
                        <a:pt x="24579" y="110639"/>
                      </a:cubicBezTo>
                      <a:cubicBezTo>
                        <a:pt x="43726" y="44865"/>
                        <a:pt x="82504" y="0"/>
                        <a:pt x="82504" y="0"/>
                      </a:cubicBezTo>
                      <a:cubicBezTo>
                        <a:pt x="82504" y="0"/>
                        <a:pt x="59646" y="52493"/>
                        <a:pt x="41423" y="111509"/>
                      </a:cubicBezTo>
                      <a:cubicBezTo>
                        <a:pt x="28410" y="153629"/>
                        <a:pt x="15042" y="227312"/>
                        <a:pt x="15042" y="227312"/>
                      </a:cubicBezTo>
                      <a:lnTo>
                        <a:pt x="0" y="19679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32" name="Google Shape;4532;p47"/>
                <p:cNvSpPr/>
                <p:nvPr/>
              </p:nvSpPr>
              <p:spPr>
                <a:xfrm>
                  <a:off x="4149653" y="2104468"/>
                  <a:ext cx="88122" cy="238241"/>
                </a:xfrm>
                <a:custGeom>
                  <a:avLst/>
                  <a:gdLst/>
                  <a:ahLst/>
                  <a:cxnLst/>
                  <a:rect l="l" t="t" r="r" b="b"/>
                  <a:pathLst>
                    <a:path w="88122" h="238241" extrusionOk="0">
                      <a:moveTo>
                        <a:pt x="0" y="205392"/>
                      </a:moveTo>
                      <a:cubicBezTo>
                        <a:pt x="0" y="205392"/>
                        <a:pt x="12008" y="164786"/>
                        <a:pt x="22771" y="127790"/>
                      </a:cubicBezTo>
                      <a:cubicBezTo>
                        <a:pt x="41918" y="62010"/>
                        <a:pt x="88123" y="0"/>
                        <a:pt x="88123" y="0"/>
                      </a:cubicBezTo>
                      <a:cubicBezTo>
                        <a:pt x="88123" y="0"/>
                        <a:pt x="59619" y="73965"/>
                        <a:pt x="41389" y="132981"/>
                      </a:cubicBezTo>
                      <a:cubicBezTo>
                        <a:pt x="28383" y="175107"/>
                        <a:pt x="15337" y="238242"/>
                        <a:pt x="15337" y="238242"/>
                      </a:cubicBezTo>
                      <a:lnTo>
                        <a:pt x="0" y="20539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33" name="Google Shape;4533;p47"/>
                <p:cNvSpPr/>
                <p:nvPr/>
              </p:nvSpPr>
              <p:spPr>
                <a:xfrm>
                  <a:off x="3833267" y="1902009"/>
                  <a:ext cx="159548" cy="93420"/>
                </a:xfrm>
                <a:custGeom>
                  <a:avLst/>
                  <a:gdLst/>
                  <a:ahLst/>
                  <a:cxnLst/>
                  <a:rect l="l" t="t" r="r" b="b"/>
                  <a:pathLst>
                    <a:path w="159548" h="93420" extrusionOk="0">
                      <a:moveTo>
                        <a:pt x="159549" y="93420"/>
                      </a:moveTo>
                      <a:cubicBezTo>
                        <a:pt x="159549" y="93420"/>
                        <a:pt x="128447" y="69893"/>
                        <a:pt x="88558" y="46533"/>
                      </a:cubicBezTo>
                      <a:cubicBezTo>
                        <a:pt x="48669" y="23179"/>
                        <a:pt x="0" y="0"/>
                        <a:pt x="0" y="0"/>
                      </a:cubicBezTo>
                      <a:cubicBezTo>
                        <a:pt x="0" y="0"/>
                        <a:pt x="58085" y="16522"/>
                        <a:pt x="93273" y="35020"/>
                      </a:cubicBezTo>
                      <a:cubicBezTo>
                        <a:pt x="123926" y="51140"/>
                        <a:pt x="148867" y="66484"/>
                        <a:pt x="148867" y="66484"/>
                      </a:cubicBezTo>
                      <a:lnTo>
                        <a:pt x="159549" y="9342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34" name="Google Shape;4534;p47"/>
                <p:cNvSpPr/>
                <p:nvPr/>
              </p:nvSpPr>
              <p:spPr>
                <a:xfrm>
                  <a:off x="3846347" y="2098108"/>
                  <a:ext cx="208164" cy="48030"/>
                </a:xfrm>
                <a:custGeom>
                  <a:avLst/>
                  <a:gdLst/>
                  <a:ahLst/>
                  <a:cxnLst/>
                  <a:rect l="l" t="t" r="r" b="b"/>
                  <a:pathLst>
                    <a:path w="208164" h="48030" extrusionOk="0">
                      <a:moveTo>
                        <a:pt x="208164" y="48031"/>
                      </a:moveTo>
                      <a:cubicBezTo>
                        <a:pt x="208164" y="48031"/>
                        <a:pt x="155169" y="29767"/>
                        <a:pt x="110137" y="19326"/>
                      </a:cubicBezTo>
                      <a:cubicBezTo>
                        <a:pt x="76061" y="11423"/>
                        <a:pt x="0" y="7304"/>
                        <a:pt x="0" y="7304"/>
                      </a:cubicBezTo>
                      <a:cubicBezTo>
                        <a:pt x="0" y="7304"/>
                        <a:pt x="46117" y="-4577"/>
                        <a:pt x="110110" y="1967"/>
                      </a:cubicBezTo>
                      <a:cubicBezTo>
                        <a:pt x="144567" y="5489"/>
                        <a:pt x="195118" y="16794"/>
                        <a:pt x="195118" y="16794"/>
                      </a:cubicBezTo>
                      <a:lnTo>
                        <a:pt x="208164" y="4803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35" name="Google Shape;4535;p47"/>
                <p:cNvSpPr/>
                <p:nvPr/>
              </p:nvSpPr>
              <p:spPr>
                <a:xfrm>
                  <a:off x="3979750" y="2286928"/>
                  <a:ext cx="162482" cy="58433"/>
                </a:xfrm>
                <a:custGeom>
                  <a:avLst/>
                  <a:gdLst/>
                  <a:ahLst/>
                  <a:cxnLst/>
                  <a:rect l="l" t="t" r="r" b="b"/>
                  <a:pathLst>
                    <a:path w="162482" h="58433" extrusionOk="0">
                      <a:moveTo>
                        <a:pt x="162482" y="58434"/>
                      </a:moveTo>
                      <a:cubicBezTo>
                        <a:pt x="162482" y="58434"/>
                        <a:pt x="140649" y="41222"/>
                        <a:pt x="83836" y="20916"/>
                      </a:cubicBezTo>
                      <a:cubicBezTo>
                        <a:pt x="62485" y="13287"/>
                        <a:pt x="0" y="0"/>
                        <a:pt x="0" y="0"/>
                      </a:cubicBezTo>
                      <a:cubicBezTo>
                        <a:pt x="0" y="0"/>
                        <a:pt x="68600" y="4313"/>
                        <a:pt x="87125" y="7869"/>
                      </a:cubicBezTo>
                      <a:cubicBezTo>
                        <a:pt x="114309" y="13093"/>
                        <a:pt x="145418" y="21324"/>
                        <a:pt x="145418" y="21324"/>
                      </a:cubicBezTo>
                      <a:lnTo>
                        <a:pt x="162482" y="58434"/>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536" name="Google Shape;4536;p47"/>
            <p:cNvGrpSpPr/>
            <p:nvPr/>
          </p:nvGrpSpPr>
          <p:grpSpPr>
            <a:xfrm>
              <a:off x="3861864" y="2151457"/>
              <a:ext cx="730882" cy="706308"/>
              <a:chOff x="3861864" y="2151457"/>
              <a:chExt cx="730882" cy="706308"/>
            </a:xfrm>
          </p:grpSpPr>
          <p:sp>
            <p:nvSpPr>
              <p:cNvPr id="4537" name="Google Shape;4537;p47"/>
              <p:cNvSpPr/>
              <p:nvPr/>
            </p:nvSpPr>
            <p:spPr>
              <a:xfrm>
                <a:off x="3861873" y="2151457"/>
                <a:ext cx="730873" cy="706308"/>
              </a:xfrm>
              <a:custGeom>
                <a:avLst/>
                <a:gdLst/>
                <a:ahLst/>
                <a:cxnLst/>
                <a:rect l="l" t="t" r="r" b="b"/>
                <a:pathLst>
                  <a:path w="730873" h="706308" extrusionOk="0">
                    <a:moveTo>
                      <a:pt x="1084" y="299381"/>
                    </a:moveTo>
                    <a:cubicBezTo>
                      <a:pt x="7747" y="193209"/>
                      <a:pt x="102179" y="68064"/>
                      <a:pt x="196825" y="29949"/>
                    </a:cubicBezTo>
                    <a:cubicBezTo>
                      <a:pt x="291477" y="-8165"/>
                      <a:pt x="371054" y="-5700"/>
                      <a:pt x="463054" y="14030"/>
                    </a:cubicBezTo>
                    <a:cubicBezTo>
                      <a:pt x="555048" y="33760"/>
                      <a:pt x="645474" y="82717"/>
                      <a:pt x="691947" y="193524"/>
                    </a:cubicBezTo>
                    <a:cubicBezTo>
                      <a:pt x="738412" y="304323"/>
                      <a:pt x="750849" y="420139"/>
                      <a:pt x="686890" y="522339"/>
                    </a:cubicBezTo>
                    <a:cubicBezTo>
                      <a:pt x="626528" y="618773"/>
                      <a:pt x="577604" y="660276"/>
                      <a:pt x="463938" y="690796"/>
                    </a:cubicBezTo>
                    <a:cubicBezTo>
                      <a:pt x="388052" y="711169"/>
                      <a:pt x="262505" y="730591"/>
                      <a:pt x="131118" y="615974"/>
                    </a:cubicBezTo>
                    <a:cubicBezTo>
                      <a:pt x="80044" y="571417"/>
                      <a:pt x="-10945" y="491096"/>
                      <a:pt x="1084" y="299381"/>
                    </a:cubicBezTo>
                    <a:close/>
                  </a:path>
                </a:pathLst>
              </a:custGeom>
              <a:solidFill>
                <a:srgbClr val="A422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38" name="Google Shape;4538;p47"/>
              <p:cNvSpPr/>
              <p:nvPr/>
            </p:nvSpPr>
            <p:spPr>
              <a:xfrm>
                <a:off x="3861893" y="2154395"/>
                <a:ext cx="626826" cy="656251"/>
              </a:xfrm>
              <a:custGeom>
                <a:avLst/>
                <a:gdLst/>
                <a:ahLst/>
                <a:cxnLst/>
                <a:rect l="l" t="t" r="r" b="b"/>
                <a:pathLst>
                  <a:path w="626826" h="656251" extrusionOk="0">
                    <a:moveTo>
                      <a:pt x="509989" y="86838"/>
                    </a:moveTo>
                    <a:cubicBezTo>
                      <a:pt x="439172" y="28980"/>
                      <a:pt x="352376" y="-555"/>
                      <a:pt x="298342" y="8"/>
                    </a:cubicBezTo>
                    <a:cubicBezTo>
                      <a:pt x="298235" y="21"/>
                      <a:pt x="298121" y="41"/>
                      <a:pt x="298014" y="55"/>
                    </a:cubicBezTo>
                    <a:cubicBezTo>
                      <a:pt x="265412" y="4180"/>
                      <a:pt x="232160" y="12746"/>
                      <a:pt x="196785" y="26991"/>
                    </a:cubicBezTo>
                    <a:cubicBezTo>
                      <a:pt x="102132" y="65105"/>
                      <a:pt x="7748" y="190317"/>
                      <a:pt x="1084" y="296489"/>
                    </a:cubicBezTo>
                    <a:cubicBezTo>
                      <a:pt x="-10944" y="488205"/>
                      <a:pt x="80011" y="568425"/>
                      <a:pt x="131091" y="612982"/>
                    </a:cubicBezTo>
                    <a:cubicBezTo>
                      <a:pt x="140488" y="621179"/>
                      <a:pt x="149857" y="628566"/>
                      <a:pt x="159173" y="635445"/>
                    </a:cubicBezTo>
                    <a:cubicBezTo>
                      <a:pt x="291826" y="676914"/>
                      <a:pt x="508382" y="675555"/>
                      <a:pt x="599746" y="447800"/>
                    </a:cubicBezTo>
                    <a:cubicBezTo>
                      <a:pt x="665875" y="282941"/>
                      <a:pt x="601199" y="161365"/>
                      <a:pt x="509989" y="86838"/>
                    </a:cubicBezTo>
                    <a:close/>
                  </a:path>
                </a:pathLst>
              </a:custGeom>
              <a:solidFill>
                <a:srgbClr val="BA3D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39" name="Google Shape;4539;p47"/>
              <p:cNvSpPr/>
              <p:nvPr/>
            </p:nvSpPr>
            <p:spPr>
              <a:xfrm>
                <a:off x="3861864" y="2199265"/>
                <a:ext cx="567820" cy="580799"/>
              </a:xfrm>
              <a:custGeom>
                <a:avLst/>
                <a:gdLst/>
                <a:ahLst/>
                <a:cxnLst/>
                <a:rect l="l" t="t" r="r" b="b"/>
                <a:pathLst>
                  <a:path w="567820" h="580799" extrusionOk="0">
                    <a:moveTo>
                      <a:pt x="459788" y="67271"/>
                    </a:moveTo>
                    <a:cubicBezTo>
                      <a:pt x="370272" y="1697"/>
                      <a:pt x="247157" y="-16044"/>
                      <a:pt x="180800" y="14516"/>
                    </a:cubicBezTo>
                    <a:cubicBezTo>
                      <a:pt x="145760" y="30650"/>
                      <a:pt x="117484" y="45511"/>
                      <a:pt x="92068" y="59783"/>
                    </a:cubicBezTo>
                    <a:cubicBezTo>
                      <a:pt x="49051" y="107266"/>
                      <a:pt x="15599" y="167421"/>
                      <a:pt x="4702" y="224897"/>
                    </a:cubicBezTo>
                    <a:cubicBezTo>
                      <a:pt x="4287" y="227074"/>
                      <a:pt x="3718" y="229264"/>
                      <a:pt x="3369" y="231427"/>
                    </a:cubicBezTo>
                    <a:cubicBezTo>
                      <a:pt x="2285" y="238225"/>
                      <a:pt x="1528" y="244949"/>
                      <a:pt x="1112" y="251619"/>
                    </a:cubicBezTo>
                    <a:cubicBezTo>
                      <a:pt x="362" y="263601"/>
                      <a:pt x="-19" y="275046"/>
                      <a:pt x="1" y="286171"/>
                    </a:cubicBezTo>
                    <a:cubicBezTo>
                      <a:pt x="135" y="390367"/>
                      <a:pt x="32496" y="457574"/>
                      <a:pt x="68433" y="503885"/>
                    </a:cubicBezTo>
                    <a:cubicBezTo>
                      <a:pt x="109548" y="531184"/>
                      <a:pt x="162497" y="554992"/>
                      <a:pt x="231170" y="572767"/>
                    </a:cubicBezTo>
                    <a:cubicBezTo>
                      <a:pt x="423181" y="622467"/>
                      <a:pt x="591530" y="433135"/>
                      <a:pt x="565069" y="236772"/>
                    </a:cubicBezTo>
                    <a:cubicBezTo>
                      <a:pt x="555144" y="163135"/>
                      <a:pt x="513494" y="106610"/>
                      <a:pt x="459788" y="67271"/>
                    </a:cubicBezTo>
                    <a:close/>
                  </a:path>
                </a:pathLst>
              </a:custGeom>
              <a:solidFill>
                <a:srgbClr val="CF58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40" name="Google Shape;4540;p47"/>
              <p:cNvSpPr/>
              <p:nvPr/>
            </p:nvSpPr>
            <p:spPr>
              <a:xfrm>
                <a:off x="3864013" y="2286153"/>
                <a:ext cx="108213" cy="411904"/>
              </a:xfrm>
              <a:custGeom>
                <a:avLst/>
                <a:gdLst/>
                <a:ahLst/>
                <a:cxnLst/>
                <a:rect l="l" t="t" r="r" b="b"/>
                <a:pathLst>
                  <a:path w="108213" h="411904" extrusionOk="0">
                    <a:moveTo>
                      <a:pt x="107828" y="411237"/>
                    </a:moveTo>
                    <a:cubicBezTo>
                      <a:pt x="101003" y="420560"/>
                      <a:pt x="10108" y="330964"/>
                      <a:pt x="678" y="223586"/>
                    </a:cubicBezTo>
                    <a:cubicBezTo>
                      <a:pt x="-8564" y="118352"/>
                      <a:pt x="79512" y="-6451"/>
                      <a:pt x="90027" y="259"/>
                    </a:cubicBezTo>
                    <a:cubicBezTo>
                      <a:pt x="100869" y="7184"/>
                      <a:pt x="12365" y="101402"/>
                      <a:pt x="22136" y="218115"/>
                    </a:cubicBezTo>
                    <a:cubicBezTo>
                      <a:pt x="31841" y="333897"/>
                      <a:pt x="114525" y="402089"/>
                      <a:pt x="107828" y="411237"/>
                    </a:cubicBezTo>
                    <a:close/>
                  </a:path>
                </a:pathLst>
              </a:custGeom>
              <a:solidFill>
                <a:srgbClr val="FFA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41" name="Google Shape;4541;p47"/>
              <p:cNvSpPr/>
              <p:nvPr/>
            </p:nvSpPr>
            <p:spPr>
              <a:xfrm>
                <a:off x="3905343" y="2223566"/>
                <a:ext cx="474075" cy="519655"/>
              </a:xfrm>
              <a:custGeom>
                <a:avLst/>
                <a:gdLst/>
                <a:ahLst/>
                <a:cxnLst/>
                <a:rect l="l" t="t" r="r" b="b"/>
                <a:pathLst>
                  <a:path w="474075" h="519655" extrusionOk="0">
                    <a:moveTo>
                      <a:pt x="445958" y="258989"/>
                    </a:moveTo>
                    <a:cubicBezTo>
                      <a:pt x="461248" y="260677"/>
                      <a:pt x="542834" y="108321"/>
                      <a:pt x="330437" y="19562"/>
                    </a:cubicBezTo>
                    <a:cubicBezTo>
                      <a:pt x="239549" y="-18419"/>
                      <a:pt x="124563" y="-7415"/>
                      <a:pt x="44960" y="109305"/>
                    </a:cubicBezTo>
                    <a:cubicBezTo>
                      <a:pt x="-51789" y="251153"/>
                      <a:pt x="9585" y="457971"/>
                      <a:pt x="209994" y="512038"/>
                    </a:cubicBezTo>
                    <a:cubicBezTo>
                      <a:pt x="395160" y="562000"/>
                      <a:pt x="474516" y="350125"/>
                      <a:pt x="437064" y="342363"/>
                    </a:cubicBezTo>
                    <a:cubicBezTo>
                      <a:pt x="414508" y="337682"/>
                      <a:pt x="364500" y="413261"/>
                      <a:pt x="288847" y="405391"/>
                    </a:cubicBezTo>
                    <a:cubicBezTo>
                      <a:pt x="245958" y="400931"/>
                      <a:pt x="150930" y="333864"/>
                      <a:pt x="178295" y="248200"/>
                    </a:cubicBezTo>
                    <a:cubicBezTo>
                      <a:pt x="203276" y="169996"/>
                      <a:pt x="275734" y="135793"/>
                      <a:pt x="331717" y="160251"/>
                    </a:cubicBezTo>
                    <a:cubicBezTo>
                      <a:pt x="389045" y="185292"/>
                      <a:pt x="426844" y="256879"/>
                      <a:pt x="445958" y="258989"/>
                    </a:cubicBezTo>
                    <a:close/>
                  </a:path>
                </a:pathLst>
              </a:custGeom>
              <a:solidFill>
                <a:srgbClr val="E573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42" name="Google Shape;4542;p47"/>
              <p:cNvSpPr/>
              <p:nvPr/>
            </p:nvSpPr>
            <p:spPr>
              <a:xfrm>
                <a:off x="4244443" y="2614951"/>
                <a:ext cx="71746" cy="52693"/>
              </a:xfrm>
              <a:custGeom>
                <a:avLst/>
                <a:gdLst/>
                <a:ahLst/>
                <a:cxnLst/>
                <a:rect l="l" t="t" r="r" b="b"/>
                <a:pathLst>
                  <a:path w="71746" h="52693" extrusionOk="0">
                    <a:moveTo>
                      <a:pt x="71684" y="5508"/>
                    </a:moveTo>
                    <a:cubicBezTo>
                      <a:pt x="70632" y="-14798"/>
                      <a:pt x="338" y="26404"/>
                      <a:pt x="3" y="42370"/>
                    </a:cubicBezTo>
                    <a:cubicBezTo>
                      <a:pt x="-305" y="57251"/>
                      <a:pt x="21863" y="52657"/>
                      <a:pt x="29900" y="49235"/>
                    </a:cubicBezTo>
                    <a:cubicBezTo>
                      <a:pt x="54057" y="38928"/>
                      <a:pt x="72977" y="30382"/>
                      <a:pt x="71684" y="5508"/>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43" name="Google Shape;4543;p47"/>
              <p:cNvSpPr/>
              <p:nvPr/>
            </p:nvSpPr>
            <p:spPr>
              <a:xfrm>
                <a:off x="4062987" y="2608176"/>
                <a:ext cx="175201" cy="90668"/>
              </a:xfrm>
              <a:custGeom>
                <a:avLst/>
                <a:gdLst/>
                <a:ahLst/>
                <a:cxnLst/>
                <a:rect l="l" t="t" r="r" b="b"/>
                <a:pathLst>
                  <a:path w="175201" h="90668" extrusionOk="0">
                    <a:moveTo>
                      <a:pt x="70" y="56304"/>
                    </a:moveTo>
                    <a:cubicBezTo>
                      <a:pt x="3733" y="40907"/>
                      <a:pt x="13257" y="47537"/>
                      <a:pt x="26832" y="30560"/>
                    </a:cubicBezTo>
                    <a:cubicBezTo>
                      <a:pt x="40401" y="13582"/>
                      <a:pt x="32686" y="47"/>
                      <a:pt x="46563" y="0"/>
                    </a:cubicBezTo>
                    <a:cubicBezTo>
                      <a:pt x="65556" y="-60"/>
                      <a:pt x="63353" y="19235"/>
                      <a:pt x="110662" y="36996"/>
                    </a:cubicBezTo>
                    <a:cubicBezTo>
                      <a:pt x="124037" y="42012"/>
                      <a:pt x="172974" y="39206"/>
                      <a:pt x="175137" y="59566"/>
                    </a:cubicBezTo>
                    <a:cubicBezTo>
                      <a:pt x="176483" y="72210"/>
                      <a:pt x="156679" y="80762"/>
                      <a:pt x="137659" y="85089"/>
                    </a:cubicBezTo>
                    <a:cubicBezTo>
                      <a:pt x="49884" y="105047"/>
                      <a:pt x="-2180" y="65774"/>
                      <a:pt x="70" y="56304"/>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44" name="Google Shape;4544;p47"/>
              <p:cNvSpPr/>
              <p:nvPr/>
            </p:nvSpPr>
            <p:spPr>
              <a:xfrm>
                <a:off x="3924272" y="2279073"/>
                <a:ext cx="217625" cy="369671"/>
              </a:xfrm>
              <a:custGeom>
                <a:avLst/>
                <a:gdLst/>
                <a:ahLst/>
                <a:cxnLst/>
                <a:rect l="l" t="t" r="r" b="b"/>
                <a:pathLst>
                  <a:path w="217625" h="369671" extrusionOk="0">
                    <a:moveTo>
                      <a:pt x="32" y="198955"/>
                    </a:moveTo>
                    <a:cubicBezTo>
                      <a:pt x="-1756" y="109895"/>
                      <a:pt x="72289" y="-28417"/>
                      <a:pt x="180784" y="5143"/>
                    </a:cubicBezTo>
                    <a:cubicBezTo>
                      <a:pt x="207238" y="13327"/>
                      <a:pt x="218389" y="28007"/>
                      <a:pt x="217586" y="64722"/>
                    </a:cubicBezTo>
                    <a:cubicBezTo>
                      <a:pt x="217050" y="89019"/>
                      <a:pt x="153700" y="135184"/>
                      <a:pt x="135497" y="184904"/>
                    </a:cubicBezTo>
                    <a:cubicBezTo>
                      <a:pt x="108079" y="259826"/>
                      <a:pt x="180429" y="287546"/>
                      <a:pt x="145563" y="344728"/>
                    </a:cubicBezTo>
                    <a:cubicBezTo>
                      <a:pt x="125163" y="378181"/>
                      <a:pt x="97979" y="370914"/>
                      <a:pt x="82897" y="363038"/>
                    </a:cubicBezTo>
                    <a:cubicBezTo>
                      <a:pt x="48165" y="344909"/>
                      <a:pt x="1907" y="292141"/>
                      <a:pt x="32" y="198955"/>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45" name="Google Shape;4545;p47"/>
              <p:cNvSpPr/>
              <p:nvPr/>
            </p:nvSpPr>
            <p:spPr>
              <a:xfrm>
                <a:off x="4146974" y="2268965"/>
                <a:ext cx="202162" cy="154752"/>
              </a:xfrm>
              <a:custGeom>
                <a:avLst/>
                <a:gdLst/>
                <a:ahLst/>
                <a:cxnLst/>
                <a:rect l="l" t="t" r="r" b="b"/>
                <a:pathLst>
                  <a:path w="202162" h="154752" extrusionOk="0">
                    <a:moveTo>
                      <a:pt x="235" y="12076"/>
                    </a:moveTo>
                    <a:cubicBezTo>
                      <a:pt x="-2417" y="30339"/>
                      <a:pt x="18170" y="28772"/>
                      <a:pt x="22805" y="52373"/>
                    </a:cubicBezTo>
                    <a:cubicBezTo>
                      <a:pt x="26528" y="71360"/>
                      <a:pt x="18659" y="91800"/>
                      <a:pt x="37820" y="93816"/>
                    </a:cubicBezTo>
                    <a:cubicBezTo>
                      <a:pt x="61113" y="96261"/>
                      <a:pt x="73168" y="86061"/>
                      <a:pt x="118756" y="107244"/>
                    </a:cubicBezTo>
                    <a:cubicBezTo>
                      <a:pt x="172026" y="131997"/>
                      <a:pt x="179755" y="157574"/>
                      <a:pt x="194797" y="154500"/>
                    </a:cubicBezTo>
                    <a:cubicBezTo>
                      <a:pt x="212980" y="150790"/>
                      <a:pt x="197181" y="84045"/>
                      <a:pt x="150877" y="45864"/>
                    </a:cubicBezTo>
                    <a:cubicBezTo>
                      <a:pt x="109052" y="11373"/>
                      <a:pt x="4461" y="-17051"/>
                      <a:pt x="235" y="12076"/>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46" name="Google Shape;4546;p47"/>
              <p:cNvSpPr/>
              <p:nvPr/>
            </p:nvSpPr>
            <p:spPr>
              <a:xfrm>
                <a:off x="4014530" y="2372834"/>
                <a:ext cx="92542" cy="203717"/>
              </a:xfrm>
              <a:custGeom>
                <a:avLst/>
                <a:gdLst/>
                <a:ahLst/>
                <a:cxnLst/>
                <a:rect l="l" t="t" r="r" b="b"/>
                <a:pathLst>
                  <a:path w="92542" h="203717" extrusionOk="0">
                    <a:moveTo>
                      <a:pt x="35254" y="203717"/>
                    </a:moveTo>
                    <a:cubicBezTo>
                      <a:pt x="35254" y="203717"/>
                      <a:pt x="-12357" y="164552"/>
                      <a:pt x="3080" y="98276"/>
                    </a:cubicBezTo>
                    <a:cubicBezTo>
                      <a:pt x="21725" y="18237"/>
                      <a:pt x="92542" y="0"/>
                      <a:pt x="92542" y="0"/>
                    </a:cubicBezTo>
                    <a:cubicBezTo>
                      <a:pt x="92542" y="0"/>
                      <a:pt x="39573" y="51656"/>
                      <a:pt x="25255" y="102582"/>
                    </a:cubicBezTo>
                    <a:cubicBezTo>
                      <a:pt x="10929" y="153515"/>
                      <a:pt x="35254" y="203717"/>
                      <a:pt x="35254" y="203717"/>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47" name="Google Shape;4547;p47"/>
              <p:cNvSpPr/>
              <p:nvPr/>
            </p:nvSpPr>
            <p:spPr>
              <a:xfrm>
                <a:off x="4194371" y="2340207"/>
                <a:ext cx="122975" cy="59008"/>
              </a:xfrm>
              <a:custGeom>
                <a:avLst/>
                <a:gdLst/>
                <a:ahLst/>
                <a:cxnLst/>
                <a:rect l="l" t="t" r="r" b="b"/>
                <a:pathLst>
                  <a:path w="122975" h="59008" extrusionOk="0">
                    <a:moveTo>
                      <a:pt x="0" y="7211"/>
                    </a:moveTo>
                    <a:cubicBezTo>
                      <a:pt x="0" y="7211"/>
                      <a:pt x="43552" y="-7650"/>
                      <a:pt x="74300" y="5296"/>
                    </a:cubicBezTo>
                    <a:cubicBezTo>
                      <a:pt x="105040" y="18248"/>
                      <a:pt x="122975" y="59008"/>
                      <a:pt x="122975" y="59008"/>
                    </a:cubicBezTo>
                    <a:cubicBezTo>
                      <a:pt x="122975" y="59008"/>
                      <a:pt x="101269" y="36813"/>
                      <a:pt x="70529" y="23861"/>
                    </a:cubicBezTo>
                    <a:cubicBezTo>
                      <a:pt x="39789" y="10915"/>
                      <a:pt x="0" y="7211"/>
                      <a:pt x="0" y="7211"/>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48" name="Google Shape;4548;p47"/>
              <p:cNvSpPr/>
              <p:nvPr/>
            </p:nvSpPr>
            <p:spPr>
              <a:xfrm>
                <a:off x="4111271" y="2634943"/>
                <a:ext cx="114013" cy="42298"/>
              </a:xfrm>
              <a:custGeom>
                <a:avLst/>
                <a:gdLst/>
                <a:ahLst/>
                <a:cxnLst/>
                <a:rect l="l" t="t" r="r" b="b"/>
                <a:pathLst>
                  <a:path w="114013" h="42298" extrusionOk="0">
                    <a:moveTo>
                      <a:pt x="1466" y="4208"/>
                    </a:moveTo>
                    <a:cubicBezTo>
                      <a:pt x="10802" y="-9722"/>
                      <a:pt x="25389" y="14374"/>
                      <a:pt x="59103" y="26603"/>
                    </a:cubicBezTo>
                    <a:cubicBezTo>
                      <a:pt x="80507" y="34366"/>
                      <a:pt x="114014" y="31968"/>
                      <a:pt x="114014" y="31968"/>
                    </a:cubicBezTo>
                    <a:cubicBezTo>
                      <a:pt x="114014" y="31968"/>
                      <a:pt x="85115" y="46588"/>
                      <a:pt x="58741" y="41043"/>
                    </a:cubicBezTo>
                    <a:cubicBezTo>
                      <a:pt x="29287" y="34855"/>
                      <a:pt x="-7870" y="18138"/>
                      <a:pt x="1466" y="4208"/>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49" name="Google Shape;4549;p47"/>
              <p:cNvSpPr/>
              <p:nvPr/>
            </p:nvSpPr>
            <p:spPr>
              <a:xfrm>
                <a:off x="4117315" y="2430804"/>
                <a:ext cx="192826" cy="173454"/>
              </a:xfrm>
              <a:custGeom>
                <a:avLst/>
                <a:gdLst/>
                <a:ahLst/>
                <a:cxnLst/>
                <a:rect l="l" t="t" r="r" b="b"/>
                <a:pathLst>
                  <a:path w="192826" h="173454" extrusionOk="0">
                    <a:moveTo>
                      <a:pt x="499" y="90522"/>
                    </a:moveTo>
                    <a:cubicBezTo>
                      <a:pt x="-5119" y="47807"/>
                      <a:pt x="37542" y="11675"/>
                      <a:pt x="84637" y="2607"/>
                    </a:cubicBezTo>
                    <a:cubicBezTo>
                      <a:pt x="167790" y="-13413"/>
                      <a:pt x="186710" y="47907"/>
                      <a:pt x="192329" y="90623"/>
                    </a:cubicBezTo>
                    <a:cubicBezTo>
                      <a:pt x="197948" y="133331"/>
                      <a:pt x="155066" y="173481"/>
                      <a:pt x="107107" y="173454"/>
                    </a:cubicBezTo>
                    <a:cubicBezTo>
                      <a:pt x="59154" y="173428"/>
                      <a:pt x="6119" y="133231"/>
                      <a:pt x="499" y="90522"/>
                    </a:cubicBezTo>
                    <a:close/>
                  </a:path>
                </a:pathLst>
              </a:custGeom>
              <a:solidFill>
                <a:srgbClr val="DF7B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50" name="Google Shape;4550;p47"/>
              <p:cNvSpPr/>
              <p:nvPr/>
            </p:nvSpPr>
            <p:spPr>
              <a:xfrm>
                <a:off x="4150865" y="2457926"/>
                <a:ext cx="128867" cy="121811"/>
              </a:xfrm>
              <a:custGeom>
                <a:avLst/>
                <a:gdLst/>
                <a:ahLst/>
                <a:cxnLst/>
                <a:rect l="l" t="t" r="r" b="b"/>
                <a:pathLst>
                  <a:path w="128867" h="121811" extrusionOk="0">
                    <a:moveTo>
                      <a:pt x="67140" y="2656"/>
                    </a:moveTo>
                    <a:cubicBezTo>
                      <a:pt x="98550" y="9989"/>
                      <a:pt x="130677" y="35004"/>
                      <a:pt x="128788" y="64760"/>
                    </a:cubicBezTo>
                    <a:cubicBezTo>
                      <a:pt x="126906" y="94522"/>
                      <a:pt x="91766" y="123910"/>
                      <a:pt x="59592" y="121693"/>
                    </a:cubicBezTo>
                    <a:cubicBezTo>
                      <a:pt x="27412" y="119469"/>
                      <a:pt x="-1802" y="85642"/>
                      <a:pt x="87" y="55879"/>
                    </a:cubicBezTo>
                    <a:cubicBezTo>
                      <a:pt x="1976" y="26123"/>
                      <a:pt x="12135" y="-10183"/>
                      <a:pt x="67140" y="2656"/>
                    </a:cubicBezTo>
                    <a:close/>
                  </a:path>
                </a:pathLst>
              </a:custGeom>
              <a:solidFill>
                <a:srgbClr val="C568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51" name="Google Shape;4551;p47"/>
              <p:cNvSpPr/>
              <p:nvPr/>
            </p:nvSpPr>
            <p:spPr>
              <a:xfrm>
                <a:off x="4192676" y="2479637"/>
                <a:ext cx="65720" cy="66159"/>
              </a:xfrm>
              <a:custGeom>
                <a:avLst/>
                <a:gdLst/>
                <a:ahLst/>
                <a:cxnLst/>
                <a:rect l="l" t="t" r="r" b="b"/>
                <a:pathLst>
                  <a:path w="65720" h="66159" extrusionOk="0">
                    <a:moveTo>
                      <a:pt x="6918" y="13406"/>
                    </a:moveTo>
                    <a:cubicBezTo>
                      <a:pt x="18056" y="-1281"/>
                      <a:pt x="38703" y="-4375"/>
                      <a:pt x="53029" y="6488"/>
                    </a:cubicBezTo>
                    <a:cubicBezTo>
                      <a:pt x="67354" y="17358"/>
                      <a:pt x="69939" y="38072"/>
                      <a:pt x="58802" y="52759"/>
                    </a:cubicBezTo>
                    <a:cubicBezTo>
                      <a:pt x="47664" y="67440"/>
                      <a:pt x="27023" y="70534"/>
                      <a:pt x="12691" y="59671"/>
                    </a:cubicBezTo>
                    <a:cubicBezTo>
                      <a:pt x="-1634" y="48801"/>
                      <a:pt x="-4219" y="28087"/>
                      <a:pt x="6918" y="13406"/>
                    </a:cubicBezTo>
                    <a:close/>
                  </a:path>
                </a:pathLst>
              </a:custGeom>
              <a:solidFill>
                <a:srgbClr val="8C3A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52" name="Google Shape;4552;p47"/>
              <p:cNvSpPr/>
              <p:nvPr/>
            </p:nvSpPr>
            <p:spPr>
              <a:xfrm>
                <a:off x="4210579" y="2494246"/>
                <a:ext cx="36904" cy="36946"/>
              </a:xfrm>
              <a:custGeom>
                <a:avLst/>
                <a:gdLst/>
                <a:ahLst/>
                <a:cxnLst/>
                <a:rect l="l" t="t" r="r" b="b"/>
                <a:pathLst>
                  <a:path w="36904" h="36946" extrusionOk="0">
                    <a:moveTo>
                      <a:pt x="3776" y="7342"/>
                    </a:moveTo>
                    <a:cubicBezTo>
                      <a:pt x="9951" y="-801"/>
                      <a:pt x="21530" y="-2415"/>
                      <a:pt x="29634" y="3733"/>
                    </a:cubicBezTo>
                    <a:cubicBezTo>
                      <a:pt x="37738" y="9881"/>
                      <a:pt x="39305" y="21460"/>
                      <a:pt x="33130" y="29604"/>
                    </a:cubicBezTo>
                    <a:cubicBezTo>
                      <a:pt x="26955" y="37748"/>
                      <a:pt x="15376" y="39362"/>
                      <a:pt x="7272" y="33214"/>
                    </a:cubicBezTo>
                    <a:cubicBezTo>
                      <a:pt x="-838" y="27073"/>
                      <a:pt x="-2399" y="15486"/>
                      <a:pt x="3776" y="7342"/>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553" name="Google Shape;4553;p47"/>
              <p:cNvGrpSpPr/>
              <p:nvPr/>
            </p:nvGrpSpPr>
            <p:grpSpPr>
              <a:xfrm>
                <a:off x="3906637" y="2180986"/>
                <a:ext cx="603017" cy="631242"/>
                <a:chOff x="3906637" y="2180986"/>
                <a:chExt cx="603017" cy="631242"/>
              </a:xfrm>
            </p:grpSpPr>
            <p:sp>
              <p:nvSpPr>
                <p:cNvPr id="4554" name="Google Shape;4554;p47"/>
                <p:cNvSpPr/>
                <p:nvPr/>
              </p:nvSpPr>
              <p:spPr>
                <a:xfrm>
                  <a:off x="4465067" y="2416322"/>
                  <a:ext cx="44587" cy="19848"/>
                </a:xfrm>
                <a:custGeom>
                  <a:avLst/>
                  <a:gdLst/>
                  <a:ahLst/>
                  <a:cxnLst/>
                  <a:rect l="l" t="t" r="r" b="b"/>
                  <a:pathLst>
                    <a:path w="44587" h="19848" extrusionOk="0">
                      <a:moveTo>
                        <a:pt x="41322" y="560"/>
                      </a:moveTo>
                      <a:cubicBezTo>
                        <a:pt x="39996" y="-56"/>
                        <a:pt x="38483" y="-210"/>
                        <a:pt x="36996" y="332"/>
                      </a:cubicBezTo>
                      <a:cubicBezTo>
                        <a:pt x="34853" y="1082"/>
                        <a:pt x="32522" y="1759"/>
                        <a:pt x="30486" y="2790"/>
                      </a:cubicBezTo>
                      <a:cubicBezTo>
                        <a:pt x="26729" y="4699"/>
                        <a:pt x="23179" y="7184"/>
                        <a:pt x="19496" y="9253"/>
                      </a:cubicBezTo>
                      <a:cubicBezTo>
                        <a:pt x="13033" y="12876"/>
                        <a:pt x="6530" y="16352"/>
                        <a:pt x="0" y="19848"/>
                      </a:cubicBezTo>
                      <a:cubicBezTo>
                        <a:pt x="7253" y="18348"/>
                        <a:pt x="14533" y="16727"/>
                        <a:pt x="21820" y="15368"/>
                      </a:cubicBezTo>
                      <a:cubicBezTo>
                        <a:pt x="25972" y="14591"/>
                        <a:pt x="30299" y="14249"/>
                        <a:pt x="34411" y="13305"/>
                      </a:cubicBezTo>
                      <a:cubicBezTo>
                        <a:pt x="36627" y="12796"/>
                        <a:pt x="38744" y="11899"/>
                        <a:pt x="40867" y="11102"/>
                      </a:cubicBezTo>
                      <a:cubicBezTo>
                        <a:pt x="43834" y="10023"/>
                        <a:pt x="45314" y="6755"/>
                        <a:pt x="44236" y="3788"/>
                      </a:cubicBezTo>
                      <a:cubicBezTo>
                        <a:pt x="43700" y="2308"/>
                        <a:pt x="42642" y="1183"/>
                        <a:pt x="41322" y="56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55" name="Google Shape;4555;p47"/>
                <p:cNvSpPr/>
                <p:nvPr/>
              </p:nvSpPr>
              <p:spPr>
                <a:xfrm>
                  <a:off x="4450461" y="2478000"/>
                  <a:ext cx="38654" cy="11732"/>
                </a:xfrm>
                <a:custGeom>
                  <a:avLst/>
                  <a:gdLst/>
                  <a:ahLst/>
                  <a:cxnLst/>
                  <a:rect l="l" t="t" r="r" b="b"/>
                  <a:pathLst>
                    <a:path w="38654" h="11732" extrusionOk="0">
                      <a:moveTo>
                        <a:pt x="36520" y="1193"/>
                      </a:moveTo>
                      <a:cubicBezTo>
                        <a:pt x="35382" y="276"/>
                        <a:pt x="33888" y="-126"/>
                        <a:pt x="32321" y="35"/>
                      </a:cubicBezTo>
                      <a:cubicBezTo>
                        <a:pt x="16194" y="4616"/>
                        <a:pt x="13153" y="5553"/>
                        <a:pt x="16207" y="4642"/>
                      </a:cubicBezTo>
                      <a:cubicBezTo>
                        <a:pt x="20936" y="3236"/>
                        <a:pt x="25677" y="1729"/>
                        <a:pt x="30352" y="142"/>
                      </a:cubicBezTo>
                      <a:cubicBezTo>
                        <a:pt x="30928" y="-53"/>
                        <a:pt x="29173" y="296"/>
                        <a:pt x="28570" y="390"/>
                      </a:cubicBezTo>
                      <a:cubicBezTo>
                        <a:pt x="26950" y="631"/>
                        <a:pt x="25490" y="1120"/>
                        <a:pt x="23963" y="1682"/>
                      </a:cubicBezTo>
                      <a:cubicBezTo>
                        <a:pt x="20025" y="3122"/>
                        <a:pt x="15980" y="4428"/>
                        <a:pt x="11968" y="5640"/>
                      </a:cubicBezTo>
                      <a:cubicBezTo>
                        <a:pt x="10294" y="6143"/>
                        <a:pt x="5271" y="7495"/>
                        <a:pt x="6965" y="7067"/>
                      </a:cubicBezTo>
                      <a:cubicBezTo>
                        <a:pt x="10053" y="6290"/>
                        <a:pt x="0" y="9176"/>
                        <a:pt x="0" y="9176"/>
                      </a:cubicBezTo>
                      <a:cubicBezTo>
                        <a:pt x="0" y="9176"/>
                        <a:pt x="21652" y="10650"/>
                        <a:pt x="16730" y="10261"/>
                      </a:cubicBezTo>
                      <a:cubicBezTo>
                        <a:pt x="15317" y="10154"/>
                        <a:pt x="13917" y="10194"/>
                        <a:pt x="12497" y="10101"/>
                      </a:cubicBezTo>
                      <a:cubicBezTo>
                        <a:pt x="16676" y="10449"/>
                        <a:pt x="20822" y="10857"/>
                        <a:pt x="24974" y="11440"/>
                      </a:cubicBezTo>
                      <a:cubicBezTo>
                        <a:pt x="26588" y="11668"/>
                        <a:pt x="28075" y="11802"/>
                        <a:pt x="29716" y="11694"/>
                      </a:cubicBezTo>
                      <a:cubicBezTo>
                        <a:pt x="30319" y="11661"/>
                        <a:pt x="32120" y="11688"/>
                        <a:pt x="31517" y="11614"/>
                      </a:cubicBezTo>
                      <a:cubicBezTo>
                        <a:pt x="26615" y="11045"/>
                        <a:pt x="31491" y="11581"/>
                        <a:pt x="33460" y="11346"/>
                      </a:cubicBezTo>
                      <a:cubicBezTo>
                        <a:pt x="36594" y="11018"/>
                        <a:pt x="38958" y="8245"/>
                        <a:pt x="38623" y="5111"/>
                      </a:cubicBezTo>
                      <a:cubicBezTo>
                        <a:pt x="38462" y="3544"/>
                        <a:pt x="37659" y="2111"/>
                        <a:pt x="36520" y="119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56" name="Google Shape;4556;p47"/>
                <p:cNvSpPr/>
                <p:nvPr/>
              </p:nvSpPr>
              <p:spPr>
                <a:xfrm>
                  <a:off x="4406272" y="2512627"/>
                  <a:ext cx="30912" cy="12436"/>
                </a:xfrm>
                <a:custGeom>
                  <a:avLst/>
                  <a:gdLst/>
                  <a:ahLst/>
                  <a:cxnLst/>
                  <a:rect l="l" t="t" r="r" b="b"/>
                  <a:pathLst>
                    <a:path w="30912" h="12436" extrusionOk="0">
                      <a:moveTo>
                        <a:pt x="29836" y="3414"/>
                      </a:moveTo>
                      <a:cubicBezTo>
                        <a:pt x="28993" y="2222"/>
                        <a:pt x="27774" y="1372"/>
                        <a:pt x="26220" y="1110"/>
                      </a:cubicBezTo>
                      <a:cubicBezTo>
                        <a:pt x="18290" y="1519"/>
                        <a:pt x="19636" y="1378"/>
                        <a:pt x="18270" y="1459"/>
                      </a:cubicBezTo>
                      <a:cubicBezTo>
                        <a:pt x="18819" y="1298"/>
                        <a:pt x="19650" y="1452"/>
                        <a:pt x="19750" y="843"/>
                      </a:cubicBezTo>
                      <a:cubicBezTo>
                        <a:pt x="20119" y="-1341"/>
                        <a:pt x="15297" y="1385"/>
                        <a:pt x="13087" y="1593"/>
                      </a:cubicBezTo>
                      <a:cubicBezTo>
                        <a:pt x="10903" y="1800"/>
                        <a:pt x="6911" y="-169"/>
                        <a:pt x="6543" y="1994"/>
                      </a:cubicBezTo>
                      <a:cubicBezTo>
                        <a:pt x="6182" y="4144"/>
                        <a:pt x="0" y="2403"/>
                        <a:pt x="0" y="2403"/>
                      </a:cubicBezTo>
                      <a:cubicBezTo>
                        <a:pt x="0" y="2403"/>
                        <a:pt x="2766" y="3602"/>
                        <a:pt x="6041" y="4955"/>
                      </a:cubicBezTo>
                      <a:cubicBezTo>
                        <a:pt x="5679" y="7118"/>
                        <a:pt x="10113" y="6756"/>
                        <a:pt x="12109" y="7667"/>
                      </a:cubicBezTo>
                      <a:cubicBezTo>
                        <a:pt x="14125" y="8591"/>
                        <a:pt x="17734" y="12657"/>
                        <a:pt x="18103" y="10473"/>
                      </a:cubicBezTo>
                      <a:cubicBezTo>
                        <a:pt x="18478" y="8263"/>
                        <a:pt x="18049" y="10500"/>
                        <a:pt x="24217" y="12355"/>
                      </a:cubicBezTo>
                      <a:cubicBezTo>
                        <a:pt x="27325" y="12884"/>
                        <a:pt x="30305" y="10761"/>
                        <a:pt x="30834" y="7654"/>
                      </a:cubicBezTo>
                      <a:cubicBezTo>
                        <a:pt x="31095" y="6100"/>
                        <a:pt x="30687" y="4606"/>
                        <a:pt x="29836" y="341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57" name="Google Shape;4557;p47"/>
                <p:cNvSpPr/>
                <p:nvPr/>
              </p:nvSpPr>
              <p:spPr>
                <a:xfrm>
                  <a:off x="4445686" y="2601352"/>
                  <a:ext cx="28165" cy="17105"/>
                </a:xfrm>
                <a:custGeom>
                  <a:avLst/>
                  <a:gdLst/>
                  <a:ahLst/>
                  <a:cxnLst/>
                  <a:rect l="l" t="t" r="r" b="b"/>
                  <a:pathLst>
                    <a:path w="28165" h="17105" extrusionOk="0">
                      <a:moveTo>
                        <a:pt x="24954" y="6302"/>
                      </a:moveTo>
                      <a:cubicBezTo>
                        <a:pt x="12470" y="3168"/>
                        <a:pt x="10180" y="2585"/>
                        <a:pt x="12557" y="3141"/>
                      </a:cubicBezTo>
                      <a:cubicBezTo>
                        <a:pt x="16261" y="4005"/>
                        <a:pt x="19877" y="4889"/>
                        <a:pt x="23614" y="5579"/>
                      </a:cubicBezTo>
                      <a:cubicBezTo>
                        <a:pt x="24070" y="5666"/>
                        <a:pt x="22885" y="5184"/>
                        <a:pt x="22462" y="4996"/>
                      </a:cubicBezTo>
                      <a:cubicBezTo>
                        <a:pt x="21291" y="4480"/>
                        <a:pt x="20139" y="4360"/>
                        <a:pt x="18886" y="4166"/>
                      </a:cubicBezTo>
                      <a:cubicBezTo>
                        <a:pt x="15685" y="3677"/>
                        <a:pt x="12524" y="2893"/>
                        <a:pt x="9369" y="2176"/>
                      </a:cubicBezTo>
                      <a:cubicBezTo>
                        <a:pt x="8057" y="1875"/>
                        <a:pt x="4085" y="944"/>
                        <a:pt x="5378" y="1319"/>
                      </a:cubicBezTo>
                      <a:cubicBezTo>
                        <a:pt x="7722" y="2009"/>
                        <a:pt x="0" y="0"/>
                        <a:pt x="0" y="0"/>
                      </a:cubicBezTo>
                      <a:cubicBezTo>
                        <a:pt x="0" y="0"/>
                        <a:pt x="1821" y="1480"/>
                        <a:pt x="4279" y="3536"/>
                      </a:cubicBezTo>
                      <a:cubicBezTo>
                        <a:pt x="4186" y="3462"/>
                        <a:pt x="4588" y="3764"/>
                        <a:pt x="4554" y="3744"/>
                      </a:cubicBezTo>
                      <a:cubicBezTo>
                        <a:pt x="4186" y="3489"/>
                        <a:pt x="6362" y="5445"/>
                        <a:pt x="7293" y="6255"/>
                      </a:cubicBezTo>
                      <a:cubicBezTo>
                        <a:pt x="9731" y="8372"/>
                        <a:pt x="12256" y="10474"/>
                        <a:pt x="14540" y="12765"/>
                      </a:cubicBezTo>
                      <a:cubicBezTo>
                        <a:pt x="15430" y="13669"/>
                        <a:pt x="16140" y="14473"/>
                        <a:pt x="17252" y="15116"/>
                      </a:cubicBezTo>
                      <a:cubicBezTo>
                        <a:pt x="17654" y="15350"/>
                        <a:pt x="18833" y="16087"/>
                        <a:pt x="18498" y="15772"/>
                      </a:cubicBezTo>
                      <a:cubicBezTo>
                        <a:pt x="15738" y="13153"/>
                        <a:pt x="18478" y="15832"/>
                        <a:pt x="19837" y="16495"/>
                      </a:cubicBezTo>
                      <a:cubicBezTo>
                        <a:pt x="22643" y="17922"/>
                        <a:pt x="26139" y="16756"/>
                        <a:pt x="27566" y="13944"/>
                      </a:cubicBezTo>
                      <a:cubicBezTo>
                        <a:pt x="28999" y="11138"/>
                        <a:pt x="27760" y="7729"/>
                        <a:pt x="24954" y="630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58" name="Google Shape;4558;p47"/>
                <p:cNvSpPr/>
                <p:nvPr/>
              </p:nvSpPr>
              <p:spPr>
                <a:xfrm>
                  <a:off x="4480344" y="2654909"/>
                  <a:ext cx="26446" cy="19049"/>
                </a:xfrm>
                <a:custGeom>
                  <a:avLst/>
                  <a:gdLst/>
                  <a:ahLst/>
                  <a:cxnLst/>
                  <a:rect l="l" t="t" r="r" b="b"/>
                  <a:pathLst>
                    <a:path w="26446" h="19049" extrusionOk="0">
                      <a:moveTo>
                        <a:pt x="23856" y="8519"/>
                      </a:moveTo>
                      <a:cubicBezTo>
                        <a:pt x="11955" y="4253"/>
                        <a:pt x="9611" y="3456"/>
                        <a:pt x="11881" y="4226"/>
                      </a:cubicBezTo>
                      <a:cubicBezTo>
                        <a:pt x="15424" y="5432"/>
                        <a:pt x="18993" y="6677"/>
                        <a:pt x="22590" y="7709"/>
                      </a:cubicBezTo>
                      <a:cubicBezTo>
                        <a:pt x="23025" y="7829"/>
                        <a:pt x="21813" y="7180"/>
                        <a:pt x="21418" y="6958"/>
                      </a:cubicBezTo>
                      <a:cubicBezTo>
                        <a:pt x="20319" y="6336"/>
                        <a:pt x="19255" y="6162"/>
                        <a:pt x="18049" y="5853"/>
                      </a:cubicBezTo>
                      <a:cubicBezTo>
                        <a:pt x="14968" y="5076"/>
                        <a:pt x="11921" y="3992"/>
                        <a:pt x="8907" y="2987"/>
                      </a:cubicBezTo>
                      <a:cubicBezTo>
                        <a:pt x="7655" y="2565"/>
                        <a:pt x="3965" y="1266"/>
                        <a:pt x="5197" y="1761"/>
                      </a:cubicBezTo>
                      <a:cubicBezTo>
                        <a:pt x="7421" y="2659"/>
                        <a:pt x="0" y="0"/>
                        <a:pt x="0" y="0"/>
                      </a:cubicBezTo>
                      <a:cubicBezTo>
                        <a:pt x="0" y="0"/>
                        <a:pt x="1574" y="1614"/>
                        <a:pt x="3750" y="3858"/>
                      </a:cubicBezTo>
                      <a:cubicBezTo>
                        <a:pt x="2793" y="2947"/>
                        <a:pt x="5559" y="5820"/>
                        <a:pt x="6463" y="6784"/>
                      </a:cubicBezTo>
                      <a:cubicBezTo>
                        <a:pt x="8626" y="9115"/>
                        <a:pt x="10742" y="11526"/>
                        <a:pt x="12732" y="14011"/>
                      </a:cubicBezTo>
                      <a:cubicBezTo>
                        <a:pt x="13515" y="14982"/>
                        <a:pt x="14218" y="15893"/>
                        <a:pt x="15236" y="16636"/>
                      </a:cubicBezTo>
                      <a:cubicBezTo>
                        <a:pt x="15605" y="16904"/>
                        <a:pt x="16710" y="17728"/>
                        <a:pt x="16415" y="17379"/>
                      </a:cubicBezTo>
                      <a:cubicBezTo>
                        <a:pt x="13991" y="14533"/>
                        <a:pt x="16328" y="17346"/>
                        <a:pt x="17587" y="18130"/>
                      </a:cubicBezTo>
                      <a:cubicBezTo>
                        <a:pt x="20239" y="19831"/>
                        <a:pt x="23822" y="19114"/>
                        <a:pt x="25523" y="16462"/>
                      </a:cubicBezTo>
                      <a:cubicBezTo>
                        <a:pt x="27231" y="13810"/>
                        <a:pt x="26508" y="10227"/>
                        <a:pt x="23856" y="851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59" name="Google Shape;4559;p47"/>
                <p:cNvSpPr/>
                <p:nvPr/>
              </p:nvSpPr>
              <p:spPr>
                <a:xfrm>
                  <a:off x="4431313" y="2655874"/>
                  <a:ext cx="26602" cy="20074"/>
                </a:xfrm>
                <a:custGeom>
                  <a:avLst/>
                  <a:gdLst/>
                  <a:ahLst/>
                  <a:cxnLst/>
                  <a:rect l="l" t="t" r="r" b="b"/>
                  <a:pathLst>
                    <a:path w="26602" h="20074" extrusionOk="0">
                      <a:moveTo>
                        <a:pt x="24103" y="9724"/>
                      </a:moveTo>
                      <a:cubicBezTo>
                        <a:pt x="16830" y="6798"/>
                        <a:pt x="18143" y="7347"/>
                        <a:pt x="16857" y="6838"/>
                      </a:cubicBezTo>
                      <a:cubicBezTo>
                        <a:pt x="17440" y="6938"/>
                        <a:pt x="18143" y="7300"/>
                        <a:pt x="18498" y="6778"/>
                      </a:cubicBezTo>
                      <a:cubicBezTo>
                        <a:pt x="19750" y="4969"/>
                        <a:pt x="14252" y="5331"/>
                        <a:pt x="12176" y="4594"/>
                      </a:cubicBezTo>
                      <a:cubicBezTo>
                        <a:pt x="10126" y="3864"/>
                        <a:pt x="7327" y="502"/>
                        <a:pt x="6088" y="2297"/>
                      </a:cubicBezTo>
                      <a:cubicBezTo>
                        <a:pt x="4862" y="4079"/>
                        <a:pt x="0" y="0"/>
                        <a:pt x="0" y="0"/>
                      </a:cubicBezTo>
                      <a:cubicBezTo>
                        <a:pt x="0" y="0"/>
                        <a:pt x="1996" y="2183"/>
                        <a:pt x="4367" y="4762"/>
                      </a:cubicBezTo>
                      <a:cubicBezTo>
                        <a:pt x="3128" y="6557"/>
                        <a:pt x="7340" y="8023"/>
                        <a:pt x="8753" y="9684"/>
                      </a:cubicBezTo>
                      <a:cubicBezTo>
                        <a:pt x="10180" y="11358"/>
                        <a:pt x="11593" y="16629"/>
                        <a:pt x="12839" y="14814"/>
                      </a:cubicBezTo>
                      <a:cubicBezTo>
                        <a:pt x="14098" y="12986"/>
                        <a:pt x="12859" y="14774"/>
                        <a:pt x="17627" y="19027"/>
                      </a:cubicBezTo>
                      <a:cubicBezTo>
                        <a:pt x="20219" y="20815"/>
                        <a:pt x="23815" y="20279"/>
                        <a:pt x="25610" y="17681"/>
                      </a:cubicBezTo>
                      <a:cubicBezTo>
                        <a:pt x="27399" y="15082"/>
                        <a:pt x="26695" y="11513"/>
                        <a:pt x="24103" y="972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60" name="Google Shape;4560;p47"/>
                <p:cNvSpPr/>
                <p:nvPr/>
              </p:nvSpPr>
              <p:spPr>
                <a:xfrm>
                  <a:off x="4356907" y="2628884"/>
                  <a:ext cx="26095" cy="27481"/>
                </a:xfrm>
                <a:custGeom>
                  <a:avLst/>
                  <a:gdLst/>
                  <a:ahLst/>
                  <a:cxnLst/>
                  <a:rect l="l" t="t" r="r" b="b"/>
                  <a:pathLst>
                    <a:path w="26095" h="27481" extrusionOk="0">
                      <a:moveTo>
                        <a:pt x="22041" y="15122"/>
                      </a:moveTo>
                      <a:cubicBezTo>
                        <a:pt x="23126" y="15785"/>
                        <a:pt x="19924" y="13709"/>
                        <a:pt x="18860" y="13006"/>
                      </a:cubicBezTo>
                      <a:cubicBezTo>
                        <a:pt x="17788" y="12296"/>
                        <a:pt x="16690" y="11673"/>
                        <a:pt x="15611" y="10977"/>
                      </a:cubicBezTo>
                      <a:cubicBezTo>
                        <a:pt x="12410" y="8894"/>
                        <a:pt x="9242" y="6563"/>
                        <a:pt x="6128" y="4360"/>
                      </a:cubicBezTo>
                      <a:cubicBezTo>
                        <a:pt x="5090" y="3623"/>
                        <a:pt x="2090" y="1460"/>
                        <a:pt x="3107" y="2217"/>
                      </a:cubicBezTo>
                      <a:cubicBezTo>
                        <a:pt x="6161" y="4474"/>
                        <a:pt x="0" y="0"/>
                        <a:pt x="0" y="0"/>
                      </a:cubicBezTo>
                      <a:cubicBezTo>
                        <a:pt x="0" y="0"/>
                        <a:pt x="10086" y="16140"/>
                        <a:pt x="8110" y="12832"/>
                      </a:cubicBezTo>
                      <a:cubicBezTo>
                        <a:pt x="6824" y="10662"/>
                        <a:pt x="5324" y="8586"/>
                        <a:pt x="3938" y="6476"/>
                      </a:cubicBezTo>
                      <a:cubicBezTo>
                        <a:pt x="4608" y="7554"/>
                        <a:pt x="5297" y="8660"/>
                        <a:pt x="5960" y="9744"/>
                      </a:cubicBezTo>
                      <a:cubicBezTo>
                        <a:pt x="7956" y="13033"/>
                        <a:pt x="9791" y="16428"/>
                        <a:pt x="11707" y="19764"/>
                      </a:cubicBezTo>
                      <a:cubicBezTo>
                        <a:pt x="12343" y="20862"/>
                        <a:pt x="14225" y="24090"/>
                        <a:pt x="13629" y="22965"/>
                      </a:cubicBezTo>
                      <a:cubicBezTo>
                        <a:pt x="11834" y="19549"/>
                        <a:pt x="13676" y="22931"/>
                        <a:pt x="16228" y="25657"/>
                      </a:cubicBezTo>
                      <a:cubicBezTo>
                        <a:pt x="18384" y="27954"/>
                        <a:pt x="21974" y="28115"/>
                        <a:pt x="24271" y="25952"/>
                      </a:cubicBezTo>
                      <a:cubicBezTo>
                        <a:pt x="26568" y="23795"/>
                        <a:pt x="26729" y="20212"/>
                        <a:pt x="24566" y="17915"/>
                      </a:cubicBezTo>
                      <a:cubicBezTo>
                        <a:pt x="12256" y="8974"/>
                        <a:pt x="9061" y="6824"/>
                        <a:pt x="12202" y="8968"/>
                      </a:cubicBezTo>
                      <a:cubicBezTo>
                        <a:pt x="15384" y="11144"/>
                        <a:pt x="18752" y="13113"/>
                        <a:pt x="22041" y="1512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61" name="Google Shape;4561;p47"/>
                <p:cNvSpPr/>
                <p:nvPr/>
              </p:nvSpPr>
              <p:spPr>
                <a:xfrm>
                  <a:off x="4398945" y="2733160"/>
                  <a:ext cx="27071" cy="30679"/>
                </a:xfrm>
                <a:custGeom>
                  <a:avLst/>
                  <a:gdLst/>
                  <a:ahLst/>
                  <a:cxnLst/>
                  <a:rect l="l" t="t" r="r" b="b"/>
                  <a:pathLst>
                    <a:path w="27071" h="30679" extrusionOk="0">
                      <a:moveTo>
                        <a:pt x="0" y="0"/>
                      </a:moveTo>
                      <a:cubicBezTo>
                        <a:pt x="0" y="0"/>
                        <a:pt x="1105" y="1956"/>
                        <a:pt x="2063" y="3596"/>
                      </a:cubicBezTo>
                      <a:cubicBezTo>
                        <a:pt x="1339" y="2398"/>
                        <a:pt x="3496" y="5887"/>
                        <a:pt x="4192" y="7099"/>
                      </a:cubicBezTo>
                      <a:cubicBezTo>
                        <a:pt x="4300" y="7273"/>
                        <a:pt x="4407" y="7454"/>
                        <a:pt x="4514" y="7628"/>
                      </a:cubicBezTo>
                      <a:cubicBezTo>
                        <a:pt x="5110" y="8666"/>
                        <a:pt x="5686" y="9811"/>
                        <a:pt x="6275" y="10850"/>
                      </a:cubicBezTo>
                      <a:cubicBezTo>
                        <a:pt x="8358" y="14526"/>
                        <a:pt x="10247" y="18196"/>
                        <a:pt x="12249" y="21913"/>
                      </a:cubicBezTo>
                      <a:cubicBezTo>
                        <a:pt x="12912" y="23139"/>
                        <a:pt x="15029" y="26829"/>
                        <a:pt x="14406" y="25577"/>
                      </a:cubicBezTo>
                      <a:cubicBezTo>
                        <a:pt x="12524" y="21786"/>
                        <a:pt x="14312" y="25543"/>
                        <a:pt x="16978" y="28684"/>
                      </a:cubicBezTo>
                      <a:cubicBezTo>
                        <a:pt x="19020" y="31089"/>
                        <a:pt x="22664" y="31350"/>
                        <a:pt x="25061" y="29307"/>
                      </a:cubicBezTo>
                      <a:cubicBezTo>
                        <a:pt x="27465" y="27264"/>
                        <a:pt x="27753" y="23782"/>
                        <a:pt x="25711" y="21384"/>
                      </a:cubicBezTo>
                      <a:cubicBezTo>
                        <a:pt x="12845" y="10682"/>
                        <a:pt x="9564" y="8023"/>
                        <a:pt x="12845" y="10608"/>
                      </a:cubicBezTo>
                      <a:cubicBezTo>
                        <a:pt x="16167" y="13227"/>
                        <a:pt x="19603" y="15738"/>
                        <a:pt x="23045" y="18203"/>
                      </a:cubicBezTo>
                      <a:cubicBezTo>
                        <a:pt x="24184" y="19013"/>
                        <a:pt x="20909" y="16448"/>
                        <a:pt x="19797" y="15598"/>
                      </a:cubicBezTo>
                      <a:cubicBezTo>
                        <a:pt x="18679" y="14734"/>
                        <a:pt x="17446" y="13950"/>
                        <a:pt x="16321" y="13100"/>
                      </a:cubicBezTo>
                      <a:cubicBezTo>
                        <a:pt x="12966" y="10575"/>
                        <a:pt x="9751" y="7862"/>
                        <a:pt x="6490" y="5210"/>
                      </a:cubicBezTo>
                      <a:cubicBezTo>
                        <a:pt x="5411" y="4333"/>
                        <a:pt x="2183" y="1708"/>
                        <a:pt x="3248" y="2605"/>
                      </a:cubicBezTo>
                      <a:cubicBezTo>
                        <a:pt x="6443" y="5304"/>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62" name="Google Shape;4562;p47"/>
                <p:cNvSpPr/>
                <p:nvPr/>
              </p:nvSpPr>
              <p:spPr>
                <a:xfrm>
                  <a:off x="4260245" y="2777376"/>
                  <a:ext cx="16705" cy="32845"/>
                </a:xfrm>
                <a:custGeom>
                  <a:avLst/>
                  <a:gdLst/>
                  <a:ahLst/>
                  <a:cxnLst/>
                  <a:rect l="l" t="t" r="r" b="b"/>
                  <a:pathLst>
                    <a:path w="16705" h="32845" extrusionOk="0">
                      <a:moveTo>
                        <a:pt x="0" y="0"/>
                      </a:moveTo>
                      <a:cubicBezTo>
                        <a:pt x="0" y="0"/>
                        <a:pt x="3322" y="17734"/>
                        <a:pt x="2806" y="14459"/>
                      </a:cubicBezTo>
                      <a:cubicBezTo>
                        <a:pt x="2304" y="11258"/>
                        <a:pt x="1581" y="8084"/>
                        <a:pt x="1239" y="4862"/>
                      </a:cubicBezTo>
                      <a:cubicBezTo>
                        <a:pt x="1072" y="3215"/>
                        <a:pt x="1895" y="8057"/>
                        <a:pt x="2230" y="9671"/>
                      </a:cubicBezTo>
                      <a:cubicBezTo>
                        <a:pt x="2853" y="12631"/>
                        <a:pt x="3576" y="16335"/>
                        <a:pt x="3891" y="19342"/>
                      </a:cubicBezTo>
                      <a:cubicBezTo>
                        <a:pt x="4065" y="20969"/>
                        <a:pt x="4594" y="25838"/>
                        <a:pt x="4233" y="24244"/>
                      </a:cubicBezTo>
                      <a:cubicBezTo>
                        <a:pt x="3509" y="21016"/>
                        <a:pt x="4280" y="24304"/>
                        <a:pt x="5619" y="28925"/>
                      </a:cubicBezTo>
                      <a:cubicBezTo>
                        <a:pt x="6583" y="31926"/>
                        <a:pt x="9718" y="33527"/>
                        <a:pt x="12718" y="32569"/>
                      </a:cubicBezTo>
                      <a:cubicBezTo>
                        <a:pt x="15725" y="31604"/>
                        <a:pt x="17393" y="28376"/>
                        <a:pt x="16435" y="25376"/>
                      </a:cubicBezTo>
                      <a:cubicBezTo>
                        <a:pt x="8197" y="12671"/>
                        <a:pt x="6295" y="9885"/>
                        <a:pt x="8251" y="12638"/>
                      </a:cubicBezTo>
                      <a:cubicBezTo>
                        <a:pt x="10240" y="15451"/>
                        <a:pt x="12383" y="18190"/>
                        <a:pt x="14794" y="20654"/>
                      </a:cubicBezTo>
                      <a:cubicBezTo>
                        <a:pt x="16020" y="21900"/>
                        <a:pt x="12812" y="17788"/>
                        <a:pt x="11814" y="16361"/>
                      </a:cubicBezTo>
                      <a:cubicBezTo>
                        <a:pt x="9631" y="13234"/>
                        <a:pt x="8191" y="11091"/>
                        <a:pt x="5967" y="8003"/>
                      </a:cubicBezTo>
                      <a:cubicBezTo>
                        <a:pt x="4990" y="6650"/>
                        <a:pt x="2297" y="2532"/>
                        <a:pt x="3027" y="4038"/>
                      </a:cubicBezTo>
                      <a:cubicBezTo>
                        <a:pt x="4507" y="7072"/>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63" name="Google Shape;4563;p47"/>
                <p:cNvSpPr/>
                <p:nvPr/>
              </p:nvSpPr>
              <p:spPr>
                <a:xfrm>
                  <a:off x="4178277" y="2699540"/>
                  <a:ext cx="16349" cy="53441"/>
                </a:xfrm>
                <a:custGeom>
                  <a:avLst/>
                  <a:gdLst/>
                  <a:ahLst/>
                  <a:cxnLst/>
                  <a:rect l="l" t="t" r="r" b="b"/>
                  <a:pathLst>
                    <a:path w="16349" h="53441" extrusionOk="0">
                      <a:moveTo>
                        <a:pt x="0" y="0"/>
                      </a:moveTo>
                      <a:cubicBezTo>
                        <a:pt x="864" y="8700"/>
                        <a:pt x="1701" y="17353"/>
                        <a:pt x="2424" y="26066"/>
                      </a:cubicBezTo>
                      <a:cubicBezTo>
                        <a:pt x="2833" y="31028"/>
                        <a:pt x="2913" y="36152"/>
                        <a:pt x="3496" y="41095"/>
                      </a:cubicBezTo>
                      <a:cubicBezTo>
                        <a:pt x="3817" y="43773"/>
                        <a:pt x="4554" y="46412"/>
                        <a:pt x="5164" y="49031"/>
                      </a:cubicBezTo>
                      <a:cubicBezTo>
                        <a:pt x="5860" y="52111"/>
                        <a:pt x="8860" y="53993"/>
                        <a:pt x="11941" y="53297"/>
                      </a:cubicBezTo>
                      <a:cubicBezTo>
                        <a:pt x="15015" y="52607"/>
                        <a:pt x="16897" y="49600"/>
                        <a:pt x="16207" y="46526"/>
                      </a:cubicBezTo>
                      <a:cubicBezTo>
                        <a:pt x="15638" y="43894"/>
                        <a:pt x="15236" y="41168"/>
                        <a:pt x="14379" y="38610"/>
                      </a:cubicBezTo>
                      <a:cubicBezTo>
                        <a:pt x="12792" y="33895"/>
                        <a:pt x="10588" y="29354"/>
                        <a:pt x="8834" y="24686"/>
                      </a:cubicBezTo>
                      <a:cubicBezTo>
                        <a:pt x="5760" y="16502"/>
                        <a:pt x="2933" y="8231"/>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64" name="Google Shape;4564;p47"/>
                <p:cNvSpPr/>
                <p:nvPr/>
              </p:nvSpPr>
              <p:spPr>
                <a:xfrm>
                  <a:off x="4127553" y="2694664"/>
                  <a:ext cx="11664" cy="43545"/>
                </a:xfrm>
                <a:custGeom>
                  <a:avLst/>
                  <a:gdLst/>
                  <a:ahLst/>
                  <a:cxnLst/>
                  <a:rect l="l" t="t" r="r" b="b"/>
                  <a:pathLst>
                    <a:path w="11664" h="43545" extrusionOk="0">
                      <a:moveTo>
                        <a:pt x="8142" y="0"/>
                      </a:moveTo>
                      <a:cubicBezTo>
                        <a:pt x="6649" y="6644"/>
                        <a:pt x="5256" y="13314"/>
                        <a:pt x="3622" y="19924"/>
                      </a:cubicBezTo>
                      <a:cubicBezTo>
                        <a:pt x="2691" y="23688"/>
                        <a:pt x="1318" y="27439"/>
                        <a:pt x="554" y="31236"/>
                      </a:cubicBezTo>
                      <a:cubicBezTo>
                        <a:pt x="146" y="33279"/>
                        <a:pt x="126" y="35422"/>
                        <a:pt x="12" y="37498"/>
                      </a:cubicBezTo>
                      <a:cubicBezTo>
                        <a:pt x="-189" y="40639"/>
                        <a:pt x="2148" y="43331"/>
                        <a:pt x="5296" y="43532"/>
                      </a:cubicBezTo>
                      <a:cubicBezTo>
                        <a:pt x="8444" y="43740"/>
                        <a:pt x="11129" y="41396"/>
                        <a:pt x="11337" y="38248"/>
                      </a:cubicBezTo>
                      <a:cubicBezTo>
                        <a:pt x="11498" y="36179"/>
                        <a:pt x="11766" y="34022"/>
                        <a:pt x="11625" y="31939"/>
                      </a:cubicBezTo>
                      <a:cubicBezTo>
                        <a:pt x="11357" y="28075"/>
                        <a:pt x="10553" y="24211"/>
                        <a:pt x="10118" y="20353"/>
                      </a:cubicBezTo>
                      <a:cubicBezTo>
                        <a:pt x="9348" y="13589"/>
                        <a:pt x="8772" y="6778"/>
                        <a:pt x="8142"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65" name="Google Shape;4565;p47"/>
                <p:cNvSpPr/>
                <p:nvPr/>
              </p:nvSpPr>
              <p:spPr>
                <a:xfrm>
                  <a:off x="4145853" y="2756674"/>
                  <a:ext cx="11552" cy="55554"/>
                </a:xfrm>
                <a:custGeom>
                  <a:avLst/>
                  <a:gdLst/>
                  <a:ahLst/>
                  <a:cxnLst/>
                  <a:rect l="l" t="t" r="r" b="b"/>
                  <a:pathLst>
                    <a:path w="11552" h="55554" extrusionOk="0">
                      <a:moveTo>
                        <a:pt x="5046" y="0"/>
                      </a:moveTo>
                      <a:cubicBezTo>
                        <a:pt x="4135" y="8860"/>
                        <a:pt x="3231" y="17701"/>
                        <a:pt x="2173" y="26541"/>
                      </a:cubicBezTo>
                      <a:cubicBezTo>
                        <a:pt x="1570" y="31584"/>
                        <a:pt x="559" y="36621"/>
                        <a:pt x="130" y="41677"/>
                      </a:cubicBezTo>
                      <a:cubicBezTo>
                        <a:pt x="-104" y="44416"/>
                        <a:pt x="36" y="47182"/>
                        <a:pt x="103" y="49928"/>
                      </a:cubicBezTo>
                      <a:cubicBezTo>
                        <a:pt x="157" y="53082"/>
                        <a:pt x="2843" y="55607"/>
                        <a:pt x="5997" y="55554"/>
                      </a:cubicBezTo>
                      <a:cubicBezTo>
                        <a:pt x="9145" y="55500"/>
                        <a:pt x="11602" y="52908"/>
                        <a:pt x="11549" y="49754"/>
                      </a:cubicBezTo>
                      <a:cubicBezTo>
                        <a:pt x="11529" y="47015"/>
                        <a:pt x="11643" y="44189"/>
                        <a:pt x="11314" y="41456"/>
                      </a:cubicBezTo>
                      <a:cubicBezTo>
                        <a:pt x="10719" y="36426"/>
                        <a:pt x="9607" y="31390"/>
                        <a:pt x="8830" y="26374"/>
                      </a:cubicBezTo>
                      <a:cubicBezTo>
                        <a:pt x="7477" y="17567"/>
                        <a:pt x="6251" y="8820"/>
                        <a:pt x="5046"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66" name="Google Shape;4566;p47"/>
                <p:cNvSpPr/>
                <p:nvPr/>
              </p:nvSpPr>
              <p:spPr>
                <a:xfrm>
                  <a:off x="3962517" y="2689266"/>
                  <a:ext cx="34672" cy="38292"/>
                </a:xfrm>
                <a:custGeom>
                  <a:avLst/>
                  <a:gdLst/>
                  <a:ahLst/>
                  <a:cxnLst/>
                  <a:rect l="l" t="t" r="r" b="b"/>
                  <a:pathLst>
                    <a:path w="34672" h="38292" extrusionOk="0">
                      <a:moveTo>
                        <a:pt x="34672" y="0"/>
                      </a:moveTo>
                      <a:cubicBezTo>
                        <a:pt x="28738" y="5070"/>
                        <a:pt x="22818" y="10213"/>
                        <a:pt x="16791" y="15163"/>
                      </a:cubicBezTo>
                      <a:cubicBezTo>
                        <a:pt x="13355" y="17989"/>
                        <a:pt x="9618" y="20500"/>
                        <a:pt x="6296" y="23454"/>
                      </a:cubicBezTo>
                      <a:cubicBezTo>
                        <a:pt x="4501" y="25048"/>
                        <a:pt x="2988" y="26936"/>
                        <a:pt x="1414" y="28745"/>
                      </a:cubicBezTo>
                      <a:cubicBezTo>
                        <a:pt x="-682" y="31095"/>
                        <a:pt x="-401" y="34739"/>
                        <a:pt x="1949" y="36835"/>
                      </a:cubicBezTo>
                      <a:cubicBezTo>
                        <a:pt x="4307" y="38931"/>
                        <a:pt x="7877" y="38750"/>
                        <a:pt x="9973" y="36393"/>
                      </a:cubicBezTo>
                      <a:cubicBezTo>
                        <a:pt x="11587" y="34625"/>
                        <a:pt x="13295" y="32930"/>
                        <a:pt x="14674" y="30962"/>
                      </a:cubicBezTo>
                      <a:cubicBezTo>
                        <a:pt x="17219" y="27331"/>
                        <a:pt x="19349" y="23253"/>
                        <a:pt x="21760" y="19516"/>
                      </a:cubicBezTo>
                      <a:cubicBezTo>
                        <a:pt x="25986" y="12952"/>
                        <a:pt x="30326" y="6476"/>
                        <a:pt x="34672"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67" name="Google Shape;4567;p47"/>
                <p:cNvSpPr/>
                <p:nvPr/>
              </p:nvSpPr>
              <p:spPr>
                <a:xfrm>
                  <a:off x="3979936" y="2629607"/>
                  <a:ext cx="25805" cy="29005"/>
                </a:xfrm>
                <a:custGeom>
                  <a:avLst/>
                  <a:gdLst/>
                  <a:ahLst/>
                  <a:cxnLst/>
                  <a:rect l="l" t="t" r="r" b="b"/>
                  <a:pathLst>
                    <a:path w="25805" h="29005" extrusionOk="0">
                      <a:moveTo>
                        <a:pt x="25806" y="0"/>
                      </a:moveTo>
                      <a:cubicBezTo>
                        <a:pt x="25806" y="0"/>
                        <a:pt x="9652" y="12852"/>
                        <a:pt x="13684" y="9664"/>
                      </a:cubicBezTo>
                      <a:cubicBezTo>
                        <a:pt x="17019" y="7039"/>
                        <a:pt x="20274" y="4407"/>
                        <a:pt x="23669" y="1862"/>
                      </a:cubicBezTo>
                      <a:cubicBezTo>
                        <a:pt x="24500" y="1239"/>
                        <a:pt x="22189" y="3235"/>
                        <a:pt x="21392" y="3904"/>
                      </a:cubicBezTo>
                      <a:cubicBezTo>
                        <a:pt x="19329" y="5646"/>
                        <a:pt x="18278" y="6523"/>
                        <a:pt x="16121" y="8177"/>
                      </a:cubicBezTo>
                      <a:cubicBezTo>
                        <a:pt x="12712" y="10789"/>
                        <a:pt x="9069" y="12952"/>
                        <a:pt x="5567" y="15404"/>
                      </a:cubicBezTo>
                      <a:cubicBezTo>
                        <a:pt x="4435" y="16187"/>
                        <a:pt x="3490" y="17192"/>
                        <a:pt x="2566" y="18203"/>
                      </a:cubicBezTo>
                      <a:cubicBezTo>
                        <a:pt x="1930" y="18906"/>
                        <a:pt x="2412" y="18531"/>
                        <a:pt x="1870" y="19127"/>
                      </a:cubicBezTo>
                      <a:cubicBezTo>
                        <a:pt x="1803" y="19201"/>
                        <a:pt x="1488" y="19395"/>
                        <a:pt x="1568" y="19335"/>
                      </a:cubicBezTo>
                      <a:cubicBezTo>
                        <a:pt x="-602" y="21619"/>
                        <a:pt x="-508" y="25302"/>
                        <a:pt x="1776" y="27472"/>
                      </a:cubicBezTo>
                      <a:cubicBezTo>
                        <a:pt x="4066" y="29642"/>
                        <a:pt x="7656" y="29475"/>
                        <a:pt x="9826" y="27191"/>
                      </a:cubicBezTo>
                      <a:cubicBezTo>
                        <a:pt x="17789" y="13555"/>
                        <a:pt x="19992" y="9919"/>
                        <a:pt x="17782" y="13642"/>
                      </a:cubicBezTo>
                      <a:cubicBezTo>
                        <a:pt x="15103" y="18136"/>
                        <a:pt x="12592" y="22637"/>
                        <a:pt x="9987" y="27164"/>
                      </a:cubicBezTo>
                      <a:cubicBezTo>
                        <a:pt x="9846" y="27405"/>
                        <a:pt x="10281" y="26722"/>
                        <a:pt x="10476" y="26521"/>
                      </a:cubicBezTo>
                      <a:cubicBezTo>
                        <a:pt x="10683" y="26313"/>
                        <a:pt x="11400" y="25644"/>
                        <a:pt x="11567" y="25463"/>
                      </a:cubicBezTo>
                      <a:cubicBezTo>
                        <a:pt x="12679" y="24257"/>
                        <a:pt x="13496" y="23012"/>
                        <a:pt x="14246" y="21552"/>
                      </a:cubicBezTo>
                      <a:cubicBezTo>
                        <a:pt x="16550" y="17058"/>
                        <a:pt x="19095" y="12772"/>
                        <a:pt x="21506" y="8345"/>
                      </a:cubicBezTo>
                      <a:cubicBezTo>
                        <a:pt x="22049" y="7354"/>
                        <a:pt x="22544" y="6322"/>
                        <a:pt x="23073" y="5324"/>
                      </a:cubicBezTo>
                      <a:cubicBezTo>
                        <a:pt x="23562" y="4393"/>
                        <a:pt x="25163" y="1674"/>
                        <a:pt x="24587" y="2558"/>
                      </a:cubicBezTo>
                      <a:cubicBezTo>
                        <a:pt x="22243" y="6202"/>
                        <a:pt x="25806" y="0"/>
                        <a:pt x="25806"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68" name="Google Shape;4568;p47"/>
                <p:cNvSpPr/>
                <p:nvPr/>
              </p:nvSpPr>
              <p:spPr>
                <a:xfrm>
                  <a:off x="3929232" y="2619133"/>
                  <a:ext cx="24833" cy="18682"/>
                </a:xfrm>
                <a:custGeom>
                  <a:avLst/>
                  <a:gdLst/>
                  <a:ahLst/>
                  <a:cxnLst/>
                  <a:rect l="l" t="t" r="r" b="b"/>
                  <a:pathLst>
                    <a:path w="24833" h="18682" extrusionOk="0">
                      <a:moveTo>
                        <a:pt x="24834" y="0"/>
                      </a:moveTo>
                      <a:cubicBezTo>
                        <a:pt x="24834" y="0"/>
                        <a:pt x="12136" y="4789"/>
                        <a:pt x="15424" y="3603"/>
                      </a:cubicBezTo>
                      <a:cubicBezTo>
                        <a:pt x="17815" y="2739"/>
                        <a:pt x="20233" y="1808"/>
                        <a:pt x="22677" y="1118"/>
                      </a:cubicBezTo>
                      <a:cubicBezTo>
                        <a:pt x="23414" y="911"/>
                        <a:pt x="21277" y="1808"/>
                        <a:pt x="20588" y="2150"/>
                      </a:cubicBezTo>
                      <a:cubicBezTo>
                        <a:pt x="19958" y="2464"/>
                        <a:pt x="19308" y="2860"/>
                        <a:pt x="18665" y="3154"/>
                      </a:cubicBezTo>
                      <a:cubicBezTo>
                        <a:pt x="15859" y="4467"/>
                        <a:pt x="12892" y="5659"/>
                        <a:pt x="9865" y="6349"/>
                      </a:cubicBezTo>
                      <a:cubicBezTo>
                        <a:pt x="8546" y="6644"/>
                        <a:pt x="7300" y="6844"/>
                        <a:pt x="6021" y="7206"/>
                      </a:cubicBezTo>
                      <a:cubicBezTo>
                        <a:pt x="2873" y="7052"/>
                        <a:pt x="154" y="9497"/>
                        <a:pt x="7" y="12651"/>
                      </a:cubicBezTo>
                      <a:cubicBezTo>
                        <a:pt x="-147" y="15799"/>
                        <a:pt x="2304" y="18518"/>
                        <a:pt x="5452" y="18665"/>
                      </a:cubicBezTo>
                      <a:cubicBezTo>
                        <a:pt x="15123" y="9309"/>
                        <a:pt x="17795" y="6791"/>
                        <a:pt x="15143" y="9336"/>
                      </a:cubicBezTo>
                      <a:cubicBezTo>
                        <a:pt x="12008" y="12336"/>
                        <a:pt x="8894" y="15404"/>
                        <a:pt x="6028" y="18672"/>
                      </a:cubicBezTo>
                      <a:cubicBezTo>
                        <a:pt x="5988" y="18719"/>
                        <a:pt x="7206" y="18605"/>
                        <a:pt x="8137" y="18377"/>
                      </a:cubicBezTo>
                      <a:cubicBezTo>
                        <a:pt x="9664" y="18002"/>
                        <a:pt x="10984" y="17386"/>
                        <a:pt x="12236" y="16415"/>
                      </a:cubicBezTo>
                      <a:cubicBezTo>
                        <a:pt x="15437" y="13930"/>
                        <a:pt x="18585" y="9014"/>
                        <a:pt x="20916" y="5733"/>
                      </a:cubicBezTo>
                      <a:cubicBezTo>
                        <a:pt x="21338" y="5150"/>
                        <a:pt x="21739" y="4507"/>
                        <a:pt x="22155" y="3918"/>
                      </a:cubicBezTo>
                      <a:cubicBezTo>
                        <a:pt x="22597" y="3275"/>
                        <a:pt x="24077" y="1533"/>
                        <a:pt x="23454" y="2002"/>
                      </a:cubicBezTo>
                      <a:cubicBezTo>
                        <a:pt x="20541" y="4233"/>
                        <a:pt x="24834" y="0"/>
                        <a:pt x="24834"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69" name="Google Shape;4569;p47"/>
                <p:cNvSpPr/>
                <p:nvPr/>
              </p:nvSpPr>
              <p:spPr>
                <a:xfrm>
                  <a:off x="3906637" y="2552160"/>
                  <a:ext cx="29319" cy="26027"/>
                </a:xfrm>
                <a:custGeom>
                  <a:avLst/>
                  <a:gdLst/>
                  <a:ahLst/>
                  <a:cxnLst/>
                  <a:rect l="l" t="t" r="r" b="b"/>
                  <a:pathLst>
                    <a:path w="29319" h="26027" extrusionOk="0">
                      <a:moveTo>
                        <a:pt x="29320" y="0"/>
                      </a:moveTo>
                      <a:cubicBezTo>
                        <a:pt x="29320" y="0"/>
                        <a:pt x="11117" y="10742"/>
                        <a:pt x="15657" y="8063"/>
                      </a:cubicBezTo>
                      <a:cubicBezTo>
                        <a:pt x="18617" y="6315"/>
                        <a:pt x="21544" y="4480"/>
                        <a:pt x="24498" y="2726"/>
                      </a:cubicBezTo>
                      <a:cubicBezTo>
                        <a:pt x="23279" y="3422"/>
                        <a:pt x="21437" y="4434"/>
                        <a:pt x="20205" y="5130"/>
                      </a:cubicBezTo>
                      <a:cubicBezTo>
                        <a:pt x="16059" y="7461"/>
                        <a:pt x="11967" y="9805"/>
                        <a:pt x="7687" y="11881"/>
                      </a:cubicBezTo>
                      <a:cubicBezTo>
                        <a:pt x="6194" y="12604"/>
                        <a:pt x="4921" y="13408"/>
                        <a:pt x="3676" y="14493"/>
                      </a:cubicBezTo>
                      <a:cubicBezTo>
                        <a:pt x="3281" y="14841"/>
                        <a:pt x="2973" y="15196"/>
                        <a:pt x="2584" y="15551"/>
                      </a:cubicBezTo>
                      <a:cubicBezTo>
                        <a:pt x="2410" y="15705"/>
                        <a:pt x="1780" y="16080"/>
                        <a:pt x="1975" y="15966"/>
                      </a:cubicBezTo>
                      <a:cubicBezTo>
                        <a:pt x="6529" y="13301"/>
                        <a:pt x="1941" y="16026"/>
                        <a:pt x="1908" y="16053"/>
                      </a:cubicBezTo>
                      <a:cubicBezTo>
                        <a:pt x="-450" y="18150"/>
                        <a:pt x="-644" y="21759"/>
                        <a:pt x="1446" y="24123"/>
                      </a:cubicBezTo>
                      <a:cubicBezTo>
                        <a:pt x="3542" y="26481"/>
                        <a:pt x="7152" y="26668"/>
                        <a:pt x="9516" y="24579"/>
                      </a:cubicBezTo>
                      <a:cubicBezTo>
                        <a:pt x="9375" y="24753"/>
                        <a:pt x="9944" y="24311"/>
                        <a:pt x="10119" y="24170"/>
                      </a:cubicBezTo>
                      <a:cubicBezTo>
                        <a:pt x="10219" y="24077"/>
                        <a:pt x="10219" y="23983"/>
                        <a:pt x="10326" y="23889"/>
                      </a:cubicBezTo>
                      <a:cubicBezTo>
                        <a:pt x="10795" y="23487"/>
                        <a:pt x="11358" y="23119"/>
                        <a:pt x="11813" y="22697"/>
                      </a:cubicBezTo>
                      <a:cubicBezTo>
                        <a:pt x="13186" y="21445"/>
                        <a:pt x="14150" y="19971"/>
                        <a:pt x="15189" y="18438"/>
                      </a:cubicBezTo>
                      <a:cubicBezTo>
                        <a:pt x="18028" y="14225"/>
                        <a:pt x="21162" y="10200"/>
                        <a:pt x="24317" y="6215"/>
                      </a:cubicBezTo>
                      <a:cubicBezTo>
                        <a:pt x="24832" y="5552"/>
                        <a:pt x="25422" y="4916"/>
                        <a:pt x="25944" y="4259"/>
                      </a:cubicBezTo>
                      <a:cubicBezTo>
                        <a:pt x="26493" y="3563"/>
                        <a:pt x="28107" y="1446"/>
                        <a:pt x="27552" y="2136"/>
                      </a:cubicBezTo>
                      <a:cubicBezTo>
                        <a:pt x="24839" y="5505"/>
                        <a:pt x="29320" y="0"/>
                        <a:pt x="2932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70" name="Google Shape;4570;p47"/>
                <p:cNvSpPr/>
                <p:nvPr/>
              </p:nvSpPr>
              <p:spPr>
                <a:xfrm>
                  <a:off x="3965055" y="2414878"/>
                  <a:ext cx="31143" cy="12126"/>
                </a:xfrm>
                <a:custGeom>
                  <a:avLst/>
                  <a:gdLst/>
                  <a:ahLst/>
                  <a:cxnLst/>
                  <a:rect l="l" t="t" r="r" b="b"/>
                  <a:pathLst>
                    <a:path w="31143" h="12126" extrusionOk="0">
                      <a:moveTo>
                        <a:pt x="31144" y="11942"/>
                      </a:moveTo>
                      <a:cubicBezTo>
                        <a:pt x="31144" y="11942"/>
                        <a:pt x="29000" y="10824"/>
                        <a:pt x="26007" y="9351"/>
                      </a:cubicBezTo>
                      <a:cubicBezTo>
                        <a:pt x="27286" y="9920"/>
                        <a:pt x="23449" y="8125"/>
                        <a:pt x="22203" y="7482"/>
                      </a:cubicBezTo>
                      <a:cubicBezTo>
                        <a:pt x="19209" y="5942"/>
                        <a:pt x="16316" y="4328"/>
                        <a:pt x="13443" y="2580"/>
                      </a:cubicBezTo>
                      <a:cubicBezTo>
                        <a:pt x="12318" y="1896"/>
                        <a:pt x="11259" y="1213"/>
                        <a:pt x="9987" y="825"/>
                      </a:cubicBezTo>
                      <a:cubicBezTo>
                        <a:pt x="9525" y="691"/>
                        <a:pt x="8206" y="282"/>
                        <a:pt x="8621" y="517"/>
                      </a:cubicBezTo>
                      <a:cubicBezTo>
                        <a:pt x="12063" y="2479"/>
                        <a:pt x="8540" y="517"/>
                        <a:pt x="7007" y="162"/>
                      </a:cubicBezTo>
                      <a:cubicBezTo>
                        <a:pt x="3946" y="-588"/>
                        <a:pt x="919" y="1341"/>
                        <a:pt x="162" y="4401"/>
                      </a:cubicBezTo>
                      <a:cubicBezTo>
                        <a:pt x="-588" y="7469"/>
                        <a:pt x="1341" y="10496"/>
                        <a:pt x="4402" y="11246"/>
                      </a:cubicBezTo>
                      <a:cubicBezTo>
                        <a:pt x="17803" y="11601"/>
                        <a:pt x="20287" y="11668"/>
                        <a:pt x="17742" y="11641"/>
                      </a:cubicBezTo>
                      <a:cubicBezTo>
                        <a:pt x="13784" y="11601"/>
                        <a:pt x="9813" y="11480"/>
                        <a:pt x="5861" y="11621"/>
                      </a:cubicBezTo>
                      <a:cubicBezTo>
                        <a:pt x="5379" y="11641"/>
                        <a:pt x="6839" y="11909"/>
                        <a:pt x="7315" y="12003"/>
                      </a:cubicBezTo>
                      <a:cubicBezTo>
                        <a:pt x="8621" y="12251"/>
                        <a:pt x="9793" y="12063"/>
                        <a:pt x="11105" y="11976"/>
                      </a:cubicBezTo>
                      <a:cubicBezTo>
                        <a:pt x="14461" y="11762"/>
                        <a:pt x="17776" y="11735"/>
                        <a:pt x="21138" y="11755"/>
                      </a:cubicBezTo>
                      <a:cubicBezTo>
                        <a:pt x="22538" y="11762"/>
                        <a:pt x="26764" y="12003"/>
                        <a:pt x="25371" y="11916"/>
                      </a:cubicBezTo>
                      <a:cubicBezTo>
                        <a:pt x="22826" y="11755"/>
                        <a:pt x="31144" y="11942"/>
                        <a:pt x="31144" y="1194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71" name="Google Shape;4571;p47"/>
                <p:cNvSpPr/>
                <p:nvPr/>
              </p:nvSpPr>
              <p:spPr>
                <a:xfrm>
                  <a:off x="3948837" y="2375228"/>
                  <a:ext cx="32727" cy="14351"/>
                </a:xfrm>
                <a:custGeom>
                  <a:avLst/>
                  <a:gdLst/>
                  <a:ahLst/>
                  <a:cxnLst/>
                  <a:rect l="l" t="t" r="r" b="b"/>
                  <a:pathLst>
                    <a:path w="32727" h="14351" extrusionOk="0">
                      <a:moveTo>
                        <a:pt x="32728" y="14095"/>
                      </a:moveTo>
                      <a:cubicBezTo>
                        <a:pt x="32728" y="14095"/>
                        <a:pt x="29714" y="12373"/>
                        <a:pt x="26205" y="10451"/>
                      </a:cubicBezTo>
                      <a:cubicBezTo>
                        <a:pt x="26252" y="10371"/>
                        <a:pt x="26426" y="10605"/>
                        <a:pt x="26459" y="10498"/>
                      </a:cubicBezTo>
                      <a:cubicBezTo>
                        <a:pt x="27163" y="8194"/>
                        <a:pt x="22193" y="8228"/>
                        <a:pt x="20117" y="6995"/>
                      </a:cubicBezTo>
                      <a:cubicBezTo>
                        <a:pt x="18027" y="5757"/>
                        <a:pt x="14612" y="827"/>
                        <a:pt x="13902" y="3151"/>
                      </a:cubicBezTo>
                      <a:cubicBezTo>
                        <a:pt x="13179" y="5489"/>
                        <a:pt x="13909" y="3078"/>
                        <a:pt x="7399" y="245"/>
                      </a:cubicBezTo>
                      <a:cubicBezTo>
                        <a:pt x="4378" y="-680"/>
                        <a:pt x="1184" y="1102"/>
                        <a:pt x="253" y="4116"/>
                      </a:cubicBezTo>
                      <a:cubicBezTo>
                        <a:pt x="-671" y="7130"/>
                        <a:pt x="1016" y="10257"/>
                        <a:pt x="4030" y="11188"/>
                      </a:cubicBezTo>
                      <a:cubicBezTo>
                        <a:pt x="12670" y="12039"/>
                        <a:pt x="11116" y="11918"/>
                        <a:pt x="12650" y="12065"/>
                      </a:cubicBezTo>
                      <a:cubicBezTo>
                        <a:pt x="12033" y="12146"/>
                        <a:pt x="11183" y="11898"/>
                        <a:pt x="10982" y="12541"/>
                      </a:cubicBezTo>
                      <a:cubicBezTo>
                        <a:pt x="10265" y="14865"/>
                        <a:pt x="15858" y="12708"/>
                        <a:pt x="18282" y="12856"/>
                      </a:cubicBezTo>
                      <a:cubicBezTo>
                        <a:pt x="20693" y="13003"/>
                        <a:pt x="24832" y="15736"/>
                        <a:pt x="25542" y="13432"/>
                      </a:cubicBezTo>
                      <a:cubicBezTo>
                        <a:pt x="26245" y="11141"/>
                        <a:pt x="32728" y="14095"/>
                        <a:pt x="32728" y="14095"/>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72" name="Google Shape;4572;p47"/>
                <p:cNvSpPr/>
                <p:nvPr/>
              </p:nvSpPr>
              <p:spPr>
                <a:xfrm>
                  <a:off x="3983293" y="2350575"/>
                  <a:ext cx="24317" cy="18749"/>
                </a:xfrm>
                <a:custGeom>
                  <a:avLst/>
                  <a:gdLst/>
                  <a:ahLst/>
                  <a:cxnLst/>
                  <a:rect l="l" t="t" r="r" b="b"/>
                  <a:pathLst>
                    <a:path w="24317" h="18749" extrusionOk="0">
                      <a:moveTo>
                        <a:pt x="10099" y="1732"/>
                      </a:moveTo>
                      <a:cubicBezTo>
                        <a:pt x="12169" y="4511"/>
                        <a:pt x="10146" y="1819"/>
                        <a:pt x="9014" y="1056"/>
                      </a:cubicBezTo>
                      <a:cubicBezTo>
                        <a:pt x="6436" y="-759"/>
                        <a:pt x="2846" y="-183"/>
                        <a:pt x="1031" y="2395"/>
                      </a:cubicBezTo>
                      <a:cubicBezTo>
                        <a:pt x="-784" y="4973"/>
                        <a:pt x="-134" y="8469"/>
                        <a:pt x="2444" y="10284"/>
                      </a:cubicBezTo>
                      <a:cubicBezTo>
                        <a:pt x="13381" y="14504"/>
                        <a:pt x="15517" y="15314"/>
                        <a:pt x="13428" y="14557"/>
                      </a:cubicBezTo>
                      <a:cubicBezTo>
                        <a:pt x="10166" y="13365"/>
                        <a:pt x="6864" y="12146"/>
                        <a:pt x="3549" y="11128"/>
                      </a:cubicBezTo>
                      <a:cubicBezTo>
                        <a:pt x="3147" y="11001"/>
                        <a:pt x="4206" y="11677"/>
                        <a:pt x="4560" y="11892"/>
                      </a:cubicBezTo>
                      <a:cubicBezTo>
                        <a:pt x="4895" y="12099"/>
                        <a:pt x="5270" y="12260"/>
                        <a:pt x="5625" y="12407"/>
                      </a:cubicBezTo>
                      <a:cubicBezTo>
                        <a:pt x="5853" y="12501"/>
                        <a:pt x="7407" y="12876"/>
                        <a:pt x="7681" y="12950"/>
                      </a:cubicBezTo>
                      <a:cubicBezTo>
                        <a:pt x="10528" y="13727"/>
                        <a:pt x="13367" y="14752"/>
                        <a:pt x="16147" y="15749"/>
                      </a:cubicBezTo>
                      <a:cubicBezTo>
                        <a:pt x="17299" y="16165"/>
                        <a:pt x="20661" y="17504"/>
                        <a:pt x="19536" y="17015"/>
                      </a:cubicBezTo>
                      <a:cubicBezTo>
                        <a:pt x="17499" y="16131"/>
                        <a:pt x="24311" y="18750"/>
                        <a:pt x="24317" y="18750"/>
                      </a:cubicBezTo>
                      <a:cubicBezTo>
                        <a:pt x="24317" y="18750"/>
                        <a:pt x="22904" y="17162"/>
                        <a:pt x="20982" y="14919"/>
                      </a:cubicBezTo>
                      <a:cubicBezTo>
                        <a:pt x="20902" y="14832"/>
                        <a:pt x="20862" y="14705"/>
                        <a:pt x="20775" y="14617"/>
                      </a:cubicBezTo>
                      <a:cubicBezTo>
                        <a:pt x="20995" y="14818"/>
                        <a:pt x="19388" y="12870"/>
                        <a:pt x="18685" y="12019"/>
                      </a:cubicBezTo>
                      <a:cubicBezTo>
                        <a:pt x="16816" y="9735"/>
                        <a:pt x="14954" y="7431"/>
                        <a:pt x="13267" y="5007"/>
                      </a:cubicBezTo>
                      <a:cubicBezTo>
                        <a:pt x="12604" y="4049"/>
                        <a:pt x="12028" y="3232"/>
                        <a:pt x="11110" y="2495"/>
                      </a:cubicBezTo>
                      <a:cubicBezTo>
                        <a:pt x="10782" y="2234"/>
                        <a:pt x="9844" y="1397"/>
                        <a:pt x="10099" y="173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73" name="Google Shape;4573;p47"/>
                <p:cNvSpPr/>
                <p:nvPr/>
              </p:nvSpPr>
              <p:spPr>
                <a:xfrm>
                  <a:off x="4088436" y="2393743"/>
                  <a:ext cx="30503" cy="31155"/>
                </a:xfrm>
                <a:custGeom>
                  <a:avLst/>
                  <a:gdLst/>
                  <a:ahLst/>
                  <a:cxnLst/>
                  <a:rect l="l" t="t" r="r" b="b"/>
                  <a:pathLst>
                    <a:path w="30503" h="31155" extrusionOk="0">
                      <a:moveTo>
                        <a:pt x="9876" y="1728"/>
                      </a:moveTo>
                      <a:cubicBezTo>
                        <a:pt x="7679" y="-529"/>
                        <a:pt x="3956" y="-583"/>
                        <a:pt x="1699" y="1614"/>
                      </a:cubicBezTo>
                      <a:cubicBezTo>
                        <a:pt x="-565" y="3817"/>
                        <a:pt x="-552" y="7447"/>
                        <a:pt x="1652" y="9711"/>
                      </a:cubicBezTo>
                      <a:cubicBezTo>
                        <a:pt x="16084" y="20420"/>
                        <a:pt x="19734" y="22938"/>
                        <a:pt x="16064" y="20353"/>
                      </a:cubicBezTo>
                      <a:cubicBezTo>
                        <a:pt x="12354" y="17734"/>
                        <a:pt x="8550" y="15363"/>
                        <a:pt x="4732" y="12912"/>
                      </a:cubicBezTo>
                      <a:cubicBezTo>
                        <a:pt x="3467" y="12102"/>
                        <a:pt x="7157" y="14693"/>
                        <a:pt x="8396" y="15544"/>
                      </a:cubicBezTo>
                      <a:cubicBezTo>
                        <a:pt x="9642" y="16401"/>
                        <a:pt x="10941" y="17145"/>
                        <a:pt x="12193" y="17995"/>
                      </a:cubicBezTo>
                      <a:cubicBezTo>
                        <a:pt x="15930" y="20520"/>
                        <a:pt x="19600" y="23146"/>
                        <a:pt x="23250" y="25798"/>
                      </a:cubicBezTo>
                      <a:cubicBezTo>
                        <a:pt x="24463" y="26682"/>
                        <a:pt x="28106" y="29334"/>
                        <a:pt x="26907" y="28430"/>
                      </a:cubicBezTo>
                      <a:cubicBezTo>
                        <a:pt x="23324" y="25724"/>
                        <a:pt x="30503" y="31155"/>
                        <a:pt x="30503" y="31155"/>
                      </a:cubicBezTo>
                      <a:cubicBezTo>
                        <a:pt x="30503" y="31155"/>
                        <a:pt x="29097" y="29140"/>
                        <a:pt x="27932" y="27465"/>
                      </a:cubicBezTo>
                      <a:cubicBezTo>
                        <a:pt x="27061" y="26246"/>
                        <a:pt x="26237" y="24987"/>
                        <a:pt x="25360" y="23775"/>
                      </a:cubicBezTo>
                      <a:cubicBezTo>
                        <a:pt x="24509" y="22536"/>
                        <a:pt x="23706" y="21237"/>
                        <a:pt x="22862" y="19991"/>
                      </a:cubicBezTo>
                      <a:cubicBezTo>
                        <a:pt x="20317" y="16247"/>
                        <a:pt x="17993" y="12423"/>
                        <a:pt x="15528" y="8626"/>
                      </a:cubicBezTo>
                      <a:cubicBezTo>
                        <a:pt x="14711" y="7367"/>
                        <a:pt x="12180" y="3650"/>
                        <a:pt x="12957" y="4936"/>
                      </a:cubicBezTo>
                      <a:cubicBezTo>
                        <a:pt x="15307" y="8820"/>
                        <a:pt x="12970" y="4909"/>
                        <a:pt x="9876" y="1728"/>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74" name="Google Shape;4574;p47"/>
                <p:cNvSpPr/>
                <p:nvPr/>
              </p:nvSpPr>
              <p:spPr>
                <a:xfrm>
                  <a:off x="4121335" y="2395926"/>
                  <a:ext cx="23676" cy="29018"/>
                </a:xfrm>
                <a:custGeom>
                  <a:avLst/>
                  <a:gdLst/>
                  <a:ahLst/>
                  <a:cxnLst/>
                  <a:rect l="l" t="t" r="r" b="b"/>
                  <a:pathLst>
                    <a:path w="23676" h="29018" extrusionOk="0">
                      <a:moveTo>
                        <a:pt x="10343" y="2223"/>
                      </a:moveTo>
                      <a:cubicBezTo>
                        <a:pt x="8427" y="-282"/>
                        <a:pt x="4784" y="-730"/>
                        <a:pt x="2279" y="1185"/>
                      </a:cubicBezTo>
                      <a:cubicBezTo>
                        <a:pt x="-219" y="3107"/>
                        <a:pt x="-768" y="6677"/>
                        <a:pt x="1154" y="9182"/>
                      </a:cubicBezTo>
                      <a:cubicBezTo>
                        <a:pt x="7711" y="14988"/>
                        <a:pt x="6438" y="13903"/>
                        <a:pt x="7731" y="15042"/>
                      </a:cubicBezTo>
                      <a:cubicBezTo>
                        <a:pt x="7275" y="14881"/>
                        <a:pt x="6800" y="14225"/>
                        <a:pt x="6351" y="14566"/>
                      </a:cubicBezTo>
                      <a:cubicBezTo>
                        <a:pt x="4342" y="16107"/>
                        <a:pt x="10316" y="17593"/>
                        <a:pt x="12265" y="19201"/>
                      </a:cubicBezTo>
                      <a:cubicBezTo>
                        <a:pt x="14200" y="20795"/>
                        <a:pt x="15982" y="25637"/>
                        <a:pt x="17971" y="24110"/>
                      </a:cubicBezTo>
                      <a:cubicBezTo>
                        <a:pt x="19946" y="22596"/>
                        <a:pt x="23677" y="29019"/>
                        <a:pt x="23677" y="29019"/>
                      </a:cubicBezTo>
                      <a:cubicBezTo>
                        <a:pt x="23677" y="29019"/>
                        <a:pt x="22170" y="25952"/>
                        <a:pt x="20362" y="22295"/>
                      </a:cubicBezTo>
                      <a:cubicBezTo>
                        <a:pt x="20322" y="22328"/>
                        <a:pt x="20308" y="22201"/>
                        <a:pt x="20268" y="22228"/>
                      </a:cubicBezTo>
                      <a:cubicBezTo>
                        <a:pt x="22076" y="20688"/>
                        <a:pt x="18138" y="17734"/>
                        <a:pt x="17114" y="15484"/>
                      </a:cubicBezTo>
                      <a:cubicBezTo>
                        <a:pt x="16075" y="13180"/>
                        <a:pt x="16109" y="7019"/>
                        <a:pt x="14100" y="8552"/>
                      </a:cubicBezTo>
                      <a:cubicBezTo>
                        <a:pt x="12084" y="10106"/>
                        <a:pt x="14187" y="8546"/>
                        <a:pt x="10343" y="222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75" name="Google Shape;4575;p47"/>
                <p:cNvSpPr/>
                <p:nvPr/>
              </p:nvSpPr>
              <p:spPr>
                <a:xfrm>
                  <a:off x="4060059" y="2215552"/>
                  <a:ext cx="27416" cy="29538"/>
                </a:xfrm>
                <a:custGeom>
                  <a:avLst/>
                  <a:gdLst/>
                  <a:ahLst/>
                  <a:cxnLst/>
                  <a:rect l="l" t="t" r="r" b="b"/>
                  <a:pathLst>
                    <a:path w="27416" h="29538" extrusionOk="0">
                      <a:moveTo>
                        <a:pt x="9924" y="1912"/>
                      </a:moveTo>
                      <a:cubicBezTo>
                        <a:pt x="7801" y="-419"/>
                        <a:pt x="4191" y="-673"/>
                        <a:pt x="1860" y="1450"/>
                      </a:cubicBezTo>
                      <a:cubicBezTo>
                        <a:pt x="-471" y="3573"/>
                        <a:pt x="-631" y="7256"/>
                        <a:pt x="1492" y="9587"/>
                      </a:cubicBezTo>
                      <a:cubicBezTo>
                        <a:pt x="14444" y="19573"/>
                        <a:pt x="16896" y="21394"/>
                        <a:pt x="14411" y="19526"/>
                      </a:cubicBezTo>
                      <a:cubicBezTo>
                        <a:pt x="10553" y="16633"/>
                        <a:pt x="6722" y="13719"/>
                        <a:pt x="2758" y="10980"/>
                      </a:cubicBezTo>
                      <a:cubicBezTo>
                        <a:pt x="2269" y="10645"/>
                        <a:pt x="3514" y="11884"/>
                        <a:pt x="3930" y="12306"/>
                      </a:cubicBezTo>
                      <a:cubicBezTo>
                        <a:pt x="5055" y="13438"/>
                        <a:pt x="6374" y="14295"/>
                        <a:pt x="7707" y="15166"/>
                      </a:cubicBezTo>
                      <a:cubicBezTo>
                        <a:pt x="11123" y="17416"/>
                        <a:pt x="14464" y="19760"/>
                        <a:pt x="17746" y="22205"/>
                      </a:cubicBezTo>
                      <a:cubicBezTo>
                        <a:pt x="19119" y="23223"/>
                        <a:pt x="23117" y="26357"/>
                        <a:pt x="21798" y="25279"/>
                      </a:cubicBezTo>
                      <a:cubicBezTo>
                        <a:pt x="19400" y="23310"/>
                        <a:pt x="27417" y="29538"/>
                        <a:pt x="27417" y="29538"/>
                      </a:cubicBezTo>
                      <a:cubicBezTo>
                        <a:pt x="27417" y="29538"/>
                        <a:pt x="25877" y="26986"/>
                        <a:pt x="23700" y="23531"/>
                      </a:cubicBezTo>
                      <a:cubicBezTo>
                        <a:pt x="24658" y="24944"/>
                        <a:pt x="21932" y="20651"/>
                        <a:pt x="21048" y="19191"/>
                      </a:cubicBezTo>
                      <a:cubicBezTo>
                        <a:pt x="18918" y="15702"/>
                        <a:pt x="16802" y="12186"/>
                        <a:pt x="14886" y="8576"/>
                      </a:cubicBezTo>
                      <a:cubicBezTo>
                        <a:pt x="14136" y="7169"/>
                        <a:pt x="13386" y="5857"/>
                        <a:pt x="12362" y="4631"/>
                      </a:cubicBezTo>
                      <a:cubicBezTo>
                        <a:pt x="11980" y="4176"/>
                        <a:pt x="10901" y="2789"/>
                        <a:pt x="11189" y="3305"/>
                      </a:cubicBezTo>
                      <a:cubicBezTo>
                        <a:pt x="13547" y="7504"/>
                        <a:pt x="11250" y="3325"/>
                        <a:pt x="9924" y="191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76" name="Google Shape;4576;p47"/>
                <p:cNvSpPr/>
                <p:nvPr/>
              </p:nvSpPr>
              <p:spPr>
                <a:xfrm>
                  <a:off x="4096808" y="2239928"/>
                  <a:ext cx="25406" cy="31073"/>
                </a:xfrm>
                <a:custGeom>
                  <a:avLst/>
                  <a:gdLst/>
                  <a:ahLst/>
                  <a:cxnLst/>
                  <a:rect l="l" t="t" r="r" b="b"/>
                  <a:pathLst>
                    <a:path w="25406" h="31073" extrusionOk="0">
                      <a:moveTo>
                        <a:pt x="7565" y="280"/>
                      </a:moveTo>
                      <a:cubicBezTo>
                        <a:pt x="6185" y="-196"/>
                        <a:pt x="4665" y="-55"/>
                        <a:pt x="3245" y="628"/>
                      </a:cubicBezTo>
                      <a:cubicBezTo>
                        <a:pt x="406" y="2001"/>
                        <a:pt x="-807" y="5336"/>
                        <a:pt x="566" y="8176"/>
                      </a:cubicBezTo>
                      <a:cubicBezTo>
                        <a:pt x="13117" y="19715"/>
                        <a:pt x="17390" y="23445"/>
                        <a:pt x="13124" y="19728"/>
                      </a:cubicBezTo>
                      <a:cubicBezTo>
                        <a:pt x="9367" y="16454"/>
                        <a:pt x="5656" y="13145"/>
                        <a:pt x="1598" y="10258"/>
                      </a:cubicBezTo>
                      <a:cubicBezTo>
                        <a:pt x="961" y="9810"/>
                        <a:pt x="2187" y="11698"/>
                        <a:pt x="2622" y="12348"/>
                      </a:cubicBezTo>
                      <a:cubicBezTo>
                        <a:pt x="3051" y="12984"/>
                        <a:pt x="3680" y="13534"/>
                        <a:pt x="4190" y="14109"/>
                      </a:cubicBezTo>
                      <a:cubicBezTo>
                        <a:pt x="4906" y="14927"/>
                        <a:pt x="6480" y="16554"/>
                        <a:pt x="7270" y="17318"/>
                      </a:cubicBezTo>
                      <a:cubicBezTo>
                        <a:pt x="11094" y="21014"/>
                        <a:pt x="15193" y="24463"/>
                        <a:pt x="19560" y="27511"/>
                      </a:cubicBezTo>
                      <a:cubicBezTo>
                        <a:pt x="21006" y="28522"/>
                        <a:pt x="22453" y="29386"/>
                        <a:pt x="23980" y="30283"/>
                      </a:cubicBezTo>
                      <a:cubicBezTo>
                        <a:pt x="24342" y="30498"/>
                        <a:pt x="24703" y="30759"/>
                        <a:pt x="25065" y="30960"/>
                      </a:cubicBezTo>
                      <a:cubicBezTo>
                        <a:pt x="25179" y="31020"/>
                        <a:pt x="25273" y="31000"/>
                        <a:pt x="25406" y="31074"/>
                      </a:cubicBezTo>
                      <a:cubicBezTo>
                        <a:pt x="25219" y="30899"/>
                        <a:pt x="25433" y="30973"/>
                        <a:pt x="25293" y="30846"/>
                      </a:cubicBezTo>
                      <a:cubicBezTo>
                        <a:pt x="25145" y="30672"/>
                        <a:pt x="24958" y="30504"/>
                        <a:pt x="24810" y="30337"/>
                      </a:cubicBezTo>
                      <a:cubicBezTo>
                        <a:pt x="24482" y="29935"/>
                        <a:pt x="24234" y="29627"/>
                        <a:pt x="23920" y="29218"/>
                      </a:cubicBezTo>
                      <a:cubicBezTo>
                        <a:pt x="23016" y="28066"/>
                        <a:pt x="22192" y="26895"/>
                        <a:pt x="21368" y="25689"/>
                      </a:cubicBezTo>
                      <a:cubicBezTo>
                        <a:pt x="18582" y="21610"/>
                        <a:pt x="16091" y="17123"/>
                        <a:pt x="14436" y="12455"/>
                      </a:cubicBezTo>
                      <a:cubicBezTo>
                        <a:pt x="13780" y="10607"/>
                        <a:pt x="13445" y="8738"/>
                        <a:pt x="12688" y="6923"/>
                      </a:cubicBezTo>
                      <a:cubicBezTo>
                        <a:pt x="12434" y="6314"/>
                        <a:pt x="11463" y="4492"/>
                        <a:pt x="11771" y="5068"/>
                      </a:cubicBezTo>
                      <a:cubicBezTo>
                        <a:pt x="13947" y="9107"/>
                        <a:pt x="11798" y="5095"/>
                        <a:pt x="10860" y="3213"/>
                      </a:cubicBezTo>
                      <a:cubicBezTo>
                        <a:pt x="10170" y="1793"/>
                        <a:pt x="8945" y="762"/>
                        <a:pt x="7565" y="28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77" name="Google Shape;4577;p47"/>
                <p:cNvSpPr/>
                <p:nvPr/>
              </p:nvSpPr>
              <p:spPr>
                <a:xfrm>
                  <a:off x="4172359" y="2252237"/>
                  <a:ext cx="12182" cy="34457"/>
                </a:xfrm>
                <a:custGeom>
                  <a:avLst/>
                  <a:gdLst/>
                  <a:ahLst/>
                  <a:cxnLst/>
                  <a:rect l="l" t="t" r="r" b="b"/>
                  <a:pathLst>
                    <a:path w="12182" h="34457" extrusionOk="0">
                      <a:moveTo>
                        <a:pt x="9501" y="1339"/>
                      </a:moveTo>
                      <a:cubicBezTo>
                        <a:pt x="8389" y="388"/>
                        <a:pt x="6849" y="-108"/>
                        <a:pt x="5275" y="20"/>
                      </a:cubicBezTo>
                      <a:cubicBezTo>
                        <a:pt x="2134" y="267"/>
                        <a:pt x="-230" y="3040"/>
                        <a:pt x="18" y="6188"/>
                      </a:cubicBezTo>
                      <a:cubicBezTo>
                        <a:pt x="2415" y="14687"/>
                        <a:pt x="1987" y="13160"/>
                        <a:pt x="2422" y="14680"/>
                      </a:cubicBezTo>
                      <a:cubicBezTo>
                        <a:pt x="2121" y="14184"/>
                        <a:pt x="2060" y="13287"/>
                        <a:pt x="1411" y="13334"/>
                      </a:cubicBezTo>
                      <a:cubicBezTo>
                        <a:pt x="-1060" y="13535"/>
                        <a:pt x="3018" y="17995"/>
                        <a:pt x="3782" y="20352"/>
                      </a:cubicBezTo>
                      <a:cubicBezTo>
                        <a:pt x="4532" y="22697"/>
                        <a:pt x="3534" y="27586"/>
                        <a:pt x="5985" y="27391"/>
                      </a:cubicBezTo>
                      <a:cubicBezTo>
                        <a:pt x="8423" y="27197"/>
                        <a:pt x="8028" y="34457"/>
                        <a:pt x="8028" y="34457"/>
                      </a:cubicBezTo>
                      <a:cubicBezTo>
                        <a:pt x="8028" y="34457"/>
                        <a:pt x="8450" y="31115"/>
                        <a:pt x="8919" y="27157"/>
                      </a:cubicBezTo>
                      <a:cubicBezTo>
                        <a:pt x="11376" y="26963"/>
                        <a:pt x="9602" y="22261"/>
                        <a:pt x="9977" y="19830"/>
                      </a:cubicBezTo>
                      <a:cubicBezTo>
                        <a:pt x="10358" y="17379"/>
                        <a:pt x="13761" y="12363"/>
                        <a:pt x="11289" y="12557"/>
                      </a:cubicBezTo>
                      <a:cubicBezTo>
                        <a:pt x="8798" y="12758"/>
                        <a:pt x="11222" y="12530"/>
                        <a:pt x="11443" y="5277"/>
                      </a:cubicBezTo>
                      <a:cubicBezTo>
                        <a:pt x="11316" y="3703"/>
                        <a:pt x="10613" y="2283"/>
                        <a:pt x="9501" y="133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78" name="Google Shape;4578;p47"/>
                <p:cNvSpPr/>
                <p:nvPr/>
              </p:nvSpPr>
              <p:spPr>
                <a:xfrm>
                  <a:off x="4249670" y="2388402"/>
                  <a:ext cx="34214" cy="34541"/>
                </a:xfrm>
                <a:custGeom>
                  <a:avLst/>
                  <a:gdLst/>
                  <a:ahLst/>
                  <a:cxnLst/>
                  <a:rect l="l" t="t" r="r" b="b"/>
                  <a:pathLst>
                    <a:path w="34214" h="34541" extrusionOk="0">
                      <a:moveTo>
                        <a:pt x="32515" y="1611"/>
                      </a:moveTo>
                      <a:cubicBezTo>
                        <a:pt x="30278" y="-606"/>
                        <a:pt x="26668" y="-505"/>
                        <a:pt x="24452" y="1731"/>
                      </a:cubicBezTo>
                      <a:cubicBezTo>
                        <a:pt x="22864" y="3292"/>
                        <a:pt x="21116" y="4819"/>
                        <a:pt x="19757" y="6587"/>
                      </a:cubicBezTo>
                      <a:cubicBezTo>
                        <a:pt x="17232" y="9862"/>
                        <a:pt x="15149" y="13565"/>
                        <a:pt x="12765" y="16948"/>
                      </a:cubicBezTo>
                      <a:cubicBezTo>
                        <a:pt x="8579" y="22888"/>
                        <a:pt x="4306" y="28688"/>
                        <a:pt x="0" y="34541"/>
                      </a:cubicBezTo>
                      <a:cubicBezTo>
                        <a:pt x="5813" y="30181"/>
                        <a:pt x="11533" y="25748"/>
                        <a:pt x="17433" y="21508"/>
                      </a:cubicBezTo>
                      <a:cubicBezTo>
                        <a:pt x="20795" y="19091"/>
                        <a:pt x="24438" y="17041"/>
                        <a:pt x="27687" y="14490"/>
                      </a:cubicBezTo>
                      <a:cubicBezTo>
                        <a:pt x="29441" y="13110"/>
                        <a:pt x="31022" y="11369"/>
                        <a:pt x="32569" y="9775"/>
                      </a:cubicBezTo>
                      <a:cubicBezTo>
                        <a:pt x="34786" y="7531"/>
                        <a:pt x="34759" y="3834"/>
                        <a:pt x="32515" y="161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79" name="Google Shape;4579;p47"/>
                <p:cNvSpPr/>
                <p:nvPr/>
              </p:nvSpPr>
              <p:spPr>
                <a:xfrm>
                  <a:off x="4279937" y="2180986"/>
                  <a:ext cx="12326" cy="28923"/>
                </a:xfrm>
                <a:custGeom>
                  <a:avLst/>
                  <a:gdLst/>
                  <a:ahLst/>
                  <a:cxnLst/>
                  <a:rect l="l" t="t" r="r" b="b"/>
                  <a:pathLst>
                    <a:path w="12326" h="28923" extrusionOk="0">
                      <a:moveTo>
                        <a:pt x="8738" y="413"/>
                      </a:moveTo>
                      <a:cubicBezTo>
                        <a:pt x="5818" y="-766"/>
                        <a:pt x="2436" y="667"/>
                        <a:pt x="1257" y="3587"/>
                      </a:cubicBezTo>
                      <a:cubicBezTo>
                        <a:pt x="1250" y="3842"/>
                        <a:pt x="1217" y="3594"/>
                        <a:pt x="1210" y="3842"/>
                      </a:cubicBezTo>
                      <a:cubicBezTo>
                        <a:pt x="1170" y="3882"/>
                        <a:pt x="1069" y="4143"/>
                        <a:pt x="1023" y="4284"/>
                      </a:cubicBezTo>
                      <a:cubicBezTo>
                        <a:pt x="915" y="4545"/>
                        <a:pt x="808" y="4793"/>
                        <a:pt x="714" y="5068"/>
                      </a:cubicBezTo>
                      <a:cubicBezTo>
                        <a:pt x="587" y="5429"/>
                        <a:pt x="400" y="5824"/>
                        <a:pt x="293" y="6193"/>
                      </a:cubicBezTo>
                      <a:cubicBezTo>
                        <a:pt x="-143" y="7720"/>
                        <a:pt x="18" y="9113"/>
                        <a:pt x="85" y="10680"/>
                      </a:cubicBezTo>
                      <a:cubicBezTo>
                        <a:pt x="252" y="14698"/>
                        <a:pt x="299" y="18656"/>
                        <a:pt x="413" y="22681"/>
                      </a:cubicBezTo>
                      <a:cubicBezTo>
                        <a:pt x="433" y="23324"/>
                        <a:pt x="493" y="23994"/>
                        <a:pt x="520" y="24644"/>
                      </a:cubicBezTo>
                      <a:cubicBezTo>
                        <a:pt x="540" y="25327"/>
                        <a:pt x="507" y="27383"/>
                        <a:pt x="554" y="26700"/>
                      </a:cubicBezTo>
                      <a:cubicBezTo>
                        <a:pt x="768" y="23210"/>
                        <a:pt x="607" y="28923"/>
                        <a:pt x="607" y="28923"/>
                      </a:cubicBezTo>
                      <a:cubicBezTo>
                        <a:pt x="607" y="28923"/>
                        <a:pt x="8148" y="14939"/>
                        <a:pt x="6260" y="18409"/>
                      </a:cubicBezTo>
                      <a:cubicBezTo>
                        <a:pt x="5021" y="20679"/>
                        <a:pt x="3742" y="22862"/>
                        <a:pt x="2483" y="25119"/>
                      </a:cubicBezTo>
                      <a:cubicBezTo>
                        <a:pt x="2945" y="24168"/>
                        <a:pt x="3668" y="22701"/>
                        <a:pt x="4164" y="21750"/>
                      </a:cubicBezTo>
                      <a:cubicBezTo>
                        <a:pt x="5845" y="18522"/>
                        <a:pt x="7613" y="15448"/>
                        <a:pt x="9736" y="12488"/>
                      </a:cubicBezTo>
                      <a:cubicBezTo>
                        <a:pt x="10600" y="11289"/>
                        <a:pt x="11156" y="10218"/>
                        <a:pt x="11631" y="8845"/>
                      </a:cubicBezTo>
                      <a:cubicBezTo>
                        <a:pt x="11698" y="8637"/>
                        <a:pt x="11725" y="8456"/>
                        <a:pt x="11792" y="8249"/>
                      </a:cubicBezTo>
                      <a:cubicBezTo>
                        <a:pt x="11832" y="8135"/>
                        <a:pt x="11966" y="7800"/>
                        <a:pt x="11912" y="7901"/>
                      </a:cubicBezTo>
                      <a:cubicBezTo>
                        <a:pt x="13091" y="4974"/>
                        <a:pt x="11665" y="1598"/>
                        <a:pt x="8738" y="41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80" name="Google Shape;4580;p47"/>
                <p:cNvSpPr/>
                <p:nvPr/>
              </p:nvSpPr>
              <p:spPr>
                <a:xfrm>
                  <a:off x="4299712" y="2227070"/>
                  <a:ext cx="21851" cy="51479"/>
                </a:xfrm>
                <a:custGeom>
                  <a:avLst/>
                  <a:gdLst/>
                  <a:ahLst/>
                  <a:cxnLst/>
                  <a:rect l="l" t="t" r="r" b="b"/>
                  <a:pathLst>
                    <a:path w="21851" h="51479" extrusionOk="0">
                      <a:moveTo>
                        <a:pt x="18049" y="326"/>
                      </a:moveTo>
                      <a:cubicBezTo>
                        <a:pt x="15076" y="-719"/>
                        <a:pt x="11821" y="828"/>
                        <a:pt x="10776" y="3802"/>
                      </a:cubicBezTo>
                      <a:cubicBezTo>
                        <a:pt x="8037" y="11598"/>
                        <a:pt x="6871" y="19507"/>
                        <a:pt x="5211" y="27584"/>
                      </a:cubicBezTo>
                      <a:cubicBezTo>
                        <a:pt x="3570" y="35580"/>
                        <a:pt x="1748" y="43503"/>
                        <a:pt x="0" y="51480"/>
                      </a:cubicBezTo>
                      <a:cubicBezTo>
                        <a:pt x="3630" y="44166"/>
                        <a:pt x="7200" y="36866"/>
                        <a:pt x="10937" y="29600"/>
                      </a:cubicBezTo>
                      <a:cubicBezTo>
                        <a:pt x="14707" y="22273"/>
                        <a:pt x="18772" y="15395"/>
                        <a:pt x="21525" y="7606"/>
                      </a:cubicBezTo>
                      <a:cubicBezTo>
                        <a:pt x="22570" y="4633"/>
                        <a:pt x="21023" y="1377"/>
                        <a:pt x="18049" y="32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81" name="Google Shape;4581;p47"/>
                <p:cNvSpPr/>
                <p:nvPr/>
              </p:nvSpPr>
              <p:spPr>
                <a:xfrm>
                  <a:off x="4256756" y="2256383"/>
                  <a:ext cx="20517" cy="35575"/>
                </a:xfrm>
                <a:custGeom>
                  <a:avLst/>
                  <a:gdLst/>
                  <a:ahLst/>
                  <a:cxnLst/>
                  <a:rect l="l" t="t" r="r" b="b"/>
                  <a:pathLst>
                    <a:path w="20517" h="35575" extrusionOk="0">
                      <a:moveTo>
                        <a:pt x="17386" y="602"/>
                      </a:moveTo>
                      <a:cubicBezTo>
                        <a:pt x="14560" y="-798"/>
                        <a:pt x="11050" y="321"/>
                        <a:pt x="9651" y="3147"/>
                      </a:cubicBezTo>
                      <a:cubicBezTo>
                        <a:pt x="4809" y="19375"/>
                        <a:pt x="3992" y="22489"/>
                        <a:pt x="4876" y="19395"/>
                      </a:cubicBezTo>
                      <a:cubicBezTo>
                        <a:pt x="6242" y="14600"/>
                        <a:pt x="7555" y="9771"/>
                        <a:pt x="8740" y="4922"/>
                      </a:cubicBezTo>
                      <a:cubicBezTo>
                        <a:pt x="8887" y="4326"/>
                        <a:pt x="8244" y="6114"/>
                        <a:pt x="7990" y="6677"/>
                      </a:cubicBezTo>
                      <a:cubicBezTo>
                        <a:pt x="7320" y="8190"/>
                        <a:pt x="7072" y="9623"/>
                        <a:pt x="6718" y="11224"/>
                      </a:cubicBezTo>
                      <a:cubicBezTo>
                        <a:pt x="5807" y="15356"/>
                        <a:pt x="4608" y="19475"/>
                        <a:pt x="3462" y="23547"/>
                      </a:cubicBezTo>
                      <a:cubicBezTo>
                        <a:pt x="2987" y="25255"/>
                        <a:pt x="1540" y="30285"/>
                        <a:pt x="2096" y="28604"/>
                      </a:cubicBezTo>
                      <a:cubicBezTo>
                        <a:pt x="3108" y="25550"/>
                        <a:pt x="0" y="35575"/>
                        <a:pt x="0" y="35575"/>
                      </a:cubicBezTo>
                      <a:cubicBezTo>
                        <a:pt x="0" y="35575"/>
                        <a:pt x="1808" y="33124"/>
                        <a:pt x="4306" y="29702"/>
                      </a:cubicBezTo>
                      <a:cubicBezTo>
                        <a:pt x="3309" y="31162"/>
                        <a:pt x="6456" y="26882"/>
                        <a:pt x="7521" y="25469"/>
                      </a:cubicBezTo>
                      <a:cubicBezTo>
                        <a:pt x="10066" y="22087"/>
                        <a:pt x="12584" y="18799"/>
                        <a:pt x="15317" y="15571"/>
                      </a:cubicBezTo>
                      <a:cubicBezTo>
                        <a:pt x="16382" y="14318"/>
                        <a:pt x="17460" y="13153"/>
                        <a:pt x="18250" y="11699"/>
                      </a:cubicBezTo>
                      <a:cubicBezTo>
                        <a:pt x="18545" y="11164"/>
                        <a:pt x="19482" y="9543"/>
                        <a:pt x="19094" y="10019"/>
                      </a:cubicBezTo>
                      <a:cubicBezTo>
                        <a:pt x="15960" y="13903"/>
                        <a:pt x="19047" y="9985"/>
                        <a:pt x="19911" y="8177"/>
                      </a:cubicBezTo>
                      <a:cubicBezTo>
                        <a:pt x="21311" y="5351"/>
                        <a:pt x="20212" y="2002"/>
                        <a:pt x="17386" y="60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582" name="Google Shape;4582;p47"/>
              <p:cNvSpPr/>
              <p:nvPr/>
            </p:nvSpPr>
            <p:spPr>
              <a:xfrm>
                <a:off x="4229273" y="2466848"/>
                <a:ext cx="132021" cy="59521"/>
              </a:xfrm>
              <a:custGeom>
                <a:avLst/>
                <a:gdLst/>
                <a:ahLst/>
                <a:cxnLst/>
                <a:rect l="l" t="t" r="r" b="b"/>
                <a:pathLst>
                  <a:path w="132021" h="59521" extrusionOk="0">
                    <a:moveTo>
                      <a:pt x="37" y="44432"/>
                    </a:moveTo>
                    <a:cubicBezTo>
                      <a:pt x="1423" y="35659"/>
                      <a:pt x="27014" y="51143"/>
                      <a:pt x="58411" y="42992"/>
                    </a:cubicBezTo>
                    <a:cubicBezTo>
                      <a:pt x="93772" y="33810"/>
                      <a:pt x="108265" y="9352"/>
                      <a:pt x="113884" y="217"/>
                    </a:cubicBezTo>
                    <a:cubicBezTo>
                      <a:pt x="114935" y="-1491"/>
                      <a:pt x="133339" y="7376"/>
                      <a:pt x="131946" y="9928"/>
                    </a:cubicBezTo>
                    <a:cubicBezTo>
                      <a:pt x="112799" y="44901"/>
                      <a:pt x="79748" y="55697"/>
                      <a:pt x="59228" y="58416"/>
                    </a:cubicBezTo>
                    <a:cubicBezTo>
                      <a:pt x="23478" y="63164"/>
                      <a:pt x="-1088" y="51504"/>
                      <a:pt x="37" y="44432"/>
                    </a:cubicBezTo>
                    <a:close/>
                  </a:path>
                </a:pathLst>
              </a:custGeom>
              <a:solidFill>
                <a:srgbClr val="000000">
                  <a:alpha val="1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83" name="Google Shape;4583;p47"/>
              <p:cNvSpPr/>
              <p:nvPr/>
            </p:nvSpPr>
            <p:spPr>
              <a:xfrm>
                <a:off x="4226093" y="2405275"/>
                <a:ext cx="126517" cy="111594"/>
              </a:xfrm>
              <a:custGeom>
                <a:avLst/>
                <a:gdLst/>
                <a:ahLst/>
                <a:cxnLst/>
                <a:rect l="l" t="t" r="r" b="b"/>
                <a:pathLst>
                  <a:path w="126517" h="111594" extrusionOk="0">
                    <a:moveTo>
                      <a:pt x="237" y="109354"/>
                    </a:moveTo>
                    <a:cubicBezTo>
                      <a:pt x="-3808" y="101451"/>
                      <a:pt x="44961" y="80950"/>
                      <a:pt x="70940" y="61535"/>
                    </a:cubicBezTo>
                    <a:cubicBezTo>
                      <a:pt x="100207" y="39662"/>
                      <a:pt x="104379" y="11547"/>
                      <a:pt x="106127" y="965"/>
                    </a:cubicBezTo>
                    <a:cubicBezTo>
                      <a:pt x="106456" y="-1017"/>
                      <a:pt x="126842" y="228"/>
                      <a:pt x="126514" y="3122"/>
                    </a:cubicBezTo>
                    <a:cubicBezTo>
                      <a:pt x="122020" y="42742"/>
                      <a:pt x="95499" y="65232"/>
                      <a:pt x="77537" y="75512"/>
                    </a:cubicBezTo>
                    <a:cubicBezTo>
                      <a:pt x="46234" y="93421"/>
                      <a:pt x="5374" y="119406"/>
                      <a:pt x="237" y="109354"/>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584" name="Google Shape;4584;p47"/>
          <p:cNvGrpSpPr/>
          <p:nvPr/>
        </p:nvGrpSpPr>
        <p:grpSpPr>
          <a:xfrm>
            <a:off x="1117749" y="5931089"/>
            <a:ext cx="526498" cy="896747"/>
            <a:chOff x="110303" y="121423"/>
            <a:chExt cx="1031741" cy="1757293"/>
          </a:xfrm>
        </p:grpSpPr>
        <p:grpSp>
          <p:nvGrpSpPr>
            <p:cNvPr id="4585" name="Google Shape;4585;p47"/>
            <p:cNvGrpSpPr/>
            <p:nvPr/>
          </p:nvGrpSpPr>
          <p:grpSpPr>
            <a:xfrm>
              <a:off x="397679" y="121423"/>
              <a:ext cx="744366" cy="1405323"/>
              <a:chOff x="1736340" y="1927519"/>
              <a:chExt cx="555787" cy="1049453"/>
            </a:xfrm>
          </p:grpSpPr>
          <p:grpSp>
            <p:nvGrpSpPr>
              <p:cNvPr id="4586" name="Google Shape;4586;p47"/>
              <p:cNvGrpSpPr/>
              <p:nvPr/>
            </p:nvGrpSpPr>
            <p:grpSpPr>
              <a:xfrm>
                <a:off x="1736340" y="1927519"/>
                <a:ext cx="555787" cy="915355"/>
                <a:chOff x="1736340" y="1927519"/>
                <a:chExt cx="555787" cy="915355"/>
              </a:xfrm>
            </p:grpSpPr>
            <p:sp>
              <p:nvSpPr>
                <p:cNvPr id="4587" name="Google Shape;4587;p47"/>
                <p:cNvSpPr/>
                <p:nvPr/>
              </p:nvSpPr>
              <p:spPr>
                <a:xfrm>
                  <a:off x="1736340" y="1927553"/>
                  <a:ext cx="555750" cy="915321"/>
                </a:xfrm>
                <a:custGeom>
                  <a:avLst/>
                  <a:gdLst/>
                  <a:ahLst/>
                  <a:cxnLst/>
                  <a:rect l="l" t="t" r="r" b="b"/>
                  <a:pathLst>
                    <a:path w="555750" h="915321" extrusionOk="0">
                      <a:moveTo>
                        <a:pt x="108563" y="915322"/>
                      </a:moveTo>
                      <a:cubicBezTo>
                        <a:pt x="108563" y="915322"/>
                        <a:pt x="57708" y="859326"/>
                        <a:pt x="27194" y="765598"/>
                      </a:cubicBezTo>
                      <a:cubicBezTo>
                        <a:pt x="-5794" y="664268"/>
                        <a:pt x="-16662" y="519005"/>
                        <a:pt x="40214" y="357185"/>
                      </a:cubicBezTo>
                      <a:cubicBezTo>
                        <a:pt x="122131" y="124120"/>
                        <a:pt x="494607" y="0"/>
                        <a:pt x="494607" y="0"/>
                      </a:cubicBezTo>
                      <a:cubicBezTo>
                        <a:pt x="494607" y="0"/>
                        <a:pt x="533398" y="115749"/>
                        <a:pt x="549216" y="247531"/>
                      </a:cubicBezTo>
                      <a:cubicBezTo>
                        <a:pt x="561955" y="353642"/>
                        <a:pt x="555552" y="472954"/>
                        <a:pt x="534496" y="529104"/>
                      </a:cubicBezTo>
                      <a:cubicBezTo>
                        <a:pt x="505115" y="607429"/>
                        <a:pt x="437895" y="720425"/>
                        <a:pt x="350620" y="790237"/>
                      </a:cubicBezTo>
                      <a:cubicBezTo>
                        <a:pt x="239928" y="878782"/>
                        <a:pt x="108563" y="915322"/>
                        <a:pt x="108563" y="915322"/>
                      </a:cubicBezTo>
                      <a:close/>
                    </a:path>
                  </a:pathLst>
                </a:custGeom>
                <a:solidFill>
                  <a:srgbClr val="693C1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88" name="Google Shape;4588;p47"/>
                <p:cNvSpPr/>
                <p:nvPr/>
              </p:nvSpPr>
              <p:spPr>
                <a:xfrm>
                  <a:off x="1736592" y="1927519"/>
                  <a:ext cx="555535" cy="719882"/>
                </a:xfrm>
                <a:custGeom>
                  <a:avLst/>
                  <a:gdLst/>
                  <a:ahLst/>
                  <a:cxnLst/>
                  <a:rect l="l" t="t" r="r" b="b"/>
                  <a:pathLst>
                    <a:path w="555535" h="719882" extrusionOk="0">
                      <a:moveTo>
                        <a:pt x="534310" y="529124"/>
                      </a:moveTo>
                      <a:cubicBezTo>
                        <a:pt x="555367" y="472974"/>
                        <a:pt x="561729" y="353663"/>
                        <a:pt x="548991" y="247558"/>
                      </a:cubicBezTo>
                      <a:cubicBezTo>
                        <a:pt x="533172" y="115769"/>
                        <a:pt x="494375" y="0"/>
                        <a:pt x="494375" y="0"/>
                      </a:cubicBezTo>
                      <a:cubicBezTo>
                        <a:pt x="494375" y="0"/>
                        <a:pt x="121914" y="124134"/>
                        <a:pt x="39997" y="357199"/>
                      </a:cubicBezTo>
                      <a:cubicBezTo>
                        <a:pt x="-6215" y="488673"/>
                        <a:pt x="-7385" y="608761"/>
                        <a:pt x="11375" y="703688"/>
                      </a:cubicBezTo>
                      <a:cubicBezTo>
                        <a:pt x="79659" y="719635"/>
                        <a:pt x="171103" y="729794"/>
                        <a:pt x="261138" y="704820"/>
                      </a:cubicBezTo>
                      <a:cubicBezTo>
                        <a:pt x="366397" y="675627"/>
                        <a:pt x="462000" y="604495"/>
                        <a:pt x="526361" y="548225"/>
                      </a:cubicBezTo>
                      <a:cubicBezTo>
                        <a:pt x="529073" y="541789"/>
                        <a:pt x="532040" y="535185"/>
                        <a:pt x="534310" y="529124"/>
                      </a:cubicBezTo>
                      <a:close/>
                    </a:path>
                  </a:pathLst>
                </a:custGeom>
                <a:solidFill>
                  <a:srgbClr val="8C68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89" name="Google Shape;4589;p47"/>
                <p:cNvSpPr/>
                <p:nvPr/>
              </p:nvSpPr>
              <p:spPr>
                <a:xfrm>
                  <a:off x="1741146" y="1927519"/>
                  <a:ext cx="545890" cy="539438"/>
                </a:xfrm>
                <a:custGeom>
                  <a:avLst/>
                  <a:gdLst/>
                  <a:ahLst/>
                  <a:cxnLst/>
                  <a:rect l="l" t="t" r="r" b="b"/>
                  <a:pathLst>
                    <a:path w="545890" h="539438" extrusionOk="0">
                      <a:moveTo>
                        <a:pt x="545890" y="267830"/>
                      </a:moveTo>
                      <a:cubicBezTo>
                        <a:pt x="545247" y="261100"/>
                        <a:pt x="545234" y="254201"/>
                        <a:pt x="544437" y="247558"/>
                      </a:cubicBezTo>
                      <a:cubicBezTo>
                        <a:pt x="528618" y="115769"/>
                        <a:pt x="489821" y="0"/>
                        <a:pt x="489821" y="0"/>
                      </a:cubicBezTo>
                      <a:cubicBezTo>
                        <a:pt x="489821" y="0"/>
                        <a:pt x="117360" y="124134"/>
                        <a:pt x="35443" y="357199"/>
                      </a:cubicBezTo>
                      <a:cubicBezTo>
                        <a:pt x="16494" y="411105"/>
                        <a:pt x="5597" y="462942"/>
                        <a:pt x="0" y="512167"/>
                      </a:cubicBezTo>
                      <a:cubicBezTo>
                        <a:pt x="67748" y="532479"/>
                        <a:pt x="165823" y="552826"/>
                        <a:pt x="236669" y="527979"/>
                      </a:cubicBezTo>
                      <a:cubicBezTo>
                        <a:pt x="375467" y="479317"/>
                        <a:pt x="483418" y="356475"/>
                        <a:pt x="545890" y="267830"/>
                      </a:cubicBezTo>
                      <a:close/>
                    </a:path>
                  </a:pathLst>
                </a:custGeom>
                <a:solidFill>
                  <a:srgbClr val="9F81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90" name="Google Shape;4590;p47"/>
                <p:cNvSpPr/>
                <p:nvPr/>
              </p:nvSpPr>
              <p:spPr>
                <a:xfrm>
                  <a:off x="1847689" y="1986656"/>
                  <a:ext cx="350802" cy="424611"/>
                </a:xfrm>
                <a:custGeom>
                  <a:avLst/>
                  <a:gdLst/>
                  <a:ahLst/>
                  <a:cxnLst/>
                  <a:rect l="l" t="t" r="r" b="b"/>
                  <a:pathLst>
                    <a:path w="350802" h="424611" extrusionOk="0">
                      <a:moveTo>
                        <a:pt x="350803" y="0"/>
                      </a:moveTo>
                      <a:cubicBezTo>
                        <a:pt x="350803" y="0"/>
                        <a:pt x="167277" y="84741"/>
                        <a:pt x="83367" y="180250"/>
                      </a:cubicBezTo>
                      <a:cubicBezTo>
                        <a:pt x="-543" y="275760"/>
                        <a:pt x="-20341" y="331776"/>
                        <a:pt x="20498" y="381918"/>
                      </a:cubicBezTo>
                      <a:cubicBezTo>
                        <a:pt x="76110" y="450204"/>
                        <a:pt x="182274" y="436568"/>
                        <a:pt x="266184" y="341058"/>
                      </a:cubicBezTo>
                      <a:cubicBezTo>
                        <a:pt x="350093" y="245542"/>
                        <a:pt x="350803" y="0"/>
                        <a:pt x="350803" y="0"/>
                      </a:cubicBezTo>
                      <a:close/>
                    </a:path>
                  </a:pathLst>
                </a:custGeom>
                <a:solidFill>
                  <a:srgbClr val="A88C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91" name="Google Shape;4591;p47"/>
                <p:cNvSpPr/>
                <p:nvPr/>
              </p:nvSpPr>
              <p:spPr>
                <a:xfrm>
                  <a:off x="1803335" y="1967295"/>
                  <a:ext cx="331588" cy="293213"/>
                </a:xfrm>
                <a:custGeom>
                  <a:avLst/>
                  <a:gdLst/>
                  <a:ahLst/>
                  <a:cxnLst/>
                  <a:rect l="l" t="t" r="r" b="b"/>
                  <a:pathLst>
                    <a:path w="331588" h="293213" extrusionOk="0">
                      <a:moveTo>
                        <a:pt x="331589" y="0"/>
                      </a:moveTo>
                      <a:cubicBezTo>
                        <a:pt x="259426" y="33078"/>
                        <a:pt x="161213" y="86006"/>
                        <a:pt x="82391" y="160205"/>
                      </a:cubicBezTo>
                      <a:cubicBezTo>
                        <a:pt x="28253" y="225912"/>
                        <a:pt x="0" y="293213"/>
                        <a:pt x="0" y="293213"/>
                      </a:cubicBezTo>
                      <a:cubicBezTo>
                        <a:pt x="0" y="293213"/>
                        <a:pt x="64568" y="194904"/>
                        <a:pt x="153639" y="126605"/>
                      </a:cubicBezTo>
                      <a:cubicBezTo>
                        <a:pt x="241611" y="59150"/>
                        <a:pt x="328052" y="2324"/>
                        <a:pt x="331589" y="0"/>
                      </a:cubicBezTo>
                      <a:close/>
                    </a:path>
                  </a:pathLst>
                </a:custGeom>
                <a:solidFill>
                  <a:srgbClr val="D4BC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592" name="Google Shape;4592;p47"/>
              <p:cNvGrpSpPr/>
              <p:nvPr/>
            </p:nvGrpSpPr>
            <p:grpSpPr>
              <a:xfrm>
                <a:off x="1785264" y="1986656"/>
                <a:ext cx="438161" cy="990316"/>
                <a:chOff x="1785264" y="1986656"/>
                <a:chExt cx="438161" cy="990316"/>
              </a:xfrm>
            </p:grpSpPr>
            <p:sp>
              <p:nvSpPr>
                <p:cNvPr id="4593" name="Google Shape;4593;p47"/>
                <p:cNvSpPr/>
                <p:nvPr/>
              </p:nvSpPr>
              <p:spPr>
                <a:xfrm>
                  <a:off x="1796718" y="2003038"/>
                  <a:ext cx="401566" cy="973934"/>
                </a:xfrm>
                <a:custGeom>
                  <a:avLst/>
                  <a:gdLst/>
                  <a:ahLst/>
                  <a:cxnLst/>
                  <a:rect l="l" t="t" r="r" b="b"/>
                  <a:pathLst>
                    <a:path w="401566" h="973934" extrusionOk="0">
                      <a:moveTo>
                        <a:pt x="401566" y="0"/>
                      </a:moveTo>
                      <a:cubicBezTo>
                        <a:pt x="401566" y="0"/>
                        <a:pt x="299741" y="144802"/>
                        <a:pt x="187132" y="413757"/>
                      </a:cubicBezTo>
                      <a:cubicBezTo>
                        <a:pt x="74521" y="682719"/>
                        <a:pt x="0" y="970889"/>
                        <a:pt x="0" y="970889"/>
                      </a:cubicBezTo>
                      <a:cubicBezTo>
                        <a:pt x="0" y="970889"/>
                        <a:pt x="8174" y="974533"/>
                        <a:pt x="15370" y="973849"/>
                      </a:cubicBezTo>
                      <a:cubicBezTo>
                        <a:pt x="22566" y="973160"/>
                        <a:pt x="32816" y="965009"/>
                        <a:pt x="32816" y="965009"/>
                      </a:cubicBezTo>
                      <a:cubicBezTo>
                        <a:pt x="32816" y="965009"/>
                        <a:pt x="98337" y="688258"/>
                        <a:pt x="203523" y="418994"/>
                      </a:cubicBezTo>
                      <a:cubicBezTo>
                        <a:pt x="304486" y="160547"/>
                        <a:pt x="401566" y="0"/>
                        <a:pt x="401566"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94" name="Google Shape;4594;p47"/>
                <p:cNvSpPr/>
                <p:nvPr/>
              </p:nvSpPr>
              <p:spPr>
                <a:xfrm>
                  <a:off x="1785264" y="2465792"/>
                  <a:ext cx="119380" cy="185246"/>
                </a:xfrm>
                <a:custGeom>
                  <a:avLst/>
                  <a:gdLst/>
                  <a:ahLst/>
                  <a:cxnLst/>
                  <a:rect l="l" t="t" r="r" b="b"/>
                  <a:pathLst>
                    <a:path w="119380" h="185246" extrusionOk="0">
                      <a:moveTo>
                        <a:pt x="114602" y="185246"/>
                      </a:moveTo>
                      <a:cubicBezTo>
                        <a:pt x="114602" y="185246"/>
                        <a:pt x="71746" y="168242"/>
                        <a:pt x="43096" y="121931"/>
                      </a:cubicBezTo>
                      <a:cubicBezTo>
                        <a:pt x="14445" y="75619"/>
                        <a:pt x="0" y="0"/>
                        <a:pt x="0" y="0"/>
                      </a:cubicBezTo>
                      <a:cubicBezTo>
                        <a:pt x="0" y="0"/>
                        <a:pt x="23317" y="72170"/>
                        <a:pt x="53162" y="114262"/>
                      </a:cubicBezTo>
                      <a:cubicBezTo>
                        <a:pt x="83007" y="156348"/>
                        <a:pt x="119381" y="168349"/>
                        <a:pt x="119381" y="168349"/>
                      </a:cubicBezTo>
                      <a:lnTo>
                        <a:pt x="114602" y="185246"/>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95" name="Google Shape;4595;p47"/>
                <p:cNvSpPr/>
                <p:nvPr/>
              </p:nvSpPr>
              <p:spPr>
                <a:xfrm>
                  <a:off x="2072007" y="2099137"/>
                  <a:ext cx="148927" cy="138211"/>
                </a:xfrm>
                <a:custGeom>
                  <a:avLst/>
                  <a:gdLst/>
                  <a:ahLst/>
                  <a:cxnLst/>
                  <a:rect l="l" t="t" r="r" b="b"/>
                  <a:pathLst>
                    <a:path w="148927" h="138211" extrusionOk="0">
                      <a:moveTo>
                        <a:pt x="12046" y="112052"/>
                      </a:moveTo>
                      <a:cubicBezTo>
                        <a:pt x="12046" y="112052"/>
                        <a:pt x="34917" y="108013"/>
                        <a:pt x="69138" y="79999"/>
                      </a:cubicBezTo>
                      <a:cubicBezTo>
                        <a:pt x="103358" y="51984"/>
                        <a:pt x="148927" y="0"/>
                        <a:pt x="148927" y="0"/>
                      </a:cubicBezTo>
                      <a:cubicBezTo>
                        <a:pt x="148927" y="0"/>
                        <a:pt x="114383" y="52748"/>
                        <a:pt x="77150" y="87299"/>
                      </a:cubicBezTo>
                      <a:cubicBezTo>
                        <a:pt x="39918" y="121850"/>
                        <a:pt x="0" y="138211"/>
                        <a:pt x="0" y="138211"/>
                      </a:cubicBezTo>
                      <a:lnTo>
                        <a:pt x="12046" y="112052"/>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96" name="Google Shape;4596;p47"/>
                <p:cNvSpPr/>
                <p:nvPr/>
              </p:nvSpPr>
              <p:spPr>
                <a:xfrm>
                  <a:off x="2052725" y="2065717"/>
                  <a:ext cx="22660" cy="165013"/>
                </a:xfrm>
                <a:custGeom>
                  <a:avLst/>
                  <a:gdLst/>
                  <a:ahLst/>
                  <a:cxnLst/>
                  <a:rect l="l" t="t" r="r" b="b"/>
                  <a:pathLst>
                    <a:path w="22660" h="165013" extrusionOk="0">
                      <a:moveTo>
                        <a:pt x="11148" y="165014"/>
                      </a:moveTo>
                      <a:cubicBezTo>
                        <a:pt x="11148" y="165014"/>
                        <a:pt x="526" y="123116"/>
                        <a:pt x="19" y="81861"/>
                      </a:cubicBezTo>
                      <a:cubicBezTo>
                        <a:pt x="-486" y="40606"/>
                        <a:pt x="9124" y="0"/>
                        <a:pt x="9124" y="0"/>
                      </a:cubicBezTo>
                      <a:cubicBezTo>
                        <a:pt x="9124" y="0"/>
                        <a:pt x="7179" y="46405"/>
                        <a:pt x="10563" y="81781"/>
                      </a:cubicBezTo>
                      <a:cubicBezTo>
                        <a:pt x="13948" y="117149"/>
                        <a:pt x="22661" y="141480"/>
                        <a:pt x="22661" y="141480"/>
                      </a:cubicBezTo>
                      <a:lnTo>
                        <a:pt x="11148" y="16501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97" name="Google Shape;4597;p47"/>
                <p:cNvSpPr/>
                <p:nvPr/>
              </p:nvSpPr>
              <p:spPr>
                <a:xfrm>
                  <a:off x="1894925" y="2194573"/>
                  <a:ext cx="80032" cy="279008"/>
                </a:xfrm>
                <a:custGeom>
                  <a:avLst/>
                  <a:gdLst/>
                  <a:ahLst/>
                  <a:cxnLst/>
                  <a:rect l="l" t="t" r="r" b="b"/>
                  <a:pathLst>
                    <a:path w="80032" h="279008" extrusionOk="0">
                      <a:moveTo>
                        <a:pt x="73633" y="279008"/>
                      </a:moveTo>
                      <a:cubicBezTo>
                        <a:pt x="73633" y="279008"/>
                        <a:pt x="32000" y="231846"/>
                        <a:pt x="13367" y="163447"/>
                      </a:cubicBezTo>
                      <a:cubicBezTo>
                        <a:pt x="-5265" y="95054"/>
                        <a:pt x="1020" y="0"/>
                        <a:pt x="1020" y="0"/>
                      </a:cubicBezTo>
                      <a:cubicBezTo>
                        <a:pt x="1020" y="0"/>
                        <a:pt x="6716" y="95791"/>
                        <a:pt x="27243" y="158913"/>
                      </a:cubicBezTo>
                      <a:cubicBezTo>
                        <a:pt x="47769" y="222034"/>
                        <a:pt x="80032" y="261106"/>
                        <a:pt x="80032" y="261106"/>
                      </a:cubicBezTo>
                      <a:lnTo>
                        <a:pt x="73633" y="279008"/>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98" name="Google Shape;4598;p47"/>
                <p:cNvSpPr/>
                <p:nvPr/>
              </p:nvSpPr>
              <p:spPr>
                <a:xfrm>
                  <a:off x="1966194" y="2297610"/>
                  <a:ext cx="240287" cy="190711"/>
                </a:xfrm>
                <a:custGeom>
                  <a:avLst/>
                  <a:gdLst/>
                  <a:ahLst/>
                  <a:cxnLst/>
                  <a:rect l="l" t="t" r="r" b="b"/>
                  <a:pathLst>
                    <a:path w="240287" h="190711" extrusionOk="0">
                      <a:moveTo>
                        <a:pt x="240288" y="0"/>
                      </a:moveTo>
                      <a:cubicBezTo>
                        <a:pt x="240288" y="0"/>
                        <a:pt x="202883" y="64146"/>
                        <a:pt x="142204" y="113505"/>
                      </a:cubicBezTo>
                      <a:cubicBezTo>
                        <a:pt x="81525" y="162858"/>
                        <a:pt x="0" y="190711"/>
                        <a:pt x="0" y="190711"/>
                      </a:cubicBezTo>
                      <a:lnTo>
                        <a:pt x="9100" y="165965"/>
                      </a:lnTo>
                      <a:cubicBezTo>
                        <a:pt x="9100" y="165965"/>
                        <a:pt x="77235" y="137770"/>
                        <a:pt x="135032" y="96280"/>
                      </a:cubicBezTo>
                      <a:cubicBezTo>
                        <a:pt x="192829" y="54790"/>
                        <a:pt x="240288" y="0"/>
                        <a:pt x="240288"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99" name="Google Shape;4599;p47"/>
                <p:cNvSpPr/>
                <p:nvPr/>
              </p:nvSpPr>
              <p:spPr>
                <a:xfrm>
                  <a:off x="1903075" y="2539482"/>
                  <a:ext cx="275931" cy="116934"/>
                </a:xfrm>
                <a:custGeom>
                  <a:avLst/>
                  <a:gdLst/>
                  <a:ahLst/>
                  <a:cxnLst/>
                  <a:rect l="l" t="t" r="r" b="b"/>
                  <a:pathLst>
                    <a:path w="275931" h="116934" extrusionOk="0">
                      <a:moveTo>
                        <a:pt x="0" y="116934"/>
                      </a:moveTo>
                      <a:cubicBezTo>
                        <a:pt x="0" y="116934"/>
                        <a:pt x="56039" y="115702"/>
                        <a:pt x="125022" y="86468"/>
                      </a:cubicBezTo>
                      <a:cubicBezTo>
                        <a:pt x="194005" y="57235"/>
                        <a:pt x="275931" y="0"/>
                        <a:pt x="275931" y="0"/>
                      </a:cubicBezTo>
                      <a:cubicBezTo>
                        <a:pt x="275931" y="0"/>
                        <a:pt x="188535" y="47115"/>
                        <a:pt x="121367" y="70656"/>
                      </a:cubicBezTo>
                      <a:cubicBezTo>
                        <a:pt x="54198" y="94204"/>
                        <a:pt x="7256" y="94184"/>
                        <a:pt x="7256" y="94184"/>
                      </a:cubicBezTo>
                      <a:lnTo>
                        <a:pt x="0" y="11693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00" name="Google Shape;4600;p47"/>
                <p:cNvSpPr/>
                <p:nvPr/>
              </p:nvSpPr>
              <p:spPr>
                <a:xfrm>
                  <a:off x="1796718" y="1986656"/>
                  <a:ext cx="401773" cy="990316"/>
                </a:xfrm>
                <a:custGeom>
                  <a:avLst/>
                  <a:gdLst/>
                  <a:ahLst/>
                  <a:cxnLst/>
                  <a:rect l="l" t="t" r="r" b="b"/>
                  <a:pathLst>
                    <a:path w="401773" h="990316" extrusionOk="0">
                      <a:moveTo>
                        <a:pt x="401774" y="0"/>
                      </a:moveTo>
                      <a:cubicBezTo>
                        <a:pt x="401774" y="0"/>
                        <a:pt x="299951" y="144802"/>
                        <a:pt x="187341" y="413764"/>
                      </a:cubicBezTo>
                      <a:cubicBezTo>
                        <a:pt x="74731" y="682719"/>
                        <a:pt x="0" y="987271"/>
                        <a:pt x="0" y="987271"/>
                      </a:cubicBezTo>
                      <a:cubicBezTo>
                        <a:pt x="0" y="987271"/>
                        <a:pt x="8174" y="990914"/>
                        <a:pt x="15370" y="990231"/>
                      </a:cubicBezTo>
                      <a:cubicBezTo>
                        <a:pt x="22566" y="989541"/>
                        <a:pt x="28785" y="984518"/>
                        <a:pt x="28785" y="984518"/>
                      </a:cubicBezTo>
                      <a:cubicBezTo>
                        <a:pt x="28785" y="984518"/>
                        <a:pt x="98548" y="688258"/>
                        <a:pt x="203734" y="418994"/>
                      </a:cubicBezTo>
                      <a:cubicBezTo>
                        <a:pt x="304695" y="160547"/>
                        <a:pt x="401774" y="0"/>
                        <a:pt x="401774"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01" name="Google Shape;4601;p47"/>
                <p:cNvSpPr/>
                <p:nvPr/>
              </p:nvSpPr>
              <p:spPr>
                <a:xfrm>
                  <a:off x="2070119" y="2091837"/>
                  <a:ext cx="153306" cy="142470"/>
                </a:xfrm>
                <a:custGeom>
                  <a:avLst/>
                  <a:gdLst/>
                  <a:ahLst/>
                  <a:cxnLst/>
                  <a:rect l="l" t="t" r="r" b="b"/>
                  <a:pathLst>
                    <a:path w="153306" h="142470" extrusionOk="0">
                      <a:moveTo>
                        <a:pt x="12050" y="112400"/>
                      </a:moveTo>
                      <a:cubicBezTo>
                        <a:pt x="12050" y="112400"/>
                        <a:pt x="39297" y="108007"/>
                        <a:pt x="73517" y="79999"/>
                      </a:cubicBezTo>
                      <a:cubicBezTo>
                        <a:pt x="107738" y="51984"/>
                        <a:pt x="153306" y="0"/>
                        <a:pt x="153306" y="0"/>
                      </a:cubicBezTo>
                      <a:cubicBezTo>
                        <a:pt x="153306" y="0"/>
                        <a:pt x="118762" y="52741"/>
                        <a:pt x="81530" y="87292"/>
                      </a:cubicBezTo>
                      <a:cubicBezTo>
                        <a:pt x="44298" y="121843"/>
                        <a:pt x="0" y="142471"/>
                        <a:pt x="0" y="142471"/>
                      </a:cubicBezTo>
                      <a:lnTo>
                        <a:pt x="12050" y="11240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02" name="Google Shape;4602;p47"/>
                <p:cNvSpPr/>
                <p:nvPr/>
              </p:nvSpPr>
              <p:spPr>
                <a:xfrm>
                  <a:off x="2056896" y="2053026"/>
                  <a:ext cx="23882" cy="169554"/>
                </a:xfrm>
                <a:custGeom>
                  <a:avLst/>
                  <a:gdLst/>
                  <a:ahLst/>
                  <a:cxnLst/>
                  <a:rect l="l" t="t" r="r" b="b"/>
                  <a:pathLst>
                    <a:path w="23882" h="169554" extrusionOk="0">
                      <a:moveTo>
                        <a:pt x="10965" y="169555"/>
                      </a:moveTo>
                      <a:cubicBezTo>
                        <a:pt x="10965" y="169555"/>
                        <a:pt x="92" y="123022"/>
                        <a:pt x="1" y="81767"/>
                      </a:cubicBezTo>
                      <a:cubicBezTo>
                        <a:pt x="-90" y="40512"/>
                        <a:pt x="9927" y="0"/>
                        <a:pt x="9927" y="0"/>
                      </a:cubicBezTo>
                      <a:cubicBezTo>
                        <a:pt x="9927" y="0"/>
                        <a:pt x="7516" y="46385"/>
                        <a:pt x="10545" y="81787"/>
                      </a:cubicBezTo>
                      <a:cubicBezTo>
                        <a:pt x="13574" y="117189"/>
                        <a:pt x="23882" y="146174"/>
                        <a:pt x="23882" y="146174"/>
                      </a:cubicBezTo>
                      <a:lnTo>
                        <a:pt x="10965" y="169555"/>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03" name="Google Shape;4603;p47"/>
                <p:cNvSpPr/>
                <p:nvPr/>
              </p:nvSpPr>
              <p:spPr>
                <a:xfrm>
                  <a:off x="1896809" y="2173088"/>
                  <a:ext cx="76911" cy="288692"/>
                </a:xfrm>
                <a:custGeom>
                  <a:avLst/>
                  <a:gdLst/>
                  <a:ahLst/>
                  <a:cxnLst/>
                  <a:rect l="l" t="t" r="r" b="b"/>
                  <a:pathLst>
                    <a:path w="76911" h="288692" extrusionOk="0">
                      <a:moveTo>
                        <a:pt x="68697" y="288692"/>
                      </a:moveTo>
                      <a:cubicBezTo>
                        <a:pt x="68697" y="288692"/>
                        <a:pt x="25388" y="232824"/>
                        <a:pt x="9277" y="163795"/>
                      </a:cubicBezTo>
                      <a:cubicBezTo>
                        <a:pt x="-6834" y="94760"/>
                        <a:pt x="2934" y="0"/>
                        <a:pt x="2934" y="0"/>
                      </a:cubicBezTo>
                      <a:cubicBezTo>
                        <a:pt x="2934" y="0"/>
                        <a:pt x="5112" y="95932"/>
                        <a:pt x="23309" y="159770"/>
                      </a:cubicBezTo>
                      <a:cubicBezTo>
                        <a:pt x="41507" y="223602"/>
                        <a:pt x="76912" y="268252"/>
                        <a:pt x="76912" y="268252"/>
                      </a:cubicBezTo>
                      <a:lnTo>
                        <a:pt x="68697" y="28869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04" name="Google Shape;4604;p47"/>
                <p:cNvSpPr/>
                <p:nvPr/>
              </p:nvSpPr>
              <p:spPr>
                <a:xfrm>
                  <a:off x="1965610" y="2287826"/>
                  <a:ext cx="247703" cy="194508"/>
                </a:xfrm>
                <a:custGeom>
                  <a:avLst/>
                  <a:gdLst/>
                  <a:ahLst/>
                  <a:cxnLst/>
                  <a:rect l="l" t="t" r="r" b="b"/>
                  <a:pathLst>
                    <a:path w="247703" h="194508" extrusionOk="0">
                      <a:moveTo>
                        <a:pt x="247703" y="0"/>
                      </a:moveTo>
                      <a:cubicBezTo>
                        <a:pt x="247703" y="0"/>
                        <a:pt x="210299" y="64146"/>
                        <a:pt x="149620" y="113499"/>
                      </a:cubicBezTo>
                      <a:cubicBezTo>
                        <a:pt x="88940" y="162851"/>
                        <a:pt x="0" y="194509"/>
                        <a:pt x="0" y="194509"/>
                      </a:cubicBezTo>
                      <a:cubicBezTo>
                        <a:pt x="0" y="194509"/>
                        <a:pt x="10520" y="169535"/>
                        <a:pt x="12223" y="167720"/>
                      </a:cubicBezTo>
                      <a:cubicBezTo>
                        <a:pt x="13926" y="165898"/>
                        <a:pt x="84650" y="137763"/>
                        <a:pt x="142448" y="96273"/>
                      </a:cubicBezTo>
                      <a:cubicBezTo>
                        <a:pt x="200244" y="54784"/>
                        <a:pt x="247703" y="0"/>
                        <a:pt x="247703"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05" name="Google Shape;4605;p47"/>
                <p:cNvSpPr/>
                <p:nvPr/>
              </p:nvSpPr>
              <p:spPr>
                <a:xfrm>
                  <a:off x="1908431" y="2530240"/>
                  <a:ext cx="283624" cy="119948"/>
                </a:xfrm>
                <a:custGeom>
                  <a:avLst/>
                  <a:gdLst/>
                  <a:ahLst/>
                  <a:cxnLst/>
                  <a:rect l="l" t="t" r="r" b="b"/>
                  <a:pathLst>
                    <a:path w="283624" h="119948" extrusionOk="0">
                      <a:moveTo>
                        <a:pt x="0" y="119948"/>
                      </a:moveTo>
                      <a:cubicBezTo>
                        <a:pt x="0" y="119948"/>
                        <a:pt x="63730" y="115709"/>
                        <a:pt x="132713" y="86475"/>
                      </a:cubicBezTo>
                      <a:cubicBezTo>
                        <a:pt x="201696" y="57242"/>
                        <a:pt x="283625" y="0"/>
                        <a:pt x="283625" y="0"/>
                      </a:cubicBezTo>
                      <a:cubicBezTo>
                        <a:pt x="283625" y="0"/>
                        <a:pt x="196226" y="47115"/>
                        <a:pt x="129057" y="70663"/>
                      </a:cubicBezTo>
                      <a:cubicBezTo>
                        <a:pt x="61888" y="94204"/>
                        <a:pt x="5865" y="94445"/>
                        <a:pt x="5865" y="94445"/>
                      </a:cubicBezTo>
                      <a:lnTo>
                        <a:pt x="0" y="119948"/>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06" name="Google Shape;4606;p47"/>
                <p:cNvSpPr/>
                <p:nvPr/>
              </p:nvSpPr>
              <p:spPr>
                <a:xfrm>
                  <a:off x="1788121" y="2453040"/>
                  <a:ext cx="115925" cy="194609"/>
                </a:xfrm>
                <a:custGeom>
                  <a:avLst/>
                  <a:gdLst/>
                  <a:ahLst/>
                  <a:cxnLst/>
                  <a:rect l="l" t="t" r="r" b="b"/>
                  <a:pathLst>
                    <a:path w="115925" h="194609" extrusionOk="0">
                      <a:moveTo>
                        <a:pt x="112704" y="194609"/>
                      </a:moveTo>
                      <a:cubicBezTo>
                        <a:pt x="112704" y="194609"/>
                        <a:pt x="63598" y="171490"/>
                        <a:pt x="37201" y="123859"/>
                      </a:cubicBezTo>
                      <a:cubicBezTo>
                        <a:pt x="10804" y="76228"/>
                        <a:pt x="0" y="0"/>
                        <a:pt x="0" y="0"/>
                      </a:cubicBezTo>
                      <a:cubicBezTo>
                        <a:pt x="0" y="0"/>
                        <a:pt x="19831" y="73208"/>
                        <a:pt x="47624" y="116680"/>
                      </a:cubicBezTo>
                      <a:cubicBezTo>
                        <a:pt x="75417" y="160152"/>
                        <a:pt x="115925" y="175709"/>
                        <a:pt x="115925" y="175709"/>
                      </a:cubicBezTo>
                      <a:lnTo>
                        <a:pt x="112704" y="194609"/>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607" name="Google Shape;4607;p47"/>
            <p:cNvGrpSpPr/>
            <p:nvPr/>
          </p:nvGrpSpPr>
          <p:grpSpPr>
            <a:xfrm>
              <a:off x="110303" y="886183"/>
              <a:ext cx="1010351" cy="992533"/>
              <a:chOff x="1521767" y="2498618"/>
              <a:chExt cx="754387" cy="741194"/>
            </a:xfrm>
          </p:grpSpPr>
          <p:sp>
            <p:nvSpPr>
              <p:cNvPr id="4608" name="Google Shape;4608;p47"/>
              <p:cNvSpPr/>
              <p:nvPr/>
            </p:nvSpPr>
            <p:spPr>
              <a:xfrm>
                <a:off x="1521767" y="2498618"/>
                <a:ext cx="754387" cy="741194"/>
              </a:xfrm>
              <a:custGeom>
                <a:avLst/>
                <a:gdLst/>
                <a:ahLst/>
                <a:cxnLst/>
                <a:rect l="l" t="t" r="r" b="b"/>
                <a:pathLst>
                  <a:path w="754387" h="741194" extrusionOk="0">
                    <a:moveTo>
                      <a:pt x="46742" y="560458"/>
                    </a:moveTo>
                    <a:cubicBezTo>
                      <a:pt x="-14135" y="468792"/>
                      <a:pt x="-14539" y="306625"/>
                      <a:pt x="39646" y="216044"/>
                    </a:cubicBezTo>
                    <a:cubicBezTo>
                      <a:pt x="93830" y="125470"/>
                      <a:pt x="160954" y="77752"/>
                      <a:pt x="249105" y="36511"/>
                    </a:cubicBezTo>
                    <a:cubicBezTo>
                      <a:pt x="337256" y="-4738"/>
                      <a:pt x="442389" y="-20912"/>
                      <a:pt x="549949" y="41359"/>
                    </a:cubicBezTo>
                    <a:cubicBezTo>
                      <a:pt x="657509" y="103630"/>
                      <a:pt x="740155" y="191311"/>
                      <a:pt x="751319" y="315519"/>
                    </a:cubicBezTo>
                    <a:cubicBezTo>
                      <a:pt x="761861" y="432727"/>
                      <a:pt x="747475" y="497517"/>
                      <a:pt x="672874" y="593716"/>
                    </a:cubicBezTo>
                    <a:cubicBezTo>
                      <a:pt x="623068" y="657943"/>
                      <a:pt x="531739" y="752435"/>
                      <a:pt x="351812" y="740099"/>
                    </a:cubicBezTo>
                    <a:cubicBezTo>
                      <a:pt x="281860" y="735303"/>
                      <a:pt x="156668" y="725981"/>
                      <a:pt x="46742" y="560458"/>
                    </a:cubicBezTo>
                    <a:close/>
                  </a:path>
                </a:pathLst>
              </a:custGeom>
              <a:solidFill>
                <a:srgbClr val="A422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09" name="Google Shape;4609;p47"/>
              <p:cNvSpPr/>
              <p:nvPr/>
            </p:nvSpPr>
            <p:spPr>
              <a:xfrm>
                <a:off x="1521771" y="2567940"/>
                <a:ext cx="649391" cy="671741"/>
              </a:xfrm>
              <a:custGeom>
                <a:avLst/>
                <a:gdLst/>
                <a:ahLst/>
                <a:cxnLst/>
                <a:rect l="l" t="t" r="r" b="b"/>
                <a:pathLst>
                  <a:path w="649391" h="671741" extrusionOk="0">
                    <a:moveTo>
                      <a:pt x="335151" y="267"/>
                    </a:moveTo>
                    <a:cubicBezTo>
                      <a:pt x="240621" y="-3149"/>
                      <a:pt x="150624" y="26761"/>
                      <a:pt x="106441" y="61004"/>
                    </a:cubicBezTo>
                    <a:cubicBezTo>
                      <a:pt x="106361" y="61078"/>
                      <a:pt x="106281" y="61165"/>
                      <a:pt x="106201" y="61239"/>
                    </a:cubicBezTo>
                    <a:cubicBezTo>
                      <a:pt x="81911" y="85020"/>
                      <a:pt x="59862" y="112868"/>
                      <a:pt x="39609" y="146722"/>
                    </a:cubicBezTo>
                    <a:cubicBezTo>
                      <a:pt x="-14576" y="237303"/>
                      <a:pt x="-14094" y="399497"/>
                      <a:pt x="46782" y="491163"/>
                    </a:cubicBezTo>
                    <a:cubicBezTo>
                      <a:pt x="156709" y="656686"/>
                      <a:pt x="281816" y="665941"/>
                      <a:pt x="351769" y="670737"/>
                    </a:cubicBezTo>
                    <a:cubicBezTo>
                      <a:pt x="364633" y="671621"/>
                      <a:pt x="376976" y="671855"/>
                      <a:pt x="388951" y="671694"/>
                    </a:cubicBezTo>
                    <a:cubicBezTo>
                      <a:pt x="524201" y="622951"/>
                      <a:pt x="701829" y="486468"/>
                      <a:pt x="634758" y="241649"/>
                    </a:cubicBezTo>
                    <a:cubicBezTo>
                      <a:pt x="586207" y="64440"/>
                      <a:pt x="456911" y="4673"/>
                      <a:pt x="335151" y="267"/>
                    </a:cubicBezTo>
                    <a:close/>
                  </a:path>
                </a:pathLst>
              </a:custGeom>
              <a:solidFill>
                <a:srgbClr val="BA3D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10" name="Google Shape;4610;p47"/>
              <p:cNvSpPr/>
              <p:nvPr/>
            </p:nvSpPr>
            <p:spPr>
              <a:xfrm>
                <a:off x="1522027" y="2620407"/>
                <a:ext cx="596713" cy="604520"/>
              </a:xfrm>
              <a:custGeom>
                <a:avLst/>
                <a:gdLst/>
                <a:ahLst/>
                <a:cxnLst/>
                <a:rect l="l" t="t" r="r" b="b"/>
                <a:pathLst>
                  <a:path w="596713" h="604520" extrusionOk="0">
                    <a:moveTo>
                      <a:pt x="309310" y="45"/>
                    </a:moveTo>
                    <a:cubicBezTo>
                      <a:pt x="194551" y="1961"/>
                      <a:pt x="81992" y="64299"/>
                      <a:pt x="46407" y="130963"/>
                    </a:cubicBezTo>
                    <a:cubicBezTo>
                      <a:pt x="27613" y="166171"/>
                      <a:pt x="13597" y="196088"/>
                      <a:pt x="1574" y="223734"/>
                    </a:cubicBezTo>
                    <a:cubicBezTo>
                      <a:pt x="-4197" y="289755"/>
                      <a:pt x="5835" y="360251"/>
                      <a:pt x="32778" y="414425"/>
                    </a:cubicBezTo>
                    <a:cubicBezTo>
                      <a:pt x="33799" y="416481"/>
                      <a:pt x="34697" y="418638"/>
                      <a:pt x="35767" y="420647"/>
                    </a:cubicBezTo>
                    <a:cubicBezTo>
                      <a:pt x="39115" y="426922"/>
                      <a:pt x="42703" y="432936"/>
                      <a:pt x="46527" y="438696"/>
                    </a:cubicBezTo>
                    <a:cubicBezTo>
                      <a:pt x="53397" y="449043"/>
                      <a:pt x="60237" y="458707"/>
                      <a:pt x="67210" y="467869"/>
                    </a:cubicBezTo>
                    <a:cubicBezTo>
                      <a:pt x="132450" y="553654"/>
                      <a:pt x="201135" y="588815"/>
                      <a:pt x="259695" y="604520"/>
                    </a:cubicBezTo>
                    <a:cubicBezTo>
                      <a:pt x="310647" y="601319"/>
                      <a:pt x="369168" y="587844"/>
                      <a:pt x="436876" y="559568"/>
                    </a:cubicBezTo>
                    <a:cubicBezTo>
                      <a:pt x="626192" y="480507"/>
                      <a:pt x="646590" y="219226"/>
                      <a:pt x="502034" y="73929"/>
                    </a:cubicBezTo>
                    <a:cubicBezTo>
                      <a:pt x="447826" y="19447"/>
                      <a:pt x="378166" y="-1100"/>
                      <a:pt x="309310" y="45"/>
                    </a:cubicBezTo>
                    <a:close/>
                  </a:path>
                </a:pathLst>
              </a:custGeom>
              <a:solidFill>
                <a:srgbClr val="CF58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11" name="Google Shape;4611;p47"/>
              <p:cNvSpPr/>
              <p:nvPr/>
            </p:nvSpPr>
            <p:spPr>
              <a:xfrm>
                <a:off x="1535344" y="2866624"/>
                <a:ext cx="277020" cy="331014"/>
              </a:xfrm>
              <a:custGeom>
                <a:avLst/>
                <a:gdLst/>
                <a:ahLst/>
                <a:cxnLst/>
                <a:rect l="l" t="t" r="r" b="b"/>
                <a:pathLst>
                  <a:path w="277020" h="331014" extrusionOk="0">
                    <a:moveTo>
                      <a:pt x="277020" y="327590"/>
                    </a:moveTo>
                    <a:cubicBezTo>
                      <a:pt x="277224" y="339538"/>
                      <a:pt x="146301" y="322513"/>
                      <a:pt x="71415" y="239916"/>
                    </a:cubicBezTo>
                    <a:cubicBezTo>
                      <a:pt x="-1985" y="158959"/>
                      <a:pt x="-7413" y="1045"/>
                      <a:pt x="5451" y="6"/>
                    </a:cubicBezTo>
                    <a:cubicBezTo>
                      <a:pt x="18715" y="-1065"/>
                      <a:pt x="4668" y="131909"/>
                      <a:pt x="85680" y="221987"/>
                    </a:cubicBezTo>
                    <a:cubicBezTo>
                      <a:pt x="166047" y="311349"/>
                      <a:pt x="276820" y="315863"/>
                      <a:pt x="277020" y="327590"/>
                    </a:cubicBezTo>
                    <a:close/>
                  </a:path>
                </a:pathLst>
              </a:custGeom>
              <a:solidFill>
                <a:srgbClr val="FFA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12" name="Google Shape;4612;p47"/>
              <p:cNvSpPr/>
              <p:nvPr/>
            </p:nvSpPr>
            <p:spPr>
              <a:xfrm>
                <a:off x="1566324" y="2642572"/>
                <a:ext cx="511149" cy="517694"/>
              </a:xfrm>
              <a:custGeom>
                <a:avLst/>
                <a:gdLst/>
                <a:ahLst/>
                <a:cxnLst/>
                <a:rect l="l" t="t" r="r" b="b"/>
                <a:pathLst>
                  <a:path w="511149" h="517694" extrusionOk="0">
                    <a:moveTo>
                      <a:pt x="424480" y="137383"/>
                    </a:moveTo>
                    <a:cubicBezTo>
                      <a:pt x="438140" y="129218"/>
                      <a:pt x="410144" y="-47348"/>
                      <a:pt x="179615" y="12271"/>
                    </a:cubicBezTo>
                    <a:cubicBezTo>
                      <a:pt x="80964" y="37787"/>
                      <a:pt x="-6921" y="118731"/>
                      <a:pt x="431" y="264677"/>
                    </a:cubicBezTo>
                    <a:cubicBezTo>
                      <a:pt x="9365" y="442068"/>
                      <a:pt x="189223" y="574151"/>
                      <a:pt x="388193" y="493443"/>
                    </a:cubicBezTo>
                    <a:cubicBezTo>
                      <a:pt x="572029" y="418869"/>
                      <a:pt x="504988" y="194651"/>
                      <a:pt x="469270" y="211655"/>
                    </a:cubicBezTo>
                    <a:cubicBezTo>
                      <a:pt x="467135" y="212673"/>
                      <a:pt x="465271" y="214515"/>
                      <a:pt x="463580" y="217040"/>
                    </a:cubicBezTo>
                    <a:cubicBezTo>
                      <a:pt x="448232" y="239951"/>
                      <a:pt x="447109" y="319501"/>
                      <a:pt x="386512" y="356256"/>
                    </a:cubicBezTo>
                    <a:cubicBezTo>
                      <a:pt x="348375" y="379388"/>
                      <a:pt x="228139" y="383514"/>
                      <a:pt x="197144" y="295806"/>
                    </a:cubicBezTo>
                    <a:cubicBezTo>
                      <a:pt x="168849" y="215740"/>
                      <a:pt x="207186" y="142258"/>
                      <a:pt x="268608" y="127424"/>
                    </a:cubicBezTo>
                    <a:cubicBezTo>
                      <a:pt x="331511" y="112228"/>
                      <a:pt x="407411" y="147589"/>
                      <a:pt x="424480" y="137383"/>
                    </a:cubicBezTo>
                    <a:close/>
                  </a:path>
                </a:pathLst>
              </a:custGeom>
              <a:solidFill>
                <a:srgbClr val="E573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13" name="Google Shape;4613;p47"/>
              <p:cNvSpPr/>
              <p:nvPr/>
            </p:nvSpPr>
            <p:spPr>
              <a:xfrm>
                <a:off x="2010194" y="2913419"/>
                <a:ext cx="46433" cy="81688"/>
              </a:xfrm>
              <a:custGeom>
                <a:avLst/>
                <a:gdLst/>
                <a:ahLst/>
                <a:cxnLst/>
                <a:rect l="l" t="t" r="r" b="b"/>
                <a:pathLst>
                  <a:path w="46433" h="81688" extrusionOk="0">
                    <a:moveTo>
                      <a:pt x="37828" y="2175"/>
                    </a:moveTo>
                    <a:cubicBezTo>
                      <a:pt x="24267" y="-13905"/>
                      <a:pt x="-7912" y="63998"/>
                      <a:pt x="1796" y="77365"/>
                    </a:cubicBezTo>
                    <a:cubicBezTo>
                      <a:pt x="10841" y="89822"/>
                      <a:pt x="26242" y="72182"/>
                      <a:pt x="30723" y="64333"/>
                    </a:cubicBezTo>
                    <a:cubicBezTo>
                      <a:pt x="44190" y="40745"/>
                      <a:pt x="54441" y="21872"/>
                      <a:pt x="37828" y="2175"/>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14" name="Google Shape;4614;p47"/>
              <p:cNvSpPr/>
              <p:nvPr/>
            </p:nvSpPr>
            <p:spPr>
              <a:xfrm>
                <a:off x="1864990" y="2999238"/>
                <a:ext cx="151596" cy="115028"/>
              </a:xfrm>
              <a:custGeom>
                <a:avLst/>
                <a:gdLst/>
                <a:ahLst/>
                <a:cxnLst/>
                <a:rect l="l" t="t" r="r" b="b"/>
                <a:pathLst>
                  <a:path w="151596" h="115028" extrusionOk="0">
                    <a:moveTo>
                      <a:pt x="1979" y="110831"/>
                    </a:moveTo>
                    <a:cubicBezTo>
                      <a:pt x="-4625" y="95856"/>
                      <a:pt x="7367" y="95367"/>
                      <a:pt x="7941" y="72890"/>
                    </a:cubicBezTo>
                    <a:cubicBezTo>
                      <a:pt x="8515" y="50415"/>
                      <a:pt x="-6304" y="44079"/>
                      <a:pt x="5102" y="35366"/>
                    </a:cubicBezTo>
                    <a:cubicBezTo>
                      <a:pt x="20716" y="23445"/>
                      <a:pt x="30960" y="40724"/>
                      <a:pt x="81057" y="25789"/>
                    </a:cubicBezTo>
                    <a:cubicBezTo>
                      <a:pt x="95216" y="21563"/>
                      <a:pt x="133794" y="-11341"/>
                      <a:pt x="148305" y="4090"/>
                    </a:cubicBezTo>
                    <a:cubicBezTo>
                      <a:pt x="157314" y="13667"/>
                      <a:pt x="146339" y="33095"/>
                      <a:pt x="133366" y="48546"/>
                    </a:cubicBezTo>
                    <a:cubicBezTo>
                      <a:pt x="73502" y="119865"/>
                      <a:pt x="6045" y="120046"/>
                      <a:pt x="1979" y="110831"/>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15" name="Google Shape;4615;p47"/>
              <p:cNvSpPr/>
              <p:nvPr/>
            </p:nvSpPr>
            <p:spPr>
              <a:xfrm>
                <a:off x="1587144" y="2765928"/>
                <a:ext cx="260401" cy="362121"/>
              </a:xfrm>
              <a:custGeom>
                <a:avLst/>
                <a:gdLst/>
                <a:ahLst/>
                <a:cxnLst/>
                <a:rect l="l" t="t" r="r" b="b"/>
                <a:pathLst>
                  <a:path w="260401" h="362121" extrusionOk="0">
                    <a:moveTo>
                      <a:pt x="48924" y="277209"/>
                    </a:moveTo>
                    <a:cubicBezTo>
                      <a:pt x="-8225" y="204925"/>
                      <a:pt x="-33655" y="44653"/>
                      <a:pt x="76742" y="4496"/>
                    </a:cubicBezTo>
                    <a:cubicBezTo>
                      <a:pt x="103659" y="-5295"/>
                      <a:pt x="122023" y="-172"/>
                      <a:pt x="144310" y="30596"/>
                    </a:cubicBezTo>
                    <a:cubicBezTo>
                      <a:pt x="159057" y="50949"/>
                      <a:pt x="135703" y="128597"/>
                      <a:pt x="151787" y="180956"/>
                    </a:cubicBezTo>
                    <a:cubicBezTo>
                      <a:pt x="176019" y="259836"/>
                      <a:pt x="252979" y="237461"/>
                      <a:pt x="259983" y="306375"/>
                    </a:cubicBezTo>
                    <a:cubicBezTo>
                      <a:pt x="264081" y="346700"/>
                      <a:pt x="237136" y="357703"/>
                      <a:pt x="219780" y="360643"/>
                    </a:cubicBezTo>
                    <a:cubicBezTo>
                      <a:pt x="179822" y="367408"/>
                      <a:pt x="108718" y="352841"/>
                      <a:pt x="48924" y="277209"/>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16" name="Google Shape;4616;p47"/>
              <p:cNvSpPr/>
              <p:nvPr/>
            </p:nvSpPr>
            <p:spPr>
              <a:xfrm>
                <a:off x="1695226" y="2675046"/>
                <a:ext cx="252632" cy="112970"/>
              </a:xfrm>
              <a:custGeom>
                <a:avLst/>
                <a:gdLst/>
                <a:ahLst/>
                <a:cxnLst/>
                <a:rect l="l" t="t" r="r" b="b"/>
                <a:pathLst>
                  <a:path w="252632" h="112970" extrusionOk="0">
                    <a:moveTo>
                      <a:pt x="1413" y="66412"/>
                    </a:moveTo>
                    <a:cubicBezTo>
                      <a:pt x="10647" y="83115"/>
                      <a:pt x="26634" y="68957"/>
                      <a:pt x="45202" y="85513"/>
                    </a:cubicBezTo>
                    <a:cubicBezTo>
                      <a:pt x="60142" y="98834"/>
                      <a:pt x="66432" y="120600"/>
                      <a:pt x="83484" y="110280"/>
                    </a:cubicBezTo>
                    <a:cubicBezTo>
                      <a:pt x="104208" y="97736"/>
                      <a:pt x="107768" y="81796"/>
                      <a:pt x="158583" y="70759"/>
                    </a:cubicBezTo>
                    <a:cubicBezTo>
                      <a:pt x="217957" y="57860"/>
                      <a:pt x="240314" y="74108"/>
                      <a:pt x="250795" y="62166"/>
                    </a:cubicBezTo>
                    <a:cubicBezTo>
                      <a:pt x="263459" y="47747"/>
                      <a:pt x="208717" y="2614"/>
                      <a:pt x="146684" y="89"/>
                    </a:cubicBezTo>
                    <a:cubicBezTo>
                      <a:pt x="90656" y="-2194"/>
                      <a:pt x="-13315" y="39764"/>
                      <a:pt x="1413" y="66412"/>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17" name="Google Shape;4617;p47"/>
              <p:cNvSpPr/>
              <p:nvPr/>
            </p:nvSpPr>
            <p:spPr>
              <a:xfrm>
                <a:off x="1695882" y="2842198"/>
                <a:ext cx="105183" cy="203704"/>
              </a:xfrm>
              <a:custGeom>
                <a:avLst/>
                <a:gdLst/>
                <a:ahLst/>
                <a:cxnLst/>
                <a:rect l="l" t="t" r="r" b="b"/>
                <a:pathLst>
                  <a:path w="105183" h="203704" extrusionOk="0">
                    <a:moveTo>
                      <a:pt x="105184" y="203704"/>
                    </a:moveTo>
                    <a:cubicBezTo>
                      <a:pt x="105184" y="203704"/>
                      <a:pt x="41463" y="201186"/>
                      <a:pt x="12758" y="136912"/>
                    </a:cubicBezTo>
                    <a:cubicBezTo>
                      <a:pt x="-21908" y="59298"/>
                      <a:pt x="25056" y="0"/>
                      <a:pt x="25056" y="0"/>
                    </a:cubicBezTo>
                    <a:cubicBezTo>
                      <a:pt x="25056" y="0"/>
                      <a:pt x="13692" y="75679"/>
                      <a:pt x="33724" y="126605"/>
                    </a:cubicBezTo>
                    <a:cubicBezTo>
                      <a:pt x="53756" y="177531"/>
                      <a:pt x="105184" y="203704"/>
                      <a:pt x="105184" y="203704"/>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18" name="Google Shape;4618;p47"/>
              <p:cNvSpPr/>
              <p:nvPr/>
            </p:nvSpPr>
            <p:spPr>
              <a:xfrm>
                <a:off x="1776999" y="2716712"/>
                <a:ext cx="133726" cy="49968"/>
              </a:xfrm>
              <a:custGeom>
                <a:avLst/>
                <a:gdLst/>
                <a:ahLst/>
                <a:cxnLst/>
                <a:rect l="l" t="t" r="r" b="b"/>
                <a:pathLst>
                  <a:path w="133726" h="49968" extrusionOk="0">
                    <a:moveTo>
                      <a:pt x="0" y="49968"/>
                    </a:moveTo>
                    <a:cubicBezTo>
                      <a:pt x="0" y="49968"/>
                      <a:pt x="26605" y="10488"/>
                      <a:pt x="60036" y="1942"/>
                    </a:cubicBezTo>
                    <a:cubicBezTo>
                      <a:pt x="93468" y="-6597"/>
                      <a:pt x="133726" y="15786"/>
                      <a:pt x="133726" y="15786"/>
                    </a:cubicBezTo>
                    <a:cubicBezTo>
                      <a:pt x="133726" y="15786"/>
                      <a:pt x="101968" y="11057"/>
                      <a:pt x="68536" y="19603"/>
                    </a:cubicBezTo>
                    <a:cubicBezTo>
                      <a:pt x="35104" y="28149"/>
                      <a:pt x="0" y="49968"/>
                      <a:pt x="0" y="49968"/>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19" name="Google Shape;4619;p47"/>
              <p:cNvSpPr/>
              <p:nvPr/>
            </p:nvSpPr>
            <p:spPr>
              <a:xfrm>
                <a:off x="1892052" y="3010662"/>
                <a:ext cx="110139" cy="56886"/>
              </a:xfrm>
              <a:custGeom>
                <a:avLst/>
                <a:gdLst/>
                <a:ahLst/>
                <a:cxnLst/>
                <a:rect l="l" t="t" r="r" b="b"/>
                <a:pathLst>
                  <a:path w="110139" h="56886" extrusionOk="0">
                    <a:moveTo>
                      <a:pt x="28" y="47484"/>
                    </a:moveTo>
                    <a:cubicBezTo>
                      <a:pt x="-988" y="30164"/>
                      <a:pt x="26097" y="40907"/>
                      <a:pt x="61531" y="29910"/>
                    </a:cubicBezTo>
                    <a:cubicBezTo>
                      <a:pt x="84020" y="22931"/>
                      <a:pt x="110139" y="0"/>
                      <a:pt x="110139" y="0"/>
                    </a:cubicBezTo>
                    <a:cubicBezTo>
                      <a:pt x="110139" y="0"/>
                      <a:pt x="95456" y="30117"/>
                      <a:pt x="70261" y="42039"/>
                    </a:cubicBezTo>
                    <a:cubicBezTo>
                      <a:pt x="42115" y="55346"/>
                      <a:pt x="1043" y="64796"/>
                      <a:pt x="28" y="47484"/>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20" name="Google Shape;4620;p47"/>
              <p:cNvSpPr/>
              <p:nvPr/>
            </p:nvSpPr>
            <p:spPr>
              <a:xfrm>
                <a:off x="1804597" y="2797361"/>
                <a:ext cx="194600" cy="184473"/>
              </a:xfrm>
              <a:custGeom>
                <a:avLst/>
                <a:gdLst/>
                <a:ahLst/>
                <a:cxnLst/>
                <a:rect l="l" t="t" r="r" b="b"/>
                <a:pathLst>
                  <a:path w="194600" h="184473" extrusionOk="0">
                    <a:moveTo>
                      <a:pt x="18015" y="160500"/>
                    </a:moveTo>
                    <a:cubicBezTo>
                      <a:pt x="-13315" y="128808"/>
                      <a:pt x="-738" y="72364"/>
                      <a:pt x="32402" y="35448"/>
                    </a:cubicBezTo>
                    <a:cubicBezTo>
                      <a:pt x="90923" y="-29736"/>
                      <a:pt x="144847" y="8981"/>
                      <a:pt x="176176" y="40672"/>
                    </a:cubicBezTo>
                    <a:cubicBezTo>
                      <a:pt x="207505" y="72364"/>
                      <a:pt x="197259" y="132251"/>
                      <a:pt x="157718" y="162208"/>
                    </a:cubicBezTo>
                    <a:cubicBezTo>
                      <a:pt x="118178" y="192164"/>
                      <a:pt x="49344" y="192184"/>
                      <a:pt x="18015" y="160500"/>
                    </a:cubicBezTo>
                    <a:close/>
                  </a:path>
                </a:pathLst>
              </a:custGeom>
              <a:solidFill>
                <a:srgbClr val="DF7B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21" name="Google Shape;4621;p47"/>
              <p:cNvSpPr/>
              <p:nvPr/>
            </p:nvSpPr>
            <p:spPr>
              <a:xfrm>
                <a:off x="1829739" y="2836336"/>
                <a:ext cx="135326" cy="121109"/>
              </a:xfrm>
              <a:custGeom>
                <a:avLst/>
                <a:gdLst/>
                <a:ahLst/>
                <a:cxnLst/>
                <a:rect l="l" t="t" r="r" b="b"/>
                <a:pathLst>
                  <a:path w="135326" h="121109" extrusionOk="0">
                    <a:moveTo>
                      <a:pt x="37480" y="8836"/>
                    </a:moveTo>
                    <a:cubicBezTo>
                      <a:pt x="67948" y="-4759"/>
                      <a:pt x="110062" y="-4223"/>
                      <a:pt x="127108" y="21481"/>
                    </a:cubicBezTo>
                    <a:cubicBezTo>
                      <a:pt x="144154" y="47185"/>
                      <a:pt x="133569" y="93376"/>
                      <a:pt x="105663" y="111659"/>
                    </a:cubicBezTo>
                    <a:cubicBezTo>
                      <a:pt x="77758" y="129943"/>
                      <a:pt x="32531" y="120319"/>
                      <a:pt x="15485" y="94615"/>
                    </a:cubicBezTo>
                    <a:cubicBezTo>
                      <a:pt x="-1561" y="68904"/>
                      <a:pt x="-15881" y="32638"/>
                      <a:pt x="37480" y="8836"/>
                    </a:cubicBezTo>
                    <a:close/>
                  </a:path>
                </a:pathLst>
              </a:custGeom>
              <a:solidFill>
                <a:srgbClr val="C568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22" name="Google Shape;4622;p47"/>
              <p:cNvSpPr/>
              <p:nvPr/>
            </p:nvSpPr>
            <p:spPr>
              <a:xfrm>
                <a:off x="1872332" y="2848909"/>
                <a:ext cx="67361" cy="69042"/>
              </a:xfrm>
              <a:custGeom>
                <a:avLst/>
                <a:gdLst/>
                <a:ahLst/>
                <a:cxnLst/>
                <a:rect l="l" t="t" r="r" b="b"/>
                <a:pathLst>
                  <a:path w="67361" h="69042" extrusionOk="0">
                    <a:moveTo>
                      <a:pt x="0" y="34518"/>
                    </a:moveTo>
                    <a:cubicBezTo>
                      <a:pt x="0" y="15457"/>
                      <a:pt x="15080" y="0"/>
                      <a:pt x="33681" y="0"/>
                    </a:cubicBezTo>
                    <a:cubicBezTo>
                      <a:pt x="52282" y="0"/>
                      <a:pt x="67362" y="15457"/>
                      <a:pt x="67362" y="34518"/>
                    </a:cubicBezTo>
                    <a:cubicBezTo>
                      <a:pt x="67362" y="53585"/>
                      <a:pt x="52282" y="69042"/>
                      <a:pt x="33681" y="69042"/>
                    </a:cubicBezTo>
                    <a:cubicBezTo>
                      <a:pt x="15080" y="69042"/>
                      <a:pt x="0" y="53585"/>
                      <a:pt x="0" y="34518"/>
                    </a:cubicBezTo>
                    <a:close/>
                  </a:path>
                </a:pathLst>
              </a:custGeom>
              <a:solidFill>
                <a:srgbClr val="932D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23" name="Google Shape;4623;p47"/>
              <p:cNvSpPr/>
              <p:nvPr/>
            </p:nvSpPr>
            <p:spPr>
              <a:xfrm>
                <a:off x="1889842" y="2862110"/>
                <a:ext cx="38106" cy="38281"/>
              </a:xfrm>
              <a:custGeom>
                <a:avLst/>
                <a:gdLst/>
                <a:ahLst/>
                <a:cxnLst/>
                <a:rect l="l" t="t" r="r" b="b"/>
                <a:pathLst>
                  <a:path w="38106" h="38281" extrusionOk="0">
                    <a:moveTo>
                      <a:pt x="0" y="19141"/>
                    </a:moveTo>
                    <a:cubicBezTo>
                      <a:pt x="0" y="8566"/>
                      <a:pt x="8530" y="0"/>
                      <a:pt x="19053" y="0"/>
                    </a:cubicBezTo>
                    <a:cubicBezTo>
                      <a:pt x="29576" y="0"/>
                      <a:pt x="38106" y="8566"/>
                      <a:pt x="38106" y="19141"/>
                    </a:cubicBezTo>
                    <a:cubicBezTo>
                      <a:pt x="38106" y="29709"/>
                      <a:pt x="29576" y="38282"/>
                      <a:pt x="19053" y="38282"/>
                    </a:cubicBezTo>
                    <a:cubicBezTo>
                      <a:pt x="8530" y="38282"/>
                      <a:pt x="0" y="29709"/>
                      <a:pt x="0" y="19141"/>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24" name="Google Shape;4624;p47"/>
              <p:cNvSpPr/>
              <p:nvPr/>
            </p:nvSpPr>
            <p:spPr>
              <a:xfrm>
                <a:off x="2055575" y="2628764"/>
                <a:ext cx="29150" cy="41850"/>
              </a:xfrm>
              <a:custGeom>
                <a:avLst/>
                <a:gdLst/>
                <a:ahLst/>
                <a:cxnLst/>
                <a:rect l="l" t="t" r="r" b="b"/>
                <a:pathLst>
                  <a:path w="29150" h="41850" extrusionOk="0">
                    <a:moveTo>
                      <a:pt x="21998" y="127"/>
                    </a:moveTo>
                    <a:cubicBezTo>
                      <a:pt x="20520" y="442"/>
                      <a:pt x="19178" y="1265"/>
                      <a:pt x="18292" y="2638"/>
                    </a:cubicBezTo>
                    <a:cubicBezTo>
                      <a:pt x="16995" y="4594"/>
                      <a:pt x="15495" y="6617"/>
                      <a:pt x="14466" y="8733"/>
                    </a:cubicBezTo>
                    <a:cubicBezTo>
                      <a:pt x="12561" y="12658"/>
                      <a:pt x="11190" y="16924"/>
                      <a:pt x="9444" y="20929"/>
                    </a:cubicBezTo>
                    <a:cubicBezTo>
                      <a:pt x="6383" y="27961"/>
                      <a:pt x="3199" y="34886"/>
                      <a:pt x="0" y="41851"/>
                    </a:cubicBezTo>
                    <a:cubicBezTo>
                      <a:pt x="5042" y="36078"/>
                      <a:pt x="10028" y="30191"/>
                      <a:pt x="15183" y="24518"/>
                    </a:cubicBezTo>
                    <a:cubicBezTo>
                      <a:pt x="18122" y="21284"/>
                      <a:pt x="21473" y="18297"/>
                      <a:pt x="24270" y="14955"/>
                    </a:cubicBezTo>
                    <a:cubicBezTo>
                      <a:pt x="25781" y="13146"/>
                      <a:pt x="26962" y="11077"/>
                      <a:pt x="28215" y="9095"/>
                    </a:cubicBezTo>
                    <a:cubicBezTo>
                      <a:pt x="29986" y="6355"/>
                      <a:pt x="29161" y="2739"/>
                      <a:pt x="26422" y="964"/>
                    </a:cubicBezTo>
                    <a:cubicBezTo>
                      <a:pt x="25052" y="80"/>
                      <a:pt x="23476" y="-188"/>
                      <a:pt x="21998" y="127"/>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25" name="Google Shape;4625;p47"/>
              <p:cNvSpPr/>
              <p:nvPr/>
            </p:nvSpPr>
            <p:spPr>
              <a:xfrm>
                <a:off x="2075421" y="2692371"/>
                <a:ext cx="30847" cy="29417"/>
              </a:xfrm>
              <a:custGeom>
                <a:avLst/>
                <a:gdLst/>
                <a:ahLst/>
                <a:cxnLst/>
                <a:rect l="l" t="t" r="r" b="b"/>
                <a:pathLst>
                  <a:path w="30847" h="29417" extrusionOk="0">
                    <a:moveTo>
                      <a:pt x="25107" y="3"/>
                    </a:moveTo>
                    <a:cubicBezTo>
                      <a:pt x="23596" y="-44"/>
                      <a:pt x="22111" y="558"/>
                      <a:pt x="20922" y="1677"/>
                    </a:cubicBezTo>
                    <a:cubicBezTo>
                      <a:pt x="10493" y="15527"/>
                      <a:pt x="8574" y="18199"/>
                      <a:pt x="10521" y="15547"/>
                    </a:cubicBezTo>
                    <a:cubicBezTo>
                      <a:pt x="13542" y="11428"/>
                      <a:pt x="16505" y="7222"/>
                      <a:pt x="19368" y="2990"/>
                    </a:cubicBezTo>
                    <a:cubicBezTo>
                      <a:pt x="19721" y="2474"/>
                      <a:pt x="18492" y="3860"/>
                      <a:pt x="18053" y="4309"/>
                    </a:cubicBezTo>
                    <a:cubicBezTo>
                      <a:pt x="16868" y="5521"/>
                      <a:pt x="15974" y="6841"/>
                      <a:pt x="15064" y="8254"/>
                    </a:cubicBezTo>
                    <a:cubicBezTo>
                      <a:pt x="12719" y="11897"/>
                      <a:pt x="10201" y="15507"/>
                      <a:pt x="7652" y="19016"/>
                    </a:cubicBezTo>
                    <a:cubicBezTo>
                      <a:pt x="6587" y="20476"/>
                      <a:pt x="3292" y="24729"/>
                      <a:pt x="4424" y="23316"/>
                    </a:cubicBezTo>
                    <a:cubicBezTo>
                      <a:pt x="6482" y="20744"/>
                      <a:pt x="0" y="29417"/>
                      <a:pt x="0" y="29417"/>
                    </a:cubicBezTo>
                    <a:cubicBezTo>
                      <a:pt x="0" y="29417"/>
                      <a:pt x="18766" y="17094"/>
                      <a:pt x="14466" y="19847"/>
                    </a:cubicBezTo>
                    <a:cubicBezTo>
                      <a:pt x="13230" y="20644"/>
                      <a:pt x="12103" y="21548"/>
                      <a:pt x="10880" y="22358"/>
                    </a:cubicBezTo>
                    <a:cubicBezTo>
                      <a:pt x="14537" y="20034"/>
                      <a:pt x="18213" y="17777"/>
                      <a:pt x="21998" y="15668"/>
                    </a:cubicBezTo>
                    <a:cubicBezTo>
                      <a:pt x="23467" y="14844"/>
                      <a:pt x="24781" y="14020"/>
                      <a:pt x="26063" y="12915"/>
                    </a:cubicBezTo>
                    <a:cubicBezTo>
                      <a:pt x="26539" y="12506"/>
                      <a:pt x="28039" y="11401"/>
                      <a:pt x="27498" y="11723"/>
                    </a:cubicBezTo>
                    <a:cubicBezTo>
                      <a:pt x="23098" y="14315"/>
                      <a:pt x="27455" y="11709"/>
                      <a:pt x="28933" y="10283"/>
                    </a:cubicBezTo>
                    <a:cubicBezTo>
                      <a:pt x="31310" y="8053"/>
                      <a:pt x="31525" y="4296"/>
                      <a:pt x="29291" y="1918"/>
                    </a:cubicBezTo>
                    <a:cubicBezTo>
                      <a:pt x="28175" y="726"/>
                      <a:pt x="26618" y="50"/>
                      <a:pt x="25107" y="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26" name="Google Shape;4626;p47"/>
              <p:cNvSpPr/>
              <p:nvPr/>
            </p:nvSpPr>
            <p:spPr>
              <a:xfrm>
                <a:off x="2056411" y="2754257"/>
                <a:ext cx="29363" cy="18102"/>
              </a:xfrm>
              <a:custGeom>
                <a:avLst/>
                <a:gdLst/>
                <a:ahLst/>
                <a:cxnLst/>
                <a:rect l="l" t="t" r="r" b="b"/>
                <a:pathLst>
                  <a:path w="29363" h="18102" extrusionOk="0">
                    <a:moveTo>
                      <a:pt x="25227" y="288"/>
                    </a:moveTo>
                    <a:cubicBezTo>
                      <a:pt x="23785" y="-167"/>
                      <a:pt x="22248" y="-107"/>
                      <a:pt x="20803" y="643"/>
                    </a:cubicBezTo>
                    <a:cubicBezTo>
                      <a:pt x="14523" y="5947"/>
                      <a:pt x="15549" y="4983"/>
                      <a:pt x="14467" y="5907"/>
                    </a:cubicBezTo>
                    <a:cubicBezTo>
                      <a:pt x="14818" y="5432"/>
                      <a:pt x="15601" y="5043"/>
                      <a:pt x="15303" y="4474"/>
                    </a:cubicBezTo>
                    <a:cubicBezTo>
                      <a:pt x="14242" y="2438"/>
                      <a:pt x="11972" y="7702"/>
                      <a:pt x="10282" y="9256"/>
                    </a:cubicBezTo>
                    <a:cubicBezTo>
                      <a:pt x="8609" y="10789"/>
                      <a:pt x="4090" y="11667"/>
                      <a:pt x="5141" y="13676"/>
                    </a:cubicBezTo>
                    <a:cubicBezTo>
                      <a:pt x="6184" y="15672"/>
                      <a:pt x="0" y="18103"/>
                      <a:pt x="0" y="18103"/>
                    </a:cubicBezTo>
                    <a:cubicBezTo>
                      <a:pt x="0" y="18103"/>
                      <a:pt x="3028" y="17366"/>
                      <a:pt x="6576" y="16429"/>
                    </a:cubicBezTo>
                    <a:cubicBezTo>
                      <a:pt x="7627" y="18438"/>
                      <a:pt x="11056" y="15370"/>
                      <a:pt x="13271" y="14875"/>
                    </a:cubicBezTo>
                    <a:cubicBezTo>
                      <a:pt x="15509" y="14372"/>
                      <a:pt x="21027" y="15471"/>
                      <a:pt x="19966" y="13442"/>
                    </a:cubicBezTo>
                    <a:cubicBezTo>
                      <a:pt x="18894" y="11385"/>
                      <a:pt x="19941" y="13495"/>
                      <a:pt x="26183" y="11164"/>
                    </a:cubicBezTo>
                    <a:cubicBezTo>
                      <a:pt x="29074" y="9658"/>
                      <a:pt x="30203" y="6048"/>
                      <a:pt x="28694" y="3154"/>
                    </a:cubicBezTo>
                    <a:cubicBezTo>
                      <a:pt x="27939" y="1708"/>
                      <a:pt x="26669" y="737"/>
                      <a:pt x="25227" y="288"/>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27" name="Google Shape;4627;p47"/>
              <p:cNvSpPr/>
              <p:nvPr/>
            </p:nvSpPr>
            <p:spPr>
              <a:xfrm>
                <a:off x="2142850" y="2808365"/>
                <a:ext cx="31538" cy="12230"/>
              </a:xfrm>
              <a:custGeom>
                <a:avLst/>
                <a:gdLst/>
                <a:ahLst/>
                <a:cxnLst/>
                <a:rect l="l" t="t" r="r" b="b"/>
                <a:pathLst>
                  <a:path w="31538" h="12230" extrusionOk="0">
                    <a:moveTo>
                      <a:pt x="24509" y="99"/>
                    </a:moveTo>
                    <a:cubicBezTo>
                      <a:pt x="12262" y="5316"/>
                      <a:pt x="10006" y="6267"/>
                      <a:pt x="12314" y="5236"/>
                    </a:cubicBezTo>
                    <a:cubicBezTo>
                      <a:pt x="15909" y="3642"/>
                      <a:pt x="19442" y="2108"/>
                      <a:pt x="22955" y="341"/>
                    </a:cubicBezTo>
                    <a:cubicBezTo>
                      <a:pt x="23382" y="119"/>
                      <a:pt x="22104" y="468"/>
                      <a:pt x="21640" y="575"/>
                    </a:cubicBezTo>
                    <a:cubicBezTo>
                      <a:pt x="20348" y="883"/>
                      <a:pt x="19326" y="1506"/>
                      <a:pt x="18173" y="2129"/>
                    </a:cubicBezTo>
                    <a:cubicBezTo>
                      <a:pt x="15232" y="3722"/>
                      <a:pt x="12134" y="5062"/>
                      <a:pt x="9086" y="6435"/>
                    </a:cubicBezTo>
                    <a:cubicBezTo>
                      <a:pt x="7818" y="7004"/>
                      <a:pt x="3959" y="8725"/>
                      <a:pt x="5261" y="8230"/>
                    </a:cubicBezTo>
                    <a:cubicBezTo>
                      <a:pt x="7621" y="7326"/>
                      <a:pt x="0" y="10500"/>
                      <a:pt x="0" y="10500"/>
                    </a:cubicBezTo>
                    <a:cubicBezTo>
                      <a:pt x="0" y="10500"/>
                      <a:pt x="2433" y="10581"/>
                      <a:pt x="5739" y="10741"/>
                    </a:cubicBezTo>
                    <a:cubicBezTo>
                      <a:pt x="5620" y="10741"/>
                      <a:pt x="6141" y="10735"/>
                      <a:pt x="6098" y="10741"/>
                    </a:cubicBezTo>
                    <a:cubicBezTo>
                      <a:pt x="5635" y="10755"/>
                      <a:pt x="8653" y="11016"/>
                      <a:pt x="9923" y="11096"/>
                    </a:cubicBezTo>
                    <a:cubicBezTo>
                      <a:pt x="13259" y="11317"/>
                      <a:pt x="16653" y="11471"/>
                      <a:pt x="19966" y="11933"/>
                    </a:cubicBezTo>
                    <a:cubicBezTo>
                      <a:pt x="21266" y="12114"/>
                      <a:pt x="22355" y="12335"/>
                      <a:pt x="23672" y="12175"/>
                    </a:cubicBezTo>
                    <a:cubicBezTo>
                      <a:pt x="24146" y="12114"/>
                      <a:pt x="25582" y="11987"/>
                      <a:pt x="25107" y="11933"/>
                    </a:cubicBezTo>
                    <a:cubicBezTo>
                      <a:pt x="21197" y="11505"/>
                      <a:pt x="25131" y="12000"/>
                      <a:pt x="26661" y="11692"/>
                    </a:cubicBezTo>
                    <a:cubicBezTo>
                      <a:pt x="29871" y="11116"/>
                      <a:pt x="32024" y="7969"/>
                      <a:pt x="31444" y="4761"/>
                    </a:cubicBezTo>
                    <a:cubicBezTo>
                      <a:pt x="30863" y="1553"/>
                      <a:pt x="27719" y="-483"/>
                      <a:pt x="24509" y="9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28" name="Google Shape;4628;p47"/>
              <p:cNvSpPr/>
              <p:nvPr/>
            </p:nvSpPr>
            <p:spPr>
              <a:xfrm>
                <a:off x="2204901" y="2833434"/>
                <a:ext cx="31340" cy="12094"/>
              </a:xfrm>
              <a:custGeom>
                <a:avLst/>
                <a:gdLst/>
                <a:ahLst/>
                <a:cxnLst/>
                <a:rect l="l" t="t" r="r" b="b"/>
                <a:pathLst>
                  <a:path w="31340" h="12094" extrusionOk="0">
                    <a:moveTo>
                      <a:pt x="24988" y="18"/>
                    </a:moveTo>
                    <a:cubicBezTo>
                      <a:pt x="12504" y="3942"/>
                      <a:pt x="10079" y="4746"/>
                      <a:pt x="12430" y="3963"/>
                    </a:cubicBezTo>
                    <a:cubicBezTo>
                      <a:pt x="16100" y="2744"/>
                      <a:pt x="19824" y="1538"/>
                      <a:pt x="23434" y="138"/>
                    </a:cubicBezTo>
                    <a:cubicBezTo>
                      <a:pt x="23869" y="-36"/>
                      <a:pt x="22463" y="192"/>
                      <a:pt x="21994" y="259"/>
                    </a:cubicBezTo>
                    <a:cubicBezTo>
                      <a:pt x="20701" y="426"/>
                      <a:pt x="19717" y="949"/>
                      <a:pt x="18531" y="1451"/>
                    </a:cubicBezTo>
                    <a:cubicBezTo>
                      <a:pt x="15504" y="2737"/>
                      <a:pt x="12316" y="3748"/>
                      <a:pt x="9202" y="4800"/>
                    </a:cubicBezTo>
                    <a:cubicBezTo>
                      <a:pt x="7909" y="5235"/>
                      <a:pt x="4059" y="6474"/>
                      <a:pt x="5378" y="6112"/>
                    </a:cubicBezTo>
                    <a:cubicBezTo>
                      <a:pt x="7776" y="5463"/>
                      <a:pt x="0" y="7907"/>
                      <a:pt x="0" y="7907"/>
                    </a:cubicBezTo>
                    <a:cubicBezTo>
                      <a:pt x="0" y="7907"/>
                      <a:pt x="2304" y="8249"/>
                      <a:pt x="5498" y="8744"/>
                    </a:cubicBezTo>
                    <a:cubicBezTo>
                      <a:pt x="4139" y="8590"/>
                      <a:pt x="8218" y="9227"/>
                      <a:pt x="9564" y="9461"/>
                    </a:cubicBezTo>
                    <a:cubicBezTo>
                      <a:pt x="12805" y="10024"/>
                      <a:pt x="16060" y="10693"/>
                      <a:pt x="19248" y="11497"/>
                    </a:cubicBezTo>
                    <a:cubicBezTo>
                      <a:pt x="20500" y="11812"/>
                      <a:pt x="21646" y="12120"/>
                      <a:pt x="22952" y="12093"/>
                    </a:cubicBezTo>
                    <a:cubicBezTo>
                      <a:pt x="23420" y="12080"/>
                      <a:pt x="24847" y="12073"/>
                      <a:pt x="24391" y="11972"/>
                    </a:cubicBezTo>
                    <a:cubicBezTo>
                      <a:pt x="20608" y="11142"/>
                      <a:pt x="24298" y="11999"/>
                      <a:pt x="25825" y="11852"/>
                    </a:cubicBezTo>
                    <a:cubicBezTo>
                      <a:pt x="29073" y="11604"/>
                      <a:pt x="31571" y="8771"/>
                      <a:pt x="31323" y="5516"/>
                    </a:cubicBezTo>
                    <a:cubicBezTo>
                      <a:pt x="31069" y="2262"/>
                      <a:pt x="28236" y="-237"/>
                      <a:pt x="24988" y="18"/>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29" name="Google Shape;4629;p47"/>
              <p:cNvSpPr/>
              <p:nvPr/>
            </p:nvSpPr>
            <p:spPr>
              <a:xfrm>
                <a:off x="2165088" y="2865726"/>
                <a:ext cx="32164" cy="12009"/>
              </a:xfrm>
              <a:custGeom>
                <a:avLst/>
                <a:gdLst/>
                <a:ahLst/>
                <a:cxnLst/>
                <a:rect l="l" t="t" r="r" b="b"/>
                <a:pathLst>
                  <a:path w="32164" h="12009" extrusionOk="0">
                    <a:moveTo>
                      <a:pt x="25944" y="6"/>
                    </a:moveTo>
                    <a:cubicBezTo>
                      <a:pt x="18123" y="2143"/>
                      <a:pt x="19552" y="1774"/>
                      <a:pt x="18172" y="2156"/>
                    </a:cubicBezTo>
                    <a:cubicBezTo>
                      <a:pt x="18712" y="1875"/>
                      <a:pt x="19517" y="1734"/>
                      <a:pt x="19488" y="1078"/>
                    </a:cubicBezTo>
                    <a:cubicBezTo>
                      <a:pt x="19385" y="-1193"/>
                      <a:pt x="15080" y="2538"/>
                      <a:pt x="12912" y="3234"/>
                    </a:cubicBezTo>
                    <a:cubicBezTo>
                      <a:pt x="10766" y="3917"/>
                      <a:pt x="6354" y="2893"/>
                      <a:pt x="6456" y="5143"/>
                    </a:cubicBezTo>
                    <a:cubicBezTo>
                      <a:pt x="6557" y="7380"/>
                      <a:pt x="0" y="7058"/>
                      <a:pt x="0" y="7058"/>
                    </a:cubicBezTo>
                    <a:cubicBezTo>
                      <a:pt x="0" y="7058"/>
                      <a:pt x="3013" y="7608"/>
                      <a:pt x="6575" y="8251"/>
                    </a:cubicBezTo>
                    <a:cubicBezTo>
                      <a:pt x="6678" y="10501"/>
                      <a:pt x="11071" y="9081"/>
                      <a:pt x="13271" y="9570"/>
                    </a:cubicBezTo>
                    <a:cubicBezTo>
                      <a:pt x="15493" y="10059"/>
                      <a:pt x="19950" y="13515"/>
                      <a:pt x="19846" y="11244"/>
                    </a:cubicBezTo>
                    <a:cubicBezTo>
                      <a:pt x="19742" y="8947"/>
                      <a:pt x="19834" y="11197"/>
                      <a:pt x="26419" y="11720"/>
                    </a:cubicBezTo>
                    <a:cubicBezTo>
                      <a:pt x="29680" y="11572"/>
                      <a:pt x="32306" y="8880"/>
                      <a:pt x="32158" y="5625"/>
                    </a:cubicBezTo>
                    <a:cubicBezTo>
                      <a:pt x="32011" y="2364"/>
                      <a:pt x="29205" y="-141"/>
                      <a:pt x="25944" y="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30" name="Google Shape;4630;p47"/>
              <p:cNvSpPr/>
              <p:nvPr/>
            </p:nvSpPr>
            <p:spPr>
              <a:xfrm>
                <a:off x="2086899" y="2895704"/>
                <a:ext cx="36310" cy="12433"/>
              </a:xfrm>
              <a:custGeom>
                <a:avLst/>
                <a:gdLst/>
                <a:ahLst/>
                <a:cxnLst/>
                <a:rect l="l" t="t" r="r" b="b"/>
                <a:pathLst>
                  <a:path w="36310" h="12433" extrusionOk="0">
                    <a:moveTo>
                      <a:pt x="27617" y="32"/>
                    </a:moveTo>
                    <a:cubicBezTo>
                      <a:pt x="28927" y="-95"/>
                      <a:pt x="24985" y="193"/>
                      <a:pt x="23671" y="273"/>
                    </a:cubicBezTo>
                    <a:cubicBezTo>
                      <a:pt x="22343" y="360"/>
                      <a:pt x="21054" y="534"/>
                      <a:pt x="19726" y="635"/>
                    </a:cubicBezTo>
                    <a:cubicBezTo>
                      <a:pt x="15783" y="923"/>
                      <a:pt x="11722" y="976"/>
                      <a:pt x="7771" y="1110"/>
                    </a:cubicBezTo>
                    <a:cubicBezTo>
                      <a:pt x="6458" y="1157"/>
                      <a:pt x="2631" y="1244"/>
                      <a:pt x="3945" y="1231"/>
                    </a:cubicBezTo>
                    <a:cubicBezTo>
                      <a:pt x="7877" y="1184"/>
                      <a:pt x="-1" y="1351"/>
                      <a:pt x="0" y="1351"/>
                    </a:cubicBezTo>
                    <a:cubicBezTo>
                      <a:pt x="0" y="1351"/>
                      <a:pt x="18399" y="8350"/>
                      <a:pt x="14705" y="6850"/>
                    </a:cubicBezTo>
                    <a:cubicBezTo>
                      <a:pt x="12285" y="5865"/>
                      <a:pt x="9753" y="5095"/>
                      <a:pt x="7293" y="4218"/>
                    </a:cubicBezTo>
                    <a:cubicBezTo>
                      <a:pt x="8520" y="4693"/>
                      <a:pt x="9775" y="5169"/>
                      <a:pt x="10999" y="5651"/>
                    </a:cubicBezTo>
                    <a:cubicBezTo>
                      <a:pt x="14699" y="7118"/>
                      <a:pt x="18336" y="8772"/>
                      <a:pt x="21998" y="10319"/>
                    </a:cubicBezTo>
                    <a:cubicBezTo>
                      <a:pt x="23211" y="10828"/>
                      <a:pt x="26778" y="12308"/>
                      <a:pt x="25585" y="11752"/>
                    </a:cubicBezTo>
                    <a:cubicBezTo>
                      <a:pt x="21972" y="10064"/>
                      <a:pt x="25602" y="11699"/>
                      <a:pt x="29410" y="12348"/>
                    </a:cubicBezTo>
                    <a:cubicBezTo>
                      <a:pt x="32626" y="12891"/>
                      <a:pt x="35680" y="10781"/>
                      <a:pt x="36225" y="7566"/>
                    </a:cubicBezTo>
                    <a:cubicBezTo>
                      <a:pt x="36770" y="4352"/>
                      <a:pt x="34659" y="1298"/>
                      <a:pt x="31443" y="755"/>
                    </a:cubicBezTo>
                    <a:cubicBezTo>
                      <a:pt x="15711" y="1083"/>
                      <a:pt x="11735" y="1305"/>
                      <a:pt x="15662" y="1110"/>
                    </a:cubicBezTo>
                    <a:cubicBezTo>
                      <a:pt x="19643" y="916"/>
                      <a:pt x="23651" y="434"/>
                      <a:pt x="27617" y="3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31" name="Google Shape;4631;p47"/>
              <p:cNvSpPr/>
              <p:nvPr/>
            </p:nvSpPr>
            <p:spPr>
              <a:xfrm>
                <a:off x="2186727" y="2956715"/>
                <a:ext cx="39119" cy="13164"/>
              </a:xfrm>
              <a:custGeom>
                <a:avLst/>
                <a:gdLst/>
                <a:ahLst/>
                <a:cxnLst/>
                <a:rect l="l" t="t" r="r" b="b"/>
                <a:pathLst>
                  <a:path w="39119" h="13164" extrusionOk="0">
                    <a:moveTo>
                      <a:pt x="0" y="0"/>
                    </a:moveTo>
                    <a:cubicBezTo>
                      <a:pt x="0" y="0"/>
                      <a:pt x="2134" y="924"/>
                      <a:pt x="3945" y="1674"/>
                    </a:cubicBezTo>
                    <a:cubicBezTo>
                      <a:pt x="2604" y="1139"/>
                      <a:pt x="6561" y="2666"/>
                      <a:pt x="7893" y="3228"/>
                    </a:cubicBezTo>
                    <a:cubicBezTo>
                      <a:pt x="8094" y="3302"/>
                      <a:pt x="8289" y="3382"/>
                      <a:pt x="8489" y="3462"/>
                    </a:cubicBezTo>
                    <a:cubicBezTo>
                      <a:pt x="9628" y="3945"/>
                      <a:pt x="10820" y="4534"/>
                      <a:pt x="11959" y="5016"/>
                    </a:cubicBezTo>
                    <a:cubicBezTo>
                      <a:pt x="15970" y="6744"/>
                      <a:pt x="19821" y="8593"/>
                      <a:pt x="23793" y="10401"/>
                    </a:cubicBezTo>
                    <a:cubicBezTo>
                      <a:pt x="25105" y="10997"/>
                      <a:pt x="29151" y="12718"/>
                      <a:pt x="27858" y="12075"/>
                    </a:cubicBezTo>
                    <a:cubicBezTo>
                      <a:pt x="23940" y="10126"/>
                      <a:pt x="27757" y="12109"/>
                      <a:pt x="31923" y="13026"/>
                    </a:cubicBezTo>
                    <a:cubicBezTo>
                      <a:pt x="35104" y="13730"/>
                      <a:pt x="38272" y="11673"/>
                      <a:pt x="38975" y="8485"/>
                    </a:cubicBezTo>
                    <a:cubicBezTo>
                      <a:pt x="39679" y="5298"/>
                      <a:pt x="37736" y="2250"/>
                      <a:pt x="34549" y="1554"/>
                    </a:cubicBezTo>
                    <a:cubicBezTo>
                      <a:pt x="17263" y="777"/>
                      <a:pt x="12890" y="636"/>
                      <a:pt x="17216" y="717"/>
                    </a:cubicBezTo>
                    <a:cubicBezTo>
                      <a:pt x="21589" y="797"/>
                      <a:pt x="25996" y="717"/>
                      <a:pt x="30369" y="596"/>
                    </a:cubicBezTo>
                    <a:cubicBezTo>
                      <a:pt x="31816" y="556"/>
                      <a:pt x="27510" y="482"/>
                      <a:pt x="26063" y="476"/>
                    </a:cubicBezTo>
                    <a:cubicBezTo>
                      <a:pt x="24603" y="469"/>
                      <a:pt x="23103" y="589"/>
                      <a:pt x="21643" y="596"/>
                    </a:cubicBezTo>
                    <a:cubicBezTo>
                      <a:pt x="17296" y="609"/>
                      <a:pt x="12950" y="382"/>
                      <a:pt x="8610" y="234"/>
                    </a:cubicBezTo>
                    <a:cubicBezTo>
                      <a:pt x="7163" y="188"/>
                      <a:pt x="2862" y="40"/>
                      <a:pt x="4304" y="121"/>
                    </a:cubicBezTo>
                    <a:cubicBezTo>
                      <a:pt x="8623" y="348"/>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32" name="Google Shape;4632;p47"/>
              <p:cNvSpPr/>
              <p:nvPr/>
            </p:nvSpPr>
            <p:spPr>
              <a:xfrm>
                <a:off x="2100049" y="3079858"/>
                <a:ext cx="31920" cy="21395"/>
              </a:xfrm>
              <a:custGeom>
                <a:avLst/>
                <a:gdLst/>
                <a:ahLst/>
                <a:cxnLst/>
                <a:rect l="l" t="t" r="r" b="b"/>
                <a:pathLst>
                  <a:path w="31920" h="21395" extrusionOk="0">
                    <a:moveTo>
                      <a:pt x="0" y="0"/>
                    </a:moveTo>
                    <a:cubicBezTo>
                      <a:pt x="0" y="0"/>
                      <a:pt x="13826" y="12537"/>
                      <a:pt x="11358" y="10160"/>
                    </a:cubicBezTo>
                    <a:cubicBezTo>
                      <a:pt x="8944" y="7836"/>
                      <a:pt x="6357" y="5666"/>
                      <a:pt x="4065" y="3228"/>
                    </a:cubicBezTo>
                    <a:cubicBezTo>
                      <a:pt x="2895" y="1976"/>
                      <a:pt x="6602" y="5452"/>
                      <a:pt x="7891" y="6570"/>
                    </a:cubicBezTo>
                    <a:cubicBezTo>
                      <a:pt x="10249" y="8626"/>
                      <a:pt x="13159" y="11225"/>
                      <a:pt x="15303" y="13508"/>
                    </a:cubicBezTo>
                    <a:cubicBezTo>
                      <a:pt x="16459" y="14741"/>
                      <a:pt x="19942" y="18424"/>
                      <a:pt x="18651" y="17332"/>
                    </a:cubicBezTo>
                    <a:cubicBezTo>
                      <a:pt x="16032" y="15129"/>
                      <a:pt x="18722" y="17359"/>
                      <a:pt x="22716" y="20319"/>
                    </a:cubicBezTo>
                    <a:cubicBezTo>
                      <a:pt x="25385" y="22195"/>
                      <a:pt x="28971" y="21558"/>
                      <a:pt x="30846" y="18886"/>
                    </a:cubicBezTo>
                    <a:cubicBezTo>
                      <a:pt x="32720" y="16221"/>
                      <a:pt x="32080" y="12510"/>
                      <a:pt x="29411" y="10635"/>
                    </a:cubicBezTo>
                    <a:cubicBezTo>
                      <a:pt x="14684" y="5317"/>
                      <a:pt x="11372" y="4206"/>
                      <a:pt x="14705" y="5257"/>
                    </a:cubicBezTo>
                    <a:cubicBezTo>
                      <a:pt x="18103" y="6329"/>
                      <a:pt x="21583" y="7246"/>
                      <a:pt x="25107" y="7769"/>
                    </a:cubicBezTo>
                    <a:cubicBezTo>
                      <a:pt x="26892" y="8030"/>
                      <a:pt x="21683" y="6650"/>
                      <a:pt x="19966" y="6095"/>
                    </a:cubicBezTo>
                    <a:cubicBezTo>
                      <a:pt x="16215" y="4882"/>
                      <a:pt x="13688" y="4018"/>
                      <a:pt x="9923" y="2866"/>
                    </a:cubicBezTo>
                    <a:cubicBezTo>
                      <a:pt x="8269" y="2357"/>
                      <a:pt x="3478" y="650"/>
                      <a:pt x="5022" y="1433"/>
                    </a:cubicBezTo>
                    <a:cubicBezTo>
                      <a:pt x="8140" y="3014"/>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33" name="Google Shape;4633;p47"/>
              <p:cNvSpPr/>
              <p:nvPr/>
            </p:nvSpPr>
            <p:spPr>
              <a:xfrm>
                <a:off x="1983841" y="3066945"/>
                <a:ext cx="44546" cy="38568"/>
              </a:xfrm>
              <a:custGeom>
                <a:avLst/>
                <a:gdLst/>
                <a:ahLst/>
                <a:cxnLst/>
                <a:rect l="l" t="t" r="r" b="b"/>
                <a:pathLst>
                  <a:path w="44546" h="38568" extrusionOk="0">
                    <a:moveTo>
                      <a:pt x="0" y="0"/>
                    </a:moveTo>
                    <a:cubicBezTo>
                      <a:pt x="6153" y="6623"/>
                      <a:pt x="12251" y="13234"/>
                      <a:pt x="18292" y="19964"/>
                    </a:cubicBezTo>
                    <a:cubicBezTo>
                      <a:pt x="21735" y="23802"/>
                      <a:pt x="25004" y="27974"/>
                      <a:pt x="28574" y="31678"/>
                    </a:cubicBezTo>
                    <a:cubicBezTo>
                      <a:pt x="30511" y="33694"/>
                      <a:pt x="32766" y="35402"/>
                      <a:pt x="34910" y="37176"/>
                    </a:cubicBezTo>
                    <a:cubicBezTo>
                      <a:pt x="37404" y="39286"/>
                      <a:pt x="41056" y="38958"/>
                      <a:pt x="43160" y="36460"/>
                    </a:cubicBezTo>
                    <a:cubicBezTo>
                      <a:pt x="45263" y="33968"/>
                      <a:pt x="44935" y="30319"/>
                      <a:pt x="42443" y="28216"/>
                    </a:cubicBezTo>
                    <a:cubicBezTo>
                      <a:pt x="40331" y="26401"/>
                      <a:pt x="38295" y="24405"/>
                      <a:pt x="35986" y="22831"/>
                    </a:cubicBezTo>
                    <a:cubicBezTo>
                      <a:pt x="31732" y="19938"/>
                      <a:pt x="27076" y="17574"/>
                      <a:pt x="22716" y="14821"/>
                    </a:cubicBezTo>
                    <a:cubicBezTo>
                      <a:pt x="15066" y="9999"/>
                      <a:pt x="7568" y="4949"/>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34" name="Google Shape;4634;p47"/>
              <p:cNvSpPr/>
              <p:nvPr/>
            </p:nvSpPr>
            <p:spPr>
              <a:xfrm>
                <a:off x="1945703" y="3089542"/>
                <a:ext cx="27520" cy="38635"/>
              </a:xfrm>
              <a:custGeom>
                <a:avLst/>
                <a:gdLst/>
                <a:ahLst/>
                <a:cxnLst/>
                <a:rect l="l" t="t" r="r" b="b"/>
                <a:pathLst>
                  <a:path w="27520" h="38635" extrusionOk="0">
                    <a:moveTo>
                      <a:pt x="0" y="0"/>
                    </a:moveTo>
                    <a:cubicBezTo>
                      <a:pt x="2922" y="6403"/>
                      <a:pt x="5944" y="12778"/>
                      <a:pt x="8728" y="19248"/>
                    </a:cubicBezTo>
                    <a:cubicBezTo>
                      <a:pt x="10315" y="22932"/>
                      <a:pt x="11524" y="26883"/>
                      <a:pt x="13271" y="30486"/>
                    </a:cubicBezTo>
                    <a:cubicBezTo>
                      <a:pt x="14212" y="32428"/>
                      <a:pt x="15531" y="34203"/>
                      <a:pt x="16738" y="35985"/>
                    </a:cubicBezTo>
                    <a:cubicBezTo>
                      <a:pt x="18537" y="38703"/>
                      <a:pt x="22147" y="39454"/>
                      <a:pt x="24868" y="37659"/>
                    </a:cubicBezTo>
                    <a:cubicBezTo>
                      <a:pt x="27588" y="35857"/>
                      <a:pt x="28341" y="32247"/>
                      <a:pt x="26541" y="29528"/>
                    </a:cubicBezTo>
                    <a:cubicBezTo>
                      <a:pt x="25378" y="27720"/>
                      <a:pt x="24254" y="25771"/>
                      <a:pt x="22835" y="24150"/>
                    </a:cubicBezTo>
                    <a:cubicBezTo>
                      <a:pt x="20202" y="21130"/>
                      <a:pt x="17120" y="18444"/>
                      <a:pt x="14347" y="15538"/>
                    </a:cubicBezTo>
                    <a:cubicBezTo>
                      <a:pt x="9484" y="10448"/>
                      <a:pt x="4752" y="5197"/>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35" name="Google Shape;4635;p47"/>
              <p:cNvSpPr/>
              <p:nvPr/>
            </p:nvSpPr>
            <p:spPr>
              <a:xfrm>
                <a:off x="1996992" y="3131145"/>
                <a:ext cx="37741" cy="46470"/>
              </a:xfrm>
              <a:custGeom>
                <a:avLst/>
                <a:gdLst/>
                <a:ahLst/>
                <a:cxnLst/>
                <a:rect l="l" t="t" r="r" b="b"/>
                <a:pathLst>
                  <a:path w="37741" h="46470" extrusionOk="0">
                    <a:moveTo>
                      <a:pt x="0" y="0"/>
                    </a:moveTo>
                    <a:cubicBezTo>
                      <a:pt x="4785" y="7869"/>
                      <a:pt x="9572" y="15718"/>
                      <a:pt x="14227" y="23675"/>
                    </a:cubicBezTo>
                    <a:cubicBezTo>
                      <a:pt x="16880" y="28202"/>
                      <a:pt x="19194" y="32991"/>
                      <a:pt x="21998" y="37418"/>
                    </a:cubicBezTo>
                    <a:cubicBezTo>
                      <a:pt x="23520" y="39822"/>
                      <a:pt x="25366" y="42019"/>
                      <a:pt x="27139" y="44236"/>
                    </a:cubicBezTo>
                    <a:cubicBezTo>
                      <a:pt x="29153" y="46801"/>
                      <a:pt x="32943" y="47209"/>
                      <a:pt x="35508" y="45193"/>
                    </a:cubicBezTo>
                    <a:cubicBezTo>
                      <a:pt x="38073" y="43177"/>
                      <a:pt x="38478" y="39507"/>
                      <a:pt x="36465" y="36942"/>
                    </a:cubicBezTo>
                    <a:cubicBezTo>
                      <a:pt x="34732" y="34692"/>
                      <a:pt x="33059" y="32294"/>
                      <a:pt x="31085" y="30245"/>
                    </a:cubicBezTo>
                    <a:cubicBezTo>
                      <a:pt x="27446" y="26474"/>
                      <a:pt x="23379" y="23019"/>
                      <a:pt x="19607" y="19368"/>
                    </a:cubicBezTo>
                    <a:cubicBezTo>
                      <a:pt x="12989" y="12959"/>
                      <a:pt x="6511" y="6516"/>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36" name="Google Shape;4636;p47"/>
              <p:cNvSpPr/>
              <p:nvPr/>
            </p:nvSpPr>
            <p:spPr>
              <a:xfrm>
                <a:off x="1818716" y="3171677"/>
                <a:ext cx="12347" cy="50825"/>
              </a:xfrm>
              <a:custGeom>
                <a:avLst/>
                <a:gdLst/>
                <a:ahLst/>
                <a:cxnLst/>
                <a:rect l="l" t="t" r="r" b="b"/>
                <a:pathLst>
                  <a:path w="12347" h="50825" extrusionOk="0">
                    <a:moveTo>
                      <a:pt x="9463" y="0"/>
                    </a:moveTo>
                    <a:cubicBezTo>
                      <a:pt x="7739" y="7883"/>
                      <a:pt x="6074" y="15819"/>
                      <a:pt x="4203" y="23668"/>
                    </a:cubicBezTo>
                    <a:cubicBezTo>
                      <a:pt x="3136" y="28142"/>
                      <a:pt x="1624" y="32555"/>
                      <a:pt x="735" y="37063"/>
                    </a:cubicBezTo>
                    <a:cubicBezTo>
                      <a:pt x="255" y="39494"/>
                      <a:pt x="188" y="41999"/>
                      <a:pt x="18" y="44470"/>
                    </a:cubicBezTo>
                    <a:cubicBezTo>
                      <a:pt x="-239" y="47725"/>
                      <a:pt x="2266" y="50551"/>
                      <a:pt x="5517" y="50805"/>
                    </a:cubicBezTo>
                    <a:cubicBezTo>
                      <a:pt x="8769" y="51067"/>
                      <a:pt x="11597" y="48682"/>
                      <a:pt x="11854" y="45427"/>
                    </a:cubicBezTo>
                    <a:cubicBezTo>
                      <a:pt x="12075" y="42963"/>
                      <a:pt x="12424" y="40498"/>
                      <a:pt x="12332" y="38014"/>
                    </a:cubicBezTo>
                    <a:cubicBezTo>
                      <a:pt x="12162" y="33426"/>
                      <a:pt x="11367" y="28731"/>
                      <a:pt x="11017" y="24150"/>
                    </a:cubicBezTo>
                    <a:cubicBezTo>
                      <a:pt x="10403" y="16100"/>
                      <a:pt x="9926" y="8050"/>
                      <a:pt x="9463"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37" name="Google Shape;4637;p47"/>
              <p:cNvSpPr/>
              <p:nvPr/>
            </p:nvSpPr>
            <p:spPr>
              <a:xfrm>
                <a:off x="1790005" y="3117155"/>
                <a:ext cx="12187" cy="37700"/>
              </a:xfrm>
              <a:custGeom>
                <a:avLst/>
                <a:gdLst/>
                <a:ahLst/>
                <a:cxnLst/>
                <a:rect l="l" t="t" r="r" b="b"/>
                <a:pathLst>
                  <a:path w="12187" h="37700" extrusionOk="0">
                    <a:moveTo>
                      <a:pt x="7927" y="0"/>
                    </a:moveTo>
                    <a:cubicBezTo>
                      <a:pt x="7927" y="0"/>
                      <a:pt x="2646" y="20695"/>
                      <a:pt x="3981" y="15544"/>
                    </a:cubicBezTo>
                    <a:cubicBezTo>
                      <a:pt x="5084" y="11291"/>
                      <a:pt x="6120" y="7092"/>
                      <a:pt x="7329" y="2873"/>
                    </a:cubicBezTo>
                    <a:cubicBezTo>
                      <a:pt x="7625" y="1835"/>
                      <a:pt x="6967" y="4929"/>
                      <a:pt x="6731" y="5980"/>
                    </a:cubicBezTo>
                    <a:cubicBezTo>
                      <a:pt x="6118" y="8706"/>
                      <a:pt x="5799" y="10086"/>
                      <a:pt x="5057" y="12792"/>
                    </a:cubicBezTo>
                    <a:cubicBezTo>
                      <a:pt x="3885" y="17078"/>
                      <a:pt x="2230" y="21136"/>
                      <a:pt x="873" y="25349"/>
                    </a:cubicBezTo>
                    <a:cubicBezTo>
                      <a:pt x="436" y="26702"/>
                      <a:pt x="284" y="28122"/>
                      <a:pt x="156" y="29535"/>
                    </a:cubicBezTo>
                    <a:cubicBezTo>
                      <a:pt x="67" y="30513"/>
                      <a:pt x="233" y="29897"/>
                      <a:pt x="156" y="30727"/>
                    </a:cubicBezTo>
                    <a:cubicBezTo>
                      <a:pt x="146" y="30827"/>
                      <a:pt x="10" y="31189"/>
                      <a:pt x="36" y="31089"/>
                    </a:cubicBezTo>
                    <a:cubicBezTo>
                      <a:pt x="-323" y="34330"/>
                      <a:pt x="2054" y="37304"/>
                      <a:pt x="5297" y="37665"/>
                    </a:cubicBezTo>
                    <a:cubicBezTo>
                      <a:pt x="8539" y="38020"/>
                      <a:pt x="11394" y="35643"/>
                      <a:pt x="11753" y="32401"/>
                    </a:cubicBezTo>
                    <a:cubicBezTo>
                      <a:pt x="9796" y="16187"/>
                      <a:pt x="9338" y="11807"/>
                      <a:pt x="9840" y="16261"/>
                    </a:cubicBezTo>
                    <a:cubicBezTo>
                      <a:pt x="10446" y="21639"/>
                      <a:pt x="11189" y="26916"/>
                      <a:pt x="11872" y="32281"/>
                    </a:cubicBezTo>
                    <a:cubicBezTo>
                      <a:pt x="11908" y="32562"/>
                      <a:pt x="11838" y="31725"/>
                      <a:pt x="11872" y="31444"/>
                    </a:cubicBezTo>
                    <a:cubicBezTo>
                      <a:pt x="11909" y="31142"/>
                      <a:pt x="12087" y="30144"/>
                      <a:pt x="12111" y="29890"/>
                    </a:cubicBezTo>
                    <a:cubicBezTo>
                      <a:pt x="12274" y="28202"/>
                      <a:pt x="12168" y="26668"/>
                      <a:pt x="11872" y="24987"/>
                    </a:cubicBezTo>
                    <a:cubicBezTo>
                      <a:pt x="10966" y="19851"/>
                      <a:pt x="10379" y="14727"/>
                      <a:pt x="9600" y="9564"/>
                    </a:cubicBezTo>
                    <a:cubicBezTo>
                      <a:pt x="9426" y="8412"/>
                      <a:pt x="9192" y="7253"/>
                      <a:pt x="9003" y="6101"/>
                    </a:cubicBezTo>
                    <a:cubicBezTo>
                      <a:pt x="8826" y="5023"/>
                      <a:pt x="8440" y="1781"/>
                      <a:pt x="8525" y="2873"/>
                    </a:cubicBezTo>
                    <a:cubicBezTo>
                      <a:pt x="8870" y="7340"/>
                      <a:pt x="7927" y="0"/>
                      <a:pt x="7927"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38" name="Google Shape;4638;p47"/>
              <p:cNvSpPr/>
              <p:nvPr/>
            </p:nvSpPr>
            <p:spPr>
              <a:xfrm>
                <a:off x="1735213" y="3140829"/>
                <a:ext cx="14154" cy="28524"/>
              </a:xfrm>
              <a:custGeom>
                <a:avLst/>
                <a:gdLst/>
                <a:ahLst/>
                <a:cxnLst/>
                <a:rect l="l" t="t" r="r" b="b"/>
                <a:pathLst>
                  <a:path w="14154" h="28524" extrusionOk="0">
                    <a:moveTo>
                      <a:pt x="13582" y="0"/>
                    </a:moveTo>
                    <a:cubicBezTo>
                      <a:pt x="13582" y="0"/>
                      <a:pt x="6110" y="11881"/>
                      <a:pt x="8082" y="8847"/>
                    </a:cubicBezTo>
                    <a:cubicBezTo>
                      <a:pt x="9511" y="6644"/>
                      <a:pt x="10922" y="4360"/>
                      <a:pt x="12506" y="2271"/>
                    </a:cubicBezTo>
                    <a:cubicBezTo>
                      <a:pt x="12985" y="1634"/>
                      <a:pt x="11783" y="3710"/>
                      <a:pt x="11430" y="4420"/>
                    </a:cubicBezTo>
                    <a:cubicBezTo>
                      <a:pt x="11105" y="5077"/>
                      <a:pt x="10814" y="5807"/>
                      <a:pt x="10474" y="6456"/>
                    </a:cubicBezTo>
                    <a:cubicBezTo>
                      <a:pt x="8980" y="9289"/>
                      <a:pt x="7282" y="12122"/>
                      <a:pt x="5213" y="14587"/>
                    </a:cubicBezTo>
                    <a:cubicBezTo>
                      <a:pt x="4314" y="15652"/>
                      <a:pt x="3412" y="16603"/>
                      <a:pt x="2583" y="17694"/>
                    </a:cubicBezTo>
                    <a:cubicBezTo>
                      <a:pt x="-107" y="19536"/>
                      <a:pt x="-817" y="23253"/>
                      <a:pt x="1029" y="25945"/>
                    </a:cubicBezTo>
                    <a:cubicBezTo>
                      <a:pt x="2874" y="28631"/>
                      <a:pt x="6589" y="29341"/>
                      <a:pt x="9278" y="27499"/>
                    </a:cubicBezTo>
                    <a:cubicBezTo>
                      <a:pt x="11401" y="13743"/>
                      <a:pt x="12027" y="9992"/>
                      <a:pt x="11430" y="13750"/>
                    </a:cubicBezTo>
                    <a:cubicBezTo>
                      <a:pt x="10724" y="18183"/>
                      <a:pt x="10077" y="22657"/>
                      <a:pt x="9756" y="27137"/>
                    </a:cubicBezTo>
                    <a:cubicBezTo>
                      <a:pt x="9751" y="27211"/>
                      <a:pt x="10689" y="26354"/>
                      <a:pt x="11310" y="25584"/>
                    </a:cubicBezTo>
                    <a:cubicBezTo>
                      <a:pt x="12337" y="24318"/>
                      <a:pt x="13037" y="22985"/>
                      <a:pt x="13462" y="21398"/>
                    </a:cubicBezTo>
                    <a:cubicBezTo>
                      <a:pt x="14546" y="17353"/>
                      <a:pt x="14066" y="11332"/>
                      <a:pt x="13940" y="7173"/>
                    </a:cubicBezTo>
                    <a:cubicBezTo>
                      <a:pt x="13918" y="6430"/>
                      <a:pt x="13852" y="5646"/>
                      <a:pt x="13821" y="4903"/>
                    </a:cubicBezTo>
                    <a:cubicBezTo>
                      <a:pt x="13787" y="4099"/>
                      <a:pt x="13915" y="1735"/>
                      <a:pt x="13701" y="2511"/>
                    </a:cubicBezTo>
                    <a:cubicBezTo>
                      <a:pt x="12692" y="6175"/>
                      <a:pt x="13582" y="0"/>
                      <a:pt x="13582"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39" name="Google Shape;4639;p47"/>
              <p:cNvSpPr/>
              <p:nvPr/>
            </p:nvSpPr>
            <p:spPr>
              <a:xfrm>
                <a:off x="1679338" y="3096949"/>
                <a:ext cx="12667" cy="37417"/>
              </a:xfrm>
              <a:custGeom>
                <a:avLst/>
                <a:gdLst/>
                <a:ahLst/>
                <a:cxnLst/>
                <a:rect l="l" t="t" r="r" b="b"/>
                <a:pathLst>
                  <a:path w="12667" h="37417" extrusionOk="0">
                    <a:moveTo>
                      <a:pt x="12668" y="0"/>
                    </a:moveTo>
                    <a:cubicBezTo>
                      <a:pt x="12668" y="0"/>
                      <a:pt x="4384" y="20232"/>
                      <a:pt x="6451" y="15189"/>
                    </a:cubicBezTo>
                    <a:cubicBezTo>
                      <a:pt x="7796" y="11901"/>
                      <a:pt x="9063" y="8552"/>
                      <a:pt x="10396" y="5264"/>
                    </a:cubicBezTo>
                    <a:cubicBezTo>
                      <a:pt x="9829" y="6597"/>
                      <a:pt x="8945" y="8586"/>
                      <a:pt x="8363" y="9925"/>
                    </a:cubicBezTo>
                    <a:cubicBezTo>
                      <a:pt x="6406" y="14439"/>
                      <a:pt x="4494" y="18926"/>
                      <a:pt x="2266" y="23313"/>
                    </a:cubicBezTo>
                    <a:cubicBezTo>
                      <a:pt x="1489" y="24847"/>
                      <a:pt x="939" y="26300"/>
                      <a:pt x="593" y="27981"/>
                    </a:cubicBezTo>
                    <a:cubicBezTo>
                      <a:pt x="482" y="28510"/>
                      <a:pt x="453" y="28999"/>
                      <a:pt x="354" y="29535"/>
                    </a:cubicBezTo>
                    <a:cubicBezTo>
                      <a:pt x="309" y="29769"/>
                      <a:pt x="23" y="30472"/>
                      <a:pt x="114" y="30252"/>
                    </a:cubicBezTo>
                    <a:cubicBezTo>
                      <a:pt x="2198" y="25208"/>
                      <a:pt x="122" y="30325"/>
                      <a:pt x="114" y="30372"/>
                    </a:cubicBezTo>
                    <a:cubicBezTo>
                      <a:pt x="-525" y="33567"/>
                      <a:pt x="1578" y="36667"/>
                      <a:pt x="4777" y="37304"/>
                    </a:cubicBezTo>
                    <a:cubicBezTo>
                      <a:pt x="7975" y="37940"/>
                      <a:pt x="11072" y="35837"/>
                      <a:pt x="11711" y="32642"/>
                    </a:cubicBezTo>
                    <a:cubicBezTo>
                      <a:pt x="11705" y="32870"/>
                      <a:pt x="11901" y="32147"/>
                      <a:pt x="11950" y="31926"/>
                    </a:cubicBezTo>
                    <a:cubicBezTo>
                      <a:pt x="11981" y="31785"/>
                      <a:pt x="11920" y="31705"/>
                      <a:pt x="11950" y="31564"/>
                    </a:cubicBezTo>
                    <a:cubicBezTo>
                      <a:pt x="12087" y="30941"/>
                      <a:pt x="12313" y="30285"/>
                      <a:pt x="12429" y="29655"/>
                    </a:cubicBezTo>
                    <a:cubicBezTo>
                      <a:pt x="12774" y="27760"/>
                      <a:pt x="12654" y="25945"/>
                      <a:pt x="12548" y="24036"/>
                    </a:cubicBezTo>
                    <a:cubicBezTo>
                      <a:pt x="12255" y="18779"/>
                      <a:pt x="12324" y="13508"/>
                      <a:pt x="12429" y="8251"/>
                    </a:cubicBezTo>
                    <a:cubicBezTo>
                      <a:pt x="12445" y="7387"/>
                      <a:pt x="12528" y="6490"/>
                      <a:pt x="12548" y="5619"/>
                    </a:cubicBezTo>
                    <a:cubicBezTo>
                      <a:pt x="12568" y="4701"/>
                      <a:pt x="12575" y="1949"/>
                      <a:pt x="12548" y="2873"/>
                    </a:cubicBezTo>
                    <a:cubicBezTo>
                      <a:pt x="12417" y="7340"/>
                      <a:pt x="12667" y="0"/>
                      <a:pt x="12668"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40" name="Google Shape;4640;p47"/>
              <p:cNvSpPr/>
              <p:nvPr/>
            </p:nvSpPr>
            <p:spPr>
              <a:xfrm>
                <a:off x="1632563" y="2955998"/>
                <a:ext cx="30748" cy="16639"/>
              </a:xfrm>
              <a:custGeom>
                <a:avLst/>
                <a:gdLst/>
                <a:ahLst/>
                <a:cxnLst/>
                <a:rect l="l" t="t" r="r" b="b"/>
                <a:pathLst>
                  <a:path w="30748" h="16639" extrusionOk="0">
                    <a:moveTo>
                      <a:pt x="30749" y="0"/>
                    </a:moveTo>
                    <a:cubicBezTo>
                      <a:pt x="30749" y="0"/>
                      <a:pt x="28279" y="415"/>
                      <a:pt x="24890" y="1072"/>
                    </a:cubicBezTo>
                    <a:cubicBezTo>
                      <a:pt x="26302" y="743"/>
                      <a:pt x="22014" y="1661"/>
                      <a:pt x="20586" y="1909"/>
                    </a:cubicBezTo>
                    <a:cubicBezTo>
                      <a:pt x="17159" y="2511"/>
                      <a:pt x="13767" y="2987"/>
                      <a:pt x="10304" y="3342"/>
                    </a:cubicBezTo>
                    <a:cubicBezTo>
                      <a:pt x="8948" y="3483"/>
                      <a:pt x="7651" y="3583"/>
                      <a:pt x="6359" y="4065"/>
                    </a:cubicBezTo>
                    <a:cubicBezTo>
                      <a:pt x="5892" y="4233"/>
                      <a:pt x="4550" y="4722"/>
                      <a:pt x="5044" y="4661"/>
                    </a:cubicBezTo>
                    <a:cubicBezTo>
                      <a:pt x="9104" y="4125"/>
                      <a:pt x="4973" y="4708"/>
                      <a:pt x="3490" y="5378"/>
                    </a:cubicBezTo>
                    <a:cubicBezTo>
                      <a:pt x="496" y="6670"/>
                      <a:pt x="-793" y="10153"/>
                      <a:pt x="501" y="13147"/>
                    </a:cubicBezTo>
                    <a:cubicBezTo>
                      <a:pt x="1795" y="16140"/>
                      <a:pt x="5278" y="17433"/>
                      <a:pt x="8272" y="16140"/>
                    </a:cubicBezTo>
                    <a:cubicBezTo>
                      <a:pt x="19535" y="8050"/>
                      <a:pt x="21623" y="6557"/>
                      <a:pt x="19510" y="8124"/>
                    </a:cubicBezTo>
                    <a:cubicBezTo>
                      <a:pt x="16221" y="10568"/>
                      <a:pt x="12879" y="12953"/>
                      <a:pt x="9707" y="15538"/>
                    </a:cubicBezTo>
                    <a:cubicBezTo>
                      <a:pt x="9321" y="15852"/>
                      <a:pt x="10695" y="15163"/>
                      <a:pt x="11142" y="14942"/>
                    </a:cubicBezTo>
                    <a:cubicBezTo>
                      <a:pt x="12375" y="14326"/>
                      <a:pt x="13219" y="13442"/>
                      <a:pt x="14250" y="12551"/>
                    </a:cubicBezTo>
                    <a:cubicBezTo>
                      <a:pt x="16881" y="10274"/>
                      <a:pt x="19596" y="8177"/>
                      <a:pt x="22380" y="6095"/>
                    </a:cubicBezTo>
                    <a:cubicBezTo>
                      <a:pt x="23540" y="5224"/>
                      <a:pt x="27174" y="2779"/>
                      <a:pt x="25967" y="3583"/>
                    </a:cubicBezTo>
                    <a:cubicBezTo>
                      <a:pt x="23773" y="5036"/>
                      <a:pt x="30749" y="0"/>
                      <a:pt x="30749"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41" name="Google Shape;4641;p47"/>
              <p:cNvSpPr/>
              <p:nvPr/>
            </p:nvSpPr>
            <p:spPr>
              <a:xfrm>
                <a:off x="1594439" y="2934239"/>
                <a:ext cx="33364" cy="15907"/>
              </a:xfrm>
              <a:custGeom>
                <a:avLst/>
                <a:gdLst/>
                <a:ahLst/>
                <a:cxnLst/>
                <a:rect l="l" t="t" r="r" b="b"/>
                <a:pathLst>
                  <a:path w="33364" h="15907" extrusionOk="0">
                    <a:moveTo>
                      <a:pt x="33365" y="0"/>
                    </a:moveTo>
                    <a:cubicBezTo>
                      <a:pt x="33365" y="0"/>
                      <a:pt x="29810" y="462"/>
                      <a:pt x="25713" y="1072"/>
                    </a:cubicBezTo>
                    <a:cubicBezTo>
                      <a:pt x="25702" y="978"/>
                      <a:pt x="25993" y="1065"/>
                      <a:pt x="25952" y="951"/>
                    </a:cubicBezTo>
                    <a:cubicBezTo>
                      <a:pt x="25096" y="-1386"/>
                      <a:pt x="21017" y="1748"/>
                      <a:pt x="18541" y="2029"/>
                    </a:cubicBezTo>
                    <a:cubicBezTo>
                      <a:pt x="16042" y="2317"/>
                      <a:pt x="10144" y="389"/>
                      <a:pt x="11008" y="2746"/>
                    </a:cubicBezTo>
                    <a:cubicBezTo>
                      <a:pt x="11879" y="5130"/>
                      <a:pt x="10973" y="2686"/>
                      <a:pt x="3835" y="4420"/>
                    </a:cubicBezTo>
                    <a:cubicBezTo>
                      <a:pt x="772" y="5545"/>
                      <a:pt x="-754" y="9008"/>
                      <a:pt x="367" y="12075"/>
                    </a:cubicBezTo>
                    <a:cubicBezTo>
                      <a:pt x="1489" y="15136"/>
                      <a:pt x="4837" y="16663"/>
                      <a:pt x="7900" y="15538"/>
                    </a:cubicBezTo>
                    <a:cubicBezTo>
                      <a:pt x="15551" y="10843"/>
                      <a:pt x="14200" y="11713"/>
                      <a:pt x="15552" y="10876"/>
                    </a:cubicBezTo>
                    <a:cubicBezTo>
                      <a:pt x="15095" y="11332"/>
                      <a:pt x="14235" y="11653"/>
                      <a:pt x="14475" y="12310"/>
                    </a:cubicBezTo>
                    <a:cubicBezTo>
                      <a:pt x="15339" y="14674"/>
                      <a:pt x="18601" y="9403"/>
                      <a:pt x="20692" y="8010"/>
                    </a:cubicBezTo>
                    <a:cubicBezTo>
                      <a:pt x="22766" y="6624"/>
                      <a:pt x="27886" y="6282"/>
                      <a:pt x="27029" y="3945"/>
                    </a:cubicBezTo>
                    <a:cubicBezTo>
                      <a:pt x="26177" y="1614"/>
                      <a:pt x="33365" y="0"/>
                      <a:pt x="33365"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42" name="Google Shape;4642;p47"/>
              <p:cNvSpPr/>
              <p:nvPr/>
            </p:nvSpPr>
            <p:spPr>
              <a:xfrm>
                <a:off x="1607356" y="2896282"/>
                <a:ext cx="29414" cy="11966"/>
              </a:xfrm>
              <a:custGeom>
                <a:avLst/>
                <a:gdLst/>
                <a:ahLst/>
                <a:cxnLst/>
                <a:rect l="l" t="t" r="r" b="b"/>
                <a:pathLst>
                  <a:path w="29414" h="11966" extrusionOk="0">
                    <a:moveTo>
                      <a:pt x="7058" y="57"/>
                    </a:moveTo>
                    <a:cubicBezTo>
                      <a:pt x="10506" y="1048"/>
                      <a:pt x="7155" y="97"/>
                      <a:pt x="5743" y="177"/>
                    </a:cubicBezTo>
                    <a:cubicBezTo>
                      <a:pt x="2483" y="291"/>
                      <a:pt x="-111" y="3010"/>
                      <a:pt x="4" y="6272"/>
                    </a:cubicBezTo>
                    <a:cubicBezTo>
                      <a:pt x="118" y="9533"/>
                      <a:pt x="2841" y="12005"/>
                      <a:pt x="6102" y="11891"/>
                    </a:cubicBezTo>
                    <a:cubicBezTo>
                      <a:pt x="17750" y="8529"/>
                      <a:pt x="20016" y="7866"/>
                      <a:pt x="17818" y="8542"/>
                    </a:cubicBezTo>
                    <a:cubicBezTo>
                      <a:pt x="14388" y="9600"/>
                      <a:pt x="10905" y="10659"/>
                      <a:pt x="7536" y="11891"/>
                    </a:cubicBezTo>
                    <a:cubicBezTo>
                      <a:pt x="7130" y="12038"/>
                      <a:pt x="8420" y="11931"/>
                      <a:pt x="8851" y="11891"/>
                    </a:cubicBezTo>
                    <a:cubicBezTo>
                      <a:pt x="9249" y="11851"/>
                      <a:pt x="9660" y="11750"/>
                      <a:pt x="10047" y="11650"/>
                    </a:cubicBezTo>
                    <a:cubicBezTo>
                      <a:pt x="10297" y="11589"/>
                      <a:pt x="11810" y="10926"/>
                      <a:pt x="12079" y="10812"/>
                    </a:cubicBezTo>
                    <a:cubicBezTo>
                      <a:pt x="14912" y="9674"/>
                      <a:pt x="17894" y="8743"/>
                      <a:pt x="20807" y="7826"/>
                    </a:cubicBezTo>
                    <a:cubicBezTo>
                      <a:pt x="22018" y="7444"/>
                      <a:pt x="25626" y="6453"/>
                      <a:pt x="24393" y="6747"/>
                    </a:cubicBezTo>
                    <a:cubicBezTo>
                      <a:pt x="22158" y="7296"/>
                      <a:pt x="29415" y="5194"/>
                      <a:pt x="29415" y="5194"/>
                    </a:cubicBezTo>
                    <a:cubicBezTo>
                      <a:pt x="29415" y="5194"/>
                      <a:pt x="27262" y="4765"/>
                      <a:pt x="24274" y="4122"/>
                    </a:cubicBezTo>
                    <a:cubicBezTo>
                      <a:pt x="24149" y="4095"/>
                      <a:pt x="24039" y="4022"/>
                      <a:pt x="23915" y="4001"/>
                    </a:cubicBezTo>
                    <a:cubicBezTo>
                      <a:pt x="24224" y="4028"/>
                      <a:pt x="21681" y="3425"/>
                      <a:pt x="20568" y="3164"/>
                    </a:cubicBezTo>
                    <a:cubicBezTo>
                      <a:pt x="17598" y="2454"/>
                      <a:pt x="14626" y="1711"/>
                      <a:pt x="11721" y="773"/>
                    </a:cubicBezTo>
                    <a:cubicBezTo>
                      <a:pt x="10575" y="398"/>
                      <a:pt x="9592" y="83"/>
                      <a:pt x="8373" y="57"/>
                    </a:cubicBezTo>
                    <a:cubicBezTo>
                      <a:pt x="7941" y="43"/>
                      <a:pt x="6642" y="-64"/>
                      <a:pt x="7058" y="57"/>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43" name="Google Shape;4643;p47"/>
              <p:cNvSpPr/>
              <p:nvPr/>
            </p:nvSpPr>
            <p:spPr>
              <a:xfrm>
                <a:off x="1720993" y="2866264"/>
                <a:ext cx="42268" cy="12543"/>
              </a:xfrm>
              <a:custGeom>
                <a:avLst/>
                <a:gdLst/>
                <a:ahLst/>
                <a:cxnLst/>
                <a:rect l="l" t="t" r="r" b="b"/>
                <a:pathLst>
                  <a:path w="42268" h="12543" extrusionOk="0">
                    <a:moveTo>
                      <a:pt x="6880" y="64"/>
                    </a:moveTo>
                    <a:cubicBezTo>
                      <a:pt x="3654" y="-418"/>
                      <a:pt x="550" y="1859"/>
                      <a:pt x="65" y="5087"/>
                    </a:cubicBezTo>
                    <a:cubicBezTo>
                      <a:pt x="-420" y="8309"/>
                      <a:pt x="1861" y="11296"/>
                      <a:pt x="5086" y="11778"/>
                    </a:cubicBezTo>
                    <a:cubicBezTo>
                      <a:pt x="23678" y="11590"/>
                      <a:pt x="28261" y="11383"/>
                      <a:pt x="23617" y="11544"/>
                    </a:cubicBezTo>
                    <a:cubicBezTo>
                      <a:pt x="18927" y="11704"/>
                      <a:pt x="14308" y="12133"/>
                      <a:pt x="9630" y="12501"/>
                    </a:cubicBezTo>
                    <a:cubicBezTo>
                      <a:pt x="8080" y="12622"/>
                      <a:pt x="12740" y="12454"/>
                      <a:pt x="14292" y="12381"/>
                    </a:cubicBezTo>
                    <a:cubicBezTo>
                      <a:pt x="15857" y="12307"/>
                      <a:pt x="17391" y="12106"/>
                      <a:pt x="18955" y="12019"/>
                    </a:cubicBezTo>
                    <a:cubicBezTo>
                      <a:pt x="23612" y="11765"/>
                      <a:pt x="28279" y="11638"/>
                      <a:pt x="32943" y="11544"/>
                    </a:cubicBezTo>
                    <a:cubicBezTo>
                      <a:pt x="34494" y="11510"/>
                      <a:pt x="39156" y="11416"/>
                      <a:pt x="37605" y="11423"/>
                    </a:cubicBezTo>
                    <a:cubicBezTo>
                      <a:pt x="32959" y="11437"/>
                      <a:pt x="42268" y="11423"/>
                      <a:pt x="42268" y="11423"/>
                    </a:cubicBezTo>
                    <a:cubicBezTo>
                      <a:pt x="42268" y="11423"/>
                      <a:pt x="39852" y="10639"/>
                      <a:pt x="37844" y="9990"/>
                    </a:cubicBezTo>
                    <a:cubicBezTo>
                      <a:pt x="36366" y="9528"/>
                      <a:pt x="34902" y="9005"/>
                      <a:pt x="33421" y="8550"/>
                    </a:cubicBezTo>
                    <a:cubicBezTo>
                      <a:pt x="31947" y="8068"/>
                      <a:pt x="30469" y="7499"/>
                      <a:pt x="28997" y="6996"/>
                    </a:cubicBezTo>
                    <a:cubicBezTo>
                      <a:pt x="24557" y="5503"/>
                      <a:pt x="20253" y="3802"/>
                      <a:pt x="15846" y="2214"/>
                    </a:cubicBezTo>
                    <a:cubicBezTo>
                      <a:pt x="14384" y="1692"/>
                      <a:pt x="9978" y="212"/>
                      <a:pt x="11422" y="781"/>
                    </a:cubicBezTo>
                    <a:cubicBezTo>
                      <a:pt x="15786" y="2509"/>
                      <a:pt x="11417" y="754"/>
                      <a:pt x="6880" y="6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44" name="Google Shape;4644;p47"/>
              <p:cNvSpPr/>
              <p:nvPr/>
            </p:nvSpPr>
            <p:spPr>
              <a:xfrm>
                <a:off x="1749533" y="2847468"/>
                <a:ext cx="35247" cy="14500"/>
              </a:xfrm>
              <a:custGeom>
                <a:avLst/>
                <a:gdLst/>
                <a:ahLst/>
                <a:cxnLst/>
                <a:rect l="l" t="t" r="r" b="b"/>
                <a:pathLst>
                  <a:path w="35247" h="14500" extrusionOk="0">
                    <a:moveTo>
                      <a:pt x="7510" y="209"/>
                    </a:moveTo>
                    <a:cubicBezTo>
                      <a:pt x="4365" y="-655"/>
                      <a:pt x="1081" y="1247"/>
                      <a:pt x="217" y="4394"/>
                    </a:cubicBezTo>
                    <a:cubicBezTo>
                      <a:pt x="-647" y="7542"/>
                      <a:pt x="1137" y="10824"/>
                      <a:pt x="4282" y="11688"/>
                    </a:cubicBezTo>
                    <a:cubicBezTo>
                      <a:pt x="13316" y="12377"/>
                      <a:pt x="11594" y="12277"/>
                      <a:pt x="13369" y="12404"/>
                    </a:cubicBezTo>
                    <a:cubicBezTo>
                      <a:pt x="12895" y="12558"/>
                      <a:pt x="12089" y="12317"/>
                      <a:pt x="11934" y="12880"/>
                    </a:cubicBezTo>
                    <a:cubicBezTo>
                      <a:pt x="11242" y="15405"/>
                      <a:pt x="17094" y="12900"/>
                      <a:pt x="19705" y="13000"/>
                    </a:cubicBezTo>
                    <a:cubicBezTo>
                      <a:pt x="22296" y="13107"/>
                      <a:pt x="26789" y="15981"/>
                      <a:pt x="27476" y="13483"/>
                    </a:cubicBezTo>
                    <a:cubicBezTo>
                      <a:pt x="28159" y="10991"/>
                      <a:pt x="35247" y="13958"/>
                      <a:pt x="35247" y="13958"/>
                    </a:cubicBezTo>
                    <a:cubicBezTo>
                      <a:pt x="35247" y="13958"/>
                      <a:pt x="32085" y="12371"/>
                      <a:pt x="28313" y="10489"/>
                    </a:cubicBezTo>
                    <a:cubicBezTo>
                      <a:pt x="28299" y="10542"/>
                      <a:pt x="28211" y="10449"/>
                      <a:pt x="28193" y="10489"/>
                    </a:cubicBezTo>
                    <a:cubicBezTo>
                      <a:pt x="28718" y="8091"/>
                      <a:pt x="23629" y="8125"/>
                      <a:pt x="21379" y="6906"/>
                    </a:cubicBezTo>
                    <a:cubicBezTo>
                      <a:pt x="19081" y="5660"/>
                      <a:pt x="15256" y="557"/>
                      <a:pt x="14564" y="3082"/>
                    </a:cubicBezTo>
                    <a:cubicBezTo>
                      <a:pt x="13867" y="5620"/>
                      <a:pt x="14626" y="3021"/>
                      <a:pt x="7510" y="20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45" name="Google Shape;4645;p47"/>
              <p:cNvSpPr/>
              <p:nvPr/>
            </p:nvSpPr>
            <p:spPr>
              <a:xfrm>
                <a:off x="1586220" y="2737225"/>
                <a:ext cx="38714" cy="12551"/>
              </a:xfrm>
              <a:custGeom>
                <a:avLst/>
                <a:gdLst/>
                <a:ahLst/>
                <a:cxnLst/>
                <a:rect l="l" t="t" r="r" b="b"/>
                <a:pathLst>
                  <a:path w="38714" h="12551" extrusionOk="0">
                    <a:moveTo>
                      <a:pt x="7033" y="101"/>
                    </a:moveTo>
                    <a:cubicBezTo>
                      <a:pt x="3825" y="-488"/>
                      <a:pt x="693" y="1561"/>
                      <a:pt x="98" y="4762"/>
                    </a:cubicBezTo>
                    <a:cubicBezTo>
                      <a:pt x="-496" y="7970"/>
                      <a:pt x="1673" y="11105"/>
                      <a:pt x="4880" y="11700"/>
                    </a:cubicBezTo>
                    <a:cubicBezTo>
                      <a:pt x="21797" y="11835"/>
                      <a:pt x="24950" y="11801"/>
                      <a:pt x="21738" y="11821"/>
                    </a:cubicBezTo>
                    <a:cubicBezTo>
                      <a:pt x="16753" y="11841"/>
                      <a:pt x="11774" y="11841"/>
                      <a:pt x="6794" y="12056"/>
                    </a:cubicBezTo>
                    <a:cubicBezTo>
                      <a:pt x="6181" y="12082"/>
                      <a:pt x="7980" y="12330"/>
                      <a:pt x="8586" y="12417"/>
                    </a:cubicBezTo>
                    <a:cubicBezTo>
                      <a:pt x="10227" y="12651"/>
                      <a:pt x="11849" y="12531"/>
                      <a:pt x="13488" y="12417"/>
                    </a:cubicBezTo>
                    <a:cubicBezTo>
                      <a:pt x="17710" y="12129"/>
                      <a:pt x="21931" y="11975"/>
                      <a:pt x="26161" y="11942"/>
                    </a:cubicBezTo>
                    <a:cubicBezTo>
                      <a:pt x="27928" y="11922"/>
                      <a:pt x="33187" y="12009"/>
                      <a:pt x="31422" y="11942"/>
                    </a:cubicBezTo>
                    <a:cubicBezTo>
                      <a:pt x="28211" y="11814"/>
                      <a:pt x="38715" y="11942"/>
                      <a:pt x="38715" y="11942"/>
                    </a:cubicBezTo>
                    <a:cubicBezTo>
                      <a:pt x="38715" y="11942"/>
                      <a:pt x="35848" y="10797"/>
                      <a:pt x="31900" y="9310"/>
                    </a:cubicBezTo>
                    <a:cubicBezTo>
                      <a:pt x="33573" y="9879"/>
                      <a:pt x="28641" y="8044"/>
                      <a:pt x="26999" y="7394"/>
                    </a:cubicBezTo>
                    <a:cubicBezTo>
                      <a:pt x="23063" y="5840"/>
                      <a:pt x="19121" y="4273"/>
                      <a:pt x="15282" y="2492"/>
                    </a:cubicBezTo>
                    <a:cubicBezTo>
                      <a:pt x="13791" y="1802"/>
                      <a:pt x="12352" y="1192"/>
                      <a:pt x="10739" y="817"/>
                    </a:cubicBezTo>
                    <a:cubicBezTo>
                      <a:pt x="10141" y="684"/>
                      <a:pt x="8383" y="215"/>
                      <a:pt x="8945" y="463"/>
                    </a:cubicBezTo>
                    <a:cubicBezTo>
                      <a:pt x="13516" y="2452"/>
                      <a:pt x="9007" y="442"/>
                      <a:pt x="7033" y="10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46" name="Google Shape;4646;p47"/>
              <p:cNvSpPr/>
              <p:nvPr/>
            </p:nvSpPr>
            <p:spPr>
              <a:xfrm>
                <a:off x="1631807" y="2734290"/>
                <a:ext cx="37961" cy="15303"/>
              </a:xfrm>
              <a:custGeom>
                <a:avLst/>
                <a:gdLst/>
                <a:ahLst/>
                <a:cxnLst/>
                <a:rect l="l" t="t" r="r" b="b"/>
                <a:pathLst>
                  <a:path w="37961" h="15303" extrusionOk="0">
                    <a:moveTo>
                      <a:pt x="4008" y="290"/>
                    </a:moveTo>
                    <a:cubicBezTo>
                      <a:pt x="2570" y="752"/>
                      <a:pt x="1400" y="1823"/>
                      <a:pt x="660" y="3277"/>
                    </a:cubicBezTo>
                    <a:cubicBezTo>
                      <a:pt x="-820" y="6183"/>
                      <a:pt x="264" y="9686"/>
                      <a:pt x="3171" y="11166"/>
                    </a:cubicBezTo>
                    <a:cubicBezTo>
                      <a:pt x="20730" y="12834"/>
                      <a:pt x="26586" y="13242"/>
                      <a:pt x="20746" y="12841"/>
                    </a:cubicBezTo>
                    <a:cubicBezTo>
                      <a:pt x="15602" y="12492"/>
                      <a:pt x="10475" y="12084"/>
                      <a:pt x="5322" y="12244"/>
                    </a:cubicBezTo>
                    <a:cubicBezTo>
                      <a:pt x="4514" y="12271"/>
                      <a:pt x="6710" y="13055"/>
                      <a:pt x="7475" y="13316"/>
                    </a:cubicBezTo>
                    <a:cubicBezTo>
                      <a:pt x="8226" y="13577"/>
                      <a:pt x="9087" y="13637"/>
                      <a:pt x="9866" y="13798"/>
                    </a:cubicBezTo>
                    <a:cubicBezTo>
                      <a:pt x="10968" y="14019"/>
                      <a:pt x="13281" y="14381"/>
                      <a:pt x="14409" y="14515"/>
                    </a:cubicBezTo>
                    <a:cubicBezTo>
                      <a:pt x="19870" y="15171"/>
                      <a:pt x="25410" y="15446"/>
                      <a:pt x="30908" y="15231"/>
                    </a:cubicBezTo>
                    <a:cubicBezTo>
                      <a:pt x="32735" y="15164"/>
                      <a:pt x="34471" y="14970"/>
                      <a:pt x="36288" y="14756"/>
                    </a:cubicBezTo>
                    <a:cubicBezTo>
                      <a:pt x="36716" y="14702"/>
                      <a:pt x="37178" y="14696"/>
                      <a:pt x="37603" y="14635"/>
                    </a:cubicBezTo>
                    <a:cubicBezTo>
                      <a:pt x="37737" y="14615"/>
                      <a:pt x="37801" y="14535"/>
                      <a:pt x="37962" y="14515"/>
                    </a:cubicBezTo>
                    <a:cubicBezTo>
                      <a:pt x="37696" y="14488"/>
                      <a:pt x="37919" y="14414"/>
                      <a:pt x="37722" y="14394"/>
                    </a:cubicBezTo>
                    <a:cubicBezTo>
                      <a:pt x="37491" y="14347"/>
                      <a:pt x="37232" y="14327"/>
                      <a:pt x="37005" y="14274"/>
                    </a:cubicBezTo>
                    <a:cubicBezTo>
                      <a:pt x="36487" y="14153"/>
                      <a:pt x="36089" y="14053"/>
                      <a:pt x="35571" y="13919"/>
                    </a:cubicBezTo>
                    <a:cubicBezTo>
                      <a:pt x="34112" y="13530"/>
                      <a:pt x="32697" y="13082"/>
                      <a:pt x="31266" y="12599"/>
                    </a:cubicBezTo>
                    <a:cubicBezTo>
                      <a:pt x="26418" y="10979"/>
                      <a:pt x="21560" y="8835"/>
                      <a:pt x="17278" y="6029"/>
                    </a:cubicBezTo>
                    <a:cubicBezTo>
                      <a:pt x="15580" y="4911"/>
                      <a:pt x="14133" y="3585"/>
                      <a:pt x="12377" y="2560"/>
                    </a:cubicBezTo>
                    <a:cubicBezTo>
                      <a:pt x="11790" y="2219"/>
                      <a:pt x="9846" y="1321"/>
                      <a:pt x="10464" y="1602"/>
                    </a:cubicBezTo>
                    <a:cubicBezTo>
                      <a:pt x="14782" y="3572"/>
                      <a:pt x="10503" y="1609"/>
                      <a:pt x="8550" y="645"/>
                    </a:cubicBezTo>
                    <a:cubicBezTo>
                      <a:pt x="7097" y="-92"/>
                      <a:pt x="5445" y="-179"/>
                      <a:pt x="4008" y="29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47" name="Google Shape;4647;p47"/>
              <p:cNvSpPr/>
              <p:nvPr/>
            </p:nvSpPr>
            <p:spPr>
              <a:xfrm>
                <a:off x="1701746" y="2697147"/>
                <a:ext cx="25767" cy="28224"/>
              </a:xfrm>
              <a:custGeom>
                <a:avLst/>
                <a:gdLst/>
                <a:ahLst/>
                <a:cxnLst/>
                <a:rect l="l" t="t" r="r" b="b"/>
                <a:pathLst>
                  <a:path w="25767" h="28224" extrusionOk="0">
                    <a:moveTo>
                      <a:pt x="6279" y="9"/>
                    </a:moveTo>
                    <a:cubicBezTo>
                      <a:pt x="4771" y="-78"/>
                      <a:pt x="3193" y="478"/>
                      <a:pt x="1976" y="1563"/>
                    </a:cubicBezTo>
                    <a:cubicBezTo>
                      <a:pt x="-459" y="3733"/>
                      <a:pt x="-673" y="7496"/>
                      <a:pt x="1498" y="9934"/>
                    </a:cubicBezTo>
                    <a:cubicBezTo>
                      <a:pt x="8784" y="15439"/>
                      <a:pt x="7480" y="14448"/>
                      <a:pt x="8790" y="15433"/>
                    </a:cubicBezTo>
                    <a:cubicBezTo>
                      <a:pt x="8226" y="15212"/>
                      <a:pt x="7620" y="14509"/>
                      <a:pt x="7117" y="14957"/>
                    </a:cubicBezTo>
                    <a:cubicBezTo>
                      <a:pt x="5202" y="16665"/>
                      <a:pt x="11351" y="17790"/>
                      <a:pt x="13453" y="19257"/>
                    </a:cubicBezTo>
                    <a:cubicBezTo>
                      <a:pt x="15539" y="20717"/>
                      <a:pt x="17771" y="25378"/>
                      <a:pt x="19670" y="23684"/>
                    </a:cubicBezTo>
                    <a:cubicBezTo>
                      <a:pt x="21559" y="21996"/>
                      <a:pt x="25767" y="28224"/>
                      <a:pt x="25767" y="28224"/>
                    </a:cubicBezTo>
                    <a:cubicBezTo>
                      <a:pt x="25767" y="28224"/>
                      <a:pt x="24026" y="25211"/>
                      <a:pt x="21942" y="21648"/>
                    </a:cubicBezTo>
                    <a:cubicBezTo>
                      <a:pt x="23841" y="19953"/>
                      <a:pt x="19446" y="17194"/>
                      <a:pt x="18235" y="14957"/>
                    </a:cubicBezTo>
                    <a:cubicBezTo>
                      <a:pt x="17015" y="12700"/>
                      <a:pt x="16684" y="6431"/>
                      <a:pt x="14768" y="8139"/>
                    </a:cubicBezTo>
                    <a:cubicBezTo>
                      <a:pt x="12839" y="9861"/>
                      <a:pt x="14693" y="8159"/>
                      <a:pt x="10345" y="2045"/>
                    </a:cubicBezTo>
                    <a:cubicBezTo>
                      <a:pt x="9259" y="826"/>
                      <a:pt x="7789" y="96"/>
                      <a:pt x="6279" y="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48" name="Google Shape;4648;p47"/>
              <p:cNvSpPr/>
              <p:nvPr/>
            </p:nvSpPr>
            <p:spPr>
              <a:xfrm>
                <a:off x="1868588" y="2746839"/>
                <a:ext cx="12605" cy="47514"/>
              </a:xfrm>
              <a:custGeom>
                <a:avLst/>
                <a:gdLst/>
                <a:ahLst/>
                <a:cxnLst/>
                <a:rect l="l" t="t" r="r" b="b"/>
                <a:pathLst>
                  <a:path w="12605" h="47514" extrusionOk="0">
                    <a:moveTo>
                      <a:pt x="7414" y="51"/>
                    </a:moveTo>
                    <a:cubicBezTo>
                      <a:pt x="4180" y="-378"/>
                      <a:pt x="1267" y="1959"/>
                      <a:pt x="838" y="5194"/>
                    </a:cubicBezTo>
                    <a:cubicBezTo>
                      <a:pt x="510" y="7471"/>
                      <a:pt x="19" y="9822"/>
                      <a:pt x="1" y="12126"/>
                    </a:cubicBezTo>
                    <a:cubicBezTo>
                      <a:pt x="-30" y="16405"/>
                      <a:pt x="570" y="20759"/>
                      <a:pt x="718" y="25038"/>
                    </a:cubicBezTo>
                    <a:cubicBezTo>
                      <a:pt x="980" y="32553"/>
                      <a:pt x="1087" y="40007"/>
                      <a:pt x="1197" y="47514"/>
                    </a:cubicBezTo>
                    <a:cubicBezTo>
                      <a:pt x="3263" y="40295"/>
                      <a:pt x="5204" y="33061"/>
                      <a:pt x="7414" y="25875"/>
                    </a:cubicBezTo>
                    <a:cubicBezTo>
                      <a:pt x="8674" y="21783"/>
                      <a:pt x="10395" y="17818"/>
                      <a:pt x="11479" y="13680"/>
                    </a:cubicBezTo>
                    <a:cubicBezTo>
                      <a:pt x="12064" y="11449"/>
                      <a:pt x="12278" y="9032"/>
                      <a:pt x="12555" y="6748"/>
                    </a:cubicBezTo>
                    <a:cubicBezTo>
                      <a:pt x="12984" y="3513"/>
                      <a:pt x="10647" y="479"/>
                      <a:pt x="7414" y="5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49" name="Google Shape;4649;p47"/>
              <p:cNvSpPr/>
              <p:nvPr/>
            </p:nvSpPr>
            <p:spPr>
              <a:xfrm>
                <a:off x="1746557" y="2570702"/>
                <a:ext cx="15508" cy="28781"/>
              </a:xfrm>
              <a:custGeom>
                <a:avLst/>
                <a:gdLst/>
                <a:ahLst/>
                <a:cxnLst/>
                <a:rect l="l" t="t" r="r" b="b"/>
                <a:pathLst>
                  <a:path w="15508" h="28781" extrusionOk="0">
                    <a:moveTo>
                      <a:pt x="4389" y="204"/>
                    </a:moveTo>
                    <a:cubicBezTo>
                      <a:pt x="1242" y="1061"/>
                      <a:pt x="-648" y="4350"/>
                      <a:pt x="205" y="7497"/>
                    </a:cubicBezTo>
                    <a:cubicBezTo>
                      <a:pt x="358" y="7712"/>
                      <a:pt x="176" y="7531"/>
                      <a:pt x="325" y="7738"/>
                    </a:cubicBezTo>
                    <a:cubicBezTo>
                      <a:pt x="320" y="7792"/>
                      <a:pt x="403" y="8073"/>
                      <a:pt x="444" y="8214"/>
                    </a:cubicBezTo>
                    <a:cubicBezTo>
                      <a:pt x="526" y="8502"/>
                      <a:pt x="593" y="8770"/>
                      <a:pt x="683" y="9051"/>
                    </a:cubicBezTo>
                    <a:cubicBezTo>
                      <a:pt x="804" y="9433"/>
                      <a:pt x="897" y="9875"/>
                      <a:pt x="1042" y="10250"/>
                    </a:cubicBezTo>
                    <a:cubicBezTo>
                      <a:pt x="1638" y="11777"/>
                      <a:pt x="2640" y="12822"/>
                      <a:pt x="3672" y="14074"/>
                    </a:cubicBezTo>
                    <a:cubicBezTo>
                      <a:pt x="6323" y="17275"/>
                      <a:pt x="8836" y="20517"/>
                      <a:pt x="11443" y="23758"/>
                    </a:cubicBezTo>
                    <a:cubicBezTo>
                      <a:pt x="11863" y="24281"/>
                      <a:pt x="12336" y="24790"/>
                      <a:pt x="12758" y="25312"/>
                    </a:cubicBezTo>
                    <a:cubicBezTo>
                      <a:pt x="13204" y="25861"/>
                      <a:pt x="14465" y="27576"/>
                      <a:pt x="14074" y="26986"/>
                    </a:cubicBezTo>
                    <a:cubicBezTo>
                      <a:pt x="12071" y="23973"/>
                      <a:pt x="15508" y="28781"/>
                      <a:pt x="15508" y="28781"/>
                    </a:cubicBezTo>
                    <a:cubicBezTo>
                      <a:pt x="15508" y="28781"/>
                      <a:pt x="12983" y="12540"/>
                      <a:pt x="13596" y="16586"/>
                    </a:cubicBezTo>
                    <a:cubicBezTo>
                      <a:pt x="13996" y="19231"/>
                      <a:pt x="14300" y="21823"/>
                      <a:pt x="14671" y="24475"/>
                    </a:cubicBezTo>
                    <a:cubicBezTo>
                      <a:pt x="14461" y="23397"/>
                      <a:pt x="14139" y="21736"/>
                      <a:pt x="13954" y="20651"/>
                    </a:cubicBezTo>
                    <a:cubicBezTo>
                      <a:pt x="13324" y="16934"/>
                      <a:pt x="12860" y="13297"/>
                      <a:pt x="12758" y="9527"/>
                    </a:cubicBezTo>
                    <a:cubicBezTo>
                      <a:pt x="12718" y="8000"/>
                      <a:pt x="12512" y="6774"/>
                      <a:pt x="12041" y="5348"/>
                    </a:cubicBezTo>
                    <a:cubicBezTo>
                      <a:pt x="11970" y="5127"/>
                      <a:pt x="11873" y="4966"/>
                      <a:pt x="11802" y="4745"/>
                    </a:cubicBezTo>
                    <a:cubicBezTo>
                      <a:pt x="11765" y="4638"/>
                      <a:pt x="11665" y="4269"/>
                      <a:pt x="11683" y="4390"/>
                    </a:cubicBezTo>
                    <a:cubicBezTo>
                      <a:pt x="10829" y="1242"/>
                      <a:pt x="7538" y="-646"/>
                      <a:pt x="4389" y="20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50" name="Google Shape;4650;p47"/>
              <p:cNvSpPr/>
              <p:nvPr/>
            </p:nvSpPr>
            <p:spPr>
              <a:xfrm>
                <a:off x="1799562" y="2590352"/>
                <a:ext cx="21205" cy="53721"/>
              </a:xfrm>
              <a:custGeom>
                <a:avLst/>
                <a:gdLst/>
                <a:ahLst/>
                <a:cxnLst/>
                <a:rect l="l" t="t" r="r" b="b"/>
                <a:pathLst>
                  <a:path w="21205" h="53721" extrusionOk="0">
                    <a:moveTo>
                      <a:pt x="4109" y="284"/>
                    </a:moveTo>
                    <a:cubicBezTo>
                      <a:pt x="1002" y="1275"/>
                      <a:pt x="-713" y="4591"/>
                      <a:pt x="283" y="7691"/>
                    </a:cubicBezTo>
                    <a:cubicBezTo>
                      <a:pt x="2900" y="15828"/>
                      <a:pt x="6884" y="23075"/>
                      <a:pt x="10565" y="30770"/>
                    </a:cubicBezTo>
                    <a:cubicBezTo>
                      <a:pt x="14211" y="38392"/>
                      <a:pt x="17663" y="46053"/>
                      <a:pt x="21205" y="53722"/>
                    </a:cubicBezTo>
                    <a:cubicBezTo>
                      <a:pt x="19630" y="45424"/>
                      <a:pt x="18005" y="37173"/>
                      <a:pt x="16542" y="28855"/>
                    </a:cubicBezTo>
                    <a:cubicBezTo>
                      <a:pt x="15067" y="20456"/>
                      <a:pt x="14122" y="12252"/>
                      <a:pt x="11521" y="4108"/>
                    </a:cubicBezTo>
                    <a:cubicBezTo>
                      <a:pt x="10526" y="1001"/>
                      <a:pt x="7215" y="-714"/>
                      <a:pt x="4109" y="28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51" name="Google Shape;4651;p47"/>
              <p:cNvSpPr/>
              <p:nvPr/>
            </p:nvSpPr>
            <p:spPr>
              <a:xfrm>
                <a:off x="1781330" y="2642172"/>
                <a:ext cx="12672" cy="39801"/>
              </a:xfrm>
              <a:custGeom>
                <a:avLst/>
                <a:gdLst/>
                <a:ahLst/>
                <a:cxnLst/>
                <a:rect l="l" t="t" r="r" b="b"/>
                <a:pathLst>
                  <a:path w="12672" h="39801" extrusionOk="0">
                    <a:moveTo>
                      <a:pt x="4886" y="106"/>
                    </a:moveTo>
                    <a:cubicBezTo>
                      <a:pt x="1682" y="722"/>
                      <a:pt x="-510" y="3837"/>
                      <a:pt x="103" y="7045"/>
                    </a:cubicBezTo>
                    <a:cubicBezTo>
                      <a:pt x="6250" y="23440"/>
                      <a:pt x="7526" y="26520"/>
                      <a:pt x="6320" y="23419"/>
                    </a:cubicBezTo>
                    <a:cubicBezTo>
                      <a:pt x="4450" y="18618"/>
                      <a:pt x="2511" y="13809"/>
                      <a:pt x="462" y="9074"/>
                    </a:cubicBezTo>
                    <a:cubicBezTo>
                      <a:pt x="210" y="8491"/>
                      <a:pt x="795" y="10373"/>
                      <a:pt x="940" y="10989"/>
                    </a:cubicBezTo>
                    <a:cubicBezTo>
                      <a:pt x="1331" y="12657"/>
                      <a:pt x="2023" y="13990"/>
                      <a:pt x="2734" y="15530"/>
                    </a:cubicBezTo>
                    <a:cubicBezTo>
                      <a:pt x="4567" y="19508"/>
                      <a:pt x="6151" y="23654"/>
                      <a:pt x="7755" y="27726"/>
                    </a:cubicBezTo>
                    <a:cubicBezTo>
                      <a:pt x="8424" y="29427"/>
                      <a:pt x="10379" y="34477"/>
                      <a:pt x="9787" y="32749"/>
                    </a:cubicBezTo>
                    <a:cubicBezTo>
                      <a:pt x="8712" y="29601"/>
                      <a:pt x="12417" y="39801"/>
                      <a:pt x="12417" y="39801"/>
                    </a:cubicBezTo>
                    <a:cubicBezTo>
                      <a:pt x="12417" y="39801"/>
                      <a:pt x="12376" y="36653"/>
                      <a:pt x="12298" y="32267"/>
                    </a:cubicBezTo>
                    <a:cubicBezTo>
                      <a:pt x="12388" y="34095"/>
                      <a:pt x="12304" y="28597"/>
                      <a:pt x="12298" y="26768"/>
                    </a:cubicBezTo>
                    <a:cubicBezTo>
                      <a:pt x="12283" y="22395"/>
                      <a:pt x="12303" y="18109"/>
                      <a:pt x="12537" y="13735"/>
                    </a:cubicBezTo>
                    <a:cubicBezTo>
                      <a:pt x="12628" y="12041"/>
                      <a:pt x="12789" y="10407"/>
                      <a:pt x="12537" y="8719"/>
                    </a:cubicBezTo>
                    <a:cubicBezTo>
                      <a:pt x="12443" y="8089"/>
                      <a:pt x="12198" y="6167"/>
                      <a:pt x="12178" y="6804"/>
                    </a:cubicBezTo>
                    <a:cubicBezTo>
                      <a:pt x="12024" y="11960"/>
                      <a:pt x="12119" y="6804"/>
                      <a:pt x="11700" y="4774"/>
                    </a:cubicBezTo>
                    <a:cubicBezTo>
                      <a:pt x="11087" y="1566"/>
                      <a:pt x="8089" y="-503"/>
                      <a:pt x="4886" y="10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52" name="Google Shape;4652;p47"/>
              <p:cNvSpPr/>
              <p:nvPr/>
            </p:nvSpPr>
            <p:spPr>
              <a:xfrm>
                <a:off x="1906742" y="2797761"/>
                <a:ext cx="119647" cy="85838"/>
              </a:xfrm>
              <a:custGeom>
                <a:avLst/>
                <a:gdLst/>
                <a:ahLst/>
                <a:cxnLst/>
                <a:rect l="l" t="t" r="r" b="b"/>
                <a:pathLst>
                  <a:path w="119647" h="85838" extrusionOk="0">
                    <a:moveTo>
                      <a:pt x="43" y="79417"/>
                    </a:moveTo>
                    <a:cubicBezTo>
                      <a:pt x="-1289" y="70335"/>
                      <a:pt x="28752" y="77722"/>
                      <a:pt x="57233" y="59988"/>
                    </a:cubicBezTo>
                    <a:cubicBezTo>
                      <a:pt x="89313" y="40017"/>
                      <a:pt x="96081" y="11399"/>
                      <a:pt x="98811" y="644"/>
                    </a:cubicBezTo>
                    <a:cubicBezTo>
                      <a:pt x="99321" y="-1366"/>
                      <a:pt x="120226" y="1709"/>
                      <a:pt x="119635" y="4655"/>
                    </a:cubicBezTo>
                    <a:cubicBezTo>
                      <a:pt x="111523" y="45100"/>
                      <a:pt x="82218" y="65949"/>
                      <a:pt x="62801" y="74970"/>
                    </a:cubicBezTo>
                    <a:cubicBezTo>
                      <a:pt x="28968" y="90688"/>
                      <a:pt x="1117" y="86750"/>
                      <a:pt x="43" y="79417"/>
                    </a:cubicBezTo>
                    <a:close/>
                  </a:path>
                </a:pathLst>
              </a:custGeom>
              <a:solidFill>
                <a:srgbClr val="000000">
                  <a:alpha val="1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53" name="Google Shape;4653;p47"/>
              <p:cNvSpPr/>
              <p:nvPr/>
            </p:nvSpPr>
            <p:spPr>
              <a:xfrm>
                <a:off x="1906322" y="2717647"/>
                <a:ext cx="52713" cy="167243"/>
              </a:xfrm>
              <a:custGeom>
                <a:avLst/>
                <a:gdLst/>
                <a:ahLst/>
                <a:cxnLst/>
                <a:rect l="l" t="t" r="r" b="b"/>
                <a:pathLst>
                  <a:path w="52713" h="167243" extrusionOk="0">
                    <a:moveTo>
                      <a:pt x="1537" y="166865"/>
                    </a:moveTo>
                    <a:cubicBezTo>
                      <a:pt x="-6735" y="162880"/>
                      <a:pt x="20645" y="115497"/>
                      <a:pt x="29920" y="83256"/>
                    </a:cubicBezTo>
                    <a:cubicBezTo>
                      <a:pt x="40368" y="46937"/>
                      <a:pt x="26229" y="21152"/>
                      <a:pt x="21055" y="11341"/>
                    </a:cubicBezTo>
                    <a:cubicBezTo>
                      <a:pt x="20088" y="9506"/>
                      <a:pt x="37671" y="-2214"/>
                      <a:pt x="39207" y="371"/>
                    </a:cubicBezTo>
                    <a:cubicBezTo>
                      <a:pt x="60266" y="35839"/>
                      <a:pt x="52467" y="70946"/>
                      <a:pt x="44088" y="90650"/>
                    </a:cubicBezTo>
                    <a:cubicBezTo>
                      <a:pt x="29487" y="124980"/>
                      <a:pt x="12055" y="171935"/>
                      <a:pt x="1537" y="166865"/>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654" name="Google Shape;4654;p47"/>
          <p:cNvGrpSpPr/>
          <p:nvPr/>
        </p:nvGrpSpPr>
        <p:grpSpPr>
          <a:xfrm rot="2263374" flipH="1">
            <a:off x="10351426" y="6193435"/>
            <a:ext cx="802864" cy="590800"/>
            <a:chOff x="5411096" y="2775417"/>
            <a:chExt cx="1033944" cy="760922"/>
          </a:xfrm>
        </p:grpSpPr>
        <p:grpSp>
          <p:nvGrpSpPr>
            <p:cNvPr id="4655" name="Google Shape;4655;p47"/>
            <p:cNvGrpSpPr/>
            <p:nvPr/>
          </p:nvGrpSpPr>
          <p:grpSpPr>
            <a:xfrm>
              <a:off x="5608137" y="2912788"/>
              <a:ext cx="836903" cy="623551"/>
              <a:chOff x="5608137" y="2912788"/>
              <a:chExt cx="836903" cy="623551"/>
            </a:xfrm>
          </p:grpSpPr>
          <p:grpSp>
            <p:nvGrpSpPr>
              <p:cNvPr id="4656" name="Google Shape;4656;p47"/>
              <p:cNvGrpSpPr/>
              <p:nvPr/>
            </p:nvGrpSpPr>
            <p:grpSpPr>
              <a:xfrm>
                <a:off x="5800355" y="3037701"/>
                <a:ext cx="644685" cy="498638"/>
                <a:chOff x="5800355" y="3037701"/>
                <a:chExt cx="644685" cy="498638"/>
              </a:xfrm>
            </p:grpSpPr>
            <p:grpSp>
              <p:nvGrpSpPr>
                <p:cNvPr id="4657" name="Google Shape;4657;p47"/>
                <p:cNvGrpSpPr/>
                <p:nvPr/>
              </p:nvGrpSpPr>
              <p:grpSpPr>
                <a:xfrm>
                  <a:off x="5810086" y="3037701"/>
                  <a:ext cx="634954" cy="498638"/>
                  <a:chOff x="5810086" y="3037701"/>
                  <a:chExt cx="634954" cy="498638"/>
                </a:xfrm>
              </p:grpSpPr>
              <p:sp>
                <p:nvSpPr>
                  <p:cNvPr id="4658" name="Google Shape;4658;p47"/>
                  <p:cNvSpPr/>
                  <p:nvPr/>
                </p:nvSpPr>
                <p:spPr>
                  <a:xfrm>
                    <a:off x="5810086" y="3037701"/>
                    <a:ext cx="634954" cy="498638"/>
                  </a:xfrm>
                  <a:custGeom>
                    <a:avLst/>
                    <a:gdLst/>
                    <a:ahLst/>
                    <a:cxnLst/>
                    <a:rect l="l" t="t" r="r" b="b"/>
                    <a:pathLst>
                      <a:path w="634954" h="498638" extrusionOk="0">
                        <a:moveTo>
                          <a:pt x="0" y="32419"/>
                        </a:moveTo>
                        <a:cubicBezTo>
                          <a:pt x="0" y="32419"/>
                          <a:pt x="219342" y="-71161"/>
                          <a:pt x="456030" y="91971"/>
                        </a:cubicBezTo>
                        <a:cubicBezTo>
                          <a:pt x="587946" y="182893"/>
                          <a:pt x="634954" y="497906"/>
                          <a:pt x="634954" y="497906"/>
                        </a:cubicBezTo>
                        <a:cubicBezTo>
                          <a:pt x="634954" y="497906"/>
                          <a:pt x="298778" y="512499"/>
                          <a:pt x="161605" y="411464"/>
                        </a:cubicBezTo>
                        <a:cubicBezTo>
                          <a:pt x="4481" y="295722"/>
                          <a:pt x="0" y="32419"/>
                          <a:pt x="0" y="32419"/>
                        </a:cubicBezTo>
                        <a:close/>
                      </a:path>
                    </a:pathLst>
                  </a:custGeom>
                  <a:solidFill>
                    <a:srgbClr val="6E3D1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59" name="Google Shape;4659;p47"/>
                  <p:cNvSpPr/>
                  <p:nvPr/>
                </p:nvSpPr>
                <p:spPr>
                  <a:xfrm>
                    <a:off x="6055990" y="3077092"/>
                    <a:ext cx="389050" cy="459023"/>
                  </a:xfrm>
                  <a:custGeom>
                    <a:avLst/>
                    <a:gdLst/>
                    <a:ahLst/>
                    <a:cxnLst/>
                    <a:rect l="l" t="t" r="r" b="b"/>
                    <a:pathLst>
                      <a:path w="389050" h="459023" extrusionOk="0">
                        <a:moveTo>
                          <a:pt x="389050" y="458495"/>
                        </a:moveTo>
                        <a:cubicBezTo>
                          <a:pt x="389050" y="458495"/>
                          <a:pt x="342029" y="143523"/>
                          <a:pt x="210112" y="52607"/>
                        </a:cubicBezTo>
                        <a:cubicBezTo>
                          <a:pt x="177725" y="30279"/>
                          <a:pt x="145779" y="13281"/>
                          <a:pt x="114556" y="0"/>
                        </a:cubicBezTo>
                        <a:cubicBezTo>
                          <a:pt x="58266" y="38530"/>
                          <a:pt x="-13991" y="106902"/>
                          <a:pt x="2350" y="196993"/>
                        </a:cubicBezTo>
                        <a:cubicBezTo>
                          <a:pt x="25040" y="322018"/>
                          <a:pt x="158363" y="409136"/>
                          <a:pt x="253035" y="456372"/>
                        </a:cubicBezTo>
                        <a:cubicBezTo>
                          <a:pt x="330322" y="460611"/>
                          <a:pt x="389050" y="458495"/>
                          <a:pt x="389050" y="458495"/>
                        </a:cubicBezTo>
                        <a:close/>
                      </a:path>
                    </a:pathLst>
                  </a:custGeom>
                  <a:solidFill>
                    <a:srgbClr val="89652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60" name="Google Shape;4660;p47"/>
                  <p:cNvSpPr/>
                  <p:nvPr/>
                </p:nvSpPr>
                <p:spPr>
                  <a:xfrm>
                    <a:off x="6173070" y="3171652"/>
                    <a:ext cx="271099" cy="359494"/>
                  </a:xfrm>
                  <a:custGeom>
                    <a:avLst/>
                    <a:gdLst/>
                    <a:ahLst/>
                    <a:cxnLst/>
                    <a:rect l="l" t="t" r="r" b="b"/>
                    <a:pathLst>
                      <a:path w="271099" h="359494" extrusionOk="0">
                        <a:moveTo>
                          <a:pt x="271100" y="359494"/>
                        </a:moveTo>
                        <a:cubicBezTo>
                          <a:pt x="269312" y="347867"/>
                          <a:pt x="233200" y="117776"/>
                          <a:pt x="137329" y="112"/>
                        </a:cubicBezTo>
                        <a:cubicBezTo>
                          <a:pt x="88787" y="-913"/>
                          <a:pt x="33300" y="4686"/>
                          <a:pt x="16657" y="34080"/>
                        </a:cubicBezTo>
                        <a:cubicBezTo>
                          <a:pt x="-14619" y="89313"/>
                          <a:pt x="-8357" y="149595"/>
                          <a:pt x="92310" y="227946"/>
                        </a:cubicBezTo>
                        <a:cubicBezTo>
                          <a:pt x="154125" y="276059"/>
                          <a:pt x="219611" y="323141"/>
                          <a:pt x="271100" y="359494"/>
                        </a:cubicBezTo>
                        <a:close/>
                      </a:path>
                    </a:pathLst>
                  </a:custGeom>
                  <a:solidFill>
                    <a:srgbClr val="9679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61" name="Google Shape;4661;p47"/>
                  <p:cNvSpPr/>
                  <p:nvPr/>
                </p:nvSpPr>
                <p:spPr>
                  <a:xfrm>
                    <a:off x="6218296" y="3203067"/>
                    <a:ext cx="179756" cy="269852"/>
                  </a:xfrm>
                  <a:custGeom>
                    <a:avLst/>
                    <a:gdLst/>
                    <a:ahLst/>
                    <a:cxnLst/>
                    <a:rect l="l" t="t" r="r" b="b"/>
                    <a:pathLst>
                      <a:path w="179756" h="269852" extrusionOk="0">
                        <a:moveTo>
                          <a:pt x="179757" y="269853"/>
                        </a:moveTo>
                        <a:cubicBezTo>
                          <a:pt x="179757" y="269853"/>
                          <a:pt x="100039" y="-39641"/>
                          <a:pt x="17107" y="4266"/>
                        </a:cubicBezTo>
                        <a:cubicBezTo>
                          <a:pt x="-65832" y="48173"/>
                          <a:pt x="179757" y="269853"/>
                          <a:pt x="179757" y="269853"/>
                        </a:cubicBezTo>
                        <a:close/>
                      </a:path>
                    </a:pathLst>
                  </a:custGeom>
                  <a:solidFill>
                    <a:srgbClr val="AC904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62" name="Google Shape;4662;p47"/>
                  <p:cNvSpPr/>
                  <p:nvPr/>
                </p:nvSpPr>
                <p:spPr>
                  <a:xfrm>
                    <a:off x="6311671" y="3216984"/>
                    <a:ext cx="105729" cy="272404"/>
                  </a:xfrm>
                  <a:custGeom>
                    <a:avLst/>
                    <a:gdLst/>
                    <a:ahLst/>
                    <a:cxnLst/>
                    <a:rect l="l" t="t" r="r" b="b"/>
                    <a:pathLst>
                      <a:path w="105729" h="272404" extrusionOk="0">
                        <a:moveTo>
                          <a:pt x="105730" y="272405"/>
                        </a:moveTo>
                        <a:cubicBezTo>
                          <a:pt x="105730" y="272405"/>
                          <a:pt x="93527" y="199070"/>
                          <a:pt x="65285" y="124074"/>
                        </a:cubicBezTo>
                        <a:cubicBezTo>
                          <a:pt x="37036" y="49084"/>
                          <a:pt x="0" y="0"/>
                          <a:pt x="0" y="0"/>
                        </a:cubicBezTo>
                        <a:cubicBezTo>
                          <a:pt x="0" y="0"/>
                          <a:pt x="26166" y="53103"/>
                          <a:pt x="54409" y="128099"/>
                        </a:cubicBezTo>
                        <a:cubicBezTo>
                          <a:pt x="82658" y="203095"/>
                          <a:pt x="105730" y="272405"/>
                          <a:pt x="105730" y="272405"/>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663" name="Google Shape;4663;p47"/>
                <p:cNvGrpSpPr/>
                <p:nvPr/>
              </p:nvGrpSpPr>
              <p:grpSpPr>
                <a:xfrm>
                  <a:off x="5800355" y="3048335"/>
                  <a:ext cx="572321" cy="433679"/>
                  <a:chOff x="5800355" y="3048335"/>
                  <a:chExt cx="572321" cy="433679"/>
                </a:xfrm>
              </p:grpSpPr>
              <p:sp>
                <p:nvSpPr>
                  <p:cNvPr id="4664" name="Google Shape;4664;p47"/>
                  <p:cNvSpPr/>
                  <p:nvPr/>
                </p:nvSpPr>
                <p:spPr>
                  <a:xfrm>
                    <a:off x="5800355" y="3048335"/>
                    <a:ext cx="572321" cy="431382"/>
                  </a:xfrm>
                  <a:custGeom>
                    <a:avLst/>
                    <a:gdLst/>
                    <a:ahLst/>
                    <a:cxnLst/>
                    <a:rect l="l" t="t" r="r" b="b"/>
                    <a:pathLst>
                      <a:path w="572321" h="431382" extrusionOk="0">
                        <a:moveTo>
                          <a:pt x="13950" y="59"/>
                        </a:moveTo>
                        <a:lnTo>
                          <a:pt x="0" y="20552"/>
                        </a:lnTo>
                        <a:cubicBezTo>
                          <a:pt x="0" y="20552"/>
                          <a:pt x="25952" y="35621"/>
                          <a:pt x="136597" y="114602"/>
                        </a:cubicBezTo>
                        <a:cubicBezTo>
                          <a:pt x="225115" y="177791"/>
                          <a:pt x="342645" y="262565"/>
                          <a:pt x="424131" y="325037"/>
                        </a:cubicBezTo>
                        <a:cubicBezTo>
                          <a:pt x="468199" y="358825"/>
                          <a:pt x="572322" y="431383"/>
                          <a:pt x="572322" y="431383"/>
                        </a:cubicBezTo>
                        <a:cubicBezTo>
                          <a:pt x="572322" y="431383"/>
                          <a:pt x="493682" y="373123"/>
                          <a:pt x="425497" y="322833"/>
                        </a:cubicBezTo>
                        <a:cubicBezTo>
                          <a:pt x="343228" y="262156"/>
                          <a:pt x="245367" y="174757"/>
                          <a:pt x="151311" y="103183"/>
                        </a:cubicBezTo>
                        <a:cubicBezTo>
                          <a:pt x="7909" y="-5935"/>
                          <a:pt x="13950" y="59"/>
                          <a:pt x="13950" y="59"/>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65" name="Google Shape;4665;p47"/>
                  <p:cNvSpPr/>
                  <p:nvPr/>
                </p:nvSpPr>
                <p:spPr>
                  <a:xfrm>
                    <a:off x="6171524" y="3325319"/>
                    <a:ext cx="60175" cy="156695"/>
                  </a:xfrm>
                  <a:custGeom>
                    <a:avLst/>
                    <a:gdLst/>
                    <a:ahLst/>
                    <a:cxnLst/>
                    <a:rect l="l" t="t" r="r" b="b"/>
                    <a:pathLst>
                      <a:path w="60175" h="156695" extrusionOk="0">
                        <a:moveTo>
                          <a:pt x="20139" y="15993"/>
                        </a:moveTo>
                        <a:cubicBezTo>
                          <a:pt x="20139" y="15993"/>
                          <a:pt x="31430" y="40398"/>
                          <a:pt x="41436" y="75572"/>
                        </a:cubicBezTo>
                        <a:cubicBezTo>
                          <a:pt x="51448" y="110746"/>
                          <a:pt x="60175" y="156696"/>
                          <a:pt x="60175" y="156696"/>
                        </a:cubicBezTo>
                        <a:cubicBezTo>
                          <a:pt x="60175" y="156696"/>
                          <a:pt x="46171" y="112655"/>
                          <a:pt x="30848" y="73717"/>
                        </a:cubicBezTo>
                        <a:cubicBezTo>
                          <a:pt x="15518" y="34786"/>
                          <a:pt x="0" y="0"/>
                          <a:pt x="0" y="0"/>
                        </a:cubicBezTo>
                        <a:lnTo>
                          <a:pt x="20139" y="15993"/>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66" name="Google Shape;4666;p47"/>
                  <p:cNvSpPr/>
                  <p:nvPr/>
                </p:nvSpPr>
                <p:spPr>
                  <a:xfrm>
                    <a:off x="6027553" y="3217433"/>
                    <a:ext cx="59421" cy="217788"/>
                  </a:xfrm>
                  <a:custGeom>
                    <a:avLst/>
                    <a:gdLst/>
                    <a:ahLst/>
                    <a:cxnLst/>
                    <a:rect l="l" t="t" r="r" b="b"/>
                    <a:pathLst>
                      <a:path w="59421" h="217788" extrusionOk="0">
                        <a:moveTo>
                          <a:pt x="27197" y="17413"/>
                        </a:moveTo>
                        <a:cubicBezTo>
                          <a:pt x="27197" y="17413"/>
                          <a:pt x="40097" y="64133"/>
                          <a:pt x="49506" y="99474"/>
                        </a:cubicBezTo>
                        <a:cubicBezTo>
                          <a:pt x="66229" y="162308"/>
                          <a:pt x="56739" y="217788"/>
                          <a:pt x="56739" y="217788"/>
                        </a:cubicBezTo>
                        <a:cubicBezTo>
                          <a:pt x="56739" y="217788"/>
                          <a:pt x="49546" y="163922"/>
                          <a:pt x="35395" y="107029"/>
                        </a:cubicBezTo>
                        <a:cubicBezTo>
                          <a:pt x="25295" y="66423"/>
                          <a:pt x="0" y="0"/>
                          <a:pt x="0" y="0"/>
                        </a:cubicBezTo>
                        <a:lnTo>
                          <a:pt x="27197" y="17413"/>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67" name="Google Shape;4667;p47"/>
                  <p:cNvSpPr/>
                  <p:nvPr/>
                </p:nvSpPr>
                <p:spPr>
                  <a:xfrm>
                    <a:off x="5867602" y="3103392"/>
                    <a:ext cx="61158" cy="228497"/>
                  </a:xfrm>
                  <a:custGeom>
                    <a:avLst/>
                    <a:gdLst/>
                    <a:ahLst/>
                    <a:cxnLst/>
                    <a:rect l="l" t="t" r="r" b="b"/>
                    <a:pathLst>
                      <a:path w="61158" h="228497" extrusionOk="0">
                        <a:moveTo>
                          <a:pt x="27479" y="19355"/>
                        </a:moveTo>
                        <a:cubicBezTo>
                          <a:pt x="27479" y="19355"/>
                          <a:pt x="38101" y="58112"/>
                          <a:pt x="47906" y="93333"/>
                        </a:cubicBezTo>
                        <a:cubicBezTo>
                          <a:pt x="65345" y="155966"/>
                          <a:pt x="60557" y="228497"/>
                          <a:pt x="60557" y="228497"/>
                        </a:cubicBezTo>
                        <a:cubicBezTo>
                          <a:pt x="60557" y="228497"/>
                          <a:pt x="46211" y="154727"/>
                          <a:pt x="31357" y="98028"/>
                        </a:cubicBezTo>
                        <a:cubicBezTo>
                          <a:pt x="20755" y="57563"/>
                          <a:pt x="0" y="0"/>
                          <a:pt x="0" y="0"/>
                        </a:cubicBezTo>
                        <a:lnTo>
                          <a:pt x="27479" y="19355"/>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68" name="Google Shape;4668;p47"/>
                  <p:cNvSpPr/>
                  <p:nvPr/>
                </p:nvSpPr>
                <p:spPr>
                  <a:xfrm>
                    <a:off x="6176567" y="3318508"/>
                    <a:ext cx="178475" cy="20343"/>
                  </a:xfrm>
                  <a:custGeom>
                    <a:avLst/>
                    <a:gdLst/>
                    <a:ahLst/>
                    <a:cxnLst/>
                    <a:rect l="l" t="t" r="r" b="b"/>
                    <a:pathLst>
                      <a:path w="178475" h="20343" extrusionOk="0">
                        <a:moveTo>
                          <a:pt x="0" y="0"/>
                        </a:moveTo>
                        <a:cubicBezTo>
                          <a:pt x="0" y="0"/>
                          <a:pt x="37116" y="6275"/>
                          <a:pt x="81733" y="8566"/>
                        </a:cubicBezTo>
                        <a:cubicBezTo>
                          <a:pt x="126350" y="10863"/>
                          <a:pt x="178475" y="9175"/>
                          <a:pt x="178475" y="9175"/>
                        </a:cubicBezTo>
                        <a:cubicBezTo>
                          <a:pt x="178475" y="9175"/>
                          <a:pt x="121133" y="20594"/>
                          <a:pt x="82691" y="20340"/>
                        </a:cubicBezTo>
                        <a:cubicBezTo>
                          <a:pt x="49191" y="20125"/>
                          <a:pt x="20976" y="18069"/>
                          <a:pt x="20976" y="18069"/>
                        </a:cubicBezTo>
                        <a:lnTo>
                          <a:pt x="0" y="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69" name="Google Shape;4669;p47"/>
                  <p:cNvSpPr/>
                  <p:nvPr/>
                </p:nvSpPr>
                <p:spPr>
                  <a:xfrm>
                    <a:off x="6050719" y="3170291"/>
                    <a:ext cx="193718" cy="75672"/>
                  </a:xfrm>
                  <a:custGeom>
                    <a:avLst/>
                    <a:gdLst/>
                    <a:ahLst/>
                    <a:cxnLst/>
                    <a:rect l="l" t="t" r="r" b="b"/>
                    <a:pathLst>
                      <a:path w="193718" h="75672" extrusionOk="0">
                        <a:moveTo>
                          <a:pt x="0" y="54824"/>
                        </a:moveTo>
                        <a:cubicBezTo>
                          <a:pt x="0" y="54824"/>
                          <a:pt x="52707" y="47551"/>
                          <a:pt x="95309" y="37069"/>
                        </a:cubicBezTo>
                        <a:cubicBezTo>
                          <a:pt x="127556" y="29140"/>
                          <a:pt x="193718" y="0"/>
                          <a:pt x="193718" y="0"/>
                        </a:cubicBezTo>
                        <a:cubicBezTo>
                          <a:pt x="193718" y="0"/>
                          <a:pt x="159770" y="29843"/>
                          <a:pt x="102776" y="51756"/>
                        </a:cubicBezTo>
                        <a:cubicBezTo>
                          <a:pt x="72096" y="63557"/>
                          <a:pt x="24445" y="75672"/>
                          <a:pt x="24445" y="75672"/>
                        </a:cubicBezTo>
                        <a:lnTo>
                          <a:pt x="0" y="5482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70" name="Google Shape;4670;p47"/>
                  <p:cNvSpPr/>
                  <p:nvPr/>
                </p:nvSpPr>
                <p:spPr>
                  <a:xfrm>
                    <a:off x="5883200" y="3080668"/>
                    <a:ext cx="167116" cy="41951"/>
                  </a:xfrm>
                  <a:custGeom>
                    <a:avLst/>
                    <a:gdLst/>
                    <a:ahLst/>
                    <a:cxnLst/>
                    <a:rect l="l" t="t" r="r" b="b"/>
                    <a:pathLst>
                      <a:path w="167116" h="41951" extrusionOk="0">
                        <a:moveTo>
                          <a:pt x="0" y="17272"/>
                        </a:moveTo>
                        <a:cubicBezTo>
                          <a:pt x="0" y="17272"/>
                          <a:pt x="26334" y="22958"/>
                          <a:pt x="84707" y="16803"/>
                        </a:cubicBezTo>
                        <a:cubicBezTo>
                          <a:pt x="106647" y="14493"/>
                          <a:pt x="167117" y="0"/>
                          <a:pt x="167117" y="0"/>
                        </a:cubicBezTo>
                        <a:cubicBezTo>
                          <a:pt x="167117" y="0"/>
                          <a:pt x="104993" y="24706"/>
                          <a:pt x="87225" y="29327"/>
                        </a:cubicBezTo>
                        <a:cubicBezTo>
                          <a:pt x="61146" y="36112"/>
                          <a:pt x="30379" y="41952"/>
                          <a:pt x="30379" y="41952"/>
                        </a:cubicBezTo>
                        <a:lnTo>
                          <a:pt x="0" y="17272"/>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671" name="Google Shape;4671;p47"/>
              <p:cNvGrpSpPr/>
              <p:nvPr/>
            </p:nvGrpSpPr>
            <p:grpSpPr>
              <a:xfrm>
                <a:off x="5608137" y="2912788"/>
                <a:ext cx="778141" cy="580103"/>
                <a:chOff x="5608137" y="2912788"/>
                <a:chExt cx="778141" cy="580103"/>
              </a:xfrm>
            </p:grpSpPr>
            <p:sp>
              <p:nvSpPr>
                <p:cNvPr id="4672" name="Google Shape;4672;p47"/>
                <p:cNvSpPr/>
                <p:nvPr/>
              </p:nvSpPr>
              <p:spPr>
                <a:xfrm>
                  <a:off x="5608137" y="2912788"/>
                  <a:ext cx="778141" cy="577049"/>
                </a:xfrm>
                <a:custGeom>
                  <a:avLst/>
                  <a:gdLst/>
                  <a:ahLst/>
                  <a:cxnLst/>
                  <a:rect l="l" t="t" r="r" b="b"/>
                  <a:pathLst>
                    <a:path w="778141" h="577049" extrusionOk="0">
                      <a:moveTo>
                        <a:pt x="22965" y="0"/>
                      </a:moveTo>
                      <a:cubicBezTo>
                        <a:pt x="22965" y="0"/>
                        <a:pt x="20560" y="14011"/>
                        <a:pt x="14821" y="25409"/>
                      </a:cubicBezTo>
                      <a:cubicBezTo>
                        <a:pt x="9081" y="36801"/>
                        <a:pt x="0" y="45582"/>
                        <a:pt x="0" y="45582"/>
                      </a:cubicBezTo>
                      <a:cubicBezTo>
                        <a:pt x="0" y="45582"/>
                        <a:pt x="152429" y="125875"/>
                        <a:pt x="344085" y="260859"/>
                      </a:cubicBezTo>
                      <a:cubicBezTo>
                        <a:pt x="535748" y="395842"/>
                        <a:pt x="778142" y="577050"/>
                        <a:pt x="778142" y="577050"/>
                      </a:cubicBezTo>
                      <a:cubicBezTo>
                        <a:pt x="778142" y="577050"/>
                        <a:pt x="552538" y="387611"/>
                        <a:pt x="364639" y="247832"/>
                      </a:cubicBezTo>
                      <a:cubicBezTo>
                        <a:pt x="176747" y="108047"/>
                        <a:pt x="22965" y="0"/>
                        <a:pt x="22965"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73" name="Google Shape;4673;p47"/>
                <p:cNvSpPr/>
                <p:nvPr/>
              </p:nvSpPr>
              <p:spPr>
                <a:xfrm>
                  <a:off x="6179212" y="3335218"/>
                  <a:ext cx="57556" cy="157673"/>
                </a:xfrm>
                <a:custGeom>
                  <a:avLst/>
                  <a:gdLst/>
                  <a:ahLst/>
                  <a:cxnLst/>
                  <a:rect l="l" t="t" r="r" b="b"/>
                  <a:pathLst>
                    <a:path w="57556" h="157673" extrusionOk="0">
                      <a:moveTo>
                        <a:pt x="19864" y="16328"/>
                      </a:moveTo>
                      <a:cubicBezTo>
                        <a:pt x="19864" y="16328"/>
                        <a:pt x="30747" y="40920"/>
                        <a:pt x="40170" y="76255"/>
                      </a:cubicBezTo>
                      <a:cubicBezTo>
                        <a:pt x="49593" y="111590"/>
                        <a:pt x="57556" y="157674"/>
                        <a:pt x="57556" y="157674"/>
                      </a:cubicBezTo>
                      <a:cubicBezTo>
                        <a:pt x="57556" y="157674"/>
                        <a:pt x="44282" y="113412"/>
                        <a:pt x="29609" y="74226"/>
                      </a:cubicBezTo>
                      <a:cubicBezTo>
                        <a:pt x="14935" y="35040"/>
                        <a:pt x="0" y="0"/>
                        <a:pt x="0" y="0"/>
                      </a:cubicBezTo>
                      <a:lnTo>
                        <a:pt x="19864" y="16328"/>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74" name="Google Shape;4674;p47"/>
                <p:cNvSpPr/>
                <p:nvPr/>
              </p:nvSpPr>
              <p:spPr>
                <a:xfrm>
                  <a:off x="6034960" y="3227807"/>
                  <a:ext cx="54548" cy="219281"/>
                </a:xfrm>
                <a:custGeom>
                  <a:avLst/>
                  <a:gdLst/>
                  <a:ahLst/>
                  <a:cxnLst/>
                  <a:rect l="l" t="t" r="r" b="b"/>
                  <a:pathLst>
                    <a:path w="54548" h="219281" extrusionOk="0">
                      <a:moveTo>
                        <a:pt x="26695" y="18163"/>
                      </a:moveTo>
                      <a:cubicBezTo>
                        <a:pt x="26695" y="18163"/>
                        <a:pt x="38289" y="65218"/>
                        <a:pt x="46700" y="100814"/>
                      </a:cubicBezTo>
                      <a:cubicBezTo>
                        <a:pt x="61668" y="164090"/>
                        <a:pt x="50625" y="219282"/>
                        <a:pt x="50625" y="219282"/>
                      </a:cubicBezTo>
                      <a:cubicBezTo>
                        <a:pt x="50625" y="219282"/>
                        <a:pt x="44945" y="165241"/>
                        <a:pt x="32388" y="107973"/>
                      </a:cubicBezTo>
                      <a:cubicBezTo>
                        <a:pt x="23427" y="67100"/>
                        <a:pt x="0" y="0"/>
                        <a:pt x="0" y="0"/>
                      </a:cubicBezTo>
                      <a:lnTo>
                        <a:pt x="26695" y="18163"/>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75" name="Google Shape;4675;p47"/>
                <p:cNvSpPr/>
                <p:nvPr/>
              </p:nvSpPr>
              <p:spPr>
                <a:xfrm>
                  <a:off x="5878847" y="3117824"/>
                  <a:ext cx="54116" cy="230807"/>
                </a:xfrm>
                <a:custGeom>
                  <a:avLst/>
                  <a:gdLst/>
                  <a:ahLst/>
                  <a:cxnLst/>
                  <a:rect l="l" t="t" r="r" b="b"/>
                  <a:pathLst>
                    <a:path w="54116" h="230807" extrusionOk="0">
                      <a:moveTo>
                        <a:pt x="28035" y="19951"/>
                      </a:moveTo>
                      <a:cubicBezTo>
                        <a:pt x="28035" y="19951"/>
                        <a:pt x="37116" y="59103"/>
                        <a:pt x="45535" y="94693"/>
                      </a:cubicBezTo>
                      <a:cubicBezTo>
                        <a:pt x="60497" y="157975"/>
                        <a:pt x="51348" y="230808"/>
                        <a:pt x="51348" y="230808"/>
                      </a:cubicBezTo>
                      <a:cubicBezTo>
                        <a:pt x="51348" y="230808"/>
                        <a:pt x="40284" y="156381"/>
                        <a:pt x="27727" y="99113"/>
                      </a:cubicBezTo>
                      <a:cubicBezTo>
                        <a:pt x="18766" y="58246"/>
                        <a:pt x="0" y="0"/>
                        <a:pt x="0" y="0"/>
                      </a:cubicBezTo>
                      <a:lnTo>
                        <a:pt x="28035" y="1995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76" name="Google Shape;4676;p47"/>
                <p:cNvSpPr/>
                <p:nvPr/>
              </p:nvSpPr>
              <p:spPr>
                <a:xfrm>
                  <a:off x="6183505" y="3324080"/>
                  <a:ext cx="175475" cy="17683"/>
                </a:xfrm>
                <a:custGeom>
                  <a:avLst/>
                  <a:gdLst/>
                  <a:ahLst/>
                  <a:cxnLst/>
                  <a:rect l="l" t="t" r="r" b="b"/>
                  <a:pathLst>
                    <a:path w="175475" h="17683" extrusionOk="0">
                      <a:moveTo>
                        <a:pt x="0" y="0"/>
                      </a:moveTo>
                      <a:cubicBezTo>
                        <a:pt x="0" y="0"/>
                        <a:pt x="36701" y="4876"/>
                        <a:pt x="80568" y="5505"/>
                      </a:cubicBezTo>
                      <a:cubicBezTo>
                        <a:pt x="124435" y="6135"/>
                        <a:pt x="175475" y="2511"/>
                        <a:pt x="175475" y="2511"/>
                      </a:cubicBezTo>
                      <a:cubicBezTo>
                        <a:pt x="175475" y="2511"/>
                        <a:pt x="119774" y="16033"/>
                        <a:pt x="82062" y="17219"/>
                      </a:cubicBezTo>
                      <a:cubicBezTo>
                        <a:pt x="49198" y="18250"/>
                        <a:pt x="21425" y="17245"/>
                        <a:pt x="21425" y="17245"/>
                      </a:cubicBezTo>
                      <a:lnTo>
                        <a:pt x="0" y="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77" name="Google Shape;4677;p47"/>
                <p:cNvSpPr/>
                <p:nvPr/>
              </p:nvSpPr>
              <p:spPr>
                <a:xfrm>
                  <a:off x="6062051" y="3164725"/>
                  <a:ext cx="190965" cy="83441"/>
                </a:xfrm>
                <a:custGeom>
                  <a:avLst/>
                  <a:gdLst/>
                  <a:ahLst/>
                  <a:cxnLst/>
                  <a:rect l="l" t="t" r="r" b="b"/>
                  <a:pathLst>
                    <a:path w="190965" h="83441" extrusionOk="0">
                      <a:moveTo>
                        <a:pt x="0" y="63751"/>
                      </a:moveTo>
                      <a:cubicBezTo>
                        <a:pt x="0" y="63751"/>
                        <a:pt x="52312" y="54040"/>
                        <a:pt x="94384" y="41597"/>
                      </a:cubicBezTo>
                      <a:cubicBezTo>
                        <a:pt x="126223" y="32180"/>
                        <a:pt x="190966" y="0"/>
                        <a:pt x="190966" y="0"/>
                      </a:cubicBezTo>
                      <a:cubicBezTo>
                        <a:pt x="190966" y="0"/>
                        <a:pt x="158437" y="31383"/>
                        <a:pt x="102528" y="55922"/>
                      </a:cubicBezTo>
                      <a:cubicBezTo>
                        <a:pt x="72424" y="69129"/>
                        <a:pt x="25389" y="83441"/>
                        <a:pt x="25389" y="83441"/>
                      </a:cubicBezTo>
                      <a:lnTo>
                        <a:pt x="0" y="6375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78" name="Google Shape;4678;p47"/>
                <p:cNvSpPr/>
                <p:nvPr/>
              </p:nvSpPr>
              <p:spPr>
                <a:xfrm>
                  <a:off x="5896407" y="3077226"/>
                  <a:ext cx="161517" cy="50423"/>
                </a:xfrm>
                <a:custGeom>
                  <a:avLst/>
                  <a:gdLst/>
                  <a:ahLst/>
                  <a:cxnLst/>
                  <a:rect l="l" t="t" r="r" b="b"/>
                  <a:pathLst>
                    <a:path w="161517" h="50423" extrusionOk="0">
                      <a:moveTo>
                        <a:pt x="0" y="27760"/>
                      </a:moveTo>
                      <a:cubicBezTo>
                        <a:pt x="0" y="27760"/>
                        <a:pt x="26079" y="31765"/>
                        <a:pt x="82497" y="21947"/>
                      </a:cubicBezTo>
                      <a:cubicBezTo>
                        <a:pt x="103701" y="18263"/>
                        <a:pt x="161518" y="0"/>
                        <a:pt x="161518" y="0"/>
                      </a:cubicBezTo>
                      <a:cubicBezTo>
                        <a:pt x="161518" y="0"/>
                        <a:pt x="102850" y="28537"/>
                        <a:pt x="85886" y="34263"/>
                      </a:cubicBezTo>
                      <a:cubicBezTo>
                        <a:pt x="60992" y="42668"/>
                        <a:pt x="31450" y="50424"/>
                        <a:pt x="31450" y="50424"/>
                      </a:cubicBezTo>
                      <a:lnTo>
                        <a:pt x="0" y="2776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679" name="Google Shape;4679;p47"/>
            <p:cNvGrpSpPr/>
            <p:nvPr/>
          </p:nvGrpSpPr>
          <p:grpSpPr>
            <a:xfrm>
              <a:off x="5411096" y="2775417"/>
              <a:ext cx="693094" cy="670613"/>
              <a:chOff x="5411096" y="2775417"/>
              <a:chExt cx="693094" cy="670613"/>
            </a:xfrm>
          </p:grpSpPr>
          <p:sp>
            <p:nvSpPr>
              <p:cNvPr id="4680" name="Google Shape;4680;p47"/>
              <p:cNvSpPr/>
              <p:nvPr/>
            </p:nvSpPr>
            <p:spPr>
              <a:xfrm>
                <a:off x="5411109" y="2775417"/>
                <a:ext cx="693081" cy="670613"/>
              </a:xfrm>
              <a:custGeom>
                <a:avLst/>
                <a:gdLst/>
                <a:ahLst/>
                <a:cxnLst/>
                <a:rect l="l" t="t" r="r" b="b"/>
                <a:pathLst>
                  <a:path w="693081" h="670613" extrusionOk="0">
                    <a:moveTo>
                      <a:pt x="1789" y="277437"/>
                    </a:moveTo>
                    <a:cubicBezTo>
                      <a:pt x="10188" y="176818"/>
                      <a:pt x="102235" y="59903"/>
                      <a:pt x="192802" y="25580"/>
                    </a:cubicBezTo>
                    <a:cubicBezTo>
                      <a:pt x="283362" y="-8737"/>
                      <a:pt x="358834" y="-4846"/>
                      <a:pt x="445751" y="15668"/>
                    </a:cubicBezTo>
                    <a:cubicBezTo>
                      <a:pt x="532661" y="36188"/>
                      <a:pt x="617522" y="84415"/>
                      <a:pt x="659454" y="190473"/>
                    </a:cubicBezTo>
                    <a:cubicBezTo>
                      <a:pt x="701386" y="296524"/>
                      <a:pt x="710929" y="406674"/>
                      <a:pt x="648236" y="502405"/>
                    </a:cubicBezTo>
                    <a:cubicBezTo>
                      <a:pt x="589072" y="592744"/>
                      <a:pt x="541837" y="631173"/>
                      <a:pt x="433374" y="657909"/>
                    </a:cubicBezTo>
                    <a:cubicBezTo>
                      <a:pt x="360964" y="675764"/>
                      <a:pt x="241444" y="691750"/>
                      <a:pt x="119005" y="580415"/>
                    </a:cubicBezTo>
                    <a:cubicBezTo>
                      <a:pt x="71400" y="537130"/>
                      <a:pt x="-13367" y="459134"/>
                      <a:pt x="1789" y="277437"/>
                    </a:cubicBezTo>
                    <a:close/>
                  </a:path>
                </a:pathLst>
              </a:custGeom>
              <a:solidFill>
                <a:srgbClr val="A422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81" name="Google Shape;4681;p47"/>
              <p:cNvSpPr/>
              <p:nvPr/>
            </p:nvSpPr>
            <p:spPr>
              <a:xfrm>
                <a:off x="5411122" y="2777356"/>
                <a:ext cx="595247" cy="622744"/>
              </a:xfrm>
              <a:custGeom>
                <a:avLst/>
                <a:gdLst/>
                <a:ahLst/>
                <a:cxnLst/>
                <a:rect l="l" t="t" r="r" b="b"/>
                <a:pathLst>
                  <a:path w="595247" h="622744" extrusionOk="0">
                    <a:moveTo>
                      <a:pt x="488814" y="86535"/>
                    </a:moveTo>
                    <a:cubicBezTo>
                      <a:pt x="422746" y="30245"/>
                      <a:pt x="340952" y="522"/>
                      <a:pt x="289665" y="0"/>
                    </a:cubicBezTo>
                    <a:cubicBezTo>
                      <a:pt x="289564" y="13"/>
                      <a:pt x="289457" y="27"/>
                      <a:pt x="289356" y="33"/>
                    </a:cubicBezTo>
                    <a:cubicBezTo>
                      <a:pt x="258335" y="3315"/>
                      <a:pt x="226617" y="10796"/>
                      <a:pt x="192762" y="23628"/>
                    </a:cubicBezTo>
                    <a:cubicBezTo>
                      <a:pt x="102201" y="57945"/>
                      <a:pt x="10188" y="174926"/>
                      <a:pt x="1789" y="275545"/>
                    </a:cubicBezTo>
                    <a:cubicBezTo>
                      <a:pt x="-13367" y="457242"/>
                      <a:pt x="71387" y="535138"/>
                      <a:pt x="118985" y="578423"/>
                    </a:cubicBezTo>
                    <a:cubicBezTo>
                      <a:pt x="127738" y="586386"/>
                      <a:pt x="136491" y="593579"/>
                      <a:pt x="145198" y="600289"/>
                    </a:cubicBezTo>
                    <a:cubicBezTo>
                      <a:pt x="270269" y="642234"/>
                      <a:pt x="475802" y="645174"/>
                      <a:pt x="566945" y="430822"/>
                    </a:cubicBezTo>
                    <a:cubicBezTo>
                      <a:pt x="632920" y="275666"/>
                      <a:pt x="573917" y="159040"/>
                      <a:pt x="488814" y="86535"/>
                    </a:cubicBezTo>
                    <a:close/>
                  </a:path>
                </a:pathLst>
              </a:custGeom>
              <a:solidFill>
                <a:srgbClr val="BA3D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82" name="Google Shape;4682;p47"/>
              <p:cNvSpPr/>
              <p:nvPr/>
            </p:nvSpPr>
            <p:spPr>
              <a:xfrm>
                <a:off x="5411096" y="2819088"/>
                <a:ext cx="539153" cy="551949"/>
              </a:xfrm>
              <a:custGeom>
                <a:avLst/>
                <a:gdLst/>
                <a:ahLst/>
                <a:cxnLst/>
                <a:rect l="l" t="t" r="r" b="b"/>
                <a:pathLst>
                  <a:path w="539153" h="551949" extrusionOk="0">
                    <a:moveTo>
                      <a:pt x="440680" y="67828"/>
                    </a:moveTo>
                    <a:cubicBezTo>
                      <a:pt x="357018" y="3856"/>
                      <a:pt x="240533" y="-15386"/>
                      <a:pt x="176969" y="12321"/>
                    </a:cubicBezTo>
                    <a:cubicBezTo>
                      <a:pt x="143396" y="26948"/>
                      <a:pt x="116271" y="40496"/>
                      <a:pt x="91880" y="53543"/>
                    </a:cubicBezTo>
                    <a:cubicBezTo>
                      <a:pt x="50129" y="97765"/>
                      <a:pt x="17205" y="154196"/>
                      <a:pt x="5746" y="208524"/>
                    </a:cubicBezTo>
                    <a:cubicBezTo>
                      <a:pt x="5311" y="210580"/>
                      <a:pt x="4729" y="212650"/>
                      <a:pt x="4353" y="214699"/>
                    </a:cubicBezTo>
                    <a:cubicBezTo>
                      <a:pt x="3188" y="221122"/>
                      <a:pt x="2344" y="227497"/>
                      <a:pt x="1815" y="233813"/>
                    </a:cubicBezTo>
                    <a:cubicBezTo>
                      <a:pt x="871" y="245172"/>
                      <a:pt x="288" y="256021"/>
                      <a:pt x="87" y="266583"/>
                    </a:cubicBezTo>
                    <a:cubicBezTo>
                      <a:pt x="-1815" y="365454"/>
                      <a:pt x="27580" y="429869"/>
                      <a:pt x="60778" y="474513"/>
                    </a:cubicBezTo>
                    <a:cubicBezTo>
                      <a:pt x="99260" y="501228"/>
                      <a:pt x="149041" y="524856"/>
                      <a:pt x="213864" y="543066"/>
                    </a:cubicBezTo>
                    <a:cubicBezTo>
                      <a:pt x="395106" y="593972"/>
                      <a:pt x="558559" y="417593"/>
                      <a:pt x="537282" y="230732"/>
                    </a:cubicBezTo>
                    <a:cubicBezTo>
                      <a:pt x="529299" y="160659"/>
                      <a:pt x="490876" y="106210"/>
                      <a:pt x="440680" y="67828"/>
                    </a:cubicBezTo>
                    <a:close/>
                  </a:path>
                </a:pathLst>
              </a:custGeom>
              <a:solidFill>
                <a:srgbClr val="CF58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83" name="Google Shape;4683;p47"/>
              <p:cNvSpPr/>
              <p:nvPr/>
            </p:nvSpPr>
            <p:spPr>
              <a:xfrm>
                <a:off x="5413020" y="2898337"/>
                <a:ext cx="98780" cy="391219"/>
              </a:xfrm>
              <a:custGeom>
                <a:avLst/>
                <a:gdLst/>
                <a:ahLst/>
                <a:cxnLst/>
                <a:rect l="l" t="t" r="r" b="b"/>
                <a:pathLst>
                  <a:path w="98780" h="391219" extrusionOk="0">
                    <a:moveTo>
                      <a:pt x="98388" y="390616"/>
                    </a:moveTo>
                    <a:cubicBezTo>
                      <a:pt x="91731" y="399329"/>
                      <a:pt x="7224" y="312526"/>
                      <a:pt x="373" y="210453"/>
                    </a:cubicBezTo>
                    <a:cubicBezTo>
                      <a:pt x="-6344" y="110402"/>
                      <a:pt x="79676" y="-6311"/>
                      <a:pt x="89521" y="266"/>
                    </a:cubicBezTo>
                    <a:cubicBezTo>
                      <a:pt x="99674" y="7050"/>
                      <a:pt x="13848" y="94731"/>
                      <a:pt x="20847" y="205678"/>
                    </a:cubicBezTo>
                    <a:cubicBezTo>
                      <a:pt x="27785" y="315741"/>
                      <a:pt x="104924" y="382064"/>
                      <a:pt x="98388" y="390616"/>
                    </a:cubicBezTo>
                    <a:close/>
                  </a:path>
                </a:pathLst>
              </a:custGeom>
              <a:solidFill>
                <a:srgbClr val="FFA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84" name="Google Shape;4684;p47"/>
              <p:cNvSpPr/>
              <p:nvPr/>
            </p:nvSpPr>
            <p:spPr>
              <a:xfrm>
                <a:off x="5452540" y="2842578"/>
                <a:ext cx="451316" cy="493778"/>
              </a:xfrm>
              <a:custGeom>
                <a:avLst/>
                <a:gdLst/>
                <a:ahLst/>
                <a:cxnLst/>
                <a:rect l="l" t="t" r="r" b="b"/>
                <a:pathLst>
                  <a:path w="451316" h="493778" extrusionOk="0">
                    <a:moveTo>
                      <a:pt x="423153" y="249911"/>
                    </a:moveTo>
                    <a:cubicBezTo>
                      <a:pt x="437633" y="251813"/>
                      <a:pt x="518033" y="108826"/>
                      <a:pt x="318207" y="20456"/>
                    </a:cubicBezTo>
                    <a:cubicBezTo>
                      <a:pt x="232696" y="-17363"/>
                      <a:pt x="123370" y="-9166"/>
                      <a:pt x="45548" y="100040"/>
                    </a:cubicBezTo>
                    <a:cubicBezTo>
                      <a:pt x="-49031" y="232759"/>
                      <a:pt x="5170" y="430222"/>
                      <a:pt x="194294" y="485441"/>
                    </a:cubicBezTo>
                    <a:cubicBezTo>
                      <a:pt x="369039" y="536467"/>
                      <a:pt x="448475" y="336956"/>
                      <a:pt x="413087" y="328858"/>
                    </a:cubicBezTo>
                    <a:cubicBezTo>
                      <a:pt x="391776" y="323976"/>
                      <a:pt x="342846" y="394719"/>
                      <a:pt x="271205" y="385778"/>
                    </a:cubicBezTo>
                    <a:cubicBezTo>
                      <a:pt x="230593" y="380702"/>
                      <a:pt x="141727" y="315209"/>
                      <a:pt x="169367" y="234447"/>
                    </a:cubicBezTo>
                    <a:cubicBezTo>
                      <a:pt x="194602" y="160724"/>
                      <a:pt x="264026" y="129682"/>
                      <a:pt x="316673" y="153986"/>
                    </a:cubicBezTo>
                    <a:cubicBezTo>
                      <a:pt x="370586" y="178866"/>
                      <a:pt x="405064" y="247533"/>
                      <a:pt x="423153" y="249911"/>
                    </a:cubicBezTo>
                    <a:close/>
                  </a:path>
                </a:pathLst>
              </a:custGeom>
              <a:solidFill>
                <a:srgbClr val="E573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85" name="Google Shape;4685;p47"/>
              <p:cNvSpPr/>
              <p:nvPr/>
            </p:nvSpPr>
            <p:spPr>
              <a:xfrm>
                <a:off x="5770875" y="3217298"/>
                <a:ext cx="68774" cy="49010"/>
              </a:xfrm>
              <a:custGeom>
                <a:avLst/>
                <a:gdLst/>
                <a:ahLst/>
                <a:cxnLst/>
                <a:rect l="l" t="t" r="r" b="b"/>
                <a:pathLst>
                  <a:path w="68774" h="49010" extrusionOk="0">
                    <a:moveTo>
                      <a:pt x="68752" y="5373"/>
                    </a:moveTo>
                    <a:cubicBezTo>
                      <a:pt x="68150" y="-13922"/>
                      <a:pt x="635" y="23810"/>
                      <a:pt x="12" y="38953"/>
                    </a:cubicBezTo>
                    <a:cubicBezTo>
                      <a:pt x="-571" y="53064"/>
                      <a:pt x="20552" y="49146"/>
                      <a:pt x="28248" y="46045"/>
                    </a:cubicBezTo>
                    <a:cubicBezTo>
                      <a:pt x="51373" y="36743"/>
                      <a:pt x="69489" y="29001"/>
                      <a:pt x="68752" y="5373"/>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86" name="Google Shape;4686;p47"/>
              <p:cNvSpPr/>
              <p:nvPr/>
            </p:nvSpPr>
            <p:spPr>
              <a:xfrm>
                <a:off x="5598533" y="3206975"/>
                <a:ext cx="166191" cy="86927"/>
              </a:xfrm>
              <a:custGeom>
                <a:avLst/>
                <a:gdLst/>
                <a:ahLst/>
                <a:cxnLst/>
                <a:rect l="l" t="t" r="r" b="b"/>
                <a:pathLst>
                  <a:path w="166191" h="86927" extrusionOk="0">
                    <a:moveTo>
                      <a:pt x="80" y="52523"/>
                    </a:moveTo>
                    <a:cubicBezTo>
                      <a:pt x="3857" y="37990"/>
                      <a:pt x="12765" y="44466"/>
                      <a:pt x="25978" y="28620"/>
                    </a:cubicBezTo>
                    <a:cubicBezTo>
                      <a:pt x="39185" y="12775"/>
                      <a:pt x="32133" y="-225"/>
                      <a:pt x="45300" y="3"/>
                    </a:cubicBezTo>
                    <a:cubicBezTo>
                      <a:pt x="63322" y="318"/>
                      <a:pt x="60857" y="18581"/>
                      <a:pt x="105408" y="36363"/>
                    </a:cubicBezTo>
                    <a:cubicBezTo>
                      <a:pt x="117999" y="41385"/>
                      <a:pt x="164498" y="39678"/>
                      <a:pt x="166152" y="59046"/>
                    </a:cubicBezTo>
                    <a:cubicBezTo>
                      <a:pt x="167177" y="71068"/>
                      <a:pt x="148217" y="78790"/>
                      <a:pt x="130087" y="82527"/>
                    </a:cubicBezTo>
                    <a:cubicBezTo>
                      <a:pt x="46398" y="99752"/>
                      <a:pt x="-2244" y="61471"/>
                      <a:pt x="80" y="52523"/>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87" name="Google Shape;4687;p47"/>
              <p:cNvSpPr/>
              <p:nvPr/>
            </p:nvSpPr>
            <p:spPr>
              <a:xfrm>
                <a:off x="5470582" y="2893923"/>
                <a:ext cx="209207" cy="350042"/>
              </a:xfrm>
              <a:custGeom>
                <a:avLst/>
                <a:gdLst/>
                <a:ahLst/>
                <a:cxnLst/>
                <a:rect l="l" t="t" r="r" b="b"/>
                <a:pathLst>
                  <a:path w="209207" h="350042" extrusionOk="0">
                    <a:moveTo>
                      <a:pt x="0" y="185935"/>
                    </a:moveTo>
                    <a:cubicBezTo>
                      <a:pt x="40" y="101382"/>
                      <a:pt x="73007" y="-28425"/>
                      <a:pt x="175314" y="5544"/>
                    </a:cubicBezTo>
                    <a:cubicBezTo>
                      <a:pt x="200255" y="13829"/>
                      <a:pt x="210549" y="27973"/>
                      <a:pt x="209068" y="62799"/>
                    </a:cubicBezTo>
                    <a:cubicBezTo>
                      <a:pt x="208091" y="85844"/>
                      <a:pt x="147065" y="128419"/>
                      <a:pt x="128828" y="175246"/>
                    </a:cubicBezTo>
                    <a:cubicBezTo>
                      <a:pt x="101343" y="245808"/>
                      <a:pt x="169461" y="273528"/>
                      <a:pt x="135258" y="327106"/>
                    </a:cubicBezTo>
                    <a:cubicBezTo>
                      <a:pt x="115246" y="358456"/>
                      <a:pt x="89596" y="351029"/>
                      <a:pt x="75431" y="343260"/>
                    </a:cubicBezTo>
                    <a:cubicBezTo>
                      <a:pt x="42829" y="325379"/>
                      <a:pt x="-40" y="274406"/>
                      <a:pt x="0" y="185935"/>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88" name="Google Shape;4688;p47"/>
              <p:cNvSpPr/>
              <p:nvPr/>
            </p:nvSpPr>
            <p:spPr>
              <a:xfrm>
                <a:off x="5685667" y="2886291"/>
                <a:ext cx="189435" cy="150133"/>
              </a:xfrm>
              <a:custGeom>
                <a:avLst/>
                <a:gdLst/>
                <a:ahLst/>
                <a:cxnLst/>
                <a:rect l="l" t="t" r="r" b="b"/>
                <a:pathLst>
                  <a:path w="189435" h="150133" extrusionOk="0">
                    <a:moveTo>
                      <a:pt x="286" y="10985"/>
                    </a:moveTo>
                    <a:cubicBezTo>
                      <a:pt x="-2581" y="28271"/>
                      <a:pt x="16982" y="27179"/>
                      <a:pt x="20920" y="49669"/>
                    </a:cubicBezTo>
                    <a:cubicBezTo>
                      <a:pt x="24081" y="67758"/>
                      <a:pt x="16212" y="86999"/>
                      <a:pt x="34361" y="89283"/>
                    </a:cubicBezTo>
                    <a:cubicBezTo>
                      <a:pt x="56416" y="92062"/>
                      <a:pt x="68055" y="82619"/>
                      <a:pt x="110904" y="103609"/>
                    </a:cubicBezTo>
                    <a:cubicBezTo>
                      <a:pt x="160966" y="128141"/>
                      <a:pt x="167804" y="152559"/>
                      <a:pt x="182143" y="149940"/>
                    </a:cubicBezTo>
                    <a:cubicBezTo>
                      <a:pt x="199469" y="146772"/>
                      <a:pt x="185780" y="83128"/>
                      <a:pt x="142582" y="45985"/>
                    </a:cubicBezTo>
                    <a:cubicBezTo>
                      <a:pt x="103564" y="12445"/>
                      <a:pt x="4867" y="-16574"/>
                      <a:pt x="286" y="10985"/>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89" name="Google Shape;4689;p47"/>
              <p:cNvSpPr/>
              <p:nvPr/>
            </p:nvSpPr>
            <p:spPr>
              <a:xfrm>
                <a:off x="5555805" y="2983605"/>
                <a:ext cx="90271" cy="192198"/>
              </a:xfrm>
              <a:custGeom>
                <a:avLst/>
                <a:gdLst/>
                <a:ahLst/>
                <a:cxnLst/>
                <a:rect l="l" t="t" r="r" b="b"/>
                <a:pathLst>
                  <a:path w="90271" h="192198" extrusionOk="0">
                    <a:moveTo>
                      <a:pt x="31932" y="192198"/>
                    </a:moveTo>
                    <a:cubicBezTo>
                      <a:pt x="31932" y="192198"/>
                      <a:pt x="-12491" y="154104"/>
                      <a:pt x="3455" y="91511"/>
                    </a:cubicBezTo>
                    <a:cubicBezTo>
                      <a:pt x="22710" y="15919"/>
                      <a:pt x="90272" y="0"/>
                      <a:pt x="90272" y="0"/>
                    </a:cubicBezTo>
                    <a:cubicBezTo>
                      <a:pt x="90272" y="0"/>
                      <a:pt x="38998" y="47979"/>
                      <a:pt x="24411" y="96032"/>
                    </a:cubicBezTo>
                    <a:cubicBezTo>
                      <a:pt x="9824" y="144085"/>
                      <a:pt x="31932" y="192198"/>
                      <a:pt x="31932" y="192198"/>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90" name="Google Shape;4690;p47"/>
              <p:cNvSpPr/>
              <p:nvPr/>
            </p:nvSpPr>
            <p:spPr>
              <a:xfrm>
                <a:off x="5729411" y="2955188"/>
                <a:ext cx="115688" cy="57550"/>
              </a:xfrm>
              <a:custGeom>
                <a:avLst/>
                <a:gdLst/>
                <a:ahLst/>
                <a:cxnLst/>
                <a:rect l="l" t="t" r="r" b="b"/>
                <a:pathLst>
                  <a:path w="115688" h="57550" extrusionOk="0">
                    <a:moveTo>
                      <a:pt x="0" y="6001"/>
                    </a:moveTo>
                    <a:cubicBezTo>
                      <a:pt x="0" y="6001"/>
                      <a:pt x="41624" y="-7253"/>
                      <a:pt x="70549" y="5633"/>
                    </a:cubicBezTo>
                    <a:cubicBezTo>
                      <a:pt x="99468" y="18519"/>
                      <a:pt x="115688" y="57550"/>
                      <a:pt x="115688" y="57550"/>
                    </a:cubicBezTo>
                    <a:cubicBezTo>
                      <a:pt x="115688" y="57550"/>
                      <a:pt x="95530" y="36065"/>
                      <a:pt x="66604" y="23180"/>
                    </a:cubicBezTo>
                    <a:cubicBezTo>
                      <a:pt x="37686" y="10288"/>
                      <a:pt x="0" y="6001"/>
                      <a:pt x="0" y="6001"/>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91" name="Google Shape;4691;p47"/>
              <p:cNvSpPr/>
              <p:nvPr/>
            </p:nvSpPr>
            <p:spPr>
              <a:xfrm>
                <a:off x="5644770" y="3232576"/>
                <a:ext cx="107746" cy="41387"/>
              </a:xfrm>
              <a:custGeom>
                <a:avLst/>
                <a:gdLst/>
                <a:ahLst/>
                <a:cxnLst/>
                <a:rect l="l" t="t" r="r" b="b"/>
                <a:pathLst>
                  <a:path w="107746" h="41387" extrusionOk="0">
                    <a:moveTo>
                      <a:pt x="1481" y="3864"/>
                    </a:moveTo>
                    <a:cubicBezTo>
                      <a:pt x="10609" y="-9176"/>
                      <a:pt x="23984" y="13970"/>
                      <a:pt x="55742" y="26239"/>
                    </a:cubicBezTo>
                    <a:cubicBezTo>
                      <a:pt x="75894" y="34022"/>
                      <a:pt x="107747" y="32401"/>
                      <a:pt x="107747" y="32401"/>
                    </a:cubicBezTo>
                    <a:cubicBezTo>
                      <a:pt x="107747" y="32401"/>
                      <a:pt x="80033" y="45708"/>
                      <a:pt x="55119" y="39935"/>
                    </a:cubicBezTo>
                    <a:cubicBezTo>
                      <a:pt x="27286" y="33486"/>
                      <a:pt x="-7647" y="16897"/>
                      <a:pt x="1481" y="3864"/>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92" name="Google Shape;4692;p47"/>
              <p:cNvSpPr/>
              <p:nvPr/>
            </p:nvSpPr>
            <p:spPr>
              <a:xfrm>
                <a:off x="5653033" y="3040937"/>
                <a:ext cx="182709" cy="164586"/>
              </a:xfrm>
              <a:custGeom>
                <a:avLst/>
                <a:gdLst/>
                <a:ahLst/>
                <a:cxnLst/>
                <a:rect l="l" t="t" r="r" b="b"/>
                <a:pathLst>
                  <a:path w="182709" h="164586" extrusionOk="0">
                    <a:moveTo>
                      <a:pt x="337" y="83785"/>
                    </a:moveTo>
                    <a:cubicBezTo>
                      <a:pt x="-4157" y="43140"/>
                      <a:pt x="37031" y="9687"/>
                      <a:pt x="81896" y="1999"/>
                    </a:cubicBezTo>
                    <a:cubicBezTo>
                      <a:pt x="161118" y="-11577"/>
                      <a:pt x="177875" y="46984"/>
                      <a:pt x="182375" y="87630"/>
                    </a:cubicBezTo>
                    <a:cubicBezTo>
                      <a:pt x="186869" y="128269"/>
                      <a:pt x="145393" y="165526"/>
                      <a:pt x="99885" y="164568"/>
                    </a:cubicBezTo>
                    <a:cubicBezTo>
                      <a:pt x="54377" y="163610"/>
                      <a:pt x="4837" y="124425"/>
                      <a:pt x="337" y="83785"/>
                    </a:cubicBezTo>
                    <a:close/>
                  </a:path>
                </a:pathLst>
              </a:custGeom>
              <a:solidFill>
                <a:srgbClr val="DF7B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93" name="Google Shape;4693;p47"/>
              <p:cNvSpPr/>
              <p:nvPr/>
            </p:nvSpPr>
            <p:spPr>
              <a:xfrm>
                <a:off x="5684822" y="3066096"/>
                <a:ext cx="122234" cy="115944"/>
              </a:xfrm>
              <a:custGeom>
                <a:avLst/>
                <a:gdLst/>
                <a:ahLst/>
                <a:cxnLst/>
                <a:rect l="l" t="t" r="r" b="b"/>
                <a:pathLst>
                  <a:path w="122234" h="115944" extrusionOk="0">
                    <a:moveTo>
                      <a:pt x="64815" y="2939"/>
                    </a:moveTo>
                    <a:cubicBezTo>
                      <a:pt x="94477" y="10514"/>
                      <a:pt x="124474" y="34878"/>
                      <a:pt x="122103" y="63081"/>
                    </a:cubicBezTo>
                    <a:cubicBezTo>
                      <a:pt x="119732" y="91283"/>
                      <a:pt x="85811" y="118487"/>
                      <a:pt x="55325" y="115755"/>
                    </a:cubicBezTo>
                    <a:cubicBezTo>
                      <a:pt x="24832" y="113022"/>
                      <a:pt x="-2232" y="80339"/>
                      <a:pt x="146" y="52137"/>
                    </a:cubicBezTo>
                    <a:cubicBezTo>
                      <a:pt x="2517" y="23935"/>
                      <a:pt x="12864" y="-10315"/>
                      <a:pt x="64815" y="2939"/>
                    </a:cubicBezTo>
                    <a:close/>
                  </a:path>
                </a:pathLst>
              </a:custGeom>
              <a:solidFill>
                <a:srgbClr val="C568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94" name="Google Shape;4694;p47"/>
              <p:cNvSpPr/>
              <p:nvPr/>
            </p:nvSpPr>
            <p:spPr>
              <a:xfrm>
                <a:off x="5724556" y="3087274"/>
                <a:ext cx="62409" cy="62765"/>
              </a:xfrm>
              <a:custGeom>
                <a:avLst/>
                <a:gdLst/>
                <a:ahLst/>
                <a:cxnLst/>
                <a:rect l="l" t="t" r="r" b="b"/>
                <a:pathLst>
                  <a:path w="62409" h="62765" extrusionOk="0">
                    <a:moveTo>
                      <a:pt x="6970" y="12206"/>
                    </a:moveTo>
                    <a:cubicBezTo>
                      <a:pt x="17827" y="-1516"/>
                      <a:pt x="37476" y="-4048"/>
                      <a:pt x="50864" y="6547"/>
                    </a:cubicBezTo>
                    <a:cubicBezTo>
                      <a:pt x="64246" y="17135"/>
                      <a:pt x="66295" y="36845"/>
                      <a:pt x="55439" y="50561"/>
                    </a:cubicBezTo>
                    <a:cubicBezTo>
                      <a:pt x="44583" y="64277"/>
                      <a:pt x="24933" y="66816"/>
                      <a:pt x="11552" y="56221"/>
                    </a:cubicBezTo>
                    <a:cubicBezTo>
                      <a:pt x="-1836" y="45632"/>
                      <a:pt x="-3886" y="25922"/>
                      <a:pt x="6970" y="12206"/>
                    </a:cubicBezTo>
                    <a:close/>
                  </a:path>
                </a:pathLst>
              </a:custGeom>
              <a:solidFill>
                <a:srgbClr val="8C3A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95" name="Google Shape;4695;p47"/>
              <p:cNvSpPr/>
              <p:nvPr/>
            </p:nvSpPr>
            <p:spPr>
              <a:xfrm>
                <a:off x="5741564" y="3101196"/>
                <a:ext cx="35030" cy="35067"/>
              </a:xfrm>
              <a:custGeom>
                <a:avLst/>
                <a:gdLst/>
                <a:ahLst/>
                <a:cxnLst/>
                <a:rect l="l" t="t" r="r" b="b"/>
                <a:pathLst>
                  <a:path w="35030" h="35067" extrusionOk="0">
                    <a:moveTo>
                      <a:pt x="3806" y="6683"/>
                    </a:moveTo>
                    <a:cubicBezTo>
                      <a:pt x="9827" y="-925"/>
                      <a:pt x="20844" y="-2231"/>
                      <a:pt x="28412" y="3763"/>
                    </a:cubicBezTo>
                    <a:cubicBezTo>
                      <a:pt x="35987" y="9751"/>
                      <a:pt x="37246" y="20775"/>
                      <a:pt x="31225" y="28383"/>
                    </a:cubicBezTo>
                    <a:cubicBezTo>
                      <a:pt x="25204" y="35991"/>
                      <a:pt x="14187" y="37297"/>
                      <a:pt x="6612" y="31309"/>
                    </a:cubicBezTo>
                    <a:cubicBezTo>
                      <a:pt x="-955" y="25315"/>
                      <a:pt x="-2214" y="14291"/>
                      <a:pt x="3806" y="6683"/>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696" name="Google Shape;4696;p47"/>
              <p:cNvGrpSpPr/>
              <p:nvPr/>
            </p:nvGrpSpPr>
            <p:grpSpPr>
              <a:xfrm>
                <a:off x="5451973" y="2805048"/>
                <a:ext cx="575175" cy="596822"/>
                <a:chOff x="5451973" y="2805048"/>
                <a:chExt cx="575175" cy="596822"/>
              </a:xfrm>
            </p:grpSpPr>
            <p:sp>
              <p:nvSpPr>
                <p:cNvPr id="4697" name="Google Shape;4697;p47"/>
                <p:cNvSpPr/>
                <p:nvPr/>
              </p:nvSpPr>
              <p:spPr>
                <a:xfrm>
                  <a:off x="5984563" y="3032619"/>
                  <a:ext cx="42585" cy="18079"/>
                </a:xfrm>
                <a:custGeom>
                  <a:avLst/>
                  <a:gdLst/>
                  <a:ahLst/>
                  <a:cxnLst/>
                  <a:rect l="l" t="t" r="r" b="b"/>
                  <a:pathLst>
                    <a:path w="42585" h="18079" extrusionOk="0">
                      <a:moveTo>
                        <a:pt x="39587" y="579"/>
                      </a:moveTo>
                      <a:cubicBezTo>
                        <a:pt x="38342" y="-30"/>
                        <a:pt x="36909" y="-204"/>
                        <a:pt x="35488" y="278"/>
                      </a:cubicBezTo>
                      <a:cubicBezTo>
                        <a:pt x="33439" y="948"/>
                        <a:pt x="31209" y="1544"/>
                        <a:pt x="29267" y="2488"/>
                      </a:cubicBezTo>
                      <a:cubicBezTo>
                        <a:pt x="25657" y="4223"/>
                        <a:pt x="22242" y="6513"/>
                        <a:pt x="18705" y="8402"/>
                      </a:cubicBezTo>
                      <a:cubicBezTo>
                        <a:pt x="12504" y="11717"/>
                        <a:pt x="6268" y="14885"/>
                        <a:pt x="0" y="18079"/>
                      </a:cubicBezTo>
                      <a:cubicBezTo>
                        <a:pt x="6911" y="16793"/>
                        <a:pt x="13856" y="15394"/>
                        <a:pt x="20795" y="14248"/>
                      </a:cubicBezTo>
                      <a:cubicBezTo>
                        <a:pt x="24753" y="13592"/>
                        <a:pt x="28858" y="13358"/>
                        <a:pt x="32776" y="12541"/>
                      </a:cubicBezTo>
                      <a:cubicBezTo>
                        <a:pt x="34892" y="12099"/>
                        <a:pt x="36922" y="11288"/>
                        <a:pt x="38951" y="10572"/>
                      </a:cubicBezTo>
                      <a:cubicBezTo>
                        <a:pt x="41784" y="9607"/>
                        <a:pt x="43251" y="6533"/>
                        <a:pt x="42293" y="3700"/>
                      </a:cubicBezTo>
                      <a:cubicBezTo>
                        <a:pt x="41811" y="2287"/>
                        <a:pt x="40826" y="1195"/>
                        <a:pt x="39587" y="57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98" name="Google Shape;4698;p47"/>
                <p:cNvSpPr/>
                <p:nvPr/>
              </p:nvSpPr>
              <p:spPr>
                <a:xfrm>
                  <a:off x="5969702" y="3090747"/>
                  <a:ext cx="36753" cy="11053"/>
                </a:xfrm>
                <a:custGeom>
                  <a:avLst/>
                  <a:gdLst/>
                  <a:ahLst/>
                  <a:cxnLst/>
                  <a:rect l="l" t="t" r="r" b="b"/>
                  <a:pathLst>
                    <a:path w="36753" h="11053" extrusionOk="0">
                      <a:moveTo>
                        <a:pt x="34812" y="1199"/>
                      </a:moveTo>
                      <a:cubicBezTo>
                        <a:pt x="33754" y="309"/>
                        <a:pt x="32341" y="-100"/>
                        <a:pt x="30847" y="21"/>
                      </a:cubicBezTo>
                      <a:cubicBezTo>
                        <a:pt x="15457" y="4052"/>
                        <a:pt x="12557" y="4883"/>
                        <a:pt x="15471" y="4079"/>
                      </a:cubicBezTo>
                      <a:cubicBezTo>
                        <a:pt x="19984" y="2833"/>
                        <a:pt x="24512" y="1501"/>
                        <a:pt x="28985" y="88"/>
                      </a:cubicBezTo>
                      <a:cubicBezTo>
                        <a:pt x="29535" y="-87"/>
                        <a:pt x="27860" y="208"/>
                        <a:pt x="27284" y="282"/>
                      </a:cubicBezTo>
                      <a:cubicBezTo>
                        <a:pt x="25744" y="476"/>
                        <a:pt x="24351" y="918"/>
                        <a:pt x="22891" y="1420"/>
                      </a:cubicBezTo>
                      <a:cubicBezTo>
                        <a:pt x="19127" y="2706"/>
                        <a:pt x="15263" y="3871"/>
                        <a:pt x="11432" y="4943"/>
                      </a:cubicBezTo>
                      <a:cubicBezTo>
                        <a:pt x="9831" y="5385"/>
                        <a:pt x="5036" y="6571"/>
                        <a:pt x="6657" y="6202"/>
                      </a:cubicBezTo>
                      <a:cubicBezTo>
                        <a:pt x="9604" y="5519"/>
                        <a:pt x="0" y="8071"/>
                        <a:pt x="0" y="8071"/>
                      </a:cubicBezTo>
                      <a:cubicBezTo>
                        <a:pt x="0" y="8071"/>
                        <a:pt x="20520" y="9886"/>
                        <a:pt x="15859" y="9424"/>
                      </a:cubicBezTo>
                      <a:cubicBezTo>
                        <a:pt x="14513" y="9290"/>
                        <a:pt x="13187" y="9303"/>
                        <a:pt x="11847" y="9189"/>
                      </a:cubicBezTo>
                      <a:cubicBezTo>
                        <a:pt x="15805" y="9598"/>
                        <a:pt x="19730" y="10067"/>
                        <a:pt x="23661" y="10703"/>
                      </a:cubicBezTo>
                      <a:cubicBezTo>
                        <a:pt x="25181" y="10951"/>
                        <a:pt x="26594" y="11105"/>
                        <a:pt x="28148" y="11038"/>
                      </a:cubicBezTo>
                      <a:cubicBezTo>
                        <a:pt x="28725" y="11011"/>
                        <a:pt x="30432" y="11071"/>
                        <a:pt x="29863" y="10997"/>
                      </a:cubicBezTo>
                      <a:cubicBezTo>
                        <a:pt x="25222" y="10355"/>
                        <a:pt x="29836" y="10964"/>
                        <a:pt x="31711" y="10776"/>
                      </a:cubicBezTo>
                      <a:cubicBezTo>
                        <a:pt x="34692" y="10529"/>
                        <a:pt x="36989" y="7943"/>
                        <a:pt x="36734" y="4963"/>
                      </a:cubicBezTo>
                      <a:cubicBezTo>
                        <a:pt x="36607" y="3470"/>
                        <a:pt x="35877" y="2097"/>
                        <a:pt x="34812" y="119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99" name="Google Shape;4699;p47"/>
                <p:cNvSpPr/>
                <p:nvPr/>
              </p:nvSpPr>
              <p:spPr>
                <a:xfrm>
                  <a:off x="5927228" y="3122469"/>
                  <a:ext cx="29248" cy="11925"/>
                </a:xfrm>
                <a:custGeom>
                  <a:avLst/>
                  <a:gdLst/>
                  <a:ahLst/>
                  <a:cxnLst/>
                  <a:rect l="l" t="t" r="r" b="b"/>
                  <a:pathLst>
                    <a:path w="29248" h="11925" extrusionOk="0">
                      <a:moveTo>
                        <a:pt x="28296" y="3459"/>
                      </a:moveTo>
                      <a:cubicBezTo>
                        <a:pt x="27513" y="2307"/>
                        <a:pt x="26381" y="1477"/>
                        <a:pt x="24907" y="1195"/>
                      </a:cubicBezTo>
                      <a:cubicBezTo>
                        <a:pt x="17373" y="1437"/>
                        <a:pt x="18659" y="1323"/>
                        <a:pt x="17353" y="1370"/>
                      </a:cubicBezTo>
                      <a:cubicBezTo>
                        <a:pt x="17882" y="1229"/>
                        <a:pt x="18665" y="1396"/>
                        <a:pt x="18773" y="814"/>
                      </a:cubicBezTo>
                      <a:cubicBezTo>
                        <a:pt x="19168" y="-1249"/>
                        <a:pt x="14533" y="1242"/>
                        <a:pt x="12437" y="1396"/>
                      </a:cubicBezTo>
                      <a:cubicBezTo>
                        <a:pt x="10361" y="1550"/>
                        <a:pt x="6610" y="-392"/>
                        <a:pt x="6215" y="1658"/>
                      </a:cubicBezTo>
                      <a:cubicBezTo>
                        <a:pt x="5834" y="3687"/>
                        <a:pt x="0" y="1912"/>
                        <a:pt x="0" y="1912"/>
                      </a:cubicBezTo>
                      <a:cubicBezTo>
                        <a:pt x="0" y="1912"/>
                        <a:pt x="2599" y="3104"/>
                        <a:pt x="5686" y="4450"/>
                      </a:cubicBezTo>
                      <a:cubicBezTo>
                        <a:pt x="5298" y="6493"/>
                        <a:pt x="9510" y="6238"/>
                        <a:pt x="11385" y="7143"/>
                      </a:cubicBezTo>
                      <a:cubicBezTo>
                        <a:pt x="13281" y="8060"/>
                        <a:pt x="16630" y="11991"/>
                        <a:pt x="17024" y="9922"/>
                      </a:cubicBezTo>
                      <a:cubicBezTo>
                        <a:pt x="17420" y="7839"/>
                        <a:pt x="16971" y="9949"/>
                        <a:pt x="22791" y="11831"/>
                      </a:cubicBezTo>
                      <a:cubicBezTo>
                        <a:pt x="25731" y="12386"/>
                        <a:pt x="28597" y="10438"/>
                        <a:pt x="29153" y="7498"/>
                      </a:cubicBezTo>
                      <a:cubicBezTo>
                        <a:pt x="29435" y="6024"/>
                        <a:pt x="29073" y="4604"/>
                        <a:pt x="28296" y="345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00" name="Google Shape;4700;p47"/>
                <p:cNvSpPr/>
                <p:nvPr/>
              </p:nvSpPr>
              <p:spPr>
                <a:xfrm>
                  <a:off x="5962944" y="3207066"/>
                  <a:ext cx="26505" cy="16672"/>
                </a:xfrm>
                <a:custGeom>
                  <a:avLst/>
                  <a:gdLst/>
                  <a:ahLst/>
                  <a:cxnLst/>
                  <a:rect l="l" t="t" r="r" b="b"/>
                  <a:pathLst>
                    <a:path w="26505" h="16672" extrusionOk="0">
                      <a:moveTo>
                        <a:pt x="23554" y="6470"/>
                      </a:moveTo>
                      <a:cubicBezTo>
                        <a:pt x="11774" y="3248"/>
                        <a:pt x="9611" y="2652"/>
                        <a:pt x="11854" y="3228"/>
                      </a:cubicBezTo>
                      <a:cubicBezTo>
                        <a:pt x="15350" y="4119"/>
                        <a:pt x="18766" y="5030"/>
                        <a:pt x="22302" y="5760"/>
                      </a:cubicBezTo>
                      <a:cubicBezTo>
                        <a:pt x="22730" y="5847"/>
                        <a:pt x="21619" y="5364"/>
                        <a:pt x="21217" y="5177"/>
                      </a:cubicBezTo>
                      <a:cubicBezTo>
                        <a:pt x="20112" y="4668"/>
                        <a:pt x="19027" y="4534"/>
                        <a:pt x="17842" y="4326"/>
                      </a:cubicBezTo>
                      <a:cubicBezTo>
                        <a:pt x="14814" y="3797"/>
                        <a:pt x="11827" y="2994"/>
                        <a:pt x="8847" y="2244"/>
                      </a:cubicBezTo>
                      <a:cubicBezTo>
                        <a:pt x="7608" y="1936"/>
                        <a:pt x="3858" y="978"/>
                        <a:pt x="5076" y="1360"/>
                      </a:cubicBezTo>
                      <a:cubicBezTo>
                        <a:pt x="7287" y="2056"/>
                        <a:pt x="0" y="0"/>
                        <a:pt x="0" y="0"/>
                      </a:cubicBezTo>
                      <a:cubicBezTo>
                        <a:pt x="0" y="0"/>
                        <a:pt x="1701" y="1440"/>
                        <a:pt x="3992" y="3436"/>
                      </a:cubicBezTo>
                      <a:cubicBezTo>
                        <a:pt x="3905" y="3369"/>
                        <a:pt x="4279" y="3663"/>
                        <a:pt x="4246" y="3643"/>
                      </a:cubicBezTo>
                      <a:cubicBezTo>
                        <a:pt x="3905" y="3389"/>
                        <a:pt x="5934" y="5298"/>
                        <a:pt x="6798" y="6081"/>
                      </a:cubicBezTo>
                      <a:cubicBezTo>
                        <a:pt x="9075" y="8137"/>
                        <a:pt x="11425" y="10180"/>
                        <a:pt x="13549" y="12397"/>
                      </a:cubicBezTo>
                      <a:cubicBezTo>
                        <a:pt x="14379" y="13267"/>
                        <a:pt x="15035" y="14051"/>
                        <a:pt x="16080" y="14680"/>
                      </a:cubicBezTo>
                      <a:cubicBezTo>
                        <a:pt x="16448" y="14908"/>
                        <a:pt x="17560" y="15632"/>
                        <a:pt x="17246" y="15323"/>
                      </a:cubicBezTo>
                      <a:cubicBezTo>
                        <a:pt x="14674" y="12792"/>
                        <a:pt x="17226" y="15390"/>
                        <a:pt x="18498" y="16040"/>
                      </a:cubicBezTo>
                      <a:cubicBezTo>
                        <a:pt x="21143" y="17453"/>
                        <a:pt x="24479" y="16415"/>
                        <a:pt x="25892" y="13776"/>
                      </a:cubicBezTo>
                      <a:cubicBezTo>
                        <a:pt x="27298" y="11131"/>
                        <a:pt x="26193" y="7883"/>
                        <a:pt x="23554" y="647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01" name="Google Shape;4701;p47"/>
                <p:cNvSpPr/>
                <p:nvPr/>
              </p:nvSpPr>
              <p:spPr>
                <a:xfrm>
                  <a:off x="5994790" y="3258567"/>
                  <a:ext cx="24837" cy="18481"/>
                </a:xfrm>
                <a:custGeom>
                  <a:avLst/>
                  <a:gdLst/>
                  <a:ahLst/>
                  <a:cxnLst/>
                  <a:rect l="l" t="t" r="r" b="b"/>
                  <a:pathLst>
                    <a:path w="24837" h="18481" extrusionOk="0">
                      <a:moveTo>
                        <a:pt x="22469" y="8552"/>
                      </a:moveTo>
                      <a:cubicBezTo>
                        <a:pt x="11258" y="4273"/>
                        <a:pt x="9055" y="3462"/>
                        <a:pt x="11191" y="4239"/>
                      </a:cubicBezTo>
                      <a:cubicBezTo>
                        <a:pt x="14526" y="5452"/>
                        <a:pt x="17895" y="6704"/>
                        <a:pt x="21284" y="7755"/>
                      </a:cubicBezTo>
                      <a:cubicBezTo>
                        <a:pt x="21699" y="7883"/>
                        <a:pt x="20554" y="7240"/>
                        <a:pt x="20185" y="7026"/>
                      </a:cubicBezTo>
                      <a:cubicBezTo>
                        <a:pt x="19154" y="6409"/>
                        <a:pt x="18150" y="6222"/>
                        <a:pt x="17011" y="5907"/>
                      </a:cubicBezTo>
                      <a:cubicBezTo>
                        <a:pt x="14098" y="5103"/>
                        <a:pt x="11238" y="4018"/>
                        <a:pt x="8392" y="3007"/>
                      </a:cubicBezTo>
                      <a:cubicBezTo>
                        <a:pt x="7213" y="2585"/>
                        <a:pt x="3737" y="1279"/>
                        <a:pt x="4889" y="1775"/>
                      </a:cubicBezTo>
                      <a:cubicBezTo>
                        <a:pt x="6985" y="2672"/>
                        <a:pt x="0" y="0"/>
                        <a:pt x="0" y="0"/>
                      </a:cubicBezTo>
                      <a:cubicBezTo>
                        <a:pt x="0" y="0"/>
                        <a:pt x="1460" y="1560"/>
                        <a:pt x="3483" y="3737"/>
                      </a:cubicBezTo>
                      <a:cubicBezTo>
                        <a:pt x="2592" y="2853"/>
                        <a:pt x="5164" y="5632"/>
                        <a:pt x="5994" y="6563"/>
                      </a:cubicBezTo>
                      <a:cubicBezTo>
                        <a:pt x="8010" y="8814"/>
                        <a:pt x="9972" y="11151"/>
                        <a:pt x="11807" y="13542"/>
                      </a:cubicBezTo>
                      <a:cubicBezTo>
                        <a:pt x="12530" y="14479"/>
                        <a:pt x="13180" y="15357"/>
                        <a:pt x="14131" y="16080"/>
                      </a:cubicBezTo>
                      <a:cubicBezTo>
                        <a:pt x="14479" y="16341"/>
                        <a:pt x="15504" y="17145"/>
                        <a:pt x="15236" y="16817"/>
                      </a:cubicBezTo>
                      <a:cubicBezTo>
                        <a:pt x="12986" y="14064"/>
                        <a:pt x="15156" y="16783"/>
                        <a:pt x="16335" y="17547"/>
                      </a:cubicBezTo>
                      <a:cubicBezTo>
                        <a:pt x="18819" y="19214"/>
                        <a:pt x="22228" y="18598"/>
                        <a:pt x="23902" y="16120"/>
                      </a:cubicBezTo>
                      <a:cubicBezTo>
                        <a:pt x="25570" y="13636"/>
                        <a:pt x="24954" y="10220"/>
                        <a:pt x="22469" y="855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02" name="Google Shape;4702;p47"/>
                <p:cNvSpPr/>
                <p:nvPr/>
              </p:nvSpPr>
              <p:spPr>
                <a:xfrm>
                  <a:off x="5948237" y="3258521"/>
                  <a:ext cx="24966" cy="19463"/>
                </a:xfrm>
                <a:custGeom>
                  <a:avLst/>
                  <a:gdLst/>
                  <a:ahLst/>
                  <a:cxnLst/>
                  <a:rect l="l" t="t" r="r" b="b"/>
                  <a:pathLst>
                    <a:path w="24966" h="19463" extrusionOk="0">
                      <a:moveTo>
                        <a:pt x="22683" y="9698"/>
                      </a:moveTo>
                      <a:cubicBezTo>
                        <a:pt x="15839" y="6784"/>
                        <a:pt x="17078" y="7334"/>
                        <a:pt x="15866" y="6824"/>
                      </a:cubicBezTo>
                      <a:cubicBezTo>
                        <a:pt x="16421" y="6925"/>
                        <a:pt x="17078" y="7287"/>
                        <a:pt x="17426" y="6798"/>
                      </a:cubicBezTo>
                      <a:cubicBezTo>
                        <a:pt x="18645" y="5103"/>
                        <a:pt x="13428" y="5338"/>
                        <a:pt x="11473" y="4601"/>
                      </a:cubicBezTo>
                      <a:cubicBezTo>
                        <a:pt x="9537" y="3871"/>
                        <a:pt x="6945" y="623"/>
                        <a:pt x="5740" y="2304"/>
                      </a:cubicBezTo>
                      <a:cubicBezTo>
                        <a:pt x="4541" y="3965"/>
                        <a:pt x="0" y="0"/>
                        <a:pt x="0" y="0"/>
                      </a:cubicBezTo>
                      <a:cubicBezTo>
                        <a:pt x="0" y="0"/>
                        <a:pt x="1855" y="2116"/>
                        <a:pt x="4052" y="4608"/>
                      </a:cubicBezTo>
                      <a:cubicBezTo>
                        <a:pt x="2846" y="6282"/>
                        <a:pt x="6818" y="7762"/>
                        <a:pt x="8124" y="9363"/>
                      </a:cubicBezTo>
                      <a:cubicBezTo>
                        <a:pt x="9436" y="10983"/>
                        <a:pt x="10682" y="16006"/>
                        <a:pt x="11901" y="14312"/>
                      </a:cubicBezTo>
                      <a:cubicBezTo>
                        <a:pt x="13133" y="12604"/>
                        <a:pt x="11914" y="14272"/>
                        <a:pt x="16361" y="18404"/>
                      </a:cubicBezTo>
                      <a:cubicBezTo>
                        <a:pt x="18786" y="20152"/>
                        <a:pt x="22208" y="19710"/>
                        <a:pt x="23956" y="17286"/>
                      </a:cubicBezTo>
                      <a:cubicBezTo>
                        <a:pt x="25711" y="14854"/>
                        <a:pt x="25115" y="11452"/>
                        <a:pt x="22683" y="9698"/>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03" name="Google Shape;4703;p47"/>
                <p:cNvSpPr/>
                <p:nvPr/>
              </p:nvSpPr>
              <p:spPr>
                <a:xfrm>
                  <a:off x="5878157" y="3231464"/>
                  <a:ext cx="24341" cy="26474"/>
                </a:xfrm>
                <a:custGeom>
                  <a:avLst/>
                  <a:gdLst/>
                  <a:ahLst/>
                  <a:cxnLst/>
                  <a:rect l="l" t="t" r="r" b="b"/>
                  <a:pathLst>
                    <a:path w="24341" h="26474" extrusionOk="0">
                      <a:moveTo>
                        <a:pt x="20621" y="14781"/>
                      </a:moveTo>
                      <a:cubicBezTo>
                        <a:pt x="21639" y="15430"/>
                        <a:pt x="18638" y="13395"/>
                        <a:pt x="17647" y="12705"/>
                      </a:cubicBezTo>
                      <a:cubicBezTo>
                        <a:pt x="16643" y="12008"/>
                        <a:pt x="15618" y="11399"/>
                        <a:pt x="14607" y="10716"/>
                      </a:cubicBezTo>
                      <a:cubicBezTo>
                        <a:pt x="11600" y="8680"/>
                        <a:pt x="8646" y="6409"/>
                        <a:pt x="5726" y="4253"/>
                      </a:cubicBezTo>
                      <a:cubicBezTo>
                        <a:pt x="4762" y="3536"/>
                        <a:pt x="1956" y="1426"/>
                        <a:pt x="2906" y="2156"/>
                      </a:cubicBezTo>
                      <a:cubicBezTo>
                        <a:pt x="5766" y="4367"/>
                        <a:pt x="0" y="0"/>
                        <a:pt x="0" y="0"/>
                      </a:cubicBezTo>
                      <a:cubicBezTo>
                        <a:pt x="0" y="0"/>
                        <a:pt x="9255" y="15511"/>
                        <a:pt x="7454" y="12330"/>
                      </a:cubicBezTo>
                      <a:cubicBezTo>
                        <a:pt x="6268" y="10247"/>
                        <a:pt x="4882" y="8251"/>
                        <a:pt x="3616" y="6215"/>
                      </a:cubicBezTo>
                      <a:cubicBezTo>
                        <a:pt x="4226" y="7260"/>
                        <a:pt x="4862" y="8311"/>
                        <a:pt x="5465" y="9356"/>
                      </a:cubicBezTo>
                      <a:cubicBezTo>
                        <a:pt x="7293" y="12517"/>
                        <a:pt x="8968" y="15779"/>
                        <a:pt x="10722" y="18980"/>
                      </a:cubicBezTo>
                      <a:cubicBezTo>
                        <a:pt x="11305" y="20038"/>
                        <a:pt x="13026" y="23132"/>
                        <a:pt x="12490" y="22054"/>
                      </a:cubicBezTo>
                      <a:cubicBezTo>
                        <a:pt x="10850" y="18779"/>
                        <a:pt x="12530" y="22021"/>
                        <a:pt x="14901" y="24659"/>
                      </a:cubicBezTo>
                      <a:cubicBezTo>
                        <a:pt x="16904" y="26883"/>
                        <a:pt x="20306" y="27104"/>
                        <a:pt x="22529" y="25101"/>
                      </a:cubicBezTo>
                      <a:cubicBezTo>
                        <a:pt x="24753" y="23099"/>
                        <a:pt x="24967" y="19697"/>
                        <a:pt x="22965" y="17473"/>
                      </a:cubicBezTo>
                      <a:cubicBezTo>
                        <a:pt x="11459" y="8753"/>
                        <a:pt x="8472" y="6650"/>
                        <a:pt x="11405" y="8747"/>
                      </a:cubicBezTo>
                      <a:cubicBezTo>
                        <a:pt x="14385" y="10870"/>
                        <a:pt x="17540" y="12812"/>
                        <a:pt x="20621" y="1478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04" name="Google Shape;4704;p47"/>
                <p:cNvSpPr/>
                <p:nvPr/>
              </p:nvSpPr>
              <p:spPr>
                <a:xfrm>
                  <a:off x="5916017" y="3331233"/>
                  <a:ext cx="25201" cy="29535"/>
                </a:xfrm>
                <a:custGeom>
                  <a:avLst/>
                  <a:gdLst/>
                  <a:ahLst/>
                  <a:cxnLst/>
                  <a:rect l="l" t="t" r="r" b="b"/>
                  <a:pathLst>
                    <a:path w="25201" h="29535" extrusionOk="0">
                      <a:moveTo>
                        <a:pt x="0" y="0"/>
                      </a:moveTo>
                      <a:cubicBezTo>
                        <a:pt x="0" y="0"/>
                        <a:pt x="1011" y="1882"/>
                        <a:pt x="1889" y="3456"/>
                      </a:cubicBezTo>
                      <a:cubicBezTo>
                        <a:pt x="1226" y="2304"/>
                        <a:pt x="3201" y="5659"/>
                        <a:pt x="3844" y="6818"/>
                      </a:cubicBezTo>
                      <a:cubicBezTo>
                        <a:pt x="3938" y="6992"/>
                        <a:pt x="4039" y="7159"/>
                        <a:pt x="4132" y="7334"/>
                      </a:cubicBezTo>
                      <a:cubicBezTo>
                        <a:pt x="4682" y="8325"/>
                        <a:pt x="5204" y="9423"/>
                        <a:pt x="5746" y="10421"/>
                      </a:cubicBezTo>
                      <a:cubicBezTo>
                        <a:pt x="7648" y="13950"/>
                        <a:pt x="9370" y="17473"/>
                        <a:pt x="11198" y="21036"/>
                      </a:cubicBezTo>
                      <a:cubicBezTo>
                        <a:pt x="11801" y="22215"/>
                        <a:pt x="13736" y="25751"/>
                        <a:pt x="13167" y="24552"/>
                      </a:cubicBezTo>
                      <a:cubicBezTo>
                        <a:pt x="11459" y="20922"/>
                        <a:pt x="13080" y="24525"/>
                        <a:pt x="15551" y="27552"/>
                      </a:cubicBezTo>
                      <a:cubicBezTo>
                        <a:pt x="17447" y="29876"/>
                        <a:pt x="20895" y="30198"/>
                        <a:pt x="23213" y="28303"/>
                      </a:cubicBezTo>
                      <a:cubicBezTo>
                        <a:pt x="25530" y="26407"/>
                        <a:pt x="25872" y="23112"/>
                        <a:pt x="23976" y="20795"/>
                      </a:cubicBezTo>
                      <a:cubicBezTo>
                        <a:pt x="11981" y="10394"/>
                        <a:pt x="8914" y="7802"/>
                        <a:pt x="11981" y="10320"/>
                      </a:cubicBezTo>
                      <a:cubicBezTo>
                        <a:pt x="15082" y="12872"/>
                        <a:pt x="18297" y="15323"/>
                        <a:pt x="21512" y="17721"/>
                      </a:cubicBezTo>
                      <a:cubicBezTo>
                        <a:pt x="22577" y="18518"/>
                        <a:pt x="19516" y="16020"/>
                        <a:pt x="18485" y="15189"/>
                      </a:cubicBezTo>
                      <a:cubicBezTo>
                        <a:pt x="17440" y="14352"/>
                        <a:pt x="16288" y="13582"/>
                        <a:pt x="15230" y="12752"/>
                      </a:cubicBezTo>
                      <a:cubicBezTo>
                        <a:pt x="12102" y="10287"/>
                        <a:pt x="9102" y="7655"/>
                        <a:pt x="6061" y="5076"/>
                      </a:cubicBezTo>
                      <a:cubicBezTo>
                        <a:pt x="5050" y="4219"/>
                        <a:pt x="2036" y="1661"/>
                        <a:pt x="3027" y="2538"/>
                      </a:cubicBezTo>
                      <a:cubicBezTo>
                        <a:pt x="6008" y="5164"/>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05" name="Google Shape;4705;p47"/>
                <p:cNvSpPr/>
                <p:nvPr/>
              </p:nvSpPr>
              <p:spPr>
                <a:xfrm>
                  <a:off x="5783531" y="3370485"/>
                  <a:ext cx="15326" cy="31385"/>
                </a:xfrm>
                <a:custGeom>
                  <a:avLst/>
                  <a:gdLst/>
                  <a:ahLst/>
                  <a:cxnLst/>
                  <a:rect l="l" t="t" r="r" b="b"/>
                  <a:pathLst>
                    <a:path w="15326" h="31385" extrusionOk="0">
                      <a:moveTo>
                        <a:pt x="0" y="0"/>
                      </a:moveTo>
                      <a:cubicBezTo>
                        <a:pt x="0" y="0"/>
                        <a:pt x="2806" y="16891"/>
                        <a:pt x="2384" y="13776"/>
                      </a:cubicBezTo>
                      <a:cubicBezTo>
                        <a:pt x="1969" y="10729"/>
                        <a:pt x="1340" y="7702"/>
                        <a:pt x="1085" y="4634"/>
                      </a:cubicBezTo>
                      <a:cubicBezTo>
                        <a:pt x="951" y="3074"/>
                        <a:pt x="1641" y="7682"/>
                        <a:pt x="1929" y="9222"/>
                      </a:cubicBezTo>
                      <a:cubicBezTo>
                        <a:pt x="2458" y="12042"/>
                        <a:pt x="3074" y="15571"/>
                        <a:pt x="3315" y="18431"/>
                      </a:cubicBezTo>
                      <a:cubicBezTo>
                        <a:pt x="3449" y="19978"/>
                        <a:pt x="3858" y="24612"/>
                        <a:pt x="3550" y="23092"/>
                      </a:cubicBezTo>
                      <a:cubicBezTo>
                        <a:pt x="2920" y="20011"/>
                        <a:pt x="3583" y="23152"/>
                        <a:pt x="4769" y="27559"/>
                      </a:cubicBezTo>
                      <a:cubicBezTo>
                        <a:pt x="5626" y="30426"/>
                        <a:pt x="8566" y="32006"/>
                        <a:pt x="11439" y="31156"/>
                      </a:cubicBezTo>
                      <a:cubicBezTo>
                        <a:pt x="14305" y="30298"/>
                        <a:pt x="15953" y="27271"/>
                        <a:pt x="15102" y="24405"/>
                      </a:cubicBezTo>
                      <a:cubicBezTo>
                        <a:pt x="7534" y="12189"/>
                        <a:pt x="5787" y="9503"/>
                        <a:pt x="7581" y="12156"/>
                      </a:cubicBezTo>
                      <a:cubicBezTo>
                        <a:pt x="9416" y="14861"/>
                        <a:pt x="11399" y="17507"/>
                        <a:pt x="13636" y="19884"/>
                      </a:cubicBezTo>
                      <a:cubicBezTo>
                        <a:pt x="14774" y="21090"/>
                        <a:pt x="11814" y="17132"/>
                        <a:pt x="10890" y="15752"/>
                      </a:cubicBezTo>
                      <a:cubicBezTo>
                        <a:pt x="8887" y="12745"/>
                        <a:pt x="7554" y="10689"/>
                        <a:pt x="5505" y="7715"/>
                      </a:cubicBezTo>
                      <a:cubicBezTo>
                        <a:pt x="4601" y="6409"/>
                        <a:pt x="2130" y="2451"/>
                        <a:pt x="2793" y="3891"/>
                      </a:cubicBezTo>
                      <a:cubicBezTo>
                        <a:pt x="4139" y="6804"/>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06" name="Google Shape;4706;p47"/>
                <p:cNvSpPr/>
                <p:nvPr/>
              </p:nvSpPr>
              <p:spPr>
                <a:xfrm>
                  <a:off x="5707263" y="3295021"/>
                  <a:ext cx="14584" cy="50924"/>
                </a:xfrm>
                <a:custGeom>
                  <a:avLst/>
                  <a:gdLst/>
                  <a:ahLst/>
                  <a:cxnLst/>
                  <a:rect l="l" t="t" r="r" b="b"/>
                  <a:pathLst>
                    <a:path w="14584" h="50924" extrusionOk="0">
                      <a:moveTo>
                        <a:pt x="0" y="0"/>
                      </a:moveTo>
                      <a:cubicBezTo>
                        <a:pt x="656" y="8271"/>
                        <a:pt x="1279" y="16502"/>
                        <a:pt x="1795" y="24780"/>
                      </a:cubicBezTo>
                      <a:cubicBezTo>
                        <a:pt x="2090" y="29501"/>
                        <a:pt x="2063" y="34370"/>
                        <a:pt x="2525" y="39065"/>
                      </a:cubicBezTo>
                      <a:cubicBezTo>
                        <a:pt x="2773" y="41617"/>
                        <a:pt x="3416" y="44135"/>
                        <a:pt x="3952" y="46633"/>
                      </a:cubicBezTo>
                      <a:cubicBezTo>
                        <a:pt x="4548" y="49566"/>
                        <a:pt x="7360" y="51408"/>
                        <a:pt x="10294" y="50812"/>
                      </a:cubicBezTo>
                      <a:cubicBezTo>
                        <a:pt x="13227" y="50216"/>
                        <a:pt x="15069" y="47403"/>
                        <a:pt x="14473" y="44470"/>
                      </a:cubicBezTo>
                      <a:cubicBezTo>
                        <a:pt x="13991" y="41958"/>
                        <a:pt x="13662" y="39366"/>
                        <a:pt x="12892" y="36922"/>
                      </a:cubicBezTo>
                      <a:cubicBezTo>
                        <a:pt x="11479" y="32415"/>
                        <a:pt x="9476" y="28062"/>
                        <a:pt x="7903" y="23601"/>
                      </a:cubicBezTo>
                      <a:cubicBezTo>
                        <a:pt x="5144" y="15779"/>
                        <a:pt x="2632" y="7869"/>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07" name="Google Shape;4707;p47"/>
                <p:cNvSpPr/>
                <p:nvPr/>
              </p:nvSpPr>
              <p:spPr>
                <a:xfrm>
                  <a:off x="5658487" y="3289562"/>
                  <a:ext cx="11168" cy="41275"/>
                </a:xfrm>
                <a:custGeom>
                  <a:avLst/>
                  <a:gdLst/>
                  <a:ahLst/>
                  <a:cxnLst/>
                  <a:rect l="l" t="t" r="r" b="b"/>
                  <a:pathLst>
                    <a:path w="11168" h="41275" extrusionOk="0">
                      <a:moveTo>
                        <a:pt x="8472" y="0"/>
                      </a:moveTo>
                      <a:cubicBezTo>
                        <a:pt x="6925" y="6275"/>
                        <a:pt x="5472" y="12578"/>
                        <a:pt x="3791" y="18819"/>
                      </a:cubicBezTo>
                      <a:cubicBezTo>
                        <a:pt x="2833" y="22376"/>
                        <a:pt x="1453" y="25905"/>
                        <a:pt x="656" y="29495"/>
                      </a:cubicBezTo>
                      <a:cubicBezTo>
                        <a:pt x="228" y="31424"/>
                        <a:pt x="167" y="33460"/>
                        <a:pt x="20" y="35422"/>
                      </a:cubicBezTo>
                      <a:cubicBezTo>
                        <a:pt x="-234" y="38409"/>
                        <a:pt x="1935" y="41001"/>
                        <a:pt x="4916" y="41255"/>
                      </a:cubicBezTo>
                      <a:cubicBezTo>
                        <a:pt x="7903" y="41510"/>
                        <a:pt x="10495" y="39346"/>
                        <a:pt x="10749" y="36360"/>
                      </a:cubicBezTo>
                      <a:cubicBezTo>
                        <a:pt x="10943" y="34397"/>
                        <a:pt x="11245" y="32354"/>
                        <a:pt x="11151" y="30379"/>
                      </a:cubicBezTo>
                      <a:cubicBezTo>
                        <a:pt x="10970" y="26709"/>
                        <a:pt x="10280" y="23019"/>
                        <a:pt x="9946" y="19355"/>
                      </a:cubicBezTo>
                      <a:cubicBezTo>
                        <a:pt x="9343" y="12919"/>
                        <a:pt x="8927" y="6443"/>
                        <a:pt x="8472"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08" name="Google Shape;4708;p47"/>
                <p:cNvSpPr/>
                <p:nvPr/>
              </p:nvSpPr>
              <p:spPr>
                <a:xfrm>
                  <a:off x="5674485" y="3348706"/>
                  <a:ext cx="10965" cy="52734"/>
                </a:xfrm>
                <a:custGeom>
                  <a:avLst/>
                  <a:gdLst/>
                  <a:ahLst/>
                  <a:cxnLst/>
                  <a:rect l="l" t="t" r="r" b="b"/>
                  <a:pathLst>
                    <a:path w="10965" h="52734" extrusionOk="0">
                      <a:moveTo>
                        <a:pt x="5687" y="0"/>
                      </a:moveTo>
                      <a:cubicBezTo>
                        <a:pt x="4642" y="8385"/>
                        <a:pt x="3618" y="16763"/>
                        <a:pt x="2439" y="25135"/>
                      </a:cubicBezTo>
                      <a:cubicBezTo>
                        <a:pt x="1769" y="29903"/>
                        <a:pt x="711" y="34665"/>
                        <a:pt x="202" y="39454"/>
                      </a:cubicBezTo>
                      <a:cubicBezTo>
                        <a:pt x="-72" y="42046"/>
                        <a:pt x="8" y="44678"/>
                        <a:pt x="21" y="47283"/>
                      </a:cubicBezTo>
                      <a:cubicBezTo>
                        <a:pt x="15" y="50277"/>
                        <a:pt x="2506" y="52721"/>
                        <a:pt x="5500" y="52734"/>
                      </a:cubicBezTo>
                      <a:cubicBezTo>
                        <a:pt x="8493" y="52748"/>
                        <a:pt x="10877" y="50337"/>
                        <a:pt x="10884" y="47343"/>
                      </a:cubicBezTo>
                      <a:cubicBezTo>
                        <a:pt x="10918" y="44738"/>
                        <a:pt x="11078" y="42059"/>
                        <a:pt x="10824" y="39460"/>
                      </a:cubicBezTo>
                      <a:cubicBezTo>
                        <a:pt x="10362" y="34679"/>
                        <a:pt x="9398" y="29876"/>
                        <a:pt x="8761" y="25101"/>
                      </a:cubicBezTo>
                      <a:cubicBezTo>
                        <a:pt x="7649" y="16723"/>
                        <a:pt x="6658" y="8399"/>
                        <a:pt x="5687"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09" name="Google Shape;4709;p47"/>
                <p:cNvSpPr/>
                <p:nvPr/>
              </p:nvSpPr>
              <p:spPr>
                <a:xfrm>
                  <a:off x="5502086" y="3281740"/>
                  <a:ext cx="33539" cy="35773"/>
                </a:xfrm>
                <a:custGeom>
                  <a:avLst/>
                  <a:gdLst/>
                  <a:ahLst/>
                  <a:cxnLst/>
                  <a:rect l="l" t="t" r="r" b="b"/>
                  <a:pathLst>
                    <a:path w="33539" h="35773" extrusionOk="0">
                      <a:moveTo>
                        <a:pt x="33540" y="0"/>
                      </a:moveTo>
                      <a:cubicBezTo>
                        <a:pt x="27807" y="4688"/>
                        <a:pt x="22087" y="9457"/>
                        <a:pt x="16274" y="14038"/>
                      </a:cubicBezTo>
                      <a:cubicBezTo>
                        <a:pt x="12959" y="16649"/>
                        <a:pt x="9356" y="18960"/>
                        <a:pt x="6155" y="21699"/>
                      </a:cubicBezTo>
                      <a:cubicBezTo>
                        <a:pt x="4420" y="23179"/>
                        <a:pt x="2947" y="24941"/>
                        <a:pt x="1419" y="26622"/>
                      </a:cubicBezTo>
                      <a:cubicBezTo>
                        <a:pt x="-616" y="28818"/>
                        <a:pt x="-429" y="32281"/>
                        <a:pt x="1768" y="34317"/>
                      </a:cubicBezTo>
                      <a:cubicBezTo>
                        <a:pt x="3958" y="36353"/>
                        <a:pt x="7353" y="36246"/>
                        <a:pt x="9389" y="34049"/>
                      </a:cubicBezTo>
                      <a:cubicBezTo>
                        <a:pt x="10950" y="32401"/>
                        <a:pt x="12604" y="30827"/>
                        <a:pt x="13957" y="28993"/>
                      </a:cubicBezTo>
                      <a:cubicBezTo>
                        <a:pt x="16442" y="25590"/>
                        <a:pt x="18544" y="21759"/>
                        <a:pt x="20902" y="18264"/>
                      </a:cubicBezTo>
                      <a:cubicBezTo>
                        <a:pt x="25047" y="12122"/>
                        <a:pt x="29287" y="6061"/>
                        <a:pt x="3354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10" name="Google Shape;4710;p47"/>
                <p:cNvSpPr/>
                <p:nvPr/>
              </p:nvSpPr>
              <p:spPr>
                <a:xfrm>
                  <a:off x="5519958" y="3225289"/>
                  <a:ext cx="24943" cy="27134"/>
                </a:xfrm>
                <a:custGeom>
                  <a:avLst/>
                  <a:gdLst/>
                  <a:ahLst/>
                  <a:cxnLst/>
                  <a:rect l="l" t="t" r="r" b="b"/>
                  <a:pathLst>
                    <a:path w="24943" h="27134" extrusionOk="0">
                      <a:moveTo>
                        <a:pt x="24943" y="0"/>
                      </a:moveTo>
                      <a:cubicBezTo>
                        <a:pt x="24943" y="0"/>
                        <a:pt x="9365" y="11881"/>
                        <a:pt x="13256" y="8934"/>
                      </a:cubicBezTo>
                      <a:cubicBezTo>
                        <a:pt x="16471" y="6510"/>
                        <a:pt x="19605" y="4072"/>
                        <a:pt x="22881" y="1721"/>
                      </a:cubicBezTo>
                      <a:cubicBezTo>
                        <a:pt x="23684" y="1152"/>
                        <a:pt x="21447" y="3000"/>
                        <a:pt x="20684" y="3623"/>
                      </a:cubicBezTo>
                      <a:cubicBezTo>
                        <a:pt x="18688" y="5231"/>
                        <a:pt x="17670" y="6048"/>
                        <a:pt x="15594" y="7568"/>
                      </a:cubicBezTo>
                      <a:cubicBezTo>
                        <a:pt x="12312" y="9986"/>
                        <a:pt x="8810" y="11968"/>
                        <a:pt x="5441" y="14218"/>
                      </a:cubicBezTo>
                      <a:cubicBezTo>
                        <a:pt x="4349" y="14948"/>
                        <a:pt x="3431" y="15879"/>
                        <a:pt x="2541" y="16823"/>
                      </a:cubicBezTo>
                      <a:cubicBezTo>
                        <a:pt x="1918" y="17473"/>
                        <a:pt x="2387" y="17131"/>
                        <a:pt x="1858" y="17681"/>
                      </a:cubicBezTo>
                      <a:cubicBezTo>
                        <a:pt x="1791" y="17754"/>
                        <a:pt x="1489" y="17929"/>
                        <a:pt x="1570" y="17875"/>
                      </a:cubicBezTo>
                      <a:cubicBezTo>
                        <a:pt x="-540" y="20005"/>
                        <a:pt x="-520" y="23494"/>
                        <a:pt x="1610" y="25604"/>
                      </a:cubicBezTo>
                      <a:cubicBezTo>
                        <a:pt x="3740" y="27707"/>
                        <a:pt x="7142" y="27619"/>
                        <a:pt x="9251" y="25490"/>
                      </a:cubicBezTo>
                      <a:cubicBezTo>
                        <a:pt x="17074" y="12711"/>
                        <a:pt x="19237" y="9302"/>
                        <a:pt x="17061" y="12792"/>
                      </a:cubicBezTo>
                      <a:cubicBezTo>
                        <a:pt x="14442" y="17004"/>
                        <a:pt x="11964" y="21224"/>
                        <a:pt x="9405" y="25476"/>
                      </a:cubicBezTo>
                      <a:cubicBezTo>
                        <a:pt x="9271" y="25697"/>
                        <a:pt x="9693" y="25054"/>
                        <a:pt x="9881" y="24874"/>
                      </a:cubicBezTo>
                      <a:cubicBezTo>
                        <a:pt x="10082" y="24673"/>
                        <a:pt x="10779" y="24056"/>
                        <a:pt x="10939" y="23889"/>
                      </a:cubicBezTo>
                      <a:cubicBezTo>
                        <a:pt x="12018" y="22764"/>
                        <a:pt x="12814" y="21599"/>
                        <a:pt x="13558" y="20226"/>
                      </a:cubicBezTo>
                      <a:cubicBezTo>
                        <a:pt x="15828" y="16013"/>
                        <a:pt x="18326" y="11995"/>
                        <a:pt x="20704" y="7836"/>
                      </a:cubicBezTo>
                      <a:cubicBezTo>
                        <a:pt x="21233" y="6905"/>
                        <a:pt x="21728" y="5934"/>
                        <a:pt x="22251" y="5003"/>
                      </a:cubicBezTo>
                      <a:cubicBezTo>
                        <a:pt x="22733" y="4125"/>
                        <a:pt x="24300" y="1574"/>
                        <a:pt x="23744" y="2404"/>
                      </a:cubicBezTo>
                      <a:cubicBezTo>
                        <a:pt x="21447" y="5813"/>
                        <a:pt x="24943" y="0"/>
                        <a:pt x="24943"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11" name="Google Shape;4711;p47"/>
                <p:cNvSpPr/>
                <p:nvPr/>
              </p:nvSpPr>
              <p:spPr>
                <a:xfrm>
                  <a:off x="5472250" y="3214339"/>
                  <a:ext cx="23814" cy="17365"/>
                </a:xfrm>
                <a:custGeom>
                  <a:avLst/>
                  <a:gdLst/>
                  <a:ahLst/>
                  <a:cxnLst/>
                  <a:rect l="l" t="t" r="r" b="b"/>
                  <a:pathLst>
                    <a:path w="23814" h="17365" extrusionOk="0">
                      <a:moveTo>
                        <a:pt x="23815" y="0"/>
                      </a:moveTo>
                      <a:cubicBezTo>
                        <a:pt x="23815" y="0"/>
                        <a:pt x="11672" y="4300"/>
                        <a:pt x="14820" y="3235"/>
                      </a:cubicBezTo>
                      <a:cubicBezTo>
                        <a:pt x="17104" y="2465"/>
                        <a:pt x="19421" y="1628"/>
                        <a:pt x="21752" y="1025"/>
                      </a:cubicBezTo>
                      <a:cubicBezTo>
                        <a:pt x="22455" y="844"/>
                        <a:pt x="20412" y="1648"/>
                        <a:pt x="19749" y="1962"/>
                      </a:cubicBezTo>
                      <a:cubicBezTo>
                        <a:pt x="19146" y="2244"/>
                        <a:pt x="18517" y="2605"/>
                        <a:pt x="17908" y="2880"/>
                      </a:cubicBezTo>
                      <a:cubicBezTo>
                        <a:pt x="15215" y="4065"/>
                        <a:pt x="12382" y="5144"/>
                        <a:pt x="9489" y="5733"/>
                      </a:cubicBezTo>
                      <a:cubicBezTo>
                        <a:pt x="8236" y="5987"/>
                        <a:pt x="7044" y="6155"/>
                        <a:pt x="5826" y="6470"/>
                      </a:cubicBezTo>
                      <a:cubicBezTo>
                        <a:pt x="2839" y="6269"/>
                        <a:pt x="213" y="8539"/>
                        <a:pt x="12" y="11519"/>
                      </a:cubicBezTo>
                      <a:cubicBezTo>
                        <a:pt x="-189" y="14506"/>
                        <a:pt x="2075" y="17132"/>
                        <a:pt x="5062" y="17339"/>
                      </a:cubicBezTo>
                      <a:cubicBezTo>
                        <a:pt x="14425" y="8653"/>
                        <a:pt x="17003" y="6309"/>
                        <a:pt x="14438" y="8673"/>
                      </a:cubicBezTo>
                      <a:cubicBezTo>
                        <a:pt x="11404" y="11459"/>
                        <a:pt x="8391" y="14312"/>
                        <a:pt x="5611" y="17353"/>
                      </a:cubicBezTo>
                      <a:cubicBezTo>
                        <a:pt x="5564" y="17399"/>
                        <a:pt x="6730" y="17319"/>
                        <a:pt x="7614" y="17118"/>
                      </a:cubicBezTo>
                      <a:cubicBezTo>
                        <a:pt x="9074" y="16790"/>
                        <a:pt x="10333" y="16234"/>
                        <a:pt x="11545" y="15330"/>
                      </a:cubicBezTo>
                      <a:cubicBezTo>
                        <a:pt x="14626" y="13040"/>
                        <a:pt x="17713" y="8432"/>
                        <a:pt x="19990" y="5371"/>
                      </a:cubicBezTo>
                      <a:cubicBezTo>
                        <a:pt x="20399" y="4822"/>
                        <a:pt x="20794" y="4219"/>
                        <a:pt x="21196" y="3663"/>
                      </a:cubicBezTo>
                      <a:cubicBezTo>
                        <a:pt x="21631" y="3067"/>
                        <a:pt x="23071" y="1440"/>
                        <a:pt x="22475" y="1875"/>
                      </a:cubicBezTo>
                      <a:cubicBezTo>
                        <a:pt x="19662" y="3938"/>
                        <a:pt x="23815" y="0"/>
                        <a:pt x="23815"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12" name="Google Shape;4712;p47"/>
                <p:cNvSpPr/>
                <p:nvPr/>
              </p:nvSpPr>
              <p:spPr>
                <a:xfrm>
                  <a:off x="5451973" y="3150433"/>
                  <a:ext cx="28219" cy="24241"/>
                </a:xfrm>
                <a:custGeom>
                  <a:avLst/>
                  <a:gdLst/>
                  <a:ahLst/>
                  <a:cxnLst/>
                  <a:rect l="l" t="t" r="r" b="b"/>
                  <a:pathLst>
                    <a:path w="28219" h="24241" extrusionOk="0">
                      <a:moveTo>
                        <a:pt x="28220" y="0"/>
                      </a:moveTo>
                      <a:cubicBezTo>
                        <a:pt x="28220" y="0"/>
                        <a:pt x="10740" y="9838"/>
                        <a:pt x="15100" y="7387"/>
                      </a:cubicBezTo>
                      <a:cubicBezTo>
                        <a:pt x="17939" y="5786"/>
                        <a:pt x="20752" y="4099"/>
                        <a:pt x="23585" y="2491"/>
                      </a:cubicBezTo>
                      <a:cubicBezTo>
                        <a:pt x="22420" y="3127"/>
                        <a:pt x="20652" y="4058"/>
                        <a:pt x="19473" y="4688"/>
                      </a:cubicBezTo>
                      <a:cubicBezTo>
                        <a:pt x="15488" y="6824"/>
                        <a:pt x="11564" y="8961"/>
                        <a:pt x="7458" y="10850"/>
                      </a:cubicBezTo>
                      <a:cubicBezTo>
                        <a:pt x="6025" y="11513"/>
                        <a:pt x="4806" y="12243"/>
                        <a:pt x="3600" y="13254"/>
                      </a:cubicBezTo>
                      <a:cubicBezTo>
                        <a:pt x="3219" y="13575"/>
                        <a:pt x="2917" y="13910"/>
                        <a:pt x="2542" y="14238"/>
                      </a:cubicBezTo>
                      <a:cubicBezTo>
                        <a:pt x="2375" y="14379"/>
                        <a:pt x="1772" y="14721"/>
                        <a:pt x="1960" y="14613"/>
                      </a:cubicBezTo>
                      <a:cubicBezTo>
                        <a:pt x="6333" y="12176"/>
                        <a:pt x="1926" y="14674"/>
                        <a:pt x="1893" y="14701"/>
                      </a:cubicBezTo>
                      <a:cubicBezTo>
                        <a:pt x="-384" y="16643"/>
                        <a:pt x="-639" y="20065"/>
                        <a:pt x="1303" y="22349"/>
                      </a:cubicBezTo>
                      <a:cubicBezTo>
                        <a:pt x="3239" y="24626"/>
                        <a:pt x="6661" y="24880"/>
                        <a:pt x="8945" y="22938"/>
                      </a:cubicBezTo>
                      <a:cubicBezTo>
                        <a:pt x="8811" y="23105"/>
                        <a:pt x="9360" y="22697"/>
                        <a:pt x="9528" y="22563"/>
                      </a:cubicBezTo>
                      <a:cubicBezTo>
                        <a:pt x="9628" y="22476"/>
                        <a:pt x="9628" y="22382"/>
                        <a:pt x="9728" y="22302"/>
                      </a:cubicBezTo>
                      <a:cubicBezTo>
                        <a:pt x="10184" y="21927"/>
                        <a:pt x="10720" y="21585"/>
                        <a:pt x="11162" y="21197"/>
                      </a:cubicBezTo>
                      <a:cubicBezTo>
                        <a:pt x="12488" y="20032"/>
                        <a:pt x="13439" y="18658"/>
                        <a:pt x="14450" y="17225"/>
                      </a:cubicBezTo>
                      <a:cubicBezTo>
                        <a:pt x="17229" y="13274"/>
                        <a:pt x="20284" y="9523"/>
                        <a:pt x="23351" y="5800"/>
                      </a:cubicBezTo>
                      <a:cubicBezTo>
                        <a:pt x="23853" y="5184"/>
                        <a:pt x="24422" y="4588"/>
                        <a:pt x="24931" y="3971"/>
                      </a:cubicBezTo>
                      <a:cubicBezTo>
                        <a:pt x="25474" y="3322"/>
                        <a:pt x="27041" y="1346"/>
                        <a:pt x="26498" y="1996"/>
                      </a:cubicBezTo>
                      <a:cubicBezTo>
                        <a:pt x="23860" y="5137"/>
                        <a:pt x="28220" y="0"/>
                        <a:pt x="2822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13" name="Google Shape;4713;p47"/>
                <p:cNvSpPr/>
                <p:nvPr/>
              </p:nvSpPr>
              <p:spPr>
                <a:xfrm>
                  <a:off x="5510375" y="3020839"/>
                  <a:ext cx="29436" cy="11829"/>
                </a:xfrm>
                <a:custGeom>
                  <a:avLst/>
                  <a:gdLst/>
                  <a:ahLst/>
                  <a:cxnLst/>
                  <a:rect l="l" t="t" r="r" b="b"/>
                  <a:pathLst>
                    <a:path w="29436" h="11829" extrusionOk="0">
                      <a:moveTo>
                        <a:pt x="29436" y="11829"/>
                      </a:moveTo>
                      <a:cubicBezTo>
                        <a:pt x="29436" y="11829"/>
                        <a:pt x="27420" y="10731"/>
                        <a:pt x="24608" y="9271"/>
                      </a:cubicBezTo>
                      <a:cubicBezTo>
                        <a:pt x="25813" y="9833"/>
                        <a:pt x="22203" y="8052"/>
                        <a:pt x="21031" y="7423"/>
                      </a:cubicBezTo>
                      <a:cubicBezTo>
                        <a:pt x="18225" y="5902"/>
                        <a:pt x="15513" y="4315"/>
                        <a:pt x="12820" y="2600"/>
                      </a:cubicBezTo>
                      <a:cubicBezTo>
                        <a:pt x="11762" y="1924"/>
                        <a:pt x="10771" y="1261"/>
                        <a:pt x="9572" y="866"/>
                      </a:cubicBezTo>
                      <a:cubicBezTo>
                        <a:pt x="9137" y="725"/>
                        <a:pt x="7891" y="317"/>
                        <a:pt x="8286" y="551"/>
                      </a:cubicBezTo>
                      <a:cubicBezTo>
                        <a:pt x="11508" y="2473"/>
                        <a:pt x="8206" y="544"/>
                        <a:pt x="6760" y="183"/>
                      </a:cubicBezTo>
                      <a:cubicBezTo>
                        <a:pt x="3866" y="-594"/>
                        <a:pt x="953" y="1181"/>
                        <a:pt x="183" y="4067"/>
                      </a:cubicBezTo>
                      <a:cubicBezTo>
                        <a:pt x="-594" y="6960"/>
                        <a:pt x="1181" y="9874"/>
                        <a:pt x="4074" y="10644"/>
                      </a:cubicBezTo>
                      <a:cubicBezTo>
                        <a:pt x="16778" y="11240"/>
                        <a:pt x="19129" y="11354"/>
                        <a:pt x="16718" y="11280"/>
                      </a:cubicBezTo>
                      <a:cubicBezTo>
                        <a:pt x="12961" y="11166"/>
                        <a:pt x="9204" y="10979"/>
                        <a:pt x="5447" y="11032"/>
                      </a:cubicBezTo>
                      <a:cubicBezTo>
                        <a:pt x="4985" y="11039"/>
                        <a:pt x="6371" y="11327"/>
                        <a:pt x="6820" y="11421"/>
                      </a:cubicBezTo>
                      <a:cubicBezTo>
                        <a:pt x="8052" y="11682"/>
                        <a:pt x="9164" y="11521"/>
                        <a:pt x="10416" y="11468"/>
                      </a:cubicBezTo>
                      <a:cubicBezTo>
                        <a:pt x="13604" y="11327"/>
                        <a:pt x="16752" y="11367"/>
                        <a:pt x="19939" y="11454"/>
                      </a:cubicBezTo>
                      <a:cubicBezTo>
                        <a:pt x="21272" y="11488"/>
                        <a:pt x="25277" y="11802"/>
                        <a:pt x="23951" y="11689"/>
                      </a:cubicBezTo>
                      <a:cubicBezTo>
                        <a:pt x="21547" y="11488"/>
                        <a:pt x="29436" y="11829"/>
                        <a:pt x="29436" y="1182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14" name="Google Shape;4714;p47"/>
                <p:cNvSpPr/>
                <p:nvPr/>
              </p:nvSpPr>
              <p:spPr>
                <a:xfrm>
                  <a:off x="5495757" y="2982897"/>
                  <a:ext cx="30894" cy="13976"/>
                </a:xfrm>
                <a:custGeom>
                  <a:avLst/>
                  <a:gdLst/>
                  <a:ahLst/>
                  <a:cxnLst/>
                  <a:rect l="l" t="t" r="r" b="b"/>
                  <a:pathLst>
                    <a:path w="30894" h="13976" extrusionOk="0">
                      <a:moveTo>
                        <a:pt x="30894" y="13902"/>
                      </a:moveTo>
                      <a:cubicBezTo>
                        <a:pt x="30894" y="13902"/>
                        <a:pt x="28075" y="12207"/>
                        <a:pt x="24773" y="10319"/>
                      </a:cubicBezTo>
                      <a:cubicBezTo>
                        <a:pt x="24820" y="10238"/>
                        <a:pt x="24981" y="10466"/>
                        <a:pt x="25014" y="10365"/>
                      </a:cubicBezTo>
                      <a:cubicBezTo>
                        <a:pt x="25731" y="8196"/>
                        <a:pt x="21010" y="8129"/>
                        <a:pt x="19067" y="6916"/>
                      </a:cubicBezTo>
                      <a:cubicBezTo>
                        <a:pt x="17111" y="5704"/>
                        <a:pt x="13964" y="956"/>
                        <a:pt x="13240" y="3146"/>
                      </a:cubicBezTo>
                      <a:cubicBezTo>
                        <a:pt x="12510" y="5356"/>
                        <a:pt x="13247" y="3086"/>
                        <a:pt x="7126" y="266"/>
                      </a:cubicBezTo>
                      <a:cubicBezTo>
                        <a:pt x="4286" y="-672"/>
                        <a:pt x="1212" y="956"/>
                        <a:pt x="275" y="3795"/>
                      </a:cubicBezTo>
                      <a:cubicBezTo>
                        <a:pt x="-663" y="6642"/>
                        <a:pt x="877" y="9642"/>
                        <a:pt x="3717" y="10580"/>
                      </a:cubicBezTo>
                      <a:cubicBezTo>
                        <a:pt x="11901" y="11558"/>
                        <a:pt x="10434" y="11417"/>
                        <a:pt x="11881" y="11584"/>
                      </a:cubicBezTo>
                      <a:cubicBezTo>
                        <a:pt x="11291" y="11651"/>
                        <a:pt x="10488" y="11397"/>
                        <a:pt x="10287" y="12000"/>
                      </a:cubicBezTo>
                      <a:cubicBezTo>
                        <a:pt x="9564" y="14196"/>
                        <a:pt x="14915" y="12261"/>
                        <a:pt x="17212" y="12448"/>
                      </a:cubicBezTo>
                      <a:cubicBezTo>
                        <a:pt x="19496" y="12629"/>
                        <a:pt x="23373" y="15301"/>
                        <a:pt x="24090" y="13132"/>
                      </a:cubicBezTo>
                      <a:cubicBezTo>
                        <a:pt x="24800" y="10968"/>
                        <a:pt x="30894" y="13902"/>
                        <a:pt x="30894" y="1390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15" name="Google Shape;4715;p47"/>
                <p:cNvSpPr/>
                <p:nvPr/>
              </p:nvSpPr>
              <p:spPr>
                <a:xfrm>
                  <a:off x="5528937" y="2960168"/>
                  <a:ext cx="22815" cy="18159"/>
                </a:xfrm>
                <a:custGeom>
                  <a:avLst/>
                  <a:gdLst/>
                  <a:ahLst/>
                  <a:cxnLst/>
                  <a:rect l="l" t="t" r="r" b="b"/>
                  <a:pathLst>
                    <a:path w="22815" h="18159" extrusionOk="0">
                      <a:moveTo>
                        <a:pt x="9661" y="1731"/>
                      </a:moveTo>
                      <a:cubicBezTo>
                        <a:pt x="11570" y="4409"/>
                        <a:pt x="9708" y="1818"/>
                        <a:pt x="8643" y="1068"/>
                      </a:cubicBezTo>
                      <a:cubicBezTo>
                        <a:pt x="6233" y="-707"/>
                        <a:pt x="2817" y="-225"/>
                        <a:pt x="1042" y="2186"/>
                      </a:cubicBezTo>
                      <a:cubicBezTo>
                        <a:pt x="-733" y="4597"/>
                        <a:pt x="-177" y="7932"/>
                        <a:pt x="2227" y="9707"/>
                      </a:cubicBezTo>
                      <a:cubicBezTo>
                        <a:pt x="12528" y="13920"/>
                        <a:pt x="14537" y="14730"/>
                        <a:pt x="12568" y="13966"/>
                      </a:cubicBezTo>
                      <a:cubicBezTo>
                        <a:pt x="9501" y="12774"/>
                        <a:pt x="6393" y="11549"/>
                        <a:pt x="3266" y="10524"/>
                      </a:cubicBezTo>
                      <a:cubicBezTo>
                        <a:pt x="2884" y="10397"/>
                        <a:pt x="3875" y="11053"/>
                        <a:pt x="4210" y="11267"/>
                      </a:cubicBezTo>
                      <a:cubicBezTo>
                        <a:pt x="4518" y="11468"/>
                        <a:pt x="4873" y="11629"/>
                        <a:pt x="5208" y="11777"/>
                      </a:cubicBezTo>
                      <a:cubicBezTo>
                        <a:pt x="5422" y="11877"/>
                        <a:pt x="6889" y="12259"/>
                        <a:pt x="7143" y="12332"/>
                      </a:cubicBezTo>
                      <a:cubicBezTo>
                        <a:pt x="9835" y="13123"/>
                        <a:pt x="12508" y="14154"/>
                        <a:pt x="15127" y="15152"/>
                      </a:cubicBezTo>
                      <a:cubicBezTo>
                        <a:pt x="16211" y="15567"/>
                        <a:pt x="19379" y="16907"/>
                        <a:pt x="18321" y="16418"/>
                      </a:cubicBezTo>
                      <a:cubicBezTo>
                        <a:pt x="16399" y="15540"/>
                        <a:pt x="22815" y="18159"/>
                        <a:pt x="22815" y="18159"/>
                      </a:cubicBezTo>
                      <a:cubicBezTo>
                        <a:pt x="22815" y="18159"/>
                        <a:pt x="21516" y="16625"/>
                        <a:pt x="19734" y="14462"/>
                      </a:cubicBezTo>
                      <a:cubicBezTo>
                        <a:pt x="19654" y="14375"/>
                        <a:pt x="19620" y="14254"/>
                        <a:pt x="19540" y="14167"/>
                      </a:cubicBezTo>
                      <a:cubicBezTo>
                        <a:pt x="19748" y="14368"/>
                        <a:pt x="18261" y="12486"/>
                        <a:pt x="17611" y="11663"/>
                      </a:cubicBezTo>
                      <a:cubicBezTo>
                        <a:pt x="15877" y="9459"/>
                        <a:pt x="14162" y="7236"/>
                        <a:pt x="12608" y="4905"/>
                      </a:cubicBezTo>
                      <a:cubicBezTo>
                        <a:pt x="11992" y="3988"/>
                        <a:pt x="11463" y="3197"/>
                        <a:pt x="10606" y="2481"/>
                      </a:cubicBezTo>
                      <a:cubicBezTo>
                        <a:pt x="10298" y="2226"/>
                        <a:pt x="9427" y="1409"/>
                        <a:pt x="9661" y="173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16" name="Google Shape;4716;p47"/>
                <p:cNvSpPr/>
                <p:nvPr/>
              </p:nvSpPr>
              <p:spPr>
                <a:xfrm>
                  <a:off x="5627872" y="3003193"/>
                  <a:ext cx="28444" cy="30044"/>
                </a:xfrm>
                <a:custGeom>
                  <a:avLst/>
                  <a:gdLst/>
                  <a:ahLst/>
                  <a:cxnLst/>
                  <a:rect l="l" t="t" r="r" b="b"/>
                  <a:pathLst>
                    <a:path w="28444" h="30044" extrusionOk="0">
                      <a:moveTo>
                        <a:pt x="9451" y="1722"/>
                      </a:moveTo>
                      <a:cubicBezTo>
                        <a:pt x="7402" y="-461"/>
                        <a:pt x="3873" y="-588"/>
                        <a:pt x="1689" y="1454"/>
                      </a:cubicBezTo>
                      <a:cubicBezTo>
                        <a:pt x="-501" y="3497"/>
                        <a:pt x="-554" y="6946"/>
                        <a:pt x="1488" y="9129"/>
                      </a:cubicBezTo>
                      <a:cubicBezTo>
                        <a:pt x="14977" y="19584"/>
                        <a:pt x="18392" y="22042"/>
                        <a:pt x="14957" y="19510"/>
                      </a:cubicBezTo>
                      <a:cubicBezTo>
                        <a:pt x="11487" y="16958"/>
                        <a:pt x="7924" y="14634"/>
                        <a:pt x="4348" y="12237"/>
                      </a:cubicBezTo>
                      <a:cubicBezTo>
                        <a:pt x="3162" y="11440"/>
                        <a:pt x="6612" y="13971"/>
                        <a:pt x="7771" y="14802"/>
                      </a:cubicBezTo>
                      <a:cubicBezTo>
                        <a:pt x="8936" y="15639"/>
                        <a:pt x="10154" y="16369"/>
                        <a:pt x="11333" y="17200"/>
                      </a:cubicBezTo>
                      <a:cubicBezTo>
                        <a:pt x="14829" y="19671"/>
                        <a:pt x="18258" y="22236"/>
                        <a:pt x="21667" y="24821"/>
                      </a:cubicBezTo>
                      <a:cubicBezTo>
                        <a:pt x="22799" y="25678"/>
                        <a:pt x="26208" y="28270"/>
                        <a:pt x="25090" y="27393"/>
                      </a:cubicBezTo>
                      <a:cubicBezTo>
                        <a:pt x="21741" y="24754"/>
                        <a:pt x="28445" y="30045"/>
                        <a:pt x="28445" y="30045"/>
                      </a:cubicBezTo>
                      <a:cubicBezTo>
                        <a:pt x="28445" y="30045"/>
                        <a:pt x="27152" y="28103"/>
                        <a:pt x="26081" y="26495"/>
                      </a:cubicBezTo>
                      <a:cubicBezTo>
                        <a:pt x="25277" y="25323"/>
                        <a:pt x="24520" y="24111"/>
                        <a:pt x="23717" y="22946"/>
                      </a:cubicBezTo>
                      <a:cubicBezTo>
                        <a:pt x="22933" y="21754"/>
                        <a:pt x="22189" y="20501"/>
                        <a:pt x="21413" y="19303"/>
                      </a:cubicBezTo>
                      <a:cubicBezTo>
                        <a:pt x="19075" y="15699"/>
                        <a:pt x="16946" y="12029"/>
                        <a:pt x="14675" y="8372"/>
                      </a:cubicBezTo>
                      <a:cubicBezTo>
                        <a:pt x="13925" y="7167"/>
                        <a:pt x="11595" y="3591"/>
                        <a:pt x="12311" y="4823"/>
                      </a:cubicBezTo>
                      <a:cubicBezTo>
                        <a:pt x="14468" y="8553"/>
                        <a:pt x="12325" y="4803"/>
                        <a:pt x="9451" y="172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17" name="Google Shape;4717;p47"/>
                <p:cNvSpPr/>
                <p:nvPr/>
              </p:nvSpPr>
              <p:spPr>
                <a:xfrm>
                  <a:off x="5659047" y="3005904"/>
                  <a:ext cx="22016" cy="27889"/>
                </a:xfrm>
                <a:custGeom>
                  <a:avLst/>
                  <a:gdLst/>
                  <a:ahLst/>
                  <a:cxnLst/>
                  <a:rect l="l" t="t" r="r" b="b"/>
                  <a:pathLst>
                    <a:path w="22016" h="27889" extrusionOk="0">
                      <a:moveTo>
                        <a:pt x="9887" y="2199"/>
                      </a:moveTo>
                      <a:cubicBezTo>
                        <a:pt x="8113" y="-212"/>
                        <a:pt x="4670" y="-714"/>
                        <a:pt x="2253" y="1060"/>
                      </a:cubicBezTo>
                      <a:cubicBezTo>
                        <a:pt x="-158" y="2828"/>
                        <a:pt x="-741" y="6210"/>
                        <a:pt x="1027" y="8622"/>
                      </a:cubicBezTo>
                      <a:cubicBezTo>
                        <a:pt x="7135" y="14261"/>
                        <a:pt x="5950" y="13209"/>
                        <a:pt x="7155" y="14314"/>
                      </a:cubicBezTo>
                      <a:cubicBezTo>
                        <a:pt x="6726" y="14153"/>
                        <a:pt x="6285" y="13524"/>
                        <a:pt x="5849" y="13839"/>
                      </a:cubicBezTo>
                      <a:cubicBezTo>
                        <a:pt x="3920" y="15259"/>
                        <a:pt x="9553" y="16786"/>
                        <a:pt x="11375" y="18353"/>
                      </a:cubicBezTo>
                      <a:cubicBezTo>
                        <a:pt x="13183" y="19900"/>
                        <a:pt x="14777" y="24528"/>
                        <a:pt x="16692" y="23121"/>
                      </a:cubicBezTo>
                      <a:cubicBezTo>
                        <a:pt x="18601" y="21721"/>
                        <a:pt x="22016" y="27890"/>
                        <a:pt x="22016" y="27890"/>
                      </a:cubicBezTo>
                      <a:cubicBezTo>
                        <a:pt x="22016" y="27890"/>
                        <a:pt x="20643" y="24949"/>
                        <a:pt x="18996" y="21447"/>
                      </a:cubicBezTo>
                      <a:cubicBezTo>
                        <a:pt x="18963" y="21474"/>
                        <a:pt x="18949" y="21353"/>
                        <a:pt x="18916" y="21380"/>
                      </a:cubicBezTo>
                      <a:cubicBezTo>
                        <a:pt x="20657" y="19947"/>
                        <a:pt x="16980" y="17074"/>
                        <a:pt x="16049" y="14917"/>
                      </a:cubicBezTo>
                      <a:cubicBezTo>
                        <a:pt x="15105" y="12714"/>
                        <a:pt x="15259" y="6867"/>
                        <a:pt x="13330" y="8280"/>
                      </a:cubicBezTo>
                      <a:cubicBezTo>
                        <a:pt x="11381" y="9713"/>
                        <a:pt x="13404" y="8273"/>
                        <a:pt x="9887" y="219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18" name="Google Shape;4718;p47"/>
                <p:cNvSpPr/>
                <p:nvPr/>
              </p:nvSpPr>
              <p:spPr>
                <a:xfrm>
                  <a:off x="5604419" y="2833539"/>
                  <a:ext cx="25550" cy="28456"/>
                </a:xfrm>
                <a:custGeom>
                  <a:avLst/>
                  <a:gdLst/>
                  <a:ahLst/>
                  <a:cxnLst/>
                  <a:rect l="l" t="t" r="r" b="b"/>
                  <a:pathLst>
                    <a:path w="25550" h="28456" extrusionOk="0">
                      <a:moveTo>
                        <a:pt x="9497" y="1895"/>
                      </a:moveTo>
                      <a:cubicBezTo>
                        <a:pt x="7528" y="-355"/>
                        <a:pt x="4106" y="-664"/>
                        <a:pt x="1849" y="1305"/>
                      </a:cubicBezTo>
                      <a:cubicBezTo>
                        <a:pt x="-402" y="3274"/>
                        <a:pt x="-629" y="6764"/>
                        <a:pt x="1340" y="9014"/>
                      </a:cubicBezTo>
                      <a:cubicBezTo>
                        <a:pt x="13442" y="18745"/>
                        <a:pt x="15726" y="20520"/>
                        <a:pt x="13402" y="18705"/>
                      </a:cubicBezTo>
                      <a:cubicBezTo>
                        <a:pt x="9805" y="15879"/>
                        <a:pt x="6222" y="13046"/>
                        <a:pt x="2512" y="10367"/>
                      </a:cubicBezTo>
                      <a:cubicBezTo>
                        <a:pt x="2056" y="10032"/>
                        <a:pt x="3215" y="11237"/>
                        <a:pt x="3604" y="11646"/>
                      </a:cubicBezTo>
                      <a:cubicBezTo>
                        <a:pt x="4648" y="12744"/>
                        <a:pt x="5887" y="13582"/>
                        <a:pt x="7126" y="14432"/>
                      </a:cubicBezTo>
                      <a:cubicBezTo>
                        <a:pt x="10328" y="16629"/>
                        <a:pt x="13455" y="18926"/>
                        <a:pt x="16523" y="21303"/>
                      </a:cubicBezTo>
                      <a:cubicBezTo>
                        <a:pt x="17802" y="22301"/>
                        <a:pt x="21539" y="25355"/>
                        <a:pt x="20307" y="24304"/>
                      </a:cubicBezTo>
                      <a:cubicBezTo>
                        <a:pt x="18063" y="22388"/>
                        <a:pt x="25550" y="28456"/>
                        <a:pt x="25550" y="28456"/>
                      </a:cubicBezTo>
                      <a:cubicBezTo>
                        <a:pt x="25550" y="28456"/>
                        <a:pt x="24137" y="26005"/>
                        <a:pt x="22148" y="22683"/>
                      </a:cubicBezTo>
                      <a:cubicBezTo>
                        <a:pt x="23026" y="24043"/>
                        <a:pt x="20521" y="19917"/>
                        <a:pt x="19711" y="18517"/>
                      </a:cubicBezTo>
                      <a:cubicBezTo>
                        <a:pt x="17762" y="15155"/>
                        <a:pt x="15819" y="11780"/>
                        <a:pt x="14071" y="8317"/>
                      </a:cubicBezTo>
                      <a:cubicBezTo>
                        <a:pt x="13388" y="6971"/>
                        <a:pt x="12705" y="5712"/>
                        <a:pt x="11754" y="4527"/>
                      </a:cubicBezTo>
                      <a:cubicBezTo>
                        <a:pt x="11399" y="4085"/>
                        <a:pt x="10401" y="2752"/>
                        <a:pt x="10669" y="3248"/>
                      </a:cubicBezTo>
                      <a:cubicBezTo>
                        <a:pt x="12826" y="7279"/>
                        <a:pt x="10723" y="3268"/>
                        <a:pt x="9497" y="1895"/>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19" name="Google Shape;4719;p47"/>
                <p:cNvSpPr/>
                <p:nvPr/>
              </p:nvSpPr>
              <p:spPr>
                <a:xfrm>
                  <a:off x="5638816" y="2857392"/>
                  <a:ext cx="23622" cy="29872"/>
                </a:xfrm>
                <a:custGeom>
                  <a:avLst/>
                  <a:gdLst/>
                  <a:ahLst/>
                  <a:cxnLst/>
                  <a:rect l="l" t="t" r="r" b="b"/>
                  <a:pathLst>
                    <a:path w="23622" h="29872" extrusionOk="0">
                      <a:moveTo>
                        <a:pt x="7288" y="304"/>
                      </a:moveTo>
                      <a:cubicBezTo>
                        <a:pt x="5989" y="-179"/>
                        <a:pt x="4542" y="-78"/>
                        <a:pt x="3176" y="545"/>
                      </a:cubicBezTo>
                      <a:cubicBezTo>
                        <a:pt x="457" y="1797"/>
                        <a:pt x="-756" y="4931"/>
                        <a:pt x="490" y="7651"/>
                      </a:cubicBezTo>
                      <a:cubicBezTo>
                        <a:pt x="12177" y="18855"/>
                        <a:pt x="16162" y="22478"/>
                        <a:pt x="12184" y="18868"/>
                      </a:cubicBezTo>
                      <a:cubicBezTo>
                        <a:pt x="8681" y="15687"/>
                        <a:pt x="5225" y="12473"/>
                        <a:pt x="1428" y="9653"/>
                      </a:cubicBezTo>
                      <a:cubicBezTo>
                        <a:pt x="832" y="9211"/>
                        <a:pt x="1964" y="11026"/>
                        <a:pt x="2365" y="11656"/>
                      </a:cubicBezTo>
                      <a:cubicBezTo>
                        <a:pt x="2761" y="12265"/>
                        <a:pt x="3343" y="12801"/>
                        <a:pt x="3812" y="13357"/>
                      </a:cubicBezTo>
                      <a:cubicBezTo>
                        <a:pt x="4482" y="14147"/>
                        <a:pt x="5935" y="15721"/>
                        <a:pt x="6672" y="16464"/>
                      </a:cubicBezTo>
                      <a:cubicBezTo>
                        <a:pt x="10228" y="20041"/>
                        <a:pt x="14059" y="23396"/>
                        <a:pt x="18137" y="26376"/>
                      </a:cubicBezTo>
                      <a:cubicBezTo>
                        <a:pt x="19490" y="27361"/>
                        <a:pt x="20850" y="28211"/>
                        <a:pt x="22276" y="29095"/>
                      </a:cubicBezTo>
                      <a:cubicBezTo>
                        <a:pt x="22618" y="29303"/>
                        <a:pt x="22953" y="29557"/>
                        <a:pt x="23294" y="29758"/>
                      </a:cubicBezTo>
                      <a:cubicBezTo>
                        <a:pt x="23401" y="29819"/>
                        <a:pt x="23488" y="29799"/>
                        <a:pt x="23623" y="29872"/>
                      </a:cubicBezTo>
                      <a:cubicBezTo>
                        <a:pt x="23442" y="29705"/>
                        <a:pt x="23643" y="29778"/>
                        <a:pt x="23515" y="29651"/>
                      </a:cubicBezTo>
                      <a:cubicBezTo>
                        <a:pt x="23375" y="29484"/>
                        <a:pt x="23201" y="29323"/>
                        <a:pt x="23067" y="29156"/>
                      </a:cubicBezTo>
                      <a:cubicBezTo>
                        <a:pt x="22765" y="28774"/>
                        <a:pt x="22531" y="28479"/>
                        <a:pt x="22236" y="28084"/>
                      </a:cubicBezTo>
                      <a:cubicBezTo>
                        <a:pt x="21412" y="26972"/>
                        <a:pt x="20649" y="25847"/>
                        <a:pt x="19892" y="24682"/>
                      </a:cubicBezTo>
                      <a:cubicBezTo>
                        <a:pt x="17327" y="20757"/>
                        <a:pt x="15050" y="16451"/>
                        <a:pt x="13570" y="11990"/>
                      </a:cubicBezTo>
                      <a:cubicBezTo>
                        <a:pt x="12981" y="10216"/>
                        <a:pt x="12699" y="8441"/>
                        <a:pt x="12016" y="6700"/>
                      </a:cubicBezTo>
                      <a:cubicBezTo>
                        <a:pt x="11788" y="6124"/>
                        <a:pt x="10905" y="4369"/>
                        <a:pt x="11186" y="4925"/>
                      </a:cubicBezTo>
                      <a:cubicBezTo>
                        <a:pt x="13175" y="8803"/>
                        <a:pt x="11212" y="4952"/>
                        <a:pt x="10355" y="3150"/>
                      </a:cubicBezTo>
                      <a:cubicBezTo>
                        <a:pt x="9733" y="1790"/>
                        <a:pt x="8587" y="786"/>
                        <a:pt x="7288" y="30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20" name="Google Shape;4720;p47"/>
                <p:cNvSpPr/>
                <p:nvPr/>
              </p:nvSpPr>
              <p:spPr>
                <a:xfrm>
                  <a:off x="5710273" y="2870545"/>
                  <a:ext cx="11411" cy="32739"/>
                </a:xfrm>
                <a:custGeom>
                  <a:avLst/>
                  <a:gdLst/>
                  <a:ahLst/>
                  <a:cxnLst/>
                  <a:rect l="l" t="t" r="r" b="b"/>
                  <a:pathLst>
                    <a:path w="11411" h="32739" extrusionOk="0">
                      <a:moveTo>
                        <a:pt x="9098" y="1343"/>
                      </a:moveTo>
                      <a:cubicBezTo>
                        <a:pt x="8060" y="418"/>
                        <a:pt x="6614" y="-77"/>
                        <a:pt x="5120" y="10"/>
                      </a:cubicBezTo>
                      <a:cubicBezTo>
                        <a:pt x="2133" y="184"/>
                        <a:pt x="-171" y="2769"/>
                        <a:pt x="10" y="5763"/>
                      </a:cubicBezTo>
                      <a:cubicBezTo>
                        <a:pt x="2113" y="13873"/>
                        <a:pt x="1738" y="12420"/>
                        <a:pt x="2127" y="13873"/>
                      </a:cubicBezTo>
                      <a:cubicBezTo>
                        <a:pt x="1845" y="13391"/>
                        <a:pt x="1812" y="12534"/>
                        <a:pt x="1189" y="12574"/>
                      </a:cubicBezTo>
                      <a:cubicBezTo>
                        <a:pt x="-1155" y="12708"/>
                        <a:pt x="2622" y="17021"/>
                        <a:pt x="3298" y="19278"/>
                      </a:cubicBezTo>
                      <a:cubicBezTo>
                        <a:pt x="3968" y="21515"/>
                        <a:pt x="2923" y="26136"/>
                        <a:pt x="5254" y="26002"/>
                      </a:cubicBezTo>
                      <a:cubicBezTo>
                        <a:pt x="7571" y="25868"/>
                        <a:pt x="7055" y="32739"/>
                        <a:pt x="7055" y="32739"/>
                      </a:cubicBezTo>
                      <a:cubicBezTo>
                        <a:pt x="7055" y="32739"/>
                        <a:pt x="7518" y="29578"/>
                        <a:pt x="8047" y="25834"/>
                      </a:cubicBezTo>
                      <a:cubicBezTo>
                        <a:pt x="10378" y="25694"/>
                        <a:pt x="8790" y="21207"/>
                        <a:pt x="9192" y="18903"/>
                      </a:cubicBezTo>
                      <a:cubicBezTo>
                        <a:pt x="9600" y="16586"/>
                        <a:pt x="12929" y="11891"/>
                        <a:pt x="10578" y="12025"/>
                      </a:cubicBezTo>
                      <a:cubicBezTo>
                        <a:pt x="8207" y="12165"/>
                        <a:pt x="10511" y="11998"/>
                        <a:pt x="10866" y="5120"/>
                      </a:cubicBezTo>
                      <a:cubicBezTo>
                        <a:pt x="10779" y="3626"/>
                        <a:pt x="10136" y="2267"/>
                        <a:pt x="9098" y="134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21" name="Google Shape;4721;p47"/>
                <p:cNvSpPr/>
                <p:nvPr/>
              </p:nvSpPr>
              <p:spPr>
                <a:xfrm>
                  <a:off x="5780417" y="3001717"/>
                  <a:ext cx="33031" cy="32217"/>
                </a:xfrm>
                <a:custGeom>
                  <a:avLst/>
                  <a:gdLst/>
                  <a:ahLst/>
                  <a:cxnLst/>
                  <a:rect l="l" t="t" r="r" b="b"/>
                  <a:pathLst>
                    <a:path w="33031" h="32217" extrusionOk="0">
                      <a:moveTo>
                        <a:pt x="31497" y="1611"/>
                      </a:moveTo>
                      <a:cubicBezTo>
                        <a:pt x="29421" y="-539"/>
                        <a:pt x="25992" y="-519"/>
                        <a:pt x="23842" y="1564"/>
                      </a:cubicBezTo>
                      <a:cubicBezTo>
                        <a:pt x="22309" y="3010"/>
                        <a:pt x="20614" y="4424"/>
                        <a:pt x="19288" y="6078"/>
                      </a:cubicBezTo>
                      <a:cubicBezTo>
                        <a:pt x="16837" y="9132"/>
                        <a:pt x="14787" y="12608"/>
                        <a:pt x="12457" y="15775"/>
                      </a:cubicBezTo>
                      <a:cubicBezTo>
                        <a:pt x="8365" y="21328"/>
                        <a:pt x="4199" y="26752"/>
                        <a:pt x="0" y="32217"/>
                      </a:cubicBezTo>
                      <a:cubicBezTo>
                        <a:pt x="5599" y="28199"/>
                        <a:pt x="11117" y="24100"/>
                        <a:pt x="16797" y="20189"/>
                      </a:cubicBezTo>
                      <a:cubicBezTo>
                        <a:pt x="20031" y="17959"/>
                        <a:pt x="23527" y="16083"/>
                        <a:pt x="26662" y="13726"/>
                      </a:cubicBezTo>
                      <a:cubicBezTo>
                        <a:pt x="28356" y="12454"/>
                        <a:pt x="29890" y="10840"/>
                        <a:pt x="31390" y="9353"/>
                      </a:cubicBezTo>
                      <a:cubicBezTo>
                        <a:pt x="33540" y="7270"/>
                        <a:pt x="33580" y="3761"/>
                        <a:pt x="31497" y="161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22" name="Google Shape;4722;p47"/>
                <p:cNvSpPr/>
                <p:nvPr/>
              </p:nvSpPr>
              <p:spPr>
                <a:xfrm>
                  <a:off x="5813695" y="2805048"/>
                  <a:ext cx="11755" cy="27332"/>
                </a:xfrm>
                <a:custGeom>
                  <a:avLst/>
                  <a:gdLst/>
                  <a:ahLst/>
                  <a:cxnLst/>
                  <a:rect l="l" t="t" r="r" b="b"/>
                  <a:pathLst>
                    <a:path w="11755" h="27332" extrusionOk="0">
                      <a:moveTo>
                        <a:pt x="8453" y="436"/>
                      </a:moveTo>
                      <a:cubicBezTo>
                        <a:pt x="5700" y="-742"/>
                        <a:pt x="2465" y="550"/>
                        <a:pt x="1286" y="3303"/>
                      </a:cubicBezTo>
                      <a:cubicBezTo>
                        <a:pt x="1273" y="3544"/>
                        <a:pt x="1246" y="3310"/>
                        <a:pt x="1240" y="3544"/>
                      </a:cubicBezTo>
                      <a:cubicBezTo>
                        <a:pt x="1206" y="3577"/>
                        <a:pt x="1106" y="3825"/>
                        <a:pt x="1052" y="3952"/>
                      </a:cubicBezTo>
                      <a:cubicBezTo>
                        <a:pt x="945" y="4207"/>
                        <a:pt x="845" y="4441"/>
                        <a:pt x="744" y="4696"/>
                      </a:cubicBezTo>
                      <a:cubicBezTo>
                        <a:pt x="617" y="5038"/>
                        <a:pt x="429" y="5406"/>
                        <a:pt x="322" y="5761"/>
                      </a:cubicBezTo>
                      <a:cubicBezTo>
                        <a:pt x="-113" y="7194"/>
                        <a:pt x="7" y="8520"/>
                        <a:pt x="41" y="10007"/>
                      </a:cubicBezTo>
                      <a:cubicBezTo>
                        <a:pt x="121" y="13824"/>
                        <a:pt x="88" y="17588"/>
                        <a:pt x="114" y="21399"/>
                      </a:cubicBezTo>
                      <a:cubicBezTo>
                        <a:pt x="121" y="22015"/>
                        <a:pt x="168" y="22658"/>
                        <a:pt x="175" y="23267"/>
                      </a:cubicBezTo>
                      <a:cubicBezTo>
                        <a:pt x="188" y="23917"/>
                        <a:pt x="114" y="25866"/>
                        <a:pt x="168" y="25223"/>
                      </a:cubicBezTo>
                      <a:cubicBezTo>
                        <a:pt x="443" y="21915"/>
                        <a:pt x="181" y="27333"/>
                        <a:pt x="181" y="27333"/>
                      </a:cubicBezTo>
                      <a:cubicBezTo>
                        <a:pt x="181" y="27333"/>
                        <a:pt x="7609" y="14206"/>
                        <a:pt x="5747" y="17468"/>
                      </a:cubicBezTo>
                      <a:cubicBezTo>
                        <a:pt x="4528" y="19597"/>
                        <a:pt x="3269" y="21640"/>
                        <a:pt x="2030" y="23756"/>
                      </a:cubicBezTo>
                      <a:cubicBezTo>
                        <a:pt x="2492" y="22866"/>
                        <a:pt x="3202" y="21486"/>
                        <a:pt x="3691" y="20595"/>
                      </a:cubicBezTo>
                      <a:cubicBezTo>
                        <a:pt x="5352" y="17561"/>
                        <a:pt x="7093" y="14682"/>
                        <a:pt x="9163" y="11916"/>
                      </a:cubicBezTo>
                      <a:cubicBezTo>
                        <a:pt x="10006" y="10791"/>
                        <a:pt x="10556" y="9793"/>
                        <a:pt x="11031" y="8493"/>
                      </a:cubicBezTo>
                      <a:cubicBezTo>
                        <a:pt x="11098" y="8299"/>
                        <a:pt x="11125" y="8125"/>
                        <a:pt x="11199" y="7931"/>
                      </a:cubicBezTo>
                      <a:cubicBezTo>
                        <a:pt x="11239" y="7824"/>
                        <a:pt x="11373" y="7509"/>
                        <a:pt x="11319" y="7603"/>
                      </a:cubicBezTo>
                      <a:cubicBezTo>
                        <a:pt x="12498" y="4850"/>
                        <a:pt x="11205" y="1615"/>
                        <a:pt x="8453" y="43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23" name="Google Shape;4723;p47"/>
                <p:cNvSpPr/>
                <p:nvPr/>
              </p:nvSpPr>
              <p:spPr>
                <a:xfrm>
                  <a:off x="5830720" y="2849351"/>
                  <a:ext cx="21632" cy="48541"/>
                </a:xfrm>
                <a:custGeom>
                  <a:avLst/>
                  <a:gdLst/>
                  <a:ahLst/>
                  <a:cxnLst/>
                  <a:rect l="l" t="t" r="r" b="b"/>
                  <a:pathLst>
                    <a:path w="21632" h="48541" extrusionOk="0">
                      <a:moveTo>
                        <a:pt x="18129" y="349"/>
                      </a:moveTo>
                      <a:cubicBezTo>
                        <a:pt x="15330" y="-703"/>
                        <a:pt x="12209" y="703"/>
                        <a:pt x="11158" y="3510"/>
                      </a:cubicBezTo>
                      <a:cubicBezTo>
                        <a:pt x="8405" y="10850"/>
                        <a:pt x="7146" y="18331"/>
                        <a:pt x="5418" y="25965"/>
                      </a:cubicBezTo>
                      <a:cubicBezTo>
                        <a:pt x="3697" y="33527"/>
                        <a:pt x="1821" y="41008"/>
                        <a:pt x="0" y="48542"/>
                      </a:cubicBezTo>
                      <a:cubicBezTo>
                        <a:pt x="3596" y="41671"/>
                        <a:pt x="7119" y="34813"/>
                        <a:pt x="10809" y="27995"/>
                      </a:cubicBezTo>
                      <a:cubicBezTo>
                        <a:pt x="14526" y="21110"/>
                        <a:pt x="18518" y="14667"/>
                        <a:pt x="21284" y="7327"/>
                      </a:cubicBezTo>
                      <a:cubicBezTo>
                        <a:pt x="22335" y="4521"/>
                        <a:pt x="20929" y="1407"/>
                        <a:pt x="18129" y="34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24" name="Google Shape;4724;p47"/>
                <p:cNvSpPr/>
                <p:nvPr/>
              </p:nvSpPr>
              <p:spPr>
                <a:xfrm>
                  <a:off x="5789700" y="2876303"/>
                  <a:ext cx="20056" cy="33470"/>
                </a:xfrm>
                <a:custGeom>
                  <a:avLst/>
                  <a:gdLst/>
                  <a:ahLst/>
                  <a:cxnLst/>
                  <a:rect l="l" t="t" r="r" b="b"/>
                  <a:pathLst>
                    <a:path w="20056" h="33470" extrusionOk="0">
                      <a:moveTo>
                        <a:pt x="17179" y="621"/>
                      </a:moveTo>
                      <a:cubicBezTo>
                        <a:pt x="14526" y="-759"/>
                        <a:pt x="11178" y="232"/>
                        <a:pt x="9791" y="2891"/>
                      </a:cubicBezTo>
                      <a:cubicBezTo>
                        <a:pt x="4875" y="18188"/>
                        <a:pt x="4038" y="21134"/>
                        <a:pt x="4936" y="18214"/>
                      </a:cubicBezTo>
                      <a:cubicBezTo>
                        <a:pt x="6329" y="13687"/>
                        <a:pt x="7668" y="9126"/>
                        <a:pt x="8894" y="4559"/>
                      </a:cubicBezTo>
                      <a:cubicBezTo>
                        <a:pt x="9041" y="3996"/>
                        <a:pt x="8398" y="5677"/>
                        <a:pt x="8150" y="6206"/>
                      </a:cubicBezTo>
                      <a:cubicBezTo>
                        <a:pt x="7481" y="7626"/>
                        <a:pt x="7220" y="8979"/>
                        <a:pt x="6851" y="10492"/>
                      </a:cubicBezTo>
                      <a:cubicBezTo>
                        <a:pt x="5907" y="14397"/>
                        <a:pt x="4688" y="18288"/>
                        <a:pt x="3523" y="22126"/>
                      </a:cubicBezTo>
                      <a:cubicBezTo>
                        <a:pt x="3034" y="23733"/>
                        <a:pt x="1560" y="28481"/>
                        <a:pt x="2123" y="26901"/>
                      </a:cubicBezTo>
                      <a:cubicBezTo>
                        <a:pt x="3141" y="24021"/>
                        <a:pt x="0" y="33471"/>
                        <a:pt x="0" y="33471"/>
                      </a:cubicBezTo>
                      <a:cubicBezTo>
                        <a:pt x="0" y="33471"/>
                        <a:pt x="1761" y="31187"/>
                        <a:pt x="4199" y="27986"/>
                      </a:cubicBezTo>
                      <a:cubicBezTo>
                        <a:pt x="3228" y="29352"/>
                        <a:pt x="6295" y="25347"/>
                        <a:pt x="7333" y="24028"/>
                      </a:cubicBezTo>
                      <a:cubicBezTo>
                        <a:pt x="9818" y="20867"/>
                        <a:pt x="12269" y="17799"/>
                        <a:pt x="14928" y="14785"/>
                      </a:cubicBezTo>
                      <a:cubicBezTo>
                        <a:pt x="15960" y="13620"/>
                        <a:pt x="17004" y="12535"/>
                        <a:pt x="17788" y="11176"/>
                      </a:cubicBezTo>
                      <a:cubicBezTo>
                        <a:pt x="18076" y="10667"/>
                        <a:pt x="18993" y="9146"/>
                        <a:pt x="18618" y="9595"/>
                      </a:cubicBezTo>
                      <a:cubicBezTo>
                        <a:pt x="15571" y="13218"/>
                        <a:pt x="18572" y="9562"/>
                        <a:pt x="19429" y="7861"/>
                      </a:cubicBezTo>
                      <a:cubicBezTo>
                        <a:pt x="20815" y="5202"/>
                        <a:pt x="19837" y="2007"/>
                        <a:pt x="17179" y="62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725" name="Google Shape;4725;p47"/>
              <p:cNvSpPr/>
              <p:nvPr/>
            </p:nvSpPr>
            <p:spPr>
              <a:xfrm>
                <a:off x="5759323" y="3077440"/>
                <a:ext cx="125977" cy="55107"/>
              </a:xfrm>
              <a:custGeom>
                <a:avLst/>
                <a:gdLst/>
                <a:ahLst/>
                <a:cxnLst/>
                <a:rect l="l" t="t" r="r" b="b"/>
                <a:pathLst>
                  <a:path w="125977" h="55107" extrusionOk="0">
                    <a:moveTo>
                      <a:pt x="45" y="39922"/>
                    </a:moveTo>
                    <a:cubicBezTo>
                      <a:pt x="1538" y="31631"/>
                      <a:pt x="25521" y="46820"/>
                      <a:pt x="55471" y="39701"/>
                    </a:cubicBezTo>
                    <a:cubicBezTo>
                      <a:pt x="89205" y="31678"/>
                      <a:pt x="103437" y="8753"/>
                      <a:pt x="108949" y="194"/>
                    </a:cubicBezTo>
                    <a:cubicBezTo>
                      <a:pt x="109980" y="-1407"/>
                      <a:pt x="127272" y="7366"/>
                      <a:pt x="125900" y="9757"/>
                    </a:cubicBezTo>
                    <a:cubicBezTo>
                      <a:pt x="107047" y="42574"/>
                      <a:pt x="75469" y="52171"/>
                      <a:pt x="55947" y="54354"/>
                    </a:cubicBezTo>
                    <a:cubicBezTo>
                      <a:pt x="21924" y="58165"/>
                      <a:pt x="-1154" y="46613"/>
                      <a:pt x="45" y="39922"/>
                    </a:cubicBezTo>
                    <a:close/>
                  </a:path>
                </a:pathLst>
              </a:custGeom>
              <a:solidFill>
                <a:srgbClr val="000000">
                  <a:alpha val="1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26" name="Google Shape;4726;p47"/>
              <p:cNvSpPr/>
              <p:nvPr/>
            </p:nvSpPr>
            <p:spPr>
              <a:xfrm>
                <a:off x="5756269" y="3018884"/>
                <a:ext cx="122120" cy="103827"/>
              </a:xfrm>
              <a:custGeom>
                <a:avLst/>
                <a:gdLst/>
                <a:ahLst/>
                <a:cxnLst/>
                <a:rect l="l" t="t" r="r" b="b"/>
                <a:pathLst>
                  <a:path w="122120" h="103827" extrusionOk="0">
                    <a:moveTo>
                      <a:pt x="205" y="101606"/>
                    </a:moveTo>
                    <a:cubicBezTo>
                      <a:pt x="-3472" y="94025"/>
                      <a:pt x="43201" y="75527"/>
                      <a:pt x="68236" y="57605"/>
                    </a:cubicBezTo>
                    <a:cubicBezTo>
                      <a:pt x="96438" y="37420"/>
                      <a:pt x="100945" y="10818"/>
                      <a:pt x="102814" y="813"/>
                    </a:cubicBezTo>
                    <a:cubicBezTo>
                      <a:pt x="103162" y="-1056"/>
                      <a:pt x="122484" y="525"/>
                      <a:pt x="122115" y="3257"/>
                    </a:cubicBezTo>
                    <a:cubicBezTo>
                      <a:pt x="117072" y="40768"/>
                      <a:pt x="91469" y="61590"/>
                      <a:pt x="74223" y="70993"/>
                    </a:cubicBezTo>
                    <a:cubicBezTo>
                      <a:pt x="44166" y="87381"/>
                      <a:pt x="4886" y="111244"/>
                      <a:pt x="205" y="101606"/>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pic>
        <p:nvPicPr>
          <p:cNvPr id="4727" name="Google Shape;4727;p47"/>
          <p:cNvPicPr preferRelativeResize="0"/>
          <p:nvPr/>
        </p:nvPicPr>
        <p:blipFill>
          <a:blip r:embed="rId3">
            <a:alphaModFix/>
          </a:blip>
          <a:stretch>
            <a:fillRect/>
          </a:stretch>
        </p:blipFill>
        <p:spPr>
          <a:xfrm>
            <a:off x="152400" y="1810575"/>
            <a:ext cx="11887425" cy="2654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69"/>
        <p:cNvGrpSpPr/>
        <p:nvPr/>
      </p:nvGrpSpPr>
      <p:grpSpPr>
        <a:xfrm>
          <a:off x="0" y="0"/>
          <a:ext cx="0" cy="0"/>
          <a:chOff x="0" y="0"/>
          <a:chExt cx="0" cy="0"/>
        </a:xfrm>
      </p:grpSpPr>
      <p:sp>
        <p:nvSpPr>
          <p:cNvPr id="3570" name="Google Shape;3570;p30"/>
          <p:cNvSpPr txBox="1">
            <a:spLocks noGrp="1"/>
          </p:cNvSpPr>
          <p:nvPr>
            <p:ph type="title"/>
          </p:nvPr>
        </p:nvSpPr>
        <p:spPr>
          <a:xfrm>
            <a:off x="588650" y="521875"/>
            <a:ext cx="7794000" cy="7635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
              <a:t>Future Learning</a:t>
            </a:r>
            <a:endParaRPr/>
          </a:p>
        </p:txBody>
      </p:sp>
      <p:pic>
        <p:nvPicPr>
          <p:cNvPr id="3571" name="Google Shape;3571;p30"/>
          <p:cNvPicPr preferRelativeResize="0"/>
          <p:nvPr/>
        </p:nvPicPr>
        <p:blipFill>
          <a:blip r:embed="rId3">
            <a:alphaModFix/>
          </a:blip>
          <a:stretch>
            <a:fillRect/>
          </a:stretch>
        </p:blipFill>
        <p:spPr>
          <a:xfrm>
            <a:off x="482600" y="1181100"/>
            <a:ext cx="7239000" cy="5562600"/>
          </a:xfrm>
          <a:prstGeom prst="rect">
            <a:avLst/>
          </a:prstGeom>
          <a:noFill/>
          <a:ln>
            <a:noFill/>
          </a:ln>
        </p:spPr>
      </p:pic>
      <p:sp>
        <p:nvSpPr>
          <p:cNvPr id="3572" name="Google Shape;3572;p30"/>
          <p:cNvSpPr txBox="1"/>
          <p:nvPr/>
        </p:nvSpPr>
        <p:spPr>
          <a:xfrm>
            <a:off x="393700" y="4061800"/>
            <a:ext cx="3777600" cy="2682000"/>
          </a:xfrm>
          <a:prstGeom prst="rect">
            <a:avLst/>
          </a:prstGeom>
          <a:solidFill>
            <a:schemeClr val="lt1"/>
          </a:solidFill>
          <a:ln w="28575" cap="flat" cmpd="sng">
            <a:solidFill>
              <a:srgbClr val="FF214D"/>
            </a:solidFill>
            <a:prstDash val="solid"/>
            <a:round/>
            <a:headEnd type="none" w="sm" len="sm"/>
            <a:tailEnd type="none" w="sm" len="sm"/>
          </a:ln>
        </p:spPr>
        <p:txBody>
          <a:bodyPr spcFirstLastPara="1" wrap="square" lIns="121900" tIns="121900" rIns="121900" bIns="121900" anchor="t" anchorCtr="0">
            <a:noAutofit/>
          </a:bodyPr>
          <a:lstStyle/>
          <a:p>
            <a:pPr marL="0" lvl="0" indent="0" algn="l" rtl="0">
              <a:spcBef>
                <a:spcPts val="0"/>
              </a:spcBef>
              <a:spcAft>
                <a:spcPts val="0"/>
              </a:spcAft>
              <a:buNone/>
            </a:pPr>
            <a:r>
              <a:rPr lang="en" sz="2700" b="1">
                <a:latin typeface="Open Sans"/>
                <a:ea typeface="Open Sans"/>
                <a:cs typeface="Open Sans"/>
                <a:sym typeface="Open Sans"/>
              </a:rPr>
              <a:t>Secondary </a:t>
            </a:r>
            <a:r>
              <a:rPr lang="en" sz="2700" b="1">
                <a:solidFill>
                  <a:schemeClr val="dk1"/>
                </a:solidFill>
                <a:latin typeface="Open Sans"/>
                <a:ea typeface="Open Sans"/>
                <a:cs typeface="Open Sans"/>
                <a:sym typeface="Open Sans"/>
              </a:rPr>
              <a:t>Math </a:t>
            </a:r>
            <a:r>
              <a:rPr lang="en" sz="2700" b="1">
                <a:latin typeface="Open Sans"/>
                <a:ea typeface="Open Sans"/>
                <a:cs typeface="Open Sans"/>
                <a:sym typeface="Open Sans"/>
              </a:rPr>
              <a:t>Specialist: </a:t>
            </a:r>
            <a:endParaRPr sz="2700" b="1">
              <a:latin typeface="Open Sans"/>
              <a:ea typeface="Open Sans"/>
              <a:cs typeface="Open Sans"/>
              <a:sym typeface="Open Sans"/>
            </a:endParaRPr>
          </a:p>
          <a:p>
            <a:pPr marL="0" lvl="0" indent="0" algn="l" rtl="0">
              <a:spcBef>
                <a:spcPts val="0"/>
              </a:spcBef>
              <a:spcAft>
                <a:spcPts val="0"/>
              </a:spcAft>
              <a:buNone/>
            </a:pPr>
            <a:endParaRPr sz="2700" b="1">
              <a:latin typeface="Open Sans"/>
              <a:ea typeface="Open Sans"/>
              <a:cs typeface="Open Sans"/>
              <a:sym typeface="Open Sans"/>
            </a:endParaRPr>
          </a:p>
          <a:p>
            <a:pPr marL="0" lvl="0" indent="0" algn="l" rtl="0">
              <a:spcBef>
                <a:spcPts val="0"/>
              </a:spcBef>
              <a:spcAft>
                <a:spcPts val="0"/>
              </a:spcAft>
              <a:buNone/>
            </a:pPr>
            <a:r>
              <a:rPr lang="en" sz="2700" b="1">
                <a:latin typeface="Open Sans"/>
                <a:ea typeface="Open Sans"/>
                <a:cs typeface="Open Sans"/>
                <a:sym typeface="Open Sans"/>
              </a:rPr>
              <a:t>Mary Cherry - mcherr1@neisd.net</a:t>
            </a:r>
            <a:endParaRPr sz="2700" b="1">
              <a:latin typeface="Open Sans"/>
              <a:ea typeface="Open Sans"/>
              <a:cs typeface="Open Sans"/>
              <a:sym typeface="Open Sans"/>
            </a:endParaRPr>
          </a:p>
        </p:txBody>
      </p:sp>
      <p:sp>
        <p:nvSpPr>
          <p:cNvPr id="3573" name="Google Shape;3573;p30"/>
          <p:cNvSpPr txBox="1"/>
          <p:nvPr/>
        </p:nvSpPr>
        <p:spPr>
          <a:xfrm>
            <a:off x="4171300" y="1285375"/>
            <a:ext cx="7944600" cy="54585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t" anchorCtr="0">
            <a:noAutofit/>
          </a:bodyPr>
          <a:lstStyle/>
          <a:p>
            <a:pPr marL="0" lvl="0" indent="0" algn="l" rtl="0">
              <a:spcBef>
                <a:spcPts val="0"/>
              </a:spcBef>
              <a:spcAft>
                <a:spcPts val="0"/>
              </a:spcAft>
              <a:buNone/>
            </a:pPr>
            <a:r>
              <a:rPr lang="en" sz="2700" b="1">
                <a:latin typeface="Open Sans"/>
                <a:ea typeface="Open Sans"/>
                <a:cs typeface="Open Sans"/>
                <a:sym typeface="Open Sans"/>
              </a:rPr>
              <a:t>Secondary </a:t>
            </a:r>
            <a:r>
              <a:rPr lang="en" sz="2700" b="1">
                <a:solidFill>
                  <a:schemeClr val="dk1"/>
                </a:solidFill>
                <a:latin typeface="Open Sans"/>
                <a:ea typeface="Open Sans"/>
                <a:cs typeface="Open Sans"/>
                <a:sym typeface="Open Sans"/>
              </a:rPr>
              <a:t>SPED </a:t>
            </a:r>
            <a:r>
              <a:rPr lang="en" sz="2700" b="1">
                <a:latin typeface="Open Sans"/>
                <a:ea typeface="Open Sans"/>
                <a:cs typeface="Open Sans"/>
                <a:sym typeface="Open Sans"/>
              </a:rPr>
              <a:t>Specialists: </a:t>
            </a:r>
            <a:endParaRPr sz="2700" b="1">
              <a:latin typeface="Open Sans"/>
              <a:ea typeface="Open Sans"/>
              <a:cs typeface="Open Sans"/>
              <a:sym typeface="Open Sans"/>
            </a:endParaRPr>
          </a:p>
          <a:p>
            <a:pPr marL="0" lvl="0" indent="0" algn="l" rtl="0">
              <a:spcBef>
                <a:spcPts val="0"/>
              </a:spcBef>
              <a:spcAft>
                <a:spcPts val="0"/>
              </a:spcAft>
              <a:buNone/>
            </a:pPr>
            <a:endParaRPr sz="500" b="1">
              <a:latin typeface="Open Sans"/>
              <a:ea typeface="Open Sans"/>
              <a:cs typeface="Open Sans"/>
              <a:sym typeface="Open Sans"/>
            </a:endParaRPr>
          </a:p>
          <a:p>
            <a:pPr marL="0" lvl="0" indent="0" algn="l" rtl="0">
              <a:spcBef>
                <a:spcPts val="0"/>
              </a:spcBef>
              <a:spcAft>
                <a:spcPts val="0"/>
              </a:spcAft>
              <a:buNone/>
            </a:pPr>
            <a:r>
              <a:rPr lang="en" sz="2200" b="1">
                <a:latin typeface="Open Sans"/>
                <a:ea typeface="Open Sans"/>
                <a:cs typeface="Open Sans"/>
                <a:sym typeface="Open Sans"/>
              </a:rPr>
              <a:t>Victoria Trevino - </a:t>
            </a:r>
            <a:r>
              <a:rPr lang="en" sz="2200" b="1" u="sng">
                <a:solidFill>
                  <a:schemeClr val="hlink"/>
                </a:solidFill>
                <a:latin typeface="Open Sans"/>
                <a:ea typeface="Open Sans"/>
                <a:cs typeface="Open Sans"/>
                <a:sym typeface="Open Sans"/>
                <a:hlinkClick r:id="rId4"/>
              </a:rPr>
              <a:t>vtrevi3@neisd.net</a:t>
            </a:r>
            <a:endParaRPr sz="2200" b="1">
              <a:latin typeface="Open Sans"/>
              <a:ea typeface="Open Sans"/>
              <a:cs typeface="Open Sans"/>
              <a:sym typeface="Open Sans"/>
            </a:endParaRPr>
          </a:p>
          <a:p>
            <a:pPr marL="0" lvl="0" indent="0" algn="l" rtl="0">
              <a:spcBef>
                <a:spcPts val="0"/>
              </a:spcBef>
              <a:spcAft>
                <a:spcPts val="0"/>
              </a:spcAft>
              <a:buNone/>
            </a:pPr>
            <a:endParaRPr sz="2200" b="1">
              <a:latin typeface="Open Sans"/>
              <a:ea typeface="Open Sans"/>
              <a:cs typeface="Open Sans"/>
              <a:sym typeface="Open Sans"/>
            </a:endParaRPr>
          </a:p>
          <a:p>
            <a:pPr marL="0" lvl="0" indent="0" algn="l" rtl="0">
              <a:spcBef>
                <a:spcPts val="0"/>
              </a:spcBef>
              <a:spcAft>
                <a:spcPts val="0"/>
              </a:spcAft>
              <a:buNone/>
            </a:pPr>
            <a:r>
              <a:rPr lang="en" sz="2200" b="1">
                <a:latin typeface="Open Sans"/>
                <a:ea typeface="Open Sans"/>
                <a:cs typeface="Open Sans"/>
                <a:sym typeface="Open Sans"/>
              </a:rPr>
              <a:t>Tracy Hechler - </a:t>
            </a:r>
            <a:r>
              <a:rPr lang="en" sz="2200" b="1" u="sng">
                <a:solidFill>
                  <a:schemeClr val="hlink"/>
                </a:solidFill>
                <a:latin typeface="Open Sans"/>
                <a:ea typeface="Open Sans"/>
                <a:cs typeface="Open Sans"/>
                <a:sym typeface="Open Sans"/>
                <a:hlinkClick r:id="rId5"/>
              </a:rPr>
              <a:t>thechl@neisd.net</a:t>
            </a:r>
            <a:endParaRPr sz="2200" b="1">
              <a:latin typeface="Open Sans"/>
              <a:ea typeface="Open Sans"/>
              <a:cs typeface="Open Sans"/>
              <a:sym typeface="Open Sans"/>
            </a:endParaRPr>
          </a:p>
          <a:p>
            <a:pPr marL="0" lvl="0" indent="0" algn="l" rtl="0">
              <a:spcBef>
                <a:spcPts val="0"/>
              </a:spcBef>
              <a:spcAft>
                <a:spcPts val="0"/>
              </a:spcAft>
              <a:buNone/>
            </a:pPr>
            <a:endParaRPr sz="2200" b="1">
              <a:latin typeface="Open Sans"/>
              <a:ea typeface="Open Sans"/>
              <a:cs typeface="Open Sans"/>
              <a:sym typeface="Open Sans"/>
            </a:endParaRPr>
          </a:p>
          <a:p>
            <a:pPr marL="0" lvl="0" indent="0" algn="l" rtl="0">
              <a:spcBef>
                <a:spcPts val="0"/>
              </a:spcBef>
              <a:spcAft>
                <a:spcPts val="0"/>
              </a:spcAft>
              <a:buNone/>
            </a:pPr>
            <a:r>
              <a:rPr lang="en" sz="2700" b="1">
                <a:solidFill>
                  <a:schemeClr val="dk1"/>
                </a:solidFill>
                <a:latin typeface="Open Sans"/>
                <a:ea typeface="Open Sans"/>
                <a:cs typeface="Open Sans"/>
                <a:sym typeface="Open Sans"/>
              </a:rPr>
              <a:t>GT</a:t>
            </a:r>
            <a:r>
              <a:rPr lang="en" sz="2700" b="1">
                <a:solidFill>
                  <a:schemeClr val="hlink"/>
                </a:solidFill>
                <a:latin typeface="Open Sans"/>
                <a:ea typeface="Open Sans"/>
                <a:cs typeface="Open Sans"/>
                <a:sym typeface="Open Sans"/>
              </a:rPr>
              <a:t> Specialist: </a:t>
            </a:r>
            <a:endParaRPr sz="2700" b="1">
              <a:solidFill>
                <a:schemeClr val="hlink"/>
              </a:solidFill>
              <a:latin typeface="Open Sans"/>
              <a:ea typeface="Open Sans"/>
              <a:cs typeface="Open Sans"/>
              <a:sym typeface="Open Sans"/>
            </a:endParaRPr>
          </a:p>
          <a:p>
            <a:pPr marL="0" lvl="0" indent="0" algn="l" rtl="0">
              <a:spcBef>
                <a:spcPts val="0"/>
              </a:spcBef>
              <a:spcAft>
                <a:spcPts val="0"/>
              </a:spcAft>
              <a:buNone/>
            </a:pPr>
            <a:r>
              <a:rPr lang="en" sz="2200" b="1">
                <a:latin typeface="Open Sans"/>
                <a:ea typeface="Open Sans"/>
                <a:cs typeface="Open Sans"/>
                <a:sym typeface="Open Sans"/>
              </a:rPr>
              <a:t>Lisa Watson  </a:t>
            </a:r>
            <a:r>
              <a:rPr lang="en" sz="2200" b="1" u="sng">
                <a:solidFill>
                  <a:schemeClr val="hlink"/>
                </a:solidFill>
                <a:latin typeface="Open Sans"/>
                <a:ea typeface="Open Sans"/>
                <a:cs typeface="Open Sans"/>
                <a:sym typeface="Open Sans"/>
                <a:hlinkClick r:id="rId6"/>
              </a:rPr>
              <a:t>lwatso5@neisd.net</a:t>
            </a:r>
            <a:r>
              <a:rPr lang="en" sz="2200" b="1">
                <a:latin typeface="Open Sans"/>
                <a:ea typeface="Open Sans"/>
                <a:cs typeface="Open Sans"/>
                <a:sym typeface="Open Sans"/>
              </a:rPr>
              <a:t> </a:t>
            </a:r>
            <a:endParaRPr sz="2200" b="1">
              <a:latin typeface="Open Sans"/>
              <a:ea typeface="Open Sans"/>
              <a:cs typeface="Open Sans"/>
              <a:sym typeface="Open Sans"/>
            </a:endParaRPr>
          </a:p>
          <a:p>
            <a:pPr marL="0" lvl="0" indent="0" algn="l" rtl="0">
              <a:spcBef>
                <a:spcPts val="0"/>
              </a:spcBef>
              <a:spcAft>
                <a:spcPts val="0"/>
              </a:spcAft>
              <a:buNone/>
            </a:pPr>
            <a:endParaRPr sz="2200" b="1">
              <a:latin typeface="Open Sans"/>
              <a:ea typeface="Open Sans"/>
              <a:cs typeface="Open Sans"/>
              <a:sym typeface="Open Sans"/>
            </a:endParaRPr>
          </a:p>
          <a:p>
            <a:pPr marL="0" lvl="0" indent="0" algn="l" rtl="0">
              <a:spcBef>
                <a:spcPts val="0"/>
              </a:spcBef>
              <a:spcAft>
                <a:spcPts val="0"/>
              </a:spcAft>
              <a:buNone/>
            </a:pPr>
            <a:r>
              <a:rPr lang="en" sz="2700" b="1">
                <a:solidFill>
                  <a:schemeClr val="hlink"/>
                </a:solidFill>
                <a:latin typeface="Open Sans"/>
                <a:ea typeface="Open Sans"/>
                <a:cs typeface="Open Sans"/>
                <a:sym typeface="Open Sans"/>
              </a:rPr>
              <a:t>Secondary </a:t>
            </a:r>
            <a:r>
              <a:rPr lang="en" sz="2700" b="1">
                <a:solidFill>
                  <a:schemeClr val="dk1"/>
                </a:solidFill>
                <a:latin typeface="Open Sans"/>
                <a:ea typeface="Open Sans"/>
                <a:cs typeface="Open Sans"/>
                <a:sym typeface="Open Sans"/>
              </a:rPr>
              <a:t>EB</a:t>
            </a:r>
            <a:r>
              <a:rPr lang="en" sz="2700" b="1">
                <a:latin typeface="Open Sans"/>
                <a:ea typeface="Open Sans"/>
                <a:cs typeface="Open Sans"/>
                <a:sym typeface="Open Sans"/>
              </a:rPr>
              <a:t> Specialist:</a:t>
            </a:r>
            <a:endParaRPr sz="2700" b="1">
              <a:latin typeface="Open Sans"/>
              <a:ea typeface="Open Sans"/>
              <a:cs typeface="Open Sans"/>
              <a:sym typeface="Open Sans"/>
            </a:endParaRPr>
          </a:p>
          <a:p>
            <a:pPr marL="0" lvl="0" indent="0" algn="l" rtl="0">
              <a:spcBef>
                <a:spcPts val="0"/>
              </a:spcBef>
              <a:spcAft>
                <a:spcPts val="0"/>
              </a:spcAft>
              <a:buNone/>
            </a:pPr>
            <a:r>
              <a:rPr lang="en" sz="2200" b="1">
                <a:latin typeface="Open Sans"/>
                <a:ea typeface="Open Sans"/>
                <a:cs typeface="Open Sans"/>
                <a:sym typeface="Open Sans"/>
              </a:rPr>
              <a:t>Veronica Duffy </a:t>
            </a:r>
            <a:r>
              <a:rPr lang="en" sz="2200" b="1" u="sng">
                <a:solidFill>
                  <a:schemeClr val="hlink"/>
                </a:solidFill>
                <a:latin typeface="Open Sans"/>
                <a:ea typeface="Open Sans"/>
                <a:cs typeface="Open Sans"/>
                <a:sym typeface="Open Sans"/>
                <a:hlinkClick r:id="rId7"/>
              </a:rPr>
              <a:t>vduffy@neisd.net</a:t>
            </a:r>
            <a:r>
              <a:rPr lang="en" sz="2200" b="1">
                <a:latin typeface="Open Sans"/>
                <a:ea typeface="Open Sans"/>
                <a:cs typeface="Open Sans"/>
                <a:sym typeface="Open Sans"/>
              </a:rPr>
              <a:t> </a:t>
            </a:r>
            <a:endParaRPr sz="2200" b="1">
              <a:latin typeface="Open Sans"/>
              <a:ea typeface="Open Sans"/>
              <a:cs typeface="Open Sans"/>
              <a:sym typeface="Open Sans"/>
            </a:endParaRPr>
          </a:p>
          <a:p>
            <a:pPr marL="0" lvl="0" indent="0" algn="l" rtl="0">
              <a:spcBef>
                <a:spcPts val="0"/>
              </a:spcBef>
              <a:spcAft>
                <a:spcPts val="0"/>
              </a:spcAft>
              <a:buNone/>
            </a:pPr>
            <a:endParaRPr sz="2200" b="1">
              <a:latin typeface="Open Sans"/>
              <a:ea typeface="Open Sans"/>
              <a:cs typeface="Open Sans"/>
              <a:sym typeface="Open Sans"/>
            </a:endParaRPr>
          </a:p>
          <a:p>
            <a:pPr marL="0" lvl="0" indent="0" algn="l" rtl="0">
              <a:spcBef>
                <a:spcPts val="0"/>
              </a:spcBef>
              <a:spcAft>
                <a:spcPts val="0"/>
              </a:spcAft>
              <a:buNone/>
            </a:pPr>
            <a:endParaRPr sz="2700" b="1">
              <a:latin typeface="Open Sans"/>
              <a:ea typeface="Open Sans"/>
              <a:cs typeface="Open Sans"/>
              <a:sym typeface="Open Sans"/>
            </a:endParaRPr>
          </a:p>
        </p:txBody>
      </p:sp>
      <p:sp>
        <p:nvSpPr>
          <p:cNvPr id="3574" name="Google Shape;3574;p30"/>
          <p:cNvSpPr txBox="1"/>
          <p:nvPr/>
        </p:nvSpPr>
        <p:spPr>
          <a:xfrm>
            <a:off x="1003300" y="2069100"/>
            <a:ext cx="2774400" cy="978900"/>
          </a:xfrm>
          <a:prstGeom prst="rect">
            <a:avLst/>
          </a:prstGeom>
          <a:solidFill>
            <a:srgbClr val="F4CCCC"/>
          </a:solidFill>
          <a:ln w="2857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400">
                <a:solidFill>
                  <a:schemeClr val="dk2"/>
                </a:solidFill>
                <a:latin typeface="DM Sans"/>
                <a:ea typeface="DM Sans"/>
                <a:cs typeface="DM Sans"/>
                <a:sym typeface="DM Sans"/>
              </a:rPr>
              <a:t>12/4 @ 210 RAMEC</a:t>
            </a:r>
            <a:endParaRPr sz="2400"/>
          </a:p>
        </p:txBody>
      </p:sp>
      <p:sp>
        <p:nvSpPr>
          <p:cNvPr id="3575" name="Google Shape;3575;p30"/>
          <p:cNvSpPr txBox="1"/>
          <p:nvPr/>
        </p:nvSpPr>
        <p:spPr>
          <a:xfrm>
            <a:off x="1003300" y="3048000"/>
            <a:ext cx="2774400" cy="945900"/>
          </a:xfrm>
          <a:prstGeom prst="rect">
            <a:avLst/>
          </a:prstGeom>
          <a:solidFill>
            <a:srgbClr val="F4CCCC"/>
          </a:solidFill>
          <a:ln w="2857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300">
                <a:solidFill>
                  <a:schemeClr val="dk2"/>
                </a:solidFill>
                <a:latin typeface="DM Sans"/>
                <a:ea typeface="DM Sans"/>
                <a:cs typeface="DM Sans"/>
                <a:sym typeface="DM Sans"/>
              </a:rPr>
              <a:t>2/28 @ NEPD Training Room</a:t>
            </a:r>
            <a:endParaRPr sz="23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31"/>
        <p:cNvGrpSpPr/>
        <p:nvPr/>
      </p:nvGrpSpPr>
      <p:grpSpPr>
        <a:xfrm>
          <a:off x="0" y="0"/>
          <a:ext cx="0" cy="0"/>
          <a:chOff x="0" y="0"/>
          <a:chExt cx="0" cy="0"/>
        </a:xfrm>
      </p:grpSpPr>
      <p:grpSp>
        <p:nvGrpSpPr>
          <p:cNvPr id="4732" name="Google Shape;4732;p48"/>
          <p:cNvGrpSpPr/>
          <p:nvPr/>
        </p:nvGrpSpPr>
        <p:grpSpPr>
          <a:xfrm>
            <a:off x="38878" y="4642752"/>
            <a:ext cx="3330383" cy="2554810"/>
            <a:chOff x="38878" y="4642752"/>
            <a:chExt cx="3330383" cy="2554810"/>
          </a:xfrm>
        </p:grpSpPr>
        <p:grpSp>
          <p:nvGrpSpPr>
            <p:cNvPr id="4733" name="Google Shape;4733;p48"/>
            <p:cNvGrpSpPr/>
            <p:nvPr/>
          </p:nvGrpSpPr>
          <p:grpSpPr>
            <a:xfrm rot="2542223">
              <a:off x="1896800" y="5466184"/>
              <a:ext cx="1084697" cy="1571086"/>
              <a:chOff x="4515650" y="3681493"/>
              <a:chExt cx="809882" cy="1173106"/>
            </a:xfrm>
          </p:grpSpPr>
          <p:sp>
            <p:nvSpPr>
              <p:cNvPr id="4734" name="Google Shape;4734;p48"/>
              <p:cNvSpPr/>
              <p:nvPr/>
            </p:nvSpPr>
            <p:spPr>
              <a:xfrm>
                <a:off x="4747612" y="3681493"/>
                <a:ext cx="577732" cy="964030"/>
              </a:xfrm>
              <a:custGeom>
                <a:avLst/>
                <a:gdLst/>
                <a:ahLst/>
                <a:cxnLst/>
                <a:rect l="l" t="t" r="r" b="b"/>
                <a:pathLst>
                  <a:path w="577732" h="964030" extrusionOk="0">
                    <a:moveTo>
                      <a:pt x="0" y="963603"/>
                    </a:moveTo>
                    <a:cubicBezTo>
                      <a:pt x="0" y="963603"/>
                      <a:pt x="162268" y="737691"/>
                      <a:pt x="297473" y="451764"/>
                    </a:cubicBezTo>
                    <a:cubicBezTo>
                      <a:pt x="396893" y="241523"/>
                      <a:pt x="466445" y="0"/>
                      <a:pt x="466445" y="0"/>
                    </a:cubicBezTo>
                    <a:cubicBezTo>
                      <a:pt x="466445" y="0"/>
                      <a:pt x="727035" y="302616"/>
                      <a:pt x="450693" y="725421"/>
                    </a:cubicBezTo>
                    <a:cubicBezTo>
                      <a:pt x="281044" y="984980"/>
                      <a:pt x="0" y="963603"/>
                      <a:pt x="0" y="963603"/>
                    </a:cubicBezTo>
                    <a:close/>
                  </a:path>
                </a:pathLst>
              </a:custGeom>
              <a:solidFill>
                <a:srgbClr val="815C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35" name="Google Shape;4735;p48"/>
              <p:cNvSpPr/>
              <p:nvPr/>
            </p:nvSpPr>
            <p:spPr>
              <a:xfrm>
                <a:off x="4758676" y="3804622"/>
                <a:ext cx="464040" cy="827694"/>
              </a:xfrm>
              <a:custGeom>
                <a:avLst/>
                <a:gdLst/>
                <a:ahLst/>
                <a:cxnLst/>
                <a:rect l="l" t="t" r="r" b="b"/>
                <a:pathLst>
                  <a:path w="464040" h="827694" extrusionOk="0">
                    <a:moveTo>
                      <a:pt x="0" y="827695"/>
                    </a:moveTo>
                    <a:cubicBezTo>
                      <a:pt x="0" y="827695"/>
                      <a:pt x="183458" y="638852"/>
                      <a:pt x="266236" y="477555"/>
                    </a:cubicBezTo>
                    <a:cubicBezTo>
                      <a:pt x="390612" y="235194"/>
                      <a:pt x="464040" y="0"/>
                      <a:pt x="464040" y="0"/>
                    </a:cubicBezTo>
                    <a:cubicBezTo>
                      <a:pt x="464040" y="0"/>
                      <a:pt x="413804" y="333966"/>
                      <a:pt x="306748" y="500601"/>
                    </a:cubicBezTo>
                    <a:cubicBezTo>
                      <a:pt x="199692" y="667235"/>
                      <a:pt x="0" y="827695"/>
                      <a:pt x="0" y="827695"/>
                    </a:cubicBezTo>
                    <a:close/>
                  </a:path>
                </a:pathLst>
              </a:custGeom>
              <a:solidFill>
                <a:srgbClr val="000000">
                  <a:alpha val="1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36" name="Google Shape;4736;p48"/>
              <p:cNvSpPr/>
              <p:nvPr/>
            </p:nvSpPr>
            <p:spPr>
              <a:xfrm>
                <a:off x="4988228" y="3699207"/>
                <a:ext cx="337304" cy="790784"/>
              </a:xfrm>
              <a:custGeom>
                <a:avLst/>
                <a:gdLst/>
                <a:ahLst/>
                <a:cxnLst/>
                <a:rect l="l" t="t" r="r" b="b"/>
                <a:pathLst>
                  <a:path w="337304" h="790784" extrusionOk="0">
                    <a:moveTo>
                      <a:pt x="238961" y="0"/>
                    </a:moveTo>
                    <a:cubicBezTo>
                      <a:pt x="238841" y="41007"/>
                      <a:pt x="236831" y="97773"/>
                      <a:pt x="228969" y="162295"/>
                    </a:cubicBezTo>
                    <a:cubicBezTo>
                      <a:pt x="218528" y="247892"/>
                      <a:pt x="192482" y="345599"/>
                      <a:pt x="167589" y="435469"/>
                    </a:cubicBezTo>
                    <a:cubicBezTo>
                      <a:pt x="154897" y="481285"/>
                      <a:pt x="136225" y="521348"/>
                      <a:pt x="120466" y="552277"/>
                    </a:cubicBezTo>
                    <a:cubicBezTo>
                      <a:pt x="67143" y="656948"/>
                      <a:pt x="14650" y="696837"/>
                      <a:pt x="2568" y="739318"/>
                    </a:cubicBezTo>
                    <a:cubicBezTo>
                      <a:pt x="-19392" y="816531"/>
                      <a:pt x="104467" y="797845"/>
                      <a:pt x="184861" y="742479"/>
                    </a:cubicBezTo>
                    <a:cubicBezTo>
                      <a:pt x="193426" y="731328"/>
                      <a:pt x="201999" y="720117"/>
                      <a:pt x="210103" y="707713"/>
                    </a:cubicBezTo>
                    <a:cubicBezTo>
                      <a:pt x="448539" y="342900"/>
                      <a:pt x="287697" y="68667"/>
                      <a:pt x="238961" y="0"/>
                    </a:cubicBezTo>
                    <a:close/>
                  </a:path>
                </a:pathLst>
              </a:custGeom>
              <a:solidFill>
                <a:srgbClr val="9779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37" name="Google Shape;4737;p48"/>
              <p:cNvSpPr/>
              <p:nvPr/>
            </p:nvSpPr>
            <p:spPr>
              <a:xfrm>
                <a:off x="5074655" y="3821828"/>
                <a:ext cx="214181" cy="623698"/>
              </a:xfrm>
              <a:custGeom>
                <a:avLst/>
                <a:gdLst/>
                <a:ahLst/>
                <a:cxnLst/>
                <a:rect l="l" t="t" r="r" b="b"/>
                <a:pathLst>
                  <a:path w="214181" h="623698" extrusionOk="0">
                    <a:moveTo>
                      <a:pt x="174997" y="0"/>
                    </a:moveTo>
                    <a:cubicBezTo>
                      <a:pt x="174997" y="0"/>
                      <a:pt x="183510" y="148820"/>
                      <a:pt x="129470" y="300566"/>
                    </a:cubicBezTo>
                    <a:cubicBezTo>
                      <a:pt x="67761" y="473825"/>
                      <a:pt x="-25800" y="601555"/>
                      <a:pt x="6655" y="621955"/>
                    </a:cubicBezTo>
                    <a:cubicBezTo>
                      <a:pt x="39110" y="642361"/>
                      <a:pt x="145750" y="479979"/>
                      <a:pt x="193710" y="326204"/>
                    </a:cubicBezTo>
                    <a:cubicBezTo>
                      <a:pt x="248909" y="149208"/>
                      <a:pt x="174997" y="0"/>
                      <a:pt x="174997" y="0"/>
                    </a:cubicBezTo>
                    <a:close/>
                  </a:path>
                </a:pathLst>
              </a:custGeom>
              <a:solidFill>
                <a:srgbClr val="AB8F5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38" name="Google Shape;4738;p48"/>
              <p:cNvSpPr/>
              <p:nvPr/>
            </p:nvSpPr>
            <p:spPr>
              <a:xfrm>
                <a:off x="5257903" y="3790806"/>
                <a:ext cx="58545" cy="389392"/>
              </a:xfrm>
              <a:custGeom>
                <a:avLst/>
                <a:gdLst/>
                <a:ahLst/>
                <a:cxnLst/>
                <a:rect l="l" t="t" r="r" b="b"/>
                <a:pathLst>
                  <a:path w="58545" h="389392" extrusionOk="0">
                    <a:moveTo>
                      <a:pt x="0" y="0"/>
                    </a:moveTo>
                    <a:cubicBezTo>
                      <a:pt x="0" y="0"/>
                      <a:pt x="39628" y="67549"/>
                      <a:pt x="42709" y="164893"/>
                    </a:cubicBezTo>
                    <a:cubicBezTo>
                      <a:pt x="45789" y="262245"/>
                      <a:pt x="12330" y="389392"/>
                      <a:pt x="12330" y="389392"/>
                    </a:cubicBezTo>
                    <a:cubicBezTo>
                      <a:pt x="12330" y="389392"/>
                      <a:pt x="61488" y="261923"/>
                      <a:pt x="58407" y="164578"/>
                    </a:cubicBezTo>
                    <a:cubicBezTo>
                      <a:pt x="55326" y="67227"/>
                      <a:pt x="0" y="0"/>
                      <a:pt x="0" y="0"/>
                    </a:cubicBezTo>
                    <a:close/>
                  </a:path>
                </a:pathLst>
              </a:custGeom>
              <a:solidFill>
                <a:srgbClr val="E1CA9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39" name="Google Shape;4739;p48"/>
              <p:cNvSpPr/>
              <p:nvPr/>
            </p:nvSpPr>
            <p:spPr>
              <a:xfrm>
                <a:off x="5116457" y="4014783"/>
                <a:ext cx="178455" cy="214781"/>
              </a:xfrm>
              <a:custGeom>
                <a:avLst/>
                <a:gdLst/>
                <a:ahLst/>
                <a:cxnLst/>
                <a:rect l="l" t="t" r="r" b="b"/>
                <a:pathLst>
                  <a:path w="178455" h="214781" extrusionOk="0">
                    <a:moveTo>
                      <a:pt x="10877" y="186291"/>
                    </a:moveTo>
                    <a:cubicBezTo>
                      <a:pt x="10877" y="186291"/>
                      <a:pt x="47718" y="135968"/>
                      <a:pt x="76911" y="100010"/>
                    </a:cubicBezTo>
                    <a:cubicBezTo>
                      <a:pt x="118843" y="48375"/>
                      <a:pt x="178455" y="0"/>
                      <a:pt x="178455" y="0"/>
                    </a:cubicBezTo>
                    <a:cubicBezTo>
                      <a:pt x="178455" y="0"/>
                      <a:pt x="118568" y="58842"/>
                      <a:pt x="85698" y="100372"/>
                    </a:cubicBezTo>
                    <a:cubicBezTo>
                      <a:pt x="48227" y="147735"/>
                      <a:pt x="0" y="214781"/>
                      <a:pt x="0" y="214781"/>
                    </a:cubicBezTo>
                    <a:lnTo>
                      <a:pt x="10877" y="186291"/>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0" name="Google Shape;4740;p48"/>
              <p:cNvSpPr/>
              <p:nvPr/>
            </p:nvSpPr>
            <p:spPr>
              <a:xfrm>
                <a:off x="4954169" y="4280731"/>
                <a:ext cx="259210" cy="189572"/>
              </a:xfrm>
              <a:custGeom>
                <a:avLst/>
                <a:gdLst/>
                <a:ahLst/>
                <a:cxnLst/>
                <a:rect l="l" t="t" r="r" b="b"/>
                <a:pathLst>
                  <a:path w="259210" h="189572" extrusionOk="0">
                    <a:moveTo>
                      <a:pt x="31598" y="151298"/>
                    </a:moveTo>
                    <a:cubicBezTo>
                      <a:pt x="31598" y="151298"/>
                      <a:pt x="109413" y="92569"/>
                      <a:pt x="144145" y="69691"/>
                    </a:cubicBezTo>
                    <a:cubicBezTo>
                      <a:pt x="222604" y="18022"/>
                      <a:pt x="259211" y="0"/>
                      <a:pt x="259211" y="0"/>
                    </a:cubicBezTo>
                    <a:cubicBezTo>
                      <a:pt x="259211" y="0"/>
                      <a:pt x="208861" y="41067"/>
                      <a:pt x="148304" y="83334"/>
                    </a:cubicBezTo>
                    <a:cubicBezTo>
                      <a:pt x="109339" y="110525"/>
                      <a:pt x="0" y="189573"/>
                      <a:pt x="0" y="189573"/>
                    </a:cubicBezTo>
                    <a:lnTo>
                      <a:pt x="31598" y="151298"/>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1" name="Google Shape;4741;p48"/>
              <p:cNvSpPr/>
              <p:nvPr/>
            </p:nvSpPr>
            <p:spPr>
              <a:xfrm>
                <a:off x="4785652" y="4507333"/>
                <a:ext cx="269189" cy="128058"/>
              </a:xfrm>
              <a:custGeom>
                <a:avLst/>
                <a:gdLst/>
                <a:ahLst/>
                <a:cxnLst/>
                <a:rect l="l" t="t" r="r" b="b"/>
                <a:pathLst>
                  <a:path w="269189" h="128058" extrusionOk="0">
                    <a:moveTo>
                      <a:pt x="34411" y="95671"/>
                    </a:moveTo>
                    <a:cubicBezTo>
                      <a:pt x="34411" y="95671"/>
                      <a:pt x="100633" y="76811"/>
                      <a:pt x="140060" y="61193"/>
                    </a:cubicBezTo>
                    <a:cubicBezTo>
                      <a:pt x="219329" y="29776"/>
                      <a:pt x="269190" y="0"/>
                      <a:pt x="269190" y="0"/>
                    </a:cubicBezTo>
                    <a:cubicBezTo>
                      <a:pt x="269190" y="0"/>
                      <a:pt x="203182" y="49955"/>
                      <a:pt x="134916" y="77896"/>
                    </a:cubicBezTo>
                    <a:cubicBezTo>
                      <a:pt x="90018" y="96267"/>
                      <a:pt x="0" y="128059"/>
                      <a:pt x="0" y="128059"/>
                    </a:cubicBezTo>
                    <a:lnTo>
                      <a:pt x="34411" y="95671"/>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742" name="Google Shape;4742;p48"/>
              <p:cNvGrpSpPr/>
              <p:nvPr/>
            </p:nvGrpSpPr>
            <p:grpSpPr>
              <a:xfrm>
                <a:off x="4515650" y="3715616"/>
                <a:ext cx="781653" cy="1138983"/>
                <a:chOff x="4515650" y="3715616"/>
                <a:chExt cx="781653" cy="1138983"/>
              </a:xfrm>
            </p:grpSpPr>
            <p:sp>
              <p:nvSpPr>
                <p:cNvPr id="4743" name="Google Shape;4743;p48"/>
                <p:cNvSpPr/>
                <p:nvPr/>
              </p:nvSpPr>
              <p:spPr>
                <a:xfrm>
                  <a:off x="4515650" y="3715616"/>
                  <a:ext cx="710074" cy="1138983"/>
                </a:xfrm>
                <a:custGeom>
                  <a:avLst/>
                  <a:gdLst/>
                  <a:ahLst/>
                  <a:cxnLst/>
                  <a:rect l="l" t="t" r="r" b="b"/>
                  <a:pathLst>
                    <a:path w="710074" h="1138983" extrusionOk="0">
                      <a:moveTo>
                        <a:pt x="75" y="1105551"/>
                      </a:moveTo>
                      <a:cubicBezTo>
                        <a:pt x="75" y="1105551"/>
                        <a:pt x="-1258" y="1115992"/>
                        <a:pt x="7302" y="1127116"/>
                      </a:cubicBezTo>
                      <a:cubicBezTo>
                        <a:pt x="17455" y="1140310"/>
                        <a:pt x="26556" y="1138944"/>
                        <a:pt x="26556" y="1138944"/>
                      </a:cubicBezTo>
                      <a:cubicBezTo>
                        <a:pt x="26556" y="1138944"/>
                        <a:pt x="461517" y="796218"/>
                        <a:pt x="578277" y="566227"/>
                      </a:cubicBezTo>
                      <a:cubicBezTo>
                        <a:pt x="720587" y="285899"/>
                        <a:pt x="709892" y="0"/>
                        <a:pt x="709892" y="0"/>
                      </a:cubicBezTo>
                      <a:cubicBezTo>
                        <a:pt x="709892" y="0"/>
                        <a:pt x="701018" y="318562"/>
                        <a:pt x="559572" y="566709"/>
                      </a:cubicBezTo>
                      <a:cubicBezTo>
                        <a:pt x="406686" y="834928"/>
                        <a:pt x="75" y="1105551"/>
                        <a:pt x="75" y="1105551"/>
                      </a:cubicBez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4" name="Google Shape;4744;p48"/>
                <p:cNvSpPr/>
                <p:nvPr/>
              </p:nvSpPr>
              <p:spPr>
                <a:xfrm>
                  <a:off x="5134051" y="4014005"/>
                  <a:ext cx="163252" cy="179272"/>
                </a:xfrm>
                <a:custGeom>
                  <a:avLst/>
                  <a:gdLst/>
                  <a:ahLst/>
                  <a:cxnLst/>
                  <a:rect l="l" t="t" r="r" b="b"/>
                  <a:pathLst>
                    <a:path w="163252" h="179272" extrusionOk="0">
                      <a:moveTo>
                        <a:pt x="9845" y="153876"/>
                      </a:moveTo>
                      <a:cubicBezTo>
                        <a:pt x="9845" y="153876"/>
                        <a:pt x="43512" y="111248"/>
                        <a:pt x="70214" y="81151"/>
                      </a:cubicBezTo>
                      <a:cubicBezTo>
                        <a:pt x="108569" y="37920"/>
                        <a:pt x="163252" y="0"/>
                        <a:pt x="163252" y="0"/>
                      </a:cubicBezTo>
                      <a:cubicBezTo>
                        <a:pt x="163252" y="0"/>
                        <a:pt x="108382" y="47725"/>
                        <a:pt x="78325" y="82604"/>
                      </a:cubicBezTo>
                      <a:cubicBezTo>
                        <a:pt x="44055" y="122366"/>
                        <a:pt x="0" y="179272"/>
                        <a:pt x="0" y="179272"/>
                      </a:cubicBezTo>
                      <a:lnTo>
                        <a:pt x="9845" y="153876"/>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5" name="Google Shape;4745;p48"/>
                <p:cNvSpPr/>
                <p:nvPr/>
              </p:nvSpPr>
              <p:spPr>
                <a:xfrm>
                  <a:off x="4974073" y="4269714"/>
                  <a:ext cx="253116" cy="180779"/>
                </a:xfrm>
                <a:custGeom>
                  <a:avLst/>
                  <a:gdLst/>
                  <a:ahLst/>
                  <a:cxnLst/>
                  <a:rect l="l" t="t" r="r" b="b"/>
                  <a:pathLst>
                    <a:path w="253116" h="180779" extrusionOk="0">
                      <a:moveTo>
                        <a:pt x="31055" y="143616"/>
                      </a:moveTo>
                      <a:cubicBezTo>
                        <a:pt x="31055" y="143616"/>
                        <a:pt x="107404" y="83977"/>
                        <a:pt x="141286" y="62271"/>
                      </a:cubicBezTo>
                      <a:cubicBezTo>
                        <a:pt x="217822" y="13247"/>
                        <a:pt x="253117" y="0"/>
                        <a:pt x="253117" y="0"/>
                      </a:cubicBezTo>
                      <a:cubicBezTo>
                        <a:pt x="253117" y="0"/>
                        <a:pt x="222517" y="19737"/>
                        <a:pt x="143033" y="78244"/>
                      </a:cubicBezTo>
                      <a:cubicBezTo>
                        <a:pt x="105958" y="105535"/>
                        <a:pt x="0" y="180779"/>
                        <a:pt x="0" y="180779"/>
                      </a:cubicBezTo>
                      <a:lnTo>
                        <a:pt x="31055" y="143616"/>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6" name="Google Shape;4746;p48"/>
                <p:cNvSpPr/>
                <p:nvPr/>
              </p:nvSpPr>
              <p:spPr>
                <a:xfrm>
                  <a:off x="4812528" y="4496624"/>
                  <a:ext cx="255627" cy="121783"/>
                </a:xfrm>
                <a:custGeom>
                  <a:avLst/>
                  <a:gdLst/>
                  <a:ahLst/>
                  <a:cxnLst/>
                  <a:rect l="l" t="t" r="r" b="b"/>
                  <a:pathLst>
                    <a:path w="255627" h="121783" extrusionOk="0">
                      <a:moveTo>
                        <a:pt x="32602" y="90252"/>
                      </a:moveTo>
                      <a:cubicBezTo>
                        <a:pt x="32602" y="90252"/>
                        <a:pt x="95543" y="72893"/>
                        <a:pt x="132994" y="58179"/>
                      </a:cubicBezTo>
                      <a:cubicBezTo>
                        <a:pt x="208305" y="28597"/>
                        <a:pt x="255628" y="0"/>
                        <a:pt x="255628" y="0"/>
                      </a:cubicBezTo>
                      <a:cubicBezTo>
                        <a:pt x="255628" y="0"/>
                        <a:pt x="193035" y="48348"/>
                        <a:pt x="128179" y="74715"/>
                      </a:cubicBezTo>
                      <a:cubicBezTo>
                        <a:pt x="85531" y="92047"/>
                        <a:pt x="0" y="121783"/>
                        <a:pt x="0" y="121783"/>
                      </a:cubicBezTo>
                      <a:lnTo>
                        <a:pt x="32602" y="90252"/>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7" name="Google Shape;4747;p48"/>
                <p:cNvSpPr/>
                <p:nvPr/>
              </p:nvSpPr>
              <p:spPr>
                <a:xfrm>
                  <a:off x="5163914" y="3921838"/>
                  <a:ext cx="11216" cy="149469"/>
                </a:xfrm>
                <a:custGeom>
                  <a:avLst/>
                  <a:gdLst/>
                  <a:ahLst/>
                  <a:cxnLst/>
                  <a:rect l="l" t="t" r="r" b="b"/>
                  <a:pathLst>
                    <a:path w="11216" h="149469" extrusionOk="0">
                      <a:moveTo>
                        <a:pt x="0" y="149470"/>
                      </a:moveTo>
                      <a:cubicBezTo>
                        <a:pt x="0" y="149470"/>
                        <a:pt x="3737" y="127154"/>
                        <a:pt x="5519" y="78914"/>
                      </a:cubicBezTo>
                      <a:cubicBezTo>
                        <a:pt x="7293" y="30674"/>
                        <a:pt x="2056" y="0"/>
                        <a:pt x="2056" y="0"/>
                      </a:cubicBezTo>
                      <a:cubicBezTo>
                        <a:pt x="2056" y="0"/>
                        <a:pt x="10026" y="40666"/>
                        <a:pt x="11104" y="78854"/>
                      </a:cubicBezTo>
                      <a:cubicBezTo>
                        <a:pt x="11821" y="104028"/>
                        <a:pt x="8874" y="118997"/>
                        <a:pt x="8874" y="118997"/>
                      </a:cubicBezTo>
                      <a:lnTo>
                        <a:pt x="0" y="149470"/>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8" name="Google Shape;4748;p48"/>
                <p:cNvSpPr/>
                <p:nvPr/>
              </p:nvSpPr>
              <p:spPr>
                <a:xfrm>
                  <a:off x="5002476" y="4168713"/>
                  <a:ext cx="84358" cy="219864"/>
                </a:xfrm>
                <a:custGeom>
                  <a:avLst/>
                  <a:gdLst/>
                  <a:ahLst/>
                  <a:cxnLst/>
                  <a:rect l="l" t="t" r="r" b="b"/>
                  <a:pathLst>
                    <a:path w="84358" h="219864" extrusionOk="0">
                      <a:moveTo>
                        <a:pt x="0" y="219864"/>
                      </a:moveTo>
                      <a:cubicBezTo>
                        <a:pt x="0" y="219864"/>
                        <a:pt x="43311" y="135546"/>
                        <a:pt x="58768" y="91518"/>
                      </a:cubicBezTo>
                      <a:cubicBezTo>
                        <a:pt x="72993" y="51006"/>
                        <a:pt x="84359" y="0"/>
                        <a:pt x="84359" y="0"/>
                      </a:cubicBezTo>
                      <a:cubicBezTo>
                        <a:pt x="84359" y="0"/>
                        <a:pt x="82363" y="34022"/>
                        <a:pt x="66551" y="94739"/>
                      </a:cubicBezTo>
                      <a:cubicBezTo>
                        <a:pt x="57436" y="129746"/>
                        <a:pt x="32133" y="183954"/>
                        <a:pt x="32133" y="183954"/>
                      </a:cubicBezTo>
                      <a:lnTo>
                        <a:pt x="0" y="219864"/>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9" name="Google Shape;4749;p48"/>
                <p:cNvSpPr/>
                <p:nvPr/>
              </p:nvSpPr>
              <p:spPr>
                <a:xfrm>
                  <a:off x="4880606" y="4402153"/>
                  <a:ext cx="80769" cy="122988"/>
                </a:xfrm>
                <a:custGeom>
                  <a:avLst/>
                  <a:gdLst/>
                  <a:ahLst/>
                  <a:cxnLst/>
                  <a:rect l="l" t="t" r="r" b="b"/>
                  <a:pathLst>
                    <a:path w="80769" h="122988" extrusionOk="0">
                      <a:moveTo>
                        <a:pt x="0" y="122988"/>
                      </a:moveTo>
                      <a:cubicBezTo>
                        <a:pt x="0" y="122988"/>
                        <a:pt x="36011" y="66062"/>
                        <a:pt x="47310" y="49332"/>
                      </a:cubicBezTo>
                      <a:cubicBezTo>
                        <a:pt x="52594" y="41510"/>
                        <a:pt x="80769" y="0"/>
                        <a:pt x="80769" y="0"/>
                      </a:cubicBezTo>
                      <a:cubicBezTo>
                        <a:pt x="80769" y="0"/>
                        <a:pt x="66444" y="33466"/>
                        <a:pt x="53813" y="53759"/>
                      </a:cubicBezTo>
                      <a:cubicBezTo>
                        <a:pt x="38041" y="79074"/>
                        <a:pt x="22228" y="101611"/>
                        <a:pt x="22228" y="101611"/>
                      </a:cubicBezTo>
                      <a:lnTo>
                        <a:pt x="0" y="122988"/>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750" name="Google Shape;4750;p48"/>
              <p:cNvSpPr/>
              <p:nvPr/>
            </p:nvSpPr>
            <p:spPr>
              <a:xfrm>
                <a:off x="4763384" y="3681493"/>
                <a:ext cx="450672" cy="949404"/>
              </a:xfrm>
              <a:custGeom>
                <a:avLst/>
                <a:gdLst/>
                <a:ahLst/>
                <a:cxnLst/>
                <a:rect l="l" t="t" r="r" b="b"/>
                <a:pathLst>
                  <a:path w="450672" h="949404" extrusionOk="0">
                    <a:moveTo>
                      <a:pt x="0" y="949404"/>
                    </a:moveTo>
                    <a:cubicBezTo>
                      <a:pt x="0" y="949404"/>
                      <a:pt x="176761" y="730926"/>
                      <a:pt x="291961" y="496850"/>
                    </a:cubicBezTo>
                    <a:cubicBezTo>
                      <a:pt x="407160" y="262774"/>
                      <a:pt x="450672" y="0"/>
                      <a:pt x="450672" y="0"/>
                    </a:cubicBezTo>
                    <a:cubicBezTo>
                      <a:pt x="450672" y="0"/>
                      <a:pt x="378308" y="256231"/>
                      <a:pt x="263109" y="490307"/>
                    </a:cubicBezTo>
                    <a:cubicBezTo>
                      <a:pt x="147909" y="724383"/>
                      <a:pt x="0" y="949404"/>
                      <a:pt x="0" y="949404"/>
                    </a:cubicBezTo>
                    <a:close/>
                  </a:path>
                </a:pathLst>
              </a:custGeom>
              <a:solidFill>
                <a:srgbClr val="8D683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751" name="Google Shape;4751;p48"/>
            <p:cNvGrpSpPr/>
            <p:nvPr/>
          </p:nvGrpSpPr>
          <p:grpSpPr>
            <a:xfrm>
              <a:off x="38880" y="4642752"/>
              <a:ext cx="840163" cy="800751"/>
              <a:chOff x="2391618" y="2222229"/>
              <a:chExt cx="565690" cy="539226"/>
            </a:xfrm>
          </p:grpSpPr>
          <p:grpSp>
            <p:nvGrpSpPr>
              <p:cNvPr id="4752" name="Google Shape;4752;p48"/>
              <p:cNvGrpSpPr/>
              <p:nvPr/>
            </p:nvGrpSpPr>
            <p:grpSpPr>
              <a:xfrm>
                <a:off x="2391618" y="2222229"/>
                <a:ext cx="565690" cy="539226"/>
                <a:chOff x="2391618" y="2222229"/>
                <a:chExt cx="565690" cy="539226"/>
              </a:xfrm>
            </p:grpSpPr>
            <p:sp>
              <p:nvSpPr>
                <p:cNvPr id="4753" name="Google Shape;4753;p48"/>
                <p:cNvSpPr/>
                <p:nvPr/>
              </p:nvSpPr>
              <p:spPr>
                <a:xfrm>
                  <a:off x="2391618" y="2222556"/>
                  <a:ext cx="565690" cy="538899"/>
                </a:xfrm>
                <a:custGeom>
                  <a:avLst/>
                  <a:gdLst/>
                  <a:ahLst/>
                  <a:cxnLst/>
                  <a:rect l="l" t="t" r="r" b="b"/>
                  <a:pathLst>
                    <a:path w="565690" h="538899" extrusionOk="0">
                      <a:moveTo>
                        <a:pt x="475234" y="71318"/>
                      </a:moveTo>
                      <a:cubicBezTo>
                        <a:pt x="498072" y="87512"/>
                        <a:pt x="511453" y="84424"/>
                        <a:pt x="543740" y="106478"/>
                      </a:cubicBezTo>
                      <a:cubicBezTo>
                        <a:pt x="576028" y="128526"/>
                        <a:pt x="595544" y="215523"/>
                        <a:pt x="431581" y="392894"/>
                      </a:cubicBezTo>
                      <a:cubicBezTo>
                        <a:pt x="295084" y="540555"/>
                        <a:pt x="176924" y="565355"/>
                        <a:pt x="120567" y="515454"/>
                      </a:cubicBezTo>
                      <a:cubicBezTo>
                        <a:pt x="99055" y="496406"/>
                        <a:pt x="103964" y="472819"/>
                        <a:pt x="90751" y="462029"/>
                      </a:cubicBezTo>
                      <a:cubicBezTo>
                        <a:pt x="77544" y="451233"/>
                        <a:pt x="53219" y="457114"/>
                        <a:pt x="29424" y="430693"/>
                      </a:cubicBezTo>
                      <a:cubicBezTo>
                        <a:pt x="-20002" y="375842"/>
                        <a:pt x="-21683" y="256939"/>
                        <a:pt x="139969" y="123664"/>
                      </a:cubicBezTo>
                      <a:cubicBezTo>
                        <a:pt x="283123" y="5638"/>
                        <a:pt x="416144" y="-14441"/>
                        <a:pt x="440683" y="8136"/>
                      </a:cubicBezTo>
                      <a:cubicBezTo>
                        <a:pt x="469240" y="34402"/>
                        <a:pt x="461612" y="61654"/>
                        <a:pt x="475234" y="71318"/>
                      </a:cubicBezTo>
                      <a:close/>
                    </a:path>
                  </a:pathLst>
                </a:custGeom>
                <a:solidFill>
                  <a:srgbClr val="CB4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54" name="Google Shape;4754;p48"/>
                <p:cNvSpPr/>
                <p:nvPr/>
              </p:nvSpPr>
              <p:spPr>
                <a:xfrm>
                  <a:off x="2514268" y="2222229"/>
                  <a:ext cx="442757" cy="432218"/>
                </a:xfrm>
                <a:custGeom>
                  <a:avLst/>
                  <a:gdLst/>
                  <a:ahLst/>
                  <a:cxnLst/>
                  <a:rect l="l" t="t" r="r" b="b"/>
                  <a:pathLst>
                    <a:path w="442757" h="432218" extrusionOk="0">
                      <a:moveTo>
                        <a:pt x="280548" y="64"/>
                      </a:moveTo>
                      <a:cubicBezTo>
                        <a:pt x="226073" y="1718"/>
                        <a:pt x="124422" y="35144"/>
                        <a:pt x="17058" y="123662"/>
                      </a:cubicBezTo>
                      <a:cubicBezTo>
                        <a:pt x="11004" y="128651"/>
                        <a:pt x="5599" y="133614"/>
                        <a:pt x="0" y="138563"/>
                      </a:cubicBezTo>
                      <a:cubicBezTo>
                        <a:pt x="0" y="138563"/>
                        <a:pt x="15491" y="266046"/>
                        <a:pt x="101350" y="344069"/>
                      </a:cubicBezTo>
                      <a:cubicBezTo>
                        <a:pt x="176453" y="412314"/>
                        <a:pt x="268955" y="432218"/>
                        <a:pt x="268955" y="432218"/>
                      </a:cubicBezTo>
                      <a:cubicBezTo>
                        <a:pt x="282029" y="419989"/>
                        <a:pt x="295175" y="407539"/>
                        <a:pt x="308643" y="392972"/>
                      </a:cubicBezTo>
                      <a:cubicBezTo>
                        <a:pt x="472606" y="215595"/>
                        <a:pt x="453097" y="128544"/>
                        <a:pt x="420809" y="106490"/>
                      </a:cubicBezTo>
                      <a:cubicBezTo>
                        <a:pt x="388522" y="84443"/>
                        <a:pt x="375100" y="87537"/>
                        <a:pt x="352269" y="71336"/>
                      </a:cubicBezTo>
                      <a:cubicBezTo>
                        <a:pt x="338641" y="61672"/>
                        <a:pt x="346282" y="34441"/>
                        <a:pt x="317725" y="8174"/>
                      </a:cubicBezTo>
                      <a:cubicBezTo>
                        <a:pt x="311590" y="2535"/>
                        <a:pt x="298705" y="-485"/>
                        <a:pt x="280548" y="64"/>
                      </a:cubicBezTo>
                      <a:close/>
                    </a:path>
                  </a:pathLst>
                </a:custGeom>
                <a:solidFill>
                  <a:srgbClr val="A8373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55" name="Google Shape;4755;p48"/>
                <p:cNvSpPr/>
                <p:nvPr/>
              </p:nvSpPr>
              <p:spPr>
                <a:xfrm>
                  <a:off x="2404535" y="2239603"/>
                  <a:ext cx="539951" cy="503552"/>
                </a:xfrm>
                <a:custGeom>
                  <a:avLst/>
                  <a:gdLst/>
                  <a:ahLst/>
                  <a:cxnLst/>
                  <a:rect l="l" t="t" r="r" b="b"/>
                  <a:pathLst>
                    <a:path w="539951" h="503552" extrusionOk="0">
                      <a:moveTo>
                        <a:pt x="167684" y="355051"/>
                      </a:moveTo>
                      <a:cubicBezTo>
                        <a:pt x="167684" y="355051"/>
                        <a:pt x="75168" y="436094"/>
                        <a:pt x="26486" y="409747"/>
                      </a:cubicBezTo>
                      <a:cubicBezTo>
                        <a:pt x="-22196" y="383407"/>
                        <a:pt x="-11153" y="242724"/>
                        <a:pt x="122290" y="123399"/>
                      </a:cubicBezTo>
                      <a:cubicBezTo>
                        <a:pt x="191969" y="61094"/>
                        <a:pt x="367203" y="-31113"/>
                        <a:pt x="415168" y="10376"/>
                      </a:cubicBezTo>
                      <a:cubicBezTo>
                        <a:pt x="464735" y="53245"/>
                        <a:pt x="367029" y="173528"/>
                        <a:pt x="367029" y="173528"/>
                      </a:cubicBezTo>
                      <a:cubicBezTo>
                        <a:pt x="367029" y="173528"/>
                        <a:pt x="487874" y="69272"/>
                        <a:pt x="531721" y="111090"/>
                      </a:cubicBezTo>
                      <a:cubicBezTo>
                        <a:pt x="564544" y="142392"/>
                        <a:pt x="494518" y="285975"/>
                        <a:pt x="404573" y="373428"/>
                      </a:cubicBezTo>
                      <a:cubicBezTo>
                        <a:pt x="317422" y="458168"/>
                        <a:pt x="194480" y="531711"/>
                        <a:pt x="133602" y="492907"/>
                      </a:cubicBezTo>
                      <a:cubicBezTo>
                        <a:pt x="72081" y="453688"/>
                        <a:pt x="167684" y="355051"/>
                        <a:pt x="167684" y="355051"/>
                      </a:cubicBezTo>
                      <a:close/>
                    </a:path>
                  </a:pathLst>
                </a:custGeom>
                <a:solidFill>
                  <a:srgbClr val="E4BE9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56" name="Google Shape;4756;p48"/>
                <p:cNvSpPr/>
                <p:nvPr/>
              </p:nvSpPr>
              <p:spPr>
                <a:xfrm>
                  <a:off x="2469657" y="2594627"/>
                  <a:ext cx="102541" cy="94766"/>
                </a:xfrm>
                <a:custGeom>
                  <a:avLst/>
                  <a:gdLst/>
                  <a:ahLst/>
                  <a:cxnLst/>
                  <a:rect l="l" t="t" r="r" b="b"/>
                  <a:pathLst>
                    <a:path w="102541" h="94766" extrusionOk="0">
                      <a:moveTo>
                        <a:pt x="102542" y="0"/>
                      </a:moveTo>
                      <a:cubicBezTo>
                        <a:pt x="102542" y="0"/>
                        <a:pt x="47551" y="47912"/>
                        <a:pt x="0" y="57804"/>
                      </a:cubicBezTo>
                      <a:cubicBezTo>
                        <a:pt x="556" y="57784"/>
                        <a:pt x="857" y="57992"/>
                        <a:pt x="1433" y="57952"/>
                      </a:cubicBezTo>
                      <a:cubicBezTo>
                        <a:pt x="11580" y="57242"/>
                        <a:pt x="28423" y="54543"/>
                        <a:pt x="36085" y="61608"/>
                      </a:cubicBezTo>
                      <a:cubicBezTo>
                        <a:pt x="42842" y="67837"/>
                        <a:pt x="46439" y="82343"/>
                        <a:pt x="48354" y="93615"/>
                      </a:cubicBezTo>
                      <a:cubicBezTo>
                        <a:pt x="48421" y="94003"/>
                        <a:pt x="48803" y="94378"/>
                        <a:pt x="48897" y="94766"/>
                      </a:cubicBezTo>
                      <a:cubicBezTo>
                        <a:pt x="53417" y="51408"/>
                        <a:pt x="102542" y="0"/>
                        <a:pt x="102542" y="0"/>
                      </a:cubicBezTo>
                      <a:close/>
                    </a:path>
                  </a:pathLst>
                </a:custGeom>
                <a:solidFill>
                  <a:srgbClr val="D07A4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57" name="Google Shape;4757;p48"/>
                <p:cNvSpPr/>
                <p:nvPr/>
              </p:nvSpPr>
              <p:spPr>
                <a:xfrm>
                  <a:off x="2771537" y="2324687"/>
                  <a:ext cx="91625" cy="88444"/>
                </a:xfrm>
                <a:custGeom>
                  <a:avLst/>
                  <a:gdLst/>
                  <a:ahLst/>
                  <a:cxnLst/>
                  <a:rect l="l" t="t" r="r" b="b"/>
                  <a:pathLst>
                    <a:path w="91625" h="88444" extrusionOk="0">
                      <a:moveTo>
                        <a:pt x="52848" y="0"/>
                      </a:moveTo>
                      <a:cubicBezTo>
                        <a:pt x="35589" y="44309"/>
                        <a:pt x="0" y="88444"/>
                        <a:pt x="0" y="88444"/>
                      </a:cubicBezTo>
                      <a:cubicBezTo>
                        <a:pt x="0" y="88444"/>
                        <a:pt x="46064" y="48810"/>
                        <a:pt x="91625" y="28236"/>
                      </a:cubicBezTo>
                      <a:cubicBezTo>
                        <a:pt x="91518" y="28249"/>
                        <a:pt x="91378" y="28249"/>
                        <a:pt x="91270" y="28262"/>
                      </a:cubicBezTo>
                      <a:cubicBezTo>
                        <a:pt x="82115" y="28993"/>
                        <a:pt x="65921" y="30654"/>
                        <a:pt x="61039" y="25282"/>
                      </a:cubicBezTo>
                      <a:cubicBezTo>
                        <a:pt x="55983" y="19717"/>
                        <a:pt x="54342" y="6798"/>
                        <a:pt x="52989" y="342"/>
                      </a:cubicBezTo>
                      <a:cubicBezTo>
                        <a:pt x="52955" y="194"/>
                        <a:pt x="52882" y="147"/>
                        <a:pt x="52848" y="0"/>
                      </a:cubicBezTo>
                      <a:close/>
                    </a:path>
                  </a:pathLst>
                </a:custGeom>
                <a:solidFill>
                  <a:srgbClr val="AF4B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58" name="Google Shape;4758;p48"/>
                <p:cNvSpPr/>
                <p:nvPr/>
              </p:nvSpPr>
              <p:spPr>
                <a:xfrm>
                  <a:off x="2442489" y="2283818"/>
                  <a:ext cx="300110" cy="274380"/>
                </a:xfrm>
                <a:custGeom>
                  <a:avLst/>
                  <a:gdLst/>
                  <a:ahLst/>
                  <a:cxnLst/>
                  <a:rect l="l" t="t" r="r" b="b"/>
                  <a:pathLst>
                    <a:path w="300110" h="274380" extrusionOk="0">
                      <a:moveTo>
                        <a:pt x="286961" y="11522"/>
                      </a:moveTo>
                      <a:cubicBezTo>
                        <a:pt x="314715" y="42222"/>
                        <a:pt x="303095" y="97823"/>
                        <a:pt x="207699" y="191511"/>
                      </a:cubicBezTo>
                      <a:cubicBezTo>
                        <a:pt x="140606" y="257399"/>
                        <a:pt x="35359" y="294086"/>
                        <a:pt x="7612" y="263393"/>
                      </a:cubicBezTo>
                      <a:cubicBezTo>
                        <a:pt x="-20142" y="232692"/>
                        <a:pt x="31956" y="131269"/>
                        <a:pt x="99847" y="66205"/>
                      </a:cubicBezTo>
                      <a:cubicBezTo>
                        <a:pt x="152541" y="15701"/>
                        <a:pt x="259208" y="-19172"/>
                        <a:pt x="286961" y="11522"/>
                      </a:cubicBezTo>
                      <a:close/>
                    </a:path>
                  </a:pathLst>
                </a:custGeom>
                <a:solidFill>
                  <a:srgbClr val="ECD2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59" name="Google Shape;4759;p48"/>
                <p:cNvSpPr/>
                <p:nvPr/>
              </p:nvSpPr>
              <p:spPr>
                <a:xfrm>
                  <a:off x="2445265" y="2339799"/>
                  <a:ext cx="190187" cy="207911"/>
                </a:xfrm>
                <a:custGeom>
                  <a:avLst/>
                  <a:gdLst/>
                  <a:ahLst/>
                  <a:cxnLst/>
                  <a:rect l="l" t="t" r="r" b="b"/>
                  <a:pathLst>
                    <a:path w="190187" h="207911" extrusionOk="0">
                      <a:moveTo>
                        <a:pt x="181517" y="9079"/>
                      </a:moveTo>
                      <a:cubicBezTo>
                        <a:pt x="199479" y="32741"/>
                        <a:pt x="192494" y="75114"/>
                        <a:pt x="132285" y="145918"/>
                      </a:cubicBezTo>
                      <a:cubicBezTo>
                        <a:pt x="89952" y="195719"/>
                        <a:pt x="23019" y="222923"/>
                        <a:pt x="5050" y="199261"/>
                      </a:cubicBezTo>
                      <a:cubicBezTo>
                        <a:pt x="-12912" y="175600"/>
                        <a:pt x="19577" y="98548"/>
                        <a:pt x="62433" y="49390"/>
                      </a:cubicBezTo>
                      <a:cubicBezTo>
                        <a:pt x="95698" y="11229"/>
                        <a:pt x="163555" y="-14582"/>
                        <a:pt x="181517" y="9079"/>
                      </a:cubicBezTo>
                      <a:close/>
                    </a:path>
                  </a:pathLst>
                </a:custGeom>
                <a:solidFill>
                  <a:srgbClr val="F0DE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60" name="Google Shape;4760;p48"/>
                <p:cNvSpPr/>
                <p:nvPr/>
              </p:nvSpPr>
              <p:spPr>
                <a:xfrm>
                  <a:off x="2538385" y="2340760"/>
                  <a:ext cx="406094" cy="402383"/>
                </a:xfrm>
                <a:custGeom>
                  <a:avLst/>
                  <a:gdLst/>
                  <a:ahLst/>
                  <a:cxnLst/>
                  <a:rect l="l" t="t" r="r" b="b"/>
                  <a:pathLst>
                    <a:path w="406094" h="402383" extrusionOk="0">
                      <a:moveTo>
                        <a:pt x="366381" y="128"/>
                      </a:moveTo>
                      <a:cubicBezTo>
                        <a:pt x="321388" y="2974"/>
                        <a:pt x="262171" y="48817"/>
                        <a:pt x="243184" y="64294"/>
                      </a:cubicBezTo>
                      <a:lnTo>
                        <a:pt x="233152" y="72372"/>
                      </a:lnTo>
                      <a:lnTo>
                        <a:pt x="0" y="391885"/>
                      </a:lnTo>
                      <a:cubicBezTo>
                        <a:pt x="60952" y="430367"/>
                        <a:pt x="183666" y="356851"/>
                        <a:pt x="270717" y="272218"/>
                      </a:cubicBezTo>
                      <a:cubicBezTo>
                        <a:pt x="360654" y="184765"/>
                        <a:pt x="430688" y="41202"/>
                        <a:pt x="397864" y="9893"/>
                      </a:cubicBezTo>
                      <a:cubicBezTo>
                        <a:pt x="389640" y="2050"/>
                        <a:pt x="378717" y="-649"/>
                        <a:pt x="366381" y="128"/>
                      </a:cubicBezTo>
                      <a:close/>
                    </a:path>
                  </a:pathLst>
                </a:custGeom>
                <a:solidFill>
                  <a:srgbClr val="B6735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61" name="Google Shape;4761;p48"/>
                <p:cNvSpPr/>
                <p:nvPr/>
              </p:nvSpPr>
              <p:spPr>
                <a:xfrm>
                  <a:off x="2526831" y="2401552"/>
                  <a:ext cx="313579" cy="336158"/>
                </a:xfrm>
                <a:custGeom>
                  <a:avLst/>
                  <a:gdLst/>
                  <a:ahLst/>
                  <a:cxnLst/>
                  <a:rect l="l" t="t" r="r" b="b"/>
                  <a:pathLst>
                    <a:path w="313579" h="336158" extrusionOk="0">
                      <a:moveTo>
                        <a:pt x="302342" y="8579"/>
                      </a:moveTo>
                      <a:cubicBezTo>
                        <a:pt x="339324" y="40860"/>
                        <a:pt x="277917" y="139685"/>
                        <a:pt x="221238" y="206275"/>
                      </a:cubicBezTo>
                      <a:cubicBezTo>
                        <a:pt x="168551" y="268178"/>
                        <a:pt x="69826" y="358879"/>
                        <a:pt x="11306" y="330958"/>
                      </a:cubicBezTo>
                      <a:cubicBezTo>
                        <a:pt x="-17312" y="317303"/>
                        <a:pt x="4073" y="242595"/>
                        <a:pt x="125682" y="128011"/>
                      </a:cubicBezTo>
                      <a:cubicBezTo>
                        <a:pt x="140931" y="113639"/>
                        <a:pt x="179541" y="75552"/>
                        <a:pt x="205754" y="49426"/>
                      </a:cubicBezTo>
                      <a:cubicBezTo>
                        <a:pt x="239361" y="15939"/>
                        <a:pt x="274508" y="-15719"/>
                        <a:pt x="302342" y="8579"/>
                      </a:cubicBezTo>
                      <a:close/>
                    </a:path>
                  </a:pathLst>
                </a:custGeom>
                <a:solidFill>
                  <a:srgbClr val="D7A37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762" name="Google Shape;4762;p48"/>
              <p:cNvGrpSpPr/>
              <p:nvPr/>
            </p:nvGrpSpPr>
            <p:grpSpPr>
              <a:xfrm>
                <a:off x="2634208" y="2446379"/>
                <a:ext cx="93883" cy="96327"/>
                <a:chOff x="2634208" y="2446379"/>
                <a:chExt cx="93883" cy="96327"/>
              </a:xfrm>
            </p:grpSpPr>
            <p:grpSp>
              <p:nvGrpSpPr>
                <p:cNvPr id="4763" name="Google Shape;4763;p48"/>
                <p:cNvGrpSpPr/>
                <p:nvPr/>
              </p:nvGrpSpPr>
              <p:grpSpPr>
                <a:xfrm>
                  <a:off x="2634208" y="2446379"/>
                  <a:ext cx="78762" cy="77533"/>
                  <a:chOff x="2634208" y="2446379"/>
                  <a:chExt cx="78762" cy="77533"/>
                </a:xfrm>
              </p:grpSpPr>
              <p:sp>
                <p:nvSpPr>
                  <p:cNvPr id="4764" name="Google Shape;4764;p48"/>
                  <p:cNvSpPr/>
                  <p:nvPr/>
                </p:nvSpPr>
                <p:spPr>
                  <a:xfrm>
                    <a:off x="2634208" y="2446379"/>
                    <a:ext cx="78762" cy="77533"/>
                  </a:xfrm>
                  <a:custGeom>
                    <a:avLst/>
                    <a:gdLst/>
                    <a:ahLst/>
                    <a:cxnLst/>
                    <a:rect l="l" t="t" r="r" b="b"/>
                    <a:pathLst>
                      <a:path w="78762" h="77533" extrusionOk="0">
                        <a:moveTo>
                          <a:pt x="77414" y="3299"/>
                        </a:moveTo>
                        <a:cubicBezTo>
                          <a:pt x="82926" y="12809"/>
                          <a:pt x="71213" y="24757"/>
                          <a:pt x="48127" y="49584"/>
                        </a:cubicBezTo>
                        <a:cubicBezTo>
                          <a:pt x="31886" y="67044"/>
                          <a:pt x="6825" y="84336"/>
                          <a:pt x="1313" y="74833"/>
                        </a:cubicBezTo>
                        <a:cubicBezTo>
                          <a:pt x="-4205" y="65323"/>
                          <a:pt x="8399" y="39498"/>
                          <a:pt x="25437" y="23103"/>
                        </a:cubicBezTo>
                        <a:cubicBezTo>
                          <a:pt x="43011" y="6186"/>
                          <a:pt x="71903" y="-6204"/>
                          <a:pt x="77414" y="3299"/>
                        </a:cubicBezTo>
                        <a:close/>
                      </a:path>
                    </a:pathLst>
                  </a:custGeom>
                  <a:solidFill>
                    <a:srgbClr val="F0DE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65" name="Google Shape;4765;p48"/>
                  <p:cNvSpPr/>
                  <p:nvPr/>
                </p:nvSpPr>
                <p:spPr>
                  <a:xfrm>
                    <a:off x="2638618" y="2448705"/>
                    <a:ext cx="68496" cy="71230"/>
                  </a:xfrm>
                  <a:custGeom>
                    <a:avLst/>
                    <a:gdLst/>
                    <a:ahLst/>
                    <a:cxnLst/>
                    <a:rect l="l" t="t" r="r" b="b"/>
                    <a:pathLst>
                      <a:path w="68496" h="71230" extrusionOk="0">
                        <a:moveTo>
                          <a:pt x="67292" y="1583"/>
                        </a:moveTo>
                        <a:cubicBezTo>
                          <a:pt x="72388" y="9425"/>
                          <a:pt x="60963" y="23624"/>
                          <a:pt x="39766" y="44023"/>
                        </a:cubicBezTo>
                        <a:cubicBezTo>
                          <a:pt x="24858" y="58376"/>
                          <a:pt x="6052" y="77235"/>
                          <a:pt x="949" y="69386"/>
                        </a:cubicBezTo>
                        <a:cubicBezTo>
                          <a:pt x="-4148" y="61544"/>
                          <a:pt x="12247" y="42168"/>
                          <a:pt x="27302" y="28030"/>
                        </a:cubicBezTo>
                        <a:cubicBezTo>
                          <a:pt x="38989" y="17060"/>
                          <a:pt x="62195" y="-6266"/>
                          <a:pt x="67292" y="1583"/>
                        </a:cubicBezTo>
                        <a:close/>
                      </a:path>
                    </a:pathLst>
                  </a:custGeom>
                  <a:solidFill>
                    <a:srgbClr val="1B06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766" name="Google Shape;4766;p48"/>
                <p:cNvGrpSpPr/>
                <p:nvPr/>
              </p:nvGrpSpPr>
              <p:grpSpPr>
                <a:xfrm>
                  <a:off x="2659733" y="2479339"/>
                  <a:ext cx="68358" cy="63367"/>
                  <a:chOff x="2659733" y="2479339"/>
                  <a:chExt cx="68358" cy="63367"/>
                </a:xfrm>
              </p:grpSpPr>
              <p:sp>
                <p:nvSpPr>
                  <p:cNvPr id="4767" name="Google Shape;4767;p48"/>
                  <p:cNvSpPr/>
                  <p:nvPr/>
                </p:nvSpPr>
                <p:spPr>
                  <a:xfrm>
                    <a:off x="2659733" y="2479339"/>
                    <a:ext cx="68358" cy="63367"/>
                  </a:xfrm>
                  <a:custGeom>
                    <a:avLst/>
                    <a:gdLst/>
                    <a:ahLst/>
                    <a:cxnLst/>
                    <a:rect l="l" t="t" r="r" b="b"/>
                    <a:pathLst>
                      <a:path w="68358" h="63367" extrusionOk="0">
                        <a:moveTo>
                          <a:pt x="1058" y="60458"/>
                        </a:moveTo>
                        <a:cubicBezTo>
                          <a:pt x="-3463" y="52414"/>
                          <a:pt x="6757" y="42690"/>
                          <a:pt x="26929" y="22457"/>
                        </a:cubicBezTo>
                        <a:cubicBezTo>
                          <a:pt x="41114" y="8232"/>
                          <a:pt x="62827" y="-5678"/>
                          <a:pt x="67347" y="2365"/>
                        </a:cubicBezTo>
                        <a:cubicBezTo>
                          <a:pt x="71868" y="10402"/>
                          <a:pt x="60623" y="31686"/>
                          <a:pt x="45775" y="45007"/>
                        </a:cubicBezTo>
                        <a:cubicBezTo>
                          <a:pt x="30459" y="58756"/>
                          <a:pt x="5578" y="68494"/>
                          <a:pt x="1058" y="60458"/>
                        </a:cubicBezTo>
                        <a:close/>
                      </a:path>
                    </a:pathLst>
                  </a:custGeom>
                  <a:solidFill>
                    <a:srgbClr val="F0DE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68" name="Google Shape;4768;p48"/>
                  <p:cNvSpPr/>
                  <p:nvPr/>
                </p:nvSpPr>
                <p:spPr>
                  <a:xfrm>
                    <a:off x="2664730" y="2482608"/>
                    <a:ext cx="59578" cy="58183"/>
                  </a:xfrm>
                  <a:custGeom>
                    <a:avLst/>
                    <a:gdLst/>
                    <a:ahLst/>
                    <a:cxnLst/>
                    <a:rect l="l" t="t" r="r" b="b"/>
                    <a:pathLst>
                      <a:path w="59578" h="58183" extrusionOk="0">
                        <a:moveTo>
                          <a:pt x="950" y="56801"/>
                        </a:moveTo>
                        <a:cubicBezTo>
                          <a:pt x="-3250" y="50150"/>
                          <a:pt x="6770" y="38544"/>
                          <a:pt x="25241" y="21968"/>
                        </a:cubicBezTo>
                        <a:cubicBezTo>
                          <a:pt x="38227" y="10308"/>
                          <a:pt x="54635" y="-5035"/>
                          <a:pt x="58834" y="1608"/>
                        </a:cubicBezTo>
                        <a:cubicBezTo>
                          <a:pt x="63033" y="8259"/>
                          <a:pt x="48674" y="24078"/>
                          <a:pt x="35568" y="35557"/>
                        </a:cubicBezTo>
                        <a:cubicBezTo>
                          <a:pt x="25388" y="44471"/>
                          <a:pt x="5142" y="63444"/>
                          <a:pt x="950" y="56801"/>
                        </a:cubicBezTo>
                        <a:close/>
                      </a:path>
                    </a:pathLst>
                  </a:custGeom>
                  <a:solidFill>
                    <a:srgbClr val="1B06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grpSp>
          <p:nvGrpSpPr>
            <p:cNvPr id="4769" name="Google Shape;4769;p48"/>
            <p:cNvGrpSpPr/>
            <p:nvPr/>
          </p:nvGrpSpPr>
          <p:grpSpPr>
            <a:xfrm>
              <a:off x="38878" y="5153301"/>
              <a:ext cx="1883368" cy="1596281"/>
              <a:chOff x="3186513" y="1665710"/>
              <a:chExt cx="1406233" cy="1192055"/>
            </a:xfrm>
          </p:grpSpPr>
          <p:grpSp>
            <p:nvGrpSpPr>
              <p:cNvPr id="4770" name="Google Shape;4770;p48"/>
              <p:cNvGrpSpPr/>
              <p:nvPr/>
            </p:nvGrpSpPr>
            <p:grpSpPr>
              <a:xfrm>
                <a:off x="3186513" y="2160063"/>
                <a:ext cx="971150" cy="479378"/>
                <a:chOff x="3186513" y="2160063"/>
                <a:chExt cx="971150" cy="479378"/>
              </a:xfrm>
            </p:grpSpPr>
            <p:grpSp>
              <p:nvGrpSpPr>
                <p:cNvPr id="4771" name="Google Shape;4771;p48"/>
                <p:cNvGrpSpPr/>
                <p:nvPr/>
              </p:nvGrpSpPr>
              <p:grpSpPr>
                <a:xfrm>
                  <a:off x="3186513" y="2160063"/>
                  <a:ext cx="848757" cy="479378"/>
                  <a:chOff x="3186513" y="2160063"/>
                  <a:chExt cx="848757" cy="479378"/>
                </a:xfrm>
              </p:grpSpPr>
              <p:sp>
                <p:nvSpPr>
                  <p:cNvPr id="4772" name="Google Shape;4772;p48"/>
                  <p:cNvSpPr/>
                  <p:nvPr/>
                </p:nvSpPr>
                <p:spPr>
                  <a:xfrm>
                    <a:off x="3186539" y="2160109"/>
                    <a:ext cx="848731" cy="479332"/>
                  </a:xfrm>
                  <a:custGeom>
                    <a:avLst/>
                    <a:gdLst/>
                    <a:ahLst/>
                    <a:cxnLst/>
                    <a:rect l="l" t="t" r="r" b="b"/>
                    <a:pathLst>
                      <a:path w="848731" h="479332" extrusionOk="0">
                        <a:moveTo>
                          <a:pt x="848731" y="348620"/>
                        </a:moveTo>
                        <a:cubicBezTo>
                          <a:pt x="848731" y="348620"/>
                          <a:pt x="803853" y="399043"/>
                          <a:pt x="723573" y="434988"/>
                        </a:cubicBezTo>
                        <a:cubicBezTo>
                          <a:pt x="636783" y="473852"/>
                          <a:pt x="508912" y="497239"/>
                          <a:pt x="359938" y="462078"/>
                        </a:cubicBezTo>
                        <a:cubicBezTo>
                          <a:pt x="145384" y="411440"/>
                          <a:pt x="0" y="92670"/>
                          <a:pt x="0" y="92670"/>
                        </a:cubicBezTo>
                        <a:cubicBezTo>
                          <a:pt x="0" y="92670"/>
                          <a:pt x="99039" y="47296"/>
                          <a:pt x="214480" y="20795"/>
                        </a:cubicBezTo>
                        <a:cubicBezTo>
                          <a:pt x="307431" y="-549"/>
                          <a:pt x="413911" y="-6161"/>
                          <a:pt x="465721" y="7220"/>
                        </a:cubicBezTo>
                        <a:cubicBezTo>
                          <a:pt x="538005" y="25872"/>
                          <a:pt x="644632" y="74829"/>
                          <a:pt x="714833" y="145666"/>
                        </a:cubicBezTo>
                        <a:cubicBezTo>
                          <a:pt x="803879" y="235516"/>
                          <a:pt x="848731" y="348620"/>
                          <a:pt x="848731" y="348620"/>
                        </a:cubicBezTo>
                        <a:close/>
                      </a:path>
                    </a:pathLst>
                  </a:custGeom>
                  <a:solidFill>
                    <a:srgbClr val="693C1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73" name="Google Shape;4773;p48"/>
                  <p:cNvSpPr/>
                  <p:nvPr/>
                </p:nvSpPr>
                <p:spPr>
                  <a:xfrm>
                    <a:off x="3186513" y="2160063"/>
                    <a:ext cx="674480" cy="479256"/>
                  </a:xfrm>
                  <a:custGeom>
                    <a:avLst/>
                    <a:gdLst/>
                    <a:ahLst/>
                    <a:cxnLst/>
                    <a:rect l="l" t="t" r="r" b="b"/>
                    <a:pathLst>
                      <a:path w="674480" h="479256" extrusionOk="0">
                        <a:moveTo>
                          <a:pt x="465735" y="7205"/>
                        </a:moveTo>
                        <a:cubicBezTo>
                          <a:pt x="413918" y="-6170"/>
                          <a:pt x="307445" y="-524"/>
                          <a:pt x="214493" y="20820"/>
                        </a:cubicBezTo>
                        <a:cubicBezTo>
                          <a:pt x="99053" y="47321"/>
                          <a:pt x="0" y="92702"/>
                          <a:pt x="0" y="92702"/>
                        </a:cubicBezTo>
                        <a:cubicBezTo>
                          <a:pt x="0" y="92702"/>
                          <a:pt x="145384" y="411459"/>
                          <a:pt x="359945" y="462097"/>
                        </a:cubicBezTo>
                        <a:cubicBezTo>
                          <a:pt x="480984" y="490660"/>
                          <a:pt x="587645" y="480340"/>
                          <a:pt x="670108" y="454710"/>
                        </a:cubicBezTo>
                        <a:cubicBezTo>
                          <a:pt x="677804" y="392606"/>
                          <a:pt x="678158" y="310504"/>
                          <a:pt x="647485" y="232976"/>
                        </a:cubicBezTo>
                        <a:cubicBezTo>
                          <a:pt x="611615" y="142336"/>
                          <a:pt x="539458" y="64239"/>
                          <a:pt x="483429" y="12449"/>
                        </a:cubicBezTo>
                        <a:cubicBezTo>
                          <a:pt x="477462" y="10654"/>
                          <a:pt x="471320" y="8645"/>
                          <a:pt x="465735" y="7205"/>
                        </a:cubicBezTo>
                        <a:close/>
                      </a:path>
                    </a:pathLst>
                  </a:custGeom>
                  <a:solidFill>
                    <a:srgbClr val="8C68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74" name="Google Shape;4774;p48"/>
                  <p:cNvSpPr/>
                  <p:nvPr/>
                </p:nvSpPr>
                <p:spPr>
                  <a:xfrm>
                    <a:off x="3186513" y="2177669"/>
                    <a:ext cx="511763" cy="461274"/>
                  </a:xfrm>
                  <a:custGeom>
                    <a:avLst/>
                    <a:gdLst/>
                    <a:ahLst/>
                    <a:cxnLst/>
                    <a:rect l="l" t="t" r="r" b="b"/>
                    <a:pathLst>
                      <a:path w="511763" h="461274" extrusionOk="0">
                        <a:moveTo>
                          <a:pt x="232348" y="0"/>
                        </a:moveTo>
                        <a:cubicBezTo>
                          <a:pt x="226435" y="1212"/>
                          <a:pt x="220320" y="1875"/>
                          <a:pt x="214493" y="3215"/>
                        </a:cubicBezTo>
                        <a:cubicBezTo>
                          <a:pt x="99053" y="29716"/>
                          <a:pt x="0" y="75097"/>
                          <a:pt x="0" y="75097"/>
                        </a:cubicBezTo>
                        <a:cubicBezTo>
                          <a:pt x="0" y="75097"/>
                          <a:pt x="145384" y="393853"/>
                          <a:pt x="359945" y="444491"/>
                        </a:cubicBezTo>
                        <a:cubicBezTo>
                          <a:pt x="409571" y="456204"/>
                          <a:pt x="456599" y="460966"/>
                          <a:pt x="500808" y="461274"/>
                        </a:cubicBezTo>
                        <a:cubicBezTo>
                          <a:pt x="512421" y="399237"/>
                          <a:pt x="521195" y="310291"/>
                          <a:pt x="492450" y="249775"/>
                        </a:cubicBezTo>
                        <a:cubicBezTo>
                          <a:pt x="436133" y="131220"/>
                          <a:pt x="316915" y="47048"/>
                          <a:pt x="232348" y="0"/>
                        </a:cubicBezTo>
                        <a:close/>
                      </a:path>
                    </a:pathLst>
                  </a:custGeom>
                  <a:solidFill>
                    <a:srgbClr val="9F81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75" name="Google Shape;4775;p48"/>
                  <p:cNvSpPr/>
                  <p:nvPr/>
                </p:nvSpPr>
                <p:spPr>
                  <a:xfrm>
                    <a:off x="3242060" y="2272210"/>
                    <a:ext cx="400102" cy="284396"/>
                  </a:xfrm>
                  <a:custGeom>
                    <a:avLst/>
                    <a:gdLst/>
                    <a:ahLst/>
                    <a:cxnLst/>
                    <a:rect l="l" t="t" r="r" b="b"/>
                    <a:pathLst>
                      <a:path w="400102" h="284396" extrusionOk="0">
                        <a:moveTo>
                          <a:pt x="0" y="3775"/>
                        </a:moveTo>
                        <a:cubicBezTo>
                          <a:pt x="0" y="3775"/>
                          <a:pt x="92556" y="158609"/>
                          <a:pt x="185246" y="224027"/>
                        </a:cubicBezTo>
                        <a:cubicBezTo>
                          <a:pt x="277937" y="289453"/>
                          <a:pt x="329512" y="301716"/>
                          <a:pt x="370145" y="260735"/>
                        </a:cubicBezTo>
                        <a:cubicBezTo>
                          <a:pt x="425471" y="204927"/>
                          <a:pt x="403330" y="112016"/>
                          <a:pt x="310639" y="46590"/>
                        </a:cubicBezTo>
                        <a:cubicBezTo>
                          <a:pt x="217943" y="-18829"/>
                          <a:pt x="0" y="3775"/>
                          <a:pt x="0" y="3775"/>
                        </a:cubicBezTo>
                        <a:close/>
                      </a:path>
                    </a:pathLst>
                  </a:custGeom>
                  <a:solidFill>
                    <a:srgbClr val="A88C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76" name="Google Shape;4776;p48"/>
                  <p:cNvSpPr/>
                  <p:nvPr/>
                </p:nvSpPr>
                <p:spPr>
                  <a:xfrm>
                    <a:off x="3230889" y="2334224"/>
                    <a:ext cx="291558" cy="266491"/>
                  </a:xfrm>
                  <a:custGeom>
                    <a:avLst/>
                    <a:gdLst/>
                    <a:ahLst/>
                    <a:cxnLst/>
                    <a:rect l="l" t="t" r="r" b="b"/>
                    <a:pathLst>
                      <a:path w="291558" h="266491" extrusionOk="0">
                        <a:moveTo>
                          <a:pt x="0" y="0"/>
                        </a:moveTo>
                        <a:cubicBezTo>
                          <a:pt x="36179" y="60905"/>
                          <a:pt x="92442" y="143047"/>
                          <a:pt x="165737" y="205968"/>
                        </a:cubicBezTo>
                        <a:cubicBezTo>
                          <a:pt x="229167" y="247792"/>
                          <a:pt x="291559" y="266491"/>
                          <a:pt x="291559" y="266491"/>
                        </a:cubicBezTo>
                        <a:cubicBezTo>
                          <a:pt x="291559" y="266491"/>
                          <a:pt x="198212" y="218498"/>
                          <a:pt x="129177" y="145927"/>
                        </a:cubicBezTo>
                        <a:cubicBezTo>
                          <a:pt x="60999" y="74246"/>
                          <a:pt x="2398" y="2920"/>
                          <a:pt x="0" y="0"/>
                        </a:cubicBezTo>
                        <a:close/>
                      </a:path>
                    </a:pathLst>
                  </a:custGeom>
                  <a:solidFill>
                    <a:srgbClr val="D4BC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777" name="Google Shape;4777;p48"/>
                <p:cNvGrpSpPr/>
                <p:nvPr/>
              </p:nvGrpSpPr>
              <p:grpSpPr>
                <a:xfrm>
                  <a:off x="3242060" y="2230269"/>
                  <a:ext cx="915603" cy="367057"/>
                  <a:chOff x="3242060" y="2230269"/>
                  <a:chExt cx="915603" cy="367057"/>
                </a:xfrm>
              </p:grpSpPr>
              <p:sp>
                <p:nvSpPr>
                  <p:cNvPr id="4778" name="Google Shape;4778;p48"/>
                  <p:cNvSpPr/>
                  <p:nvPr/>
                </p:nvSpPr>
                <p:spPr>
                  <a:xfrm>
                    <a:off x="3256613" y="2274625"/>
                    <a:ext cx="901050" cy="264461"/>
                  </a:xfrm>
                  <a:custGeom>
                    <a:avLst/>
                    <a:gdLst/>
                    <a:ahLst/>
                    <a:cxnLst/>
                    <a:rect l="l" t="t" r="r" b="b"/>
                    <a:pathLst>
                      <a:path w="901050" h="264461" extrusionOk="0">
                        <a:moveTo>
                          <a:pt x="0" y="0"/>
                        </a:moveTo>
                        <a:cubicBezTo>
                          <a:pt x="0" y="0"/>
                          <a:pt x="138118" y="76650"/>
                          <a:pt x="387437" y="151124"/>
                        </a:cubicBezTo>
                        <a:cubicBezTo>
                          <a:pt x="636749" y="225604"/>
                          <a:pt x="899503" y="264461"/>
                          <a:pt x="899503" y="264461"/>
                        </a:cubicBezTo>
                        <a:cubicBezTo>
                          <a:pt x="899503" y="264461"/>
                          <a:pt x="901968" y="256867"/>
                          <a:pt x="900675" y="250545"/>
                        </a:cubicBezTo>
                        <a:cubicBezTo>
                          <a:pt x="899389" y="244223"/>
                          <a:pt x="891185" y="235898"/>
                          <a:pt x="891185" y="235898"/>
                        </a:cubicBezTo>
                        <a:cubicBezTo>
                          <a:pt x="891185" y="235898"/>
                          <a:pt x="639408" y="203945"/>
                          <a:pt x="390531" y="136082"/>
                        </a:cubicBezTo>
                        <a:cubicBezTo>
                          <a:pt x="151639" y="70951"/>
                          <a:pt x="0" y="0"/>
                          <a:pt x="0"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79" name="Google Shape;4779;p48"/>
                  <p:cNvSpPr/>
                  <p:nvPr/>
                </p:nvSpPr>
                <p:spPr>
                  <a:xfrm>
                    <a:off x="3706314" y="2475470"/>
                    <a:ext cx="153534" cy="121856"/>
                  </a:xfrm>
                  <a:custGeom>
                    <a:avLst/>
                    <a:gdLst/>
                    <a:ahLst/>
                    <a:cxnLst/>
                    <a:rect l="l" t="t" r="r" b="b"/>
                    <a:pathLst>
                      <a:path w="153534" h="121856" extrusionOk="0">
                        <a:moveTo>
                          <a:pt x="153535" y="2639"/>
                        </a:moveTo>
                        <a:cubicBezTo>
                          <a:pt x="153535" y="2639"/>
                          <a:pt x="142498" y="42280"/>
                          <a:pt x="104116" y="72083"/>
                        </a:cubicBezTo>
                        <a:cubicBezTo>
                          <a:pt x="65727" y="101886"/>
                          <a:pt x="0" y="121857"/>
                          <a:pt x="0" y="121857"/>
                        </a:cubicBezTo>
                        <a:cubicBezTo>
                          <a:pt x="0" y="121857"/>
                          <a:pt x="61829" y="94338"/>
                          <a:pt x="96354" y="63872"/>
                        </a:cubicBezTo>
                        <a:cubicBezTo>
                          <a:pt x="130878" y="33413"/>
                          <a:pt x="138084" y="0"/>
                          <a:pt x="138084" y="0"/>
                        </a:cubicBezTo>
                        <a:lnTo>
                          <a:pt x="153535" y="2639"/>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80" name="Google Shape;4780;p48"/>
                  <p:cNvSpPr/>
                  <p:nvPr/>
                </p:nvSpPr>
                <p:spPr>
                  <a:xfrm>
                    <a:off x="3339739" y="2245432"/>
                    <a:ext cx="136731" cy="119070"/>
                  </a:xfrm>
                  <a:custGeom>
                    <a:avLst/>
                    <a:gdLst/>
                    <a:ahLst/>
                    <a:cxnLst/>
                    <a:rect l="l" t="t" r="r" b="b"/>
                    <a:pathLst>
                      <a:path w="136731" h="119070" extrusionOk="0">
                        <a:moveTo>
                          <a:pt x="112387" y="110860"/>
                        </a:moveTo>
                        <a:cubicBezTo>
                          <a:pt x="112387" y="110860"/>
                          <a:pt x="106634" y="90942"/>
                          <a:pt x="78539" y="63229"/>
                        </a:cubicBezTo>
                        <a:cubicBezTo>
                          <a:pt x="50444" y="35516"/>
                          <a:pt x="0" y="0"/>
                          <a:pt x="0" y="0"/>
                        </a:cubicBezTo>
                        <a:cubicBezTo>
                          <a:pt x="0" y="0"/>
                          <a:pt x="50075" y="25664"/>
                          <a:pt x="84258" y="55427"/>
                        </a:cubicBezTo>
                        <a:cubicBezTo>
                          <a:pt x="118441" y="85196"/>
                          <a:pt x="136731" y="119071"/>
                          <a:pt x="136731" y="119071"/>
                        </a:cubicBezTo>
                        <a:lnTo>
                          <a:pt x="112387" y="11086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81" name="Google Shape;4781;p48"/>
                  <p:cNvSpPr/>
                  <p:nvPr/>
                </p:nvSpPr>
                <p:spPr>
                  <a:xfrm>
                    <a:off x="3325139" y="2364355"/>
                    <a:ext cx="146228" cy="27584"/>
                  </a:xfrm>
                  <a:custGeom>
                    <a:avLst/>
                    <a:gdLst/>
                    <a:ahLst/>
                    <a:cxnLst/>
                    <a:rect l="l" t="t" r="r" b="b"/>
                    <a:pathLst>
                      <a:path w="146228" h="27584" extrusionOk="0">
                        <a:moveTo>
                          <a:pt x="146228" y="7990"/>
                        </a:moveTo>
                        <a:cubicBezTo>
                          <a:pt x="146228" y="7990"/>
                          <a:pt x="110056" y="21385"/>
                          <a:pt x="73503" y="25731"/>
                        </a:cubicBezTo>
                        <a:cubicBezTo>
                          <a:pt x="36942" y="30084"/>
                          <a:pt x="0" y="25403"/>
                          <a:pt x="0" y="25403"/>
                        </a:cubicBezTo>
                        <a:cubicBezTo>
                          <a:pt x="0" y="25403"/>
                          <a:pt x="41362" y="22737"/>
                          <a:pt x="72431" y="16388"/>
                        </a:cubicBezTo>
                        <a:cubicBezTo>
                          <a:pt x="103493" y="10039"/>
                          <a:pt x="124261" y="0"/>
                          <a:pt x="124261" y="0"/>
                        </a:cubicBezTo>
                        <a:lnTo>
                          <a:pt x="146228" y="799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82" name="Google Shape;4782;p48"/>
                  <p:cNvSpPr/>
                  <p:nvPr/>
                </p:nvSpPr>
                <p:spPr>
                  <a:xfrm>
                    <a:off x="3455180" y="2429962"/>
                    <a:ext cx="240706" cy="94813"/>
                  </a:xfrm>
                  <a:custGeom>
                    <a:avLst/>
                    <a:gdLst/>
                    <a:ahLst/>
                    <a:cxnLst/>
                    <a:rect l="l" t="t" r="r" b="b"/>
                    <a:pathLst>
                      <a:path w="240706" h="94813" extrusionOk="0">
                        <a:moveTo>
                          <a:pt x="240706" y="3985"/>
                        </a:moveTo>
                        <a:cubicBezTo>
                          <a:pt x="240706" y="3985"/>
                          <a:pt x="202786" y="45387"/>
                          <a:pt x="143864" y="68392"/>
                        </a:cubicBezTo>
                        <a:cubicBezTo>
                          <a:pt x="84941" y="91398"/>
                          <a:pt x="0" y="94813"/>
                          <a:pt x="0" y="94813"/>
                        </a:cubicBezTo>
                        <a:cubicBezTo>
                          <a:pt x="0" y="94813"/>
                          <a:pt x="84452" y="80695"/>
                          <a:pt x="138526" y="56511"/>
                        </a:cubicBezTo>
                        <a:cubicBezTo>
                          <a:pt x="192593" y="32328"/>
                          <a:pt x="224211" y="0"/>
                          <a:pt x="224211" y="0"/>
                        </a:cubicBezTo>
                        <a:lnTo>
                          <a:pt x="240706" y="3985"/>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83" name="Google Shape;4783;p48"/>
                  <p:cNvSpPr/>
                  <p:nvPr/>
                </p:nvSpPr>
                <p:spPr>
                  <a:xfrm>
                    <a:off x="3517223" y="2239478"/>
                    <a:ext cx="191957" cy="195171"/>
                  </a:xfrm>
                  <a:custGeom>
                    <a:avLst/>
                    <a:gdLst/>
                    <a:ahLst/>
                    <a:cxnLst/>
                    <a:rect l="l" t="t" r="r" b="b"/>
                    <a:pathLst>
                      <a:path w="191957" h="195171" extrusionOk="0">
                        <a:moveTo>
                          <a:pt x="0" y="0"/>
                        </a:moveTo>
                        <a:cubicBezTo>
                          <a:pt x="0" y="0"/>
                          <a:pt x="60463" y="27117"/>
                          <a:pt x="109996" y="76295"/>
                        </a:cubicBezTo>
                        <a:cubicBezTo>
                          <a:pt x="159529" y="125467"/>
                          <a:pt x="191957" y="195172"/>
                          <a:pt x="191957" y="195172"/>
                        </a:cubicBezTo>
                        <a:lnTo>
                          <a:pt x="169139" y="189439"/>
                        </a:lnTo>
                        <a:cubicBezTo>
                          <a:pt x="169139" y="189439"/>
                          <a:pt x="137676" y="131648"/>
                          <a:pt x="95389" y="84285"/>
                        </a:cubicBezTo>
                        <a:cubicBezTo>
                          <a:pt x="53103" y="36929"/>
                          <a:pt x="0" y="0"/>
                          <a:pt x="0"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84" name="Google Shape;4784;p48"/>
                  <p:cNvSpPr/>
                  <p:nvPr/>
                </p:nvSpPr>
                <p:spPr>
                  <a:xfrm>
                    <a:off x="3734449" y="2240971"/>
                    <a:ext cx="129866" cy="233781"/>
                  </a:xfrm>
                  <a:custGeom>
                    <a:avLst/>
                    <a:gdLst/>
                    <a:ahLst/>
                    <a:cxnLst/>
                    <a:rect l="l" t="t" r="r" b="b"/>
                    <a:pathLst>
                      <a:path w="129866" h="233781" extrusionOk="0">
                        <a:moveTo>
                          <a:pt x="129867" y="233782"/>
                        </a:moveTo>
                        <a:cubicBezTo>
                          <a:pt x="129867" y="233782"/>
                          <a:pt x="123471" y="184175"/>
                          <a:pt x="91003" y="125728"/>
                        </a:cubicBezTo>
                        <a:cubicBezTo>
                          <a:pt x="58541" y="67281"/>
                          <a:pt x="0" y="0"/>
                          <a:pt x="0" y="0"/>
                        </a:cubicBezTo>
                        <a:cubicBezTo>
                          <a:pt x="0" y="0"/>
                          <a:pt x="50069" y="73094"/>
                          <a:pt x="77320" y="130470"/>
                        </a:cubicBezTo>
                        <a:cubicBezTo>
                          <a:pt x="104571" y="187838"/>
                          <a:pt x="108991" y="229495"/>
                          <a:pt x="108991" y="229495"/>
                        </a:cubicBezTo>
                        <a:lnTo>
                          <a:pt x="129867" y="233782"/>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85" name="Google Shape;4785;p48"/>
                  <p:cNvSpPr/>
                  <p:nvPr/>
                </p:nvSpPr>
                <p:spPr>
                  <a:xfrm>
                    <a:off x="3242060" y="2275985"/>
                    <a:ext cx="915603" cy="263101"/>
                  </a:xfrm>
                  <a:custGeom>
                    <a:avLst/>
                    <a:gdLst/>
                    <a:ahLst/>
                    <a:cxnLst/>
                    <a:rect l="l" t="t" r="r" b="b"/>
                    <a:pathLst>
                      <a:path w="915603" h="263101" extrusionOk="0">
                        <a:moveTo>
                          <a:pt x="0" y="0"/>
                        </a:moveTo>
                        <a:cubicBezTo>
                          <a:pt x="0" y="0"/>
                          <a:pt x="138118" y="76650"/>
                          <a:pt x="387430" y="151130"/>
                        </a:cubicBezTo>
                        <a:cubicBezTo>
                          <a:pt x="636749" y="225604"/>
                          <a:pt x="914056" y="263102"/>
                          <a:pt x="914056" y="263102"/>
                        </a:cubicBezTo>
                        <a:cubicBezTo>
                          <a:pt x="914056" y="263102"/>
                          <a:pt x="916521" y="255507"/>
                          <a:pt x="915228" y="249185"/>
                        </a:cubicBezTo>
                        <a:cubicBezTo>
                          <a:pt x="913942" y="242863"/>
                          <a:pt x="908893" y="237820"/>
                          <a:pt x="908893" y="237820"/>
                        </a:cubicBezTo>
                        <a:cubicBezTo>
                          <a:pt x="908893" y="237820"/>
                          <a:pt x="639408" y="203945"/>
                          <a:pt x="390531" y="136088"/>
                        </a:cubicBezTo>
                        <a:cubicBezTo>
                          <a:pt x="151639" y="70951"/>
                          <a:pt x="0" y="0"/>
                          <a:pt x="0"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86" name="Google Shape;4786;p48"/>
                  <p:cNvSpPr/>
                  <p:nvPr/>
                </p:nvSpPr>
                <p:spPr>
                  <a:xfrm>
                    <a:off x="3333029" y="2243912"/>
                    <a:ext cx="140923" cy="122553"/>
                  </a:xfrm>
                  <a:custGeom>
                    <a:avLst/>
                    <a:gdLst/>
                    <a:ahLst/>
                    <a:cxnLst/>
                    <a:rect l="l" t="t" r="r" b="b"/>
                    <a:pathLst>
                      <a:path w="140923" h="122553" extrusionOk="0">
                        <a:moveTo>
                          <a:pt x="113103" y="114704"/>
                        </a:moveTo>
                        <a:cubicBezTo>
                          <a:pt x="113103" y="114704"/>
                          <a:pt x="106627" y="90942"/>
                          <a:pt x="78532" y="63229"/>
                        </a:cubicBezTo>
                        <a:cubicBezTo>
                          <a:pt x="50437" y="35515"/>
                          <a:pt x="0" y="0"/>
                          <a:pt x="0" y="0"/>
                        </a:cubicBezTo>
                        <a:cubicBezTo>
                          <a:pt x="0" y="0"/>
                          <a:pt x="50069" y="25664"/>
                          <a:pt x="84252" y="55433"/>
                        </a:cubicBezTo>
                        <a:cubicBezTo>
                          <a:pt x="118434" y="85196"/>
                          <a:pt x="140924" y="122553"/>
                          <a:pt x="140924" y="122553"/>
                        </a:cubicBezTo>
                        <a:lnTo>
                          <a:pt x="113103" y="114704"/>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87" name="Google Shape;4787;p48"/>
                  <p:cNvSpPr/>
                  <p:nvPr/>
                </p:nvSpPr>
                <p:spPr>
                  <a:xfrm>
                    <a:off x="3313406" y="2360330"/>
                    <a:ext cx="150353" cy="28815"/>
                  </a:xfrm>
                  <a:custGeom>
                    <a:avLst/>
                    <a:gdLst/>
                    <a:ahLst/>
                    <a:cxnLst/>
                    <a:rect l="l" t="t" r="r" b="b"/>
                    <a:pathLst>
                      <a:path w="150353" h="28815" extrusionOk="0">
                        <a:moveTo>
                          <a:pt x="150354" y="9249"/>
                        </a:moveTo>
                        <a:cubicBezTo>
                          <a:pt x="150354" y="9249"/>
                          <a:pt x="110096" y="23300"/>
                          <a:pt x="73496" y="27285"/>
                        </a:cubicBezTo>
                        <a:cubicBezTo>
                          <a:pt x="36895" y="31270"/>
                          <a:pt x="0" y="26213"/>
                          <a:pt x="0" y="26213"/>
                        </a:cubicBezTo>
                        <a:cubicBezTo>
                          <a:pt x="0" y="26213"/>
                          <a:pt x="41389" y="23963"/>
                          <a:pt x="72518" y="17929"/>
                        </a:cubicBezTo>
                        <a:cubicBezTo>
                          <a:pt x="103647" y="11888"/>
                          <a:pt x="128386" y="0"/>
                          <a:pt x="128386" y="0"/>
                        </a:cubicBezTo>
                        <a:lnTo>
                          <a:pt x="150354" y="9249"/>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88" name="Google Shape;4788;p48"/>
                  <p:cNvSpPr/>
                  <p:nvPr/>
                </p:nvSpPr>
                <p:spPr>
                  <a:xfrm>
                    <a:off x="3435751" y="2432420"/>
                    <a:ext cx="249948" cy="91022"/>
                  </a:xfrm>
                  <a:custGeom>
                    <a:avLst/>
                    <a:gdLst/>
                    <a:ahLst/>
                    <a:cxnLst/>
                    <a:rect l="l" t="t" r="r" b="b"/>
                    <a:pathLst>
                      <a:path w="249948" h="91022" extrusionOk="0">
                        <a:moveTo>
                          <a:pt x="249949" y="5351"/>
                        </a:moveTo>
                        <a:cubicBezTo>
                          <a:pt x="249949" y="5351"/>
                          <a:pt x="204468" y="49064"/>
                          <a:pt x="144741" y="69892"/>
                        </a:cubicBezTo>
                        <a:cubicBezTo>
                          <a:pt x="85008" y="90721"/>
                          <a:pt x="0" y="91022"/>
                          <a:pt x="0" y="91022"/>
                        </a:cubicBezTo>
                        <a:cubicBezTo>
                          <a:pt x="0" y="91022"/>
                          <a:pt x="84921" y="80012"/>
                          <a:pt x="139839" y="57824"/>
                        </a:cubicBezTo>
                        <a:cubicBezTo>
                          <a:pt x="194763" y="35636"/>
                          <a:pt x="231029" y="0"/>
                          <a:pt x="231029" y="0"/>
                        </a:cubicBezTo>
                        <a:lnTo>
                          <a:pt x="249949" y="535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89" name="Google Shape;4789;p48"/>
                  <p:cNvSpPr/>
                  <p:nvPr/>
                </p:nvSpPr>
                <p:spPr>
                  <a:xfrm>
                    <a:off x="3507894" y="2234341"/>
                    <a:ext cx="196028" cy="201393"/>
                  </a:xfrm>
                  <a:custGeom>
                    <a:avLst/>
                    <a:gdLst/>
                    <a:ahLst/>
                    <a:cxnLst/>
                    <a:rect l="l" t="t" r="r" b="b"/>
                    <a:pathLst>
                      <a:path w="196028" h="201393" extrusionOk="0">
                        <a:moveTo>
                          <a:pt x="0" y="0"/>
                        </a:moveTo>
                        <a:cubicBezTo>
                          <a:pt x="0" y="0"/>
                          <a:pt x="60456" y="27124"/>
                          <a:pt x="109996" y="76295"/>
                        </a:cubicBezTo>
                        <a:cubicBezTo>
                          <a:pt x="159529" y="125467"/>
                          <a:pt x="196029" y="201394"/>
                          <a:pt x="196029" y="201394"/>
                        </a:cubicBezTo>
                        <a:cubicBezTo>
                          <a:pt x="196029" y="201394"/>
                          <a:pt x="172876" y="194422"/>
                          <a:pt x="171102" y="193082"/>
                        </a:cubicBezTo>
                        <a:cubicBezTo>
                          <a:pt x="169327" y="191743"/>
                          <a:pt x="137676" y="131648"/>
                          <a:pt x="95389" y="84285"/>
                        </a:cubicBezTo>
                        <a:cubicBezTo>
                          <a:pt x="53103" y="36929"/>
                          <a:pt x="0" y="0"/>
                          <a:pt x="0"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90" name="Google Shape;4790;p48"/>
                  <p:cNvSpPr/>
                  <p:nvPr/>
                </p:nvSpPr>
                <p:spPr>
                  <a:xfrm>
                    <a:off x="3725013" y="2230269"/>
                    <a:ext cx="133269" cy="240317"/>
                  </a:xfrm>
                  <a:custGeom>
                    <a:avLst/>
                    <a:gdLst/>
                    <a:ahLst/>
                    <a:cxnLst/>
                    <a:rect l="l" t="t" r="r" b="b"/>
                    <a:pathLst>
                      <a:path w="133269" h="240317" extrusionOk="0">
                        <a:moveTo>
                          <a:pt x="133269" y="240318"/>
                        </a:moveTo>
                        <a:cubicBezTo>
                          <a:pt x="133269" y="240318"/>
                          <a:pt x="123471" y="184175"/>
                          <a:pt x="91009" y="125728"/>
                        </a:cubicBezTo>
                        <a:cubicBezTo>
                          <a:pt x="58541" y="67281"/>
                          <a:pt x="0" y="0"/>
                          <a:pt x="0" y="0"/>
                        </a:cubicBezTo>
                        <a:cubicBezTo>
                          <a:pt x="0" y="0"/>
                          <a:pt x="50076" y="73094"/>
                          <a:pt x="77320" y="130470"/>
                        </a:cubicBezTo>
                        <a:cubicBezTo>
                          <a:pt x="104571" y="187838"/>
                          <a:pt x="110083" y="237532"/>
                          <a:pt x="110083" y="237532"/>
                        </a:cubicBezTo>
                        <a:lnTo>
                          <a:pt x="133269" y="240318"/>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91" name="Google Shape;4791;p48"/>
                  <p:cNvSpPr/>
                  <p:nvPr/>
                </p:nvSpPr>
                <p:spPr>
                  <a:xfrm>
                    <a:off x="3694728" y="2476508"/>
                    <a:ext cx="162020" cy="119492"/>
                  </a:xfrm>
                  <a:custGeom>
                    <a:avLst/>
                    <a:gdLst/>
                    <a:ahLst/>
                    <a:cxnLst/>
                    <a:rect l="l" t="t" r="r" b="b"/>
                    <a:pathLst>
                      <a:path w="162020" h="119492" extrusionOk="0">
                        <a:moveTo>
                          <a:pt x="162020" y="1072"/>
                        </a:moveTo>
                        <a:cubicBezTo>
                          <a:pt x="162020" y="1072"/>
                          <a:pt x="146155" y="46834"/>
                          <a:pt x="106386" y="74762"/>
                        </a:cubicBezTo>
                        <a:cubicBezTo>
                          <a:pt x="66618" y="102696"/>
                          <a:pt x="0" y="119493"/>
                          <a:pt x="0" y="119493"/>
                        </a:cubicBezTo>
                        <a:cubicBezTo>
                          <a:pt x="0" y="119493"/>
                          <a:pt x="63082" y="94967"/>
                          <a:pt x="99026" y="66196"/>
                        </a:cubicBezTo>
                        <a:cubicBezTo>
                          <a:pt x="134970" y="37418"/>
                          <a:pt x="144942" y="0"/>
                          <a:pt x="144942" y="0"/>
                        </a:cubicBezTo>
                        <a:lnTo>
                          <a:pt x="162020" y="107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792" name="Google Shape;4792;p48"/>
              <p:cNvGrpSpPr/>
              <p:nvPr/>
            </p:nvGrpSpPr>
            <p:grpSpPr>
              <a:xfrm>
                <a:off x="3792257" y="1665710"/>
                <a:ext cx="538087" cy="993612"/>
                <a:chOff x="3792257" y="1665710"/>
                <a:chExt cx="538087" cy="993612"/>
              </a:xfrm>
            </p:grpSpPr>
            <p:grpSp>
              <p:nvGrpSpPr>
                <p:cNvPr id="4793" name="Google Shape;4793;p48"/>
                <p:cNvGrpSpPr/>
                <p:nvPr/>
              </p:nvGrpSpPr>
              <p:grpSpPr>
                <a:xfrm>
                  <a:off x="3792257" y="1665710"/>
                  <a:ext cx="487522" cy="774233"/>
                  <a:chOff x="3792257" y="1665710"/>
                  <a:chExt cx="487522" cy="774233"/>
                </a:xfrm>
              </p:grpSpPr>
              <p:grpSp>
                <p:nvGrpSpPr>
                  <p:cNvPr id="4794" name="Google Shape;4794;p48"/>
                  <p:cNvGrpSpPr/>
                  <p:nvPr/>
                </p:nvGrpSpPr>
                <p:grpSpPr>
                  <a:xfrm>
                    <a:off x="3792257" y="1665710"/>
                    <a:ext cx="487522" cy="756436"/>
                    <a:chOff x="3792257" y="1665710"/>
                    <a:chExt cx="487522" cy="756436"/>
                  </a:xfrm>
                </p:grpSpPr>
                <p:sp>
                  <p:nvSpPr>
                    <p:cNvPr id="4795" name="Google Shape;4795;p48"/>
                    <p:cNvSpPr/>
                    <p:nvPr/>
                  </p:nvSpPr>
                  <p:spPr>
                    <a:xfrm>
                      <a:off x="3792257" y="1665710"/>
                      <a:ext cx="487522" cy="756436"/>
                    </a:xfrm>
                    <a:custGeom>
                      <a:avLst/>
                      <a:gdLst/>
                      <a:ahLst/>
                      <a:cxnLst/>
                      <a:rect l="l" t="t" r="r" b="b"/>
                      <a:pathLst>
                        <a:path w="487522" h="756436" extrusionOk="0">
                          <a:moveTo>
                            <a:pt x="410994" y="756436"/>
                          </a:moveTo>
                          <a:cubicBezTo>
                            <a:pt x="410994" y="756436"/>
                            <a:pt x="156143" y="737483"/>
                            <a:pt x="23879" y="465031"/>
                          </a:cubicBezTo>
                          <a:cubicBezTo>
                            <a:pt x="-49838" y="313184"/>
                            <a:pt x="70659" y="0"/>
                            <a:pt x="70659" y="0"/>
                          </a:cubicBezTo>
                          <a:cubicBezTo>
                            <a:pt x="70659" y="0"/>
                            <a:pt x="386415" y="161196"/>
                            <a:pt x="459683" y="325052"/>
                          </a:cubicBezTo>
                          <a:cubicBezTo>
                            <a:pt x="543620" y="512743"/>
                            <a:pt x="410994" y="756436"/>
                            <a:pt x="410994" y="756436"/>
                          </a:cubicBezTo>
                          <a:close/>
                        </a:path>
                      </a:pathLst>
                    </a:custGeom>
                    <a:solidFill>
                      <a:srgbClr val="6E3D1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96" name="Google Shape;4796;p48"/>
                    <p:cNvSpPr/>
                    <p:nvPr/>
                  </p:nvSpPr>
                  <p:spPr>
                    <a:xfrm>
                      <a:off x="3792280" y="1665730"/>
                      <a:ext cx="302356" cy="562838"/>
                    </a:xfrm>
                    <a:custGeom>
                      <a:avLst/>
                      <a:gdLst/>
                      <a:ahLst/>
                      <a:cxnLst/>
                      <a:rect l="l" t="t" r="r" b="b"/>
                      <a:pathLst>
                        <a:path w="302356" h="562838" extrusionOk="0">
                          <a:moveTo>
                            <a:pt x="70630" y="0"/>
                          </a:moveTo>
                          <a:cubicBezTo>
                            <a:pt x="70630" y="0"/>
                            <a:pt x="-49834" y="313151"/>
                            <a:pt x="23883" y="464998"/>
                          </a:cubicBezTo>
                          <a:cubicBezTo>
                            <a:pt x="41979" y="502282"/>
                            <a:pt x="62439" y="534449"/>
                            <a:pt x="84159" y="562838"/>
                          </a:cubicBezTo>
                          <a:cubicBezTo>
                            <a:pt x="155772" y="556750"/>
                            <a:pt x="257517" y="531602"/>
                            <a:pt x="289316" y="440526"/>
                          </a:cubicBezTo>
                          <a:cubicBezTo>
                            <a:pt x="333444" y="314135"/>
                            <a:pt x="256466" y="165041"/>
                            <a:pt x="194208" y="72578"/>
                          </a:cubicBezTo>
                          <a:cubicBezTo>
                            <a:pt x="125561" y="28550"/>
                            <a:pt x="70630" y="0"/>
                            <a:pt x="70630" y="0"/>
                          </a:cubicBezTo>
                          <a:close/>
                        </a:path>
                      </a:pathLst>
                    </a:custGeom>
                    <a:solidFill>
                      <a:srgbClr val="89652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97" name="Google Shape;4797;p48"/>
                    <p:cNvSpPr/>
                    <p:nvPr/>
                  </p:nvSpPr>
                  <p:spPr>
                    <a:xfrm>
                      <a:off x="3792263" y="1670251"/>
                      <a:ext cx="192606" cy="436910"/>
                    </a:xfrm>
                    <a:custGeom>
                      <a:avLst/>
                      <a:gdLst/>
                      <a:ahLst/>
                      <a:cxnLst/>
                      <a:rect l="l" t="t" r="r" b="b"/>
                      <a:pathLst>
                        <a:path w="192606" h="436910" extrusionOk="0">
                          <a:moveTo>
                            <a:pt x="69140" y="0"/>
                          </a:moveTo>
                          <a:cubicBezTo>
                            <a:pt x="64733" y="11586"/>
                            <a:pt x="-21642" y="241262"/>
                            <a:pt x="5141" y="398909"/>
                          </a:cubicBezTo>
                          <a:cubicBezTo>
                            <a:pt x="49108" y="425055"/>
                            <a:pt x="102874" y="448737"/>
                            <a:pt x="133400" y="430440"/>
                          </a:cubicBezTo>
                          <a:cubicBezTo>
                            <a:pt x="190755" y="396043"/>
                            <a:pt x="216312" y="337529"/>
                            <a:pt x="164723" y="213435"/>
                          </a:cubicBezTo>
                          <a:cubicBezTo>
                            <a:pt x="133038" y="137234"/>
                            <a:pt x="97456" y="60061"/>
                            <a:pt x="69140" y="0"/>
                          </a:cubicBezTo>
                          <a:close/>
                        </a:path>
                      </a:pathLst>
                    </a:custGeom>
                    <a:solidFill>
                      <a:srgbClr val="9679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98" name="Google Shape;4798;p48"/>
                    <p:cNvSpPr/>
                    <p:nvPr/>
                  </p:nvSpPr>
                  <p:spPr>
                    <a:xfrm>
                      <a:off x="3837602" y="1747571"/>
                      <a:ext cx="88220" cy="327949"/>
                    </a:xfrm>
                    <a:custGeom>
                      <a:avLst/>
                      <a:gdLst/>
                      <a:ahLst/>
                      <a:cxnLst/>
                      <a:rect l="l" t="t" r="r" b="b"/>
                      <a:pathLst>
                        <a:path w="88220" h="327949" extrusionOk="0">
                          <a:moveTo>
                            <a:pt x="35842" y="0"/>
                          </a:moveTo>
                          <a:cubicBezTo>
                            <a:pt x="35842" y="0"/>
                            <a:pt x="-51805" y="325112"/>
                            <a:pt x="47020" y="327932"/>
                          </a:cubicBezTo>
                          <a:cubicBezTo>
                            <a:pt x="145845" y="330751"/>
                            <a:pt x="35842" y="0"/>
                            <a:pt x="35842" y="0"/>
                          </a:cubicBezTo>
                          <a:close/>
                        </a:path>
                      </a:pathLst>
                    </a:custGeom>
                    <a:solidFill>
                      <a:srgbClr val="AC904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99" name="Google Shape;4799;p48"/>
                    <p:cNvSpPr/>
                    <p:nvPr/>
                  </p:nvSpPr>
                  <p:spPr>
                    <a:xfrm>
                      <a:off x="3817020" y="1722429"/>
                      <a:ext cx="47235" cy="304618"/>
                    </a:xfrm>
                    <a:custGeom>
                      <a:avLst/>
                      <a:gdLst/>
                      <a:ahLst/>
                      <a:cxnLst/>
                      <a:rect l="l" t="t" r="r" b="b"/>
                      <a:pathLst>
                        <a:path w="47235" h="304618" extrusionOk="0">
                          <a:moveTo>
                            <a:pt x="47236" y="0"/>
                          </a:moveTo>
                          <a:cubicBezTo>
                            <a:pt x="47236" y="0"/>
                            <a:pt x="20340" y="73563"/>
                            <a:pt x="7287" y="156977"/>
                          </a:cubicBezTo>
                          <a:cubicBezTo>
                            <a:pt x="-5766" y="240392"/>
                            <a:pt x="2699" y="304619"/>
                            <a:pt x="2699" y="304619"/>
                          </a:cubicBezTo>
                          <a:cubicBezTo>
                            <a:pt x="2699" y="304619"/>
                            <a:pt x="6289" y="242354"/>
                            <a:pt x="19342" y="158939"/>
                          </a:cubicBezTo>
                          <a:cubicBezTo>
                            <a:pt x="32388" y="75525"/>
                            <a:pt x="47236" y="0"/>
                            <a:pt x="47236"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800" name="Google Shape;4800;p48"/>
                  <p:cNvGrpSpPr/>
                  <p:nvPr/>
                </p:nvGrpSpPr>
                <p:grpSpPr>
                  <a:xfrm>
                    <a:off x="3837447" y="1754522"/>
                    <a:ext cx="393504" cy="685421"/>
                    <a:chOff x="3837447" y="1754522"/>
                    <a:chExt cx="393504" cy="685421"/>
                  </a:xfrm>
                </p:grpSpPr>
                <p:sp>
                  <p:nvSpPr>
                    <p:cNvPr id="4801" name="Google Shape;4801;p48"/>
                    <p:cNvSpPr/>
                    <p:nvPr/>
                  </p:nvSpPr>
                  <p:spPr>
                    <a:xfrm>
                      <a:off x="3900227" y="1754522"/>
                      <a:ext cx="311302" cy="685421"/>
                    </a:xfrm>
                    <a:custGeom>
                      <a:avLst/>
                      <a:gdLst/>
                      <a:ahLst/>
                      <a:cxnLst/>
                      <a:rect l="l" t="t" r="r" b="b"/>
                      <a:pathLst>
                        <a:path w="311302" h="685421" extrusionOk="0">
                          <a:moveTo>
                            <a:pt x="287875" y="685351"/>
                          </a:moveTo>
                          <a:lnTo>
                            <a:pt x="311302" y="673805"/>
                          </a:lnTo>
                          <a:cubicBezTo>
                            <a:pt x="311302" y="673805"/>
                            <a:pt x="295343" y="646520"/>
                            <a:pt x="234933" y="516660"/>
                          </a:cubicBezTo>
                          <a:cubicBezTo>
                            <a:pt x="186599" y="412766"/>
                            <a:pt x="122881" y="274025"/>
                            <a:pt x="80622" y="174437"/>
                          </a:cubicBezTo>
                          <a:cubicBezTo>
                            <a:pt x="57771" y="120584"/>
                            <a:pt x="0" y="0"/>
                            <a:pt x="0" y="0"/>
                          </a:cubicBezTo>
                          <a:cubicBezTo>
                            <a:pt x="0" y="0"/>
                            <a:pt x="41838" y="94237"/>
                            <a:pt x="78231" y="175749"/>
                          </a:cubicBezTo>
                          <a:cubicBezTo>
                            <a:pt x="122138" y="274092"/>
                            <a:pt x="166460" y="405030"/>
                            <a:pt x="215511" y="519480"/>
                          </a:cubicBezTo>
                          <a:cubicBezTo>
                            <a:pt x="290300" y="693984"/>
                            <a:pt x="287875" y="685351"/>
                            <a:pt x="287875" y="685351"/>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02" name="Google Shape;4802;p48"/>
                    <p:cNvSpPr/>
                    <p:nvPr/>
                  </p:nvSpPr>
                  <p:spPr>
                    <a:xfrm>
                      <a:off x="3994297" y="1825627"/>
                      <a:ext cx="36359" cy="174892"/>
                    </a:xfrm>
                    <a:custGeom>
                      <a:avLst/>
                      <a:gdLst/>
                      <a:ahLst/>
                      <a:cxnLst/>
                      <a:rect l="l" t="t" r="r" b="b"/>
                      <a:pathLst>
                        <a:path w="36359" h="174892" extrusionOk="0">
                          <a:moveTo>
                            <a:pt x="0" y="149771"/>
                          </a:moveTo>
                          <a:cubicBezTo>
                            <a:pt x="0" y="149771"/>
                            <a:pt x="2317" y="121535"/>
                            <a:pt x="11412" y="84091"/>
                          </a:cubicBezTo>
                          <a:cubicBezTo>
                            <a:pt x="20500" y="46647"/>
                            <a:pt x="36360" y="0"/>
                            <a:pt x="36360" y="0"/>
                          </a:cubicBezTo>
                          <a:cubicBezTo>
                            <a:pt x="36360" y="0"/>
                            <a:pt x="26327" y="47644"/>
                            <a:pt x="20159" y="91291"/>
                          </a:cubicBezTo>
                          <a:cubicBezTo>
                            <a:pt x="13984" y="134943"/>
                            <a:pt x="10146" y="174892"/>
                            <a:pt x="10146" y="174892"/>
                          </a:cubicBezTo>
                          <a:lnTo>
                            <a:pt x="0" y="149771"/>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03" name="Google Shape;4803;p48"/>
                    <p:cNvSpPr/>
                    <p:nvPr/>
                  </p:nvSpPr>
                  <p:spPr>
                    <a:xfrm>
                      <a:off x="4064511" y="1945066"/>
                      <a:ext cx="76978" cy="229106"/>
                    </a:xfrm>
                    <a:custGeom>
                      <a:avLst/>
                      <a:gdLst/>
                      <a:ahLst/>
                      <a:cxnLst/>
                      <a:rect l="l" t="t" r="r" b="b"/>
                      <a:pathLst>
                        <a:path w="76978" h="229106" extrusionOk="0">
                          <a:moveTo>
                            <a:pt x="0" y="199023"/>
                          </a:moveTo>
                          <a:cubicBezTo>
                            <a:pt x="0" y="199023"/>
                            <a:pt x="12430" y="149496"/>
                            <a:pt x="22161" y="112219"/>
                          </a:cubicBezTo>
                          <a:cubicBezTo>
                            <a:pt x="39467" y="45930"/>
                            <a:pt x="76978" y="0"/>
                            <a:pt x="76978" y="0"/>
                          </a:cubicBezTo>
                          <a:cubicBezTo>
                            <a:pt x="76978" y="0"/>
                            <a:pt x="55594" y="53109"/>
                            <a:pt x="39018" y="112615"/>
                          </a:cubicBezTo>
                          <a:cubicBezTo>
                            <a:pt x="27191" y="155082"/>
                            <a:pt x="15886" y="229107"/>
                            <a:pt x="15886" y="229107"/>
                          </a:cubicBezTo>
                          <a:lnTo>
                            <a:pt x="0" y="199023"/>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04" name="Google Shape;4804;p48"/>
                    <p:cNvSpPr/>
                    <p:nvPr/>
                  </p:nvSpPr>
                  <p:spPr>
                    <a:xfrm>
                      <a:off x="4152667" y="2120869"/>
                      <a:ext cx="78284" cy="240907"/>
                    </a:xfrm>
                    <a:custGeom>
                      <a:avLst/>
                      <a:gdLst/>
                      <a:ahLst/>
                      <a:cxnLst/>
                      <a:rect l="l" t="t" r="r" b="b"/>
                      <a:pathLst>
                        <a:path w="78284" h="240907" extrusionOk="0">
                          <a:moveTo>
                            <a:pt x="0" y="208894"/>
                          </a:moveTo>
                          <a:cubicBezTo>
                            <a:pt x="0" y="208894"/>
                            <a:pt x="10387" y="167853"/>
                            <a:pt x="19690" y="130476"/>
                          </a:cubicBezTo>
                          <a:cubicBezTo>
                            <a:pt x="36232" y="64006"/>
                            <a:pt x="78284" y="0"/>
                            <a:pt x="78284" y="0"/>
                          </a:cubicBezTo>
                          <a:cubicBezTo>
                            <a:pt x="78284" y="0"/>
                            <a:pt x="53130" y="75076"/>
                            <a:pt x="37297" y="134762"/>
                          </a:cubicBezTo>
                          <a:cubicBezTo>
                            <a:pt x="26005" y="177364"/>
                            <a:pt x="15136" y="240907"/>
                            <a:pt x="15136" y="240907"/>
                          </a:cubicBezTo>
                          <a:lnTo>
                            <a:pt x="0" y="20889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05" name="Google Shape;4805;p48"/>
                    <p:cNvSpPr/>
                    <p:nvPr/>
                  </p:nvSpPr>
                  <p:spPr>
                    <a:xfrm>
                      <a:off x="3837447" y="1903048"/>
                      <a:ext cx="158845" cy="101095"/>
                    </a:xfrm>
                    <a:custGeom>
                      <a:avLst/>
                      <a:gdLst/>
                      <a:ahLst/>
                      <a:cxnLst/>
                      <a:rect l="l" t="t" r="r" b="b"/>
                      <a:pathLst>
                        <a:path w="158845" h="101095" extrusionOk="0">
                          <a:moveTo>
                            <a:pt x="158846" y="101095"/>
                          </a:moveTo>
                          <a:cubicBezTo>
                            <a:pt x="158846" y="101095"/>
                            <a:pt x="128078" y="76067"/>
                            <a:pt x="88364" y="50792"/>
                          </a:cubicBezTo>
                          <a:cubicBezTo>
                            <a:pt x="48656" y="25523"/>
                            <a:pt x="0" y="0"/>
                            <a:pt x="0" y="0"/>
                          </a:cubicBezTo>
                          <a:cubicBezTo>
                            <a:pt x="0" y="0"/>
                            <a:pt x="58494" y="19315"/>
                            <a:pt x="93608" y="39507"/>
                          </a:cubicBezTo>
                          <a:cubicBezTo>
                            <a:pt x="124194" y="57094"/>
                            <a:pt x="149001" y="73636"/>
                            <a:pt x="149001" y="73636"/>
                          </a:cubicBezTo>
                          <a:lnTo>
                            <a:pt x="158846" y="101095"/>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06" name="Google Shape;4806;p48"/>
                    <p:cNvSpPr/>
                    <p:nvPr/>
                  </p:nvSpPr>
                  <p:spPr>
                    <a:xfrm>
                      <a:off x="3857103" y="2100376"/>
                      <a:ext cx="206048" cy="54729"/>
                    </a:xfrm>
                    <a:custGeom>
                      <a:avLst/>
                      <a:gdLst/>
                      <a:ahLst/>
                      <a:cxnLst/>
                      <a:rect l="l" t="t" r="r" b="b"/>
                      <a:pathLst>
                        <a:path w="206048" h="54729" extrusionOk="0">
                          <a:moveTo>
                            <a:pt x="206048" y="54730"/>
                          </a:moveTo>
                          <a:cubicBezTo>
                            <a:pt x="206048" y="54730"/>
                            <a:pt x="153957" y="34029"/>
                            <a:pt x="109467" y="21511"/>
                          </a:cubicBezTo>
                          <a:cubicBezTo>
                            <a:pt x="75786" y="12035"/>
                            <a:pt x="0" y="4393"/>
                            <a:pt x="0" y="4393"/>
                          </a:cubicBezTo>
                          <a:cubicBezTo>
                            <a:pt x="0" y="4393"/>
                            <a:pt x="46620" y="-5338"/>
                            <a:pt x="110244" y="4166"/>
                          </a:cubicBezTo>
                          <a:cubicBezTo>
                            <a:pt x="144500" y="9282"/>
                            <a:pt x="194468" y="22918"/>
                            <a:pt x="194468" y="22918"/>
                          </a:cubicBezTo>
                          <a:lnTo>
                            <a:pt x="206048" y="5473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07" name="Google Shape;4807;p48"/>
                    <p:cNvSpPr/>
                    <p:nvPr/>
                  </p:nvSpPr>
                  <p:spPr>
                    <a:xfrm>
                      <a:off x="3988510" y="2287732"/>
                      <a:ext cx="162167" cy="70944"/>
                    </a:xfrm>
                    <a:custGeom>
                      <a:avLst/>
                      <a:gdLst/>
                      <a:ahLst/>
                      <a:cxnLst/>
                      <a:rect l="l" t="t" r="r" b="b"/>
                      <a:pathLst>
                        <a:path w="162167" h="70944" extrusionOk="0">
                          <a:moveTo>
                            <a:pt x="162168" y="70944"/>
                          </a:moveTo>
                          <a:cubicBezTo>
                            <a:pt x="162168" y="70944"/>
                            <a:pt x="140984" y="52058"/>
                            <a:pt x="84272" y="27378"/>
                          </a:cubicBezTo>
                          <a:cubicBezTo>
                            <a:pt x="62961" y="18109"/>
                            <a:pt x="0" y="0"/>
                            <a:pt x="0" y="0"/>
                          </a:cubicBezTo>
                          <a:cubicBezTo>
                            <a:pt x="0" y="0"/>
                            <a:pt x="69779" y="9611"/>
                            <a:pt x="88471" y="14600"/>
                          </a:cubicBezTo>
                          <a:cubicBezTo>
                            <a:pt x="115896" y="21920"/>
                            <a:pt x="147132" y="32549"/>
                            <a:pt x="147132" y="32549"/>
                          </a:cubicBezTo>
                          <a:lnTo>
                            <a:pt x="162168" y="7094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808" name="Google Shape;4808;p48"/>
                <p:cNvGrpSpPr/>
                <p:nvPr/>
              </p:nvGrpSpPr>
              <p:grpSpPr>
                <a:xfrm>
                  <a:off x="3833267" y="1738181"/>
                  <a:ext cx="497077" cy="921141"/>
                  <a:chOff x="3833267" y="1738181"/>
                  <a:chExt cx="497077" cy="921141"/>
                </a:xfrm>
              </p:grpSpPr>
              <p:sp>
                <p:nvSpPr>
                  <p:cNvPr id="4809" name="Google Shape;4809;p48"/>
                  <p:cNvSpPr/>
                  <p:nvPr/>
                </p:nvSpPr>
                <p:spPr>
                  <a:xfrm>
                    <a:off x="3893020" y="1738181"/>
                    <a:ext cx="437324" cy="921141"/>
                  </a:xfrm>
                  <a:custGeom>
                    <a:avLst/>
                    <a:gdLst/>
                    <a:ahLst/>
                    <a:cxnLst/>
                    <a:rect l="l" t="t" r="r" b="b"/>
                    <a:pathLst>
                      <a:path w="437324" h="921141" extrusionOk="0">
                        <a:moveTo>
                          <a:pt x="392607" y="921142"/>
                        </a:moveTo>
                        <a:cubicBezTo>
                          <a:pt x="392607" y="921142"/>
                          <a:pt x="402084" y="909542"/>
                          <a:pt x="413268" y="902075"/>
                        </a:cubicBezTo>
                        <a:cubicBezTo>
                          <a:pt x="424446" y="894607"/>
                          <a:pt x="437325" y="891272"/>
                          <a:pt x="437325" y="891272"/>
                        </a:cubicBezTo>
                        <a:cubicBezTo>
                          <a:pt x="437325" y="891272"/>
                          <a:pt x="339290" y="738521"/>
                          <a:pt x="233694" y="515254"/>
                        </a:cubicBezTo>
                        <a:cubicBezTo>
                          <a:pt x="128099" y="291987"/>
                          <a:pt x="0" y="0"/>
                          <a:pt x="0" y="0"/>
                        </a:cubicBezTo>
                        <a:cubicBezTo>
                          <a:pt x="0" y="0"/>
                          <a:pt x="108435" y="290809"/>
                          <a:pt x="208091" y="516520"/>
                        </a:cubicBezTo>
                        <a:cubicBezTo>
                          <a:pt x="307739" y="742231"/>
                          <a:pt x="392607" y="921142"/>
                          <a:pt x="392607" y="921142"/>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10" name="Google Shape;4810;p48"/>
                  <p:cNvSpPr/>
                  <p:nvPr/>
                </p:nvSpPr>
                <p:spPr>
                  <a:xfrm>
                    <a:off x="3992810" y="1813023"/>
                    <a:ext cx="38850" cy="174430"/>
                  </a:xfrm>
                  <a:custGeom>
                    <a:avLst/>
                    <a:gdLst/>
                    <a:ahLst/>
                    <a:cxnLst/>
                    <a:rect l="l" t="t" r="r" b="b"/>
                    <a:pathLst>
                      <a:path w="38850" h="174430" extrusionOk="0">
                        <a:moveTo>
                          <a:pt x="0" y="149141"/>
                        </a:moveTo>
                        <a:cubicBezTo>
                          <a:pt x="0" y="149141"/>
                          <a:pt x="2793" y="120946"/>
                          <a:pt x="12504" y="83662"/>
                        </a:cubicBezTo>
                        <a:cubicBezTo>
                          <a:pt x="22221" y="46378"/>
                          <a:pt x="38851" y="0"/>
                          <a:pt x="38851" y="0"/>
                        </a:cubicBezTo>
                        <a:cubicBezTo>
                          <a:pt x="38851" y="0"/>
                          <a:pt x="28028" y="47470"/>
                          <a:pt x="21130" y="91009"/>
                        </a:cubicBezTo>
                        <a:cubicBezTo>
                          <a:pt x="14232" y="134548"/>
                          <a:pt x="9731" y="174430"/>
                          <a:pt x="9731" y="174430"/>
                        </a:cubicBezTo>
                        <a:lnTo>
                          <a:pt x="0" y="14914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11" name="Google Shape;4811;p48"/>
                  <p:cNvSpPr/>
                  <p:nvPr/>
                </p:nvSpPr>
                <p:spPr>
                  <a:xfrm>
                    <a:off x="4063955" y="1933513"/>
                    <a:ext cx="82503" cy="227311"/>
                  </a:xfrm>
                  <a:custGeom>
                    <a:avLst/>
                    <a:gdLst/>
                    <a:ahLst/>
                    <a:cxnLst/>
                    <a:rect l="l" t="t" r="r" b="b"/>
                    <a:pathLst>
                      <a:path w="82503" h="227311" extrusionOk="0">
                        <a:moveTo>
                          <a:pt x="0" y="196792"/>
                        </a:moveTo>
                        <a:cubicBezTo>
                          <a:pt x="0" y="196792"/>
                          <a:pt x="13810" y="147635"/>
                          <a:pt x="24579" y="110639"/>
                        </a:cubicBezTo>
                        <a:cubicBezTo>
                          <a:pt x="43726" y="44865"/>
                          <a:pt x="82504" y="0"/>
                          <a:pt x="82504" y="0"/>
                        </a:cubicBezTo>
                        <a:cubicBezTo>
                          <a:pt x="82504" y="0"/>
                          <a:pt x="59646" y="52493"/>
                          <a:pt x="41423" y="111509"/>
                        </a:cubicBezTo>
                        <a:cubicBezTo>
                          <a:pt x="28410" y="153629"/>
                          <a:pt x="15042" y="227312"/>
                          <a:pt x="15042" y="227312"/>
                        </a:cubicBezTo>
                        <a:lnTo>
                          <a:pt x="0" y="19679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12" name="Google Shape;4812;p48"/>
                  <p:cNvSpPr/>
                  <p:nvPr/>
                </p:nvSpPr>
                <p:spPr>
                  <a:xfrm>
                    <a:off x="4149653" y="2104468"/>
                    <a:ext cx="88122" cy="238241"/>
                  </a:xfrm>
                  <a:custGeom>
                    <a:avLst/>
                    <a:gdLst/>
                    <a:ahLst/>
                    <a:cxnLst/>
                    <a:rect l="l" t="t" r="r" b="b"/>
                    <a:pathLst>
                      <a:path w="88122" h="238241" extrusionOk="0">
                        <a:moveTo>
                          <a:pt x="0" y="205392"/>
                        </a:moveTo>
                        <a:cubicBezTo>
                          <a:pt x="0" y="205392"/>
                          <a:pt x="12008" y="164786"/>
                          <a:pt x="22771" y="127790"/>
                        </a:cubicBezTo>
                        <a:cubicBezTo>
                          <a:pt x="41918" y="62010"/>
                          <a:pt x="88123" y="0"/>
                          <a:pt x="88123" y="0"/>
                        </a:cubicBezTo>
                        <a:cubicBezTo>
                          <a:pt x="88123" y="0"/>
                          <a:pt x="59619" y="73965"/>
                          <a:pt x="41389" y="132981"/>
                        </a:cubicBezTo>
                        <a:cubicBezTo>
                          <a:pt x="28383" y="175107"/>
                          <a:pt x="15337" y="238242"/>
                          <a:pt x="15337" y="238242"/>
                        </a:cubicBezTo>
                        <a:lnTo>
                          <a:pt x="0" y="20539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13" name="Google Shape;4813;p48"/>
                  <p:cNvSpPr/>
                  <p:nvPr/>
                </p:nvSpPr>
                <p:spPr>
                  <a:xfrm>
                    <a:off x="3833267" y="1902009"/>
                    <a:ext cx="159548" cy="93420"/>
                  </a:xfrm>
                  <a:custGeom>
                    <a:avLst/>
                    <a:gdLst/>
                    <a:ahLst/>
                    <a:cxnLst/>
                    <a:rect l="l" t="t" r="r" b="b"/>
                    <a:pathLst>
                      <a:path w="159548" h="93420" extrusionOk="0">
                        <a:moveTo>
                          <a:pt x="159549" y="93420"/>
                        </a:moveTo>
                        <a:cubicBezTo>
                          <a:pt x="159549" y="93420"/>
                          <a:pt x="128447" y="69893"/>
                          <a:pt x="88558" y="46533"/>
                        </a:cubicBezTo>
                        <a:cubicBezTo>
                          <a:pt x="48669" y="23179"/>
                          <a:pt x="0" y="0"/>
                          <a:pt x="0" y="0"/>
                        </a:cubicBezTo>
                        <a:cubicBezTo>
                          <a:pt x="0" y="0"/>
                          <a:pt x="58085" y="16522"/>
                          <a:pt x="93273" y="35020"/>
                        </a:cubicBezTo>
                        <a:cubicBezTo>
                          <a:pt x="123926" y="51140"/>
                          <a:pt x="148867" y="66484"/>
                          <a:pt x="148867" y="66484"/>
                        </a:cubicBezTo>
                        <a:lnTo>
                          <a:pt x="159549" y="9342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14" name="Google Shape;4814;p48"/>
                  <p:cNvSpPr/>
                  <p:nvPr/>
                </p:nvSpPr>
                <p:spPr>
                  <a:xfrm>
                    <a:off x="3846347" y="2098108"/>
                    <a:ext cx="208164" cy="48030"/>
                  </a:xfrm>
                  <a:custGeom>
                    <a:avLst/>
                    <a:gdLst/>
                    <a:ahLst/>
                    <a:cxnLst/>
                    <a:rect l="l" t="t" r="r" b="b"/>
                    <a:pathLst>
                      <a:path w="208164" h="48030" extrusionOk="0">
                        <a:moveTo>
                          <a:pt x="208164" y="48031"/>
                        </a:moveTo>
                        <a:cubicBezTo>
                          <a:pt x="208164" y="48031"/>
                          <a:pt x="155169" y="29767"/>
                          <a:pt x="110137" y="19326"/>
                        </a:cubicBezTo>
                        <a:cubicBezTo>
                          <a:pt x="76061" y="11423"/>
                          <a:pt x="0" y="7304"/>
                          <a:pt x="0" y="7304"/>
                        </a:cubicBezTo>
                        <a:cubicBezTo>
                          <a:pt x="0" y="7304"/>
                          <a:pt x="46117" y="-4577"/>
                          <a:pt x="110110" y="1967"/>
                        </a:cubicBezTo>
                        <a:cubicBezTo>
                          <a:pt x="144567" y="5489"/>
                          <a:pt x="195118" y="16794"/>
                          <a:pt x="195118" y="16794"/>
                        </a:cubicBezTo>
                        <a:lnTo>
                          <a:pt x="208164" y="4803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15" name="Google Shape;4815;p48"/>
                  <p:cNvSpPr/>
                  <p:nvPr/>
                </p:nvSpPr>
                <p:spPr>
                  <a:xfrm>
                    <a:off x="3979750" y="2286928"/>
                    <a:ext cx="162482" cy="58433"/>
                  </a:xfrm>
                  <a:custGeom>
                    <a:avLst/>
                    <a:gdLst/>
                    <a:ahLst/>
                    <a:cxnLst/>
                    <a:rect l="l" t="t" r="r" b="b"/>
                    <a:pathLst>
                      <a:path w="162482" h="58433" extrusionOk="0">
                        <a:moveTo>
                          <a:pt x="162482" y="58434"/>
                        </a:moveTo>
                        <a:cubicBezTo>
                          <a:pt x="162482" y="58434"/>
                          <a:pt x="140649" y="41222"/>
                          <a:pt x="83836" y="20916"/>
                        </a:cubicBezTo>
                        <a:cubicBezTo>
                          <a:pt x="62485" y="13287"/>
                          <a:pt x="0" y="0"/>
                          <a:pt x="0" y="0"/>
                        </a:cubicBezTo>
                        <a:cubicBezTo>
                          <a:pt x="0" y="0"/>
                          <a:pt x="68600" y="4313"/>
                          <a:pt x="87125" y="7869"/>
                        </a:cubicBezTo>
                        <a:cubicBezTo>
                          <a:pt x="114309" y="13093"/>
                          <a:pt x="145418" y="21324"/>
                          <a:pt x="145418" y="21324"/>
                        </a:cubicBezTo>
                        <a:lnTo>
                          <a:pt x="162482" y="58434"/>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816" name="Google Shape;4816;p48"/>
              <p:cNvGrpSpPr/>
              <p:nvPr/>
            </p:nvGrpSpPr>
            <p:grpSpPr>
              <a:xfrm>
                <a:off x="3861864" y="2151457"/>
                <a:ext cx="730882" cy="706308"/>
                <a:chOff x="3861864" y="2151457"/>
                <a:chExt cx="730882" cy="706308"/>
              </a:xfrm>
            </p:grpSpPr>
            <p:sp>
              <p:nvSpPr>
                <p:cNvPr id="4817" name="Google Shape;4817;p48"/>
                <p:cNvSpPr/>
                <p:nvPr/>
              </p:nvSpPr>
              <p:spPr>
                <a:xfrm>
                  <a:off x="3861873" y="2151457"/>
                  <a:ext cx="730873" cy="706308"/>
                </a:xfrm>
                <a:custGeom>
                  <a:avLst/>
                  <a:gdLst/>
                  <a:ahLst/>
                  <a:cxnLst/>
                  <a:rect l="l" t="t" r="r" b="b"/>
                  <a:pathLst>
                    <a:path w="730873" h="706308" extrusionOk="0">
                      <a:moveTo>
                        <a:pt x="1084" y="299381"/>
                      </a:moveTo>
                      <a:cubicBezTo>
                        <a:pt x="7747" y="193209"/>
                        <a:pt x="102179" y="68064"/>
                        <a:pt x="196825" y="29949"/>
                      </a:cubicBezTo>
                      <a:cubicBezTo>
                        <a:pt x="291477" y="-8165"/>
                        <a:pt x="371054" y="-5700"/>
                        <a:pt x="463054" y="14030"/>
                      </a:cubicBezTo>
                      <a:cubicBezTo>
                        <a:pt x="555048" y="33760"/>
                        <a:pt x="645474" y="82717"/>
                        <a:pt x="691947" y="193524"/>
                      </a:cubicBezTo>
                      <a:cubicBezTo>
                        <a:pt x="738412" y="304323"/>
                        <a:pt x="750849" y="420139"/>
                        <a:pt x="686890" y="522339"/>
                      </a:cubicBezTo>
                      <a:cubicBezTo>
                        <a:pt x="626528" y="618773"/>
                        <a:pt x="577604" y="660276"/>
                        <a:pt x="463938" y="690796"/>
                      </a:cubicBezTo>
                      <a:cubicBezTo>
                        <a:pt x="388052" y="711169"/>
                        <a:pt x="262505" y="730591"/>
                        <a:pt x="131118" y="615974"/>
                      </a:cubicBezTo>
                      <a:cubicBezTo>
                        <a:pt x="80044" y="571417"/>
                        <a:pt x="-10945" y="491096"/>
                        <a:pt x="1084" y="299381"/>
                      </a:cubicBezTo>
                      <a:close/>
                    </a:path>
                  </a:pathLst>
                </a:custGeom>
                <a:solidFill>
                  <a:srgbClr val="A422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18" name="Google Shape;4818;p48"/>
                <p:cNvSpPr/>
                <p:nvPr/>
              </p:nvSpPr>
              <p:spPr>
                <a:xfrm>
                  <a:off x="3861893" y="2154395"/>
                  <a:ext cx="626826" cy="656251"/>
                </a:xfrm>
                <a:custGeom>
                  <a:avLst/>
                  <a:gdLst/>
                  <a:ahLst/>
                  <a:cxnLst/>
                  <a:rect l="l" t="t" r="r" b="b"/>
                  <a:pathLst>
                    <a:path w="626826" h="656251" extrusionOk="0">
                      <a:moveTo>
                        <a:pt x="509989" y="86838"/>
                      </a:moveTo>
                      <a:cubicBezTo>
                        <a:pt x="439172" y="28980"/>
                        <a:pt x="352376" y="-555"/>
                        <a:pt x="298342" y="8"/>
                      </a:cubicBezTo>
                      <a:cubicBezTo>
                        <a:pt x="298235" y="21"/>
                        <a:pt x="298121" y="41"/>
                        <a:pt x="298014" y="55"/>
                      </a:cubicBezTo>
                      <a:cubicBezTo>
                        <a:pt x="265412" y="4180"/>
                        <a:pt x="232160" y="12746"/>
                        <a:pt x="196785" y="26991"/>
                      </a:cubicBezTo>
                      <a:cubicBezTo>
                        <a:pt x="102132" y="65105"/>
                        <a:pt x="7748" y="190317"/>
                        <a:pt x="1084" y="296489"/>
                      </a:cubicBezTo>
                      <a:cubicBezTo>
                        <a:pt x="-10944" y="488205"/>
                        <a:pt x="80011" y="568425"/>
                        <a:pt x="131091" y="612982"/>
                      </a:cubicBezTo>
                      <a:cubicBezTo>
                        <a:pt x="140488" y="621179"/>
                        <a:pt x="149857" y="628566"/>
                        <a:pt x="159173" y="635445"/>
                      </a:cubicBezTo>
                      <a:cubicBezTo>
                        <a:pt x="291826" y="676914"/>
                        <a:pt x="508382" y="675555"/>
                        <a:pt x="599746" y="447800"/>
                      </a:cubicBezTo>
                      <a:cubicBezTo>
                        <a:pt x="665875" y="282941"/>
                        <a:pt x="601199" y="161365"/>
                        <a:pt x="509989" y="86838"/>
                      </a:cubicBezTo>
                      <a:close/>
                    </a:path>
                  </a:pathLst>
                </a:custGeom>
                <a:solidFill>
                  <a:srgbClr val="BA3D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19" name="Google Shape;4819;p48"/>
                <p:cNvSpPr/>
                <p:nvPr/>
              </p:nvSpPr>
              <p:spPr>
                <a:xfrm>
                  <a:off x="3861864" y="2199265"/>
                  <a:ext cx="567820" cy="580799"/>
                </a:xfrm>
                <a:custGeom>
                  <a:avLst/>
                  <a:gdLst/>
                  <a:ahLst/>
                  <a:cxnLst/>
                  <a:rect l="l" t="t" r="r" b="b"/>
                  <a:pathLst>
                    <a:path w="567820" h="580799" extrusionOk="0">
                      <a:moveTo>
                        <a:pt x="459788" y="67271"/>
                      </a:moveTo>
                      <a:cubicBezTo>
                        <a:pt x="370272" y="1697"/>
                        <a:pt x="247157" y="-16044"/>
                        <a:pt x="180800" y="14516"/>
                      </a:cubicBezTo>
                      <a:cubicBezTo>
                        <a:pt x="145760" y="30650"/>
                        <a:pt x="117484" y="45511"/>
                        <a:pt x="92068" y="59783"/>
                      </a:cubicBezTo>
                      <a:cubicBezTo>
                        <a:pt x="49051" y="107266"/>
                        <a:pt x="15599" y="167421"/>
                        <a:pt x="4702" y="224897"/>
                      </a:cubicBezTo>
                      <a:cubicBezTo>
                        <a:pt x="4287" y="227074"/>
                        <a:pt x="3718" y="229264"/>
                        <a:pt x="3369" y="231427"/>
                      </a:cubicBezTo>
                      <a:cubicBezTo>
                        <a:pt x="2285" y="238225"/>
                        <a:pt x="1528" y="244949"/>
                        <a:pt x="1112" y="251619"/>
                      </a:cubicBezTo>
                      <a:cubicBezTo>
                        <a:pt x="362" y="263601"/>
                        <a:pt x="-19" y="275046"/>
                        <a:pt x="1" y="286171"/>
                      </a:cubicBezTo>
                      <a:cubicBezTo>
                        <a:pt x="135" y="390367"/>
                        <a:pt x="32496" y="457574"/>
                        <a:pt x="68433" y="503885"/>
                      </a:cubicBezTo>
                      <a:cubicBezTo>
                        <a:pt x="109548" y="531184"/>
                        <a:pt x="162497" y="554992"/>
                        <a:pt x="231170" y="572767"/>
                      </a:cubicBezTo>
                      <a:cubicBezTo>
                        <a:pt x="423181" y="622467"/>
                        <a:pt x="591530" y="433135"/>
                        <a:pt x="565069" y="236772"/>
                      </a:cubicBezTo>
                      <a:cubicBezTo>
                        <a:pt x="555144" y="163135"/>
                        <a:pt x="513494" y="106610"/>
                        <a:pt x="459788" y="67271"/>
                      </a:cubicBezTo>
                      <a:close/>
                    </a:path>
                  </a:pathLst>
                </a:custGeom>
                <a:solidFill>
                  <a:srgbClr val="CF58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20" name="Google Shape;4820;p48"/>
                <p:cNvSpPr/>
                <p:nvPr/>
              </p:nvSpPr>
              <p:spPr>
                <a:xfrm>
                  <a:off x="3864013" y="2286153"/>
                  <a:ext cx="108213" cy="411904"/>
                </a:xfrm>
                <a:custGeom>
                  <a:avLst/>
                  <a:gdLst/>
                  <a:ahLst/>
                  <a:cxnLst/>
                  <a:rect l="l" t="t" r="r" b="b"/>
                  <a:pathLst>
                    <a:path w="108213" h="411904" extrusionOk="0">
                      <a:moveTo>
                        <a:pt x="107828" y="411237"/>
                      </a:moveTo>
                      <a:cubicBezTo>
                        <a:pt x="101003" y="420560"/>
                        <a:pt x="10108" y="330964"/>
                        <a:pt x="678" y="223586"/>
                      </a:cubicBezTo>
                      <a:cubicBezTo>
                        <a:pt x="-8564" y="118352"/>
                        <a:pt x="79512" y="-6451"/>
                        <a:pt x="90027" y="259"/>
                      </a:cubicBezTo>
                      <a:cubicBezTo>
                        <a:pt x="100869" y="7184"/>
                        <a:pt x="12365" y="101402"/>
                        <a:pt x="22136" y="218115"/>
                      </a:cubicBezTo>
                      <a:cubicBezTo>
                        <a:pt x="31841" y="333897"/>
                        <a:pt x="114525" y="402089"/>
                        <a:pt x="107828" y="411237"/>
                      </a:cubicBezTo>
                      <a:close/>
                    </a:path>
                  </a:pathLst>
                </a:custGeom>
                <a:solidFill>
                  <a:srgbClr val="FFA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21" name="Google Shape;4821;p48"/>
                <p:cNvSpPr/>
                <p:nvPr/>
              </p:nvSpPr>
              <p:spPr>
                <a:xfrm>
                  <a:off x="3905343" y="2223566"/>
                  <a:ext cx="474075" cy="519655"/>
                </a:xfrm>
                <a:custGeom>
                  <a:avLst/>
                  <a:gdLst/>
                  <a:ahLst/>
                  <a:cxnLst/>
                  <a:rect l="l" t="t" r="r" b="b"/>
                  <a:pathLst>
                    <a:path w="474075" h="519655" extrusionOk="0">
                      <a:moveTo>
                        <a:pt x="445958" y="258989"/>
                      </a:moveTo>
                      <a:cubicBezTo>
                        <a:pt x="461248" y="260677"/>
                        <a:pt x="542834" y="108321"/>
                        <a:pt x="330437" y="19562"/>
                      </a:cubicBezTo>
                      <a:cubicBezTo>
                        <a:pt x="239549" y="-18419"/>
                        <a:pt x="124563" y="-7415"/>
                        <a:pt x="44960" y="109305"/>
                      </a:cubicBezTo>
                      <a:cubicBezTo>
                        <a:pt x="-51789" y="251153"/>
                        <a:pt x="9585" y="457971"/>
                        <a:pt x="209994" y="512038"/>
                      </a:cubicBezTo>
                      <a:cubicBezTo>
                        <a:pt x="395160" y="562000"/>
                        <a:pt x="474516" y="350125"/>
                        <a:pt x="437064" y="342363"/>
                      </a:cubicBezTo>
                      <a:cubicBezTo>
                        <a:pt x="414508" y="337682"/>
                        <a:pt x="364500" y="413261"/>
                        <a:pt x="288847" y="405391"/>
                      </a:cubicBezTo>
                      <a:cubicBezTo>
                        <a:pt x="245958" y="400931"/>
                        <a:pt x="150930" y="333864"/>
                        <a:pt x="178295" y="248200"/>
                      </a:cubicBezTo>
                      <a:cubicBezTo>
                        <a:pt x="203276" y="169996"/>
                        <a:pt x="275734" y="135793"/>
                        <a:pt x="331717" y="160251"/>
                      </a:cubicBezTo>
                      <a:cubicBezTo>
                        <a:pt x="389045" y="185292"/>
                        <a:pt x="426844" y="256879"/>
                        <a:pt x="445958" y="258989"/>
                      </a:cubicBezTo>
                      <a:close/>
                    </a:path>
                  </a:pathLst>
                </a:custGeom>
                <a:solidFill>
                  <a:srgbClr val="E573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22" name="Google Shape;4822;p48"/>
                <p:cNvSpPr/>
                <p:nvPr/>
              </p:nvSpPr>
              <p:spPr>
                <a:xfrm>
                  <a:off x="4244443" y="2614951"/>
                  <a:ext cx="71746" cy="52693"/>
                </a:xfrm>
                <a:custGeom>
                  <a:avLst/>
                  <a:gdLst/>
                  <a:ahLst/>
                  <a:cxnLst/>
                  <a:rect l="l" t="t" r="r" b="b"/>
                  <a:pathLst>
                    <a:path w="71746" h="52693" extrusionOk="0">
                      <a:moveTo>
                        <a:pt x="71684" y="5508"/>
                      </a:moveTo>
                      <a:cubicBezTo>
                        <a:pt x="70632" y="-14798"/>
                        <a:pt x="338" y="26404"/>
                        <a:pt x="3" y="42370"/>
                      </a:cubicBezTo>
                      <a:cubicBezTo>
                        <a:pt x="-305" y="57251"/>
                        <a:pt x="21863" y="52657"/>
                        <a:pt x="29900" y="49235"/>
                      </a:cubicBezTo>
                      <a:cubicBezTo>
                        <a:pt x="54057" y="38928"/>
                        <a:pt x="72977" y="30382"/>
                        <a:pt x="71684" y="5508"/>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23" name="Google Shape;4823;p48"/>
                <p:cNvSpPr/>
                <p:nvPr/>
              </p:nvSpPr>
              <p:spPr>
                <a:xfrm>
                  <a:off x="4062987" y="2608176"/>
                  <a:ext cx="175201" cy="90668"/>
                </a:xfrm>
                <a:custGeom>
                  <a:avLst/>
                  <a:gdLst/>
                  <a:ahLst/>
                  <a:cxnLst/>
                  <a:rect l="l" t="t" r="r" b="b"/>
                  <a:pathLst>
                    <a:path w="175201" h="90668" extrusionOk="0">
                      <a:moveTo>
                        <a:pt x="70" y="56304"/>
                      </a:moveTo>
                      <a:cubicBezTo>
                        <a:pt x="3733" y="40907"/>
                        <a:pt x="13257" y="47537"/>
                        <a:pt x="26832" y="30560"/>
                      </a:cubicBezTo>
                      <a:cubicBezTo>
                        <a:pt x="40401" y="13582"/>
                        <a:pt x="32686" y="47"/>
                        <a:pt x="46563" y="0"/>
                      </a:cubicBezTo>
                      <a:cubicBezTo>
                        <a:pt x="65556" y="-60"/>
                        <a:pt x="63353" y="19235"/>
                        <a:pt x="110662" y="36996"/>
                      </a:cubicBezTo>
                      <a:cubicBezTo>
                        <a:pt x="124037" y="42012"/>
                        <a:pt x="172974" y="39206"/>
                        <a:pt x="175137" y="59566"/>
                      </a:cubicBezTo>
                      <a:cubicBezTo>
                        <a:pt x="176483" y="72210"/>
                        <a:pt x="156679" y="80762"/>
                        <a:pt x="137659" y="85089"/>
                      </a:cubicBezTo>
                      <a:cubicBezTo>
                        <a:pt x="49884" y="105047"/>
                        <a:pt x="-2180" y="65774"/>
                        <a:pt x="70" y="56304"/>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24" name="Google Shape;4824;p48"/>
                <p:cNvSpPr/>
                <p:nvPr/>
              </p:nvSpPr>
              <p:spPr>
                <a:xfrm>
                  <a:off x="3924272" y="2279073"/>
                  <a:ext cx="217625" cy="369671"/>
                </a:xfrm>
                <a:custGeom>
                  <a:avLst/>
                  <a:gdLst/>
                  <a:ahLst/>
                  <a:cxnLst/>
                  <a:rect l="l" t="t" r="r" b="b"/>
                  <a:pathLst>
                    <a:path w="217625" h="369671" extrusionOk="0">
                      <a:moveTo>
                        <a:pt x="32" y="198955"/>
                      </a:moveTo>
                      <a:cubicBezTo>
                        <a:pt x="-1756" y="109895"/>
                        <a:pt x="72289" y="-28417"/>
                        <a:pt x="180784" y="5143"/>
                      </a:cubicBezTo>
                      <a:cubicBezTo>
                        <a:pt x="207238" y="13327"/>
                        <a:pt x="218389" y="28007"/>
                        <a:pt x="217586" y="64722"/>
                      </a:cubicBezTo>
                      <a:cubicBezTo>
                        <a:pt x="217050" y="89019"/>
                        <a:pt x="153700" y="135184"/>
                        <a:pt x="135497" y="184904"/>
                      </a:cubicBezTo>
                      <a:cubicBezTo>
                        <a:pt x="108079" y="259826"/>
                        <a:pt x="180429" y="287546"/>
                        <a:pt x="145563" y="344728"/>
                      </a:cubicBezTo>
                      <a:cubicBezTo>
                        <a:pt x="125163" y="378181"/>
                        <a:pt x="97979" y="370914"/>
                        <a:pt x="82897" y="363038"/>
                      </a:cubicBezTo>
                      <a:cubicBezTo>
                        <a:pt x="48165" y="344909"/>
                        <a:pt x="1907" y="292141"/>
                        <a:pt x="32" y="198955"/>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25" name="Google Shape;4825;p48"/>
                <p:cNvSpPr/>
                <p:nvPr/>
              </p:nvSpPr>
              <p:spPr>
                <a:xfrm>
                  <a:off x="4146974" y="2268965"/>
                  <a:ext cx="202162" cy="154752"/>
                </a:xfrm>
                <a:custGeom>
                  <a:avLst/>
                  <a:gdLst/>
                  <a:ahLst/>
                  <a:cxnLst/>
                  <a:rect l="l" t="t" r="r" b="b"/>
                  <a:pathLst>
                    <a:path w="202162" h="154752" extrusionOk="0">
                      <a:moveTo>
                        <a:pt x="235" y="12076"/>
                      </a:moveTo>
                      <a:cubicBezTo>
                        <a:pt x="-2417" y="30339"/>
                        <a:pt x="18170" y="28772"/>
                        <a:pt x="22805" y="52373"/>
                      </a:cubicBezTo>
                      <a:cubicBezTo>
                        <a:pt x="26528" y="71360"/>
                        <a:pt x="18659" y="91800"/>
                        <a:pt x="37820" y="93816"/>
                      </a:cubicBezTo>
                      <a:cubicBezTo>
                        <a:pt x="61113" y="96261"/>
                        <a:pt x="73168" y="86061"/>
                        <a:pt x="118756" y="107244"/>
                      </a:cubicBezTo>
                      <a:cubicBezTo>
                        <a:pt x="172026" y="131997"/>
                        <a:pt x="179755" y="157574"/>
                        <a:pt x="194797" y="154500"/>
                      </a:cubicBezTo>
                      <a:cubicBezTo>
                        <a:pt x="212980" y="150790"/>
                        <a:pt x="197181" y="84045"/>
                        <a:pt x="150877" y="45864"/>
                      </a:cubicBezTo>
                      <a:cubicBezTo>
                        <a:pt x="109052" y="11373"/>
                        <a:pt x="4461" y="-17051"/>
                        <a:pt x="235" y="12076"/>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26" name="Google Shape;4826;p48"/>
                <p:cNvSpPr/>
                <p:nvPr/>
              </p:nvSpPr>
              <p:spPr>
                <a:xfrm>
                  <a:off x="4014530" y="2372834"/>
                  <a:ext cx="92542" cy="203717"/>
                </a:xfrm>
                <a:custGeom>
                  <a:avLst/>
                  <a:gdLst/>
                  <a:ahLst/>
                  <a:cxnLst/>
                  <a:rect l="l" t="t" r="r" b="b"/>
                  <a:pathLst>
                    <a:path w="92542" h="203717" extrusionOk="0">
                      <a:moveTo>
                        <a:pt x="35254" y="203717"/>
                      </a:moveTo>
                      <a:cubicBezTo>
                        <a:pt x="35254" y="203717"/>
                        <a:pt x="-12357" y="164552"/>
                        <a:pt x="3080" y="98276"/>
                      </a:cubicBezTo>
                      <a:cubicBezTo>
                        <a:pt x="21725" y="18237"/>
                        <a:pt x="92542" y="0"/>
                        <a:pt x="92542" y="0"/>
                      </a:cubicBezTo>
                      <a:cubicBezTo>
                        <a:pt x="92542" y="0"/>
                        <a:pt x="39573" y="51656"/>
                        <a:pt x="25255" y="102582"/>
                      </a:cubicBezTo>
                      <a:cubicBezTo>
                        <a:pt x="10929" y="153515"/>
                        <a:pt x="35254" y="203717"/>
                        <a:pt x="35254" y="203717"/>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27" name="Google Shape;4827;p48"/>
                <p:cNvSpPr/>
                <p:nvPr/>
              </p:nvSpPr>
              <p:spPr>
                <a:xfrm>
                  <a:off x="4194371" y="2340207"/>
                  <a:ext cx="122975" cy="59008"/>
                </a:xfrm>
                <a:custGeom>
                  <a:avLst/>
                  <a:gdLst/>
                  <a:ahLst/>
                  <a:cxnLst/>
                  <a:rect l="l" t="t" r="r" b="b"/>
                  <a:pathLst>
                    <a:path w="122975" h="59008" extrusionOk="0">
                      <a:moveTo>
                        <a:pt x="0" y="7211"/>
                      </a:moveTo>
                      <a:cubicBezTo>
                        <a:pt x="0" y="7211"/>
                        <a:pt x="43552" y="-7650"/>
                        <a:pt x="74300" y="5296"/>
                      </a:cubicBezTo>
                      <a:cubicBezTo>
                        <a:pt x="105040" y="18248"/>
                        <a:pt x="122975" y="59008"/>
                        <a:pt x="122975" y="59008"/>
                      </a:cubicBezTo>
                      <a:cubicBezTo>
                        <a:pt x="122975" y="59008"/>
                        <a:pt x="101269" y="36813"/>
                        <a:pt x="70529" y="23861"/>
                      </a:cubicBezTo>
                      <a:cubicBezTo>
                        <a:pt x="39789" y="10915"/>
                        <a:pt x="0" y="7211"/>
                        <a:pt x="0" y="7211"/>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28" name="Google Shape;4828;p48"/>
                <p:cNvSpPr/>
                <p:nvPr/>
              </p:nvSpPr>
              <p:spPr>
                <a:xfrm>
                  <a:off x="4111271" y="2634943"/>
                  <a:ext cx="114013" cy="42298"/>
                </a:xfrm>
                <a:custGeom>
                  <a:avLst/>
                  <a:gdLst/>
                  <a:ahLst/>
                  <a:cxnLst/>
                  <a:rect l="l" t="t" r="r" b="b"/>
                  <a:pathLst>
                    <a:path w="114013" h="42298" extrusionOk="0">
                      <a:moveTo>
                        <a:pt x="1466" y="4208"/>
                      </a:moveTo>
                      <a:cubicBezTo>
                        <a:pt x="10802" y="-9722"/>
                        <a:pt x="25389" y="14374"/>
                        <a:pt x="59103" y="26603"/>
                      </a:cubicBezTo>
                      <a:cubicBezTo>
                        <a:pt x="80507" y="34366"/>
                        <a:pt x="114014" y="31968"/>
                        <a:pt x="114014" y="31968"/>
                      </a:cubicBezTo>
                      <a:cubicBezTo>
                        <a:pt x="114014" y="31968"/>
                        <a:pt x="85115" y="46588"/>
                        <a:pt x="58741" y="41043"/>
                      </a:cubicBezTo>
                      <a:cubicBezTo>
                        <a:pt x="29287" y="34855"/>
                        <a:pt x="-7870" y="18138"/>
                        <a:pt x="1466" y="4208"/>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29" name="Google Shape;4829;p48"/>
                <p:cNvSpPr/>
                <p:nvPr/>
              </p:nvSpPr>
              <p:spPr>
                <a:xfrm>
                  <a:off x="4117315" y="2430804"/>
                  <a:ext cx="192826" cy="173454"/>
                </a:xfrm>
                <a:custGeom>
                  <a:avLst/>
                  <a:gdLst/>
                  <a:ahLst/>
                  <a:cxnLst/>
                  <a:rect l="l" t="t" r="r" b="b"/>
                  <a:pathLst>
                    <a:path w="192826" h="173454" extrusionOk="0">
                      <a:moveTo>
                        <a:pt x="499" y="90522"/>
                      </a:moveTo>
                      <a:cubicBezTo>
                        <a:pt x="-5119" y="47807"/>
                        <a:pt x="37542" y="11675"/>
                        <a:pt x="84637" y="2607"/>
                      </a:cubicBezTo>
                      <a:cubicBezTo>
                        <a:pt x="167790" y="-13413"/>
                        <a:pt x="186710" y="47907"/>
                        <a:pt x="192329" y="90623"/>
                      </a:cubicBezTo>
                      <a:cubicBezTo>
                        <a:pt x="197948" y="133331"/>
                        <a:pt x="155066" y="173481"/>
                        <a:pt x="107107" y="173454"/>
                      </a:cubicBezTo>
                      <a:cubicBezTo>
                        <a:pt x="59154" y="173428"/>
                        <a:pt x="6119" y="133231"/>
                        <a:pt x="499" y="90522"/>
                      </a:cubicBezTo>
                      <a:close/>
                    </a:path>
                  </a:pathLst>
                </a:custGeom>
                <a:solidFill>
                  <a:srgbClr val="DF7B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30" name="Google Shape;4830;p48"/>
                <p:cNvSpPr/>
                <p:nvPr/>
              </p:nvSpPr>
              <p:spPr>
                <a:xfrm>
                  <a:off x="4150865" y="2457926"/>
                  <a:ext cx="128867" cy="121811"/>
                </a:xfrm>
                <a:custGeom>
                  <a:avLst/>
                  <a:gdLst/>
                  <a:ahLst/>
                  <a:cxnLst/>
                  <a:rect l="l" t="t" r="r" b="b"/>
                  <a:pathLst>
                    <a:path w="128867" h="121811" extrusionOk="0">
                      <a:moveTo>
                        <a:pt x="67140" y="2656"/>
                      </a:moveTo>
                      <a:cubicBezTo>
                        <a:pt x="98550" y="9989"/>
                        <a:pt x="130677" y="35004"/>
                        <a:pt x="128788" y="64760"/>
                      </a:cubicBezTo>
                      <a:cubicBezTo>
                        <a:pt x="126906" y="94522"/>
                        <a:pt x="91766" y="123910"/>
                        <a:pt x="59592" y="121693"/>
                      </a:cubicBezTo>
                      <a:cubicBezTo>
                        <a:pt x="27412" y="119469"/>
                        <a:pt x="-1802" y="85642"/>
                        <a:pt x="87" y="55879"/>
                      </a:cubicBezTo>
                      <a:cubicBezTo>
                        <a:pt x="1976" y="26123"/>
                        <a:pt x="12135" y="-10183"/>
                        <a:pt x="67140" y="2656"/>
                      </a:cubicBezTo>
                      <a:close/>
                    </a:path>
                  </a:pathLst>
                </a:custGeom>
                <a:solidFill>
                  <a:srgbClr val="C568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31" name="Google Shape;4831;p48"/>
                <p:cNvSpPr/>
                <p:nvPr/>
              </p:nvSpPr>
              <p:spPr>
                <a:xfrm>
                  <a:off x="4192676" y="2479637"/>
                  <a:ext cx="65720" cy="66159"/>
                </a:xfrm>
                <a:custGeom>
                  <a:avLst/>
                  <a:gdLst/>
                  <a:ahLst/>
                  <a:cxnLst/>
                  <a:rect l="l" t="t" r="r" b="b"/>
                  <a:pathLst>
                    <a:path w="65720" h="66159" extrusionOk="0">
                      <a:moveTo>
                        <a:pt x="6918" y="13406"/>
                      </a:moveTo>
                      <a:cubicBezTo>
                        <a:pt x="18056" y="-1281"/>
                        <a:pt x="38703" y="-4375"/>
                        <a:pt x="53029" y="6488"/>
                      </a:cubicBezTo>
                      <a:cubicBezTo>
                        <a:pt x="67354" y="17358"/>
                        <a:pt x="69939" y="38072"/>
                        <a:pt x="58802" y="52759"/>
                      </a:cubicBezTo>
                      <a:cubicBezTo>
                        <a:pt x="47664" y="67440"/>
                        <a:pt x="27023" y="70534"/>
                        <a:pt x="12691" y="59671"/>
                      </a:cubicBezTo>
                      <a:cubicBezTo>
                        <a:pt x="-1634" y="48801"/>
                        <a:pt x="-4219" y="28087"/>
                        <a:pt x="6918" y="13406"/>
                      </a:cubicBezTo>
                      <a:close/>
                    </a:path>
                  </a:pathLst>
                </a:custGeom>
                <a:solidFill>
                  <a:srgbClr val="8C3A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32" name="Google Shape;4832;p48"/>
                <p:cNvSpPr/>
                <p:nvPr/>
              </p:nvSpPr>
              <p:spPr>
                <a:xfrm>
                  <a:off x="4210579" y="2494246"/>
                  <a:ext cx="36904" cy="36946"/>
                </a:xfrm>
                <a:custGeom>
                  <a:avLst/>
                  <a:gdLst/>
                  <a:ahLst/>
                  <a:cxnLst/>
                  <a:rect l="l" t="t" r="r" b="b"/>
                  <a:pathLst>
                    <a:path w="36904" h="36946" extrusionOk="0">
                      <a:moveTo>
                        <a:pt x="3776" y="7342"/>
                      </a:moveTo>
                      <a:cubicBezTo>
                        <a:pt x="9951" y="-801"/>
                        <a:pt x="21530" y="-2415"/>
                        <a:pt x="29634" y="3733"/>
                      </a:cubicBezTo>
                      <a:cubicBezTo>
                        <a:pt x="37738" y="9881"/>
                        <a:pt x="39305" y="21460"/>
                        <a:pt x="33130" y="29604"/>
                      </a:cubicBezTo>
                      <a:cubicBezTo>
                        <a:pt x="26955" y="37748"/>
                        <a:pt x="15376" y="39362"/>
                        <a:pt x="7272" y="33214"/>
                      </a:cubicBezTo>
                      <a:cubicBezTo>
                        <a:pt x="-838" y="27073"/>
                        <a:pt x="-2399" y="15486"/>
                        <a:pt x="3776" y="7342"/>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833" name="Google Shape;4833;p48"/>
                <p:cNvGrpSpPr/>
                <p:nvPr/>
              </p:nvGrpSpPr>
              <p:grpSpPr>
                <a:xfrm>
                  <a:off x="3906637" y="2180986"/>
                  <a:ext cx="603017" cy="631242"/>
                  <a:chOff x="3906637" y="2180986"/>
                  <a:chExt cx="603017" cy="631242"/>
                </a:xfrm>
              </p:grpSpPr>
              <p:sp>
                <p:nvSpPr>
                  <p:cNvPr id="4834" name="Google Shape;4834;p48"/>
                  <p:cNvSpPr/>
                  <p:nvPr/>
                </p:nvSpPr>
                <p:spPr>
                  <a:xfrm>
                    <a:off x="4465067" y="2416322"/>
                    <a:ext cx="44587" cy="19848"/>
                  </a:xfrm>
                  <a:custGeom>
                    <a:avLst/>
                    <a:gdLst/>
                    <a:ahLst/>
                    <a:cxnLst/>
                    <a:rect l="l" t="t" r="r" b="b"/>
                    <a:pathLst>
                      <a:path w="44587" h="19848" extrusionOk="0">
                        <a:moveTo>
                          <a:pt x="41322" y="560"/>
                        </a:moveTo>
                        <a:cubicBezTo>
                          <a:pt x="39996" y="-56"/>
                          <a:pt x="38483" y="-210"/>
                          <a:pt x="36996" y="332"/>
                        </a:cubicBezTo>
                        <a:cubicBezTo>
                          <a:pt x="34853" y="1082"/>
                          <a:pt x="32522" y="1759"/>
                          <a:pt x="30486" y="2790"/>
                        </a:cubicBezTo>
                        <a:cubicBezTo>
                          <a:pt x="26729" y="4699"/>
                          <a:pt x="23179" y="7184"/>
                          <a:pt x="19496" y="9253"/>
                        </a:cubicBezTo>
                        <a:cubicBezTo>
                          <a:pt x="13033" y="12876"/>
                          <a:pt x="6530" y="16352"/>
                          <a:pt x="0" y="19848"/>
                        </a:cubicBezTo>
                        <a:cubicBezTo>
                          <a:pt x="7253" y="18348"/>
                          <a:pt x="14533" y="16727"/>
                          <a:pt x="21820" y="15368"/>
                        </a:cubicBezTo>
                        <a:cubicBezTo>
                          <a:pt x="25972" y="14591"/>
                          <a:pt x="30299" y="14249"/>
                          <a:pt x="34411" y="13305"/>
                        </a:cubicBezTo>
                        <a:cubicBezTo>
                          <a:pt x="36627" y="12796"/>
                          <a:pt x="38744" y="11899"/>
                          <a:pt x="40867" y="11102"/>
                        </a:cubicBezTo>
                        <a:cubicBezTo>
                          <a:pt x="43834" y="10023"/>
                          <a:pt x="45314" y="6755"/>
                          <a:pt x="44236" y="3788"/>
                        </a:cubicBezTo>
                        <a:cubicBezTo>
                          <a:pt x="43700" y="2308"/>
                          <a:pt x="42642" y="1183"/>
                          <a:pt x="41322" y="56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35" name="Google Shape;4835;p48"/>
                  <p:cNvSpPr/>
                  <p:nvPr/>
                </p:nvSpPr>
                <p:spPr>
                  <a:xfrm>
                    <a:off x="4450461" y="2478000"/>
                    <a:ext cx="38654" cy="11732"/>
                  </a:xfrm>
                  <a:custGeom>
                    <a:avLst/>
                    <a:gdLst/>
                    <a:ahLst/>
                    <a:cxnLst/>
                    <a:rect l="l" t="t" r="r" b="b"/>
                    <a:pathLst>
                      <a:path w="38654" h="11732" extrusionOk="0">
                        <a:moveTo>
                          <a:pt x="36520" y="1193"/>
                        </a:moveTo>
                        <a:cubicBezTo>
                          <a:pt x="35382" y="276"/>
                          <a:pt x="33888" y="-126"/>
                          <a:pt x="32321" y="35"/>
                        </a:cubicBezTo>
                        <a:cubicBezTo>
                          <a:pt x="16194" y="4616"/>
                          <a:pt x="13153" y="5553"/>
                          <a:pt x="16207" y="4642"/>
                        </a:cubicBezTo>
                        <a:cubicBezTo>
                          <a:pt x="20936" y="3236"/>
                          <a:pt x="25677" y="1729"/>
                          <a:pt x="30352" y="142"/>
                        </a:cubicBezTo>
                        <a:cubicBezTo>
                          <a:pt x="30928" y="-53"/>
                          <a:pt x="29173" y="296"/>
                          <a:pt x="28570" y="390"/>
                        </a:cubicBezTo>
                        <a:cubicBezTo>
                          <a:pt x="26950" y="631"/>
                          <a:pt x="25490" y="1120"/>
                          <a:pt x="23963" y="1682"/>
                        </a:cubicBezTo>
                        <a:cubicBezTo>
                          <a:pt x="20025" y="3122"/>
                          <a:pt x="15980" y="4428"/>
                          <a:pt x="11968" y="5640"/>
                        </a:cubicBezTo>
                        <a:cubicBezTo>
                          <a:pt x="10294" y="6143"/>
                          <a:pt x="5271" y="7495"/>
                          <a:pt x="6965" y="7067"/>
                        </a:cubicBezTo>
                        <a:cubicBezTo>
                          <a:pt x="10053" y="6290"/>
                          <a:pt x="0" y="9176"/>
                          <a:pt x="0" y="9176"/>
                        </a:cubicBezTo>
                        <a:cubicBezTo>
                          <a:pt x="0" y="9176"/>
                          <a:pt x="21652" y="10650"/>
                          <a:pt x="16730" y="10261"/>
                        </a:cubicBezTo>
                        <a:cubicBezTo>
                          <a:pt x="15317" y="10154"/>
                          <a:pt x="13917" y="10194"/>
                          <a:pt x="12497" y="10101"/>
                        </a:cubicBezTo>
                        <a:cubicBezTo>
                          <a:pt x="16676" y="10449"/>
                          <a:pt x="20822" y="10857"/>
                          <a:pt x="24974" y="11440"/>
                        </a:cubicBezTo>
                        <a:cubicBezTo>
                          <a:pt x="26588" y="11668"/>
                          <a:pt x="28075" y="11802"/>
                          <a:pt x="29716" y="11694"/>
                        </a:cubicBezTo>
                        <a:cubicBezTo>
                          <a:pt x="30319" y="11661"/>
                          <a:pt x="32120" y="11688"/>
                          <a:pt x="31517" y="11614"/>
                        </a:cubicBezTo>
                        <a:cubicBezTo>
                          <a:pt x="26615" y="11045"/>
                          <a:pt x="31491" y="11581"/>
                          <a:pt x="33460" y="11346"/>
                        </a:cubicBezTo>
                        <a:cubicBezTo>
                          <a:pt x="36594" y="11018"/>
                          <a:pt x="38958" y="8245"/>
                          <a:pt x="38623" y="5111"/>
                        </a:cubicBezTo>
                        <a:cubicBezTo>
                          <a:pt x="38462" y="3544"/>
                          <a:pt x="37659" y="2111"/>
                          <a:pt x="36520" y="119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36" name="Google Shape;4836;p48"/>
                  <p:cNvSpPr/>
                  <p:nvPr/>
                </p:nvSpPr>
                <p:spPr>
                  <a:xfrm>
                    <a:off x="4406272" y="2512627"/>
                    <a:ext cx="30912" cy="12436"/>
                  </a:xfrm>
                  <a:custGeom>
                    <a:avLst/>
                    <a:gdLst/>
                    <a:ahLst/>
                    <a:cxnLst/>
                    <a:rect l="l" t="t" r="r" b="b"/>
                    <a:pathLst>
                      <a:path w="30912" h="12436" extrusionOk="0">
                        <a:moveTo>
                          <a:pt x="29836" y="3414"/>
                        </a:moveTo>
                        <a:cubicBezTo>
                          <a:pt x="28993" y="2222"/>
                          <a:pt x="27774" y="1372"/>
                          <a:pt x="26220" y="1110"/>
                        </a:cubicBezTo>
                        <a:cubicBezTo>
                          <a:pt x="18290" y="1519"/>
                          <a:pt x="19636" y="1378"/>
                          <a:pt x="18270" y="1459"/>
                        </a:cubicBezTo>
                        <a:cubicBezTo>
                          <a:pt x="18819" y="1298"/>
                          <a:pt x="19650" y="1452"/>
                          <a:pt x="19750" y="843"/>
                        </a:cubicBezTo>
                        <a:cubicBezTo>
                          <a:pt x="20119" y="-1341"/>
                          <a:pt x="15297" y="1385"/>
                          <a:pt x="13087" y="1593"/>
                        </a:cubicBezTo>
                        <a:cubicBezTo>
                          <a:pt x="10903" y="1800"/>
                          <a:pt x="6911" y="-169"/>
                          <a:pt x="6543" y="1994"/>
                        </a:cubicBezTo>
                        <a:cubicBezTo>
                          <a:pt x="6182" y="4144"/>
                          <a:pt x="0" y="2403"/>
                          <a:pt x="0" y="2403"/>
                        </a:cubicBezTo>
                        <a:cubicBezTo>
                          <a:pt x="0" y="2403"/>
                          <a:pt x="2766" y="3602"/>
                          <a:pt x="6041" y="4955"/>
                        </a:cubicBezTo>
                        <a:cubicBezTo>
                          <a:pt x="5679" y="7118"/>
                          <a:pt x="10113" y="6756"/>
                          <a:pt x="12109" y="7667"/>
                        </a:cubicBezTo>
                        <a:cubicBezTo>
                          <a:pt x="14125" y="8591"/>
                          <a:pt x="17734" y="12657"/>
                          <a:pt x="18103" y="10473"/>
                        </a:cubicBezTo>
                        <a:cubicBezTo>
                          <a:pt x="18478" y="8263"/>
                          <a:pt x="18049" y="10500"/>
                          <a:pt x="24217" y="12355"/>
                        </a:cubicBezTo>
                        <a:cubicBezTo>
                          <a:pt x="27325" y="12884"/>
                          <a:pt x="30305" y="10761"/>
                          <a:pt x="30834" y="7654"/>
                        </a:cubicBezTo>
                        <a:cubicBezTo>
                          <a:pt x="31095" y="6100"/>
                          <a:pt x="30687" y="4606"/>
                          <a:pt x="29836" y="341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37" name="Google Shape;4837;p48"/>
                  <p:cNvSpPr/>
                  <p:nvPr/>
                </p:nvSpPr>
                <p:spPr>
                  <a:xfrm>
                    <a:off x="4445686" y="2601352"/>
                    <a:ext cx="28165" cy="17105"/>
                  </a:xfrm>
                  <a:custGeom>
                    <a:avLst/>
                    <a:gdLst/>
                    <a:ahLst/>
                    <a:cxnLst/>
                    <a:rect l="l" t="t" r="r" b="b"/>
                    <a:pathLst>
                      <a:path w="28165" h="17105" extrusionOk="0">
                        <a:moveTo>
                          <a:pt x="24954" y="6302"/>
                        </a:moveTo>
                        <a:cubicBezTo>
                          <a:pt x="12470" y="3168"/>
                          <a:pt x="10180" y="2585"/>
                          <a:pt x="12557" y="3141"/>
                        </a:cubicBezTo>
                        <a:cubicBezTo>
                          <a:pt x="16261" y="4005"/>
                          <a:pt x="19877" y="4889"/>
                          <a:pt x="23614" y="5579"/>
                        </a:cubicBezTo>
                        <a:cubicBezTo>
                          <a:pt x="24070" y="5666"/>
                          <a:pt x="22885" y="5184"/>
                          <a:pt x="22462" y="4996"/>
                        </a:cubicBezTo>
                        <a:cubicBezTo>
                          <a:pt x="21291" y="4480"/>
                          <a:pt x="20139" y="4360"/>
                          <a:pt x="18886" y="4166"/>
                        </a:cubicBezTo>
                        <a:cubicBezTo>
                          <a:pt x="15685" y="3677"/>
                          <a:pt x="12524" y="2893"/>
                          <a:pt x="9369" y="2176"/>
                        </a:cubicBezTo>
                        <a:cubicBezTo>
                          <a:pt x="8057" y="1875"/>
                          <a:pt x="4085" y="944"/>
                          <a:pt x="5378" y="1319"/>
                        </a:cubicBezTo>
                        <a:cubicBezTo>
                          <a:pt x="7722" y="2009"/>
                          <a:pt x="0" y="0"/>
                          <a:pt x="0" y="0"/>
                        </a:cubicBezTo>
                        <a:cubicBezTo>
                          <a:pt x="0" y="0"/>
                          <a:pt x="1821" y="1480"/>
                          <a:pt x="4279" y="3536"/>
                        </a:cubicBezTo>
                        <a:cubicBezTo>
                          <a:pt x="4186" y="3462"/>
                          <a:pt x="4588" y="3764"/>
                          <a:pt x="4554" y="3744"/>
                        </a:cubicBezTo>
                        <a:cubicBezTo>
                          <a:pt x="4186" y="3489"/>
                          <a:pt x="6362" y="5445"/>
                          <a:pt x="7293" y="6255"/>
                        </a:cubicBezTo>
                        <a:cubicBezTo>
                          <a:pt x="9731" y="8372"/>
                          <a:pt x="12256" y="10474"/>
                          <a:pt x="14540" y="12765"/>
                        </a:cubicBezTo>
                        <a:cubicBezTo>
                          <a:pt x="15430" y="13669"/>
                          <a:pt x="16140" y="14473"/>
                          <a:pt x="17252" y="15116"/>
                        </a:cubicBezTo>
                        <a:cubicBezTo>
                          <a:pt x="17654" y="15350"/>
                          <a:pt x="18833" y="16087"/>
                          <a:pt x="18498" y="15772"/>
                        </a:cubicBezTo>
                        <a:cubicBezTo>
                          <a:pt x="15738" y="13153"/>
                          <a:pt x="18478" y="15832"/>
                          <a:pt x="19837" y="16495"/>
                        </a:cubicBezTo>
                        <a:cubicBezTo>
                          <a:pt x="22643" y="17922"/>
                          <a:pt x="26139" y="16756"/>
                          <a:pt x="27566" y="13944"/>
                        </a:cubicBezTo>
                        <a:cubicBezTo>
                          <a:pt x="28999" y="11138"/>
                          <a:pt x="27760" y="7729"/>
                          <a:pt x="24954" y="630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38" name="Google Shape;4838;p48"/>
                  <p:cNvSpPr/>
                  <p:nvPr/>
                </p:nvSpPr>
                <p:spPr>
                  <a:xfrm>
                    <a:off x="4480344" y="2654909"/>
                    <a:ext cx="26446" cy="19049"/>
                  </a:xfrm>
                  <a:custGeom>
                    <a:avLst/>
                    <a:gdLst/>
                    <a:ahLst/>
                    <a:cxnLst/>
                    <a:rect l="l" t="t" r="r" b="b"/>
                    <a:pathLst>
                      <a:path w="26446" h="19049" extrusionOk="0">
                        <a:moveTo>
                          <a:pt x="23856" y="8519"/>
                        </a:moveTo>
                        <a:cubicBezTo>
                          <a:pt x="11955" y="4253"/>
                          <a:pt x="9611" y="3456"/>
                          <a:pt x="11881" y="4226"/>
                        </a:cubicBezTo>
                        <a:cubicBezTo>
                          <a:pt x="15424" y="5432"/>
                          <a:pt x="18993" y="6677"/>
                          <a:pt x="22590" y="7709"/>
                        </a:cubicBezTo>
                        <a:cubicBezTo>
                          <a:pt x="23025" y="7829"/>
                          <a:pt x="21813" y="7180"/>
                          <a:pt x="21418" y="6958"/>
                        </a:cubicBezTo>
                        <a:cubicBezTo>
                          <a:pt x="20319" y="6336"/>
                          <a:pt x="19255" y="6162"/>
                          <a:pt x="18049" y="5853"/>
                        </a:cubicBezTo>
                        <a:cubicBezTo>
                          <a:pt x="14968" y="5076"/>
                          <a:pt x="11921" y="3992"/>
                          <a:pt x="8907" y="2987"/>
                        </a:cubicBezTo>
                        <a:cubicBezTo>
                          <a:pt x="7655" y="2565"/>
                          <a:pt x="3965" y="1266"/>
                          <a:pt x="5197" y="1761"/>
                        </a:cubicBezTo>
                        <a:cubicBezTo>
                          <a:pt x="7421" y="2659"/>
                          <a:pt x="0" y="0"/>
                          <a:pt x="0" y="0"/>
                        </a:cubicBezTo>
                        <a:cubicBezTo>
                          <a:pt x="0" y="0"/>
                          <a:pt x="1574" y="1614"/>
                          <a:pt x="3750" y="3858"/>
                        </a:cubicBezTo>
                        <a:cubicBezTo>
                          <a:pt x="2793" y="2947"/>
                          <a:pt x="5559" y="5820"/>
                          <a:pt x="6463" y="6784"/>
                        </a:cubicBezTo>
                        <a:cubicBezTo>
                          <a:pt x="8626" y="9115"/>
                          <a:pt x="10742" y="11526"/>
                          <a:pt x="12732" y="14011"/>
                        </a:cubicBezTo>
                        <a:cubicBezTo>
                          <a:pt x="13515" y="14982"/>
                          <a:pt x="14218" y="15893"/>
                          <a:pt x="15236" y="16636"/>
                        </a:cubicBezTo>
                        <a:cubicBezTo>
                          <a:pt x="15605" y="16904"/>
                          <a:pt x="16710" y="17728"/>
                          <a:pt x="16415" y="17379"/>
                        </a:cubicBezTo>
                        <a:cubicBezTo>
                          <a:pt x="13991" y="14533"/>
                          <a:pt x="16328" y="17346"/>
                          <a:pt x="17587" y="18130"/>
                        </a:cubicBezTo>
                        <a:cubicBezTo>
                          <a:pt x="20239" y="19831"/>
                          <a:pt x="23822" y="19114"/>
                          <a:pt x="25523" y="16462"/>
                        </a:cubicBezTo>
                        <a:cubicBezTo>
                          <a:pt x="27231" y="13810"/>
                          <a:pt x="26508" y="10227"/>
                          <a:pt x="23856" y="851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39" name="Google Shape;4839;p48"/>
                  <p:cNvSpPr/>
                  <p:nvPr/>
                </p:nvSpPr>
                <p:spPr>
                  <a:xfrm>
                    <a:off x="4431313" y="2655874"/>
                    <a:ext cx="26602" cy="20074"/>
                  </a:xfrm>
                  <a:custGeom>
                    <a:avLst/>
                    <a:gdLst/>
                    <a:ahLst/>
                    <a:cxnLst/>
                    <a:rect l="l" t="t" r="r" b="b"/>
                    <a:pathLst>
                      <a:path w="26602" h="20074" extrusionOk="0">
                        <a:moveTo>
                          <a:pt x="24103" y="9724"/>
                        </a:moveTo>
                        <a:cubicBezTo>
                          <a:pt x="16830" y="6798"/>
                          <a:pt x="18143" y="7347"/>
                          <a:pt x="16857" y="6838"/>
                        </a:cubicBezTo>
                        <a:cubicBezTo>
                          <a:pt x="17440" y="6938"/>
                          <a:pt x="18143" y="7300"/>
                          <a:pt x="18498" y="6778"/>
                        </a:cubicBezTo>
                        <a:cubicBezTo>
                          <a:pt x="19750" y="4969"/>
                          <a:pt x="14252" y="5331"/>
                          <a:pt x="12176" y="4594"/>
                        </a:cubicBezTo>
                        <a:cubicBezTo>
                          <a:pt x="10126" y="3864"/>
                          <a:pt x="7327" y="502"/>
                          <a:pt x="6088" y="2297"/>
                        </a:cubicBezTo>
                        <a:cubicBezTo>
                          <a:pt x="4862" y="4079"/>
                          <a:pt x="0" y="0"/>
                          <a:pt x="0" y="0"/>
                        </a:cubicBezTo>
                        <a:cubicBezTo>
                          <a:pt x="0" y="0"/>
                          <a:pt x="1996" y="2183"/>
                          <a:pt x="4367" y="4762"/>
                        </a:cubicBezTo>
                        <a:cubicBezTo>
                          <a:pt x="3128" y="6557"/>
                          <a:pt x="7340" y="8023"/>
                          <a:pt x="8753" y="9684"/>
                        </a:cubicBezTo>
                        <a:cubicBezTo>
                          <a:pt x="10180" y="11358"/>
                          <a:pt x="11593" y="16629"/>
                          <a:pt x="12839" y="14814"/>
                        </a:cubicBezTo>
                        <a:cubicBezTo>
                          <a:pt x="14098" y="12986"/>
                          <a:pt x="12859" y="14774"/>
                          <a:pt x="17627" y="19027"/>
                        </a:cubicBezTo>
                        <a:cubicBezTo>
                          <a:pt x="20219" y="20815"/>
                          <a:pt x="23815" y="20279"/>
                          <a:pt x="25610" y="17681"/>
                        </a:cubicBezTo>
                        <a:cubicBezTo>
                          <a:pt x="27399" y="15082"/>
                          <a:pt x="26695" y="11513"/>
                          <a:pt x="24103" y="972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40" name="Google Shape;4840;p48"/>
                  <p:cNvSpPr/>
                  <p:nvPr/>
                </p:nvSpPr>
                <p:spPr>
                  <a:xfrm>
                    <a:off x="4356907" y="2628884"/>
                    <a:ext cx="26095" cy="27481"/>
                  </a:xfrm>
                  <a:custGeom>
                    <a:avLst/>
                    <a:gdLst/>
                    <a:ahLst/>
                    <a:cxnLst/>
                    <a:rect l="l" t="t" r="r" b="b"/>
                    <a:pathLst>
                      <a:path w="26095" h="27481" extrusionOk="0">
                        <a:moveTo>
                          <a:pt x="22041" y="15122"/>
                        </a:moveTo>
                        <a:cubicBezTo>
                          <a:pt x="23126" y="15785"/>
                          <a:pt x="19924" y="13709"/>
                          <a:pt x="18860" y="13006"/>
                        </a:cubicBezTo>
                        <a:cubicBezTo>
                          <a:pt x="17788" y="12296"/>
                          <a:pt x="16690" y="11673"/>
                          <a:pt x="15611" y="10977"/>
                        </a:cubicBezTo>
                        <a:cubicBezTo>
                          <a:pt x="12410" y="8894"/>
                          <a:pt x="9242" y="6563"/>
                          <a:pt x="6128" y="4360"/>
                        </a:cubicBezTo>
                        <a:cubicBezTo>
                          <a:pt x="5090" y="3623"/>
                          <a:pt x="2090" y="1460"/>
                          <a:pt x="3107" y="2217"/>
                        </a:cubicBezTo>
                        <a:cubicBezTo>
                          <a:pt x="6161" y="4474"/>
                          <a:pt x="0" y="0"/>
                          <a:pt x="0" y="0"/>
                        </a:cubicBezTo>
                        <a:cubicBezTo>
                          <a:pt x="0" y="0"/>
                          <a:pt x="10086" y="16140"/>
                          <a:pt x="8110" y="12832"/>
                        </a:cubicBezTo>
                        <a:cubicBezTo>
                          <a:pt x="6824" y="10662"/>
                          <a:pt x="5324" y="8586"/>
                          <a:pt x="3938" y="6476"/>
                        </a:cubicBezTo>
                        <a:cubicBezTo>
                          <a:pt x="4608" y="7554"/>
                          <a:pt x="5297" y="8660"/>
                          <a:pt x="5960" y="9744"/>
                        </a:cubicBezTo>
                        <a:cubicBezTo>
                          <a:pt x="7956" y="13033"/>
                          <a:pt x="9791" y="16428"/>
                          <a:pt x="11707" y="19764"/>
                        </a:cubicBezTo>
                        <a:cubicBezTo>
                          <a:pt x="12343" y="20862"/>
                          <a:pt x="14225" y="24090"/>
                          <a:pt x="13629" y="22965"/>
                        </a:cubicBezTo>
                        <a:cubicBezTo>
                          <a:pt x="11834" y="19549"/>
                          <a:pt x="13676" y="22931"/>
                          <a:pt x="16228" y="25657"/>
                        </a:cubicBezTo>
                        <a:cubicBezTo>
                          <a:pt x="18384" y="27954"/>
                          <a:pt x="21974" y="28115"/>
                          <a:pt x="24271" y="25952"/>
                        </a:cubicBezTo>
                        <a:cubicBezTo>
                          <a:pt x="26568" y="23795"/>
                          <a:pt x="26729" y="20212"/>
                          <a:pt x="24566" y="17915"/>
                        </a:cubicBezTo>
                        <a:cubicBezTo>
                          <a:pt x="12256" y="8974"/>
                          <a:pt x="9061" y="6824"/>
                          <a:pt x="12202" y="8968"/>
                        </a:cubicBezTo>
                        <a:cubicBezTo>
                          <a:pt x="15384" y="11144"/>
                          <a:pt x="18752" y="13113"/>
                          <a:pt x="22041" y="1512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41" name="Google Shape;4841;p48"/>
                  <p:cNvSpPr/>
                  <p:nvPr/>
                </p:nvSpPr>
                <p:spPr>
                  <a:xfrm>
                    <a:off x="4398945" y="2733160"/>
                    <a:ext cx="27071" cy="30679"/>
                  </a:xfrm>
                  <a:custGeom>
                    <a:avLst/>
                    <a:gdLst/>
                    <a:ahLst/>
                    <a:cxnLst/>
                    <a:rect l="l" t="t" r="r" b="b"/>
                    <a:pathLst>
                      <a:path w="27071" h="30679" extrusionOk="0">
                        <a:moveTo>
                          <a:pt x="0" y="0"/>
                        </a:moveTo>
                        <a:cubicBezTo>
                          <a:pt x="0" y="0"/>
                          <a:pt x="1105" y="1956"/>
                          <a:pt x="2063" y="3596"/>
                        </a:cubicBezTo>
                        <a:cubicBezTo>
                          <a:pt x="1339" y="2398"/>
                          <a:pt x="3496" y="5887"/>
                          <a:pt x="4192" y="7099"/>
                        </a:cubicBezTo>
                        <a:cubicBezTo>
                          <a:pt x="4300" y="7273"/>
                          <a:pt x="4407" y="7454"/>
                          <a:pt x="4514" y="7628"/>
                        </a:cubicBezTo>
                        <a:cubicBezTo>
                          <a:pt x="5110" y="8666"/>
                          <a:pt x="5686" y="9811"/>
                          <a:pt x="6275" y="10850"/>
                        </a:cubicBezTo>
                        <a:cubicBezTo>
                          <a:pt x="8358" y="14526"/>
                          <a:pt x="10247" y="18196"/>
                          <a:pt x="12249" y="21913"/>
                        </a:cubicBezTo>
                        <a:cubicBezTo>
                          <a:pt x="12912" y="23139"/>
                          <a:pt x="15029" y="26829"/>
                          <a:pt x="14406" y="25577"/>
                        </a:cubicBezTo>
                        <a:cubicBezTo>
                          <a:pt x="12524" y="21786"/>
                          <a:pt x="14312" y="25543"/>
                          <a:pt x="16978" y="28684"/>
                        </a:cubicBezTo>
                        <a:cubicBezTo>
                          <a:pt x="19020" y="31089"/>
                          <a:pt x="22664" y="31350"/>
                          <a:pt x="25061" y="29307"/>
                        </a:cubicBezTo>
                        <a:cubicBezTo>
                          <a:pt x="27465" y="27264"/>
                          <a:pt x="27753" y="23782"/>
                          <a:pt x="25711" y="21384"/>
                        </a:cubicBezTo>
                        <a:cubicBezTo>
                          <a:pt x="12845" y="10682"/>
                          <a:pt x="9564" y="8023"/>
                          <a:pt x="12845" y="10608"/>
                        </a:cubicBezTo>
                        <a:cubicBezTo>
                          <a:pt x="16167" y="13227"/>
                          <a:pt x="19603" y="15738"/>
                          <a:pt x="23045" y="18203"/>
                        </a:cubicBezTo>
                        <a:cubicBezTo>
                          <a:pt x="24184" y="19013"/>
                          <a:pt x="20909" y="16448"/>
                          <a:pt x="19797" y="15598"/>
                        </a:cubicBezTo>
                        <a:cubicBezTo>
                          <a:pt x="18679" y="14734"/>
                          <a:pt x="17446" y="13950"/>
                          <a:pt x="16321" y="13100"/>
                        </a:cubicBezTo>
                        <a:cubicBezTo>
                          <a:pt x="12966" y="10575"/>
                          <a:pt x="9751" y="7862"/>
                          <a:pt x="6490" y="5210"/>
                        </a:cubicBezTo>
                        <a:cubicBezTo>
                          <a:pt x="5411" y="4333"/>
                          <a:pt x="2183" y="1708"/>
                          <a:pt x="3248" y="2605"/>
                        </a:cubicBezTo>
                        <a:cubicBezTo>
                          <a:pt x="6443" y="5304"/>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42" name="Google Shape;4842;p48"/>
                  <p:cNvSpPr/>
                  <p:nvPr/>
                </p:nvSpPr>
                <p:spPr>
                  <a:xfrm>
                    <a:off x="4260245" y="2777376"/>
                    <a:ext cx="16705" cy="32845"/>
                  </a:xfrm>
                  <a:custGeom>
                    <a:avLst/>
                    <a:gdLst/>
                    <a:ahLst/>
                    <a:cxnLst/>
                    <a:rect l="l" t="t" r="r" b="b"/>
                    <a:pathLst>
                      <a:path w="16705" h="32845" extrusionOk="0">
                        <a:moveTo>
                          <a:pt x="0" y="0"/>
                        </a:moveTo>
                        <a:cubicBezTo>
                          <a:pt x="0" y="0"/>
                          <a:pt x="3322" y="17734"/>
                          <a:pt x="2806" y="14459"/>
                        </a:cubicBezTo>
                        <a:cubicBezTo>
                          <a:pt x="2304" y="11258"/>
                          <a:pt x="1581" y="8084"/>
                          <a:pt x="1239" y="4862"/>
                        </a:cubicBezTo>
                        <a:cubicBezTo>
                          <a:pt x="1072" y="3215"/>
                          <a:pt x="1895" y="8057"/>
                          <a:pt x="2230" y="9671"/>
                        </a:cubicBezTo>
                        <a:cubicBezTo>
                          <a:pt x="2853" y="12631"/>
                          <a:pt x="3576" y="16335"/>
                          <a:pt x="3891" y="19342"/>
                        </a:cubicBezTo>
                        <a:cubicBezTo>
                          <a:pt x="4065" y="20969"/>
                          <a:pt x="4594" y="25838"/>
                          <a:pt x="4233" y="24244"/>
                        </a:cubicBezTo>
                        <a:cubicBezTo>
                          <a:pt x="3509" y="21016"/>
                          <a:pt x="4280" y="24304"/>
                          <a:pt x="5619" y="28925"/>
                        </a:cubicBezTo>
                        <a:cubicBezTo>
                          <a:pt x="6583" y="31926"/>
                          <a:pt x="9718" y="33527"/>
                          <a:pt x="12718" y="32569"/>
                        </a:cubicBezTo>
                        <a:cubicBezTo>
                          <a:pt x="15725" y="31604"/>
                          <a:pt x="17393" y="28376"/>
                          <a:pt x="16435" y="25376"/>
                        </a:cubicBezTo>
                        <a:cubicBezTo>
                          <a:pt x="8197" y="12671"/>
                          <a:pt x="6295" y="9885"/>
                          <a:pt x="8251" y="12638"/>
                        </a:cubicBezTo>
                        <a:cubicBezTo>
                          <a:pt x="10240" y="15451"/>
                          <a:pt x="12383" y="18190"/>
                          <a:pt x="14794" y="20654"/>
                        </a:cubicBezTo>
                        <a:cubicBezTo>
                          <a:pt x="16020" y="21900"/>
                          <a:pt x="12812" y="17788"/>
                          <a:pt x="11814" y="16361"/>
                        </a:cubicBezTo>
                        <a:cubicBezTo>
                          <a:pt x="9631" y="13234"/>
                          <a:pt x="8191" y="11091"/>
                          <a:pt x="5967" y="8003"/>
                        </a:cubicBezTo>
                        <a:cubicBezTo>
                          <a:pt x="4990" y="6650"/>
                          <a:pt x="2297" y="2532"/>
                          <a:pt x="3027" y="4038"/>
                        </a:cubicBezTo>
                        <a:cubicBezTo>
                          <a:pt x="4507" y="7072"/>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43" name="Google Shape;4843;p48"/>
                  <p:cNvSpPr/>
                  <p:nvPr/>
                </p:nvSpPr>
                <p:spPr>
                  <a:xfrm>
                    <a:off x="4178277" y="2699540"/>
                    <a:ext cx="16349" cy="53441"/>
                  </a:xfrm>
                  <a:custGeom>
                    <a:avLst/>
                    <a:gdLst/>
                    <a:ahLst/>
                    <a:cxnLst/>
                    <a:rect l="l" t="t" r="r" b="b"/>
                    <a:pathLst>
                      <a:path w="16349" h="53441" extrusionOk="0">
                        <a:moveTo>
                          <a:pt x="0" y="0"/>
                        </a:moveTo>
                        <a:cubicBezTo>
                          <a:pt x="864" y="8700"/>
                          <a:pt x="1701" y="17353"/>
                          <a:pt x="2424" y="26066"/>
                        </a:cubicBezTo>
                        <a:cubicBezTo>
                          <a:pt x="2833" y="31028"/>
                          <a:pt x="2913" y="36152"/>
                          <a:pt x="3496" y="41095"/>
                        </a:cubicBezTo>
                        <a:cubicBezTo>
                          <a:pt x="3817" y="43773"/>
                          <a:pt x="4554" y="46412"/>
                          <a:pt x="5164" y="49031"/>
                        </a:cubicBezTo>
                        <a:cubicBezTo>
                          <a:pt x="5860" y="52111"/>
                          <a:pt x="8860" y="53993"/>
                          <a:pt x="11941" y="53297"/>
                        </a:cubicBezTo>
                        <a:cubicBezTo>
                          <a:pt x="15015" y="52607"/>
                          <a:pt x="16897" y="49600"/>
                          <a:pt x="16207" y="46526"/>
                        </a:cubicBezTo>
                        <a:cubicBezTo>
                          <a:pt x="15638" y="43894"/>
                          <a:pt x="15236" y="41168"/>
                          <a:pt x="14379" y="38610"/>
                        </a:cubicBezTo>
                        <a:cubicBezTo>
                          <a:pt x="12792" y="33895"/>
                          <a:pt x="10588" y="29354"/>
                          <a:pt x="8834" y="24686"/>
                        </a:cubicBezTo>
                        <a:cubicBezTo>
                          <a:pt x="5760" y="16502"/>
                          <a:pt x="2933" y="8231"/>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44" name="Google Shape;4844;p48"/>
                  <p:cNvSpPr/>
                  <p:nvPr/>
                </p:nvSpPr>
                <p:spPr>
                  <a:xfrm>
                    <a:off x="4127553" y="2694664"/>
                    <a:ext cx="11664" cy="43545"/>
                  </a:xfrm>
                  <a:custGeom>
                    <a:avLst/>
                    <a:gdLst/>
                    <a:ahLst/>
                    <a:cxnLst/>
                    <a:rect l="l" t="t" r="r" b="b"/>
                    <a:pathLst>
                      <a:path w="11664" h="43545" extrusionOk="0">
                        <a:moveTo>
                          <a:pt x="8142" y="0"/>
                        </a:moveTo>
                        <a:cubicBezTo>
                          <a:pt x="6649" y="6644"/>
                          <a:pt x="5256" y="13314"/>
                          <a:pt x="3622" y="19924"/>
                        </a:cubicBezTo>
                        <a:cubicBezTo>
                          <a:pt x="2691" y="23688"/>
                          <a:pt x="1318" y="27439"/>
                          <a:pt x="554" y="31236"/>
                        </a:cubicBezTo>
                        <a:cubicBezTo>
                          <a:pt x="146" y="33279"/>
                          <a:pt x="126" y="35422"/>
                          <a:pt x="12" y="37498"/>
                        </a:cubicBezTo>
                        <a:cubicBezTo>
                          <a:pt x="-189" y="40639"/>
                          <a:pt x="2148" y="43331"/>
                          <a:pt x="5296" y="43532"/>
                        </a:cubicBezTo>
                        <a:cubicBezTo>
                          <a:pt x="8444" y="43740"/>
                          <a:pt x="11129" y="41396"/>
                          <a:pt x="11337" y="38248"/>
                        </a:cubicBezTo>
                        <a:cubicBezTo>
                          <a:pt x="11498" y="36179"/>
                          <a:pt x="11766" y="34022"/>
                          <a:pt x="11625" y="31939"/>
                        </a:cubicBezTo>
                        <a:cubicBezTo>
                          <a:pt x="11357" y="28075"/>
                          <a:pt x="10553" y="24211"/>
                          <a:pt x="10118" y="20353"/>
                        </a:cubicBezTo>
                        <a:cubicBezTo>
                          <a:pt x="9348" y="13589"/>
                          <a:pt x="8772" y="6778"/>
                          <a:pt x="8142"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45" name="Google Shape;4845;p48"/>
                  <p:cNvSpPr/>
                  <p:nvPr/>
                </p:nvSpPr>
                <p:spPr>
                  <a:xfrm>
                    <a:off x="4145853" y="2756674"/>
                    <a:ext cx="11552" cy="55554"/>
                  </a:xfrm>
                  <a:custGeom>
                    <a:avLst/>
                    <a:gdLst/>
                    <a:ahLst/>
                    <a:cxnLst/>
                    <a:rect l="l" t="t" r="r" b="b"/>
                    <a:pathLst>
                      <a:path w="11552" h="55554" extrusionOk="0">
                        <a:moveTo>
                          <a:pt x="5046" y="0"/>
                        </a:moveTo>
                        <a:cubicBezTo>
                          <a:pt x="4135" y="8860"/>
                          <a:pt x="3231" y="17701"/>
                          <a:pt x="2173" y="26541"/>
                        </a:cubicBezTo>
                        <a:cubicBezTo>
                          <a:pt x="1570" y="31584"/>
                          <a:pt x="559" y="36621"/>
                          <a:pt x="130" y="41677"/>
                        </a:cubicBezTo>
                        <a:cubicBezTo>
                          <a:pt x="-104" y="44416"/>
                          <a:pt x="36" y="47182"/>
                          <a:pt x="103" y="49928"/>
                        </a:cubicBezTo>
                        <a:cubicBezTo>
                          <a:pt x="157" y="53082"/>
                          <a:pt x="2843" y="55607"/>
                          <a:pt x="5997" y="55554"/>
                        </a:cubicBezTo>
                        <a:cubicBezTo>
                          <a:pt x="9145" y="55500"/>
                          <a:pt x="11602" y="52908"/>
                          <a:pt x="11549" y="49754"/>
                        </a:cubicBezTo>
                        <a:cubicBezTo>
                          <a:pt x="11529" y="47015"/>
                          <a:pt x="11643" y="44189"/>
                          <a:pt x="11314" y="41456"/>
                        </a:cubicBezTo>
                        <a:cubicBezTo>
                          <a:pt x="10719" y="36426"/>
                          <a:pt x="9607" y="31390"/>
                          <a:pt x="8830" y="26374"/>
                        </a:cubicBezTo>
                        <a:cubicBezTo>
                          <a:pt x="7477" y="17567"/>
                          <a:pt x="6251" y="8820"/>
                          <a:pt x="5046"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46" name="Google Shape;4846;p48"/>
                  <p:cNvSpPr/>
                  <p:nvPr/>
                </p:nvSpPr>
                <p:spPr>
                  <a:xfrm>
                    <a:off x="3962517" y="2689266"/>
                    <a:ext cx="34672" cy="38292"/>
                  </a:xfrm>
                  <a:custGeom>
                    <a:avLst/>
                    <a:gdLst/>
                    <a:ahLst/>
                    <a:cxnLst/>
                    <a:rect l="l" t="t" r="r" b="b"/>
                    <a:pathLst>
                      <a:path w="34672" h="38292" extrusionOk="0">
                        <a:moveTo>
                          <a:pt x="34672" y="0"/>
                        </a:moveTo>
                        <a:cubicBezTo>
                          <a:pt x="28738" y="5070"/>
                          <a:pt x="22818" y="10213"/>
                          <a:pt x="16791" y="15163"/>
                        </a:cubicBezTo>
                        <a:cubicBezTo>
                          <a:pt x="13355" y="17989"/>
                          <a:pt x="9618" y="20500"/>
                          <a:pt x="6296" y="23454"/>
                        </a:cubicBezTo>
                        <a:cubicBezTo>
                          <a:pt x="4501" y="25048"/>
                          <a:pt x="2988" y="26936"/>
                          <a:pt x="1414" y="28745"/>
                        </a:cubicBezTo>
                        <a:cubicBezTo>
                          <a:pt x="-682" y="31095"/>
                          <a:pt x="-401" y="34739"/>
                          <a:pt x="1949" y="36835"/>
                        </a:cubicBezTo>
                        <a:cubicBezTo>
                          <a:pt x="4307" y="38931"/>
                          <a:pt x="7877" y="38750"/>
                          <a:pt x="9973" y="36393"/>
                        </a:cubicBezTo>
                        <a:cubicBezTo>
                          <a:pt x="11587" y="34625"/>
                          <a:pt x="13295" y="32930"/>
                          <a:pt x="14674" y="30962"/>
                        </a:cubicBezTo>
                        <a:cubicBezTo>
                          <a:pt x="17219" y="27331"/>
                          <a:pt x="19349" y="23253"/>
                          <a:pt x="21760" y="19516"/>
                        </a:cubicBezTo>
                        <a:cubicBezTo>
                          <a:pt x="25986" y="12952"/>
                          <a:pt x="30326" y="6476"/>
                          <a:pt x="34672"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47" name="Google Shape;4847;p48"/>
                  <p:cNvSpPr/>
                  <p:nvPr/>
                </p:nvSpPr>
                <p:spPr>
                  <a:xfrm>
                    <a:off x="3979936" y="2629607"/>
                    <a:ext cx="25805" cy="29005"/>
                  </a:xfrm>
                  <a:custGeom>
                    <a:avLst/>
                    <a:gdLst/>
                    <a:ahLst/>
                    <a:cxnLst/>
                    <a:rect l="l" t="t" r="r" b="b"/>
                    <a:pathLst>
                      <a:path w="25805" h="29005" extrusionOk="0">
                        <a:moveTo>
                          <a:pt x="25806" y="0"/>
                        </a:moveTo>
                        <a:cubicBezTo>
                          <a:pt x="25806" y="0"/>
                          <a:pt x="9652" y="12852"/>
                          <a:pt x="13684" y="9664"/>
                        </a:cubicBezTo>
                        <a:cubicBezTo>
                          <a:pt x="17019" y="7039"/>
                          <a:pt x="20274" y="4407"/>
                          <a:pt x="23669" y="1862"/>
                        </a:cubicBezTo>
                        <a:cubicBezTo>
                          <a:pt x="24500" y="1239"/>
                          <a:pt x="22189" y="3235"/>
                          <a:pt x="21392" y="3904"/>
                        </a:cubicBezTo>
                        <a:cubicBezTo>
                          <a:pt x="19329" y="5646"/>
                          <a:pt x="18278" y="6523"/>
                          <a:pt x="16121" y="8177"/>
                        </a:cubicBezTo>
                        <a:cubicBezTo>
                          <a:pt x="12712" y="10789"/>
                          <a:pt x="9069" y="12952"/>
                          <a:pt x="5567" y="15404"/>
                        </a:cubicBezTo>
                        <a:cubicBezTo>
                          <a:pt x="4435" y="16187"/>
                          <a:pt x="3490" y="17192"/>
                          <a:pt x="2566" y="18203"/>
                        </a:cubicBezTo>
                        <a:cubicBezTo>
                          <a:pt x="1930" y="18906"/>
                          <a:pt x="2412" y="18531"/>
                          <a:pt x="1870" y="19127"/>
                        </a:cubicBezTo>
                        <a:cubicBezTo>
                          <a:pt x="1803" y="19201"/>
                          <a:pt x="1488" y="19395"/>
                          <a:pt x="1568" y="19335"/>
                        </a:cubicBezTo>
                        <a:cubicBezTo>
                          <a:pt x="-602" y="21619"/>
                          <a:pt x="-508" y="25302"/>
                          <a:pt x="1776" y="27472"/>
                        </a:cubicBezTo>
                        <a:cubicBezTo>
                          <a:pt x="4066" y="29642"/>
                          <a:pt x="7656" y="29475"/>
                          <a:pt x="9826" y="27191"/>
                        </a:cubicBezTo>
                        <a:cubicBezTo>
                          <a:pt x="17789" y="13555"/>
                          <a:pt x="19992" y="9919"/>
                          <a:pt x="17782" y="13642"/>
                        </a:cubicBezTo>
                        <a:cubicBezTo>
                          <a:pt x="15103" y="18136"/>
                          <a:pt x="12592" y="22637"/>
                          <a:pt x="9987" y="27164"/>
                        </a:cubicBezTo>
                        <a:cubicBezTo>
                          <a:pt x="9846" y="27405"/>
                          <a:pt x="10281" y="26722"/>
                          <a:pt x="10476" y="26521"/>
                        </a:cubicBezTo>
                        <a:cubicBezTo>
                          <a:pt x="10683" y="26313"/>
                          <a:pt x="11400" y="25644"/>
                          <a:pt x="11567" y="25463"/>
                        </a:cubicBezTo>
                        <a:cubicBezTo>
                          <a:pt x="12679" y="24257"/>
                          <a:pt x="13496" y="23012"/>
                          <a:pt x="14246" y="21552"/>
                        </a:cubicBezTo>
                        <a:cubicBezTo>
                          <a:pt x="16550" y="17058"/>
                          <a:pt x="19095" y="12772"/>
                          <a:pt x="21506" y="8345"/>
                        </a:cubicBezTo>
                        <a:cubicBezTo>
                          <a:pt x="22049" y="7354"/>
                          <a:pt x="22544" y="6322"/>
                          <a:pt x="23073" y="5324"/>
                        </a:cubicBezTo>
                        <a:cubicBezTo>
                          <a:pt x="23562" y="4393"/>
                          <a:pt x="25163" y="1674"/>
                          <a:pt x="24587" y="2558"/>
                        </a:cubicBezTo>
                        <a:cubicBezTo>
                          <a:pt x="22243" y="6202"/>
                          <a:pt x="25806" y="0"/>
                          <a:pt x="25806"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48" name="Google Shape;4848;p48"/>
                  <p:cNvSpPr/>
                  <p:nvPr/>
                </p:nvSpPr>
                <p:spPr>
                  <a:xfrm>
                    <a:off x="3929232" y="2619133"/>
                    <a:ext cx="24833" cy="18682"/>
                  </a:xfrm>
                  <a:custGeom>
                    <a:avLst/>
                    <a:gdLst/>
                    <a:ahLst/>
                    <a:cxnLst/>
                    <a:rect l="l" t="t" r="r" b="b"/>
                    <a:pathLst>
                      <a:path w="24833" h="18682" extrusionOk="0">
                        <a:moveTo>
                          <a:pt x="24834" y="0"/>
                        </a:moveTo>
                        <a:cubicBezTo>
                          <a:pt x="24834" y="0"/>
                          <a:pt x="12136" y="4789"/>
                          <a:pt x="15424" y="3603"/>
                        </a:cubicBezTo>
                        <a:cubicBezTo>
                          <a:pt x="17815" y="2739"/>
                          <a:pt x="20233" y="1808"/>
                          <a:pt x="22677" y="1118"/>
                        </a:cubicBezTo>
                        <a:cubicBezTo>
                          <a:pt x="23414" y="911"/>
                          <a:pt x="21277" y="1808"/>
                          <a:pt x="20588" y="2150"/>
                        </a:cubicBezTo>
                        <a:cubicBezTo>
                          <a:pt x="19958" y="2464"/>
                          <a:pt x="19308" y="2860"/>
                          <a:pt x="18665" y="3154"/>
                        </a:cubicBezTo>
                        <a:cubicBezTo>
                          <a:pt x="15859" y="4467"/>
                          <a:pt x="12892" y="5659"/>
                          <a:pt x="9865" y="6349"/>
                        </a:cubicBezTo>
                        <a:cubicBezTo>
                          <a:pt x="8546" y="6644"/>
                          <a:pt x="7300" y="6844"/>
                          <a:pt x="6021" y="7206"/>
                        </a:cubicBezTo>
                        <a:cubicBezTo>
                          <a:pt x="2873" y="7052"/>
                          <a:pt x="154" y="9497"/>
                          <a:pt x="7" y="12651"/>
                        </a:cubicBezTo>
                        <a:cubicBezTo>
                          <a:pt x="-147" y="15799"/>
                          <a:pt x="2304" y="18518"/>
                          <a:pt x="5452" y="18665"/>
                        </a:cubicBezTo>
                        <a:cubicBezTo>
                          <a:pt x="15123" y="9309"/>
                          <a:pt x="17795" y="6791"/>
                          <a:pt x="15143" y="9336"/>
                        </a:cubicBezTo>
                        <a:cubicBezTo>
                          <a:pt x="12008" y="12336"/>
                          <a:pt x="8894" y="15404"/>
                          <a:pt x="6028" y="18672"/>
                        </a:cubicBezTo>
                        <a:cubicBezTo>
                          <a:pt x="5988" y="18719"/>
                          <a:pt x="7206" y="18605"/>
                          <a:pt x="8137" y="18377"/>
                        </a:cubicBezTo>
                        <a:cubicBezTo>
                          <a:pt x="9664" y="18002"/>
                          <a:pt x="10984" y="17386"/>
                          <a:pt x="12236" y="16415"/>
                        </a:cubicBezTo>
                        <a:cubicBezTo>
                          <a:pt x="15437" y="13930"/>
                          <a:pt x="18585" y="9014"/>
                          <a:pt x="20916" y="5733"/>
                        </a:cubicBezTo>
                        <a:cubicBezTo>
                          <a:pt x="21338" y="5150"/>
                          <a:pt x="21739" y="4507"/>
                          <a:pt x="22155" y="3918"/>
                        </a:cubicBezTo>
                        <a:cubicBezTo>
                          <a:pt x="22597" y="3275"/>
                          <a:pt x="24077" y="1533"/>
                          <a:pt x="23454" y="2002"/>
                        </a:cubicBezTo>
                        <a:cubicBezTo>
                          <a:pt x="20541" y="4233"/>
                          <a:pt x="24834" y="0"/>
                          <a:pt x="24834"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49" name="Google Shape;4849;p48"/>
                  <p:cNvSpPr/>
                  <p:nvPr/>
                </p:nvSpPr>
                <p:spPr>
                  <a:xfrm>
                    <a:off x="3906637" y="2552160"/>
                    <a:ext cx="29319" cy="26027"/>
                  </a:xfrm>
                  <a:custGeom>
                    <a:avLst/>
                    <a:gdLst/>
                    <a:ahLst/>
                    <a:cxnLst/>
                    <a:rect l="l" t="t" r="r" b="b"/>
                    <a:pathLst>
                      <a:path w="29319" h="26027" extrusionOk="0">
                        <a:moveTo>
                          <a:pt x="29320" y="0"/>
                        </a:moveTo>
                        <a:cubicBezTo>
                          <a:pt x="29320" y="0"/>
                          <a:pt x="11117" y="10742"/>
                          <a:pt x="15657" y="8063"/>
                        </a:cubicBezTo>
                        <a:cubicBezTo>
                          <a:pt x="18617" y="6315"/>
                          <a:pt x="21544" y="4480"/>
                          <a:pt x="24498" y="2726"/>
                        </a:cubicBezTo>
                        <a:cubicBezTo>
                          <a:pt x="23279" y="3422"/>
                          <a:pt x="21437" y="4434"/>
                          <a:pt x="20205" y="5130"/>
                        </a:cubicBezTo>
                        <a:cubicBezTo>
                          <a:pt x="16059" y="7461"/>
                          <a:pt x="11967" y="9805"/>
                          <a:pt x="7687" y="11881"/>
                        </a:cubicBezTo>
                        <a:cubicBezTo>
                          <a:pt x="6194" y="12604"/>
                          <a:pt x="4921" y="13408"/>
                          <a:pt x="3676" y="14493"/>
                        </a:cubicBezTo>
                        <a:cubicBezTo>
                          <a:pt x="3281" y="14841"/>
                          <a:pt x="2973" y="15196"/>
                          <a:pt x="2584" y="15551"/>
                        </a:cubicBezTo>
                        <a:cubicBezTo>
                          <a:pt x="2410" y="15705"/>
                          <a:pt x="1780" y="16080"/>
                          <a:pt x="1975" y="15966"/>
                        </a:cubicBezTo>
                        <a:cubicBezTo>
                          <a:pt x="6529" y="13301"/>
                          <a:pt x="1941" y="16026"/>
                          <a:pt x="1908" y="16053"/>
                        </a:cubicBezTo>
                        <a:cubicBezTo>
                          <a:pt x="-450" y="18150"/>
                          <a:pt x="-644" y="21759"/>
                          <a:pt x="1446" y="24123"/>
                        </a:cubicBezTo>
                        <a:cubicBezTo>
                          <a:pt x="3542" y="26481"/>
                          <a:pt x="7152" y="26668"/>
                          <a:pt x="9516" y="24579"/>
                        </a:cubicBezTo>
                        <a:cubicBezTo>
                          <a:pt x="9375" y="24753"/>
                          <a:pt x="9944" y="24311"/>
                          <a:pt x="10119" y="24170"/>
                        </a:cubicBezTo>
                        <a:cubicBezTo>
                          <a:pt x="10219" y="24077"/>
                          <a:pt x="10219" y="23983"/>
                          <a:pt x="10326" y="23889"/>
                        </a:cubicBezTo>
                        <a:cubicBezTo>
                          <a:pt x="10795" y="23487"/>
                          <a:pt x="11358" y="23119"/>
                          <a:pt x="11813" y="22697"/>
                        </a:cubicBezTo>
                        <a:cubicBezTo>
                          <a:pt x="13186" y="21445"/>
                          <a:pt x="14150" y="19971"/>
                          <a:pt x="15189" y="18438"/>
                        </a:cubicBezTo>
                        <a:cubicBezTo>
                          <a:pt x="18028" y="14225"/>
                          <a:pt x="21162" y="10200"/>
                          <a:pt x="24317" y="6215"/>
                        </a:cubicBezTo>
                        <a:cubicBezTo>
                          <a:pt x="24832" y="5552"/>
                          <a:pt x="25422" y="4916"/>
                          <a:pt x="25944" y="4259"/>
                        </a:cubicBezTo>
                        <a:cubicBezTo>
                          <a:pt x="26493" y="3563"/>
                          <a:pt x="28107" y="1446"/>
                          <a:pt x="27552" y="2136"/>
                        </a:cubicBezTo>
                        <a:cubicBezTo>
                          <a:pt x="24839" y="5505"/>
                          <a:pt x="29320" y="0"/>
                          <a:pt x="2932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50" name="Google Shape;4850;p48"/>
                  <p:cNvSpPr/>
                  <p:nvPr/>
                </p:nvSpPr>
                <p:spPr>
                  <a:xfrm>
                    <a:off x="3965055" y="2414878"/>
                    <a:ext cx="31143" cy="12126"/>
                  </a:xfrm>
                  <a:custGeom>
                    <a:avLst/>
                    <a:gdLst/>
                    <a:ahLst/>
                    <a:cxnLst/>
                    <a:rect l="l" t="t" r="r" b="b"/>
                    <a:pathLst>
                      <a:path w="31143" h="12126" extrusionOk="0">
                        <a:moveTo>
                          <a:pt x="31144" y="11942"/>
                        </a:moveTo>
                        <a:cubicBezTo>
                          <a:pt x="31144" y="11942"/>
                          <a:pt x="29000" y="10824"/>
                          <a:pt x="26007" y="9351"/>
                        </a:cubicBezTo>
                        <a:cubicBezTo>
                          <a:pt x="27286" y="9920"/>
                          <a:pt x="23449" y="8125"/>
                          <a:pt x="22203" y="7482"/>
                        </a:cubicBezTo>
                        <a:cubicBezTo>
                          <a:pt x="19209" y="5942"/>
                          <a:pt x="16316" y="4328"/>
                          <a:pt x="13443" y="2580"/>
                        </a:cubicBezTo>
                        <a:cubicBezTo>
                          <a:pt x="12318" y="1896"/>
                          <a:pt x="11259" y="1213"/>
                          <a:pt x="9987" y="825"/>
                        </a:cubicBezTo>
                        <a:cubicBezTo>
                          <a:pt x="9525" y="691"/>
                          <a:pt x="8206" y="282"/>
                          <a:pt x="8621" y="517"/>
                        </a:cubicBezTo>
                        <a:cubicBezTo>
                          <a:pt x="12063" y="2479"/>
                          <a:pt x="8540" y="517"/>
                          <a:pt x="7007" y="162"/>
                        </a:cubicBezTo>
                        <a:cubicBezTo>
                          <a:pt x="3946" y="-588"/>
                          <a:pt x="919" y="1341"/>
                          <a:pt x="162" y="4401"/>
                        </a:cubicBezTo>
                        <a:cubicBezTo>
                          <a:pt x="-588" y="7469"/>
                          <a:pt x="1341" y="10496"/>
                          <a:pt x="4402" y="11246"/>
                        </a:cubicBezTo>
                        <a:cubicBezTo>
                          <a:pt x="17803" y="11601"/>
                          <a:pt x="20287" y="11668"/>
                          <a:pt x="17742" y="11641"/>
                        </a:cubicBezTo>
                        <a:cubicBezTo>
                          <a:pt x="13784" y="11601"/>
                          <a:pt x="9813" y="11480"/>
                          <a:pt x="5861" y="11621"/>
                        </a:cubicBezTo>
                        <a:cubicBezTo>
                          <a:pt x="5379" y="11641"/>
                          <a:pt x="6839" y="11909"/>
                          <a:pt x="7315" y="12003"/>
                        </a:cubicBezTo>
                        <a:cubicBezTo>
                          <a:pt x="8621" y="12251"/>
                          <a:pt x="9793" y="12063"/>
                          <a:pt x="11105" y="11976"/>
                        </a:cubicBezTo>
                        <a:cubicBezTo>
                          <a:pt x="14461" y="11762"/>
                          <a:pt x="17776" y="11735"/>
                          <a:pt x="21138" y="11755"/>
                        </a:cubicBezTo>
                        <a:cubicBezTo>
                          <a:pt x="22538" y="11762"/>
                          <a:pt x="26764" y="12003"/>
                          <a:pt x="25371" y="11916"/>
                        </a:cubicBezTo>
                        <a:cubicBezTo>
                          <a:pt x="22826" y="11755"/>
                          <a:pt x="31144" y="11942"/>
                          <a:pt x="31144" y="1194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51" name="Google Shape;4851;p48"/>
                  <p:cNvSpPr/>
                  <p:nvPr/>
                </p:nvSpPr>
                <p:spPr>
                  <a:xfrm>
                    <a:off x="3948837" y="2375228"/>
                    <a:ext cx="32727" cy="14351"/>
                  </a:xfrm>
                  <a:custGeom>
                    <a:avLst/>
                    <a:gdLst/>
                    <a:ahLst/>
                    <a:cxnLst/>
                    <a:rect l="l" t="t" r="r" b="b"/>
                    <a:pathLst>
                      <a:path w="32727" h="14351" extrusionOk="0">
                        <a:moveTo>
                          <a:pt x="32728" y="14095"/>
                        </a:moveTo>
                        <a:cubicBezTo>
                          <a:pt x="32728" y="14095"/>
                          <a:pt x="29714" y="12373"/>
                          <a:pt x="26205" y="10451"/>
                        </a:cubicBezTo>
                        <a:cubicBezTo>
                          <a:pt x="26252" y="10371"/>
                          <a:pt x="26426" y="10605"/>
                          <a:pt x="26459" y="10498"/>
                        </a:cubicBezTo>
                        <a:cubicBezTo>
                          <a:pt x="27163" y="8194"/>
                          <a:pt x="22193" y="8228"/>
                          <a:pt x="20117" y="6995"/>
                        </a:cubicBezTo>
                        <a:cubicBezTo>
                          <a:pt x="18027" y="5757"/>
                          <a:pt x="14612" y="827"/>
                          <a:pt x="13902" y="3151"/>
                        </a:cubicBezTo>
                        <a:cubicBezTo>
                          <a:pt x="13179" y="5489"/>
                          <a:pt x="13909" y="3078"/>
                          <a:pt x="7399" y="245"/>
                        </a:cubicBezTo>
                        <a:cubicBezTo>
                          <a:pt x="4378" y="-680"/>
                          <a:pt x="1184" y="1102"/>
                          <a:pt x="253" y="4116"/>
                        </a:cubicBezTo>
                        <a:cubicBezTo>
                          <a:pt x="-671" y="7130"/>
                          <a:pt x="1016" y="10257"/>
                          <a:pt x="4030" y="11188"/>
                        </a:cubicBezTo>
                        <a:cubicBezTo>
                          <a:pt x="12670" y="12039"/>
                          <a:pt x="11116" y="11918"/>
                          <a:pt x="12650" y="12065"/>
                        </a:cubicBezTo>
                        <a:cubicBezTo>
                          <a:pt x="12033" y="12146"/>
                          <a:pt x="11183" y="11898"/>
                          <a:pt x="10982" y="12541"/>
                        </a:cubicBezTo>
                        <a:cubicBezTo>
                          <a:pt x="10265" y="14865"/>
                          <a:pt x="15858" y="12708"/>
                          <a:pt x="18282" y="12856"/>
                        </a:cubicBezTo>
                        <a:cubicBezTo>
                          <a:pt x="20693" y="13003"/>
                          <a:pt x="24832" y="15736"/>
                          <a:pt x="25542" y="13432"/>
                        </a:cubicBezTo>
                        <a:cubicBezTo>
                          <a:pt x="26245" y="11141"/>
                          <a:pt x="32728" y="14095"/>
                          <a:pt x="32728" y="14095"/>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52" name="Google Shape;4852;p48"/>
                  <p:cNvSpPr/>
                  <p:nvPr/>
                </p:nvSpPr>
                <p:spPr>
                  <a:xfrm>
                    <a:off x="3983293" y="2350575"/>
                    <a:ext cx="24317" cy="18749"/>
                  </a:xfrm>
                  <a:custGeom>
                    <a:avLst/>
                    <a:gdLst/>
                    <a:ahLst/>
                    <a:cxnLst/>
                    <a:rect l="l" t="t" r="r" b="b"/>
                    <a:pathLst>
                      <a:path w="24317" h="18749" extrusionOk="0">
                        <a:moveTo>
                          <a:pt x="10099" y="1732"/>
                        </a:moveTo>
                        <a:cubicBezTo>
                          <a:pt x="12169" y="4511"/>
                          <a:pt x="10146" y="1819"/>
                          <a:pt x="9014" y="1056"/>
                        </a:cubicBezTo>
                        <a:cubicBezTo>
                          <a:pt x="6436" y="-759"/>
                          <a:pt x="2846" y="-183"/>
                          <a:pt x="1031" y="2395"/>
                        </a:cubicBezTo>
                        <a:cubicBezTo>
                          <a:pt x="-784" y="4973"/>
                          <a:pt x="-134" y="8469"/>
                          <a:pt x="2444" y="10284"/>
                        </a:cubicBezTo>
                        <a:cubicBezTo>
                          <a:pt x="13381" y="14504"/>
                          <a:pt x="15517" y="15314"/>
                          <a:pt x="13428" y="14557"/>
                        </a:cubicBezTo>
                        <a:cubicBezTo>
                          <a:pt x="10166" y="13365"/>
                          <a:pt x="6864" y="12146"/>
                          <a:pt x="3549" y="11128"/>
                        </a:cubicBezTo>
                        <a:cubicBezTo>
                          <a:pt x="3147" y="11001"/>
                          <a:pt x="4206" y="11677"/>
                          <a:pt x="4560" y="11892"/>
                        </a:cubicBezTo>
                        <a:cubicBezTo>
                          <a:pt x="4895" y="12099"/>
                          <a:pt x="5270" y="12260"/>
                          <a:pt x="5625" y="12407"/>
                        </a:cubicBezTo>
                        <a:cubicBezTo>
                          <a:pt x="5853" y="12501"/>
                          <a:pt x="7407" y="12876"/>
                          <a:pt x="7681" y="12950"/>
                        </a:cubicBezTo>
                        <a:cubicBezTo>
                          <a:pt x="10528" y="13727"/>
                          <a:pt x="13367" y="14752"/>
                          <a:pt x="16147" y="15749"/>
                        </a:cubicBezTo>
                        <a:cubicBezTo>
                          <a:pt x="17299" y="16165"/>
                          <a:pt x="20661" y="17504"/>
                          <a:pt x="19536" y="17015"/>
                        </a:cubicBezTo>
                        <a:cubicBezTo>
                          <a:pt x="17499" y="16131"/>
                          <a:pt x="24311" y="18750"/>
                          <a:pt x="24317" y="18750"/>
                        </a:cubicBezTo>
                        <a:cubicBezTo>
                          <a:pt x="24317" y="18750"/>
                          <a:pt x="22904" y="17162"/>
                          <a:pt x="20982" y="14919"/>
                        </a:cubicBezTo>
                        <a:cubicBezTo>
                          <a:pt x="20902" y="14832"/>
                          <a:pt x="20862" y="14705"/>
                          <a:pt x="20775" y="14617"/>
                        </a:cubicBezTo>
                        <a:cubicBezTo>
                          <a:pt x="20995" y="14818"/>
                          <a:pt x="19388" y="12870"/>
                          <a:pt x="18685" y="12019"/>
                        </a:cubicBezTo>
                        <a:cubicBezTo>
                          <a:pt x="16816" y="9735"/>
                          <a:pt x="14954" y="7431"/>
                          <a:pt x="13267" y="5007"/>
                        </a:cubicBezTo>
                        <a:cubicBezTo>
                          <a:pt x="12604" y="4049"/>
                          <a:pt x="12028" y="3232"/>
                          <a:pt x="11110" y="2495"/>
                        </a:cubicBezTo>
                        <a:cubicBezTo>
                          <a:pt x="10782" y="2234"/>
                          <a:pt x="9844" y="1397"/>
                          <a:pt x="10099" y="173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53" name="Google Shape;4853;p48"/>
                  <p:cNvSpPr/>
                  <p:nvPr/>
                </p:nvSpPr>
                <p:spPr>
                  <a:xfrm>
                    <a:off x="4088436" y="2393743"/>
                    <a:ext cx="30503" cy="31155"/>
                  </a:xfrm>
                  <a:custGeom>
                    <a:avLst/>
                    <a:gdLst/>
                    <a:ahLst/>
                    <a:cxnLst/>
                    <a:rect l="l" t="t" r="r" b="b"/>
                    <a:pathLst>
                      <a:path w="30503" h="31155" extrusionOk="0">
                        <a:moveTo>
                          <a:pt x="9876" y="1728"/>
                        </a:moveTo>
                        <a:cubicBezTo>
                          <a:pt x="7679" y="-529"/>
                          <a:pt x="3956" y="-583"/>
                          <a:pt x="1699" y="1614"/>
                        </a:cubicBezTo>
                        <a:cubicBezTo>
                          <a:pt x="-565" y="3817"/>
                          <a:pt x="-552" y="7447"/>
                          <a:pt x="1652" y="9711"/>
                        </a:cubicBezTo>
                        <a:cubicBezTo>
                          <a:pt x="16084" y="20420"/>
                          <a:pt x="19734" y="22938"/>
                          <a:pt x="16064" y="20353"/>
                        </a:cubicBezTo>
                        <a:cubicBezTo>
                          <a:pt x="12354" y="17734"/>
                          <a:pt x="8550" y="15363"/>
                          <a:pt x="4732" y="12912"/>
                        </a:cubicBezTo>
                        <a:cubicBezTo>
                          <a:pt x="3467" y="12102"/>
                          <a:pt x="7157" y="14693"/>
                          <a:pt x="8396" y="15544"/>
                        </a:cubicBezTo>
                        <a:cubicBezTo>
                          <a:pt x="9642" y="16401"/>
                          <a:pt x="10941" y="17145"/>
                          <a:pt x="12193" y="17995"/>
                        </a:cubicBezTo>
                        <a:cubicBezTo>
                          <a:pt x="15930" y="20520"/>
                          <a:pt x="19600" y="23146"/>
                          <a:pt x="23250" y="25798"/>
                        </a:cubicBezTo>
                        <a:cubicBezTo>
                          <a:pt x="24463" y="26682"/>
                          <a:pt x="28106" y="29334"/>
                          <a:pt x="26907" y="28430"/>
                        </a:cubicBezTo>
                        <a:cubicBezTo>
                          <a:pt x="23324" y="25724"/>
                          <a:pt x="30503" y="31155"/>
                          <a:pt x="30503" y="31155"/>
                        </a:cubicBezTo>
                        <a:cubicBezTo>
                          <a:pt x="30503" y="31155"/>
                          <a:pt x="29097" y="29140"/>
                          <a:pt x="27932" y="27465"/>
                        </a:cubicBezTo>
                        <a:cubicBezTo>
                          <a:pt x="27061" y="26246"/>
                          <a:pt x="26237" y="24987"/>
                          <a:pt x="25360" y="23775"/>
                        </a:cubicBezTo>
                        <a:cubicBezTo>
                          <a:pt x="24509" y="22536"/>
                          <a:pt x="23706" y="21237"/>
                          <a:pt x="22862" y="19991"/>
                        </a:cubicBezTo>
                        <a:cubicBezTo>
                          <a:pt x="20317" y="16247"/>
                          <a:pt x="17993" y="12423"/>
                          <a:pt x="15528" y="8626"/>
                        </a:cubicBezTo>
                        <a:cubicBezTo>
                          <a:pt x="14711" y="7367"/>
                          <a:pt x="12180" y="3650"/>
                          <a:pt x="12957" y="4936"/>
                        </a:cubicBezTo>
                        <a:cubicBezTo>
                          <a:pt x="15307" y="8820"/>
                          <a:pt x="12970" y="4909"/>
                          <a:pt x="9876" y="1728"/>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54" name="Google Shape;4854;p48"/>
                  <p:cNvSpPr/>
                  <p:nvPr/>
                </p:nvSpPr>
                <p:spPr>
                  <a:xfrm>
                    <a:off x="4121335" y="2395926"/>
                    <a:ext cx="23676" cy="29018"/>
                  </a:xfrm>
                  <a:custGeom>
                    <a:avLst/>
                    <a:gdLst/>
                    <a:ahLst/>
                    <a:cxnLst/>
                    <a:rect l="l" t="t" r="r" b="b"/>
                    <a:pathLst>
                      <a:path w="23676" h="29018" extrusionOk="0">
                        <a:moveTo>
                          <a:pt x="10343" y="2223"/>
                        </a:moveTo>
                        <a:cubicBezTo>
                          <a:pt x="8427" y="-282"/>
                          <a:pt x="4784" y="-730"/>
                          <a:pt x="2279" y="1185"/>
                        </a:cubicBezTo>
                        <a:cubicBezTo>
                          <a:pt x="-219" y="3107"/>
                          <a:pt x="-768" y="6677"/>
                          <a:pt x="1154" y="9182"/>
                        </a:cubicBezTo>
                        <a:cubicBezTo>
                          <a:pt x="7711" y="14988"/>
                          <a:pt x="6438" y="13903"/>
                          <a:pt x="7731" y="15042"/>
                        </a:cubicBezTo>
                        <a:cubicBezTo>
                          <a:pt x="7275" y="14881"/>
                          <a:pt x="6800" y="14225"/>
                          <a:pt x="6351" y="14566"/>
                        </a:cubicBezTo>
                        <a:cubicBezTo>
                          <a:pt x="4342" y="16107"/>
                          <a:pt x="10316" y="17593"/>
                          <a:pt x="12265" y="19201"/>
                        </a:cubicBezTo>
                        <a:cubicBezTo>
                          <a:pt x="14200" y="20795"/>
                          <a:pt x="15982" y="25637"/>
                          <a:pt x="17971" y="24110"/>
                        </a:cubicBezTo>
                        <a:cubicBezTo>
                          <a:pt x="19946" y="22596"/>
                          <a:pt x="23677" y="29019"/>
                          <a:pt x="23677" y="29019"/>
                        </a:cubicBezTo>
                        <a:cubicBezTo>
                          <a:pt x="23677" y="29019"/>
                          <a:pt x="22170" y="25952"/>
                          <a:pt x="20362" y="22295"/>
                        </a:cubicBezTo>
                        <a:cubicBezTo>
                          <a:pt x="20322" y="22328"/>
                          <a:pt x="20308" y="22201"/>
                          <a:pt x="20268" y="22228"/>
                        </a:cubicBezTo>
                        <a:cubicBezTo>
                          <a:pt x="22076" y="20688"/>
                          <a:pt x="18138" y="17734"/>
                          <a:pt x="17114" y="15484"/>
                        </a:cubicBezTo>
                        <a:cubicBezTo>
                          <a:pt x="16075" y="13180"/>
                          <a:pt x="16109" y="7019"/>
                          <a:pt x="14100" y="8552"/>
                        </a:cubicBezTo>
                        <a:cubicBezTo>
                          <a:pt x="12084" y="10106"/>
                          <a:pt x="14187" y="8546"/>
                          <a:pt x="10343" y="222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55" name="Google Shape;4855;p48"/>
                  <p:cNvSpPr/>
                  <p:nvPr/>
                </p:nvSpPr>
                <p:spPr>
                  <a:xfrm>
                    <a:off x="4060059" y="2215552"/>
                    <a:ext cx="27416" cy="29538"/>
                  </a:xfrm>
                  <a:custGeom>
                    <a:avLst/>
                    <a:gdLst/>
                    <a:ahLst/>
                    <a:cxnLst/>
                    <a:rect l="l" t="t" r="r" b="b"/>
                    <a:pathLst>
                      <a:path w="27416" h="29538" extrusionOk="0">
                        <a:moveTo>
                          <a:pt x="9924" y="1912"/>
                        </a:moveTo>
                        <a:cubicBezTo>
                          <a:pt x="7801" y="-419"/>
                          <a:pt x="4191" y="-673"/>
                          <a:pt x="1860" y="1450"/>
                        </a:cubicBezTo>
                        <a:cubicBezTo>
                          <a:pt x="-471" y="3573"/>
                          <a:pt x="-631" y="7256"/>
                          <a:pt x="1492" y="9587"/>
                        </a:cubicBezTo>
                        <a:cubicBezTo>
                          <a:pt x="14444" y="19573"/>
                          <a:pt x="16896" y="21394"/>
                          <a:pt x="14411" y="19526"/>
                        </a:cubicBezTo>
                        <a:cubicBezTo>
                          <a:pt x="10553" y="16633"/>
                          <a:pt x="6722" y="13719"/>
                          <a:pt x="2758" y="10980"/>
                        </a:cubicBezTo>
                        <a:cubicBezTo>
                          <a:pt x="2269" y="10645"/>
                          <a:pt x="3514" y="11884"/>
                          <a:pt x="3930" y="12306"/>
                        </a:cubicBezTo>
                        <a:cubicBezTo>
                          <a:pt x="5055" y="13438"/>
                          <a:pt x="6374" y="14295"/>
                          <a:pt x="7707" y="15166"/>
                        </a:cubicBezTo>
                        <a:cubicBezTo>
                          <a:pt x="11123" y="17416"/>
                          <a:pt x="14464" y="19760"/>
                          <a:pt x="17746" y="22205"/>
                        </a:cubicBezTo>
                        <a:cubicBezTo>
                          <a:pt x="19119" y="23223"/>
                          <a:pt x="23117" y="26357"/>
                          <a:pt x="21798" y="25279"/>
                        </a:cubicBezTo>
                        <a:cubicBezTo>
                          <a:pt x="19400" y="23310"/>
                          <a:pt x="27417" y="29538"/>
                          <a:pt x="27417" y="29538"/>
                        </a:cubicBezTo>
                        <a:cubicBezTo>
                          <a:pt x="27417" y="29538"/>
                          <a:pt x="25877" y="26986"/>
                          <a:pt x="23700" y="23531"/>
                        </a:cubicBezTo>
                        <a:cubicBezTo>
                          <a:pt x="24658" y="24944"/>
                          <a:pt x="21932" y="20651"/>
                          <a:pt x="21048" y="19191"/>
                        </a:cubicBezTo>
                        <a:cubicBezTo>
                          <a:pt x="18918" y="15702"/>
                          <a:pt x="16802" y="12186"/>
                          <a:pt x="14886" y="8576"/>
                        </a:cubicBezTo>
                        <a:cubicBezTo>
                          <a:pt x="14136" y="7169"/>
                          <a:pt x="13386" y="5857"/>
                          <a:pt x="12362" y="4631"/>
                        </a:cubicBezTo>
                        <a:cubicBezTo>
                          <a:pt x="11980" y="4176"/>
                          <a:pt x="10901" y="2789"/>
                          <a:pt x="11189" y="3305"/>
                        </a:cubicBezTo>
                        <a:cubicBezTo>
                          <a:pt x="13547" y="7504"/>
                          <a:pt x="11250" y="3325"/>
                          <a:pt x="9924" y="191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56" name="Google Shape;4856;p48"/>
                  <p:cNvSpPr/>
                  <p:nvPr/>
                </p:nvSpPr>
                <p:spPr>
                  <a:xfrm>
                    <a:off x="4096808" y="2239928"/>
                    <a:ext cx="25406" cy="31073"/>
                  </a:xfrm>
                  <a:custGeom>
                    <a:avLst/>
                    <a:gdLst/>
                    <a:ahLst/>
                    <a:cxnLst/>
                    <a:rect l="l" t="t" r="r" b="b"/>
                    <a:pathLst>
                      <a:path w="25406" h="31073" extrusionOk="0">
                        <a:moveTo>
                          <a:pt x="7565" y="280"/>
                        </a:moveTo>
                        <a:cubicBezTo>
                          <a:pt x="6185" y="-196"/>
                          <a:pt x="4665" y="-55"/>
                          <a:pt x="3245" y="628"/>
                        </a:cubicBezTo>
                        <a:cubicBezTo>
                          <a:pt x="406" y="2001"/>
                          <a:pt x="-807" y="5336"/>
                          <a:pt x="566" y="8176"/>
                        </a:cubicBezTo>
                        <a:cubicBezTo>
                          <a:pt x="13117" y="19715"/>
                          <a:pt x="17390" y="23445"/>
                          <a:pt x="13124" y="19728"/>
                        </a:cubicBezTo>
                        <a:cubicBezTo>
                          <a:pt x="9367" y="16454"/>
                          <a:pt x="5656" y="13145"/>
                          <a:pt x="1598" y="10258"/>
                        </a:cubicBezTo>
                        <a:cubicBezTo>
                          <a:pt x="961" y="9810"/>
                          <a:pt x="2187" y="11698"/>
                          <a:pt x="2622" y="12348"/>
                        </a:cubicBezTo>
                        <a:cubicBezTo>
                          <a:pt x="3051" y="12984"/>
                          <a:pt x="3680" y="13534"/>
                          <a:pt x="4190" y="14109"/>
                        </a:cubicBezTo>
                        <a:cubicBezTo>
                          <a:pt x="4906" y="14927"/>
                          <a:pt x="6480" y="16554"/>
                          <a:pt x="7270" y="17318"/>
                        </a:cubicBezTo>
                        <a:cubicBezTo>
                          <a:pt x="11094" y="21014"/>
                          <a:pt x="15193" y="24463"/>
                          <a:pt x="19560" y="27511"/>
                        </a:cubicBezTo>
                        <a:cubicBezTo>
                          <a:pt x="21006" y="28522"/>
                          <a:pt x="22453" y="29386"/>
                          <a:pt x="23980" y="30283"/>
                        </a:cubicBezTo>
                        <a:cubicBezTo>
                          <a:pt x="24342" y="30498"/>
                          <a:pt x="24703" y="30759"/>
                          <a:pt x="25065" y="30960"/>
                        </a:cubicBezTo>
                        <a:cubicBezTo>
                          <a:pt x="25179" y="31020"/>
                          <a:pt x="25273" y="31000"/>
                          <a:pt x="25406" y="31074"/>
                        </a:cubicBezTo>
                        <a:cubicBezTo>
                          <a:pt x="25219" y="30899"/>
                          <a:pt x="25433" y="30973"/>
                          <a:pt x="25293" y="30846"/>
                        </a:cubicBezTo>
                        <a:cubicBezTo>
                          <a:pt x="25145" y="30672"/>
                          <a:pt x="24958" y="30504"/>
                          <a:pt x="24810" y="30337"/>
                        </a:cubicBezTo>
                        <a:cubicBezTo>
                          <a:pt x="24482" y="29935"/>
                          <a:pt x="24234" y="29627"/>
                          <a:pt x="23920" y="29218"/>
                        </a:cubicBezTo>
                        <a:cubicBezTo>
                          <a:pt x="23016" y="28066"/>
                          <a:pt x="22192" y="26895"/>
                          <a:pt x="21368" y="25689"/>
                        </a:cubicBezTo>
                        <a:cubicBezTo>
                          <a:pt x="18582" y="21610"/>
                          <a:pt x="16091" y="17123"/>
                          <a:pt x="14436" y="12455"/>
                        </a:cubicBezTo>
                        <a:cubicBezTo>
                          <a:pt x="13780" y="10607"/>
                          <a:pt x="13445" y="8738"/>
                          <a:pt x="12688" y="6923"/>
                        </a:cubicBezTo>
                        <a:cubicBezTo>
                          <a:pt x="12434" y="6314"/>
                          <a:pt x="11463" y="4492"/>
                          <a:pt x="11771" y="5068"/>
                        </a:cubicBezTo>
                        <a:cubicBezTo>
                          <a:pt x="13947" y="9107"/>
                          <a:pt x="11798" y="5095"/>
                          <a:pt x="10860" y="3213"/>
                        </a:cubicBezTo>
                        <a:cubicBezTo>
                          <a:pt x="10170" y="1793"/>
                          <a:pt x="8945" y="762"/>
                          <a:pt x="7565" y="28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57" name="Google Shape;4857;p48"/>
                  <p:cNvSpPr/>
                  <p:nvPr/>
                </p:nvSpPr>
                <p:spPr>
                  <a:xfrm>
                    <a:off x="4172359" y="2252237"/>
                    <a:ext cx="12182" cy="34457"/>
                  </a:xfrm>
                  <a:custGeom>
                    <a:avLst/>
                    <a:gdLst/>
                    <a:ahLst/>
                    <a:cxnLst/>
                    <a:rect l="l" t="t" r="r" b="b"/>
                    <a:pathLst>
                      <a:path w="12182" h="34457" extrusionOk="0">
                        <a:moveTo>
                          <a:pt x="9501" y="1339"/>
                        </a:moveTo>
                        <a:cubicBezTo>
                          <a:pt x="8389" y="388"/>
                          <a:pt x="6849" y="-108"/>
                          <a:pt x="5275" y="20"/>
                        </a:cubicBezTo>
                        <a:cubicBezTo>
                          <a:pt x="2134" y="267"/>
                          <a:pt x="-230" y="3040"/>
                          <a:pt x="18" y="6188"/>
                        </a:cubicBezTo>
                        <a:cubicBezTo>
                          <a:pt x="2415" y="14687"/>
                          <a:pt x="1987" y="13160"/>
                          <a:pt x="2422" y="14680"/>
                        </a:cubicBezTo>
                        <a:cubicBezTo>
                          <a:pt x="2121" y="14184"/>
                          <a:pt x="2060" y="13287"/>
                          <a:pt x="1411" y="13334"/>
                        </a:cubicBezTo>
                        <a:cubicBezTo>
                          <a:pt x="-1060" y="13535"/>
                          <a:pt x="3018" y="17995"/>
                          <a:pt x="3782" y="20352"/>
                        </a:cubicBezTo>
                        <a:cubicBezTo>
                          <a:pt x="4532" y="22697"/>
                          <a:pt x="3534" y="27586"/>
                          <a:pt x="5985" y="27391"/>
                        </a:cubicBezTo>
                        <a:cubicBezTo>
                          <a:pt x="8423" y="27197"/>
                          <a:pt x="8028" y="34457"/>
                          <a:pt x="8028" y="34457"/>
                        </a:cubicBezTo>
                        <a:cubicBezTo>
                          <a:pt x="8028" y="34457"/>
                          <a:pt x="8450" y="31115"/>
                          <a:pt x="8919" y="27157"/>
                        </a:cubicBezTo>
                        <a:cubicBezTo>
                          <a:pt x="11376" y="26963"/>
                          <a:pt x="9602" y="22261"/>
                          <a:pt x="9977" y="19830"/>
                        </a:cubicBezTo>
                        <a:cubicBezTo>
                          <a:pt x="10358" y="17379"/>
                          <a:pt x="13761" y="12363"/>
                          <a:pt x="11289" y="12557"/>
                        </a:cubicBezTo>
                        <a:cubicBezTo>
                          <a:pt x="8798" y="12758"/>
                          <a:pt x="11222" y="12530"/>
                          <a:pt x="11443" y="5277"/>
                        </a:cubicBezTo>
                        <a:cubicBezTo>
                          <a:pt x="11316" y="3703"/>
                          <a:pt x="10613" y="2283"/>
                          <a:pt x="9501" y="133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58" name="Google Shape;4858;p48"/>
                  <p:cNvSpPr/>
                  <p:nvPr/>
                </p:nvSpPr>
                <p:spPr>
                  <a:xfrm>
                    <a:off x="4249670" y="2388402"/>
                    <a:ext cx="34214" cy="34541"/>
                  </a:xfrm>
                  <a:custGeom>
                    <a:avLst/>
                    <a:gdLst/>
                    <a:ahLst/>
                    <a:cxnLst/>
                    <a:rect l="l" t="t" r="r" b="b"/>
                    <a:pathLst>
                      <a:path w="34214" h="34541" extrusionOk="0">
                        <a:moveTo>
                          <a:pt x="32515" y="1611"/>
                        </a:moveTo>
                        <a:cubicBezTo>
                          <a:pt x="30278" y="-606"/>
                          <a:pt x="26668" y="-505"/>
                          <a:pt x="24452" y="1731"/>
                        </a:cubicBezTo>
                        <a:cubicBezTo>
                          <a:pt x="22864" y="3292"/>
                          <a:pt x="21116" y="4819"/>
                          <a:pt x="19757" y="6587"/>
                        </a:cubicBezTo>
                        <a:cubicBezTo>
                          <a:pt x="17232" y="9862"/>
                          <a:pt x="15149" y="13565"/>
                          <a:pt x="12765" y="16948"/>
                        </a:cubicBezTo>
                        <a:cubicBezTo>
                          <a:pt x="8579" y="22888"/>
                          <a:pt x="4306" y="28688"/>
                          <a:pt x="0" y="34541"/>
                        </a:cubicBezTo>
                        <a:cubicBezTo>
                          <a:pt x="5813" y="30181"/>
                          <a:pt x="11533" y="25748"/>
                          <a:pt x="17433" y="21508"/>
                        </a:cubicBezTo>
                        <a:cubicBezTo>
                          <a:pt x="20795" y="19091"/>
                          <a:pt x="24438" y="17041"/>
                          <a:pt x="27687" y="14490"/>
                        </a:cubicBezTo>
                        <a:cubicBezTo>
                          <a:pt x="29441" y="13110"/>
                          <a:pt x="31022" y="11369"/>
                          <a:pt x="32569" y="9775"/>
                        </a:cubicBezTo>
                        <a:cubicBezTo>
                          <a:pt x="34786" y="7531"/>
                          <a:pt x="34759" y="3834"/>
                          <a:pt x="32515" y="161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59" name="Google Shape;4859;p48"/>
                  <p:cNvSpPr/>
                  <p:nvPr/>
                </p:nvSpPr>
                <p:spPr>
                  <a:xfrm>
                    <a:off x="4279937" y="2180986"/>
                    <a:ext cx="12326" cy="28923"/>
                  </a:xfrm>
                  <a:custGeom>
                    <a:avLst/>
                    <a:gdLst/>
                    <a:ahLst/>
                    <a:cxnLst/>
                    <a:rect l="l" t="t" r="r" b="b"/>
                    <a:pathLst>
                      <a:path w="12326" h="28923" extrusionOk="0">
                        <a:moveTo>
                          <a:pt x="8738" y="413"/>
                        </a:moveTo>
                        <a:cubicBezTo>
                          <a:pt x="5818" y="-766"/>
                          <a:pt x="2436" y="667"/>
                          <a:pt x="1257" y="3587"/>
                        </a:cubicBezTo>
                        <a:cubicBezTo>
                          <a:pt x="1250" y="3842"/>
                          <a:pt x="1217" y="3594"/>
                          <a:pt x="1210" y="3842"/>
                        </a:cubicBezTo>
                        <a:cubicBezTo>
                          <a:pt x="1170" y="3882"/>
                          <a:pt x="1069" y="4143"/>
                          <a:pt x="1023" y="4284"/>
                        </a:cubicBezTo>
                        <a:cubicBezTo>
                          <a:pt x="915" y="4545"/>
                          <a:pt x="808" y="4793"/>
                          <a:pt x="714" y="5068"/>
                        </a:cubicBezTo>
                        <a:cubicBezTo>
                          <a:pt x="587" y="5429"/>
                          <a:pt x="400" y="5824"/>
                          <a:pt x="293" y="6193"/>
                        </a:cubicBezTo>
                        <a:cubicBezTo>
                          <a:pt x="-143" y="7720"/>
                          <a:pt x="18" y="9113"/>
                          <a:pt x="85" y="10680"/>
                        </a:cubicBezTo>
                        <a:cubicBezTo>
                          <a:pt x="252" y="14698"/>
                          <a:pt x="299" y="18656"/>
                          <a:pt x="413" y="22681"/>
                        </a:cubicBezTo>
                        <a:cubicBezTo>
                          <a:pt x="433" y="23324"/>
                          <a:pt x="493" y="23994"/>
                          <a:pt x="520" y="24644"/>
                        </a:cubicBezTo>
                        <a:cubicBezTo>
                          <a:pt x="540" y="25327"/>
                          <a:pt x="507" y="27383"/>
                          <a:pt x="554" y="26700"/>
                        </a:cubicBezTo>
                        <a:cubicBezTo>
                          <a:pt x="768" y="23210"/>
                          <a:pt x="607" y="28923"/>
                          <a:pt x="607" y="28923"/>
                        </a:cubicBezTo>
                        <a:cubicBezTo>
                          <a:pt x="607" y="28923"/>
                          <a:pt x="8148" y="14939"/>
                          <a:pt x="6260" y="18409"/>
                        </a:cubicBezTo>
                        <a:cubicBezTo>
                          <a:pt x="5021" y="20679"/>
                          <a:pt x="3742" y="22862"/>
                          <a:pt x="2483" y="25119"/>
                        </a:cubicBezTo>
                        <a:cubicBezTo>
                          <a:pt x="2945" y="24168"/>
                          <a:pt x="3668" y="22701"/>
                          <a:pt x="4164" y="21750"/>
                        </a:cubicBezTo>
                        <a:cubicBezTo>
                          <a:pt x="5845" y="18522"/>
                          <a:pt x="7613" y="15448"/>
                          <a:pt x="9736" y="12488"/>
                        </a:cubicBezTo>
                        <a:cubicBezTo>
                          <a:pt x="10600" y="11289"/>
                          <a:pt x="11156" y="10218"/>
                          <a:pt x="11631" y="8845"/>
                        </a:cubicBezTo>
                        <a:cubicBezTo>
                          <a:pt x="11698" y="8637"/>
                          <a:pt x="11725" y="8456"/>
                          <a:pt x="11792" y="8249"/>
                        </a:cubicBezTo>
                        <a:cubicBezTo>
                          <a:pt x="11832" y="8135"/>
                          <a:pt x="11966" y="7800"/>
                          <a:pt x="11912" y="7901"/>
                        </a:cubicBezTo>
                        <a:cubicBezTo>
                          <a:pt x="13091" y="4974"/>
                          <a:pt x="11665" y="1598"/>
                          <a:pt x="8738" y="41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60" name="Google Shape;4860;p48"/>
                  <p:cNvSpPr/>
                  <p:nvPr/>
                </p:nvSpPr>
                <p:spPr>
                  <a:xfrm>
                    <a:off x="4299712" y="2227070"/>
                    <a:ext cx="21851" cy="51479"/>
                  </a:xfrm>
                  <a:custGeom>
                    <a:avLst/>
                    <a:gdLst/>
                    <a:ahLst/>
                    <a:cxnLst/>
                    <a:rect l="l" t="t" r="r" b="b"/>
                    <a:pathLst>
                      <a:path w="21851" h="51479" extrusionOk="0">
                        <a:moveTo>
                          <a:pt x="18049" y="326"/>
                        </a:moveTo>
                        <a:cubicBezTo>
                          <a:pt x="15076" y="-719"/>
                          <a:pt x="11821" y="828"/>
                          <a:pt x="10776" y="3802"/>
                        </a:cubicBezTo>
                        <a:cubicBezTo>
                          <a:pt x="8037" y="11598"/>
                          <a:pt x="6871" y="19507"/>
                          <a:pt x="5211" y="27584"/>
                        </a:cubicBezTo>
                        <a:cubicBezTo>
                          <a:pt x="3570" y="35580"/>
                          <a:pt x="1748" y="43503"/>
                          <a:pt x="0" y="51480"/>
                        </a:cubicBezTo>
                        <a:cubicBezTo>
                          <a:pt x="3630" y="44166"/>
                          <a:pt x="7200" y="36866"/>
                          <a:pt x="10937" y="29600"/>
                        </a:cubicBezTo>
                        <a:cubicBezTo>
                          <a:pt x="14707" y="22273"/>
                          <a:pt x="18772" y="15395"/>
                          <a:pt x="21525" y="7606"/>
                        </a:cubicBezTo>
                        <a:cubicBezTo>
                          <a:pt x="22570" y="4633"/>
                          <a:pt x="21023" y="1377"/>
                          <a:pt x="18049" y="32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61" name="Google Shape;4861;p48"/>
                  <p:cNvSpPr/>
                  <p:nvPr/>
                </p:nvSpPr>
                <p:spPr>
                  <a:xfrm>
                    <a:off x="4256756" y="2256383"/>
                    <a:ext cx="20517" cy="35575"/>
                  </a:xfrm>
                  <a:custGeom>
                    <a:avLst/>
                    <a:gdLst/>
                    <a:ahLst/>
                    <a:cxnLst/>
                    <a:rect l="l" t="t" r="r" b="b"/>
                    <a:pathLst>
                      <a:path w="20517" h="35575" extrusionOk="0">
                        <a:moveTo>
                          <a:pt x="17386" y="602"/>
                        </a:moveTo>
                        <a:cubicBezTo>
                          <a:pt x="14560" y="-798"/>
                          <a:pt x="11050" y="321"/>
                          <a:pt x="9651" y="3147"/>
                        </a:cubicBezTo>
                        <a:cubicBezTo>
                          <a:pt x="4809" y="19375"/>
                          <a:pt x="3992" y="22489"/>
                          <a:pt x="4876" y="19395"/>
                        </a:cubicBezTo>
                        <a:cubicBezTo>
                          <a:pt x="6242" y="14600"/>
                          <a:pt x="7555" y="9771"/>
                          <a:pt x="8740" y="4922"/>
                        </a:cubicBezTo>
                        <a:cubicBezTo>
                          <a:pt x="8887" y="4326"/>
                          <a:pt x="8244" y="6114"/>
                          <a:pt x="7990" y="6677"/>
                        </a:cubicBezTo>
                        <a:cubicBezTo>
                          <a:pt x="7320" y="8190"/>
                          <a:pt x="7072" y="9623"/>
                          <a:pt x="6718" y="11224"/>
                        </a:cubicBezTo>
                        <a:cubicBezTo>
                          <a:pt x="5807" y="15356"/>
                          <a:pt x="4608" y="19475"/>
                          <a:pt x="3462" y="23547"/>
                        </a:cubicBezTo>
                        <a:cubicBezTo>
                          <a:pt x="2987" y="25255"/>
                          <a:pt x="1540" y="30285"/>
                          <a:pt x="2096" y="28604"/>
                        </a:cubicBezTo>
                        <a:cubicBezTo>
                          <a:pt x="3108" y="25550"/>
                          <a:pt x="0" y="35575"/>
                          <a:pt x="0" y="35575"/>
                        </a:cubicBezTo>
                        <a:cubicBezTo>
                          <a:pt x="0" y="35575"/>
                          <a:pt x="1808" y="33124"/>
                          <a:pt x="4306" y="29702"/>
                        </a:cubicBezTo>
                        <a:cubicBezTo>
                          <a:pt x="3309" y="31162"/>
                          <a:pt x="6456" y="26882"/>
                          <a:pt x="7521" y="25469"/>
                        </a:cubicBezTo>
                        <a:cubicBezTo>
                          <a:pt x="10066" y="22087"/>
                          <a:pt x="12584" y="18799"/>
                          <a:pt x="15317" y="15571"/>
                        </a:cubicBezTo>
                        <a:cubicBezTo>
                          <a:pt x="16382" y="14318"/>
                          <a:pt x="17460" y="13153"/>
                          <a:pt x="18250" y="11699"/>
                        </a:cubicBezTo>
                        <a:cubicBezTo>
                          <a:pt x="18545" y="11164"/>
                          <a:pt x="19482" y="9543"/>
                          <a:pt x="19094" y="10019"/>
                        </a:cubicBezTo>
                        <a:cubicBezTo>
                          <a:pt x="15960" y="13903"/>
                          <a:pt x="19047" y="9985"/>
                          <a:pt x="19911" y="8177"/>
                        </a:cubicBezTo>
                        <a:cubicBezTo>
                          <a:pt x="21311" y="5351"/>
                          <a:pt x="20212" y="2002"/>
                          <a:pt x="17386" y="60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862" name="Google Shape;4862;p48"/>
                <p:cNvSpPr/>
                <p:nvPr/>
              </p:nvSpPr>
              <p:spPr>
                <a:xfrm>
                  <a:off x="4229273" y="2466848"/>
                  <a:ext cx="132021" cy="59521"/>
                </a:xfrm>
                <a:custGeom>
                  <a:avLst/>
                  <a:gdLst/>
                  <a:ahLst/>
                  <a:cxnLst/>
                  <a:rect l="l" t="t" r="r" b="b"/>
                  <a:pathLst>
                    <a:path w="132021" h="59521" extrusionOk="0">
                      <a:moveTo>
                        <a:pt x="37" y="44432"/>
                      </a:moveTo>
                      <a:cubicBezTo>
                        <a:pt x="1423" y="35659"/>
                        <a:pt x="27014" y="51143"/>
                        <a:pt x="58411" y="42992"/>
                      </a:cubicBezTo>
                      <a:cubicBezTo>
                        <a:pt x="93772" y="33810"/>
                        <a:pt x="108265" y="9352"/>
                        <a:pt x="113884" y="217"/>
                      </a:cubicBezTo>
                      <a:cubicBezTo>
                        <a:pt x="114935" y="-1491"/>
                        <a:pt x="133339" y="7376"/>
                        <a:pt x="131946" y="9928"/>
                      </a:cubicBezTo>
                      <a:cubicBezTo>
                        <a:pt x="112799" y="44901"/>
                        <a:pt x="79748" y="55697"/>
                        <a:pt x="59228" y="58416"/>
                      </a:cubicBezTo>
                      <a:cubicBezTo>
                        <a:pt x="23478" y="63164"/>
                        <a:pt x="-1088" y="51504"/>
                        <a:pt x="37" y="44432"/>
                      </a:cubicBezTo>
                      <a:close/>
                    </a:path>
                  </a:pathLst>
                </a:custGeom>
                <a:solidFill>
                  <a:srgbClr val="000000">
                    <a:alpha val="1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63" name="Google Shape;4863;p48"/>
                <p:cNvSpPr/>
                <p:nvPr/>
              </p:nvSpPr>
              <p:spPr>
                <a:xfrm>
                  <a:off x="4226093" y="2405275"/>
                  <a:ext cx="126517" cy="111594"/>
                </a:xfrm>
                <a:custGeom>
                  <a:avLst/>
                  <a:gdLst/>
                  <a:ahLst/>
                  <a:cxnLst/>
                  <a:rect l="l" t="t" r="r" b="b"/>
                  <a:pathLst>
                    <a:path w="126517" h="111594" extrusionOk="0">
                      <a:moveTo>
                        <a:pt x="237" y="109354"/>
                      </a:moveTo>
                      <a:cubicBezTo>
                        <a:pt x="-3808" y="101451"/>
                        <a:pt x="44961" y="80950"/>
                        <a:pt x="70940" y="61535"/>
                      </a:cubicBezTo>
                      <a:cubicBezTo>
                        <a:pt x="100207" y="39662"/>
                        <a:pt x="104379" y="11547"/>
                        <a:pt x="106127" y="965"/>
                      </a:cubicBezTo>
                      <a:cubicBezTo>
                        <a:pt x="106456" y="-1017"/>
                        <a:pt x="126842" y="228"/>
                        <a:pt x="126514" y="3122"/>
                      </a:cubicBezTo>
                      <a:cubicBezTo>
                        <a:pt x="122020" y="42742"/>
                        <a:pt x="95499" y="65232"/>
                        <a:pt x="77537" y="75512"/>
                      </a:cubicBezTo>
                      <a:cubicBezTo>
                        <a:pt x="46234" y="93421"/>
                        <a:pt x="5374" y="119406"/>
                        <a:pt x="237" y="109354"/>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pic>
        <p:nvPicPr>
          <p:cNvPr id="4864" name="Google Shape;4864;p48"/>
          <p:cNvPicPr preferRelativeResize="0"/>
          <p:nvPr/>
        </p:nvPicPr>
        <p:blipFill>
          <a:blip r:embed="rId3">
            <a:alphaModFix/>
          </a:blip>
          <a:stretch>
            <a:fillRect/>
          </a:stretch>
        </p:blipFill>
        <p:spPr>
          <a:xfrm>
            <a:off x="0" y="382613"/>
            <a:ext cx="4058997" cy="5451388"/>
          </a:xfrm>
          <a:prstGeom prst="rect">
            <a:avLst/>
          </a:prstGeom>
          <a:noFill/>
          <a:ln>
            <a:noFill/>
          </a:ln>
        </p:spPr>
      </p:pic>
      <p:pic>
        <p:nvPicPr>
          <p:cNvPr id="4865" name="Google Shape;4865;p48"/>
          <p:cNvPicPr preferRelativeResize="0"/>
          <p:nvPr/>
        </p:nvPicPr>
        <p:blipFill>
          <a:blip r:embed="rId4">
            <a:alphaModFix/>
          </a:blip>
          <a:stretch>
            <a:fillRect/>
          </a:stretch>
        </p:blipFill>
        <p:spPr>
          <a:xfrm>
            <a:off x="4271249" y="502601"/>
            <a:ext cx="7920751" cy="5250912"/>
          </a:xfrm>
          <a:prstGeom prst="rect">
            <a:avLst/>
          </a:prstGeom>
          <a:noFill/>
          <a:ln>
            <a:noFill/>
          </a:ln>
        </p:spPr>
      </p:pic>
      <p:sp>
        <p:nvSpPr>
          <p:cNvPr id="4866" name="Google Shape;4866;p48"/>
          <p:cNvSpPr txBox="1"/>
          <p:nvPr/>
        </p:nvSpPr>
        <p:spPr>
          <a:xfrm>
            <a:off x="3305080" y="5921275"/>
            <a:ext cx="8854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latin typeface="Open Sans"/>
                <a:ea typeface="Open Sans"/>
                <a:cs typeface="Open Sans"/>
                <a:sym typeface="Open Sans"/>
              </a:rPr>
              <a:t>What else could be added to this list?</a:t>
            </a:r>
            <a:endParaRPr sz="2700">
              <a:latin typeface="Open Sans"/>
              <a:ea typeface="Open Sans"/>
              <a:cs typeface="Open Sans"/>
              <a:sym typeface="Open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70"/>
        <p:cNvGrpSpPr/>
        <p:nvPr/>
      </p:nvGrpSpPr>
      <p:grpSpPr>
        <a:xfrm>
          <a:off x="0" y="0"/>
          <a:ext cx="0" cy="0"/>
          <a:chOff x="0" y="0"/>
          <a:chExt cx="0" cy="0"/>
        </a:xfrm>
      </p:grpSpPr>
      <p:grpSp>
        <p:nvGrpSpPr>
          <p:cNvPr id="4871" name="Google Shape;4871;p49"/>
          <p:cNvGrpSpPr/>
          <p:nvPr/>
        </p:nvGrpSpPr>
        <p:grpSpPr>
          <a:xfrm flipH="1">
            <a:off x="8669948" y="4487352"/>
            <a:ext cx="3330383" cy="2554810"/>
            <a:chOff x="38878" y="4642752"/>
            <a:chExt cx="3330383" cy="2554810"/>
          </a:xfrm>
        </p:grpSpPr>
        <p:grpSp>
          <p:nvGrpSpPr>
            <p:cNvPr id="4872" name="Google Shape;4872;p49"/>
            <p:cNvGrpSpPr/>
            <p:nvPr/>
          </p:nvGrpSpPr>
          <p:grpSpPr>
            <a:xfrm rot="2542223">
              <a:off x="1896800" y="5466184"/>
              <a:ext cx="1084697" cy="1571086"/>
              <a:chOff x="4515650" y="3681493"/>
              <a:chExt cx="809882" cy="1173106"/>
            </a:xfrm>
          </p:grpSpPr>
          <p:sp>
            <p:nvSpPr>
              <p:cNvPr id="4873" name="Google Shape;4873;p49"/>
              <p:cNvSpPr/>
              <p:nvPr/>
            </p:nvSpPr>
            <p:spPr>
              <a:xfrm>
                <a:off x="4747612" y="3681493"/>
                <a:ext cx="577732" cy="964030"/>
              </a:xfrm>
              <a:custGeom>
                <a:avLst/>
                <a:gdLst/>
                <a:ahLst/>
                <a:cxnLst/>
                <a:rect l="l" t="t" r="r" b="b"/>
                <a:pathLst>
                  <a:path w="577732" h="964030" extrusionOk="0">
                    <a:moveTo>
                      <a:pt x="0" y="963603"/>
                    </a:moveTo>
                    <a:cubicBezTo>
                      <a:pt x="0" y="963603"/>
                      <a:pt x="162268" y="737691"/>
                      <a:pt x="297473" y="451764"/>
                    </a:cubicBezTo>
                    <a:cubicBezTo>
                      <a:pt x="396893" y="241523"/>
                      <a:pt x="466445" y="0"/>
                      <a:pt x="466445" y="0"/>
                    </a:cubicBezTo>
                    <a:cubicBezTo>
                      <a:pt x="466445" y="0"/>
                      <a:pt x="727035" y="302616"/>
                      <a:pt x="450693" y="725421"/>
                    </a:cubicBezTo>
                    <a:cubicBezTo>
                      <a:pt x="281044" y="984980"/>
                      <a:pt x="0" y="963603"/>
                      <a:pt x="0" y="963603"/>
                    </a:cubicBezTo>
                    <a:close/>
                  </a:path>
                </a:pathLst>
              </a:custGeom>
              <a:solidFill>
                <a:srgbClr val="815C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74" name="Google Shape;4874;p49"/>
              <p:cNvSpPr/>
              <p:nvPr/>
            </p:nvSpPr>
            <p:spPr>
              <a:xfrm>
                <a:off x="4758676" y="3804622"/>
                <a:ext cx="464040" cy="827694"/>
              </a:xfrm>
              <a:custGeom>
                <a:avLst/>
                <a:gdLst/>
                <a:ahLst/>
                <a:cxnLst/>
                <a:rect l="l" t="t" r="r" b="b"/>
                <a:pathLst>
                  <a:path w="464040" h="827694" extrusionOk="0">
                    <a:moveTo>
                      <a:pt x="0" y="827695"/>
                    </a:moveTo>
                    <a:cubicBezTo>
                      <a:pt x="0" y="827695"/>
                      <a:pt x="183458" y="638852"/>
                      <a:pt x="266236" y="477555"/>
                    </a:cubicBezTo>
                    <a:cubicBezTo>
                      <a:pt x="390612" y="235194"/>
                      <a:pt x="464040" y="0"/>
                      <a:pt x="464040" y="0"/>
                    </a:cubicBezTo>
                    <a:cubicBezTo>
                      <a:pt x="464040" y="0"/>
                      <a:pt x="413804" y="333966"/>
                      <a:pt x="306748" y="500601"/>
                    </a:cubicBezTo>
                    <a:cubicBezTo>
                      <a:pt x="199692" y="667235"/>
                      <a:pt x="0" y="827695"/>
                      <a:pt x="0" y="827695"/>
                    </a:cubicBezTo>
                    <a:close/>
                  </a:path>
                </a:pathLst>
              </a:custGeom>
              <a:solidFill>
                <a:srgbClr val="000000">
                  <a:alpha val="1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75" name="Google Shape;4875;p49"/>
              <p:cNvSpPr/>
              <p:nvPr/>
            </p:nvSpPr>
            <p:spPr>
              <a:xfrm>
                <a:off x="4988228" y="3699207"/>
                <a:ext cx="337304" cy="790784"/>
              </a:xfrm>
              <a:custGeom>
                <a:avLst/>
                <a:gdLst/>
                <a:ahLst/>
                <a:cxnLst/>
                <a:rect l="l" t="t" r="r" b="b"/>
                <a:pathLst>
                  <a:path w="337304" h="790784" extrusionOk="0">
                    <a:moveTo>
                      <a:pt x="238961" y="0"/>
                    </a:moveTo>
                    <a:cubicBezTo>
                      <a:pt x="238841" y="41007"/>
                      <a:pt x="236831" y="97773"/>
                      <a:pt x="228969" y="162295"/>
                    </a:cubicBezTo>
                    <a:cubicBezTo>
                      <a:pt x="218528" y="247892"/>
                      <a:pt x="192482" y="345599"/>
                      <a:pt x="167589" y="435469"/>
                    </a:cubicBezTo>
                    <a:cubicBezTo>
                      <a:pt x="154897" y="481285"/>
                      <a:pt x="136225" y="521348"/>
                      <a:pt x="120466" y="552277"/>
                    </a:cubicBezTo>
                    <a:cubicBezTo>
                      <a:pt x="67143" y="656948"/>
                      <a:pt x="14650" y="696837"/>
                      <a:pt x="2568" y="739318"/>
                    </a:cubicBezTo>
                    <a:cubicBezTo>
                      <a:pt x="-19392" y="816531"/>
                      <a:pt x="104467" y="797845"/>
                      <a:pt x="184861" y="742479"/>
                    </a:cubicBezTo>
                    <a:cubicBezTo>
                      <a:pt x="193426" y="731328"/>
                      <a:pt x="201999" y="720117"/>
                      <a:pt x="210103" y="707713"/>
                    </a:cubicBezTo>
                    <a:cubicBezTo>
                      <a:pt x="448539" y="342900"/>
                      <a:pt x="287697" y="68667"/>
                      <a:pt x="238961" y="0"/>
                    </a:cubicBezTo>
                    <a:close/>
                  </a:path>
                </a:pathLst>
              </a:custGeom>
              <a:solidFill>
                <a:srgbClr val="9779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76" name="Google Shape;4876;p49"/>
              <p:cNvSpPr/>
              <p:nvPr/>
            </p:nvSpPr>
            <p:spPr>
              <a:xfrm>
                <a:off x="5074655" y="3821828"/>
                <a:ext cx="214181" cy="623698"/>
              </a:xfrm>
              <a:custGeom>
                <a:avLst/>
                <a:gdLst/>
                <a:ahLst/>
                <a:cxnLst/>
                <a:rect l="l" t="t" r="r" b="b"/>
                <a:pathLst>
                  <a:path w="214181" h="623698" extrusionOk="0">
                    <a:moveTo>
                      <a:pt x="174997" y="0"/>
                    </a:moveTo>
                    <a:cubicBezTo>
                      <a:pt x="174997" y="0"/>
                      <a:pt x="183510" y="148820"/>
                      <a:pt x="129470" y="300566"/>
                    </a:cubicBezTo>
                    <a:cubicBezTo>
                      <a:pt x="67761" y="473825"/>
                      <a:pt x="-25800" y="601555"/>
                      <a:pt x="6655" y="621955"/>
                    </a:cubicBezTo>
                    <a:cubicBezTo>
                      <a:pt x="39110" y="642361"/>
                      <a:pt x="145750" y="479979"/>
                      <a:pt x="193710" y="326204"/>
                    </a:cubicBezTo>
                    <a:cubicBezTo>
                      <a:pt x="248909" y="149208"/>
                      <a:pt x="174997" y="0"/>
                      <a:pt x="174997" y="0"/>
                    </a:cubicBezTo>
                    <a:close/>
                  </a:path>
                </a:pathLst>
              </a:custGeom>
              <a:solidFill>
                <a:srgbClr val="AB8F5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77" name="Google Shape;4877;p49"/>
              <p:cNvSpPr/>
              <p:nvPr/>
            </p:nvSpPr>
            <p:spPr>
              <a:xfrm>
                <a:off x="5257903" y="3790806"/>
                <a:ext cx="58545" cy="389392"/>
              </a:xfrm>
              <a:custGeom>
                <a:avLst/>
                <a:gdLst/>
                <a:ahLst/>
                <a:cxnLst/>
                <a:rect l="l" t="t" r="r" b="b"/>
                <a:pathLst>
                  <a:path w="58545" h="389392" extrusionOk="0">
                    <a:moveTo>
                      <a:pt x="0" y="0"/>
                    </a:moveTo>
                    <a:cubicBezTo>
                      <a:pt x="0" y="0"/>
                      <a:pt x="39628" y="67549"/>
                      <a:pt x="42709" y="164893"/>
                    </a:cubicBezTo>
                    <a:cubicBezTo>
                      <a:pt x="45789" y="262245"/>
                      <a:pt x="12330" y="389392"/>
                      <a:pt x="12330" y="389392"/>
                    </a:cubicBezTo>
                    <a:cubicBezTo>
                      <a:pt x="12330" y="389392"/>
                      <a:pt x="61488" y="261923"/>
                      <a:pt x="58407" y="164578"/>
                    </a:cubicBezTo>
                    <a:cubicBezTo>
                      <a:pt x="55326" y="67227"/>
                      <a:pt x="0" y="0"/>
                      <a:pt x="0" y="0"/>
                    </a:cubicBezTo>
                    <a:close/>
                  </a:path>
                </a:pathLst>
              </a:custGeom>
              <a:solidFill>
                <a:srgbClr val="E1CA9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78" name="Google Shape;4878;p49"/>
              <p:cNvSpPr/>
              <p:nvPr/>
            </p:nvSpPr>
            <p:spPr>
              <a:xfrm>
                <a:off x="5116457" y="4014783"/>
                <a:ext cx="178455" cy="214781"/>
              </a:xfrm>
              <a:custGeom>
                <a:avLst/>
                <a:gdLst/>
                <a:ahLst/>
                <a:cxnLst/>
                <a:rect l="l" t="t" r="r" b="b"/>
                <a:pathLst>
                  <a:path w="178455" h="214781" extrusionOk="0">
                    <a:moveTo>
                      <a:pt x="10877" y="186291"/>
                    </a:moveTo>
                    <a:cubicBezTo>
                      <a:pt x="10877" y="186291"/>
                      <a:pt x="47718" y="135968"/>
                      <a:pt x="76911" y="100010"/>
                    </a:cubicBezTo>
                    <a:cubicBezTo>
                      <a:pt x="118843" y="48375"/>
                      <a:pt x="178455" y="0"/>
                      <a:pt x="178455" y="0"/>
                    </a:cubicBezTo>
                    <a:cubicBezTo>
                      <a:pt x="178455" y="0"/>
                      <a:pt x="118568" y="58842"/>
                      <a:pt x="85698" y="100372"/>
                    </a:cubicBezTo>
                    <a:cubicBezTo>
                      <a:pt x="48227" y="147735"/>
                      <a:pt x="0" y="214781"/>
                      <a:pt x="0" y="214781"/>
                    </a:cubicBezTo>
                    <a:lnTo>
                      <a:pt x="10877" y="186291"/>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79" name="Google Shape;4879;p49"/>
              <p:cNvSpPr/>
              <p:nvPr/>
            </p:nvSpPr>
            <p:spPr>
              <a:xfrm>
                <a:off x="4954169" y="4280731"/>
                <a:ext cx="259210" cy="189572"/>
              </a:xfrm>
              <a:custGeom>
                <a:avLst/>
                <a:gdLst/>
                <a:ahLst/>
                <a:cxnLst/>
                <a:rect l="l" t="t" r="r" b="b"/>
                <a:pathLst>
                  <a:path w="259210" h="189572" extrusionOk="0">
                    <a:moveTo>
                      <a:pt x="31598" y="151298"/>
                    </a:moveTo>
                    <a:cubicBezTo>
                      <a:pt x="31598" y="151298"/>
                      <a:pt x="109413" y="92569"/>
                      <a:pt x="144145" y="69691"/>
                    </a:cubicBezTo>
                    <a:cubicBezTo>
                      <a:pt x="222604" y="18022"/>
                      <a:pt x="259211" y="0"/>
                      <a:pt x="259211" y="0"/>
                    </a:cubicBezTo>
                    <a:cubicBezTo>
                      <a:pt x="259211" y="0"/>
                      <a:pt x="208861" y="41067"/>
                      <a:pt x="148304" y="83334"/>
                    </a:cubicBezTo>
                    <a:cubicBezTo>
                      <a:pt x="109339" y="110525"/>
                      <a:pt x="0" y="189573"/>
                      <a:pt x="0" y="189573"/>
                    </a:cubicBezTo>
                    <a:lnTo>
                      <a:pt x="31598" y="151298"/>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80" name="Google Shape;4880;p49"/>
              <p:cNvSpPr/>
              <p:nvPr/>
            </p:nvSpPr>
            <p:spPr>
              <a:xfrm>
                <a:off x="4785652" y="4507333"/>
                <a:ext cx="269189" cy="128058"/>
              </a:xfrm>
              <a:custGeom>
                <a:avLst/>
                <a:gdLst/>
                <a:ahLst/>
                <a:cxnLst/>
                <a:rect l="l" t="t" r="r" b="b"/>
                <a:pathLst>
                  <a:path w="269189" h="128058" extrusionOk="0">
                    <a:moveTo>
                      <a:pt x="34411" y="95671"/>
                    </a:moveTo>
                    <a:cubicBezTo>
                      <a:pt x="34411" y="95671"/>
                      <a:pt x="100633" y="76811"/>
                      <a:pt x="140060" y="61193"/>
                    </a:cubicBezTo>
                    <a:cubicBezTo>
                      <a:pt x="219329" y="29776"/>
                      <a:pt x="269190" y="0"/>
                      <a:pt x="269190" y="0"/>
                    </a:cubicBezTo>
                    <a:cubicBezTo>
                      <a:pt x="269190" y="0"/>
                      <a:pt x="203182" y="49955"/>
                      <a:pt x="134916" y="77896"/>
                    </a:cubicBezTo>
                    <a:cubicBezTo>
                      <a:pt x="90018" y="96267"/>
                      <a:pt x="0" y="128059"/>
                      <a:pt x="0" y="128059"/>
                    </a:cubicBezTo>
                    <a:lnTo>
                      <a:pt x="34411" y="95671"/>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881" name="Google Shape;4881;p49"/>
              <p:cNvGrpSpPr/>
              <p:nvPr/>
            </p:nvGrpSpPr>
            <p:grpSpPr>
              <a:xfrm>
                <a:off x="4515650" y="3715616"/>
                <a:ext cx="781653" cy="1138983"/>
                <a:chOff x="4515650" y="3715616"/>
                <a:chExt cx="781653" cy="1138983"/>
              </a:xfrm>
            </p:grpSpPr>
            <p:sp>
              <p:nvSpPr>
                <p:cNvPr id="4882" name="Google Shape;4882;p49"/>
                <p:cNvSpPr/>
                <p:nvPr/>
              </p:nvSpPr>
              <p:spPr>
                <a:xfrm>
                  <a:off x="4515650" y="3715616"/>
                  <a:ext cx="710074" cy="1138983"/>
                </a:xfrm>
                <a:custGeom>
                  <a:avLst/>
                  <a:gdLst/>
                  <a:ahLst/>
                  <a:cxnLst/>
                  <a:rect l="l" t="t" r="r" b="b"/>
                  <a:pathLst>
                    <a:path w="710074" h="1138983" extrusionOk="0">
                      <a:moveTo>
                        <a:pt x="75" y="1105551"/>
                      </a:moveTo>
                      <a:cubicBezTo>
                        <a:pt x="75" y="1105551"/>
                        <a:pt x="-1258" y="1115992"/>
                        <a:pt x="7302" y="1127116"/>
                      </a:cubicBezTo>
                      <a:cubicBezTo>
                        <a:pt x="17455" y="1140310"/>
                        <a:pt x="26556" y="1138944"/>
                        <a:pt x="26556" y="1138944"/>
                      </a:cubicBezTo>
                      <a:cubicBezTo>
                        <a:pt x="26556" y="1138944"/>
                        <a:pt x="461517" y="796218"/>
                        <a:pt x="578277" y="566227"/>
                      </a:cubicBezTo>
                      <a:cubicBezTo>
                        <a:pt x="720587" y="285899"/>
                        <a:pt x="709892" y="0"/>
                        <a:pt x="709892" y="0"/>
                      </a:cubicBezTo>
                      <a:cubicBezTo>
                        <a:pt x="709892" y="0"/>
                        <a:pt x="701018" y="318562"/>
                        <a:pt x="559572" y="566709"/>
                      </a:cubicBezTo>
                      <a:cubicBezTo>
                        <a:pt x="406686" y="834928"/>
                        <a:pt x="75" y="1105551"/>
                        <a:pt x="75" y="1105551"/>
                      </a:cubicBez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83" name="Google Shape;4883;p49"/>
                <p:cNvSpPr/>
                <p:nvPr/>
              </p:nvSpPr>
              <p:spPr>
                <a:xfrm>
                  <a:off x="5134051" y="4014005"/>
                  <a:ext cx="163252" cy="179272"/>
                </a:xfrm>
                <a:custGeom>
                  <a:avLst/>
                  <a:gdLst/>
                  <a:ahLst/>
                  <a:cxnLst/>
                  <a:rect l="l" t="t" r="r" b="b"/>
                  <a:pathLst>
                    <a:path w="163252" h="179272" extrusionOk="0">
                      <a:moveTo>
                        <a:pt x="9845" y="153876"/>
                      </a:moveTo>
                      <a:cubicBezTo>
                        <a:pt x="9845" y="153876"/>
                        <a:pt x="43512" y="111248"/>
                        <a:pt x="70214" y="81151"/>
                      </a:cubicBezTo>
                      <a:cubicBezTo>
                        <a:pt x="108569" y="37920"/>
                        <a:pt x="163252" y="0"/>
                        <a:pt x="163252" y="0"/>
                      </a:cubicBezTo>
                      <a:cubicBezTo>
                        <a:pt x="163252" y="0"/>
                        <a:pt x="108382" y="47725"/>
                        <a:pt x="78325" y="82604"/>
                      </a:cubicBezTo>
                      <a:cubicBezTo>
                        <a:pt x="44055" y="122366"/>
                        <a:pt x="0" y="179272"/>
                        <a:pt x="0" y="179272"/>
                      </a:cubicBezTo>
                      <a:lnTo>
                        <a:pt x="9845" y="153876"/>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84" name="Google Shape;4884;p49"/>
                <p:cNvSpPr/>
                <p:nvPr/>
              </p:nvSpPr>
              <p:spPr>
                <a:xfrm>
                  <a:off x="4974073" y="4269714"/>
                  <a:ext cx="253116" cy="180779"/>
                </a:xfrm>
                <a:custGeom>
                  <a:avLst/>
                  <a:gdLst/>
                  <a:ahLst/>
                  <a:cxnLst/>
                  <a:rect l="l" t="t" r="r" b="b"/>
                  <a:pathLst>
                    <a:path w="253116" h="180779" extrusionOk="0">
                      <a:moveTo>
                        <a:pt x="31055" y="143616"/>
                      </a:moveTo>
                      <a:cubicBezTo>
                        <a:pt x="31055" y="143616"/>
                        <a:pt x="107404" y="83977"/>
                        <a:pt x="141286" y="62271"/>
                      </a:cubicBezTo>
                      <a:cubicBezTo>
                        <a:pt x="217822" y="13247"/>
                        <a:pt x="253117" y="0"/>
                        <a:pt x="253117" y="0"/>
                      </a:cubicBezTo>
                      <a:cubicBezTo>
                        <a:pt x="253117" y="0"/>
                        <a:pt x="222517" y="19737"/>
                        <a:pt x="143033" y="78244"/>
                      </a:cubicBezTo>
                      <a:cubicBezTo>
                        <a:pt x="105958" y="105535"/>
                        <a:pt x="0" y="180779"/>
                        <a:pt x="0" y="180779"/>
                      </a:cubicBezTo>
                      <a:lnTo>
                        <a:pt x="31055" y="143616"/>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85" name="Google Shape;4885;p49"/>
                <p:cNvSpPr/>
                <p:nvPr/>
              </p:nvSpPr>
              <p:spPr>
                <a:xfrm>
                  <a:off x="4812528" y="4496624"/>
                  <a:ext cx="255627" cy="121783"/>
                </a:xfrm>
                <a:custGeom>
                  <a:avLst/>
                  <a:gdLst/>
                  <a:ahLst/>
                  <a:cxnLst/>
                  <a:rect l="l" t="t" r="r" b="b"/>
                  <a:pathLst>
                    <a:path w="255627" h="121783" extrusionOk="0">
                      <a:moveTo>
                        <a:pt x="32602" y="90252"/>
                      </a:moveTo>
                      <a:cubicBezTo>
                        <a:pt x="32602" y="90252"/>
                        <a:pt x="95543" y="72893"/>
                        <a:pt x="132994" y="58179"/>
                      </a:cubicBezTo>
                      <a:cubicBezTo>
                        <a:pt x="208305" y="28597"/>
                        <a:pt x="255628" y="0"/>
                        <a:pt x="255628" y="0"/>
                      </a:cubicBezTo>
                      <a:cubicBezTo>
                        <a:pt x="255628" y="0"/>
                        <a:pt x="193035" y="48348"/>
                        <a:pt x="128179" y="74715"/>
                      </a:cubicBezTo>
                      <a:cubicBezTo>
                        <a:pt x="85531" y="92047"/>
                        <a:pt x="0" y="121783"/>
                        <a:pt x="0" y="121783"/>
                      </a:cubicBezTo>
                      <a:lnTo>
                        <a:pt x="32602" y="90252"/>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86" name="Google Shape;4886;p49"/>
                <p:cNvSpPr/>
                <p:nvPr/>
              </p:nvSpPr>
              <p:spPr>
                <a:xfrm>
                  <a:off x="5163914" y="3921838"/>
                  <a:ext cx="11216" cy="149469"/>
                </a:xfrm>
                <a:custGeom>
                  <a:avLst/>
                  <a:gdLst/>
                  <a:ahLst/>
                  <a:cxnLst/>
                  <a:rect l="l" t="t" r="r" b="b"/>
                  <a:pathLst>
                    <a:path w="11216" h="149469" extrusionOk="0">
                      <a:moveTo>
                        <a:pt x="0" y="149470"/>
                      </a:moveTo>
                      <a:cubicBezTo>
                        <a:pt x="0" y="149470"/>
                        <a:pt x="3737" y="127154"/>
                        <a:pt x="5519" y="78914"/>
                      </a:cubicBezTo>
                      <a:cubicBezTo>
                        <a:pt x="7293" y="30674"/>
                        <a:pt x="2056" y="0"/>
                        <a:pt x="2056" y="0"/>
                      </a:cubicBezTo>
                      <a:cubicBezTo>
                        <a:pt x="2056" y="0"/>
                        <a:pt x="10026" y="40666"/>
                        <a:pt x="11104" y="78854"/>
                      </a:cubicBezTo>
                      <a:cubicBezTo>
                        <a:pt x="11821" y="104028"/>
                        <a:pt x="8874" y="118997"/>
                        <a:pt x="8874" y="118997"/>
                      </a:cubicBezTo>
                      <a:lnTo>
                        <a:pt x="0" y="149470"/>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87" name="Google Shape;4887;p49"/>
                <p:cNvSpPr/>
                <p:nvPr/>
              </p:nvSpPr>
              <p:spPr>
                <a:xfrm>
                  <a:off x="5002476" y="4168713"/>
                  <a:ext cx="84358" cy="219864"/>
                </a:xfrm>
                <a:custGeom>
                  <a:avLst/>
                  <a:gdLst/>
                  <a:ahLst/>
                  <a:cxnLst/>
                  <a:rect l="l" t="t" r="r" b="b"/>
                  <a:pathLst>
                    <a:path w="84358" h="219864" extrusionOk="0">
                      <a:moveTo>
                        <a:pt x="0" y="219864"/>
                      </a:moveTo>
                      <a:cubicBezTo>
                        <a:pt x="0" y="219864"/>
                        <a:pt x="43311" y="135546"/>
                        <a:pt x="58768" y="91518"/>
                      </a:cubicBezTo>
                      <a:cubicBezTo>
                        <a:pt x="72993" y="51006"/>
                        <a:pt x="84359" y="0"/>
                        <a:pt x="84359" y="0"/>
                      </a:cubicBezTo>
                      <a:cubicBezTo>
                        <a:pt x="84359" y="0"/>
                        <a:pt x="82363" y="34022"/>
                        <a:pt x="66551" y="94739"/>
                      </a:cubicBezTo>
                      <a:cubicBezTo>
                        <a:pt x="57436" y="129746"/>
                        <a:pt x="32133" y="183954"/>
                        <a:pt x="32133" y="183954"/>
                      </a:cubicBezTo>
                      <a:lnTo>
                        <a:pt x="0" y="219864"/>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88" name="Google Shape;4888;p49"/>
                <p:cNvSpPr/>
                <p:nvPr/>
              </p:nvSpPr>
              <p:spPr>
                <a:xfrm>
                  <a:off x="4880606" y="4402153"/>
                  <a:ext cx="80769" cy="122988"/>
                </a:xfrm>
                <a:custGeom>
                  <a:avLst/>
                  <a:gdLst/>
                  <a:ahLst/>
                  <a:cxnLst/>
                  <a:rect l="l" t="t" r="r" b="b"/>
                  <a:pathLst>
                    <a:path w="80769" h="122988" extrusionOk="0">
                      <a:moveTo>
                        <a:pt x="0" y="122988"/>
                      </a:moveTo>
                      <a:cubicBezTo>
                        <a:pt x="0" y="122988"/>
                        <a:pt x="36011" y="66062"/>
                        <a:pt x="47310" y="49332"/>
                      </a:cubicBezTo>
                      <a:cubicBezTo>
                        <a:pt x="52594" y="41510"/>
                        <a:pt x="80769" y="0"/>
                        <a:pt x="80769" y="0"/>
                      </a:cubicBezTo>
                      <a:cubicBezTo>
                        <a:pt x="80769" y="0"/>
                        <a:pt x="66444" y="33466"/>
                        <a:pt x="53813" y="53759"/>
                      </a:cubicBezTo>
                      <a:cubicBezTo>
                        <a:pt x="38041" y="79074"/>
                        <a:pt x="22228" y="101611"/>
                        <a:pt x="22228" y="101611"/>
                      </a:cubicBezTo>
                      <a:lnTo>
                        <a:pt x="0" y="122988"/>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889" name="Google Shape;4889;p49"/>
              <p:cNvSpPr/>
              <p:nvPr/>
            </p:nvSpPr>
            <p:spPr>
              <a:xfrm>
                <a:off x="4763384" y="3681493"/>
                <a:ext cx="450672" cy="949404"/>
              </a:xfrm>
              <a:custGeom>
                <a:avLst/>
                <a:gdLst/>
                <a:ahLst/>
                <a:cxnLst/>
                <a:rect l="l" t="t" r="r" b="b"/>
                <a:pathLst>
                  <a:path w="450672" h="949404" extrusionOk="0">
                    <a:moveTo>
                      <a:pt x="0" y="949404"/>
                    </a:moveTo>
                    <a:cubicBezTo>
                      <a:pt x="0" y="949404"/>
                      <a:pt x="176761" y="730926"/>
                      <a:pt x="291961" y="496850"/>
                    </a:cubicBezTo>
                    <a:cubicBezTo>
                      <a:pt x="407160" y="262774"/>
                      <a:pt x="450672" y="0"/>
                      <a:pt x="450672" y="0"/>
                    </a:cubicBezTo>
                    <a:cubicBezTo>
                      <a:pt x="450672" y="0"/>
                      <a:pt x="378308" y="256231"/>
                      <a:pt x="263109" y="490307"/>
                    </a:cubicBezTo>
                    <a:cubicBezTo>
                      <a:pt x="147909" y="724383"/>
                      <a:pt x="0" y="949404"/>
                      <a:pt x="0" y="949404"/>
                    </a:cubicBezTo>
                    <a:close/>
                  </a:path>
                </a:pathLst>
              </a:custGeom>
              <a:solidFill>
                <a:srgbClr val="8D683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890" name="Google Shape;4890;p49"/>
            <p:cNvGrpSpPr/>
            <p:nvPr/>
          </p:nvGrpSpPr>
          <p:grpSpPr>
            <a:xfrm>
              <a:off x="38880" y="4642752"/>
              <a:ext cx="840163" cy="800751"/>
              <a:chOff x="2391618" y="2222229"/>
              <a:chExt cx="565690" cy="539226"/>
            </a:xfrm>
          </p:grpSpPr>
          <p:grpSp>
            <p:nvGrpSpPr>
              <p:cNvPr id="4891" name="Google Shape;4891;p49"/>
              <p:cNvGrpSpPr/>
              <p:nvPr/>
            </p:nvGrpSpPr>
            <p:grpSpPr>
              <a:xfrm>
                <a:off x="2391618" y="2222229"/>
                <a:ext cx="565690" cy="539226"/>
                <a:chOff x="2391618" y="2222229"/>
                <a:chExt cx="565690" cy="539226"/>
              </a:xfrm>
            </p:grpSpPr>
            <p:sp>
              <p:nvSpPr>
                <p:cNvPr id="4892" name="Google Shape;4892;p49"/>
                <p:cNvSpPr/>
                <p:nvPr/>
              </p:nvSpPr>
              <p:spPr>
                <a:xfrm>
                  <a:off x="2391618" y="2222556"/>
                  <a:ext cx="565690" cy="538899"/>
                </a:xfrm>
                <a:custGeom>
                  <a:avLst/>
                  <a:gdLst/>
                  <a:ahLst/>
                  <a:cxnLst/>
                  <a:rect l="l" t="t" r="r" b="b"/>
                  <a:pathLst>
                    <a:path w="565690" h="538899" extrusionOk="0">
                      <a:moveTo>
                        <a:pt x="475234" y="71318"/>
                      </a:moveTo>
                      <a:cubicBezTo>
                        <a:pt x="498072" y="87512"/>
                        <a:pt x="511453" y="84424"/>
                        <a:pt x="543740" y="106478"/>
                      </a:cubicBezTo>
                      <a:cubicBezTo>
                        <a:pt x="576028" y="128526"/>
                        <a:pt x="595544" y="215523"/>
                        <a:pt x="431581" y="392894"/>
                      </a:cubicBezTo>
                      <a:cubicBezTo>
                        <a:pt x="295084" y="540555"/>
                        <a:pt x="176924" y="565355"/>
                        <a:pt x="120567" y="515454"/>
                      </a:cubicBezTo>
                      <a:cubicBezTo>
                        <a:pt x="99055" y="496406"/>
                        <a:pt x="103964" y="472819"/>
                        <a:pt x="90751" y="462029"/>
                      </a:cubicBezTo>
                      <a:cubicBezTo>
                        <a:pt x="77544" y="451233"/>
                        <a:pt x="53219" y="457114"/>
                        <a:pt x="29424" y="430693"/>
                      </a:cubicBezTo>
                      <a:cubicBezTo>
                        <a:pt x="-20002" y="375842"/>
                        <a:pt x="-21683" y="256939"/>
                        <a:pt x="139969" y="123664"/>
                      </a:cubicBezTo>
                      <a:cubicBezTo>
                        <a:pt x="283123" y="5638"/>
                        <a:pt x="416144" y="-14441"/>
                        <a:pt x="440683" y="8136"/>
                      </a:cubicBezTo>
                      <a:cubicBezTo>
                        <a:pt x="469240" y="34402"/>
                        <a:pt x="461612" y="61654"/>
                        <a:pt x="475234" y="71318"/>
                      </a:cubicBezTo>
                      <a:close/>
                    </a:path>
                  </a:pathLst>
                </a:custGeom>
                <a:solidFill>
                  <a:srgbClr val="CB4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93" name="Google Shape;4893;p49"/>
                <p:cNvSpPr/>
                <p:nvPr/>
              </p:nvSpPr>
              <p:spPr>
                <a:xfrm>
                  <a:off x="2514268" y="2222229"/>
                  <a:ext cx="442757" cy="432218"/>
                </a:xfrm>
                <a:custGeom>
                  <a:avLst/>
                  <a:gdLst/>
                  <a:ahLst/>
                  <a:cxnLst/>
                  <a:rect l="l" t="t" r="r" b="b"/>
                  <a:pathLst>
                    <a:path w="442757" h="432218" extrusionOk="0">
                      <a:moveTo>
                        <a:pt x="280548" y="64"/>
                      </a:moveTo>
                      <a:cubicBezTo>
                        <a:pt x="226073" y="1718"/>
                        <a:pt x="124422" y="35144"/>
                        <a:pt x="17058" y="123662"/>
                      </a:cubicBezTo>
                      <a:cubicBezTo>
                        <a:pt x="11004" y="128651"/>
                        <a:pt x="5599" y="133614"/>
                        <a:pt x="0" y="138563"/>
                      </a:cubicBezTo>
                      <a:cubicBezTo>
                        <a:pt x="0" y="138563"/>
                        <a:pt x="15491" y="266046"/>
                        <a:pt x="101350" y="344069"/>
                      </a:cubicBezTo>
                      <a:cubicBezTo>
                        <a:pt x="176453" y="412314"/>
                        <a:pt x="268955" y="432218"/>
                        <a:pt x="268955" y="432218"/>
                      </a:cubicBezTo>
                      <a:cubicBezTo>
                        <a:pt x="282029" y="419989"/>
                        <a:pt x="295175" y="407539"/>
                        <a:pt x="308643" y="392972"/>
                      </a:cubicBezTo>
                      <a:cubicBezTo>
                        <a:pt x="472606" y="215595"/>
                        <a:pt x="453097" y="128544"/>
                        <a:pt x="420809" y="106490"/>
                      </a:cubicBezTo>
                      <a:cubicBezTo>
                        <a:pt x="388522" y="84443"/>
                        <a:pt x="375100" y="87537"/>
                        <a:pt x="352269" y="71336"/>
                      </a:cubicBezTo>
                      <a:cubicBezTo>
                        <a:pt x="338641" y="61672"/>
                        <a:pt x="346282" y="34441"/>
                        <a:pt x="317725" y="8174"/>
                      </a:cubicBezTo>
                      <a:cubicBezTo>
                        <a:pt x="311590" y="2535"/>
                        <a:pt x="298705" y="-485"/>
                        <a:pt x="280548" y="64"/>
                      </a:cubicBezTo>
                      <a:close/>
                    </a:path>
                  </a:pathLst>
                </a:custGeom>
                <a:solidFill>
                  <a:srgbClr val="A8373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94" name="Google Shape;4894;p49"/>
                <p:cNvSpPr/>
                <p:nvPr/>
              </p:nvSpPr>
              <p:spPr>
                <a:xfrm>
                  <a:off x="2404535" y="2239603"/>
                  <a:ext cx="539951" cy="503552"/>
                </a:xfrm>
                <a:custGeom>
                  <a:avLst/>
                  <a:gdLst/>
                  <a:ahLst/>
                  <a:cxnLst/>
                  <a:rect l="l" t="t" r="r" b="b"/>
                  <a:pathLst>
                    <a:path w="539951" h="503552" extrusionOk="0">
                      <a:moveTo>
                        <a:pt x="167684" y="355051"/>
                      </a:moveTo>
                      <a:cubicBezTo>
                        <a:pt x="167684" y="355051"/>
                        <a:pt x="75168" y="436094"/>
                        <a:pt x="26486" y="409747"/>
                      </a:cubicBezTo>
                      <a:cubicBezTo>
                        <a:pt x="-22196" y="383407"/>
                        <a:pt x="-11153" y="242724"/>
                        <a:pt x="122290" y="123399"/>
                      </a:cubicBezTo>
                      <a:cubicBezTo>
                        <a:pt x="191969" y="61094"/>
                        <a:pt x="367203" y="-31113"/>
                        <a:pt x="415168" y="10376"/>
                      </a:cubicBezTo>
                      <a:cubicBezTo>
                        <a:pt x="464735" y="53245"/>
                        <a:pt x="367029" y="173528"/>
                        <a:pt x="367029" y="173528"/>
                      </a:cubicBezTo>
                      <a:cubicBezTo>
                        <a:pt x="367029" y="173528"/>
                        <a:pt x="487874" y="69272"/>
                        <a:pt x="531721" y="111090"/>
                      </a:cubicBezTo>
                      <a:cubicBezTo>
                        <a:pt x="564544" y="142392"/>
                        <a:pt x="494518" y="285975"/>
                        <a:pt x="404573" y="373428"/>
                      </a:cubicBezTo>
                      <a:cubicBezTo>
                        <a:pt x="317422" y="458168"/>
                        <a:pt x="194480" y="531711"/>
                        <a:pt x="133602" y="492907"/>
                      </a:cubicBezTo>
                      <a:cubicBezTo>
                        <a:pt x="72081" y="453688"/>
                        <a:pt x="167684" y="355051"/>
                        <a:pt x="167684" y="355051"/>
                      </a:cubicBezTo>
                      <a:close/>
                    </a:path>
                  </a:pathLst>
                </a:custGeom>
                <a:solidFill>
                  <a:srgbClr val="E4BE9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95" name="Google Shape;4895;p49"/>
                <p:cNvSpPr/>
                <p:nvPr/>
              </p:nvSpPr>
              <p:spPr>
                <a:xfrm>
                  <a:off x="2469657" y="2594627"/>
                  <a:ext cx="102541" cy="94766"/>
                </a:xfrm>
                <a:custGeom>
                  <a:avLst/>
                  <a:gdLst/>
                  <a:ahLst/>
                  <a:cxnLst/>
                  <a:rect l="l" t="t" r="r" b="b"/>
                  <a:pathLst>
                    <a:path w="102541" h="94766" extrusionOk="0">
                      <a:moveTo>
                        <a:pt x="102542" y="0"/>
                      </a:moveTo>
                      <a:cubicBezTo>
                        <a:pt x="102542" y="0"/>
                        <a:pt x="47551" y="47912"/>
                        <a:pt x="0" y="57804"/>
                      </a:cubicBezTo>
                      <a:cubicBezTo>
                        <a:pt x="556" y="57784"/>
                        <a:pt x="857" y="57992"/>
                        <a:pt x="1433" y="57952"/>
                      </a:cubicBezTo>
                      <a:cubicBezTo>
                        <a:pt x="11580" y="57242"/>
                        <a:pt x="28423" y="54543"/>
                        <a:pt x="36085" y="61608"/>
                      </a:cubicBezTo>
                      <a:cubicBezTo>
                        <a:pt x="42842" y="67837"/>
                        <a:pt x="46439" y="82343"/>
                        <a:pt x="48354" y="93615"/>
                      </a:cubicBezTo>
                      <a:cubicBezTo>
                        <a:pt x="48421" y="94003"/>
                        <a:pt x="48803" y="94378"/>
                        <a:pt x="48897" y="94766"/>
                      </a:cubicBezTo>
                      <a:cubicBezTo>
                        <a:pt x="53417" y="51408"/>
                        <a:pt x="102542" y="0"/>
                        <a:pt x="102542" y="0"/>
                      </a:cubicBezTo>
                      <a:close/>
                    </a:path>
                  </a:pathLst>
                </a:custGeom>
                <a:solidFill>
                  <a:srgbClr val="D07A4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96" name="Google Shape;4896;p49"/>
                <p:cNvSpPr/>
                <p:nvPr/>
              </p:nvSpPr>
              <p:spPr>
                <a:xfrm>
                  <a:off x="2771537" y="2324687"/>
                  <a:ext cx="91625" cy="88444"/>
                </a:xfrm>
                <a:custGeom>
                  <a:avLst/>
                  <a:gdLst/>
                  <a:ahLst/>
                  <a:cxnLst/>
                  <a:rect l="l" t="t" r="r" b="b"/>
                  <a:pathLst>
                    <a:path w="91625" h="88444" extrusionOk="0">
                      <a:moveTo>
                        <a:pt x="52848" y="0"/>
                      </a:moveTo>
                      <a:cubicBezTo>
                        <a:pt x="35589" y="44309"/>
                        <a:pt x="0" y="88444"/>
                        <a:pt x="0" y="88444"/>
                      </a:cubicBezTo>
                      <a:cubicBezTo>
                        <a:pt x="0" y="88444"/>
                        <a:pt x="46064" y="48810"/>
                        <a:pt x="91625" y="28236"/>
                      </a:cubicBezTo>
                      <a:cubicBezTo>
                        <a:pt x="91518" y="28249"/>
                        <a:pt x="91378" y="28249"/>
                        <a:pt x="91270" y="28262"/>
                      </a:cubicBezTo>
                      <a:cubicBezTo>
                        <a:pt x="82115" y="28993"/>
                        <a:pt x="65921" y="30654"/>
                        <a:pt x="61039" y="25282"/>
                      </a:cubicBezTo>
                      <a:cubicBezTo>
                        <a:pt x="55983" y="19717"/>
                        <a:pt x="54342" y="6798"/>
                        <a:pt x="52989" y="342"/>
                      </a:cubicBezTo>
                      <a:cubicBezTo>
                        <a:pt x="52955" y="194"/>
                        <a:pt x="52882" y="147"/>
                        <a:pt x="52848" y="0"/>
                      </a:cubicBezTo>
                      <a:close/>
                    </a:path>
                  </a:pathLst>
                </a:custGeom>
                <a:solidFill>
                  <a:srgbClr val="AF4B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97" name="Google Shape;4897;p49"/>
                <p:cNvSpPr/>
                <p:nvPr/>
              </p:nvSpPr>
              <p:spPr>
                <a:xfrm>
                  <a:off x="2442489" y="2283818"/>
                  <a:ext cx="300110" cy="274380"/>
                </a:xfrm>
                <a:custGeom>
                  <a:avLst/>
                  <a:gdLst/>
                  <a:ahLst/>
                  <a:cxnLst/>
                  <a:rect l="l" t="t" r="r" b="b"/>
                  <a:pathLst>
                    <a:path w="300110" h="274380" extrusionOk="0">
                      <a:moveTo>
                        <a:pt x="286961" y="11522"/>
                      </a:moveTo>
                      <a:cubicBezTo>
                        <a:pt x="314715" y="42222"/>
                        <a:pt x="303095" y="97823"/>
                        <a:pt x="207699" y="191511"/>
                      </a:cubicBezTo>
                      <a:cubicBezTo>
                        <a:pt x="140606" y="257399"/>
                        <a:pt x="35359" y="294086"/>
                        <a:pt x="7612" y="263393"/>
                      </a:cubicBezTo>
                      <a:cubicBezTo>
                        <a:pt x="-20142" y="232692"/>
                        <a:pt x="31956" y="131269"/>
                        <a:pt x="99847" y="66205"/>
                      </a:cubicBezTo>
                      <a:cubicBezTo>
                        <a:pt x="152541" y="15701"/>
                        <a:pt x="259208" y="-19172"/>
                        <a:pt x="286961" y="11522"/>
                      </a:cubicBezTo>
                      <a:close/>
                    </a:path>
                  </a:pathLst>
                </a:custGeom>
                <a:solidFill>
                  <a:srgbClr val="ECD2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98" name="Google Shape;4898;p49"/>
                <p:cNvSpPr/>
                <p:nvPr/>
              </p:nvSpPr>
              <p:spPr>
                <a:xfrm>
                  <a:off x="2445265" y="2339799"/>
                  <a:ext cx="190187" cy="207911"/>
                </a:xfrm>
                <a:custGeom>
                  <a:avLst/>
                  <a:gdLst/>
                  <a:ahLst/>
                  <a:cxnLst/>
                  <a:rect l="l" t="t" r="r" b="b"/>
                  <a:pathLst>
                    <a:path w="190187" h="207911" extrusionOk="0">
                      <a:moveTo>
                        <a:pt x="181517" y="9079"/>
                      </a:moveTo>
                      <a:cubicBezTo>
                        <a:pt x="199479" y="32741"/>
                        <a:pt x="192494" y="75114"/>
                        <a:pt x="132285" y="145918"/>
                      </a:cubicBezTo>
                      <a:cubicBezTo>
                        <a:pt x="89952" y="195719"/>
                        <a:pt x="23019" y="222923"/>
                        <a:pt x="5050" y="199261"/>
                      </a:cubicBezTo>
                      <a:cubicBezTo>
                        <a:pt x="-12912" y="175600"/>
                        <a:pt x="19577" y="98548"/>
                        <a:pt x="62433" y="49390"/>
                      </a:cubicBezTo>
                      <a:cubicBezTo>
                        <a:pt x="95698" y="11229"/>
                        <a:pt x="163555" y="-14582"/>
                        <a:pt x="181517" y="9079"/>
                      </a:cubicBezTo>
                      <a:close/>
                    </a:path>
                  </a:pathLst>
                </a:custGeom>
                <a:solidFill>
                  <a:srgbClr val="F0DE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99" name="Google Shape;4899;p49"/>
                <p:cNvSpPr/>
                <p:nvPr/>
              </p:nvSpPr>
              <p:spPr>
                <a:xfrm>
                  <a:off x="2538385" y="2340760"/>
                  <a:ext cx="406094" cy="402383"/>
                </a:xfrm>
                <a:custGeom>
                  <a:avLst/>
                  <a:gdLst/>
                  <a:ahLst/>
                  <a:cxnLst/>
                  <a:rect l="l" t="t" r="r" b="b"/>
                  <a:pathLst>
                    <a:path w="406094" h="402383" extrusionOk="0">
                      <a:moveTo>
                        <a:pt x="366381" y="128"/>
                      </a:moveTo>
                      <a:cubicBezTo>
                        <a:pt x="321388" y="2974"/>
                        <a:pt x="262171" y="48817"/>
                        <a:pt x="243184" y="64294"/>
                      </a:cubicBezTo>
                      <a:lnTo>
                        <a:pt x="233152" y="72372"/>
                      </a:lnTo>
                      <a:lnTo>
                        <a:pt x="0" y="391885"/>
                      </a:lnTo>
                      <a:cubicBezTo>
                        <a:pt x="60952" y="430367"/>
                        <a:pt x="183666" y="356851"/>
                        <a:pt x="270717" y="272218"/>
                      </a:cubicBezTo>
                      <a:cubicBezTo>
                        <a:pt x="360654" y="184765"/>
                        <a:pt x="430688" y="41202"/>
                        <a:pt x="397864" y="9893"/>
                      </a:cubicBezTo>
                      <a:cubicBezTo>
                        <a:pt x="389640" y="2050"/>
                        <a:pt x="378717" y="-649"/>
                        <a:pt x="366381" y="128"/>
                      </a:cubicBezTo>
                      <a:close/>
                    </a:path>
                  </a:pathLst>
                </a:custGeom>
                <a:solidFill>
                  <a:srgbClr val="B6735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00" name="Google Shape;4900;p49"/>
                <p:cNvSpPr/>
                <p:nvPr/>
              </p:nvSpPr>
              <p:spPr>
                <a:xfrm>
                  <a:off x="2526831" y="2401552"/>
                  <a:ext cx="313579" cy="336158"/>
                </a:xfrm>
                <a:custGeom>
                  <a:avLst/>
                  <a:gdLst/>
                  <a:ahLst/>
                  <a:cxnLst/>
                  <a:rect l="l" t="t" r="r" b="b"/>
                  <a:pathLst>
                    <a:path w="313579" h="336158" extrusionOk="0">
                      <a:moveTo>
                        <a:pt x="302342" y="8579"/>
                      </a:moveTo>
                      <a:cubicBezTo>
                        <a:pt x="339324" y="40860"/>
                        <a:pt x="277917" y="139685"/>
                        <a:pt x="221238" y="206275"/>
                      </a:cubicBezTo>
                      <a:cubicBezTo>
                        <a:pt x="168551" y="268178"/>
                        <a:pt x="69826" y="358879"/>
                        <a:pt x="11306" y="330958"/>
                      </a:cubicBezTo>
                      <a:cubicBezTo>
                        <a:pt x="-17312" y="317303"/>
                        <a:pt x="4073" y="242595"/>
                        <a:pt x="125682" y="128011"/>
                      </a:cubicBezTo>
                      <a:cubicBezTo>
                        <a:pt x="140931" y="113639"/>
                        <a:pt x="179541" y="75552"/>
                        <a:pt x="205754" y="49426"/>
                      </a:cubicBezTo>
                      <a:cubicBezTo>
                        <a:pt x="239361" y="15939"/>
                        <a:pt x="274508" y="-15719"/>
                        <a:pt x="302342" y="8579"/>
                      </a:cubicBezTo>
                      <a:close/>
                    </a:path>
                  </a:pathLst>
                </a:custGeom>
                <a:solidFill>
                  <a:srgbClr val="D7A37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901" name="Google Shape;4901;p49"/>
              <p:cNvGrpSpPr/>
              <p:nvPr/>
            </p:nvGrpSpPr>
            <p:grpSpPr>
              <a:xfrm>
                <a:off x="2634208" y="2446379"/>
                <a:ext cx="93883" cy="96327"/>
                <a:chOff x="2634208" y="2446379"/>
                <a:chExt cx="93883" cy="96327"/>
              </a:xfrm>
            </p:grpSpPr>
            <p:grpSp>
              <p:nvGrpSpPr>
                <p:cNvPr id="4902" name="Google Shape;4902;p49"/>
                <p:cNvGrpSpPr/>
                <p:nvPr/>
              </p:nvGrpSpPr>
              <p:grpSpPr>
                <a:xfrm>
                  <a:off x="2634208" y="2446379"/>
                  <a:ext cx="78762" cy="77533"/>
                  <a:chOff x="2634208" y="2446379"/>
                  <a:chExt cx="78762" cy="77533"/>
                </a:xfrm>
              </p:grpSpPr>
              <p:sp>
                <p:nvSpPr>
                  <p:cNvPr id="4903" name="Google Shape;4903;p49"/>
                  <p:cNvSpPr/>
                  <p:nvPr/>
                </p:nvSpPr>
                <p:spPr>
                  <a:xfrm>
                    <a:off x="2634208" y="2446379"/>
                    <a:ext cx="78762" cy="77533"/>
                  </a:xfrm>
                  <a:custGeom>
                    <a:avLst/>
                    <a:gdLst/>
                    <a:ahLst/>
                    <a:cxnLst/>
                    <a:rect l="l" t="t" r="r" b="b"/>
                    <a:pathLst>
                      <a:path w="78762" h="77533" extrusionOk="0">
                        <a:moveTo>
                          <a:pt x="77414" y="3299"/>
                        </a:moveTo>
                        <a:cubicBezTo>
                          <a:pt x="82926" y="12809"/>
                          <a:pt x="71213" y="24757"/>
                          <a:pt x="48127" y="49584"/>
                        </a:cubicBezTo>
                        <a:cubicBezTo>
                          <a:pt x="31886" y="67044"/>
                          <a:pt x="6825" y="84336"/>
                          <a:pt x="1313" y="74833"/>
                        </a:cubicBezTo>
                        <a:cubicBezTo>
                          <a:pt x="-4205" y="65323"/>
                          <a:pt x="8399" y="39498"/>
                          <a:pt x="25437" y="23103"/>
                        </a:cubicBezTo>
                        <a:cubicBezTo>
                          <a:pt x="43011" y="6186"/>
                          <a:pt x="71903" y="-6204"/>
                          <a:pt x="77414" y="3299"/>
                        </a:cubicBezTo>
                        <a:close/>
                      </a:path>
                    </a:pathLst>
                  </a:custGeom>
                  <a:solidFill>
                    <a:srgbClr val="F0DE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04" name="Google Shape;4904;p49"/>
                  <p:cNvSpPr/>
                  <p:nvPr/>
                </p:nvSpPr>
                <p:spPr>
                  <a:xfrm>
                    <a:off x="2638618" y="2448705"/>
                    <a:ext cx="68496" cy="71230"/>
                  </a:xfrm>
                  <a:custGeom>
                    <a:avLst/>
                    <a:gdLst/>
                    <a:ahLst/>
                    <a:cxnLst/>
                    <a:rect l="l" t="t" r="r" b="b"/>
                    <a:pathLst>
                      <a:path w="68496" h="71230" extrusionOk="0">
                        <a:moveTo>
                          <a:pt x="67292" y="1583"/>
                        </a:moveTo>
                        <a:cubicBezTo>
                          <a:pt x="72388" y="9425"/>
                          <a:pt x="60963" y="23624"/>
                          <a:pt x="39766" y="44023"/>
                        </a:cubicBezTo>
                        <a:cubicBezTo>
                          <a:pt x="24858" y="58376"/>
                          <a:pt x="6052" y="77235"/>
                          <a:pt x="949" y="69386"/>
                        </a:cubicBezTo>
                        <a:cubicBezTo>
                          <a:pt x="-4148" y="61544"/>
                          <a:pt x="12247" y="42168"/>
                          <a:pt x="27302" y="28030"/>
                        </a:cubicBezTo>
                        <a:cubicBezTo>
                          <a:pt x="38989" y="17060"/>
                          <a:pt x="62195" y="-6266"/>
                          <a:pt x="67292" y="1583"/>
                        </a:cubicBezTo>
                        <a:close/>
                      </a:path>
                    </a:pathLst>
                  </a:custGeom>
                  <a:solidFill>
                    <a:srgbClr val="1B06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905" name="Google Shape;4905;p49"/>
                <p:cNvGrpSpPr/>
                <p:nvPr/>
              </p:nvGrpSpPr>
              <p:grpSpPr>
                <a:xfrm>
                  <a:off x="2659733" y="2479339"/>
                  <a:ext cx="68358" cy="63367"/>
                  <a:chOff x="2659733" y="2479339"/>
                  <a:chExt cx="68358" cy="63367"/>
                </a:xfrm>
              </p:grpSpPr>
              <p:sp>
                <p:nvSpPr>
                  <p:cNvPr id="4906" name="Google Shape;4906;p49"/>
                  <p:cNvSpPr/>
                  <p:nvPr/>
                </p:nvSpPr>
                <p:spPr>
                  <a:xfrm>
                    <a:off x="2659733" y="2479339"/>
                    <a:ext cx="68358" cy="63367"/>
                  </a:xfrm>
                  <a:custGeom>
                    <a:avLst/>
                    <a:gdLst/>
                    <a:ahLst/>
                    <a:cxnLst/>
                    <a:rect l="l" t="t" r="r" b="b"/>
                    <a:pathLst>
                      <a:path w="68358" h="63367" extrusionOk="0">
                        <a:moveTo>
                          <a:pt x="1058" y="60458"/>
                        </a:moveTo>
                        <a:cubicBezTo>
                          <a:pt x="-3463" y="52414"/>
                          <a:pt x="6757" y="42690"/>
                          <a:pt x="26929" y="22457"/>
                        </a:cubicBezTo>
                        <a:cubicBezTo>
                          <a:pt x="41114" y="8232"/>
                          <a:pt x="62827" y="-5678"/>
                          <a:pt x="67347" y="2365"/>
                        </a:cubicBezTo>
                        <a:cubicBezTo>
                          <a:pt x="71868" y="10402"/>
                          <a:pt x="60623" y="31686"/>
                          <a:pt x="45775" y="45007"/>
                        </a:cubicBezTo>
                        <a:cubicBezTo>
                          <a:pt x="30459" y="58756"/>
                          <a:pt x="5578" y="68494"/>
                          <a:pt x="1058" y="60458"/>
                        </a:cubicBezTo>
                        <a:close/>
                      </a:path>
                    </a:pathLst>
                  </a:custGeom>
                  <a:solidFill>
                    <a:srgbClr val="F0DE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07" name="Google Shape;4907;p49"/>
                  <p:cNvSpPr/>
                  <p:nvPr/>
                </p:nvSpPr>
                <p:spPr>
                  <a:xfrm>
                    <a:off x="2664730" y="2482608"/>
                    <a:ext cx="59578" cy="58183"/>
                  </a:xfrm>
                  <a:custGeom>
                    <a:avLst/>
                    <a:gdLst/>
                    <a:ahLst/>
                    <a:cxnLst/>
                    <a:rect l="l" t="t" r="r" b="b"/>
                    <a:pathLst>
                      <a:path w="59578" h="58183" extrusionOk="0">
                        <a:moveTo>
                          <a:pt x="950" y="56801"/>
                        </a:moveTo>
                        <a:cubicBezTo>
                          <a:pt x="-3250" y="50150"/>
                          <a:pt x="6770" y="38544"/>
                          <a:pt x="25241" y="21968"/>
                        </a:cubicBezTo>
                        <a:cubicBezTo>
                          <a:pt x="38227" y="10308"/>
                          <a:pt x="54635" y="-5035"/>
                          <a:pt x="58834" y="1608"/>
                        </a:cubicBezTo>
                        <a:cubicBezTo>
                          <a:pt x="63033" y="8259"/>
                          <a:pt x="48674" y="24078"/>
                          <a:pt x="35568" y="35557"/>
                        </a:cubicBezTo>
                        <a:cubicBezTo>
                          <a:pt x="25388" y="44471"/>
                          <a:pt x="5142" y="63444"/>
                          <a:pt x="950" y="56801"/>
                        </a:cubicBezTo>
                        <a:close/>
                      </a:path>
                    </a:pathLst>
                  </a:custGeom>
                  <a:solidFill>
                    <a:srgbClr val="1B06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grpSp>
          <p:nvGrpSpPr>
            <p:cNvPr id="4908" name="Google Shape;4908;p49"/>
            <p:cNvGrpSpPr/>
            <p:nvPr/>
          </p:nvGrpSpPr>
          <p:grpSpPr>
            <a:xfrm>
              <a:off x="38878" y="5153301"/>
              <a:ext cx="1883368" cy="1596281"/>
              <a:chOff x="3186513" y="1665710"/>
              <a:chExt cx="1406233" cy="1192055"/>
            </a:xfrm>
          </p:grpSpPr>
          <p:grpSp>
            <p:nvGrpSpPr>
              <p:cNvPr id="4909" name="Google Shape;4909;p49"/>
              <p:cNvGrpSpPr/>
              <p:nvPr/>
            </p:nvGrpSpPr>
            <p:grpSpPr>
              <a:xfrm>
                <a:off x="3186513" y="2160063"/>
                <a:ext cx="971150" cy="479378"/>
                <a:chOff x="3186513" y="2160063"/>
                <a:chExt cx="971150" cy="479378"/>
              </a:xfrm>
            </p:grpSpPr>
            <p:grpSp>
              <p:nvGrpSpPr>
                <p:cNvPr id="4910" name="Google Shape;4910;p49"/>
                <p:cNvGrpSpPr/>
                <p:nvPr/>
              </p:nvGrpSpPr>
              <p:grpSpPr>
                <a:xfrm>
                  <a:off x="3186513" y="2160063"/>
                  <a:ext cx="848757" cy="479378"/>
                  <a:chOff x="3186513" y="2160063"/>
                  <a:chExt cx="848757" cy="479378"/>
                </a:xfrm>
              </p:grpSpPr>
              <p:sp>
                <p:nvSpPr>
                  <p:cNvPr id="4911" name="Google Shape;4911;p49"/>
                  <p:cNvSpPr/>
                  <p:nvPr/>
                </p:nvSpPr>
                <p:spPr>
                  <a:xfrm>
                    <a:off x="3186539" y="2160109"/>
                    <a:ext cx="848731" cy="479332"/>
                  </a:xfrm>
                  <a:custGeom>
                    <a:avLst/>
                    <a:gdLst/>
                    <a:ahLst/>
                    <a:cxnLst/>
                    <a:rect l="l" t="t" r="r" b="b"/>
                    <a:pathLst>
                      <a:path w="848731" h="479332" extrusionOk="0">
                        <a:moveTo>
                          <a:pt x="848731" y="348620"/>
                        </a:moveTo>
                        <a:cubicBezTo>
                          <a:pt x="848731" y="348620"/>
                          <a:pt x="803853" y="399043"/>
                          <a:pt x="723573" y="434988"/>
                        </a:cubicBezTo>
                        <a:cubicBezTo>
                          <a:pt x="636783" y="473852"/>
                          <a:pt x="508912" y="497239"/>
                          <a:pt x="359938" y="462078"/>
                        </a:cubicBezTo>
                        <a:cubicBezTo>
                          <a:pt x="145384" y="411440"/>
                          <a:pt x="0" y="92670"/>
                          <a:pt x="0" y="92670"/>
                        </a:cubicBezTo>
                        <a:cubicBezTo>
                          <a:pt x="0" y="92670"/>
                          <a:pt x="99039" y="47296"/>
                          <a:pt x="214480" y="20795"/>
                        </a:cubicBezTo>
                        <a:cubicBezTo>
                          <a:pt x="307431" y="-549"/>
                          <a:pt x="413911" y="-6161"/>
                          <a:pt x="465721" y="7220"/>
                        </a:cubicBezTo>
                        <a:cubicBezTo>
                          <a:pt x="538005" y="25872"/>
                          <a:pt x="644632" y="74829"/>
                          <a:pt x="714833" y="145666"/>
                        </a:cubicBezTo>
                        <a:cubicBezTo>
                          <a:pt x="803879" y="235516"/>
                          <a:pt x="848731" y="348620"/>
                          <a:pt x="848731" y="348620"/>
                        </a:cubicBezTo>
                        <a:close/>
                      </a:path>
                    </a:pathLst>
                  </a:custGeom>
                  <a:solidFill>
                    <a:srgbClr val="693C1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12" name="Google Shape;4912;p49"/>
                  <p:cNvSpPr/>
                  <p:nvPr/>
                </p:nvSpPr>
                <p:spPr>
                  <a:xfrm>
                    <a:off x="3186513" y="2160063"/>
                    <a:ext cx="674480" cy="479256"/>
                  </a:xfrm>
                  <a:custGeom>
                    <a:avLst/>
                    <a:gdLst/>
                    <a:ahLst/>
                    <a:cxnLst/>
                    <a:rect l="l" t="t" r="r" b="b"/>
                    <a:pathLst>
                      <a:path w="674480" h="479256" extrusionOk="0">
                        <a:moveTo>
                          <a:pt x="465735" y="7205"/>
                        </a:moveTo>
                        <a:cubicBezTo>
                          <a:pt x="413918" y="-6170"/>
                          <a:pt x="307445" y="-524"/>
                          <a:pt x="214493" y="20820"/>
                        </a:cubicBezTo>
                        <a:cubicBezTo>
                          <a:pt x="99053" y="47321"/>
                          <a:pt x="0" y="92702"/>
                          <a:pt x="0" y="92702"/>
                        </a:cubicBezTo>
                        <a:cubicBezTo>
                          <a:pt x="0" y="92702"/>
                          <a:pt x="145384" y="411459"/>
                          <a:pt x="359945" y="462097"/>
                        </a:cubicBezTo>
                        <a:cubicBezTo>
                          <a:pt x="480984" y="490660"/>
                          <a:pt x="587645" y="480340"/>
                          <a:pt x="670108" y="454710"/>
                        </a:cubicBezTo>
                        <a:cubicBezTo>
                          <a:pt x="677804" y="392606"/>
                          <a:pt x="678158" y="310504"/>
                          <a:pt x="647485" y="232976"/>
                        </a:cubicBezTo>
                        <a:cubicBezTo>
                          <a:pt x="611615" y="142336"/>
                          <a:pt x="539458" y="64239"/>
                          <a:pt x="483429" y="12449"/>
                        </a:cubicBezTo>
                        <a:cubicBezTo>
                          <a:pt x="477462" y="10654"/>
                          <a:pt x="471320" y="8645"/>
                          <a:pt x="465735" y="7205"/>
                        </a:cubicBezTo>
                        <a:close/>
                      </a:path>
                    </a:pathLst>
                  </a:custGeom>
                  <a:solidFill>
                    <a:srgbClr val="8C68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13" name="Google Shape;4913;p49"/>
                  <p:cNvSpPr/>
                  <p:nvPr/>
                </p:nvSpPr>
                <p:spPr>
                  <a:xfrm>
                    <a:off x="3186513" y="2177669"/>
                    <a:ext cx="511763" cy="461274"/>
                  </a:xfrm>
                  <a:custGeom>
                    <a:avLst/>
                    <a:gdLst/>
                    <a:ahLst/>
                    <a:cxnLst/>
                    <a:rect l="l" t="t" r="r" b="b"/>
                    <a:pathLst>
                      <a:path w="511763" h="461274" extrusionOk="0">
                        <a:moveTo>
                          <a:pt x="232348" y="0"/>
                        </a:moveTo>
                        <a:cubicBezTo>
                          <a:pt x="226435" y="1212"/>
                          <a:pt x="220320" y="1875"/>
                          <a:pt x="214493" y="3215"/>
                        </a:cubicBezTo>
                        <a:cubicBezTo>
                          <a:pt x="99053" y="29716"/>
                          <a:pt x="0" y="75097"/>
                          <a:pt x="0" y="75097"/>
                        </a:cubicBezTo>
                        <a:cubicBezTo>
                          <a:pt x="0" y="75097"/>
                          <a:pt x="145384" y="393853"/>
                          <a:pt x="359945" y="444491"/>
                        </a:cubicBezTo>
                        <a:cubicBezTo>
                          <a:pt x="409571" y="456204"/>
                          <a:pt x="456599" y="460966"/>
                          <a:pt x="500808" y="461274"/>
                        </a:cubicBezTo>
                        <a:cubicBezTo>
                          <a:pt x="512421" y="399237"/>
                          <a:pt x="521195" y="310291"/>
                          <a:pt x="492450" y="249775"/>
                        </a:cubicBezTo>
                        <a:cubicBezTo>
                          <a:pt x="436133" y="131220"/>
                          <a:pt x="316915" y="47048"/>
                          <a:pt x="232348" y="0"/>
                        </a:cubicBezTo>
                        <a:close/>
                      </a:path>
                    </a:pathLst>
                  </a:custGeom>
                  <a:solidFill>
                    <a:srgbClr val="9F81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14" name="Google Shape;4914;p49"/>
                  <p:cNvSpPr/>
                  <p:nvPr/>
                </p:nvSpPr>
                <p:spPr>
                  <a:xfrm>
                    <a:off x="3242060" y="2272210"/>
                    <a:ext cx="400102" cy="284396"/>
                  </a:xfrm>
                  <a:custGeom>
                    <a:avLst/>
                    <a:gdLst/>
                    <a:ahLst/>
                    <a:cxnLst/>
                    <a:rect l="l" t="t" r="r" b="b"/>
                    <a:pathLst>
                      <a:path w="400102" h="284396" extrusionOk="0">
                        <a:moveTo>
                          <a:pt x="0" y="3775"/>
                        </a:moveTo>
                        <a:cubicBezTo>
                          <a:pt x="0" y="3775"/>
                          <a:pt x="92556" y="158609"/>
                          <a:pt x="185246" y="224027"/>
                        </a:cubicBezTo>
                        <a:cubicBezTo>
                          <a:pt x="277937" y="289453"/>
                          <a:pt x="329512" y="301716"/>
                          <a:pt x="370145" y="260735"/>
                        </a:cubicBezTo>
                        <a:cubicBezTo>
                          <a:pt x="425471" y="204927"/>
                          <a:pt x="403330" y="112016"/>
                          <a:pt x="310639" y="46590"/>
                        </a:cubicBezTo>
                        <a:cubicBezTo>
                          <a:pt x="217943" y="-18829"/>
                          <a:pt x="0" y="3775"/>
                          <a:pt x="0" y="3775"/>
                        </a:cubicBezTo>
                        <a:close/>
                      </a:path>
                    </a:pathLst>
                  </a:custGeom>
                  <a:solidFill>
                    <a:srgbClr val="A88C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15" name="Google Shape;4915;p49"/>
                  <p:cNvSpPr/>
                  <p:nvPr/>
                </p:nvSpPr>
                <p:spPr>
                  <a:xfrm>
                    <a:off x="3230889" y="2334224"/>
                    <a:ext cx="291558" cy="266491"/>
                  </a:xfrm>
                  <a:custGeom>
                    <a:avLst/>
                    <a:gdLst/>
                    <a:ahLst/>
                    <a:cxnLst/>
                    <a:rect l="l" t="t" r="r" b="b"/>
                    <a:pathLst>
                      <a:path w="291558" h="266491" extrusionOk="0">
                        <a:moveTo>
                          <a:pt x="0" y="0"/>
                        </a:moveTo>
                        <a:cubicBezTo>
                          <a:pt x="36179" y="60905"/>
                          <a:pt x="92442" y="143047"/>
                          <a:pt x="165737" y="205968"/>
                        </a:cubicBezTo>
                        <a:cubicBezTo>
                          <a:pt x="229167" y="247792"/>
                          <a:pt x="291559" y="266491"/>
                          <a:pt x="291559" y="266491"/>
                        </a:cubicBezTo>
                        <a:cubicBezTo>
                          <a:pt x="291559" y="266491"/>
                          <a:pt x="198212" y="218498"/>
                          <a:pt x="129177" y="145927"/>
                        </a:cubicBezTo>
                        <a:cubicBezTo>
                          <a:pt x="60999" y="74246"/>
                          <a:pt x="2398" y="2920"/>
                          <a:pt x="0" y="0"/>
                        </a:cubicBezTo>
                        <a:close/>
                      </a:path>
                    </a:pathLst>
                  </a:custGeom>
                  <a:solidFill>
                    <a:srgbClr val="D4BC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916" name="Google Shape;4916;p49"/>
                <p:cNvGrpSpPr/>
                <p:nvPr/>
              </p:nvGrpSpPr>
              <p:grpSpPr>
                <a:xfrm>
                  <a:off x="3242060" y="2230269"/>
                  <a:ext cx="915603" cy="367057"/>
                  <a:chOff x="3242060" y="2230269"/>
                  <a:chExt cx="915603" cy="367057"/>
                </a:xfrm>
              </p:grpSpPr>
              <p:sp>
                <p:nvSpPr>
                  <p:cNvPr id="4917" name="Google Shape;4917;p49"/>
                  <p:cNvSpPr/>
                  <p:nvPr/>
                </p:nvSpPr>
                <p:spPr>
                  <a:xfrm>
                    <a:off x="3256613" y="2274625"/>
                    <a:ext cx="901050" cy="264461"/>
                  </a:xfrm>
                  <a:custGeom>
                    <a:avLst/>
                    <a:gdLst/>
                    <a:ahLst/>
                    <a:cxnLst/>
                    <a:rect l="l" t="t" r="r" b="b"/>
                    <a:pathLst>
                      <a:path w="901050" h="264461" extrusionOk="0">
                        <a:moveTo>
                          <a:pt x="0" y="0"/>
                        </a:moveTo>
                        <a:cubicBezTo>
                          <a:pt x="0" y="0"/>
                          <a:pt x="138118" y="76650"/>
                          <a:pt x="387437" y="151124"/>
                        </a:cubicBezTo>
                        <a:cubicBezTo>
                          <a:pt x="636749" y="225604"/>
                          <a:pt x="899503" y="264461"/>
                          <a:pt x="899503" y="264461"/>
                        </a:cubicBezTo>
                        <a:cubicBezTo>
                          <a:pt x="899503" y="264461"/>
                          <a:pt x="901968" y="256867"/>
                          <a:pt x="900675" y="250545"/>
                        </a:cubicBezTo>
                        <a:cubicBezTo>
                          <a:pt x="899389" y="244223"/>
                          <a:pt x="891185" y="235898"/>
                          <a:pt x="891185" y="235898"/>
                        </a:cubicBezTo>
                        <a:cubicBezTo>
                          <a:pt x="891185" y="235898"/>
                          <a:pt x="639408" y="203945"/>
                          <a:pt x="390531" y="136082"/>
                        </a:cubicBezTo>
                        <a:cubicBezTo>
                          <a:pt x="151639" y="70951"/>
                          <a:pt x="0" y="0"/>
                          <a:pt x="0"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18" name="Google Shape;4918;p49"/>
                  <p:cNvSpPr/>
                  <p:nvPr/>
                </p:nvSpPr>
                <p:spPr>
                  <a:xfrm>
                    <a:off x="3706314" y="2475470"/>
                    <a:ext cx="153534" cy="121856"/>
                  </a:xfrm>
                  <a:custGeom>
                    <a:avLst/>
                    <a:gdLst/>
                    <a:ahLst/>
                    <a:cxnLst/>
                    <a:rect l="l" t="t" r="r" b="b"/>
                    <a:pathLst>
                      <a:path w="153534" h="121856" extrusionOk="0">
                        <a:moveTo>
                          <a:pt x="153535" y="2639"/>
                        </a:moveTo>
                        <a:cubicBezTo>
                          <a:pt x="153535" y="2639"/>
                          <a:pt x="142498" y="42280"/>
                          <a:pt x="104116" y="72083"/>
                        </a:cubicBezTo>
                        <a:cubicBezTo>
                          <a:pt x="65727" y="101886"/>
                          <a:pt x="0" y="121857"/>
                          <a:pt x="0" y="121857"/>
                        </a:cubicBezTo>
                        <a:cubicBezTo>
                          <a:pt x="0" y="121857"/>
                          <a:pt x="61829" y="94338"/>
                          <a:pt x="96354" y="63872"/>
                        </a:cubicBezTo>
                        <a:cubicBezTo>
                          <a:pt x="130878" y="33413"/>
                          <a:pt x="138084" y="0"/>
                          <a:pt x="138084" y="0"/>
                        </a:cubicBezTo>
                        <a:lnTo>
                          <a:pt x="153535" y="2639"/>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19" name="Google Shape;4919;p49"/>
                  <p:cNvSpPr/>
                  <p:nvPr/>
                </p:nvSpPr>
                <p:spPr>
                  <a:xfrm>
                    <a:off x="3339739" y="2245432"/>
                    <a:ext cx="136731" cy="119070"/>
                  </a:xfrm>
                  <a:custGeom>
                    <a:avLst/>
                    <a:gdLst/>
                    <a:ahLst/>
                    <a:cxnLst/>
                    <a:rect l="l" t="t" r="r" b="b"/>
                    <a:pathLst>
                      <a:path w="136731" h="119070" extrusionOk="0">
                        <a:moveTo>
                          <a:pt x="112387" y="110860"/>
                        </a:moveTo>
                        <a:cubicBezTo>
                          <a:pt x="112387" y="110860"/>
                          <a:pt x="106634" y="90942"/>
                          <a:pt x="78539" y="63229"/>
                        </a:cubicBezTo>
                        <a:cubicBezTo>
                          <a:pt x="50444" y="35516"/>
                          <a:pt x="0" y="0"/>
                          <a:pt x="0" y="0"/>
                        </a:cubicBezTo>
                        <a:cubicBezTo>
                          <a:pt x="0" y="0"/>
                          <a:pt x="50075" y="25664"/>
                          <a:pt x="84258" y="55427"/>
                        </a:cubicBezTo>
                        <a:cubicBezTo>
                          <a:pt x="118441" y="85196"/>
                          <a:pt x="136731" y="119071"/>
                          <a:pt x="136731" y="119071"/>
                        </a:cubicBezTo>
                        <a:lnTo>
                          <a:pt x="112387" y="11086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20" name="Google Shape;4920;p49"/>
                  <p:cNvSpPr/>
                  <p:nvPr/>
                </p:nvSpPr>
                <p:spPr>
                  <a:xfrm>
                    <a:off x="3325139" y="2364355"/>
                    <a:ext cx="146228" cy="27584"/>
                  </a:xfrm>
                  <a:custGeom>
                    <a:avLst/>
                    <a:gdLst/>
                    <a:ahLst/>
                    <a:cxnLst/>
                    <a:rect l="l" t="t" r="r" b="b"/>
                    <a:pathLst>
                      <a:path w="146228" h="27584" extrusionOk="0">
                        <a:moveTo>
                          <a:pt x="146228" y="7990"/>
                        </a:moveTo>
                        <a:cubicBezTo>
                          <a:pt x="146228" y="7990"/>
                          <a:pt x="110056" y="21385"/>
                          <a:pt x="73503" y="25731"/>
                        </a:cubicBezTo>
                        <a:cubicBezTo>
                          <a:pt x="36942" y="30084"/>
                          <a:pt x="0" y="25403"/>
                          <a:pt x="0" y="25403"/>
                        </a:cubicBezTo>
                        <a:cubicBezTo>
                          <a:pt x="0" y="25403"/>
                          <a:pt x="41362" y="22737"/>
                          <a:pt x="72431" y="16388"/>
                        </a:cubicBezTo>
                        <a:cubicBezTo>
                          <a:pt x="103493" y="10039"/>
                          <a:pt x="124261" y="0"/>
                          <a:pt x="124261" y="0"/>
                        </a:cubicBezTo>
                        <a:lnTo>
                          <a:pt x="146228" y="799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21" name="Google Shape;4921;p49"/>
                  <p:cNvSpPr/>
                  <p:nvPr/>
                </p:nvSpPr>
                <p:spPr>
                  <a:xfrm>
                    <a:off x="3455180" y="2429962"/>
                    <a:ext cx="240706" cy="94813"/>
                  </a:xfrm>
                  <a:custGeom>
                    <a:avLst/>
                    <a:gdLst/>
                    <a:ahLst/>
                    <a:cxnLst/>
                    <a:rect l="l" t="t" r="r" b="b"/>
                    <a:pathLst>
                      <a:path w="240706" h="94813" extrusionOk="0">
                        <a:moveTo>
                          <a:pt x="240706" y="3985"/>
                        </a:moveTo>
                        <a:cubicBezTo>
                          <a:pt x="240706" y="3985"/>
                          <a:pt x="202786" y="45387"/>
                          <a:pt x="143864" y="68392"/>
                        </a:cubicBezTo>
                        <a:cubicBezTo>
                          <a:pt x="84941" y="91398"/>
                          <a:pt x="0" y="94813"/>
                          <a:pt x="0" y="94813"/>
                        </a:cubicBezTo>
                        <a:cubicBezTo>
                          <a:pt x="0" y="94813"/>
                          <a:pt x="84452" y="80695"/>
                          <a:pt x="138526" y="56511"/>
                        </a:cubicBezTo>
                        <a:cubicBezTo>
                          <a:pt x="192593" y="32328"/>
                          <a:pt x="224211" y="0"/>
                          <a:pt x="224211" y="0"/>
                        </a:cubicBezTo>
                        <a:lnTo>
                          <a:pt x="240706" y="3985"/>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22" name="Google Shape;4922;p49"/>
                  <p:cNvSpPr/>
                  <p:nvPr/>
                </p:nvSpPr>
                <p:spPr>
                  <a:xfrm>
                    <a:off x="3517223" y="2239478"/>
                    <a:ext cx="191957" cy="195171"/>
                  </a:xfrm>
                  <a:custGeom>
                    <a:avLst/>
                    <a:gdLst/>
                    <a:ahLst/>
                    <a:cxnLst/>
                    <a:rect l="l" t="t" r="r" b="b"/>
                    <a:pathLst>
                      <a:path w="191957" h="195171" extrusionOk="0">
                        <a:moveTo>
                          <a:pt x="0" y="0"/>
                        </a:moveTo>
                        <a:cubicBezTo>
                          <a:pt x="0" y="0"/>
                          <a:pt x="60463" y="27117"/>
                          <a:pt x="109996" y="76295"/>
                        </a:cubicBezTo>
                        <a:cubicBezTo>
                          <a:pt x="159529" y="125467"/>
                          <a:pt x="191957" y="195172"/>
                          <a:pt x="191957" y="195172"/>
                        </a:cubicBezTo>
                        <a:lnTo>
                          <a:pt x="169139" y="189439"/>
                        </a:lnTo>
                        <a:cubicBezTo>
                          <a:pt x="169139" y="189439"/>
                          <a:pt x="137676" y="131648"/>
                          <a:pt x="95389" y="84285"/>
                        </a:cubicBezTo>
                        <a:cubicBezTo>
                          <a:pt x="53103" y="36929"/>
                          <a:pt x="0" y="0"/>
                          <a:pt x="0"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23" name="Google Shape;4923;p49"/>
                  <p:cNvSpPr/>
                  <p:nvPr/>
                </p:nvSpPr>
                <p:spPr>
                  <a:xfrm>
                    <a:off x="3734449" y="2240971"/>
                    <a:ext cx="129866" cy="233781"/>
                  </a:xfrm>
                  <a:custGeom>
                    <a:avLst/>
                    <a:gdLst/>
                    <a:ahLst/>
                    <a:cxnLst/>
                    <a:rect l="l" t="t" r="r" b="b"/>
                    <a:pathLst>
                      <a:path w="129866" h="233781" extrusionOk="0">
                        <a:moveTo>
                          <a:pt x="129867" y="233782"/>
                        </a:moveTo>
                        <a:cubicBezTo>
                          <a:pt x="129867" y="233782"/>
                          <a:pt x="123471" y="184175"/>
                          <a:pt x="91003" y="125728"/>
                        </a:cubicBezTo>
                        <a:cubicBezTo>
                          <a:pt x="58541" y="67281"/>
                          <a:pt x="0" y="0"/>
                          <a:pt x="0" y="0"/>
                        </a:cubicBezTo>
                        <a:cubicBezTo>
                          <a:pt x="0" y="0"/>
                          <a:pt x="50069" y="73094"/>
                          <a:pt x="77320" y="130470"/>
                        </a:cubicBezTo>
                        <a:cubicBezTo>
                          <a:pt x="104571" y="187838"/>
                          <a:pt x="108991" y="229495"/>
                          <a:pt x="108991" y="229495"/>
                        </a:cubicBezTo>
                        <a:lnTo>
                          <a:pt x="129867" y="233782"/>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24" name="Google Shape;4924;p49"/>
                  <p:cNvSpPr/>
                  <p:nvPr/>
                </p:nvSpPr>
                <p:spPr>
                  <a:xfrm>
                    <a:off x="3242060" y="2275985"/>
                    <a:ext cx="915603" cy="263101"/>
                  </a:xfrm>
                  <a:custGeom>
                    <a:avLst/>
                    <a:gdLst/>
                    <a:ahLst/>
                    <a:cxnLst/>
                    <a:rect l="l" t="t" r="r" b="b"/>
                    <a:pathLst>
                      <a:path w="915603" h="263101" extrusionOk="0">
                        <a:moveTo>
                          <a:pt x="0" y="0"/>
                        </a:moveTo>
                        <a:cubicBezTo>
                          <a:pt x="0" y="0"/>
                          <a:pt x="138118" y="76650"/>
                          <a:pt x="387430" y="151130"/>
                        </a:cubicBezTo>
                        <a:cubicBezTo>
                          <a:pt x="636749" y="225604"/>
                          <a:pt x="914056" y="263102"/>
                          <a:pt x="914056" y="263102"/>
                        </a:cubicBezTo>
                        <a:cubicBezTo>
                          <a:pt x="914056" y="263102"/>
                          <a:pt x="916521" y="255507"/>
                          <a:pt x="915228" y="249185"/>
                        </a:cubicBezTo>
                        <a:cubicBezTo>
                          <a:pt x="913942" y="242863"/>
                          <a:pt x="908893" y="237820"/>
                          <a:pt x="908893" y="237820"/>
                        </a:cubicBezTo>
                        <a:cubicBezTo>
                          <a:pt x="908893" y="237820"/>
                          <a:pt x="639408" y="203945"/>
                          <a:pt x="390531" y="136088"/>
                        </a:cubicBezTo>
                        <a:cubicBezTo>
                          <a:pt x="151639" y="70951"/>
                          <a:pt x="0" y="0"/>
                          <a:pt x="0"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25" name="Google Shape;4925;p49"/>
                  <p:cNvSpPr/>
                  <p:nvPr/>
                </p:nvSpPr>
                <p:spPr>
                  <a:xfrm>
                    <a:off x="3333029" y="2243912"/>
                    <a:ext cx="140923" cy="122553"/>
                  </a:xfrm>
                  <a:custGeom>
                    <a:avLst/>
                    <a:gdLst/>
                    <a:ahLst/>
                    <a:cxnLst/>
                    <a:rect l="l" t="t" r="r" b="b"/>
                    <a:pathLst>
                      <a:path w="140923" h="122553" extrusionOk="0">
                        <a:moveTo>
                          <a:pt x="113103" y="114704"/>
                        </a:moveTo>
                        <a:cubicBezTo>
                          <a:pt x="113103" y="114704"/>
                          <a:pt x="106627" y="90942"/>
                          <a:pt x="78532" y="63229"/>
                        </a:cubicBezTo>
                        <a:cubicBezTo>
                          <a:pt x="50437" y="35515"/>
                          <a:pt x="0" y="0"/>
                          <a:pt x="0" y="0"/>
                        </a:cubicBezTo>
                        <a:cubicBezTo>
                          <a:pt x="0" y="0"/>
                          <a:pt x="50069" y="25664"/>
                          <a:pt x="84252" y="55433"/>
                        </a:cubicBezTo>
                        <a:cubicBezTo>
                          <a:pt x="118434" y="85196"/>
                          <a:pt x="140924" y="122553"/>
                          <a:pt x="140924" y="122553"/>
                        </a:cubicBezTo>
                        <a:lnTo>
                          <a:pt x="113103" y="114704"/>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26" name="Google Shape;4926;p49"/>
                  <p:cNvSpPr/>
                  <p:nvPr/>
                </p:nvSpPr>
                <p:spPr>
                  <a:xfrm>
                    <a:off x="3313406" y="2360330"/>
                    <a:ext cx="150353" cy="28815"/>
                  </a:xfrm>
                  <a:custGeom>
                    <a:avLst/>
                    <a:gdLst/>
                    <a:ahLst/>
                    <a:cxnLst/>
                    <a:rect l="l" t="t" r="r" b="b"/>
                    <a:pathLst>
                      <a:path w="150353" h="28815" extrusionOk="0">
                        <a:moveTo>
                          <a:pt x="150354" y="9249"/>
                        </a:moveTo>
                        <a:cubicBezTo>
                          <a:pt x="150354" y="9249"/>
                          <a:pt x="110096" y="23300"/>
                          <a:pt x="73496" y="27285"/>
                        </a:cubicBezTo>
                        <a:cubicBezTo>
                          <a:pt x="36895" y="31270"/>
                          <a:pt x="0" y="26213"/>
                          <a:pt x="0" y="26213"/>
                        </a:cubicBezTo>
                        <a:cubicBezTo>
                          <a:pt x="0" y="26213"/>
                          <a:pt x="41389" y="23963"/>
                          <a:pt x="72518" y="17929"/>
                        </a:cubicBezTo>
                        <a:cubicBezTo>
                          <a:pt x="103647" y="11888"/>
                          <a:pt x="128386" y="0"/>
                          <a:pt x="128386" y="0"/>
                        </a:cubicBezTo>
                        <a:lnTo>
                          <a:pt x="150354" y="9249"/>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27" name="Google Shape;4927;p49"/>
                  <p:cNvSpPr/>
                  <p:nvPr/>
                </p:nvSpPr>
                <p:spPr>
                  <a:xfrm>
                    <a:off x="3435751" y="2432420"/>
                    <a:ext cx="249948" cy="91022"/>
                  </a:xfrm>
                  <a:custGeom>
                    <a:avLst/>
                    <a:gdLst/>
                    <a:ahLst/>
                    <a:cxnLst/>
                    <a:rect l="l" t="t" r="r" b="b"/>
                    <a:pathLst>
                      <a:path w="249948" h="91022" extrusionOk="0">
                        <a:moveTo>
                          <a:pt x="249949" y="5351"/>
                        </a:moveTo>
                        <a:cubicBezTo>
                          <a:pt x="249949" y="5351"/>
                          <a:pt x="204468" y="49064"/>
                          <a:pt x="144741" y="69892"/>
                        </a:cubicBezTo>
                        <a:cubicBezTo>
                          <a:pt x="85008" y="90721"/>
                          <a:pt x="0" y="91022"/>
                          <a:pt x="0" y="91022"/>
                        </a:cubicBezTo>
                        <a:cubicBezTo>
                          <a:pt x="0" y="91022"/>
                          <a:pt x="84921" y="80012"/>
                          <a:pt x="139839" y="57824"/>
                        </a:cubicBezTo>
                        <a:cubicBezTo>
                          <a:pt x="194763" y="35636"/>
                          <a:pt x="231029" y="0"/>
                          <a:pt x="231029" y="0"/>
                        </a:cubicBezTo>
                        <a:lnTo>
                          <a:pt x="249949" y="535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28" name="Google Shape;4928;p49"/>
                  <p:cNvSpPr/>
                  <p:nvPr/>
                </p:nvSpPr>
                <p:spPr>
                  <a:xfrm>
                    <a:off x="3507894" y="2234341"/>
                    <a:ext cx="196028" cy="201393"/>
                  </a:xfrm>
                  <a:custGeom>
                    <a:avLst/>
                    <a:gdLst/>
                    <a:ahLst/>
                    <a:cxnLst/>
                    <a:rect l="l" t="t" r="r" b="b"/>
                    <a:pathLst>
                      <a:path w="196028" h="201393" extrusionOk="0">
                        <a:moveTo>
                          <a:pt x="0" y="0"/>
                        </a:moveTo>
                        <a:cubicBezTo>
                          <a:pt x="0" y="0"/>
                          <a:pt x="60456" y="27124"/>
                          <a:pt x="109996" y="76295"/>
                        </a:cubicBezTo>
                        <a:cubicBezTo>
                          <a:pt x="159529" y="125467"/>
                          <a:pt x="196029" y="201394"/>
                          <a:pt x="196029" y="201394"/>
                        </a:cubicBezTo>
                        <a:cubicBezTo>
                          <a:pt x="196029" y="201394"/>
                          <a:pt x="172876" y="194422"/>
                          <a:pt x="171102" y="193082"/>
                        </a:cubicBezTo>
                        <a:cubicBezTo>
                          <a:pt x="169327" y="191743"/>
                          <a:pt x="137676" y="131648"/>
                          <a:pt x="95389" y="84285"/>
                        </a:cubicBezTo>
                        <a:cubicBezTo>
                          <a:pt x="53103" y="36929"/>
                          <a:pt x="0" y="0"/>
                          <a:pt x="0"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29" name="Google Shape;4929;p49"/>
                  <p:cNvSpPr/>
                  <p:nvPr/>
                </p:nvSpPr>
                <p:spPr>
                  <a:xfrm>
                    <a:off x="3725013" y="2230269"/>
                    <a:ext cx="133269" cy="240317"/>
                  </a:xfrm>
                  <a:custGeom>
                    <a:avLst/>
                    <a:gdLst/>
                    <a:ahLst/>
                    <a:cxnLst/>
                    <a:rect l="l" t="t" r="r" b="b"/>
                    <a:pathLst>
                      <a:path w="133269" h="240317" extrusionOk="0">
                        <a:moveTo>
                          <a:pt x="133269" y="240318"/>
                        </a:moveTo>
                        <a:cubicBezTo>
                          <a:pt x="133269" y="240318"/>
                          <a:pt x="123471" y="184175"/>
                          <a:pt x="91009" y="125728"/>
                        </a:cubicBezTo>
                        <a:cubicBezTo>
                          <a:pt x="58541" y="67281"/>
                          <a:pt x="0" y="0"/>
                          <a:pt x="0" y="0"/>
                        </a:cubicBezTo>
                        <a:cubicBezTo>
                          <a:pt x="0" y="0"/>
                          <a:pt x="50076" y="73094"/>
                          <a:pt x="77320" y="130470"/>
                        </a:cubicBezTo>
                        <a:cubicBezTo>
                          <a:pt x="104571" y="187838"/>
                          <a:pt x="110083" y="237532"/>
                          <a:pt x="110083" y="237532"/>
                        </a:cubicBezTo>
                        <a:lnTo>
                          <a:pt x="133269" y="240318"/>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30" name="Google Shape;4930;p49"/>
                  <p:cNvSpPr/>
                  <p:nvPr/>
                </p:nvSpPr>
                <p:spPr>
                  <a:xfrm>
                    <a:off x="3694728" y="2476508"/>
                    <a:ext cx="162020" cy="119492"/>
                  </a:xfrm>
                  <a:custGeom>
                    <a:avLst/>
                    <a:gdLst/>
                    <a:ahLst/>
                    <a:cxnLst/>
                    <a:rect l="l" t="t" r="r" b="b"/>
                    <a:pathLst>
                      <a:path w="162020" h="119492" extrusionOk="0">
                        <a:moveTo>
                          <a:pt x="162020" y="1072"/>
                        </a:moveTo>
                        <a:cubicBezTo>
                          <a:pt x="162020" y="1072"/>
                          <a:pt x="146155" y="46834"/>
                          <a:pt x="106386" y="74762"/>
                        </a:cubicBezTo>
                        <a:cubicBezTo>
                          <a:pt x="66618" y="102696"/>
                          <a:pt x="0" y="119493"/>
                          <a:pt x="0" y="119493"/>
                        </a:cubicBezTo>
                        <a:cubicBezTo>
                          <a:pt x="0" y="119493"/>
                          <a:pt x="63082" y="94967"/>
                          <a:pt x="99026" y="66196"/>
                        </a:cubicBezTo>
                        <a:cubicBezTo>
                          <a:pt x="134970" y="37418"/>
                          <a:pt x="144942" y="0"/>
                          <a:pt x="144942" y="0"/>
                        </a:cubicBezTo>
                        <a:lnTo>
                          <a:pt x="162020" y="107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931" name="Google Shape;4931;p49"/>
              <p:cNvGrpSpPr/>
              <p:nvPr/>
            </p:nvGrpSpPr>
            <p:grpSpPr>
              <a:xfrm>
                <a:off x="3792257" y="1665710"/>
                <a:ext cx="538087" cy="993612"/>
                <a:chOff x="3792257" y="1665710"/>
                <a:chExt cx="538087" cy="993612"/>
              </a:xfrm>
            </p:grpSpPr>
            <p:grpSp>
              <p:nvGrpSpPr>
                <p:cNvPr id="4932" name="Google Shape;4932;p49"/>
                <p:cNvGrpSpPr/>
                <p:nvPr/>
              </p:nvGrpSpPr>
              <p:grpSpPr>
                <a:xfrm>
                  <a:off x="3792257" y="1665710"/>
                  <a:ext cx="487522" cy="774233"/>
                  <a:chOff x="3792257" y="1665710"/>
                  <a:chExt cx="487522" cy="774233"/>
                </a:xfrm>
              </p:grpSpPr>
              <p:grpSp>
                <p:nvGrpSpPr>
                  <p:cNvPr id="4933" name="Google Shape;4933;p49"/>
                  <p:cNvGrpSpPr/>
                  <p:nvPr/>
                </p:nvGrpSpPr>
                <p:grpSpPr>
                  <a:xfrm>
                    <a:off x="3792257" y="1665710"/>
                    <a:ext cx="487522" cy="756436"/>
                    <a:chOff x="3792257" y="1665710"/>
                    <a:chExt cx="487522" cy="756436"/>
                  </a:xfrm>
                </p:grpSpPr>
                <p:sp>
                  <p:nvSpPr>
                    <p:cNvPr id="4934" name="Google Shape;4934;p49"/>
                    <p:cNvSpPr/>
                    <p:nvPr/>
                  </p:nvSpPr>
                  <p:spPr>
                    <a:xfrm>
                      <a:off x="3792257" y="1665710"/>
                      <a:ext cx="487522" cy="756436"/>
                    </a:xfrm>
                    <a:custGeom>
                      <a:avLst/>
                      <a:gdLst/>
                      <a:ahLst/>
                      <a:cxnLst/>
                      <a:rect l="l" t="t" r="r" b="b"/>
                      <a:pathLst>
                        <a:path w="487522" h="756436" extrusionOk="0">
                          <a:moveTo>
                            <a:pt x="410994" y="756436"/>
                          </a:moveTo>
                          <a:cubicBezTo>
                            <a:pt x="410994" y="756436"/>
                            <a:pt x="156143" y="737483"/>
                            <a:pt x="23879" y="465031"/>
                          </a:cubicBezTo>
                          <a:cubicBezTo>
                            <a:pt x="-49838" y="313184"/>
                            <a:pt x="70659" y="0"/>
                            <a:pt x="70659" y="0"/>
                          </a:cubicBezTo>
                          <a:cubicBezTo>
                            <a:pt x="70659" y="0"/>
                            <a:pt x="386415" y="161196"/>
                            <a:pt x="459683" y="325052"/>
                          </a:cubicBezTo>
                          <a:cubicBezTo>
                            <a:pt x="543620" y="512743"/>
                            <a:pt x="410994" y="756436"/>
                            <a:pt x="410994" y="756436"/>
                          </a:cubicBezTo>
                          <a:close/>
                        </a:path>
                      </a:pathLst>
                    </a:custGeom>
                    <a:solidFill>
                      <a:srgbClr val="6E3D1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35" name="Google Shape;4935;p49"/>
                    <p:cNvSpPr/>
                    <p:nvPr/>
                  </p:nvSpPr>
                  <p:spPr>
                    <a:xfrm>
                      <a:off x="3792280" y="1665730"/>
                      <a:ext cx="302356" cy="562838"/>
                    </a:xfrm>
                    <a:custGeom>
                      <a:avLst/>
                      <a:gdLst/>
                      <a:ahLst/>
                      <a:cxnLst/>
                      <a:rect l="l" t="t" r="r" b="b"/>
                      <a:pathLst>
                        <a:path w="302356" h="562838" extrusionOk="0">
                          <a:moveTo>
                            <a:pt x="70630" y="0"/>
                          </a:moveTo>
                          <a:cubicBezTo>
                            <a:pt x="70630" y="0"/>
                            <a:pt x="-49834" y="313151"/>
                            <a:pt x="23883" y="464998"/>
                          </a:cubicBezTo>
                          <a:cubicBezTo>
                            <a:pt x="41979" y="502282"/>
                            <a:pt x="62439" y="534449"/>
                            <a:pt x="84159" y="562838"/>
                          </a:cubicBezTo>
                          <a:cubicBezTo>
                            <a:pt x="155772" y="556750"/>
                            <a:pt x="257517" y="531602"/>
                            <a:pt x="289316" y="440526"/>
                          </a:cubicBezTo>
                          <a:cubicBezTo>
                            <a:pt x="333444" y="314135"/>
                            <a:pt x="256466" y="165041"/>
                            <a:pt x="194208" y="72578"/>
                          </a:cubicBezTo>
                          <a:cubicBezTo>
                            <a:pt x="125561" y="28550"/>
                            <a:pt x="70630" y="0"/>
                            <a:pt x="70630" y="0"/>
                          </a:cubicBezTo>
                          <a:close/>
                        </a:path>
                      </a:pathLst>
                    </a:custGeom>
                    <a:solidFill>
                      <a:srgbClr val="89652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36" name="Google Shape;4936;p49"/>
                    <p:cNvSpPr/>
                    <p:nvPr/>
                  </p:nvSpPr>
                  <p:spPr>
                    <a:xfrm>
                      <a:off x="3792263" y="1670251"/>
                      <a:ext cx="192606" cy="436910"/>
                    </a:xfrm>
                    <a:custGeom>
                      <a:avLst/>
                      <a:gdLst/>
                      <a:ahLst/>
                      <a:cxnLst/>
                      <a:rect l="l" t="t" r="r" b="b"/>
                      <a:pathLst>
                        <a:path w="192606" h="436910" extrusionOk="0">
                          <a:moveTo>
                            <a:pt x="69140" y="0"/>
                          </a:moveTo>
                          <a:cubicBezTo>
                            <a:pt x="64733" y="11586"/>
                            <a:pt x="-21642" y="241262"/>
                            <a:pt x="5141" y="398909"/>
                          </a:cubicBezTo>
                          <a:cubicBezTo>
                            <a:pt x="49108" y="425055"/>
                            <a:pt x="102874" y="448737"/>
                            <a:pt x="133400" y="430440"/>
                          </a:cubicBezTo>
                          <a:cubicBezTo>
                            <a:pt x="190755" y="396043"/>
                            <a:pt x="216312" y="337529"/>
                            <a:pt x="164723" y="213435"/>
                          </a:cubicBezTo>
                          <a:cubicBezTo>
                            <a:pt x="133038" y="137234"/>
                            <a:pt x="97456" y="60061"/>
                            <a:pt x="69140" y="0"/>
                          </a:cubicBezTo>
                          <a:close/>
                        </a:path>
                      </a:pathLst>
                    </a:custGeom>
                    <a:solidFill>
                      <a:srgbClr val="9679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37" name="Google Shape;4937;p49"/>
                    <p:cNvSpPr/>
                    <p:nvPr/>
                  </p:nvSpPr>
                  <p:spPr>
                    <a:xfrm>
                      <a:off x="3837602" y="1747571"/>
                      <a:ext cx="88220" cy="327949"/>
                    </a:xfrm>
                    <a:custGeom>
                      <a:avLst/>
                      <a:gdLst/>
                      <a:ahLst/>
                      <a:cxnLst/>
                      <a:rect l="l" t="t" r="r" b="b"/>
                      <a:pathLst>
                        <a:path w="88220" h="327949" extrusionOk="0">
                          <a:moveTo>
                            <a:pt x="35842" y="0"/>
                          </a:moveTo>
                          <a:cubicBezTo>
                            <a:pt x="35842" y="0"/>
                            <a:pt x="-51805" y="325112"/>
                            <a:pt x="47020" y="327932"/>
                          </a:cubicBezTo>
                          <a:cubicBezTo>
                            <a:pt x="145845" y="330751"/>
                            <a:pt x="35842" y="0"/>
                            <a:pt x="35842" y="0"/>
                          </a:cubicBezTo>
                          <a:close/>
                        </a:path>
                      </a:pathLst>
                    </a:custGeom>
                    <a:solidFill>
                      <a:srgbClr val="AC904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38" name="Google Shape;4938;p49"/>
                    <p:cNvSpPr/>
                    <p:nvPr/>
                  </p:nvSpPr>
                  <p:spPr>
                    <a:xfrm>
                      <a:off x="3817020" y="1722429"/>
                      <a:ext cx="47235" cy="304618"/>
                    </a:xfrm>
                    <a:custGeom>
                      <a:avLst/>
                      <a:gdLst/>
                      <a:ahLst/>
                      <a:cxnLst/>
                      <a:rect l="l" t="t" r="r" b="b"/>
                      <a:pathLst>
                        <a:path w="47235" h="304618" extrusionOk="0">
                          <a:moveTo>
                            <a:pt x="47236" y="0"/>
                          </a:moveTo>
                          <a:cubicBezTo>
                            <a:pt x="47236" y="0"/>
                            <a:pt x="20340" y="73563"/>
                            <a:pt x="7287" y="156977"/>
                          </a:cubicBezTo>
                          <a:cubicBezTo>
                            <a:pt x="-5766" y="240392"/>
                            <a:pt x="2699" y="304619"/>
                            <a:pt x="2699" y="304619"/>
                          </a:cubicBezTo>
                          <a:cubicBezTo>
                            <a:pt x="2699" y="304619"/>
                            <a:pt x="6289" y="242354"/>
                            <a:pt x="19342" y="158939"/>
                          </a:cubicBezTo>
                          <a:cubicBezTo>
                            <a:pt x="32388" y="75525"/>
                            <a:pt x="47236" y="0"/>
                            <a:pt x="47236"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939" name="Google Shape;4939;p49"/>
                  <p:cNvGrpSpPr/>
                  <p:nvPr/>
                </p:nvGrpSpPr>
                <p:grpSpPr>
                  <a:xfrm>
                    <a:off x="3837447" y="1754522"/>
                    <a:ext cx="393504" cy="685421"/>
                    <a:chOff x="3837447" y="1754522"/>
                    <a:chExt cx="393504" cy="685421"/>
                  </a:xfrm>
                </p:grpSpPr>
                <p:sp>
                  <p:nvSpPr>
                    <p:cNvPr id="4940" name="Google Shape;4940;p49"/>
                    <p:cNvSpPr/>
                    <p:nvPr/>
                  </p:nvSpPr>
                  <p:spPr>
                    <a:xfrm>
                      <a:off x="3900227" y="1754522"/>
                      <a:ext cx="311302" cy="685421"/>
                    </a:xfrm>
                    <a:custGeom>
                      <a:avLst/>
                      <a:gdLst/>
                      <a:ahLst/>
                      <a:cxnLst/>
                      <a:rect l="l" t="t" r="r" b="b"/>
                      <a:pathLst>
                        <a:path w="311302" h="685421" extrusionOk="0">
                          <a:moveTo>
                            <a:pt x="287875" y="685351"/>
                          </a:moveTo>
                          <a:lnTo>
                            <a:pt x="311302" y="673805"/>
                          </a:lnTo>
                          <a:cubicBezTo>
                            <a:pt x="311302" y="673805"/>
                            <a:pt x="295343" y="646520"/>
                            <a:pt x="234933" y="516660"/>
                          </a:cubicBezTo>
                          <a:cubicBezTo>
                            <a:pt x="186599" y="412766"/>
                            <a:pt x="122881" y="274025"/>
                            <a:pt x="80622" y="174437"/>
                          </a:cubicBezTo>
                          <a:cubicBezTo>
                            <a:pt x="57771" y="120584"/>
                            <a:pt x="0" y="0"/>
                            <a:pt x="0" y="0"/>
                          </a:cubicBezTo>
                          <a:cubicBezTo>
                            <a:pt x="0" y="0"/>
                            <a:pt x="41838" y="94237"/>
                            <a:pt x="78231" y="175749"/>
                          </a:cubicBezTo>
                          <a:cubicBezTo>
                            <a:pt x="122138" y="274092"/>
                            <a:pt x="166460" y="405030"/>
                            <a:pt x="215511" y="519480"/>
                          </a:cubicBezTo>
                          <a:cubicBezTo>
                            <a:pt x="290300" y="693984"/>
                            <a:pt x="287875" y="685351"/>
                            <a:pt x="287875" y="685351"/>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41" name="Google Shape;4941;p49"/>
                    <p:cNvSpPr/>
                    <p:nvPr/>
                  </p:nvSpPr>
                  <p:spPr>
                    <a:xfrm>
                      <a:off x="3994297" y="1825627"/>
                      <a:ext cx="36359" cy="174892"/>
                    </a:xfrm>
                    <a:custGeom>
                      <a:avLst/>
                      <a:gdLst/>
                      <a:ahLst/>
                      <a:cxnLst/>
                      <a:rect l="l" t="t" r="r" b="b"/>
                      <a:pathLst>
                        <a:path w="36359" h="174892" extrusionOk="0">
                          <a:moveTo>
                            <a:pt x="0" y="149771"/>
                          </a:moveTo>
                          <a:cubicBezTo>
                            <a:pt x="0" y="149771"/>
                            <a:pt x="2317" y="121535"/>
                            <a:pt x="11412" y="84091"/>
                          </a:cubicBezTo>
                          <a:cubicBezTo>
                            <a:pt x="20500" y="46647"/>
                            <a:pt x="36360" y="0"/>
                            <a:pt x="36360" y="0"/>
                          </a:cubicBezTo>
                          <a:cubicBezTo>
                            <a:pt x="36360" y="0"/>
                            <a:pt x="26327" y="47644"/>
                            <a:pt x="20159" y="91291"/>
                          </a:cubicBezTo>
                          <a:cubicBezTo>
                            <a:pt x="13984" y="134943"/>
                            <a:pt x="10146" y="174892"/>
                            <a:pt x="10146" y="174892"/>
                          </a:cubicBezTo>
                          <a:lnTo>
                            <a:pt x="0" y="149771"/>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42" name="Google Shape;4942;p49"/>
                    <p:cNvSpPr/>
                    <p:nvPr/>
                  </p:nvSpPr>
                  <p:spPr>
                    <a:xfrm>
                      <a:off x="4064511" y="1945066"/>
                      <a:ext cx="76978" cy="229106"/>
                    </a:xfrm>
                    <a:custGeom>
                      <a:avLst/>
                      <a:gdLst/>
                      <a:ahLst/>
                      <a:cxnLst/>
                      <a:rect l="l" t="t" r="r" b="b"/>
                      <a:pathLst>
                        <a:path w="76978" h="229106" extrusionOk="0">
                          <a:moveTo>
                            <a:pt x="0" y="199023"/>
                          </a:moveTo>
                          <a:cubicBezTo>
                            <a:pt x="0" y="199023"/>
                            <a:pt x="12430" y="149496"/>
                            <a:pt x="22161" y="112219"/>
                          </a:cubicBezTo>
                          <a:cubicBezTo>
                            <a:pt x="39467" y="45930"/>
                            <a:pt x="76978" y="0"/>
                            <a:pt x="76978" y="0"/>
                          </a:cubicBezTo>
                          <a:cubicBezTo>
                            <a:pt x="76978" y="0"/>
                            <a:pt x="55594" y="53109"/>
                            <a:pt x="39018" y="112615"/>
                          </a:cubicBezTo>
                          <a:cubicBezTo>
                            <a:pt x="27191" y="155082"/>
                            <a:pt x="15886" y="229107"/>
                            <a:pt x="15886" y="229107"/>
                          </a:cubicBezTo>
                          <a:lnTo>
                            <a:pt x="0" y="199023"/>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43" name="Google Shape;4943;p49"/>
                    <p:cNvSpPr/>
                    <p:nvPr/>
                  </p:nvSpPr>
                  <p:spPr>
                    <a:xfrm>
                      <a:off x="4152667" y="2120869"/>
                      <a:ext cx="78284" cy="240907"/>
                    </a:xfrm>
                    <a:custGeom>
                      <a:avLst/>
                      <a:gdLst/>
                      <a:ahLst/>
                      <a:cxnLst/>
                      <a:rect l="l" t="t" r="r" b="b"/>
                      <a:pathLst>
                        <a:path w="78284" h="240907" extrusionOk="0">
                          <a:moveTo>
                            <a:pt x="0" y="208894"/>
                          </a:moveTo>
                          <a:cubicBezTo>
                            <a:pt x="0" y="208894"/>
                            <a:pt x="10387" y="167853"/>
                            <a:pt x="19690" y="130476"/>
                          </a:cubicBezTo>
                          <a:cubicBezTo>
                            <a:pt x="36232" y="64006"/>
                            <a:pt x="78284" y="0"/>
                            <a:pt x="78284" y="0"/>
                          </a:cubicBezTo>
                          <a:cubicBezTo>
                            <a:pt x="78284" y="0"/>
                            <a:pt x="53130" y="75076"/>
                            <a:pt x="37297" y="134762"/>
                          </a:cubicBezTo>
                          <a:cubicBezTo>
                            <a:pt x="26005" y="177364"/>
                            <a:pt x="15136" y="240907"/>
                            <a:pt x="15136" y="240907"/>
                          </a:cubicBezTo>
                          <a:lnTo>
                            <a:pt x="0" y="20889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44" name="Google Shape;4944;p49"/>
                    <p:cNvSpPr/>
                    <p:nvPr/>
                  </p:nvSpPr>
                  <p:spPr>
                    <a:xfrm>
                      <a:off x="3837447" y="1903048"/>
                      <a:ext cx="158845" cy="101095"/>
                    </a:xfrm>
                    <a:custGeom>
                      <a:avLst/>
                      <a:gdLst/>
                      <a:ahLst/>
                      <a:cxnLst/>
                      <a:rect l="l" t="t" r="r" b="b"/>
                      <a:pathLst>
                        <a:path w="158845" h="101095" extrusionOk="0">
                          <a:moveTo>
                            <a:pt x="158846" y="101095"/>
                          </a:moveTo>
                          <a:cubicBezTo>
                            <a:pt x="158846" y="101095"/>
                            <a:pt x="128078" y="76067"/>
                            <a:pt x="88364" y="50792"/>
                          </a:cubicBezTo>
                          <a:cubicBezTo>
                            <a:pt x="48656" y="25523"/>
                            <a:pt x="0" y="0"/>
                            <a:pt x="0" y="0"/>
                          </a:cubicBezTo>
                          <a:cubicBezTo>
                            <a:pt x="0" y="0"/>
                            <a:pt x="58494" y="19315"/>
                            <a:pt x="93608" y="39507"/>
                          </a:cubicBezTo>
                          <a:cubicBezTo>
                            <a:pt x="124194" y="57094"/>
                            <a:pt x="149001" y="73636"/>
                            <a:pt x="149001" y="73636"/>
                          </a:cubicBezTo>
                          <a:lnTo>
                            <a:pt x="158846" y="101095"/>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45" name="Google Shape;4945;p49"/>
                    <p:cNvSpPr/>
                    <p:nvPr/>
                  </p:nvSpPr>
                  <p:spPr>
                    <a:xfrm>
                      <a:off x="3857103" y="2100376"/>
                      <a:ext cx="206048" cy="54729"/>
                    </a:xfrm>
                    <a:custGeom>
                      <a:avLst/>
                      <a:gdLst/>
                      <a:ahLst/>
                      <a:cxnLst/>
                      <a:rect l="l" t="t" r="r" b="b"/>
                      <a:pathLst>
                        <a:path w="206048" h="54729" extrusionOk="0">
                          <a:moveTo>
                            <a:pt x="206048" y="54730"/>
                          </a:moveTo>
                          <a:cubicBezTo>
                            <a:pt x="206048" y="54730"/>
                            <a:pt x="153957" y="34029"/>
                            <a:pt x="109467" y="21511"/>
                          </a:cubicBezTo>
                          <a:cubicBezTo>
                            <a:pt x="75786" y="12035"/>
                            <a:pt x="0" y="4393"/>
                            <a:pt x="0" y="4393"/>
                          </a:cubicBezTo>
                          <a:cubicBezTo>
                            <a:pt x="0" y="4393"/>
                            <a:pt x="46620" y="-5338"/>
                            <a:pt x="110244" y="4166"/>
                          </a:cubicBezTo>
                          <a:cubicBezTo>
                            <a:pt x="144500" y="9282"/>
                            <a:pt x="194468" y="22918"/>
                            <a:pt x="194468" y="22918"/>
                          </a:cubicBezTo>
                          <a:lnTo>
                            <a:pt x="206048" y="5473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46" name="Google Shape;4946;p49"/>
                    <p:cNvSpPr/>
                    <p:nvPr/>
                  </p:nvSpPr>
                  <p:spPr>
                    <a:xfrm>
                      <a:off x="3988510" y="2287732"/>
                      <a:ext cx="162167" cy="70944"/>
                    </a:xfrm>
                    <a:custGeom>
                      <a:avLst/>
                      <a:gdLst/>
                      <a:ahLst/>
                      <a:cxnLst/>
                      <a:rect l="l" t="t" r="r" b="b"/>
                      <a:pathLst>
                        <a:path w="162167" h="70944" extrusionOk="0">
                          <a:moveTo>
                            <a:pt x="162168" y="70944"/>
                          </a:moveTo>
                          <a:cubicBezTo>
                            <a:pt x="162168" y="70944"/>
                            <a:pt x="140984" y="52058"/>
                            <a:pt x="84272" y="27378"/>
                          </a:cubicBezTo>
                          <a:cubicBezTo>
                            <a:pt x="62961" y="18109"/>
                            <a:pt x="0" y="0"/>
                            <a:pt x="0" y="0"/>
                          </a:cubicBezTo>
                          <a:cubicBezTo>
                            <a:pt x="0" y="0"/>
                            <a:pt x="69779" y="9611"/>
                            <a:pt x="88471" y="14600"/>
                          </a:cubicBezTo>
                          <a:cubicBezTo>
                            <a:pt x="115896" y="21920"/>
                            <a:pt x="147132" y="32549"/>
                            <a:pt x="147132" y="32549"/>
                          </a:cubicBezTo>
                          <a:lnTo>
                            <a:pt x="162168" y="7094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947" name="Google Shape;4947;p49"/>
                <p:cNvGrpSpPr/>
                <p:nvPr/>
              </p:nvGrpSpPr>
              <p:grpSpPr>
                <a:xfrm>
                  <a:off x="3833267" y="1738181"/>
                  <a:ext cx="497077" cy="921141"/>
                  <a:chOff x="3833267" y="1738181"/>
                  <a:chExt cx="497077" cy="921141"/>
                </a:xfrm>
              </p:grpSpPr>
              <p:sp>
                <p:nvSpPr>
                  <p:cNvPr id="4948" name="Google Shape;4948;p49"/>
                  <p:cNvSpPr/>
                  <p:nvPr/>
                </p:nvSpPr>
                <p:spPr>
                  <a:xfrm>
                    <a:off x="3893020" y="1738181"/>
                    <a:ext cx="437324" cy="921141"/>
                  </a:xfrm>
                  <a:custGeom>
                    <a:avLst/>
                    <a:gdLst/>
                    <a:ahLst/>
                    <a:cxnLst/>
                    <a:rect l="l" t="t" r="r" b="b"/>
                    <a:pathLst>
                      <a:path w="437324" h="921141" extrusionOk="0">
                        <a:moveTo>
                          <a:pt x="392607" y="921142"/>
                        </a:moveTo>
                        <a:cubicBezTo>
                          <a:pt x="392607" y="921142"/>
                          <a:pt x="402084" y="909542"/>
                          <a:pt x="413268" y="902075"/>
                        </a:cubicBezTo>
                        <a:cubicBezTo>
                          <a:pt x="424446" y="894607"/>
                          <a:pt x="437325" y="891272"/>
                          <a:pt x="437325" y="891272"/>
                        </a:cubicBezTo>
                        <a:cubicBezTo>
                          <a:pt x="437325" y="891272"/>
                          <a:pt x="339290" y="738521"/>
                          <a:pt x="233694" y="515254"/>
                        </a:cubicBezTo>
                        <a:cubicBezTo>
                          <a:pt x="128099" y="291987"/>
                          <a:pt x="0" y="0"/>
                          <a:pt x="0" y="0"/>
                        </a:cubicBezTo>
                        <a:cubicBezTo>
                          <a:pt x="0" y="0"/>
                          <a:pt x="108435" y="290809"/>
                          <a:pt x="208091" y="516520"/>
                        </a:cubicBezTo>
                        <a:cubicBezTo>
                          <a:pt x="307739" y="742231"/>
                          <a:pt x="392607" y="921142"/>
                          <a:pt x="392607" y="921142"/>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49" name="Google Shape;4949;p49"/>
                  <p:cNvSpPr/>
                  <p:nvPr/>
                </p:nvSpPr>
                <p:spPr>
                  <a:xfrm>
                    <a:off x="3992810" y="1813023"/>
                    <a:ext cx="38850" cy="174430"/>
                  </a:xfrm>
                  <a:custGeom>
                    <a:avLst/>
                    <a:gdLst/>
                    <a:ahLst/>
                    <a:cxnLst/>
                    <a:rect l="l" t="t" r="r" b="b"/>
                    <a:pathLst>
                      <a:path w="38850" h="174430" extrusionOk="0">
                        <a:moveTo>
                          <a:pt x="0" y="149141"/>
                        </a:moveTo>
                        <a:cubicBezTo>
                          <a:pt x="0" y="149141"/>
                          <a:pt x="2793" y="120946"/>
                          <a:pt x="12504" y="83662"/>
                        </a:cubicBezTo>
                        <a:cubicBezTo>
                          <a:pt x="22221" y="46378"/>
                          <a:pt x="38851" y="0"/>
                          <a:pt x="38851" y="0"/>
                        </a:cubicBezTo>
                        <a:cubicBezTo>
                          <a:pt x="38851" y="0"/>
                          <a:pt x="28028" y="47470"/>
                          <a:pt x="21130" y="91009"/>
                        </a:cubicBezTo>
                        <a:cubicBezTo>
                          <a:pt x="14232" y="134548"/>
                          <a:pt x="9731" y="174430"/>
                          <a:pt x="9731" y="174430"/>
                        </a:cubicBezTo>
                        <a:lnTo>
                          <a:pt x="0" y="14914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50" name="Google Shape;4950;p49"/>
                  <p:cNvSpPr/>
                  <p:nvPr/>
                </p:nvSpPr>
                <p:spPr>
                  <a:xfrm>
                    <a:off x="4063955" y="1933513"/>
                    <a:ext cx="82503" cy="227311"/>
                  </a:xfrm>
                  <a:custGeom>
                    <a:avLst/>
                    <a:gdLst/>
                    <a:ahLst/>
                    <a:cxnLst/>
                    <a:rect l="l" t="t" r="r" b="b"/>
                    <a:pathLst>
                      <a:path w="82503" h="227311" extrusionOk="0">
                        <a:moveTo>
                          <a:pt x="0" y="196792"/>
                        </a:moveTo>
                        <a:cubicBezTo>
                          <a:pt x="0" y="196792"/>
                          <a:pt x="13810" y="147635"/>
                          <a:pt x="24579" y="110639"/>
                        </a:cubicBezTo>
                        <a:cubicBezTo>
                          <a:pt x="43726" y="44865"/>
                          <a:pt x="82504" y="0"/>
                          <a:pt x="82504" y="0"/>
                        </a:cubicBezTo>
                        <a:cubicBezTo>
                          <a:pt x="82504" y="0"/>
                          <a:pt x="59646" y="52493"/>
                          <a:pt x="41423" y="111509"/>
                        </a:cubicBezTo>
                        <a:cubicBezTo>
                          <a:pt x="28410" y="153629"/>
                          <a:pt x="15042" y="227312"/>
                          <a:pt x="15042" y="227312"/>
                        </a:cubicBezTo>
                        <a:lnTo>
                          <a:pt x="0" y="19679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51" name="Google Shape;4951;p49"/>
                  <p:cNvSpPr/>
                  <p:nvPr/>
                </p:nvSpPr>
                <p:spPr>
                  <a:xfrm>
                    <a:off x="4149653" y="2104468"/>
                    <a:ext cx="88122" cy="238241"/>
                  </a:xfrm>
                  <a:custGeom>
                    <a:avLst/>
                    <a:gdLst/>
                    <a:ahLst/>
                    <a:cxnLst/>
                    <a:rect l="l" t="t" r="r" b="b"/>
                    <a:pathLst>
                      <a:path w="88122" h="238241" extrusionOk="0">
                        <a:moveTo>
                          <a:pt x="0" y="205392"/>
                        </a:moveTo>
                        <a:cubicBezTo>
                          <a:pt x="0" y="205392"/>
                          <a:pt x="12008" y="164786"/>
                          <a:pt x="22771" y="127790"/>
                        </a:cubicBezTo>
                        <a:cubicBezTo>
                          <a:pt x="41918" y="62010"/>
                          <a:pt x="88123" y="0"/>
                          <a:pt x="88123" y="0"/>
                        </a:cubicBezTo>
                        <a:cubicBezTo>
                          <a:pt x="88123" y="0"/>
                          <a:pt x="59619" y="73965"/>
                          <a:pt x="41389" y="132981"/>
                        </a:cubicBezTo>
                        <a:cubicBezTo>
                          <a:pt x="28383" y="175107"/>
                          <a:pt x="15337" y="238242"/>
                          <a:pt x="15337" y="238242"/>
                        </a:cubicBezTo>
                        <a:lnTo>
                          <a:pt x="0" y="20539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52" name="Google Shape;4952;p49"/>
                  <p:cNvSpPr/>
                  <p:nvPr/>
                </p:nvSpPr>
                <p:spPr>
                  <a:xfrm>
                    <a:off x="3833267" y="1902009"/>
                    <a:ext cx="159548" cy="93420"/>
                  </a:xfrm>
                  <a:custGeom>
                    <a:avLst/>
                    <a:gdLst/>
                    <a:ahLst/>
                    <a:cxnLst/>
                    <a:rect l="l" t="t" r="r" b="b"/>
                    <a:pathLst>
                      <a:path w="159548" h="93420" extrusionOk="0">
                        <a:moveTo>
                          <a:pt x="159549" y="93420"/>
                        </a:moveTo>
                        <a:cubicBezTo>
                          <a:pt x="159549" y="93420"/>
                          <a:pt x="128447" y="69893"/>
                          <a:pt x="88558" y="46533"/>
                        </a:cubicBezTo>
                        <a:cubicBezTo>
                          <a:pt x="48669" y="23179"/>
                          <a:pt x="0" y="0"/>
                          <a:pt x="0" y="0"/>
                        </a:cubicBezTo>
                        <a:cubicBezTo>
                          <a:pt x="0" y="0"/>
                          <a:pt x="58085" y="16522"/>
                          <a:pt x="93273" y="35020"/>
                        </a:cubicBezTo>
                        <a:cubicBezTo>
                          <a:pt x="123926" y="51140"/>
                          <a:pt x="148867" y="66484"/>
                          <a:pt x="148867" y="66484"/>
                        </a:cubicBezTo>
                        <a:lnTo>
                          <a:pt x="159549" y="9342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53" name="Google Shape;4953;p49"/>
                  <p:cNvSpPr/>
                  <p:nvPr/>
                </p:nvSpPr>
                <p:spPr>
                  <a:xfrm>
                    <a:off x="3846347" y="2098108"/>
                    <a:ext cx="208164" cy="48030"/>
                  </a:xfrm>
                  <a:custGeom>
                    <a:avLst/>
                    <a:gdLst/>
                    <a:ahLst/>
                    <a:cxnLst/>
                    <a:rect l="l" t="t" r="r" b="b"/>
                    <a:pathLst>
                      <a:path w="208164" h="48030" extrusionOk="0">
                        <a:moveTo>
                          <a:pt x="208164" y="48031"/>
                        </a:moveTo>
                        <a:cubicBezTo>
                          <a:pt x="208164" y="48031"/>
                          <a:pt x="155169" y="29767"/>
                          <a:pt x="110137" y="19326"/>
                        </a:cubicBezTo>
                        <a:cubicBezTo>
                          <a:pt x="76061" y="11423"/>
                          <a:pt x="0" y="7304"/>
                          <a:pt x="0" y="7304"/>
                        </a:cubicBezTo>
                        <a:cubicBezTo>
                          <a:pt x="0" y="7304"/>
                          <a:pt x="46117" y="-4577"/>
                          <a:pt x="110110" y="1967"/>
                        </a:cubicBezTo>
                        <a:cubicBezTo>
                          <a:pt x="144567" y="5489"/>
                          <a:pt x="195118" y="16794"/>
                          <a:pt x="195118" y="16794"/>
                        </a:cubicBezTo>
                        <a:lnTo>
                          <a:pt x="208164" y="4803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54" name="Google Shape;4954;p49"/>
                  <p:cNvSpPr/>
                  <p:nvPr/>
                </p:nvSpPr>
                <p:spPr>
                  <a:xfrm>
                    <a:off x="3979750" y="2286928"/>
                    <a:ext cx="162482" cy="58433"/>
                  </a:xfrm>
                  <a:custGeom>
                    <a:avLst/>
                    <a:gdLst/>
                    <a:ahLst/>
                    <a:cxnLst/>
                    <a:rect l="l" t="t" r="r" b="b"/>
                    <a:pathLst>
                      <a:path w="162482" h="58433" extrusionOk="0">
                        <a:moveTo>
                          <a:pt x="162482" y="58434"/>
                        </a:moveTo>
                        <a:cubicBezTo>
                          <a:pt x="162482" y="58434"/>
                          <a:pt x="140649" y="41222"/>
                          <a:pt x="83836" y="20916"/>
                        </a:cubicBezTo>
                        <a:cubicBezTo>
                          <a:pt x="62485" y="13287"/>
                          <a:pt x="0" y="0"/>
                          <a:pt x="0" y="0"/>
                        </a:cubicBezTo>
                        <a:cubicBezTo>
                          <a:pt x="0" y="0"/>
                          <a:pt x="68600" y="4313"/>
                          <a:pt x="87125" y="7869"/>
                        </a:cubicBezTo>
                        <a:cubicBezTo>
                          <a:pt x="114309" y="13093"/>
                          <a:pt x="145418" y="21324"/>
                          <a:pt x="145418" y="21324"/>
                        </a:cubicBezTo>
                        <a:lnTo>
                          <a:pt x="162482" y="58434"/>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955" name="Google Shape;4955;p49"/>
              <p:cNvGrpSpPr/>
              <p:nvPr/>
            </p:nvGrpSpPr>
            <p:grpSpPr>
              <a:xfrm>
                <a:off x="3861864" y="2151457"/>
                <a:ext cx="730882" cy="706308"/>
                <a:chOff x="3861864" y="2151457"/>
                <a:chExt cx="730882" cy="706308"/>
              </a:xfrm>
            </p:grpSpPr>
            <p:sp>
              <p:nvSpPr>
                <p:cNvPr id="4956" name="Google Shape;4956;p49"/>
                <p:cNvSpPr/>
                <p:nvPr/>
              </p:nvSpPr>
              <p:spPr>
                <a:xfrm>
                  <a:off x="3861873" y="2151457"/>
                  <a:ext cx="730873" cy="706308"/>
                </a:xfrm>
                <a:custGeom>
                  <a:avLst/>
                  <a:gdLst/>
                  <a:ahLst/>
                  <a:cxnLst/>
                  <a:rect l="l" t="t" r="r" b="b"/>
                  <a:pathLst>
                    <a:path w="730873" h="706308" extrusionOk="0">
                      <a:moveTo>
                        <a:pt x="1084" y="299381"/>
                      </a:moveTo>
                      <a:cubicBezTo>
                        <a:pt x="7747" y="193209"/>
                        <a:pt x="102179" y="68064"/>
                        <a:pt x="196825" y="29949"/>
                      </a:cubicBezTo>
                      <a:cubicBezTo>
                        <a:pt x="291477" y="-8165"/>
                        <a:pt x="371054" y="-5700"/>
                        <a:pt x="463054" y="14030"/>
                      </a:cubicBezTo>
                      <a:cubicBezTo>
                        <a:pt x="555048" y="33760"/>
                        <a:pt x="645474" y="82717"/>
                        <a:pt x="691947" y="193524"/>
                      </a:cubicBezTo>
                      <a:cubicBezTo>
                        <a:pt x="738412" y="304323"/>
                        <a:pt x="750849" y="420139"/>
                        <a:pt x="686890" y="522339"/>
                      </a:cubicBezTo>
                      <a:cubicBezTo>
                        <a:pt x="626528" y="618773"/>
                        <a:pt x="577604" y="660276"/>
                        <a:pt x="463938" y="690796"/>
                      </a:cubicBezTo>
                      <a:cubicBezTo>
                        <a:pt x="388052" y="711169"/>
                        <a:pt x="262505" y="730591"/>
                        <a:pt x="131118" y="615974"/>
                      </a:cubicBezTo>
                      <a:cubicBezTo>
                        <a:pt x="80044" y="571417"/>
                        <a:pt x="-10945" y="491096"/>
                        <a:pt x="1084" y="299381"/>
                      </a:cubicBezTo>
                      <a:close/>
                    </a:path>
                  </a:pathLst>
                </a:custGeom>
                <a:solidFill>
                  <a:srgbClr val="A422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57" name="Google Shape;4957;p49"/>
                <p:cNvSpPr/>
                <p:nvPr/>
              </p:nvSpPr>
              <p:spPr>
                <a:xfrm>
                  <a:off x="3861893" y="2154395"/>
                  <a:ext cx="626826" cy="656251"/>
                </a:xfrm>
                <a:custGeom>
                  <a:avLst/>
                  <a:gdLst/>
                  <a:ahLst/>
                  <a:cxnLst/>
                  <a:rect l="l" t="t" r="r" b="b"/>
                  <a:pathLst>
                    <a:path w="626826" h="656251" extrusionOk="0">
                      <a:moveTo>
                        <a:pt x="509989" y="86838"/>
                      </a:moveTo>
                      <a:cubicBezTo>
                        <a:pt x="439172" y="28980"/>
                        <a:pt x="352376" y="-555"/>
                        <a:pt x="298342" y="8"/>
                      </a:cubicBezTo>
                      <a:cubicBezTo>
                        <a:pt x="298235" y="21"/>
                        <a:pt x="298121" y="41"/>
                        <a:pt x="298014" y="55"/>
                      </a:cubicBezTo>
                      <a:cubicBezTo>
                        <a:pt x="265412" y="4180"/>
                        <a:pt x="232160" y="12746"/>
                        <a:pt x="196785" y="26991"/>
                      </a:cubicBezTo>
                      <a:cubicBezTo>
                        <a:pt x="102132" y="65105"/>
                        <a:pt x="7748" y="190317"/>
                        <a:pt x="1084" y="296489"/>
                      </a:cubicBezTo>
                      <a:cubicBezTo>
                        <a:pt x="-10944" y="488205"/>
                        <a:pt x="80011" y="568425"/>
                        <a:pt x="131091" y="612982"/>
                      </a:cubicBezTo>
                      <a:cubicBezTo>
                        <a:pt x="140488" y="621179"/>
                        <a:pt x="149857" y="628566"/>
                        <a:pt x="159173" y="635445"/>
                      </a:cubicBezTo>
                      <a:cubicBezTo>
                        <a:pt x="291826" y="676914"/>
                        <a:pt x="508382" y="675555"/>
                        <a:pt x="599746" y="447800"/>
                      </a:cubicBezTo>
                      <a:cubicBezTo>
                        <a:pt x="665875" y="282941"/>
                        <a:pt x="601199" y="161365"/>
                        <a:pt x="509989" y="86838"/>
                      </a:cubicBezTo>
                      <a:close/>
                    </a:path>
                  </a:pathLst>
                </a:custGeom>
                <a:solidFill>
                  <a:srgbClr val="BA3D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58" name="Google Shape;4958;p49"/>
                <p:cNvSpPr/>
                <p:nvPr/>
              </p:nvSpPr>
              <p:spPr>
                <a:xfrm>
                  <a:off x="3861864" y="2199265"/>
                  <a:ext cx="567820" cy="580799"/>
                </a:xfrm>
                <a:custGeom>
                  <a:avLst/>
                  <a:gdLst/>
                  <a:ahLst/>
                  <a:cxnLst/>
                  <a:rect l="l" t="t" r="r" b="b"/>
                  <a:pathLst>
                    <a:path w="567820" h="580799" extrusionOk="0">
                      <a:moveTo>
                        <a:pt x="459788" y="67271"/>
                      </a:moveTo>
                      <a:cubicBezTo>
                        <a:pt x="370272" y="1697"/>
                        <a:pt x="247157" y="-16044"/>
                        <a:pt x="180800" y="14516"/>
                      </a:cubicBezTo>
                      <a:cubicBezTo>
                        <a:pt x="145760" y="30650"/>
                        <a:pt x="117484" y="45511"/>
                        <a:pt x="92068" y="59783"/>
                      </a:cubicBezTo>
                      <a:cubicBezTo>
                        <a:pt x="49051" y="107266"/>
                        <a:pt x="15599" y="167421"/>
                        <a:pt x="4702" y="224897"/>
                      </a:cubicBezTo>
                      <a:cubicBezTo>
                        <a:pt x="4287" y="227074"/>
                        <a:pt x="3718" y="229264"/>
                        <a:pt x="3369" y="231427"/>
                      </a:cubicBezTo>
                      <a:cubicBezTo>
                        <a:pt x="2285" y="238225"/>
                        <a:pt x="1528" y="244949"/>
                        <a:pt x="1112" y="251619"/>
                      </a:cubicBezTo>
                      <a:cubicBezTo>
                        <a:pt x="362" y="263601"/>
                        <a:pt x="-19" y="275046"/>
                        <a:pt x="1" y="286171"/>
                      </a:cubicBezTo>
                      <a:cubicBezTo>
                        <a:pt x="135" y="390367"/>
                        <a:pt x="32496" y="457574"/>
                        <a:pt x="68433" y="503885"/>
                      </a:cubicBezTo>
                      <a:cubicBezTo>
                        <a:pt x="109548" y="531184"/>
                        <a:pt x="162497" y="554992"/>
                        <a:pt x="231170" y="572767"/>
                      </a:cubicBezTo>
                      <a:cubicBezTo>
                        <a:pt x="423181" y="622467"/>
                        <a:pt x="591530" y="433135"/>
                        <a:pt x="565069" y="236772"/>
                      </a:cubicBezTo>
                      <a:cubicBezTo>
                        <a:pt x="555144" y="163135"/>
                        <a:pt x="513494" y="106610"/>
                        <a:pt x="459788" y="67271"/>
                      </a:cubicBezTo>
                      <a:close/>
                    </a:path>
                  </a:pathLst>
                </a:custGeom>
                <a:solidFill>
                  <a:srgbClr val="CF58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59" name="Google Shape;4959;p49"/>
                <p:cNvSpPr/>
                <p:nvPr/>
              </p:nvSpPr>
              <p:spPr>
                <a:xfrm>
                  <a:off x="3864013" y="2286153"/>
                  <a:ext cx="108213" cy="411904"/>
                </a:xfrm>
                <a:custGeom>
                  <a:avLst/>
                  <a:gdLst/>
                  <a:ahLst/>
                  <a:cxnLst/>
                  <a:rect l="l" t="t" r="r" b="b"/>
                  <a:pathLst>
                    <a:path w="108213" h="411904" extrusionOk="0">
                      <a:moveTo>
                        <a:pt x="107828" y="411237"/>
                      </a:moveTo>
                      <a:cubicBezTo>
                        <a:pt x="101003" y="420560"/>
                        <a:pt x="10108" y="330964"/>
                        <a:pt x="678" y="223586"/>
                      </a:cubicBezTo>
                      <a:cubicBezTo>
                        <a:pt x="-8564" y="118352"/>
                        <a:pt x="79512" y="-6451"/>
                        <a:pt x="90027" y="259"/>
                      </a:cubicBezTo>
                      <a:cubicBezTo>
                        <a:pt x="100869" y="7184"/>
                        <a:pt x="12365" y="101402"/>
                        <a:pt x="22136" y="218115"/>
                      </a:cubicBezTo>
                      <a:cubicBezTo>
                        <a:pt x="31841" y="333897"/>
                        <a:pt x="114525" y="402089"/>
                        <a:pt x="107828" y="411237"/>
                      </a:cubicBezTo>
                      <a:close/>
                    </a:path>
                  </a:pathLst>
                </a:custGeom>
                <a:solidFill>
                  <a:srgbClr val="FFA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60" name="Google Shape;4960;p49"/>
                <p:cNvSpPr/>
                <p:nvPr/>
              </p:nvSpPr>
              <p:spPr>
                <a:xfrm>
                  <a:off x="3905343" y="2223566"/>
                  <a:ext cx="474075" cy="519655"/>
                </a:xfrm>
                <a:custGeom>
                  <a:avLst/>
                  <a:gdLst/>
                  <a:ahLst/>
                  <a:cxnLst/>
                  <a:rect l="l" t="t" r="r" b="b"/>
                  <a:pathLst>
                    <a:path w="474075" h="519655" extrusionOk="0">
                      <a:moveTo>
                        <a:pt x="445958" y="258989"/>
                      </a:moveTo>
                      <a:cubicBezTo>
                        <a:pt x="461248" y="260677"/>
                        <a:pt x="542834" y="108321"/>
                        <a:pt x="330437" y="19562"/>
                      </a:cubicBezTo>
                      <a:cubicBezTo>
                        <a:pt x="239549" y="-18419"/>
                        <a:pt x="124563" y="-7415"/>
                        <a:pt x="44960" y="109305"/>
                      </a:cubicBezTo>
                      <a:cubicBezTo>
                        <a:pt x="-51789" y="251153"/>
                        <a:pt x="9585" y="457971"/>
                        <a:pt x="209994" y="512038"/>
                      </a:cubicBezTo>
                      <a:cubicBezTo>
                        <a:pt x="395160" y="562000"/>
                        <a:pt x="474516" y="350125"/>
                        <a:pt x="437064" y="342363"/>
                      </a:cubicBezTo>
                      <a:cubicBezTo>
                        <a:pt x="414508" y="337682"/>
                        <a:pt x="364500" y="413261"/>
                        <a:pt x="288847" y="405391"/>
                      </a:cubicBezTo>
                      <a:cubicBezTo>
                        <a:pt x="245958" y="400931"/>
                        <a:pt x="150930" y="333864"/>
                        <a:pt x="178295" y="248200"/>
                      </a:cubicBezTo>
                      <a:cubicBezTo>
                        <a:pt x="203276" y="169996"/>
                        <a:pt x="275734" y="135793"/>
                        <a:pt x="331717" y="160251"/>
                      </a:cubicBezTo>
                      <a:cubicBezTo>
                        <a:pt x="389045" y="185292"/>
                        <a:pt x="426844" y="256879"/>
                        <a:pt x="445958" y="258989"/>
                      </a:cubicBezTo>
                      <a:close/>
                    </a:path>
                  </a:pathLst>
                </a:custGeom>
                <a:solidFill>
                  <a:srgbClr val="E573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61" name="Google Shape;4961;p49"/>
                <p:cNvSpPr/>
                <p:nvPr/>
              </p:nvSpPr>
              <p:spPr>
                <a:xfrm>
                  <a:off x="4244443" y="2614951"/>
                  <a:ext cx="71746" cy="52693"/>
                </a:xfrm>
                <a:custGeom>
                  <a:avLst/>
                  <a:gdLst/>
                  <a:ahLst/>
                  <a:cxnLst/>
                  <a:rect l="l" t="t" r="r" b="b"/>
                  <a:pathLst>
                    <a:path w="71746" h="52693" extrusionOk="0">
                      <a:moveTo>
                        <a:pt x="71684" y="5508"/>
                      </a:moveTo>
                      <a:cubicBezTo>
                        <a:pt x="70632" y="-14798"/>
                        <a:pt x="338" y="26404"/>
                        <a:pt x="3" y="42370"/>
                      </a:cubicBezTo>
                      <a:cubicBezTo>
                        <a:pt x="-305" y="57251"/>
                        <a:pt x="21863" y="52657"/>
                        <a:pt x="29900" y="49235"/>
                      </a:cubicBezTo>
                      <a:cubicBezTo>
                        <a:pt x="54057" y="38928"/>
                        <a:pt x="72977" y="30382"/>
                        <a:pt x="71684" y="5508"/>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62" name="Google Shape;4962;p49"/>
                <p:cNvSpPr/>
                <p:nvPr/>
              </p:nvSpPr>
              <p:spPr>
                <a:xfrm>
                  <a:off x="4062987" y="2608176"/>
                  <a:ext cx="175201" cy="90668"/>
                </a:xfrm>
                <a:custGeom>
                  <a:avLst/>
                  <a:gdLst/>
                  <a:ahLst/>
                  <a:cxnLst/>
                  <a:rect l="l" t="t" r="r" b="b"/>
                  <a:pathLst>
                    <a:path w="175201" h="90668" extrusionOk="0">
                      <a:moveTo>
                        <a:pt x="70" y="56304"/>
                      </a:moveTo>
                      <a:cubicBezTo>
                        <a:pt x="3733" y="40907"/>
                        <a:pt x="13257" y="47537"/>
                        <a:pt x="26832" y="30560"/>
                      </a:cubicBezTo>
                      <a:cubicBezTo>
                        <a:pt x="40401" y="13582"/>
                        <a:pt x="32686" y="47"/>
                        <a:pt x="46563" y="0"/>
                      </a:cubicBezTo>
                      <a:cubicBezTo>
                        <a:pt x="65556" y="-60"/>
                        <a:pt x="63353" y="19235"/>
                        <a:pt x="110662" y="36996"/>
                      </a:cubicBezTo>
                      <a:cubicBezTo>
                        <a:pt x="124037" y="42012"/>
                        <a:pt x="172974" y="39206"/>
                        <a:pt x="175137" y="59566"/>
                      </a:cubicBezTo>
                      <a:cubicBezTo>
                        <a:pt x="176483" y="72210"/>
                        <a:pt x="156679" y="80762"/>
                        <a:pt x="137659" y="85089"/>
                      </a:cubicBezTo>
                      <a:cubicBezTo>
                        <a:pt x="49884" y="105047"/>
                        <a:pt x="-2180" y="65774"/>
                        <a:pt x="70" y="56304"/>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63" name="Google Shape;4963;p49"/>
                <p:cNvSpPr/>
                <p:nvPr/>
              </p:nvSpPr>
              <p:spPr>
                <a:xfrm>
                  <a:off x="3924272" y="2279073"/>
                  <a:ext cx="217625" cy="369671"/>
                </a:xfrm>
                <a:custGeom>
                  <a:avLst/>
                  <a:gdLst/>
                  <a:ahLst/>
                  <a:cxnLst/>
                  <a:rect l="l" t="t" r="r" b="b"/>
                  <a:pathLst>
                    <a:path w="217625" h="369671" extrusionOk="0">
                      <a:moveTo>
                        <a:pt x="32" y="198955"/>
                      </a:moveTo>
                      <a:cubicBezTo>
                        <a:pt x="-1756" y="109895"/>
                        <a:pt x="72289" y="-28417"/>
                        <a:pt x="180784" y="5143"/>
                      </a:cubicBezTo>
                      <a:cubicBezTo>
                        <a:pt x="207238" y="13327"/>
                        <a:pt x="218389" y="28007"/>
                        <a:pt x="217586" y="64722"/>
                      </a:cubicBezTo>
                      <a:cubicBezTo>
                        <a:pt x="217050" y="89019"/>
                        <a:pt x="153700" y="135184"/>
                        <a:pt x="135497" y="184904"/>
                      </a:cubicBezTo>
                      <a:cubicBezTo>
                        <a:pt x="108079" y="259826"/>
                        <a:pt x="180429" y="287546"/>
                        <a:pt x="145563" y="344728"/>
                      </a:cubicBezTo>
                      <a:cubicBezTo>
                        <a:pt x="125163" y="378181"/>
                        <a:pt x="97979" y="370914"/>
                        <a:pt x="82897" y="363038"/>
                      </a:cubicBezTo>
                      <a:cubicBezTo>
                        <a:pt x="48165" y="344909"/>
                        <a:pt x="1907" y="292141"/>
                        <a:pt x="32" y="198955"/>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64" name="Google Shape;4964;p49"/>
                <p:cNvSpPr/>
                <p:nvPr/>
              </p:nvSpPr>
              <p:spPr>
                <a:xfrm>
                  <a:off x="4146974" y="2268965"/>
                  <a:ext cx="202162" cy="154752"/>
                </a:xfrm>
                <a:custGeom>
                  <a:avLst/>
                  <a:gdLst/>
                  <a:ahLst/>
                  <a:cxnLst/>
                  <a:rect l="l" t="t" r="r" b="b"/>
                  <a:pathLst>
                    <a:path w="202162" h="154752" extrusionOk="0">
                      <a:moveTo>
                        <a:pt x="235" y="12076"/>
                      </a:moveTo>
                      <a:cubicBezTo>
                        <a:pt x="-2417" y="30339"/>
                        <a:pt x="18170" y="28772"/>
                        <a:pt x="22805" y="52373"/>
                      </a:cubicBezTo>
                      <a:cubicBezTo>
                        <a:pt x="26528" y="71360"/>
                        <a:pt x="18659" y="91800"/>
                        <a:pt x="37820" y="93816"/>
                      </a:cubicBezTo>
                      <a:cubicBezTo>
                        <a:pt x="61113" y="96261"/>
                        <a:pt x="73168" y="86061"/>
                        <a:pt x="118756" y="107244"/>
                      </a:cubicBezTo>
                      <a:cubicBezTo>
                        <a:pt x="172026" y="131997"/>
                        <a:pt x="179755" y="157574"/>
                        <a:pt x="194797" y="154500"/>
                      </a:cubicBezTo>
                      <a:cubicBezTo>
                        <a:pt x="212980" y="150790"/>
                        <a:pt x="197181" y="84045"/>
                        <a:pt x="150877" y="45864"/>
                      </a:cubicBezTo>
                      <a:cubicBezTo>
                        <a:pt x="109052" y="11373"/>
                        <a:pt x="4461" y="-17051"/>
                        <a:pt x="235" y="12076"/>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65" name="Google Shape;4965;p49"/>
                <p:cNvSpPr/>
                <p:nvPr/>
              </p:nvSpPr>
              <p:spPr>
                <a:xfrm>
                  <a:off x="4014530" y="2372834"/>
                  <a:ext cx="92542" cy="203717"/>
                </a:xfrm>
                <a:custGeom>
                  <a:avLst/>
                  <a:gdLst/>
                  <a:ahLst/>
                  <a:cxnLst/>
                  <a:rect l="l" t="t" r="r" b="b"/>
                  <a:pathLst>
                    <a:path w="92542" h="203717" extrusionOk="0">
                      <a:moveTo>
                        <a:pt x="35254" y="203717"/>
                      </a:moveTo>
                      <a:cubicBezTo>
                        <a:pt x="35254" y="203717"/>
                        <a:pt x="-12357" y="164552"/>
                        <a:pt x="3080" y="98276"/>
                      </a:cubicBezTo>
                      <a:cubicBezTo>
                        <a:pt x="21725" y="18237"/>
                        <a:pt x="92542" y="0"/>
                        <a:pt x="92542" y="0"/>
                      </a:cubicBezTo>
                      <a:cubicBezTo>
                        <a:pt x="92542" y="0"/>
                        <a:pt x="39573" y="51656"/>
                        <a:pt x="25255" y="102582"/>
                      </a:cubicBezTo>
                      <a:cubicBezTo>
                        <a:pt x="10929" y="153515"/>
                        <a:pt x="35254" y="203717"/>
                        <a:pt x="35254" y="203717"/>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66" name="Google Shape;4966;p49"/>
                <p:cNvSpPr/>
                <p:nvPr/>
              </p:nvSpPr>
              <p:spPr>
                <a:xfrm>
                  <a:off x="4194371" y="2340207"/>
                  <a:ext cx="122975" cy="59008"/>
                </a:xfrm>
                <a:custGeom>
                  <a:avLst/>
                  <a:gdLst/>
                  <a:ahLst/>
                  <a:cxnLst/>
                  <a:rect l="l" t="t" r="r" b="b"/>
                  <a:pathLst>
                    <a:path w="122975" h="59008" extrusionOk="0">
                      <a:moveTo>
                        <a:pt x="0" y="7211"/>
                      </a:moveTo>
                      <a:cubicBezTo>
                        <a:pt x="0" y="7211"/>
                        <a:pt x="43552" y="-7650"/>
                        <a:pt x="74300" y="5296"/>
                      </a:cubicBezTo>
                      <a:cubicBezTo>
                        <a:pt x="105040" y="18248"/>
                        <a:pt x="122975" y="59008"/>
                        <a:pt x="122975" y="59008"/>
                      </a:cubicBezTo>
                      <a:cubicBezTo>
                        <a:pt x="122975" y="59008"/>
                        <a:pt x="101269" y="36813"/>
                        <a:pt x="70529" y="23861"/>
                      </a:cubicBezTo>
                      <a:cubicBezTo>
                        <a:pt x="39789" y="10915"/>
                        <a:pt x="0" y="7211"/>
                        <a:pt x="0" y="7211"/>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67" name="Google Shape;4967;p49"/>
                <p:cNvSpPr/>
                <p:nvPr/>
              </p:nvSpPr>
              <p:spPr>
                <a:xfrm>
                  <a:off x="4111271" y="2634943"/>
                  <a:ext cx="114013" cy="42298"/>
                </a:xfrm>
                <a:custGeom>
                  <a:avLst/>
                  <a:gdLst/>
                  <a:ahLst/>
                  <a:cxnLst/>
                  <a:rect l="l" t="t" r="r" b="b"/>
                  <a:pathLst>
                    <a:path w="114013" h="42298" extrusionOk="0">
                      <a:moveTo>
                        <a:pt x="1466" y="4208"/>
                      </a:moveTo>
                      <a:cubicBezTo>
                        <a:pt x="10802" y="-9722"/>
                        <a:pt x="25389" y="14374"/>
                        <a:pt x="59103" y="26603"/>
                      </a:cubicBezTo>
                      <a:cubicBezTo>
                        <a:pt x="80507" y="34366"/>
                        <a:pt x="114014" y="31968"/>
                        <a:pt x="114014" y="31968"/>
                      </a:cubicBezTo>
                      <a:cubicBezTo>
                        <a:pt x="114014" y="31968"/>
                        <a:pt x="85115" y="46588"/>
                        <a:pt x="58741" y="41043"/>
                      </a:cubicBezTo>
                      <a:cubicBezTo>
                        <a:pt x="29287" y="34855"/>
                        <a:pt x="-7870" y="18138"/>
                        <a:pt x="1466" y="4208"/>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68" name="Google Shape;4968;p49"/>
                <p:cNvSpPr/>
                <p:nvPr/>
              </p:nvSpPr>
              <p:spPr>
                <a:xfrm>
                  <a:off x="4117315" y="2430804"/>
                  <a:ext cx="192826" cy="173454"/>
                </a:xfrm>
                <a:custGeom>
                  <a:avLst/>
                  <a:gdLst/>
                  <a:ahLst/>
                  <a:cxnLst/>
                  <a:rect l="l" t="t" r="r" b="b"/>
                  <a:pathLst>
                    <a:path w="192826" h="173454" extrusionOk="0">
                      <a:moveTo>
                        <a:pt x="499" y="90522"/>
                      </a:moveTo>
                      <a:cubicBezTo>
                        <a:pt x="-5119" y="47807"/>
                        <a:pt x="37542" y="11675"/>
                        <a:pt x="84637" y="2607"/>
                      </a:cubicBezTo>
                      <a:cubicBezTo>
                        <a:pt x="167790" y="-13413"/>
                        <a:pt x="186710" y="47907"/>
                        <a:pt x="192329" y="90623"/>
                      </a:cubicBezTo>
                      <a:cubicBezTo>
                        <a:pt x="197948" y="133331"/>
                        <a:pt x="155066" y="173481"/>
                        <a:pt x="107107" y="173454"/>
                      </a:cubicBezTo>
                      <a:cubicBezTo>
                        <a:pt x="59154" y="173428"/>
                        <a:pt x="6119" y="133231"/>
                        <a:pt x="499" y="90522"/>
                      </a:cubicBezTo>
                      <a:close/>
                    </a:path>
                  </a:pathLst>
                </a:custGeom>
                <a:solidFill>
                  <a:srgbClr val="DF7B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69" name="Google Shape;4969;p49"/>
                <p:cNvSpPr/>
                <p:nvPr/>
              </p:nvSpPr>
              <p:spPr>
                <a:xfrm>
                  <a:off x="4150865" y="2457926"/>
                  <a:ext cx="128867" cy="121811"/>
                </a:xfrm>
                <a:custGeom>
                  <a:avLst/>
                  <a:gdLst/>
                  <a:ahLst/>
                  <a:cxnLst/>
                  <a:rect l="l" t="t" r="r" b="b"/>
                  <a:pathLst>
                    <a:path w="128867" h="121811" extrusionOk="0">
                      <a:moveTo>
                        <a:pt x="67140" y="2656"/>
                      </a:moveTo>
                      <a:cubicBezTo>
                        <a:pt x="98550" y="9989"/>
                        <a:pt x="130677" y="35004"/>
                        <a:pt x="128788" y="64760"/>
                      </a:cubicBezTo>
                      <a:cubicBezTo>
                        <a:pt x="126906" y="94522"/>
                        <a:pt x="91766" y="123910"/>
                        <a:pt x="59592" y="121693"/>
                      </a:cubicBezTo>
                      <a:cubicBezTo>
                        <a:pt x="27412" y="119469"/>
                        <a:pt x="-1802" y="85642"/>
                        <a:pt x="87" y="55879"/>
                      </a:cubicBezTo>
                      <a:cubicBezTo>
                        <a:pt x="1976" y="26123"/>
                        <a:pt x="12135" y="-10183"/>
                        <a:pt x="67140" y="2656"/>
                      </a:cubicBezTo>
                      <a:close/>
                    </a:path>
                  </a:pathLst>
                </a:custGeom>
                <a:solidFill>
                  <a:srgbClr val="C568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70" name="Google Shape;4970;p49"/>
                <p:cNvSpPr/>
                <p:nvPr/>
              </p:nvSpPr>
              <p:spPr>
                <a:xfrm>
                  <a:off x="4192676" y="2479637"/>
                  <a:ext cx="65720" cy="66159"/>
                </a:xfrm>
                <a:custGeom>
                  <a:avLst/>
                  <a:gdLst/>
                  <a:ahLst/>
                  <a:cxnLst/>
                  <a:rect l="l" t="t" r="r" b="b"/>
                  <a:pathLst>
                    <a:path w="65720" h="66159" extrusionOk="0">
                      <a:moveTo>
                        <a:pt x="6918" y="13406"/>
                      </a:moveTo>
                      <a:cubicBezTo>
                        <a:pt x="18056" y="-1281"/>
                        <a:pt x="38703" y="-4375"/>
                        <a:pt x="53029" y="6488"/>
                      </a:cubicBezTo>
                      <a:cubicBezTo>
                        <a:pt x="67354" y="17358"/>
                        <a:pt x="69939" y="38072"/>
                        <a:pt x="58802" y="52759"/>
                      </a:cubicBezTo>
                      <a:cubicBezTo>
                        <a:pt x="47664" y="67440"/>
                        <a:pt x="27023" y="70534"/>
                        <a:pt x="12691" y="59671"/>
                      </a:cubicBezTo>
                      <a:cubicBezTo>
                        <a:pt x="-1634" y="48801"/>
                        <a:pt x="-4219" y="28087"/>
                        <a:pt x="6918" y="13406"/>
                      </a:cubicBezTo>
                      <a:close/>
                    </a:path>
                  </a:pathLst>
                </a:custGeom>
                <a:solidFill>
                  <a:srgbClr val="8C3A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71" name="Google Shape;4971;p49"/>
                <p:cNvSpPr/>
                <p:nvPr/>
              </p:nvSpPr>
              <p:spPr>
                <a:xfrm>
                  <a:off x="4210579" y="2494246"/>
                  <a:ext cx="36904" cy="36946"/>
                </a:xfrm>
                <a:custGeom>
                  <a:avLst/>
                  <a:gdLst/>
                  <a:ahLst/>
                  <a:cxnLst/>
                  <a:rect l="l" t="t" r="r" b="b"/>
                  <a:pathLst>
                    <a:path w="36904" h="36946" extrusionOk="0">
                      <a:moveTo>
                        <a:pt x="3776" y="7342"/>
                      </a:moveTo>
                      <a:cubicBezTo>
                        <a:pt x="9951" y="-801"/>
                        <a:pt x="21530" y="-2415"/>
                        <a:pt x="29634" y="3733"/>
                      </a:cubicBezTo>
                      <a:cubicBezTo>
                        <a:pt x="37738" y="9881"/>
                        <a:pt x="39305" y="21460"/>
                        <a:pt x="33130" y="29604"/>
                      </a:cubicBezTo>
                      <a:cubicBezTo>
                        <a:pt x="26955" y="37748"/>
                        <a:pt x="15376" y="39362"/>
                        <a:pt x="7272" y="33214"/>
                      </a:cubicBezTo>
                      <a:cubicBezTo>
                        <a:pt x="-838" y="27073"/>
                        <a:pt x="-2399" y="15486"/>
                        <a:pt x="3776" y="7342"/>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972" name="Google Shape;4972;p49"/>
                <p:cNvGrpSpPr/>
                <p:nvPr/>
              </p:nvGrpSpPr>
              <p:grpSpPr>
                <a:xfrm>
                  <a:off x="3906637" y="2180986"/>
                  <a:ext cx="603017" cy="631242"/>
                  <a:chOff x="3906637" y="2180986"/>
                  <a:chExt cx="603017" cy="631242"/>
                </a:xfrm>
              </p:grpSpPr>
              <p:sp>
                <p:nvSpPr>
                  <p:cNvPr id="4973" name="Google Shape;4973;p49"/>
                  <p:cNvSpPr/>
                  <p:nvPr/>
                </p:nvSpPr>
                <p:spPr>
                  <a:xfrm>
                    <a:off x="4465067" y="2416322"/>
                    <a:ext cx="44587" cy="19848"/>
                  </a:xfrm>
                  <a:custGeom>
                    <a:avLst/>
                    <a:gdLst/>
                    <a:ahLst/>
                    <a:cxnLst/>
                    <a:rect l="l" t="t" r="r" b="b"/>
                    <a:pathLst>
                      <a:path w="44587" h="19848" extrusionOk="0">
                        <a:moveTo>
                          <a:pt x="41322" y="560"/>
                        </a:moveTo>
                        <a:cubicBezTo>
                          <a:pt x="39996" y="-56"/>
                          <a:pt x="38483" y="-210"/>
                          <a:pt x="36996" y="332"/>
                        </a:cubicBezTo>
                        <a:cubicBezTo>
                          <a:pt x="34853" y="1082"/>
                          <a:pt x="32522" y="1759"/>
                          <a:pt x="30486" y="2790"/>
                        </a:cubicBezTo>
                        <a:cubicBezTo>
                          <a:pt x="26729" y="4699"/>
                          <a:pt x="23179" y="7184"/>
                          <a:pt x="19496" y="9253"/>
                        </a:cubicBezTo>
                        <a:cubicBezTo>
                          <a:pt x="13033" y="12876"/>
                          <a:pt x="6530" y="16352"/>
                          <a:pt x="0" y="19848"/>
                        </a:cubicBezTo>
                        <a:cubicBezTo>
                          <a:pt x="7253" y="18348"/>
                          <a:pt x="14533" y="16727"/>
                          <a:pt x="21820" y="15368"/>
                        </a:cubicBezTo>
                        <a:cubicBezTo>
                          <a:pt x="25972" y="14591"/>
                          <a:pt x="30299" y="14249"/>
                          <a:pt x="34411" y="13305"/>
                        </a:cubicBezTo>
                        <a:cubicBezTo>
                          <a:pt x="36627" y="12796"/>
                          <a:pt x="38744" y="11899"/>
                          <a:pt x="40867" y="11102"/>
                        </a:cubicBezTo>
                        <a:cubicBezTo>
                          <a:pt x="43834" y="10023"/>
                          <a:pt x="45314" y="6755"/>
                          <a:pt x="44236" y="3788"/>
                        </a:cubicBezTo>
                        <a:cubicBezTo>
                          <a:pt x="43700" y="2308"/>
                          <a:pt x="42642" y="1183"/>
                          <a:pt x="41322" y="56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74" name="Google Shape;4974;p49"/>
                  <p:cNvSpPr/>
                  <p:nvPr/>
                </p:nvSpPr>
                <p:spPr>
                  <a:xfrm>
                    <a:off x="4450461" y="2478000"/>
                    <a:ext cx="38654" cy="11732"/>
                  </a:xfrm>
                  <a:custGeom>
                    <a:avLst/>
                    <a:gdLst/>
                    <a:ahLst/>
                    <a:cxnLst/>
                    <a:rect l="l" t="t" r="r" b="b"/>
                    <a:pathLst>
                      <a:path w="38654" h="11732" extrusionOk="0">
                        <a:moveTo>
                          <a:pt x="36520" y="1193"/>
                        </a:moveTo>
                        <a:cubicBezTo>
                          <a:pt x="35382" y="276"/>
                          <a:pt x="33888" y="-126"/>
                          <a:pt x="32321" y="35"/>
                        </a:cubicBezTo>
                        <a:cubicBezTo>
                          <a:pt x="16194" y="4616"/>
                          <a:pt x="13153" y="5553"/>
                          <a:pt x="16207" y="4642"/>
                        </a:cubicBezTo>
                        <a:cubicBezTo>
                          <a:pt x="20936" y="3236"/>
                          <a:pt x="25677" y="1729"/>
                          <a:pt x="30352" y="142"/>
                        </a:cubicBezTo>
                        <a:cubicBezTo>
                          <a:pt x="30928" y="-53"/>
                          <a:pt x="29173" y="296"/>
                          <a:pt x="28570" y="390"/>
                        </a:cubicBezTo>
                        <a:cubicBezTo>
                          <a:pt x="26950" y="631"/>
                          <a:pt x="25490" y="1120"/>
                          <a:pt x="23963" y="1682"/>
                        </a:cubicBezTo>
                        <a:cubicBezTo>
                          <a:pt x="20025" y="3122"/>
                          <a:pt x="15980" y="4428"/>
                          <a:pt x="11968" y="5640"/>
                        </a:cubicBezTo>
                        <a:cubicBezTo>
                          <a:pt x="10294" y="6143"/>
                          <a:pt x="5271" y="7495"/>
                          <a:pt x="6965" y="7067"/>
                        </a:cubicBezTo>
                        <a:cubicBezTo>
                          <a:pt x="10053" y="6290"/>
                          <a:pt x="0" y="9176"/>
                          <a:pt x="0" y="9176"/>
                        </a:cubicBezTo>
                        <a:cubicBezTo>
                          <a:pt x="0" y="9176"/>
                          <a:pt x="21652" y="10650"/>
                          <a:pt x="16730" y="10261"/>
                        </a:cubicBezTo>
                        <a:cubicBezTo>
                          <a:pt x="15317" y="10154"/>
                          <a:pt x="13917" y="10194"/>
                          <a:pt x="12497" y="10101"/>
                        </a:cubicBezTo>
                        <a:cubicBezTo>
                          <a:pt x="16676" y="10449"/>
                          <a:pt x="20822" y="10857"/>
                          <a:pt x="24974" y="11440"/>
                        </a:cubicBezTo>
                        <a:cubicBezTo>
                          <a:pt x="26588" y="11668"/>
                          <a:pt x="28075" y="11802"/>
                          <a:pt x="29716" y="11694"/>
                        </a:cubicBezTo>
                        <a:cubicBezTo>
                          <a:pt x="30319" y="11661"/>
                          <a:pt x="32120" y="11688"/>
                          <a:pt x="31517" y="11614"/>
                        </a:cubicBezTo>
                        <a:cubicBezTo>
                          <a:pt x="26615" y="11045"/>
                          <a:pt x="31491" y="11581"/>
                          <a:pt x="33460" y="11346"/>
                        </a:cubicBezTo>
                        <a:cubicBezTo>
                          <a:pt x="36594" y="11018"/>
                          <a:pt x="38958" y="8245"/>
                          <a:pt x="38623" y="5111"/>
                        </a:cubicBezTo>
                        <a:cubicBezTo>
                          <a:pt x="38462" y="3544"/>
                          <a:pt x="37659" y="2111"/>
                          <a:pt x="36520" y="119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75" name="Google Shape;4975;p49"/>
                  <p:cNvSpPr/>
                  <p:nvPr/>
                </p:nvSpPr>
                <p:spPr>
                  <a:xfrm>
                    <a:off x="4406272" y="2512627"/>
                    <a:ext cx="30912" cy="12436"/>
                  </a:xfrm>
                  <a:custGeom>
                    <a:avLst/>
                    <a:gdLst/>
                    <a:ahLst/>
                    <a:cxnLst/>
                    <a:rect l="l" t="t" r="r" b="b"/>
                    <a:pathLst>
                      <a:path w="30912" h="12436" extrusionOk="0">
                        <a:moveTo>
                          <a:pt x="29836" y="3414"/>
                        </a:moveTo>
                        <a:cubicBezTo>
                          <a:pt x="28993" y="2222"/>
                          <a:pt x="27774" y="1372"/>
                          <a:pt x="26220" y="1110"/>
                        </a:cubicBezTo>
                        <a:cubicBezTo>
                          <a:pt x="18290" y="1519"/>
                          <a:pt x="19636" y="1378"/>
                          <a:pt x="18270" y="1459"/>
                        </a:cubicBezTo>
                        <a:cubicBezTo>
                          <a:pt x="18819" y="1298"/>
                          <a:pt x="19650" y="1452"/>
                          <a:pt x="19750" y="843"/>
                        </a:cubicBezTo>
                        <a:cubicBezTo>
                          <a:pt x="20119" y="-1341"/>
                          <a:pt x="15297" y="1385"/>
                          <a:pt x="13087" y="1593"/>
                        </a:cubicBezTo>
                        <a:cubicBezTo>
                          <a:pt x="10903" y="1800"/>
                          <a:pt x="6911" y="-169"/>
                          <a:pt x="6543" y="1994"/>
                        </a:cubicBezTo>
                        <a:cubicBezTo>
                          <a:pt x="6182" y="4144"/>
                          <a:pt x="0" y="2403"/>
                          <a:pt x="0" y="2403"/>
                        </a:cubicBezTo>
                        <a:cubicBezTo>
                          <a:pt x="0" y="2403"/>
                          <a:pt x="2766" y="3602"/>
                          <a:pt x="6041" y="4955"/>
                        </a:cubicBezTo>
                        <a:cubicBezTo>
                          <a:pt x="5679" y="7118"/>
                          <a:pt x="10113" y="6756"/>
                          <a:pt x="12109" y="7667"/>
                        </a:cubicBezTo>
                        <a:cubicBezTo>
                          <a:pt x="14125" y="8591"/>
                          <a:pt x="17734" y="12657"/>
                          <a:pt x="18103" y="10473"/>
                        </a:cubicBezTo>
                        <a:cubicBezTo>
                          <a:pt x="18478" y="8263"/>
                          <a:pt x="18049" y="10500"/>
                          <a:pt x="24217" y="12355"/>
                        </a:cubicBezTo>
                        <a:cubicBezTo>
                          <a:pt x="27325" y="12884"/>
                          <a:pt x="30305" y="10761"/>
                          <a:pt x="30834" y="7654"/>
                        </a:cubicBezTo>
                        <a:cubicBezTo>
                          <a:pt x="31095" y="6100"/>
                          <a:pt x="30687" y="4606"/>
                          <a:pt x="29836" y="341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76" name="Google Shape;4976;p49"/>
                  <p:cNvSpPr/>
                  <p:nvPr/>
                </p:nvSpPr>
                <p:spPr>
                  <a:xfrm>
                    <a:off x="4445686" y="2601352"/>
                    <a:ext cx="28165" cy="17105"/>
                  </a:xfrm>
                  <a:custGeom>
                    <a:avLst/>
                    <a:gdLst/>
                    <a:ahLst/>
                    <a:cxnLst/>
                    <a:rect l="l" t="t" r="r" b="b"/>
                    <a:pathLst>
                      <a:path w="28165" h="17105" extrusionOk="0">
                        <a:moveTo>
                          <a:pt x="24954" y="6302"/>
                        </a:moveTo>
                        <a:cubicBezTo>
                          <a:pt x="12470" y="3168"/>
                          <a:pt x="10180" y="2585"/>
                          <a:pt x="12557" y="3141"/>
                        </a:cubicBezTo>
                        <a:cubicBezTo>
                          <a:pt x="16261" y="4005"/>
                          <a:pt x="19877" y="4889"/>
                          <a:pt x="23614" y="5579"/>
                        </a:cubicBezTo>
                        <a:cubicBezTo>
                          <a:pt x="24070" y="5666"/>
                          <a:pt x="22885" y="5184"/>
                          <a:pt x="22462" y="4996"/>
                        </a:cubicBezTo>
                        <a:cubicBezTo>
                          <a:pt x="21291" y="4480"/>
                          <a:pt x="20139" y="4360"/>
                          <a:pt x="18886" y="4166"/>
                        </a:cubicBezTo>
                        <a:cubicBezTo>
                          <a:pt x="15685" y="3677"/>
                          <a:pt x="12524" y="2893"/>
                          <a:pt x="9369" y="2176"/>
                        </a:cubicBezTo>
                        <a:cubicBezTo>
                          <a:pt x="8057" y="1875"/>
                          <a:pt x="4085" y="944"/>
                          <a:pt x="5378" y="1319"/>
                        </a:cubicBezTo>
                        <a:cubicBezTo>
                          <a:pt x="7722" y="2009"/>
                          <a:pt x="0" y="0"/>
                          <a:pt x="0" y="0"/>
                        </a:cubicBezTo>
                        <a:cubicBezTo>
                          <a:pt x="0" y="0"/>
                          <a:pt x="1821" y="1480"/>
                          <a:pt x="4279" y="3536"/>
                        </a:cubicBezTo>
                        <a:cubicBezTo>
                          <a:pt x="4186" y="3462"/>
                          <a:pt x="4588" y="3764"/>
                          <a:pt x="4554" y="3744"/>
                        </a:cubicBezTo>
                        <a:cubicBezTo>
                          <a:pt x="4186" y="3489"/>
                          <a:pt x="6362" y="5445"/>
                          <a:pt x="7293" y="6255"/>
                        </a:cubicBezTo>
                        <a:cubicBezTo>
                          <a:pt x="9731" y="8372"/>
                          <a:pt x="12256" y="10474"/>
                          <a:pt x="14540" y="12765"/>
                        </a:cubicBezTo>
                        <a:cubicBezTo>
                          <a:pt x="15430" y="13669"/>
                          <a:pt x="16140" y="14473"/>
                          <a:pt x="17252" y="15116"/>
                        </a:cubicBezTo>
                        <a:cubicBezTo>
                          <a:pt x="17654" y="15350"/>
                          <a:pt x="18833" y="16087"/>
                          <a:pt x="18498" y="15772"/>
                        </a:cubicBezTo>
                        <a:cubicBezTo>
                          <a:pt x="15738" y="13153"/>
                          <a:pt x="18478" y="15832"/>
                          <a:pt x="19837" y="16495"/>
                        </a:cubicBezTo>
                        <a:cubicBezTo>
                          <a:pt x="22643" y="17922"/>
                          <a:pt x="26139" y="16756"/>
                          <a:pt x="27566" y="13944"/>
                        </a:cubicBezTo>
                        <a:cubicBezTo>
                          <a:pt x="28999" y="11138"/>
                          <a:pt x="27760" y="7729"/>
                          <a:pt x="24954" y="630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77" name="Google Shape;4977;p49"/>
                  <p:cNvSpPr/>
                  <p:nvPr/>
                </p:nvSpPr>
                <p:spPr>
                  <a:xfrm>
                    <a:off x="4480344" y="2654909"/>
                    <a:ext cx="26446" cy="19049"/>
                  </a:xfrm>
                  <a:custGeom>
                    <a:avLst/>
                    <a:gdLst/>
                    <a:ahLst/>
                    <a:cxnLst/>
                    <a:rect l="l" t="t" r="r" b="b"/>
                    <a:pathLst>
                      <a:path w="26446" h="19049" extrusionOk="0">
                        <a:moveTo>
                          <a:pt x="23856" y="8519"/>
                        </a:moveTo>
                        <a:cubicBezTo>
                          <a:pt x="11955" y="4253"/>
                          <a:pt x="9611" y="3456"/>
                          <a:pt x="11881" y="4226"/>
                        </a:cubicBezTo>
                        <a:cubicBezTo>
                          <a:pt x="15424" y="5432"/>
                          <a:pt x="18993" y="6677"/>
                          <a:pt x="22590" y="7709"/>
                        </a:cubicBezTo>
                        <a:cubicBezTo>
                          <a:pt x="23025" y="7829"/>
                          <a:pt x="21813" y="7180"/>
                          <a:pt x="21418" y="6958"/>
                        </a:cubicBezTo>
                        <a:cubicBezTo>
                          <a:pt x="20319" y="6336"/>
                          <a:pt x="19255" y="6162"/>
                          <a:pt x="18049" y="5853"/>
                        </a:cubicBezTo>
                        <a:cubicBezTo>
                          <a:pt x="14968" y="5076"/>
                          <a:pt x="11921" y="3992"/>
                          <a:pt x="8907" y="2987"/>
                        </a:cubicBezTo>
                        <a:cubicBezTo>
                          <a:pt x="7655" y="2565"/>
                          <a:pt x="3965" y="1266"/>
                          <a:pt x="5197" y="1761"/>
                        </a:cubicBezTo>
                        <a:cubicBezTo>
                          <a:pt x="7421" y="2659"/>
                          <a:pt x="0" y="0"/>
                          <a:pt x="0" y="0"/>
                        </a:cubicBezTo>
                        <a:cubicBezTo>
                          <a:pt x="0" y="0"/>
                          <a:pt x="1574" y="1614"/>
                          <a:pt x="3750" y="3858"/>
                        </a:cubicBezTo>
                        <a:cubicBezTo>
                          <a:pt x="2793" y="2947"/>
                          <a:pt x="5559" y="5820"/>
                          <a:pt x="6463" y="6784"/>
                        </a:cubicBezTo>
                        <a:cubicBezTo>
                          <a:pt x="8626" y="9115"/>
                          <a:pt x="10742" y="11526"/>
                          <a:pt x="12732" y="14011"/>
                        </a:cubicBezTo>
                        <a:cubicBezTo>
                          <a:pt x="13515" y="14982"/>
                          <a:pt x="14218" y="15893"/>
                          <a:pt x="15236" y="16636"/>
                        </a:cubicBezTo>
                        <a:cubicBezTo>
                          <a:pt x="15605" y="16904"/>
                          <a:pt x="16710" y="17728"/>
                          <a:pt x="16415" y="17379"/>
                        </a:cubicBezTo>
                        <a:cubicBezTo>
                          <a:pt x="13991" y="14533"/>
                          <a:pt x="16328" y="17346"/>
                          <a:pt x="17587" y="18130"/>
                        </a:cubicBezTo>
                        <a:cubicBezTo>
                          <a:pt x="20239" y="19831"/>
                          <a:pt x="23822" y="19114"/>
                          <a:pt x="25523" y="16462"/>
                        </a:cubicBezTo>
                        <a:cubicBezTo>
                          <a:pt x="27231" y="13810"/>
                          <a:pt x="26508" y="10227"/>
                          <a:pt x="23856" y="851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78" name="Google Shape;4978;p49"/>
                  <p:cNvSpPr/>
                  <p:nvPr/>
                </p:nvSpPr>
                <p:spPr>
                  <a:xfrm>
                    <a:off x="4431313" y="2655874"/>
                    <a:ext cx="26602" cy="20074"/>
                  </a:xfrm>
                  <a:custGeom>
                    <a:avLst/>
                    <a:gdLst/>
                    <a:ahLst/>
                    <a:cxnLst/>
                    <a:rect l="l" t="t" r="r" b="b"/>
                    <a:pathLst>
                      <a:path w="26602" h="20074" extrusionOk="0">
                        <a:moveTo>
                          <a:pt x="24103" y="9724"/>
                        </a:moveTo>
                        <a:cubicBezTo>
                          <a:pt x="16830" y="6798"/>
                          <a:pt x="18143" y="7347"/>
                          <a:pt x="16857" y="6838"/>
                        </a:cubicBezTo>
                        <a:cubicBezTo>
                          <a:pt x="17440" y="6938"/>
                          <a:pt x="18143" y="7300"/>
                          <a:pt x="18498" y="6778"/>
                        </a:cubicBezTo>
                        <a:cubicBezTo>
                          <a:pt x="19750" y="4969"/>
                          <a:pt x="14252" y="5331"/>
                          <a:pt x="12176" y="4594"/>
                        </a:cubicBezTo>
                        <a:cubicBezTo>
                          <a:pt x="10126" y="3864"/>
                          <a:pt x="7327" y="502"/>
                          <a:pt x="6088" y="2297"/>
                        </a:cubicBezTo>
                        <a:cubicBezTo>
                          <a:pt x="4862" y="4079"/>
                          <a:pt x="0" y="0"/>
                          <a:pt x="0" y="0"/>
                        </a:cubicBezTo>
                        <a:cubicBezTo>
                          <a:pt x="0" y="0"/>
                          <a:pt x="1996" y="2183"/>
                          <a:pt x="4367" y="4762"/>
                        </a:cubicBezTo>
                        <a:cubicBezTo>
                          <a:pt x="3128" y="6557"/>
                          <a:pt x="7340" y="8023"/>
                          <a:pt x="8753" y="9684"/>
                        </a:cubicBezTo>
                        <a:cubicBezTo>
                          <a:pt x="10180" y="11358"/>
                          <a:pt x="11593" y="16629"/>
                          <a:pt x="12839" y="14814"/>
                        </a:cubicBezTo>
                        <a:cubicBezTo>
                          <a:pt x="14098" y="12986"/>
                          <a:pt x="12859" y="14774"/>
                          <a:pt x="17627" y="19027"/>
                        </a:cubicBezTo>
                        <a:cubicBezTo>
                          <a:pt x="20219" y="20815"/>
                          <a:pt x="23815" y="20279"/>
                          <a:pt x="25610" y="17681"/>
                        </a:cubicBezTo>
                        <a:cubicBezTo>
                          <a:pt x="27399" y="15082"/>
                          <a:pt x="26695" y="11513"/>
                          <a:pt x="24103" y="972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79" name="Google Shape;4979;p49"/>
                  <p:cNvSpPr/>
                  <p:nvPr/>
                </p:nvSpPr>
                <p:spPr>
                  <a:xfrm>
                    <a:off x="4356907" y="2628884"/>
                    <a:ext cx="26095" cy="27481"/>
                  </a:xfrm>
                  <a:custGeom>
                    <a:avLst/>
                    <a:gdLst/>
                    <a:ahLst/>
                    <a:cxnLst/>
                    <a:rect l="l" t="t" r="r" b="b"/>
                    <a:pathLst>
                      <a:path w="26095" h="27481" extrusionOk="0">
                        <a:moveTo>
                          <a:pt x="22041" y="15122"/>
                        </a:moveTo>
                        <a:cubicBezTo>
                          <a:pt x="23126" y="15785"/>
                          <a:pt x="19924" y="13709"/>
                          <a:pt x="18860" y="13006"/>
                        </a:cubicBezTo>
                        <a:cubicBezTo>
                          <a:pt x="17788" y="12296"/>
                          <a:pt x="16690" y="11673"/>
                          <a:pt x="15611" y="10977"/>
                        </a:cubicBezTo>
                        <a:cubicBezTo>
                          <a:pt x="12410" y="8894"/>
                          <a:pt x="9242" y="6563"/>
                          <a:pt x="6128" y="4360"/>
                        </a:cubicBezTo>
                        <a:cubicBezTo>
                          <a:pt x="5090" y="3623"/>
                          <a:pt x="2090" y="1460"/>
                          <a:pt x="3107" y="2217"/>
                        </a:cubicBezTo>
                        <a:cubicBezTo>
                          <a:pt x="6161" y="4474"/>
                          <a:pt x="0" y="0"/>
                          <a:pt x="0" y="0"/>
                        </a:cubicBezTo>
                        <a:cubicBezTo>
                          <a:pt x="0" y="0"/>
                          <a:pt x="10086" y="16140"/>
                          <a:pt x="8110" y="12832"/>
                        </a:cubicBezTo>
                        <a:cubicBezTo>
                          <a:pt x="6824" y="10662"/>
                          <a:pt x="5324" y="8586"/>
                          <a:pt x="3938" y="6476"/>
                        </a:cubicBezTo>
                        <a:cubicBezTo>
                          <a:pt x="4608" y="7554"/>
                          <a:pt x="5297" y="8660"/>
                          <a:pt x="5960" y="9744"/>
                        </a:cubicBezTo>
                        <a:cubicBezTo>
                          <a:pt x="7956" y="13033"/>
                          <a:pt x="9791" y="16428"/>
                          <a:pt x="11707" y="19764"/>
                        </a:cubicBezTo>
                        <a:cubicBezTo>
                          <a:pt x="12343" y="20862"/>
                          <a:pt x="14225" y="24090"/>
                          <a:pt x="13629" y="22965"/>
                        </a:cubicBezTo>
                        <a:cubicBezTo>
                          <a:pt x="11834" y="19549"/>
                          <a:pt x="13676" y="22931"/>
                          <a:pt x="16228" y="25657"/>
                        </a:cubicBezTo>
                        <a:cubicBezTo>
                          <a:pt x="18384" y="27954"/>
                          <a:pt x="21974" y="28115"/>
                          <a:pt x="24271" y="25952"/>
                        </a:cubicBezTo>
                        <a:cubicBezTo>
                          <a:pt x="26568" y="23795"/>
                          <a:pt x="26729" y="20212"/>
                          <a:pt x="24566" y="17915"/>
                        </a:cubicBezTo>
                        <a:cubicBezTo>
                          <a:pt x="12256" y="8974"/>
                          <a:pt x="9061" y="6824"/>
                          <a:pt x="12202" y="8968"/>
                        </a:cubicBezTo>
                        <a:cubicBezTo>
                          <a:pt x="15384" y="11144"/>
                          <a:pt x="18752" y="13113"/>
                          <a:pt x="22041" y="1512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80" name="Google Shape;4980;p49"/>
                  <p:cNvSpPr/>
                  <p:nvPr/>
                </p:nvSpPr>
                <p:spPr>
                  <a:xfrm>
                    <a:off x="4398945" y="2733160"/>
                    <a:ext cx="27071" cy="30679"/>
                  </a:xfrm>
                  <a:custGeom>
                    <a:avLst/>
                    <a:gdLst/>
                    <a:ahLst/>
                    <a:cxnLst/>
                    <a:rect l="l" t="t" r="r" b="b"/>
                    <a:pathLst>
                      <a:path w="27071" h="30679" extrusionOk="0">
                        <a:moveTo>
                          <a:pt x="0" y="0"/>
                        </a:moveTo>
                        <a:cubicBezTo>
                          <a:pt x="0" y="0"/>
                          <a:pt x="1105" y="1956"/>
                          <a:pt x="2063" y="3596"/>
                        </a:cubicBezTo>
                        <a:cubicBezTo>
                          <a:pt x="1339" y="2398"/>
                          <a:pt x="3496" y="5887"/>
                          <a:pt x="4192" y="7099"/>
                        </a:cubicBezTo>
                        <a:cubicBezTo>
                          <a:pt x="4300" y="7273"/>
                          <a:pt x="4407" y="7454"/>
                          <a:pt x="4514" y="7628"/>
                        </a:cubicBezTo>
                        <a:cubicBezTo>
                          <a:pt x="5110" y="8666"/>
                          <a:pt x="5686" y="9811"/>
                          <a:pt x="6275" y="10850"/>
                        </a:cubicBezTo>
                        <a:cubicBezTo>
                          <a:pt x="8358" y="14526"/>
                          <a:pt x="10247" y="18196"/>
                          <a:pt x="12249" y="21913"/>
                        </a:cubicBezTo>
                        <a:cubicBezTo>
                          <a:pt x="12912" y="23139"/>
                          <a:pt x="15029" y="26829"/>
                          <a:pt x="14406" y="25577"/>
                        </a:cubicBezTo>
                        <a:cubicBezTo>
                          <a:pt x="12524" y="21786"/>
                          <a:pt x="14312" y="25543"/>
                          <a:pt x="16978" y="28684"/>
                        </a:cubicBezTo>
                        <a:cubicBezTo>
                          <a:pt x="19020" y="31089"/>
                          <a:pt x="22664" y="31350"/>
                          <a:pt x="25061" y="29307"/>
                        </a:cubicBezTo>
                        <a:cubicBezTo>
                          <a:pt x="27465" y="27264"/>
                          <a:pt x="27753" y="23782"/>
                          <a:pt x="25711" y="21384"/>
                        </a:cubicBezTo>
                        <a:cubicBezTo>
                          <a:pt x="12845" y="10682"/>
                          <a:pt x="9564" y="8023"/>
                          <a:pt x="12845" y="10608"/>
                        </a:cubicBezTo>
                        <a:cubicBezTo>
                          <a:pt x="16167" y="13227"/>
                          <a:pt x="19603" y="15738"/>
                          <a:pt x="23045" y="18203"/>
                        </a:cubicBezTo>
                        <a:cubicBezTo>
                          <a:pt x="24184" y="19013"/>
                          <a:pt x="20909" y="16448"/>
                          <a:pt x="19797" y="15598"/>
                        </a:cubicBezTo>
                        <a:cubicBezTo>
                          <a:pt x="18679" y="14734"/>
                          <a:pt x="17446" y="13950"/>
                          <a:pt x="16321" y="13100"/>
                        </a:cubicBezTo>
                        <a:cubicBezTo>
                          <a:pt x="12966" y="10575"/>
                          <a:pt x="9751" y="7862"/>
                          <a:pt x="6490" y="5210"/>
                        </a:cubicBezTo>
                        <a:cubicBezTo>
                          <a:pt x="5411" y="4333"/>
                          <a:pt x="2183" y="1708"/>
                          <a:pt x="3248" y="2605"/>
                        </a:cubicBezTo>
                        <a:cubicBezTo>
                          <a:pt x="6443" y="5304"/>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81" name="Google Shape;4981;p49"/>
                  <p:cNvSpPr/>
                  <p:nvPr/>
                </p:nvSpPr>
                <p:spPr>
                  <a:xfrm>
                    <a:off x="4260245" y="2777376"/>
                    <a:ext cx="16705" cy="32845"/>
                  </a:xfrm>
                  <a:custGeom>
                    <a:avLst/>
                    <a:gdLst/>
                    <a:ahLst/>
                    <a:cxnLst/>
                    <a:rect l="l" t="t" r="r" b="b"/>
                    <a:pathLst>
                      <a:path w="16705" h="32845" extrusionOk="0">
                        <a:moveTo>
                          <a:pt x="0" y="0"/>
                        </a:moveTo>
                        <a:cubicBezTo>
                          <a:pt x="0" y="0"/>
                          <a:pt x="3322" y="17734"/>
                          <a:pt x="2806" y="14459"/>
                        </a:cubicBezTo>
                        <a:cubicBezTo>
                          <a:pt x="2304" y="11258"/>
                          <a:pt x="1581" y="8084"/>
                          <a:pt x="1239" y="4862"/>
                        </a:cubicBezTo>
                        <a:cubicBezTo>
                          <a:pt x="1072" y="3215"/>
                          <a:pt x="1895" y="8057"/>
                          <a:pt x="2230" y="9671"/>
                        </a:cubicBezTo>
                        <a:cubicBezTo>
                          <a:pt x="2853" y="12631"/>
                          <a:pt x="3576" y="16335"/>
                          <a:pt x="3891" y="19342"/>
                        </a:cubicBezTo>
                        <a:cubicBezTo>
                          <a:pt x="4065" y="20969"/>
                          <a:pt x="4594" y="25838"/>
                          <a:pt x="4233" y="24244"/>
                        </a:cubicBezTo>
                        <a:cubicBezTo>
                          <a:pt x="3509" y="21016"/>
                          <a:pt x="4280" y="24304"/>
                          <a:pt x="5619" y="28925"/>
                        </a:cubicBezTo>
                        <a:cubicBezTo>
                          <a:pt x="6583" y="31926"/>
                          <a:pt x="9718" y="33527"/>
                          <a:pt x="12718" y="32569"/>
                        </a:cubicBezTo>
                        <a:cubicBezTo>
                          <a:pt x="15725" y="31604"/>
                          <a:pt x="17393" y="28376"/>
                          <a:pt x="16435" y="25376"/>
                        </a:cubicBezTo>
                        <a:cubicBezTo>
                          <a:pt x="8197" y="12671"/>
                          <a:pt x="6295" y="9885"/>
                          <a:pt x="8251" y="12638"/>
                        </a:cubicBezTo>
                        <a:cubicBezTo>
                          <a:pt x="10240" y="15451"/>
                          <a:pt x="12383" y="18190"/>
                          <a:pt x="14794" y="20654"/>
                        </a:cubicBezTo>
                        <a:cubicBezTo>
                          <a:pt x="16020" y="21900"/>
                          <a:pt x="12812" y="17788"/>
                          <a:pt x="11814" y="16361"/>
                        </a:cubicBezTo>
                        <a:cubicBezTo>
                          <a:pt x="9631" y="13234"/>
                          <a:pt x="8191" y="11091"/>
                          <a:pt x="5967" y="8003"/>
                        </a:cubicBezTo>
                        <a:cubicBezTo>
                          <a:pt x="4990" y="6650"/>
                          <a:pt x="2297" y="2532"/>
                          <a:pt x="3027" y="4038"/>
                        </a:cubicBezTo>
                        <a:cubicBezTo>
                          <a:pt x="4507" y="7072"/>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82" name="Google Shape;4982;p49"/>
                  <p:cNvSpPr/>
                  <p:nvPr/>
                </p:nvSpPr>
                <p:spPr>
                  <a:xfrm>
                    <a:off x="4178277" y="2699540"/>
                    <a:ext cx="16349" cy="53441"/>
                  </a:xfrm>
                  <a:custGeom>
                    <a:avLst/>
                    <a:gdLst/>
                    <a:ahLst/>
                    <a:cxnLst/>
                    <a:rect l="l" t="t" r="r" b="b"/>
                    <a:pathLst>
                      <a:path w="16349" h="53441" extrusionOk="0">
                        <a:moveTo>
                          <a:pt x="0" y="0"/>
                        </a:moveTo>
                        <a:cubicBezTo>
                          <a:pt x="864" y="8700"/>
                          <a:pt x="1701" y="17353"/>
                          <a:pt x="2424" y="26066"/>
                        </a:cubicBezTo>
                        <a:cubicBezTo>
                          <a:pt x="2833" y="31028"/>
                          <a:pt x="2913" y="36152"/>
                          <a:pt x="3496" y="41095"/>
                        </a:cubicBezTo>
                        <a:cubicBezTo>
                          <a:pt x="3817" y="43773"/>
                          <a:pt x="4554" y="46412"/>
                          <a:pt x="5164" y="49031"/>
                        </a:cubicBezTo>
                        <a:cubicBezTo>
                          <a:pt x="5860" y="52111"/>
                          <a:pt x="8860" y="53993"/>
                          <a:pt x="11941" y="53297"/>
                        </a:cubicBezTo>
                        <a:cubicBezTo>
                          <a:pt x="15015" y="52607"/>
                          <a:pt x="16897" y="49600"/>
                          <a:pt x="16207" y="46526"/>
                        </a:cubicBezTo>
                        <a:cubicBezTo>
                          <a:pt x="15638" y="43894"/>
                          <a:pt x="15236" y="41168"/>
                          <a:pt x="14379" y="38610"/>
                        </a:cubicBezTo>
                        <a:cubicBezTo>
                          <a:pt x="12792" y="33895"/>
                          <a:pt x="10588" y="29354"/>
                          <a:pt x="8834" y="24686"/>
                        </a:cubicBezTo>
                        <a:cubicBezTo>
                          <a:pt x="5760" y="16502"/>
                          <a:pt x="2933" y="8231"/>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83" name="Google Shape;4983;p49"/>
                  <p:cNvSpPr/>
                  <p:nvPr/>
                </p:nvSpPr>
                <p:spPr>
                  <a:xfrm>
                    <a:off x="4127553" y="2694664"/>
                    <a:ext cx="11664" cy="43545"/>
                  </a:xfrm>
                  <a:custGeom>
                    <a:avLst/>
                    <a:gdLst/>
                    <a:ahLst/>
                    <a:cxnLst/>
                    <a:rect l="l" t="t" r="r" b="b"/>
                    <a:pathLst>
                      <a:path w="11664" h="43545" extrusionOk="0">
                        <a:moveTo>
                          <a:pt x="8142" y="0"/>
                        </a:moveTo>
                        <a:cubicBezTo>
                          <a:pt x="6649" y="6644"/>
                          <a:pt x="5256" y="13314"/>
                          <a:pt x="3622" y="19924"/>
                        </a:cubicBezTo>
                        <a:cubicBezTo>
                          <a:pt x="2691" y="23688"/>
                          <a:pt x="1318" y="27439"/>
                          <a:pt x="554" y="31236"/>
                        </a:cubicBezTo>
                        <a:cubicBezTo>
                          <a:pt x="146" y="33279"/>
                          <a:pt x="126" y="35422"/>
                          <a:pt x="12" y="37498"/>
                        </a:cubicBezTo>
                        <a:cubicBezTo>
                          <a:pt x="-189" y="40639"/>
                          <a:pt x="2148" y="43331"/>
                          <a:pt x="5296" y="43532"/>
                        </a:cubicBezTo>
                        <a:cubicBezTo>
                          <a:pt x="8444" y="43740"/>
                          <a:pt x="11129" y="41396"/>
                          <a:pt x="11337" y="38248"/>
                        </a:cubicBezTo>
                        <a:cubicBezTo>
                          <a:pt x="11498" y="36179"/>
                          <a:pt x="11766" y="34022"/>
                          <a:pt x="11625" y="31939"/>
                        </a:cubicBezTo>
                        <a:cubicBezTo>
                          <a:pt x="11357" y="28075"/>
                          <a:pt x="10553" y="24211"/>
                          <a:pt x="10118" y="20353"/>
                        </a:cubicBezTo>
                        <a:cubicBezTo>
                          <a:pt x="9348" y="13589"/>
                          <a:pt x="8772" y="6778"/>
                          <a:pt x="8142"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84" name="Google Shape;4984;p49"/>
                  <p:cNvSpPr/>
                  <p:nvPr/>
                </p:nvSpPr>
                <p:spPr>
                  <a:xfrm>
                    <a:off x="4145853" y="2756674"/>
                    <a:ext cx="11552" cy="55554"/>
                  </a:xfrm>
                  <a:custGeom>
                    <a:avLst/>
                    <a:gdLst/>
                    <a:ahLst/>
                    <a:cxnLst/>
                    <a:rect l="l" t="t" r="r" b="b"/>
                    <a:pathLst>
                      <a:path w="11552" h="55554" extrusionOk="0">
                        <a:moveTo>
                          <a:pt x="5046" y="0"/>
                        </a:moveTo>
                        <a:cubicBezTo>
                          <a:pt x="4135" y="8860"/>
                          <a:pt x="3231" y="17701"/>
                          <a:pt x="2173" y="26541"/>
                        </a:cubicBezTo>
                        <a:cubicBezTo>
                          <a:pt x="1570" y="31584"/>
                          <a:pt x="559" y="36621"/>
                          <a:pt x="130" y="41677"/>
                        </a:cubicBezTo>
                        <a:cubicBezTo>
                          <a:pt x="-104" y="44416"/>
                          <a:pt x="36" y="47182"/>
                          <a:pt x="103" y="49928"/>
                        </a:cubicBezTo>
                        <a:cubicBezTo>
                          <a:pt x="157" y="53082"/>
                          <a:pt x="2843" y="55607"/>
                          <a:pt x="5997" y="55554"/>
                        </a:cubicBezTo>
                        <a:cubicBezTo>
                          <a:pt x="9145" y="55500"/>
                          <a:pt x="11602" y="52908"/>
                          <a:pt x="11549" y="49754"/>
                        </a:cubicBezTo>
                        <a:cubicBezTo>
                          <a:pt x="11529" y="47015"/>
                          <a:pt x="11643" y="44189"/>
                          <a:pt x="11314" y="41456"/>
                        </a:cubicBezTo>
                        <a:cubicBezTo>
                          <a:pt x="10719" y="36426"/>
                          <a:pt x="9607" y="31390"/>
                          <a:pt x="8830" y="26374"/>
                        </a:cubicBezTo>
                        <a:cubicBezTo>
                          <a:pt x="7477" y="17567"/>
                          <a:pt x="6251" y="8820"/>
                          <a:pt x="5046"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85" name="Google Shape;4985;p49"/>
                  <p:cNvSpPr/>
                  <p:nvPr/>
                </p:nvSpPr>
                <p:spPr>
                  <a:xfrm>
                    <a:off x="3962517" y="2689266"/>
                    <a:ext cx="34672" cy="38292"/>
                  </a:xfrm>
                  <a:custGeom>
                    <a:avLst/>
                    <a:gdLst/>
                    <a:ahLst/>
                    <a:cxnLst/>
                    <a:rect l="l" t="t" r="r" b="b"/>
                    <a:pathLst>
                      <a:path w="34672" h="38292" extrusionOk="0">
                        <a:moveTo>
                          <a:pt x="34672" y="0"/>
                        </a:moveTo>
                        <a:cubicBezTo>
                          <a:pt x="28738" y="5070"/>
                          <a:pt x="22818" y="10213"/>
                          <a:pt x="16791" y="15163"/>
                        </a:cubicBezTo>
                        <a:cubicBezTo>
                          <a:pt x="13355" y="17989"/>
                          <a:pt x="9618" y="20500"/>
                          <a:pt x="6296" y="23454"/>
                        </a:cubicBezTo>
                        <a:cubicBezTo>
                          <a:pt x="4501" y="25048"/>
                          <a:pt x="2988" y="26936"/>
                          <a:pt x="1414" y="28745"/>
                        </a:cubicBezTo>
                        <a:cubicBezTo>
                          <a:pt x="-682" y="31095"/>
                          <a:pt x="-401" y="34739"/>
                          <a:pt x="1949" y="36835"/>
                        </a:cubicBezTo>
                        <a:cubicBezTo>
                          <a:pt x="4307" y="38931"/>
                          <a:pt x="7877" y="38750"/>
                          <a:pt x="9973" y="36393"/>
                        </a:cubicBezTo>
                        <a:cubicBezTo>
                          <a:pt x="11587" y="34625"/>
                          <a:pt x="13295" y="32930"/>
                          <a:pt x="14674" y="30962"/>
                        </a:cubicBezTo>
                        <a:cubicBezTo>
                          <a:pt x="17219" y="27331"/>
                          <a:pt x="19349" y="23253"/>
                          <a:pt x="21760" y="19516"/>
                        </a:cubicBezTo>
                        <a:cubicBezTo>
                          <a:pt x="25986" y="12952"/>
                          <a:pt x="30326" y="6476"/>
                          <a:pt x="34672"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86" name="Google Shape;4986;p49"/>
                  <p:cNvSpPr/>
                  <p:nvPr/>
                </p:nvSpPr>
                <p:spPr>
                  <a:xfrm>
                    <a:off x="3979936" y="2629607"/>
                    <a:ext cx="25805" cy="29005"/>
                  </a:xfrm>
                  <a:custGeom>
                    <a:avLst/>
                    <a:gdLst/>
                    <a:ahLst/>
                    <a:cxnLst/>
                    <a:rect l="l" t="t" r="r" b="b"/>
                    <a:pathLst>
                      <a:path w="25805" h="29005" extrusionOk="0">
                        <a:moveTo>
                          <a:pt x="25806" y="0"/>
                        </a:moveTo>
                        <a:cubicBezTo>
                          <a:pt x="25806" y="0"/>
                          <a:pt x="9652" y="12852"/>
                          <a:pt x="13684" y="9664"/>
                        </a:cubicBezTo>
                        <a:cubicBezTo>
                          <a:pt x="17019" y="7039"/>
                          <a:pt x="20274" y="4407"/>
                          <a:pt x="23669" y="1862"/>
                        </a:cubicBezTo>
                        <a:cubicBezTo>
                          <a:pt x="24500" y="1239"/>
                          <a:pt x="22189" y="3235"/>
                          <a:pt x="21392" y="3904"/>
                        </a:cubicBezTo>
                        <a:cubicBezTo>
                          <a:pt x="19329" y="5646"/>
                          <a:pt x="18278" y="6523"/>
                          <a:pt x="16121" y="8177"/>
                        </a:cubicBezTo>
                        <a:cubicBezTo>
                          <a:pt x="12712" y="10789"/>
                          <a:pt x="9069" y="12952"/>
                          <a:pt x="5567" y="15404"/>
                        </a:cubicBezTo>
                        <a:cubicBezTo>
                          <a:pt x="4435" y="16187"/>
                          <a:pt x="3490" y="17192"/>
                          <a:pt x="2566" y="18203"/>
                        </a:cubicBezTo>
                        <a:cubicBezTo>
                          <a:pt x="1930" y="18906"/>
                          <a:pt x="2412" y="18531"/>
                          <a:pt x="1870" y="19127"/>
                        </a:cubicBezTo>
                        <a:cubicBezTo>
                          <a:pt x="1803" y="19201"/>
                          <a:pt x="1488" y="19395"/>
                          <a:pt x="1568" y="19335"/>
                        </a:cubicBezTo>
                        <a:cubicBezTo>
                          <a:pt x="-602" y="21619"/>
                          <a:pt x="-508" y="25302"/>
                          <a:pt x="1776" y="27472"/>
                        </a:cubicBezTo>
                        <a:cubicBezTo>
                          <a:pt x="4066" y="29642"/>
                          <a:pt x="7656" y="29475"/>
                          <a:pt x="9826" y="27191"/>
                        </a:cubicBezTo>
                        <a:cubicBezTo>
                          <a:pt x="17789" y="13555"/>
                          <a:pt x="19992" y="9919"/>
                          <a:pt x="17782" y="13642"/>
                        </a:cubicBezTo>
                        <a:cubicBezTo>
                          <a:pt x="15103" y="18136"/>
                          <a:pt x="12592" y="22637"/>
                          <a:pt x="9987" y="27164"/>
                        </a:cubicBezTo>
                        <a:cubicBezTo>
                          <a:pt x="9846" y="27405"/>
                          <a:pt x="10281" y="26722"/>
                          <a:pt x="10476" y="26521"/>
                        </a:cubicBezTo>
                        <a:cubicBezTo>
                          <a:pt x="10683" y="26313"/>
                          <a:pt x="11400" y="25644"/>
                          <a:pt x="11567" y="25463"/>
                        </a:cubicBezTo>
                        <a:cubicBezTo>
                          <a:pt x="12679" y="24257"/>
                          <a:pt x="13496" y="23012"/>
                          <a:pt x="14246" y="21552"/>
                        </a:cubicBezTo>
                        <a:cubicBezTo>
                          <a:pt x="16550" y="17058"/>
                          <a:pt x="19095" y="12772"/>
                          <a:pt x="21506" y="8345"/>
                        </a:cubicBezTo>
                        <a:cubicBezTo>
                          <a:pt x="22049" y="7354"/>
                          <a:pt x="22544" y="6322"/>
                          <a:pt x="23073" y="5324"/>
                        </a:cubicBezTo>
                        <a:cubicBezTo>
                          <a:pt x="23562" y="4393"/>
                          <a:pt x="25163" y="1674"/>
                          <a:pt x="24587" y="2558"/>
                        </a:cubicBezTo>
                        <a:cubicBezTo>
                          <a:pt x="22243" y="6202"/>
                          <a:pt x="25806" y="0"/>
                          <a:pt x="25806"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87" name="Google Shape;4987;p49"/>
                  <p:cNvSpPr/>
                  <p:nvPr/>
                </p:nvSpPr>
                <p:spPr>
                  <a:xfrm>
                    <a:off x="3929232" y="2619133"/>
                    <a:ext cx="24833" cy="18682"/>
                  </a:xfrm>
                  <a:custGeom>
                    <a:avLst/>
                    <a:gdLst/>
                    <a:ahLst/>
                    <a:cxnLst/>
                    <a:rect l="l" t="t" r="r" b="b"/>
                    <a:pathLst>
                      <a:path w="24833" h="18682" extrusionOk="0">
                        <a:moveTo>
                          <a:pt x="24834" y="0"/>
                        </a:moveTo>
                        <a:cubicBezTo>
                          <a:pt x="24834" y="0"/>
                          <a:pt x="12136" y="4789"/>
                          <a:pt x="15424" y="3603"/>
                        </a:cubicBezTo>
                        <a:cubicBezTo>
                          <a:pt x="17815" y="2739"/>
                          <a:pt x="20233" y="1808"/>
                          <a:pt x="22677" y="1118"/>
                        </a:cubicBezTo>
                        <a:cubicBezTo>
                          <a:pt x="23414" y="911"/>
                          <a:pt x="21277" y="1808"/>
                          <a:pt x="20588" y="2150"/>
                        </a:cubicBezTo>
                        <a:cubicBezTo>
                          <a:pt x="19958" y="2464"/>
                          <a:pt x="19308" y="2860"/>
                          <a:pt x="18665" y="3154"/>
                        </a:cubicBezTo>
                        <a:cubicBezTo>
                          <a:pt x="15859" y="4467"/>
                          <a:pt x="12892" y="5659"/>
                          <a:pt x="9865" y="6349"/>
                        </a:cubicBezTo>
                        <a:cubicBezTo>
                          <a:pt x="8546" y="6644"/>
                          <a:pt x="7300" y="6844"/>
                          <a:pt x="6021" y="7206"/>
                        </a:cubicBezTo>
                        <a:cubicBezTo>
                          <a:pt x="2873" y="7052"/>
                          <a:pt x="154" y="9497"/>
                          <a:pt x="7" y="12651"/>
                        </a:cubicBezTo>
                        <a:cubicBezTo>
                          <a:pt x="-147" y="15799"/>
                          <a:pt x="2304" y="18518"/>
                          <a:pt x="5452" y="18665"/>
                        </a:cubicBezTo>
                        <a:cubicBezTo>
                          <a:pt x="15123" y="9309"/>
                          <a:pt x="17795" y="6791"/>
                          <a:pt x="15143" y="9336"/>
                        </a:cubicBezTo>
                        <a:cubicBezTo>
                          <a:pt x="12008" y="12336"/>
                          <a:pt x="8894" y="15404"/>
                          <a:pt x="6028" y="18672"/>
                        </a:cubicBezTo>
                        <a:cubicBezTo>
                          <a:pt x="5988" y="18719"/>
                          <a:pt x="7206" y="18605"/>
                          <a:pt x="8137" y="18377"/>
                        </a:cubicBezTo>
                        <a:cubicBezTo>
                          <a:pt x="9664" y="18002"/>
                          <a:pt x="10984" y="17386"/>
                          <a:pt x="12236" y="16415"/>
                        </a:cubicBezTo>
                        <a:cubicBezTo>
                          <a:pt x="15437" y="13930"/>
                          <a:pt x="18585" y="9014"/>
                          <a:pt x="20916" y="5733"/>
                        </a:cubicBezTo>
                        <a:cubicBezTo>
                          <a:pt x="21338" y="5150"/>
                          <a:pt x="21739" y="4507"/>
                          <a:pt x="22155" y="3918"/>
                        </a:cubicBezTo>
                        <a:cubicBezTo>
                          <a:pt x="22597" y="3275"/>
                          <a:pt x="24077" y="1533"/>
                          <a:pt x="23454" y="2002"/>
                        </a:cubicBezTo>
                        <a:cubicBezTo>
                          <a:pt x="20541" y="4233"/>
                          <a:pt x="24834" y="0"/>
                          <a:pt x="24834"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88" name="Google Shape;4988;p49"/>
                  <p:cNvSpPr/>
                  <p:nvPr/>
                </p:nvSpPr>
                <p:spPr>
                  <a:xfrm>
                    <a:off x="3906637" y="2552160"/>
                    <a:ext cx="29319" cy="26027"/>
                  </a:xfrm>
                  <a:custGeom>
                    <a:avLst/>
                    <a:gdLst/>
                    <a:ahLst/>
                    <a:cxnLst/>
                    <a:rect l="l" t="t" r="r" b="b"/>
                    <a:pathLst>
                      <a:path w="29319" h="26027" extrusionOk="0">
                        <a:moveTo>
                          <a:pt x="29320" y="0"/>
                        </a:moveTo>
                        <a:cubicBezTo>
                          <a:pt x="29320" y="0"/>
                          <a:pt x="11117" y="10742"/>
                          <a:pt x="15657" y="8063"/>
                        </a:cubicBezTo>
                        <a:cubicBezTo>
                          <a:pt x="18617" y="6315"/>
                          <a:pt x="21544" y="4480"/>
                          <a:pt x="24498" y="2726"/>
                        </a:cubicBezTo>
                        <a:cubicBezTo>
                          <a:pt x="23279" y="3422"/>
                          <a:pt x="21437" y="4434"/>
                          <a:pt x="20205" y="5130"/>
                        </a:cubicBezTo>
                        <a:cubicBezTo>
                          <a:pt x="16059" y="7461"/>
                          <a:pt x="11967" y="9805"/>
                          <a:pt x="7687" y="11881"/>
                        </a:cubicBezTo>
                        <a:cubicBezTo>
                          <a:pt x="6194" y="12604"/>
                          <a:pt x="4921" y="13408"/>
                          <a:pt x="3676" y="14493"/>
                        </a:cubicBezTo>
                        <a:cubicBezTo>
                          <a:pt x="3281" y="14841"/>
                          <a:pt x="2973" y="15196"/>
                          <a:pt x="2584" y="15551"/>
                        </a:cubicBezTo>
                        <a:cubicBezTo>
                          <a:pt x="2410" y="15705"/>
                          <a:pt x="1780" y="16080"/>
                          <a:pt x="1975" y="15966"/>
                        </a:cubicBezTo>
                        <a:cubicBezTo>
                          <a:pt x="6529" y="13301"/>
                          <a:pt x="1941" y="16026"/>
                          <a:pt x="1908" y="16053"/>
                        </a:cubicBezTo>
                        <a:cubicBezTo>
                          <a:pt x="-450" y="18150"/>
                          <a:pt x="-644" y="21759"/>
                          <a:pt x="1446" y="24123"/>
                        </a:cubicBezTo>
                        <a:cubicBezTo>
                          <a:pt x="3542" y="26481"/>
                          <a:pt x="7152" y="26668"/>
                          <a:pt x="9516" y="24579"/>
                        </a:cubicBezTo>
                        <a:cubicBezTo>
                          <a:pt x="9375" y="24753"/>
                          <a:pt x="9944" y="24311"/>
                          <a:pt x="10119" y="24170"/>
                        </a:cubicBezTo>
                        <a:cubicBezTo>
                          <a:pt x="10219" y="24077"/>
                          <a:pt x="10219" y="23983"/>
                          <a:pt x="10326" y="23889"/>
                        </a:cubicBezTo>
                        <a:cubicBezTo>
                          <a:pt x="10795" y="23487"/>
                          <a:pt x="11358" y="23119"/>
                          <a:pt x="11813" y="22697"/>
                        </a:cubicBezTo>
                        <a:cubicBezTo>
                          <a:pt x="13186" y="21445"/>
                          <a:pt x="14150" y="19971"/>
                          <a:pt x="15189" y="18438"/>
                        </a:cubicBezTo>
                        <a:cubicBezTo>
                          <a:pt x="18028" y="14225"/>
                          <a:pt x="21162" y="10200"/>
                          <a:pt x="24317" y="6215"/>
                        </a:cubicBezTo>
                        <a:cubicBezTo>
                          <a:pt x="24832" y="5552"/>
                          <a:pt x="25422" y="4916"/>
                          <a:pt x="25944" y="4259"/>
                        </a:cubicBezTo>
                        <a:cubicBezTo>
                          <a:pt x="26493" y="3563"/>
                          <a:pt x="28107" y="1446"/>
                          <a:pt x="27552" y="2136"/>
                        </a:cubicBezTo>
                        <a:cubicBezTo>
                          <a:pt x="24839" y="5505"/>
                          <a:pt x="29320" y="0"/>
                          <a:pt x="2932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89" name="Google Shape;4989;p49"/>
                  <p:cNvSpPr/>
                  <p:nvPr/>
                </p:nvSpPr>
                <p:spPr>
                  <a:xfrm>
                    <a:off x="3965055" y="2414878"/>
                    <a:ext cx="31143" cy="12126"/>
                  </a:xfrm>
                  <a:custGeom>
                    <a:avLst/>
                    <a:gdLst/>
                    <a:ahLst/>
                    <a:cxnLst/>
                    <a:rect l="l" t="t" r="r" b="b"/>
                    <a:pathLst>
                      <a:path w="31143" h="12126" extrusionOk="0">
                        <a:moveTo>
                          <a:pt x="31144" y="11942"/>
                        </a:moveTo>
                        <a:cubicBezTo>
                          <a:pt x="31144" y="11942"/>
                          <a:pt x="29000" y="10824"/>
                          <a:pt x="26007" y="9351"/>
                        </a:cubicBezTo>
                        <a:cubicBezTo>
                          <a:pt x="27286" y="9920"/>
                          <a:pt x="23449" y="8125"/>
                          <a:pt x="22203" y="7482"/>
                        </a:cubicBezTo>
                        <a:cubicBezTo>
                          <a:pt x="19209" y="5942"/>
                          <a:pt x="16316" y="4328"/>
                          <a:pt x="13443" y="2580"/>
                        </a:cubicBezTo>
                        <a:cubicBezTo>
                          <a:pt x="12318" y="1896"/>
                          <a:pt x="11259" y="1213"/>
                          <a:pt x="9987" y="825"/>
                        </a:cubicBezTo>
                        <a:cubicBezTo>
                          <a:pt x="9525" y="691"/>
                          <a:pt x="8206" y="282"/>
                          <a:pt x="8621" y="517"/>
                        </a:cubicBezTo>
                        <a:cubicBezTo>
                          <a:pt x="12063" y="2479"/>
                          <a:pt x="8540" y="517"/>
                          <a:pt x="7007" y="162"/>
                        </a:cubicBezTo>
                        <a:cubicBezTo>
                          <a:pt x="3946" y="-588"/>
                          <a:pt x="919" y="1341"/>
                          <a:pt x="162" y="4401"/>
                        </a:cubicBezTo>
                        <a:cubicBezTo>
                          <a:pt x="-588" y="7469"/>
                          <a:pt x="1341" y="10496"/>
                          <a:pt x="4402" y="11246"/>
                        </a:cubicBezTo>
                        <a:cubicBezTo>
                          <a:pt x="17803" y="11601"/>
                          <a:pt x="20287" y="11668"/>
                          <a:pt x="17742" y="11641"/>
                        </a:cubicBezTo>
                        <a:cubicBezTo>
                          <a:pt x="13784" y="11601"/>
                          <a:pt x="9813" y="11480"/>
                          <a:pt x="5861" y="11621"/>
                        </a:cubicBezTo>
                        <a:cubicBezTo>
                          <a:pt x="5379" y="11641"/>
                          <a:pt x="6839" y="11909"/>
                          <a:pt x="7315" y="12003"/>
                        </a:cubicBezTo>
                        <a:cubicBezTo>
                          <a:pt x="8621" y="12251"/>
                          <a:pt x="9793" y="12063"/>
                          <a:pt x="11105" y="11976"/>
                        </a:cubicBezTo>
                        <a:cubicBezTo>
                          <a:pt x="14461" y="11762"/>
                          <a:pt x="17776" y="11735"/>
                          <a:pt x="21138" y="11755"/>
                        </a:cubicBezTo>
                        <a:cubicBezTo>
                          <a:pt x="22538" y="11762"/>
                          <a:pt x="26764" y="12003"/>
                          <a:pt x="25371" y="11916"/>
                        </a:cubicBezTo>
                        <a:cubicBezTo>
                          <a:pt x="22826" y="11755"/>
                          <a:pt x="31144" y="11942"/>
                          <a:pt x="31144" y="1194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90" name="Google Shape;4990;p49"/>
                  <p:cNvSpPr/>
                  <p:nvPr/>
                </p:nvSpPr>
                <p:spPr>
                  <a:xfrm>
                    <a:off x="3948837" y="2375228"/>
                    <a:ext cx="32727" cy="14351"/>
                  </a:xfrm>
                  <a:custGeom>
                    <a:avLst/>
                    <a:gdLst/>
                    <a:ahLst/>
                    <a:cxnLst/>
                    <a:rect l="l" t="t" r="r" b="b"/>
                    <a:pathLst>
                      <a:path w="32727" h="14351" extrusionOk="0">
                        <a:moveTo>
                          <a:pt x="32728" y="14095"/>
                        </a:moveTo>
                        <a:cubicBezTo>
                          <a:pt x="32728" y="14095"/>
                          <a:pt x="29714" y="12373"/>
                          <a:pt x="26205" y="10451"/>
                        </a:cubicBezTo>
                        <a:cubicBezTo>
                          <a:pt x="26252" y="10371"/>
                          <a:pt x="26426" y="10605"/>
                          <a:pt x="26459" y="10498"/>
                        </a:cubicBezTo>
                        <a:cubicBezTo>
                          <a:pt x="27163" y="8194"/>
                          <a:pt x="22193" y="8228"/>
                          <a:pt x="20117" y="6995"/>
                        </a:cubicBezTo>
                        <a:cubicBezTo>
                          <a:pt x="18027" y="5757"/>
                          <a:pt x="14612" y="827"/>
                          <a:pt x="13902" y="3151"/>
                        </a:cubicBezTo>
                        <a:cubicBezTo>
                          <a:pt x="13179" y="5489"/>
                          <a:pt x="13909" y="3078"/>
                          <a:pt x="7399" y="245"/>
                        </a:cubicBezTo>
                        <a:cubicBezTo>
                          <a:pt x="4378" y="-680"/>
                          <a:pt x="1184" y="1102"/>
                          <a:pt x="253" y="4116"/>
                        </a:cubicBezTo>
                        <a:cubicBezTo>
                          <a:pt x="-671" y="7130"/>
                          <a:pt x="1016" y="10257"/>
                          <a:pt x="4030" y="11188"/>
                        </a:cubicBezTo>
                        <a:cubicBezTo>
                          <a:pt x="12670" y="12039"/>
                          <a:pt x="11116" y="11918"/>
                          <a:pt x="12650" y="12065"/>
                        </a:cubicBezTo>
                        <a:cubicBezTo>
                          <a:pt x="12033" y="12146"/>
                          <a:pt x="11183" y="11898"/>
                          <a:pt x="10982" y="12541"/>
                        </a:cubicBezTo>
                        <a:cubicBezTo>
                          <a:pt x="10265" y="14865"/>
                          <a:pt x="15858" y="12708"/>
                          <a:pt x="18282" y="12856"/>
                        </a:cubicBezTo>
                        <a:cubicBezTo>
                          <a:pt x="20693" y="13003"/>
                          <a:pt x="24832" y="15736"/>
                          <a:pt x="25542" y="13432"/>
                        </a:cubicBezTo>
                        <a:cubicBezTo>
                          <a:pt x="26245" y="11141"/>
                          <a:pt x="32728" y="14095"/>
                          <a:pt x="32728" y="14095"/>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91" name="Google Shape;4991;p49"/>
                  <p:cNvSpPr/>
                  <p:nvPr/>
                </p:nvSpPr>
                <p:spPr>
                  <a:xfrm>
                    <a:off x="3983293" y="2350575"/>
                    <a:ext cx="24317" cy="18749"/>
                  </a:xfrm>
                  <a:custGeom>
                    <a:avLst/>
                    <a:gdLst/>
                    <a:ahLst/>
                    <a:cxnLst/>
                    <a:rect l="l" t="t" r="r" b="b"/>
                    <a:pathLst>
                      <a:path w="24317" h="18749" extrusionOk="0">
                        <a:moveTo>
                          <a:pt x="10099" y="1732"/>
                        </a:moveTo>
                        <a:cubicBezTo>
                          <a:pt x="12169" y="4511"/>
                          <a:pt x="10146" y="1819"/>
                          <a:pt x="9014" y="1056"/>
                        </a:cubicBezTo>
                        <a:cubicBezTo>
                          <a:pt x="6436" y="-759"/>
                          <a:pt x="2846" y="-183"/>
                          <a:pt x="1031" y="2395"/>
                        </a:cubicBezTo>
                        <a:cubicBezTo>
                          <a:pt x="-784" y="4973"/>
                          <a:pt x="-134" y="8469"/>
                          <a:pt x="2444" y="10284"/>
                        </a:cubicBezTo>
                        <a:cubicBezTo>
                          <a:pt x="13381" y="14504"/>
                          <a:pt x="15517" y="15314"/>
                          <a:pt x="13428" y="14557"/>
                        </a:cubicBezTo>
                        <a:cubicBezTo>
                          <a:pt x="10166" y="13365"/>
                          <a:pt x="6864" y="12146"/>
                          <a:pt x="3549" y="11128"/>
                        </a:cubicBezTo>
                        <a:cubicBezTo>
                          <a:pt x="3147" y="11001"/>
                          <a:pt x="4206" y="11677"/>
                          <a:pt x="4560" y="11892"/>
                        </a:cubicBezTo>
                        <a:cubicBezTo>
                          <a:pt x="4895" y="12099"/>
                          <a:pt x="5270" y="12260"/>
                          <a:pt x="5625" y="12407"/>
                        </a:cubicBezTo>
                        <a:cubicBezTo>
                          <a:pt x="5853" y="12501"/>
                          <a:pt x="7407" y="12876"/>
                          <a:pt x="7681" y="12950"/>
                        </a:cubicBezTo>
                        <a:cubicBezTo>
                          <a:pt x="10528" y="13727"/>
                          <a:pt x="13367" y="14752"/>
                          <a:pt x="16147" y="15749"/>
                        </a:cubicBezTo>
                        <a:cubicBezTo>
                          <a:pt x="17299" y="16165"/>
                          <a:pt x="20661" y="17504"/>
                          <a:pt x="19536" y="17015"/>
                        </a:cubicBezTo>
                        <a:cubicBezTo>
                          <a:pt x="17499" y="16131"/>
                          <a:pt x="24311" y="18750"/>
                          <a:pt x="24317" y="18750"/>
                        </a:cubicBezTo>
                        <a:cubicBezTo>
                          <a:pt x="24317" y="18750"/>
                          <a:pt x="22904" y="17162"/>
                          <a:pt x="20982" y="14919"/>
                        </a:cubicBezTo>
                        <a:cubicBezTo>
                          <a:pt x="20902" y="14832"/>
                          <a:pt x="20862" y="14705"/>
                          <a:pt x="20775" y="14617"/>
                        </a:cubicBezTo>
                        <a:cubicBezTo>
                          <a:pt x="20995" y="14818"/>
                          <a:pt x="19388" y="12870"/>
                          <a:pt x="18685" y="12019"/>
                        </a:cubicBezTo>
                        <a:cubicBezTo>
                          <a:pt x="16816" y="9735"/>
                          <a:pt x="14954" y="7431"/>
                          <a:pt x="13267" y="5007"/>
                        </a:cubicBezTo>
                        <a:cubicBezTo>
                          <a:pt x="12604" y="4049"/>
                          <a:pt x="12028" y="3232"/>
                          <a:pt x="11110" y="2495"/>
                        </a:cubicBezTo>
                        <a:cubicBezTo>
                          <a:pt x="10782" y="2234"/>
                          <a:pt x="9844" y="1397"/>
                          <a:pt x="10099" y="173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92" name="Google Shape;4992;p49"/>
                  <p:cNvSpPr/>
                  <p:nvPr/>
                </p:nvSpPr>
                <p:spPr>
                  <a:xfrm>
                    <a:off x="4088436" y="2393743"/>
                    <a:ext cx="30503" cy="31155"/>
                  </a:xfrm>
                  <a:custGeom>
                    <a:avLst/>
                    <a:gdLst/>
                    <a:ahLst/>
                    <a:cxnLst/>
                    <a:rect l="l" t="t" r="r" b="b"/>
                    <a:pathLst>
                      <a:path w="30503" h="31155" extrusionOk="0">
                        <a:moveTo>
                          <a:pt x="9876" y="1728"/>
                        </a:moveTo>
                        <a:cubicBezTo>
                          <a:pt x="7679" y="-529"/>
                          <a:pt x="3956" y="-583"/>
                          <a:pt x="1699" y="1614"/>
                        </a:cubicBezTo>
                        <a:cubicBezTo>
                          <a:pt x="-565" y="3817"/>
                          <a:pt x="-552" y="7447"/>
                          <a:pt x="1652" y="9711"/>
                        </a:cubicBezTo>
                        <a:cubicBezTo>
                          <a:pt x="16084" y="20420"/>
                          <a:pt x="19734" y="22938"/>
                          <a:pt x="16064" y="20353"/>
                        </a:cubicBezTo>
                        <a:cubicBezTo>
                          <a:pt x="12354" y="17734"/>
                          <a:pt x="8550" y="15363"/>
                          <a:pt x="4732" y="12912"/>
                        </a:cubicBezTo>
                        <a:cubicBezTo>
                          <a:pt x="3467" y="12102"/>
                          <a:pt x="7157" y="14693"/>
                          <a:pt x="8396" y="15544"/>
                        </a:cubicBezTo>
                        <a:cubicBezTo>
                          <a:pt x="9642" y="16401"/>
                          <a:pt x="10941" y="17145"/>
                          <a:pt x="12193" y="17995"/>
                        </a:cubicBezTo>
                        <a:cubicBezTo>
                          <a:pt x="15930" y="20520"/>
                          <a:pt x="19600" y="23146"/>
                          <a:pt x="23250" y="25798"/>
                        </a:cubicBezTo>
                        <a:cubicBezTo>
                          <a:pt x="24463" y="26682"/>
                          <a:pt x="28106" y="29334"/>
                          <a:pt x="26907" y="28430"/>
                        </a:cubicBezTo>
                        <a:cubicBezTo>
                          <a:pt x="23324" y="25724"/>
                          <a:pt x="30503" y="31155"/>
                          <a:pt x="30503" y="31155"/>
                        </a:cubicBezTo>
                        <a:cubicBezTo>
                          <a:pt x="30503" y="31155"/>
                          <a:pt x="29097" y="29140"/>
                          <a:pt x="27932" y="27465"/>
                        </a:cubicBezTo>
                        <a:cubicBezTo>
                          <a:pt x="27061" y="26246"/>
                          <a:pt x="26237" y="24987"/>
                          <a:pt x="25360" y="23775"/>
                        </a:cubicBezTo>
                        <a:cubicBezTo>
                          <a:pt x="24509" y="22536"/>
                          <a:pt x="23706" y="21237"/>
                          <a:pt x="22862" y="19991"/>
                        </a:cubicBezTo>
                        <a:cubicBezTo>
                          <a:pt x="20317" y="16247"/>
                          <a:pt x="17993" y="12423"/>
                          <a:pt x="15528" y="8626"/>
                        </a:cubicBezTo>
                        <a:cubicBezTo>
                          <a:pt x="14711" y="7367"/>
                          <a:pt x="12180" y="3650"/>
                          <a:pt x="12957" y="4936"/>
                        </a:cubicBezTo>
                        <a:cubicBezTo>
                          <a:pt x="15307" y="8820"/>
                          <a:pt x="12970" y="4909"/>
                          <a:pt x="9876" y="1728"/>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93" name="Google Shape;4993;p49"/>
                  <p:cNvSpPr/>
                  <p:nvPr/>
                </p:nvSpPr>
                <p:spPr>
                  <a:xfrm>
                    <a:off x="4121335" y="2395926"/>
                    <a:ext cx="23676" cy="29018"/>
                  </a:xfrm>
                  <a:custGeom>
                    <a:avLst/>
                    <a:gdLst/>
                    <a:ahLst/>
                    <a:cxnLst/>
                    <a:rect l="l" t="t" r="r" b="b"/>
                    <a:pathLst>
                      <a:path w="23676" h="29018" extrusionOk="0">
                        <a:moveTo>
                          <a:pt x="10343" y="2223"/>
                        </a:moveTo>
                        <a:cubicBezTo>
                          <a:pt x="8427" y="-282"/>
                          <a:pt x="4784" y="-730"/>
                          <a:pt x="2279" y="1185"/>
                        </a:cubicBezTo>
                        <a:cubicBezTo>
                          <a:pt x="-219" y="3107"/>
                          <a:pt x="-768" y="6677"/>
                          <a:pt x="1154" y="9182"/>
                        </a:cubicBezTo>
                        <a:cubicBezTo>
                          <a:pt x="7711" y="14988"/>
                          <a:pt x="6438" y="13903"/>
                          <a:pt x="7731" y="15042"/>
                        </a:cubicBezTo>
                        <a:cubicBezTo>
                          <a:pt x="7275" y="14881"/>
                          <a:pt x="6800" y="14225"/>
                          <a:pt x="6351" y="14566"/>
                        </a:cubicBezTo>
                        <a:cubicBezTo>
                          <a:pt x="4342" y="16107"/>
                          <a:pt x="10316" y="17593"/>
                          <a:pt x="12265" y="19201"/>
                        </a:cubicBezTo>
                        <a:cubicBezTo>
                          <a:pt x="14200" y="20795"/>
                          <a:pt x="15982" y="25637"/>
                          <a:pt x="17971" y="24110"/>
                        </a:cubicBezTo>
                        <a:cubicBezTo>
                          <a:pt x="19946" y="22596"/>
                          <a:pt x="23677" y="29019"/>
                          <a:pt x="23677" y="29019"/>
                        </a:cubicBezTo>
                        <a:cubicBezTo>
                          <a:pt x="23677" y="29019"/>
                          <a:pt x="22170" y="25952"/>
                          <a:pt x="20362" y="22295"/>
                        </a:cubicBezTo>
                        <a:cubicBezTo>
                          <a:pt x="20322" y="22328"/>
                          <a:pt x="20308" y="22201"/>
                          <a:pt x="20268" y="22228"/>
                        </a:cubicBezTo>
                        <a:cubicBezTo>
                          <a:pt x="22076" y="20688"/>
                          <a:pt x="18138" y="17734"/>
                          <a:pt x="17114" y="15484"/>
                        </a:cubicBezTo>
                        <a:cubicBezTo>
                          <a:pt x="16075" y="13180"/>
                          <a:pt x="16109" y="7019"/>
                          <a:pt x="14100" y="8552"/>
                        </a:cubicBezTo>
                        <a:cubicBezTo>
                          <a:pt x="12084" y="10106"/>
                          <a:pt x="14187" y="8546"/>
                          <a:pt x="10343" y="222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94" name="Google Shape;4994;p49"/>
                  <p:cNvSpPr/>
                  <p:nvPr/>
                </p:nvSpPr>
                <p:spPr>
                  <a:xfrm>
                    <a:off x="4060059" y="2215552"/>
                    <a:ext cx="27416" cy="29538"/>
                  </a:xfrm>
                  <a:custGeom>
                    <a:avLst/>
                    <a:gdLst/>
                    <a:ahLst/>
                    <a:cxnLst/>
                    <a:rect l="l" t="t" r="r" b="b"/>
                    <a:pathLst>
                      <a:path w="27416" h="29538" extrusionOk="0">
                        <a:moveTo>
                          <a:pt x="9924" y="1912"/>
                        </a:moveTo>
                        <a:cubicBezTo>
                          <a:pt x="7801" y="-419"/>
                          <a:pt x="4191" y="-673"/>
                          <a:pt x="1860" y="1450"/>
                        </a:cubicBezTo>
                        <a:cubicBezTo>
                          <a:pt x="-471" y="3573"/>
                          <a:pt x="-631" y="7256"/>
                          <a:pt x="1492" y="9587"/>
                        </a:cubicBezTo>
                        <a:cubicBezTo>
                          <a:pt x="14444" y="19573"/>
                          <a:pt x="16896" y="21394"/>
                          <a:pt x="14411" y="19526"/>
                        </a:cubicBezTo>
                        <a:cubicBezTo>
                          <a:pt x="10553" y="16633"/>
                          <a:pt x="6722" y="13719"/>
                          <a:pt x="2758" y="10980"/>
                        </a:cubicBezTo>
                        <a:cubicBezTo>
                          <a:pt x="2269" y="10645"/>
                          <a:pt x="3514" y="11884"/>
                          <a:pt x="3930" y="12306"/>
                        </a:cubicBezTo>
                        <a:cubicBezTo>
                          <a:pt x="5055" y="13438"/>
                          <a:pt x="6374" y="14295"/>
                          <a:pt x="7707" y="15166"/>
                        </a:cubicBezTo>
                        <a:cubicBezTo>
                          <a:pt x="11123" y="17416"/>
                          <a:pt x="14464" y="19760"/>
                          <a:pt x="17746" y="22205"/>
                        </a:cubicBezTo>
                        <a:cubicBezTo>
                          <a:pt x="19119" y="23223"/>
                          <a:pt x="23117" y="26357"/>
                          <a:pt x="21798" y="25279"/>
                        </a:cubicBezTo>
                        <a:cubicBezTo>
                          <a:pt x="19400" y="23310"/>
                          <a:pt x="27417" y="29538"/>
                          <a:pt x="27417" y="29538"/>
                        </a:cubicBezTo>
                        <a:cubicBezTo>
                          <a:pt x="27417" y="29538"/>
                          <a:pt x="25877" y="26986"/>
                          <a:pt x="23700" y="23531"/>
                        </a:cubicBezTo>
                        <a:cubicBezTo>
                          <a:pt x="24658" y="24944"/>
                          <a:pt x="21932" y="20651"/>
                          <a:pt x="21048" y="19191"/>
                        </a:cubicBezTo>
                        <a:cubicBezTo>
                          <a:pt x="18918" y="15702"/>
                          <a:pt x="16802" y="12186"/>
                          <a:pt x="14886" y="8576"/>
                        </a:cubicBezTo>
                        <a:cubicBezTo>
                          <a:pt x="14136" y="7169"/>
                          <a:pt x="13386" y="5857"/>
                          <a:pt x="12362" y="4631"/>
                        </a:cubicBezTo>
                        <a:cubicBezTo>
                          <a:pt x="11980" y="4176"/>
                          <a:pt x="10901" y="2789"/>
                          <a:pt x="11189" y="3305"/>
                        </a:cubicBezTo>
                        <a:cubicBezTo>
                          <a:pt x="13547" y="7504"/>
                          <a:pt x="11250" y="3325"/>
                          <a:pt x="9924" y="191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95" name="Google Shape;4995;p49"/>
                  <p:cNvSpPr/>
                  <p:nvPr/>
                </p:nvSpPr>
                <p:spPr>
                  <a:xfrm>
                    <a:off x="4096808" y="2239928"/>
                    <a:ext cx="25406" cy="31073"/>
                  </a:xfrm>
                  <a:custGeom>
                    <a:avLst/>
                    <a:gdLst/>
                    <a:ahLst/>
                    <a:cxnLst/>
                    <a:rect l="l" t="t" r="r" b="b"/>
                    <a:pathLst>
                      <a:path w="25406" h="31073" extrusionOk="0">
                        <a:moveTo>
                          <a:pt x="7565" y="280"/>
                        </a:moveTo>
                        <a:cubicBezTo>
                          <a:pt x="6185" y="-196"/>
                          <a:pt x="4665" y="-55"/>
                          <a:pt x="3245" y="628"/>
                        </a:cubicBezTo>
                        <a:cubicBezTo>
                          <a:pt x="406" y="2001"/>
                          <a:pt x="-807" y="5336"/>
                          <a:pt x="566" y="8176"/>
                        </a:cubicBezTo>
                        <a:cubicBezTo>
                          <a:pt x="13117" y="19715"/>
                          <a:pt x="17390" y="23445"/>
                          <a:pt x="13124" y="19728"/>
                        </a:cubicBezTo>
                        <a:cubicBezTo>
                          <a:pt x="9367" y="16454"/>
                          <a:pt x="5656" y="13145"/>
                          <a:pt x="1598" y="10258"/>
                        </a:cubicBezTo>
                        <a:cubicBezTo>
                          <a:pt x="961" y="9810"/>
                          <a:pt x="2187" y="11698"/>
                          <a:pt x="2622" y="12348"/>
                        </a:cubicBezTo>
                        <a:cubicBezTo>
                          <a:pt x="3051" y="12984"/>
                          <a:pt x="3680" y="13534"/>
                          <a:pt x="4190" y="14109"/>
                        </a:cubicBezTo>
                        <a:cubicBezTo>
                          <a:pt x="4906" y="14927"/>
                          <a:pt x="6480" y="16554"/>
                          <a:pt x="7270" y="17318"/>
                        </a:cubicBezTo>
                        <a:cubicBezTo>
                          <a:pt x="11094" y="21014"/>
                          <a:pt x="15193" y="24463"/>
                          <a:pt x="19560" y="27511"/>
                        </a:cubicBezTo>
                        <a:cubicBezTo>
                          <a:pt x="21006" y="28522"/>
                          <a:pt x="22453" y="29386"/>
                          <a:pt x="23980" y="30283"/>
                        </a:cubicBezTo>
                        <a:cubicBezTo>
                          <a:pt x="24342" y="30498"/>
                          <a:pt x="24703" y="30759"/>
                          <a:pt x="25065" y="30960"/>
                        </a:cubicBezTo>
                        <a:cubicBezTo>
                          <a:pt x="25179" y="31020"/>
                          <a:pt x="25273" y="31000"/>
                          <a:pt x="25406" y="31074"/>
                        </a:cubicBezTo>
                        <a:cubicBezTo>
                          <a:pt x="25219" y="30899"/>
                          <a:pt x="25433" y="30973"/>
                          <a:pt x="25293" y="30846"/>
                        </a:cubicBezTo>
                        <a:cubicBezTo>
                          <a:pt x="25145" y="30672"/>
                          <a:pt x="24958" y="30504"/>
                          <a:pt x="24810" y="30337"/>
                        </a:cubicBezTo>
                        <a:cubicBezTo>
                          <a:pt x="24482" y="29935"/>
                          <a:pt x="24234" y="29627"/>
                          <a:pt x="23920" y="29218"/>
                        </a:cubicBezTo>
                        <a:cubicBezTo>
                          <a:pt x="23016" y="28066"/>
                          <a:pt x="22192" y="26895"/>
                          <a:pt x="21368" y="25689"/>
                        </a:cubicBezTo>
                        <a:cubicBezTo>
                          <a:pt x="18582" y="21610"/>
                          <a:pt x="16091" y="17123"/>
                          <a:pt x="14436" y="12455"/>
                        </a:cubicBezTo>
                        <a:cubicBezTo>
                          <a:pt x="13780" y="10607"/>
                          <a:pt x="13445" y="8738"/>
                          <a:pt x="12688" y="6923"/>
                        </a:cubicBezTo>
                        <a:cubicBezTo>
                          <a:pt x="12434" y="6314"/>
                          <a:pt x="11463" y="4492"/>
                          <a:pt x="11771" y="5068"/>
                        </a:cubicBezTo>
                        <a:cubicBezTo>
                          <a:pt x="13947" y="9107"/>
                          <a:pt x="11798" y="5095"/>
                          <a:pt x="10860" y="3213"/>
                        </a:cubicBezTo>
                        <a:cubicBezTo>
                          <a:pt x="10170" y="1793"/>
                          <a:pt x="8945" y="762"/>
                          <a:pt x="7565" y="28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96" name="Google Shape;4996;p49"/>
                  <p:cNvSpPr/>
                  <p:nvPr/>
                </p:nvSpPr>
                <p:spPr>
                  <a:xfrm>
                    <a:off x="4172359" y="2252237"/>
                    <a:ext cx="12182" cy="34457"/>
                  </a:xfrm>
                  <a:custGeom>
                    <a:avLst/>
                    <a:gdLst/>
                    <a:ahLst/>
                    <a:cxnLst/>
                    <a:rect l="l" t="t" r="r" b="b"/>
                    <a:pathLst>
                      <a:path w="12182" h="34457" extrusionOk="0">
                        <a:moveTo>
                          <a:pt x="9501" y="1339"/>
                        </a:moveTo>
                        <a:cubicBezTo>
                          <a:pt x="8389" y="388"/>
                          <a:pt x="6849" y="-108"/>
                          <a:pt x="5275" y="20"/>
                        </a:cubicBezTo>
                        <a:cubicBezTo>
                          <a:pt x="2134" y="267"/>
                          <a:pt x="-230" y="3040"/>
                          <a:pt x="18" y="6188"/>
                        </a:cubicBezTo>
                        <a:cubicBezTo>
                          <a:pt x="2415" y="14687"/>
                          <a:pt x="1987" y="13160"/>
                          <a:pt x="2422" y="14680"/>
                        </a:cubicBezTo>
                        <a:cubicBezTo>
                          <a:pt x="2121" y="14184"/>
                          <a:pt x="2060" y="13287"/>
                          <a:pt x="1411" y="13334"/>
                        </a:cubicBezTo>
                        <a:cubicBezTo>
                          <a:pt x="-1060" y="13535"/>
                          <a:pt x="3018" y="17995"/>
                          <a:pt x="3782" y="20352"/>
                        </a:cubicBezTo>
                        <a:cubicBezTo>
                          <a:pt x="4532" y="22697"/>
                          <a:pt x="3534" y="27586"/>
                          <a:pt x="5985" y="27391"/>
                        </a:cubicBezTo>
                        <a:cubicBezTo>
                          <a:pt x="8423" y="27197"/>
                          <a:pt x="8028" y="34457"/>
                          <a:pt x="8028" y="34457"/>
                        </a:cubicBezTo>
                        <a:cubicBezTo>
                          <a:pt x="8028" y="34457"/>
                          <a:pt x="8450" y="31115"/>
                          <a:pt x="8919" y="27157"/>
                        </a:cubicBezTo>
                        <a:cubicBezTo>
                          <a:pt x="11376" y="26963"/>
                          <a:pt x="9602" y="22261"/>
                          <a:pt x="9977" y="19830"/>
                        </a:cubicBezTo>
                        <a:cubicBezTo>
                          <a:pt x="10358" y="17379"/>
                          <a:pt x="13761" y="12363"/>
                          <a:pt x="11289" y="12557"/>
                        </a:cubicBezTo>
                        <a:cubicBezTo>
                          <a:pt x="8798" y="12758"/>
                          <a:pt x="11222" y="12530"/>
                          <a:pt x="11443" y="5277"/>
                        </a:cubicBezTo>
                        <a:cubicBezTo>
                          <a:pt x="11316" y="3703"/>
                          <a:pt x="10613" y="2283"/>
                          <a:pt x="9501" y="133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97" name="Google Shape;4997;p49"/>
                  <p:cNvSpPr/>
                  <p:nvPr/>
                </p:nvSpPr>
                <p:spPr>
                  <a:xfrm>
                    <a:off x="4249670" y="2388402"/>
                    <a:ext cx="34214" cy="34541"/>
                  </a:xfrm>
                  <a:custGeom>
                    <a:avLst/>
                    <a:gdLst/>
                    <a:ahLst/>
                    <a:cxnLst/>
                    <a:rect l="l" t="t" r="r" b="b"/>
                    <a:pathLst>
                      <a:path w="34214" h="34541" extrusionOk="0">
                        <a:moveTo>
                          <a:pt x="32515" y="1611"/>
                        </a:moveTo>
                        <a:cubicBezTo>
                          <a:pt x="30278" y="-606"/>
                          <a:pt x="26668" y="-505"/>
                          <a:pt x="24452" y="1731"/>
                        </a:cubicBezTo>
                        <a:cubicBezTo>
                          <a:pt x="22864" y="3292"/>
                          <a:pt x="21116" y="4819"/>
                          <a:pt x="19757" y="6587"/>
                        </a:cubicBezTo>
                        <a:cubicBezTo>
                          <a:pt x="17232" y="9862"/>
                          <a:pt x="15149" y="13565"/>
                          <a:pt x="12765" y="16948"/>
                        </a:cubicBezTo>
                        <a:cubicBezTo>
                          <a:pt x="8579" y="22888"/>
                          <a:pt x="4306" y="28688"/>
                          <a:pt x="0" y="34541"/>
                        </a:cubicBezTo>
                        <a:cubicBezTo>
                          <a:pt x="5813" y="30181"/>
                          <a:pt x="11533" y="25748"/>
                          <a:pt x="17433" y="21508"/>
                        </a:cubicBezTo>
                        <a:cubicBezTo>
                          <a:pt x="20795" y="19091"/>
                          <a:pt x="24438" y="17041"/>
                          <a:pt x="27687" y="14490"/>
                        </a:cubicBezTo>
                        <a:cubicBezTo>
                          <a:pt x="29441" y="13110"/>
                          <a:pt x="31022" y="11369"/>
                          <a:pt x="32569" y="9775"/>
                        </a:cubicBezTo>
                        <a:cubicBezTo>
                          <a:pt x="34786" y="7531"/>
                          <a:pt x="34759" y="3834"/>
                          <a:pt x="32515" y="161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98" name="Google Shape;4998;p49"/>
                  <p:cNvSpPr/>
                  <p:nvPr/>
                </p:nvSpPr>
                <p:spPr>
                  <a:xfrm>
                    <a:off x="4279937" y="2180986"/>
                    <a:ext cx="12326" cy="28923"/>
                  </a:xfrm>
                  <a:custGeom>
                    <a:avLst/>
                    <a:gdLst/>
                    <a:ahLst/>
                    <a:cxnLst/>
                    <a:rect l="l" t="t" r="r" b="b"/>
                    <a:pathLst>
                      <a:path w="12326" h="28923" extrusionOk="0">
                        <a:moveTo>
                          <a:pt x="8738" y="413"/>
                        </a:moveTo>
                        <a:cubicBezTo>
                          <a:pt x="5818" y="-766"/>
                          <a:pt x="2436" y="667"/>
                          <a:pt x="1257" y="3587"/>
                        </a:cubicBezTo>
                        <a:cubicBezTo>
                          <a:pt x="1250" y="3842"/>
                          <a:pt x="1217" y="3594"/>
                          <a:pt x="1210" y="3842"/>
                        </a:cubicBezTo>
                        <a:cubicBezTo>
                          <a:pt x="1170" y="3882"/>
                          <a:pt x="1069" y="4143"/>
                          <a:pt x="1023" y="4284"/>
                        </a:cubicBezTo>
                        <a:cubicBezTo>
                          <a:pt x="915" y="4545"/>
                          <a:pt x="808" y="4793"/>
                          <a:pt x="714" y="5068"/>
                        </a:cubicBezTo>
                        <a:cubicBezTo>
                          <a:pt x="587" y="5429"/>
                          <a:pt x="400" y="5824"/>
                          <a:pt x="293" y="6193"/>
                        </a:cubicBezTo>
                        <a:cubicBezTo>
                          <a:pt x="-143" y="7720"/>
                          <a:pt x="18" y="9113"/>
                          <a:pt x="85" y="10680"/>
                        </a:cubicBezTo>
                        <a:cubicBezTo>
                          <a:pt x="252" y="14698"/>
                          <a:pt x="299" y="18656"/>
                          <a:pt x="413" y="22681"/>
                        </a:cubicBezTo>
                        <a:cubicBezTo>
                          <a:pt x="433" y="23324"/>
                          <a:pt x="493" y="23994"/>
                          <a:pt x="520" y="24644"/>
                        </a:cubicBezTo>
                        <a:cubicBezTo>
                          <a:pt x="540" y="25327"/>
                          <a:pt x="507" y="27383"/>
                          <a:pt x="554" y="26700"/>
                        </a:cubicBezTo>
                        <a:cubicBezTo>
                          <a:pt x="768" y="23210"/>
                          <a:pt x="607" y="28923"/>
                          <a:pt x="607" y="28923"/>
                        </a:cubicBezTo>
                        <a:cubicBezTo>
                          <a:pt x="607" y="28923"/>
                          <a:pt x="8148" y="14939"/>
                          <a:pt x="6260" y="18409"/>
                        </a:cubicBezTo>
                        <a:cubicBezTo>
                          <a:pt x="5021" y="20679"/>
                          <a:pt x="3742" y="22862"/>
                          <a:pt x="2483" y="25119"/>
                        </a:cubicBezTo>
                        <a:cubicBezTo>
                          <a:pt x="2945" y="24168"/>
                          <a:pt x="3668" y="22701"/>
                          <a:pt x="4164" y="21750"/>
                        </a:cubicBezTo>
                        <a:cubicBezTo>
                          <a:pt x="5845" y="18522"/>
                          <a:pt x="7613" y="15448"/>
                          <a:pt x="9736" y="12488"/>
                        </a:cubicBezTo>
                        <a:cubicBezTo>
                          <a:pt x="10600" y="11289"/>
                          <a:pt x="11156" y="10218"/>
                          <a:pt x="11631" y="8845"/>
                        </a:cubicBezTo>
                        <a:cubicBezTo>
                          <a:pt x="11698" y="8637"/>
                          <a:pt x="11725" y="8456"/>
                          <a:pt x="11792" y="8249"/>
                        </a:cubicBezTo>
                        <a:cubicBezTo>
                          <a:pt x="11832" y="8135"/>
                          <a:pt x="11966" y="7800"/>
                          <a:pt x="11912" y="7901"/>
                        </a:cubicBezTo>
                        <a:cubicBezTo>
                          <a:pt x="13091" y="4974"/>
                          <a:pt x="11665" y="1598"/>
                          <a:pt x="8738" y="41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99" name="Google Shape;4999;p49"/>
                  <p:cNvSpPr/>
                  <p:nvPr/>
                </p:nvSpPr>
                <p:spPr>
                  <a:xfrm>
                    <a:off x="4299712" y="2227070"/>
                    <a:ext cx="21851" cy="51479"/>
                  </a:xfrm>
                  <a:custGeom>
                    <a:avLst/>
                    <a:gdLst/>
                    <a:ahLst/>
                    <a:cxnLst/>
                    <a:rect l="l" t="t" r="r" b="b"/>
                    <a:pathLst>
                      <a:path w="21851" h="51479" extrusionOk="0">
                        <a:moveTo>
                          <a:pt x="18049" y="326"/>
                        </a:moveTo>
                        <a:cubicBezTo>
                          <a:pt x="15076" y="-719"/>
                          <a:pt x="11821" y="828"/>
                          <a:pt x="10776" y="3802"/>
                        </a:cubicBezTo>
                        <a:cubicBezTo>
                          <a:pt x="8037" y="11598"/>
                          <a:pt x="6871" y="19507"/>
                          <a:pt x="5211" y="27584"/>
                        </a:cubicBezTo>
                        <a:cubicBezTo>
                          <a:pt x="3570" y="35580"/>
                          <a:pt x="1748" y="43503"/>
                          <a:pt x="0" y="51480"/>
                        </a:cubicBezTo>
                        <a:cubicBezTo>
                          <a:pt x="3630" y="44166"/>
                          <a:pt x="7200" y="36866"/>
                          <a:pt x="10937" y="29600"/>
                        </a:cubicBezTo>
                        <a:cubicBezTo>
                          <a:pt x="14707" y="22273"/>
                          <a:pt x="18772" y="15395"/>
                          <a:pt x="21525" y="7606"/>
                        </a:cubicBezTo>
                        <a:cubicBezTo>
                          <a:pt x="22570" y="4633"/>
                          <a:pt x="21023" y="1377"/>
                          <a:pt x="18049" y="32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00" name="Google Shape;5000;p49"/>
                  <p:cNvSpPr/>
                  <p:nvPr/>
                </p:nvSpPr>
                <p:spPr>
                  <a:xfrm>
                    <a:off x="4256756" y="2256383"/>
                    <a:ext cx="20517" cy="35575"/>
                  </a:xfrm>
                  <a:custGeom>
                    <a:avLst/>
                    <a:gdLst/>
                    <a:ahLst/>
                    <a:cxnLst/>
                    <a:rect l="l" t="t" r="r" b="b"/>
                    <a:pathLst>
                      <a:path w="20517" h="35575" extrusionOk="0">
                        <a:moveTo>
                          <a:pt x="17386" y="602"/>
                        </a:moveTo>
                        <a:cubicBezTo>
                          <a:pt x="14560" y="-798"/>
                          <a:pt x="11050" y="321"/>
                          <a:pt x="9651" y="3147"/>
                        </a:cubicBezTo>
                        <a:cubicBezTo>
                          <a:pt x="4809" y="19375"/>
                          <a:pt x="3992" y="22489"/>
                          <a:pt x="4876" y="19395"/>
                        </a:cubicBezTo>
                        <a:cubicBezTo>
                          <a:pt x="6242" y="14600"/>
                          <a:pt x="7555" y="9771"/>
                          <a:pt x="8740" y="4922"/>
                        </a:cubicBezTo>
                        <a:cubicBezTo>
                          <a:pt x="8887" y="4326"/>
                          <a:pt x="8244" y="6114"/>
                          <a:pt x="7990" y="6677"/>
                        </a:cubicBezTo>
                        <a:cubicBezTo>
                          <a:pt x="7320" y="8190"/>
                          <a:pt x="7072" y="9623"/>
                          <a:pt x="6718" y="11224"/>
                        </a:cubicBezTo>
                        <a:cubicBezTo>
                          <a:pt x="5807" y="15356"/>
                          <a:pt x="4608" y="19475"/>
                          <a:pt x="3462" y="23547"/>
                        </a:cubicBezTo>
                        <a:cubicBezTo>
                          <a:pt x="2987" y="25255"/>
                          <a:pt x="1540" y="30285"/>
                          <a:pt x="2096" y="28604"/>
                        </a:cubicBezTo>
                        <a:cubicBezTo>
                          <a:pt x="3108" y="25550"/>
                          <a:pt x="0" y="35575"/>
                          <a:pt x="0" y="35575"/>
                        </a:cubicBezTo>
                        <a:cubicBezTo>
                          <a:pt x="0" y="35575"/>
                          <a:pt x="1808" y="33124"/>
                          <a:pt x="4306" y="29702"/>
                        </a:cubicBezTo>
                        <a:cubicBezTo>
                          <a:pt x="3309" y="31162"/>
                          <a:pt x="6456" y="26882"/>
                          <a:pt x="7521" y="25469"/>
                        </a:cubicBezTo>
                        <a:cubicBezTo>
                          <a:pt x="10066" y="22087"/>
                          <a:pt x="12584" y="18799"/>
                          <a:pt x="15317" y="15571"/>
                        </a:cubicBezTo>
                        <a:cubicBezTo>
                          <a:pt x="16382" y="14318"/>
                          <a:pt x="17460" y="13153"/>
                          <a:pt x="18250" y="11699"/>
                        </a:cubicBezTo>
                        <a:cubicBezTo>
                          <a:pt x="18545" y="11164"/>
                          <a:pt x="19482" y="9543"/>
                          <a:pt x="19094" y="10019"/>
                        </a:cubicBezTo>
                        <a:cubicBezTo>
                          <a:pt x="15960" y="13903"/>
                          <a:pt x="19047" y="9985"/>
                          <a:pt x="19911" y="8177"/>
                        </a:cubicBezTo>
                        <a:cubicBezTo>
                          <a:pt x="21311" y="5351"/>
                          <a:pt x="20212" y="2002"/>
                          <a:pt x="17386" y="60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001" name="Google Shape;5001;p49"/>
                <p:cNvSpPr/>
                <p:nvPr/>
              </p:nvSpPr>
              <p:spPr>
                <a:xfrm>
                  <a:off x="4229273" y="2466848"/>
                  <a:ext cx="132021" cy="59521"/>
                </a:xfrm>
                <a:custGeom>
                  <a:avLst/>
                  <a:gdLst/>
                  <a:ahLst/>
                  <a:cxnLst/>
                  <a:rect l="l" t="t" r="r" b="b"/>
                  <a:pathLst>
                    <a:path w="132021" h="59521" extrusionOk="0">
                      <a:moveTo>
                        <a:pt x="37" y="44432"/>
                      </a:moveTo>
                      <a:cubicBezTo>
                        <a:pt x="1423" y="35659"/>
                        <a:pt x="27014" y="51143"/>
                        <a:pt x="58411" y="42992"/>
                      </a:cubicBezTo>
                      <a:cubicBezTo>
                        <a:pt x="93772" y="33810"/>
                        <a:pt x="108265" y="9352"/>
                        <a:pt x="113884" y="217"/>
                      </a:cubicBezTo>
                      <a:cubicBezTo>
                        <a:pt x="114935" y="-1491"/>
                        <a:pt x="133339" y="7376"/>
                        <a:pt x="131946" y="9928"/>
                      </a:cubicBezTo>
                      <a:cubicBezTo>
                        <a:pt x="112799" y="44901"/>
                        <a:pt x="79748" y="55697"/>
                        <a:pt x="59228" y="58416"/>
                      </a:cubicBezTo>
                      <a:cubicBezTo>
                        <a:pt x="23478" y="63164"/>
                        <a:pt x="-1088" y="51504"/>
                        <a:pt x="37" y="44432"/>
                      </a:cubicBezTo>
                      <a:close/>
                    </a:path>
                  </a:pathLst>
                </a:custGeom>
                <a:solidFill>
                  <a:srgbClr val="000000">
                    <a:alpha val="1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02" name="Google Shape;5002;p49"/>
                <p:cNvSpPr/>
                <p:nvPr/>
              </p:nvSpPr>
              <p:spPr>
                <a:xfrm>
                  <a:off x="4226093" y="2405275"/>
                  <a:ext cx="126517" cy="111594"/>
                </a:xfrm>
                <a:custGeom>
                  <a:avLst/>
                  <a:gdLst/>
                  <a:ahLst/>
                  <a:cxnLst/>
                  <a:rect l="l" t="t" r="r" b="b"/>
                  <a:pathLst>
                    <a:path w="126517" h="111594" extrusionOk="0">
                      <a:moveTo>
                        <a:pt x="237" y="109354"/>
                      </a:moveTo>
                      <a:cubicBezTo>
                        <a:pt x="-3808" y="101451"/>
                        <a:pt x="44961" y="80950"/>
                        <a:pt x="70940" y="61535"/>
                      </a:cubicBezTo>
                      <a:cubicBezTo>
                        <a:pt x="100207" y="39662"/>
                        <a:pt x="104379" y="11547"/>
                        <a:pt x="106127" y="965"/>
                      </a:cubicBezTo>
                      <a:cubicBezTo>
                        <a:pt x="106456" y="-1017"/>
                        <a:pt x="126842" y="228"/>
                        <a:pt x="126514" y="3122"/>
                      </a:cubicBezTo>
                      <a:cubicBezTo>
                        <a:pt x="122020" y="42742"/>
                        <a:pt x="95499" y="65232"/>
                        <a:pt x="77537" y="75512"/>
                      </a:cubicBezTo>
                      <a:cubicBezTo>
                        <a:pt x="46234" y="93421"/>
                        <a:pt x="5374" y="119406"/>
                        <a:pt x="237" y="109354"/>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sp>
        <p:nvSpPr>
          <p:cNvPr id="5003" name="Google Shape;5003;p49"/>
          <p:cNvSpPr txBox="1"/>
          <p:nvPr/>
        </p:nvSpPr>
        <p:spPr>
          <a:xfrm>
            <a:off x="471800" y="774225"/>
            <a:ext cx="4920300" cy="6327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3700">
                <a:solidFill>
                  <a:srgbClr val="AF4B31"/>
                </a:solidFill>
                <a:latin typeface="Calistoga"/>
                <a:ea typeface="Calistoga"/>
                <a:cs typeface="Calistoga"/>
                <a:sym typeface="Calistoga"/>
              </a:rPr>
              <a:t>Learning Intention</a:t>
            </a:r>
            <a:endParaRPr sz="3700">
              <a:solidFill>
                <a:srgbClr val="AF4B31"/>
              </a:solidFill>
              <a:latin typeface="Calistoga"/>
              <a:ea typeface="Calistoga"/>
              <a:cs typeface="Calistoga"/>
              <a:sym typeface="Calistoga"/>
            </a:endParaRPr>
          </a:p>
        </p:txBody>
      </p:sp>
      <p:sp>
        <p:nvSpPr>
          <p:cNvPr id="5004" name="Google Shape;5004;p49"/>
          <p:cNvSpPr txBox="1"/>
          <p:nvPr/>
        </p:nvSpPr>
        <p:spPr>
          <a:xfrm>
            <a:off x="812325" y="1699801"/>
            <a:ext cx="4064100" cy="172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900">
                <a:solidFill>
                  <a:srgbClr val="47000B"/>
                </a:solidFill>
                <a:latin typeface="DM Sans"/>
                <a:ea typeface="DM Sans"/>
                <a:cs typeface="DM Sans"/>
                <a:sym typeface="DM Sans"/>
              </a:rPr>
              <a:t>I am learning how to solve problems involving ratios.</a:t>
            </a:r>
            <a:endParaRPr sz="2900">
              <a:solidFill>
                <a:srgbClr val="47000B"/>
              </a:solidFill>
              <a:latin typeface="DM Sans"/>
              <a:ea typeface="DM Sans"/>
              <a:cs typeface="DM Sans"/>
              <a:sym typeface="DM Sans"/>
            </a:endParaRPr>
          </a:p>
        </p:txBody>
      </p:sp>
      <p:sp>
        <p:nvSpPr>
          <p:cNvPr id="5005" name="Google Shape;5005;p49"/>
          <p:cNvSpPr txBox="1"/>
          <p:nvPr/>
        </p:nvSpPr>
        <p:spPr>
          <a:xfrm>
            <a:off x="5816250" y="554925"/>
            <a:ext cx="3855600" cy="8520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700">
                <a:solidFill>
                  <a:srgbClr val="AF4B31"/>
                </a:solidFill>
                <a:latin typeface="Calistoga"/>
                <a:ea typeface="Calistoga"/>
                <a:cs typeface="Calistoga"/>
                <a:sym typeface="Calistoga"/>
              </a:rPr>
              <a:t>Success Criteria</a:t>
            </a:r>
            <a:endParaRPr sz="3700">
              <a:solidFill>
                <a:srgbClr val="AF4B31"/>
              </a:solidFill>
              <a:latin typeface="Calistoga"/>
              <a:ea typeface="Calistoga"/>
              <a:cs typeface="Calistoga"/>
              <a:sym typeface="Calistoga"/>
            </a:endParaRPr>
          </a:p>
        </p:txBody>
      </p:sp>
      <p:sp>
        <p:nvSpPr>
          <p:cNvPr id="5006" name="Google Shape;5006;p49"/>
          <p:cNvSpPr txBox="1"/>
          <p:nvPr/>
        </p:nvSpPr>
        <p:spPr>
          <a:xfrm>
            <a:off x="5241200" y="1524275"/>
            <a:ext cx="5330400" cy="366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900">
                <a:solidFill>
                  <a:srgbClr val="47000B"/>
                </a:solidFill>
                <a:latin typeface="DM Sans"/>
                <a:ea typeface="DM Sans"/>
                <a:cs typeface="DM Sans"/>
                <a:sym typeface="DM Sans"/>
              </a:rPr>
              <a:t>I know I am learning when…</a:t>
            </a:r>
            <a:endParaRPr sz="2900">
              <a:solidFill>
                <a:srgbClr val="47000B"/>
              </a:solidFill>
              <a:latin typeface="DM Sans"/>
              <a:ea typeface="DM Sans"/>
              <a:cs typeface="DM Sans"/>
              <a:sym typeface="DM Sans"/>
            </a:endParaRPr>
          </a:p>
          <a:p>
            <a:pPr marL="457200" lvl="0" indent="-412750" algn="l" rtl="0">
              <a:spcBef>
                <a:spcPts val="0"/>
              </a:spcBef>
              <a:spcAft>
                <a:spcPts val="0"/>
              </a:spcAft>
              <a:buClr>
                <a:srgbClr val="47000B"/>
              </a:buClr>
              <a:buSzPts val="2900"/>
              <a:buFont typeface="DM Sans"/>
              <a:buChar char="●"/>
            </a:pPr>
            <a:r>
              <a:rPr lang="en" sz="2900">
                <a:solidFill>
                  <a:srgbClr val="47000B"/>
                </a:solidFill>
                <a:latin typeface="DM Sans"/>
                <a:ea typeface="DM Sans"/>
                <a:cs typeface="DM Sans"/>
                <a:sym typeface="DM Sans"/>
              </a:rPr>
              <a:t>I can create a concrete model of a given ratio.</a:t>
            </a:r>
            <a:endParaRPr sz="2900">
              <a:solidFill>
                <a:srgbClr val="47000B"/>
              </a:solidFill>
              <a:latin typeface="DM Sans"/>
              <a:ea typeface="DM Sans"/>
              <a:cs typeface="DM Sans"/>
              <a:sym typeface="DM Sans"/>
            </a:endParaRPr>
          </a:p>
          <a:p>
            <a:pPr marL="457200" lvl="0" indent="-412750" algn="l" rtl="0">
              <a:spcBef>
                <a:spcPts val="0"/>
              </a:spcBef>
              <a:spcAft>
                <a:spcPts val="0"/>
              </a:spcAft>
              <a:buClr>
                <a:srgbClr val="47000B"/>
              </a:buClr>
              <a:buSzPts val="2900"/>
              <a:buFont typeface="DM Sans"/>
              <a:buChar char="●"/>
            </a:pPr>
            <a:r>
              <a:rPr lang="en" sz="2900">
                <a:solidFill>
                  <a:srgbClr val="47000B"/>
                </a:solidFill>
                <a:latin typeface="DM Sans"/>
                <a:ea typeface="DM Sans"/>
                <a:cs typeface="DM Sans"/>
                <a:sym typeface="DM Sans"/>
              </a:rPr>
              <a:t>I can connect concrete models of ratios to pictorial representations.</a:t>
            </a:r>
            <a:endParaRPr sz="2900">
              <a:solidFill>
                <a:srgbClr val="47000B"/>
              </a:solidFill>
              <a:latin typeface="DM Sans"/>
              <a:ea typeface="DM Sans"/>
              <a:cs typeface="DM Sans"/>
              <a:sym typeface="DM Sans"/>
            </a:endParaRPr>
          </a:p>
          <a:p>
            <a:pPr marL="457200" lvl="0" indent="-412750" algn="l" rtl="0">
              <a:spcBef>
                <a:spcPts val="0"/>
              </a:spcBef>
              <a:spcAft>
                <a:spcPts val="0"/>
              </a:spcAft>
              <a:buClr>
                <a:srgbClr val="47000B"/>
              </a:buClr>
              <a:buSzPts val="2900"/>
              <a:buFont typeface="DM Sans"/>
              <a:buChar char="●"/>
            </a:pPr>
            <a:r>
              <a:rPr lang="en" sz="2900">
                <a:solidFill>
                  <a:srgbClr val="47000B"/>
                </a:solidFill>
                <a:latin typeface="DM Sans"/>
                <a:ea typeface="DM Sans"/>
                <a:cs typeface="DM Sans"/>
                <a:sym typeface="DM Sans"/>
              </a:rPr>
              <a:t>I can select a strategy to solve ratio problems.</a:t>
            </a:r>
            <a:endParaRPr sz="2900">
              <a:solidFill>
                <a:srgbClr val="47000B"/>
              </a:solidFill>
              <a:latin typeface="DM Sans"/>
              <a:ea typeface="DM Sans"/>
              <a:cs typeface="DM Sans"/>
              <a:sym typeface="DM Sans"/>
            </a:endParaRPr>
          </a:p>
        </p:txBody>
      </p:sp>
      <p:sp>
        <p:nvSpPr>
          <p:cNvPr id="5007" name="Google Shape;5007;p49"/>
          <p:cNvSpPr txBox="1"/>
          <p:nvPr/>
        </p:nvSpPr>
        <p:spPr>
          <a:xfrm>
            <a:off x="554475" y="3302000"/>
            <a:ext cx="45798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800" b="1">
                <a:latin typeface="DM Sans"/>
                <a:ea typeface="DM Sans"/>
                <a:cs typeface="DM Sans"/>
                <a:sym typeface="DM Sans"/>
              </a:rPr>
              <a:t>TEKS: 6.4C &amp; 6.5A</a:t>
            </a:r>
            <a:endParaRPr sz="3800" b="1">
              <a:latin typeface="DM Sans"/>
              <a:ea typeface="DM Sans"/>
              <a:cs typeface="DM Sans"/>
              <a:sym typeface="DM Sans"/>
            </a:endParaRPr>
          </a:p>
        </p:txBody>
      </p:sp>
      <p:sp>
        <p:nvSpPr>
          <p:cNvPr id="5008" name="Google Shape;5008;p49"/>
          <p:cNvSpPr txBox="1"/>
          <p:nvPr/>
        </p:nvSpPr>
        <p:spPr>
          <a:xfrm>
            <a:off x="1466525" y="5381550"/>
            <a:ext cx="6743100" cy="1416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000" b="1" u="sng">
                <a:solidFill>
                  <a:schemeClr val="hlink"/>
                </a:solidFill>
                <a:latin typeface="DM Sans"/>
                <a:ea typeface="DM Sans"/>
                <a:cs typeface="DM Sans"/>
                <a:sym typeface="DM Sans"/>
                <a:hlinkClick r:id="rId3"/>
              </a:rPr>
              <a:t>Resources for the </a:t>
            </a:r>
            <a:endParaRPr/>
          </a:p>
          <a:p>
            <a:pPr marL="0" lvl="0" indent="0" algn="ctr" rtl="0">
              <a:spcBef>
                <a:spcPts val="0"/>
              </a:spcBef>
              <a:spcAft>
                <a:spcPts val="0"/>
              </a:spcAft>
              <a:buNone/>
            </a:pPr>
            <a:r>
              <a:rPr lang="en" sz="4000" b="1" u="sng">
                <a:solidFill>
                  <a:schemeClr val="hlink"/>
                </a:solidFill>
                <a:latin typeface="DM Sans"/>
                <a:ea typeface="DM Sans"/>
                <a:cs typeface="DM Sans"/>
                <a:sym typeface="DM Sans"/>
                <a:hlinkClick r:id="rId3"/>
              </a:rPr>
              <a:t>6th grade Unit 3 training </a:t>
            </a:r>
            <a:endParaRPr sz="4000" b="1">
              <a:latin typeface="DM Sans"/>
              <a:ea typeface="DM Sans"/>
              <a:cs typeface="DM Sans"/>
              <a:sym typeface="DM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12"/>
        <p:cNvGrpSpPr/>
        <p:nvPr/>
      </p:nvGrpSpPr>
      <p:grpSpPr>
        <a:xfrm>
          <a:off x="0" y="0"/>
          <a:ext cx="0" cy="0"/>
          <a:chOff x="0" y="0"/>
          <a:chExt cx="0" cy="0"/>
        </a:xfrm>
      </p:grpSpPr>
      <p:grpSp>
        <p:nvGrpSpPr>
          <p:cNvPr id="5013" name="Google Shape;5013;p50"/>
          <p:cNvGrpSpPr/>
          <p:nvPr/>
        </p:nvGrpSpPr>
        <p:grpSpPr>
          <a:xfrm flipH="1">
            <a:off x="8669948" y="4487352"/>
            <a:ext cx="3330383" cy="2554810"/>
            <a:chOff x="38878" y="4642752"/>
            <a:chExt cx="3330383" cy="2554810"/>
          </a:xfrm>
        </p:grpSpPr>
        <p:grpSp>
          <p:nvGrpSpPr>
            <p:cNvPr id="5014" name="Google Shape;5014;p50"/>
            <p:cNvGrpSpPr/>
            <p:nvPr/>
          </p:nvGrpSpPr>
          <p:grpSpPr>
            <a:xfrm rot="2542223">
              <a:off x="1896800" y="5466184"/>
              <a:ext cx="1084697" cy="1571086"/>
              <a:chOff x="4515650" y="3681493"/>
              <a:chExt cx="809882" cy="1173106"/>
            </a:xfrm>
          </p:grpSpPr>
          <p:sp>
            <p:nvSpPr>
              <p:cNvPr id="5015" name="Google Shape;5015;p50"/>
              <p:cNvSpPr/>
              <p:nvPr/>
            </p:nvSpPr>
            <p:spPr>
              <a:xfrm>
                <a:off x="4747612" y="3681493"/>
                <a:ext cx="577732" cy="964030"/>
              </a:xfrm>
              <a:custGeom>
                <a:avLst/>
                <a:gdLst/>
                <a:ahLst/>
                <a:cxnLst/>
                <a:rect l="l" t="t" r="r" b="b"/>
                <a:pathLst>
                  <a:path w="577732" h="964030" extrusionOk="0">
                    <a:moveTo>
                      <a:pt x="0" y="963603"/>
                    </a:moveTo>
                    <a:cubicBezTo>
                      <a:pt x="0" y="963603"/>
                      <a:pt x="162268" y="737691"/>
                      <a:pt x="297473" y="451764"/>
                    </a:cubicBezTo>
                    <a:cubicBezTo>
                      <a:pt x="396893" y="241523"/>
                      <a:pt x="466445" y="0"/>
                      <a:pt x="466445" y="0"/>
                    </a:cubicBezTo>
                    <a:cubicBezTo>
                      <a:pt x="466445" y="0"/>
                      <a:pt x="727035" y="302616"/>
                      <a:pt x="450693" y="725421"/>
                    </a:cubicBezTo>
                    <a:cubicBezTo>
                      <a:pt x="281044" y="984980"/>
                      <a:pt x="0" y="963603"/>
                      <a:pt x="0" y="963603"/>
                    </a:cubicBezTo>
                    <a:close/>
                  </a:path>
                </a:pathLst>
              </a:custGeom>
              <a:solidFill>
                <a:srgbClr val="815C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16" name="Google Shape;5016;p50"/>
              <p:cNvSpPr/>
              <p:nvPr/>
            </p:nvSpPr>
            <p:spPr>
              <a:xfrm>
                <a:off x="4758676" y="3804622"/>
                <a:ext cx="464040" cy="827694"/>
              </a:xfrm>
              <a:custGeom>
                <a:avLst/>
                <a:gdLst/>
                <a:ahLst/>
                <a:cxnLst/>
                <a:rect l="l" t="t" r="r" b="b"/>
                <a:pathLst>
                  <a:path w="464040" h="827694" extrusionOk="0">
                    <a:moveTo>
                      <a:pt x="0" y="827695"/>
                    </a:moveTo>
                    <a:cubicBezTo>
                      <a:pt x="0" y="827695"/>
                      <a:pt x="183458" y="638852"/>
                      <a:pt x="266236" y="477555"/>
                    </a:cubicBezTo>
                    <a:cubicBezTo>
                      <a:pt x="390612" y="235194"/>
                      <a:pt x="464040" y="0"/>
                      <a:pt x="464040" y="0"/>
                    </a:cubicBezTo>
                    <a:cubicBezTo>
                      <a:pt x="464040" y="0"/>
                      <a:pt x="413804" y="333966"/>
                      <a:pt x="306748" y="500601"/>
                    </a:cubicBezTo>
                    <a:cubicBezTo>
                      <a:pt x="199692" y="667235"/>
                      <a:pt x="0" y="827695"/>
                      <a:pt x="0" y="827695"/>
                    </a:cubicBezTo>
                    <a:close/>
                  </a:path>
                </a:pathLst>
              </a:custGeom>
              <a:solidFill>
                <a:srgbClr val="000000">
                  <a:alpha val="1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17" name="Google Shape;5017;p50"/>
              <p:cNvSpPr/>
              <p:nvPr/>
            </p:nvSpPr>
            <p:spPr>
              <a:xfrm>
                <a:off x="4988228" y="3699207"/>
                <a:ext cx="337304" cy="790784"/>
              </a:xfrm>
              <a:custGeom>
                <a:avLst/>
                <a:gdLst/>
                <a:ahLst/>
                <a:cxnLst/>
                <a:rect l="l" t="t" r="r" b="b"/>
                <a:pathLst>
                  <a:path w="337304" h="790784" extrusionOk="0">
                    <a:moveTo>
                      <a:pt x="238961" y="0"/>
                    </a:moveTo>
                    <a:cubicBezTo>
                      <a:pt x="238841" y="41007"/>
                      <a:pt x="236831" y="97773"/>
                      <a:pt x="228969" y="162295"/>
                    </a:cubicBezTo>
                    <a:cubicBezTo>
                      <a:pt x="218528" y="247892"/>
                      <a:pt x="192482" y="345599"/>
                      <a:pt x="167589" y="435469"/>
                    </a:cubicBezTo>
                    <a:cubicBezTo>
                      <a:pt x="154897" y="481285"/>
                      <a:pt x="136225" y="521348"/>
                      <a:pt x="120466" y="552277"/>
                    </a:cubicBezTo>
                    <a:cubicBezTo>
                      <a:pt x="67143" y="656948"/>
                      <a:pt x="14650" y="696837"/>
                      <a:pt x="2568" y="739318"/>
                    </a:cubicBezTo>
                    <a:cubicBezTo>
                      <a:pt x="-19392" y="816531"/>
                      <a:pt x="104467" y="797845"/>
                      <a:pt x="184861" y="742479"/>
                    </a:cubicBezTo>
                    <a:cubicBezTo>
                      <a:pt x="193426" y="731328"/>
                      <a:pt x="201999" y="720117"/>
                      <a:pt x="210103" y="707713"/>
                    </a:cubicBezTo>
                    <a:cubicBezTo>
                      <a:pt x="448539" y="342900"/>
                      <a:pt x="287697" y="68667"/>
                      <a:pt x="238961" y="0"/>
                    </a:cubicBezTo>
                    <a:close/>
                  </a:path>
                </a:pathLst>
              </a:custGeom>
              <a:solidFill>
                <a:srgbClr val="9779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18" name="Google Shape;5018;p50"/>
              <p:cNvSpPr/>
              <p:nvPr/>
            </p:nvSpPr>
            <p:spPr>
              <a:xfrm>
                <a:off x="5074655" y="3821828"/>
                <a:ext cx="214181" cy="623698"/>
              </a:xfrm>
              <a:custGeom>
                <a:avLst/>
                <a:gdLst/>
                <a:ahLst/>
                <a:cxnLst/>
                <a:rect l="l" t="t" r="r" b="b"/>
                <a:pathLst>
                  <a:path w="214181" h="623698" extrusionOk="0">
                    <a:moveTo>
                      <a:pt x="174997" y="0"/>
                    </a:moveTo>
                    <a:cubicBezTo>
                      <a:pt x="174997" y="0"/>
                      <a:pt x="183510" y="148820"/>
                      <a:pt x="129470" y="300566"/>
                    </a:cubicBezTo>
                    <a:cubicBezTo>
                      <a:pt x="67761" y="473825"/>
                      <a:pt x="-25800" y="601555"/>
                      <a:pt x="6655" y="621955"/>
                    </a:cubicBezTo>
                    <a:cubicBezTo>
                      <a:pt x="39110" y="642361"/>
                      <a:pt x="145750" y="479979"/>
                      <a:pt x="193710" y="326204"/>
                    </a:cubicBezTo>
                    <a:cubicBezTo>
                      <a:pt x="248909" y="149208"/>
                      <a:pt x="174997" y="0"/>
                      <a:pt x="174997" y="0"/>
                    </a:cubicBezTo>
                    <a:close/>
                  </a:path>
                </a:pathLst>
              </a:custGeom>
              <a:solidFill>
                <a:srgbClr val="AB8F5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19" name="Google Shape;5019;p50"/>
              <p:cNvSpPr/>
              <p:nvPr/>
            </p:nvSpPr>
            <p:spPr>
              <a:xfrm>
                <a:off x="5257903" y="3790806"/>
                <a:ext cx="58545" cy="389392"/>
              </a:xfrm>
              <a:custGeom>
                <a:avLst/>
                <a:gdLst/>
                <a:ahLst/>
                <a:cxnLst/>
                <a:rect l="l" t="t" r="r" b="b"/>
                <a:pathLst>
                  <a:path w="58545" h="389392" extrusionOk="0">
                    <a:moveTo>
                      <a:pt x="0" y="0"/>
                    </a:moveTo>
                    <a:cubicBezTo>
                      <a:pt x="0" y="0"/>
                      <a:pt x="39628" y="67549"/>
                      <a:pt x="42709" y="164893"/>
                    </a:cubicBezTo>
                    <a:cubicBezTo>
                      <a:pt x="45789" y="262245"/>
                      <a:pt x="12330" y="389392"/>
                      <a:pt x="12330" y="389392"/>
                    </a:cubicBezTo>
                    <a:cubicBezTo>
                      <a:pt x="12330" y="389392"/>
                      <a:pt x="61488" y="261923"/>
                      <a:pt x="58407" y="164578"/>
                    </a:cubicBezTo>
                    <a:cubicBezTo>
                      <a:pt x="55326" y="67227"/>
                      <a:pt x="0" y="0"/>
                      <a:pt x="0" y="0"/>
                    </a:cubicBezTo>
                    <a:close/>
                  </a:path>
                </a:pathLst>
              </a:custGeom>
              <a:solidFill>
                <a:srgbClr val="E1CA9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20" name="Google Shape;5020;p50"/>
              <p:cNvSpPr/>
              <p:nvPr/>
            </p:nvSpPr>
            <p:spPr>
              <a:xfrm>
                <a:off x="5116457" y="4014783"/>
                <a:ext cx="178455" cy="214781"/>
              </a:xfrm>
              <a:custGeom>
                <a:avLst/>
                <a:gdLst/>
                <a:ahLst/>
                <a:cxnLst/>
                <a:rect l="l" t="t" r="r" b="b"/>
                <a:pathLst>
                  <a:path w="178455" h="214781" extrusionOk="0">
                    <a:moveTo>
                      <a:pt x="10877" y="186291"/>
                    </a:moveTo>
                    <a:cubicBezTo>
                      <a:pt x="10877" y="186291"/>
                      <a:pt x="47718" y="135968"/>
                      <a:pt x="76911" y="100010"/>
                    </a:cubicBezTo>
                    <a:cubicBezTo>
                      <a:pt x="118843" y="48375"/>
                      <a:pt x="178455" y="0"/>
                      <a:pt x="178455" y="0"/>
                    </a:cubicBezTo>
                    <a:cubicBezTo>
                      <a:pt x="178455" y="0"/>
                      <a:pt x="118568" y="58842"/>
                      <a:pt x="85698" y="100372"/>
                    </a:cubicBezTo>
                    <a:cubicBezTo>
                      <a:pt x="48227" y="147735"/>
                      <a:pt x="0" y="214781"/>
                      <a:pt x="0" y="214781"/>
                    </a:cubicBezTo>
                    <a:lnTo>
                      <a:pt x="10877" y="186291"/>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21" name="Google Shape;5021;p50"/>
              <p:cNvSpPr/>
              <p:nvPr/>
            </p:nvSpPr>
            <p:spPr>
              <a:xfrm>
                <a:off x="4954169" y="4280731"/>
                <a:ext cx="259210" cy="189572"/>
              </a:xfrm>
              <a:custGeom>
                <a:avLst/>
                <a:gdLst/>
                <a:ahLst/>
                <a:cxnLst/>
                <a:rect l="l" t="t" r="r" b="b"/>
                <a:pathLst>
                  <a:path w="259210" h="189572" extrusionOk="0">
                    <a:moveTo>
                      <a:pt x="31598" y="151298"/>
                    </a:moveTo>
                    <a:cubicBezTo>
                      <a:pt x="31598" y="151298"/>
                      <a:pt x="109413" y="92569"/>
                      <a:pt x="144145" y="69691"/>
                    </a:cubicBezTo>
                    <a:cubicBezTo>
                      <a:pt x="222604" y="18022"/>
                      <a:pt x="259211" y="0"/>
                      <a:pt x="259211" y="0"/>
                    </a:cubicBezTo>
                    <a:cubicBezTo>
                      <a:pt x="259211" y="0"/>
                      <a:pt x="208861" y="41067"/>
                      <a:pt x="148304" y="83334"/>
                    </a:cubicBezTo>
                    <a:cubicBezTo>
                      <a:pt x="109339" y="110525"/>
                      <a:pt x="0" y="189573"/>
                      <a:pt x="0" y="189573"/>
                    </a:cubicBezTo>
                    <a:lnTo>
                      <a:pt x="31598" y="151298"/>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22" name="Google Shape;5022;p50"/>
              <p:cNvSpPr/>
              <p:nvPr/>
            </p:nvSpPr>
            <p:spPr>
              <a:xfrm>
                <a:off x="4785652" y="4507333"/>
                <a:ext cx="269189" cy="128058"/>
              </a:xfrm>
              <a:custGeom>
                <a:avLst/>
                <a:gdLst/>
                <a:ahLst/>
                <a:cxnLst/>
                <a:rect l="l" t="t" r="r" b="b"/>
                <a:pathLst>
                  <a:path w="269189" h="128058" extrusionOk="0">
                    <a:moveTo>
                      <a:pt x="34411" y="95671"/>
                    </a:moveTo>
                    <a:cubicBezTo>
                      <a:pt x="34411" y="95671"/>
                      <a:pt x="100633" y="76811"/>
                      <a:pt x="140060" y="61193"/>
                    </a:cubicBezTo>
                    <a:cubicBezTo>
                      <a:pt x="219329" y="29776"/>
                      <a:pt x="269190" y="0"/>
                      <a:pt x="269190" y="0"/>
                    </a:cubicBezTo>
                    <a:cubicBezTo>
                      <a:pt x="269190" y="0"/>
                      <a:pt x="203182" y="49955"/>
                      <a:pt x="134916" y="77896"/>
                    </a:cubicBezTo>
                    <a:cubicBezTo>
                      <a:pt x="90018" y="96267"/>
                      <a:pt x="0" y="128059"/>
                      <a:pt x="0" y="128059"/>
                    </a:cubicBezTo>
                    <a:lnTo>
                      <a:pt x="34411" y="95671"/>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023" name="Google Shape;5023;p50"/>
              <p:cNvGrpSpPr/>
              <p:nvPr/>
            </p:nvGrpSpPr>
            <p:grpSpPr>
              <a:xfrm>
                <a:off x="4515650" y="3715616"/>
                <a:ext cx="781653" cy="1138983"/>
                <a:chOff x="4515650" y="3715616"/>
                <a:chExt cx="781653" cy="1138983"/>
              </a:xfrm>
            </p:grpSpPr>
            <p:sp>
              <p:nvSpPr>
                <p:cNvPr id="5024" name="Google Shape;5024;p50"/>
                <p:cNvSpPr/>
                <p:nvPr/>
              </p:nvSpPr>
              <p:spPr>
                <a:xfrm>
                  <a:off x="4515650" y="3715616"/>
                  <a:ext cx="710074" cy="1138983"/>
                </a:xfrm>
                <a:custGeom>
                  <a:avLst/>
                  <a:gdLst/>
                  <a:ahLst/>
                  <a:cxnLst/>
                  <a:rect l="l" t="t" r="r" b="b"/>
                  <a:pathLst>
                    <a:path w="710074" h="1138983" extrusionOk="0">
                      <a:moveTo>
                        <a:pt x="75" y="1105551"/>
                      </a:moveTo>
                      <a:cubicBezTo>
                        <a:pt x="75" y="1105551"/>
                        <a:pt x="-1258" y="1115992"/>
                        <a:pt x="7302" y="1127116"/>
                      </a:cubicBezTo>
                      <a:cubicBezTo>
                        <a:pt x="17455" y="1140310"/>
                        <a:pt x="26556" y="1138944"/>
                        <a:pt x="26556" y="1138944"/>
                      </a:cubicBezTo>
                      <a:cubicBezTo>
                        <a:pt x="26556" y="1138944"/>
                        <a:pt x="461517" y="796218"/>
                        <a:pt x="578277" y="566227"/>
                      </a:cubicBezTo>
                      <a:cubicBezTo>
                        <a:pt x="720587" y="285899"/>
                        <a:pt x="709892" y="0"/>
                        <a:pt x="709892" y="0"/>
                      </a:cubicBezTo>
                      <a:cubicBezTo>
                        <a:pt x="709892" y="0"/>
                        <a:pt x="701018" y="318562"/>
                        <a:pt x="559572" y="566709"/>
                      </a:cubicBezTo>
                      <a:cubicBezTo>
                        <a:pt x="406686" y="834928"/>
                        <a:pt x="75" y="1105551"/>
                        <a:pt x="75" y="1105551"/>
                      </a:cubicBez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25" name="Google Shape;5025;p50"/>
                <p:cNvSpPr/>
                <p:nvPr/>
              </p:nvSpPr>
              <p:spPr>
                <a:xfrm>
                  <a:off x="5134051" y="4014005"/>
                  <a:ext cx="163252" cy="179272"/>
                </a:xfrm>
                <a:custGeom>
                  <a:avLst/>
                  <a:gdLst/>
                  <a:ahLst/>
                  <a:cxnLst/>
                  <a:rect l="l" t="t" r="r" b="b"/>
                  <a:pathLst>
                    <a:path w="163252" h="179272" extrusionOk="0">
                      <a:moveTo>
                        <a:pt x="9845" y="153876"/>
                      </a:moveTo>
                      <a:cubicBezTo>
                        <a:pt x="9845" y="153876"/>
                        <a:pt x="43512" y="111248"/>
                        <a:pt x="70214" y="81151"/>
                      </a:cubicBezTo>
                      <a:cubicBezTo>
                        <a:pt x="108569" y="37920"/>
                        <a:pt x="163252" y="0"/>
                        <a:pt x="163252" y="0"/>
                      </a:cubicBezTo>
                      <a:cubicBezTo>
                        <a:pt x="163252" y="0"/>
                        <a:pt x="108382" y="47725"/>
                        <a:pt x="78325" y="82604"/>
                      </a:cubicBezTo>
                      <a:cubicBezTo>
                        <a:pt x="44055" y="122366"/>
                        <a:pt x="0" y="179272"/>
                        <a:pt x="0" y="179272"/>
                      </a:cubicBezTo>
                      <a:lnTo>
                        <a:pt x="9845" y="153876"/>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26" name="Google Shape;5026;p50"/>
                <p:cNvSpPr/>
                <p:nvPr/>
              </p:nvSpPr>
              <p:spPr>
                <a:xfrm>
                  <a:off x="4974073" y="4269714"/>
                  <a:ext cx="253116" cy="180779"/>
                </a:xfrm>
                <a:custGeom>
                  <a:avLst/>
                  <a:gdLst/>
                  <a:ahLst/>
                  <a:cxnLst/>
                  <a:rect l="l" t="t" r="r" b="b"/>
                  <a:pathLst>
                    <a:path w="253116" h="180779" extrusionOk="0">
                      <a:moveTo>
                        <a:pt x="31055" y="143616"/>
                      </a:moveTo>
                      <a:cubicBezTo>
                        <a:pt x="31055" y="143616"/>
                        <a:pt x="107404" y="83977"/>
                        <a:pt x="141286" y="62271"/>
                      </a:cubicBezTo>
                      <a:cubicBezTo>
                        <a:pt x="217822" y="13247"/>
                        <a:pt x="253117" y="0"/>
                        <a:pt x="253117" y="0"/>
                      </a:cubicBezTo>
                      <a:cubicBezTo>
                        <a:pt x="253117" y="0"/>
                        <a:pt x="222517" y="19737"/>
                        <a:pt x="143033" y="78244"/>
                      </a:cubicBezTo>
                      <a:cubicBezTo>
                        <a:pt x="105958" y="105535"/>
                        <a:pt x="0" y="180779"/>
                        <a:pt x="0" y="180779"/>
                      </a:cubicBezTo>
                      <a:lnTo>
                        <a:pt x="31055" y="143616"/>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27" name="Google Shape;5027;p50"/>
                <p:cNvSpPr/>
                <p:nvPr/>
              </p:nvSpPr>
              <p:spPr>
                <a:xfrm>
                  <a:off x="4812528" y="4496624"/>
                  <a:ext cx="255627" cy="121783"/>
                </a:xfrm>
                <a:custGeom>
                  <a:avLst/>
                  <a:gdLst/>
                  <a:ahLst/>
                  <a:cxnLst/>
                  <a:rect l="l" t="t" r="r" b="b"/>
                  <a:pathLst>
                    <a:path w="255627" h="121783" extrusionOk="0">
                      <a:moveTo>
                        <a:pt x="32602" y="90252"/>
                      </a:moveTo>
                      <a:cubicBezTo>
                        <a:pt x="32602" y="90252"/>
                        <a:pt x="95543" y="72893"/>
                        <a:pt x="132994" y="58179"/>
                      </a:cubicBezTo>
                      <a:cubicBezTo>
                        <a:pt x="208305" y="28597"/>
                        <a:pt x="255628" y="0"/>
                        <a:pt x="255628" y="0"/>
                      </a:cubicBezTo>
                      <a:cubicBezTo>
                        <a:pt x="255628" y="0"/>
                        <a:pt x="193035" y="48348"/>
                        <a:pt x="128179" y="74715"/>
                      </a:cubicBezTo>
                      <a:cubicBezTo>
                        <a:pt x="85531" y="92047"/>
                        <a:pt x="0" y="121783"/>
                        <a:pt x="0" y="121783"/>
                      </a:cubicBezTo>
                      <a:lnTo>
                        <a:pt x="32602" y="90252"/>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28" name="Google Shape;5028;p50"/>
                <p:cNvSpPr/>
                <p:nvPr/>
              </p:nvSpPr>
              <p:spPr>
                <a:xfrm>
                  <a:off x="5163914" y="3921838"/>
                  <a:ext cx="11216" cy="149469"/>
                </a:xfrm>
                <a:custGeom>
                  <a:avLst/>
                  <a:gdLst/>
                  <a:ahLst/>
                  <a:cxnLst/>
                  <a:rect l="l" t="t" r="r" b="b"/>
                  <a:pathLst>
                    <a:path w="11216" h="149469" extrusionOk="0">
                      <a:moveTo>
                        <a:pt x="0" y="149470"/>
                      </a:moveTo>
                      <a:cubicBezTo>
                        <a:pt x="0" y="149470"/>
                        <a:pt x="3737" y="127154"/>
                        <a:pt x="5519" y="78914"/>
                      </a:cubicBezTo>
                      <a:cubicBezTo>
                        <a:pt x="7293" y="30674"/>
                        <a:pt x="2056" y="0"/>
                        <a:pt x="2056" y="0"/>
                      </a:cubicBezTo>
                      <a:cubicBezTo>
                        <a:pt x="2056" y="0"/>
                        <a:pt x="10026" y="40666"/>
                        <a:pt x="11104" y="78854"/>
                      </a:cubicBezTo>
                      <a:cubicBezTo>
                        <a:pt x="11821" y="104028"/>
                        <a:pt x="8874" y="118997"/>
                        <a:pt x="8874" y="118997"/>
                      </a:cubicBezTo>
                      <a:lnTo>
                        <a:pt x="0" y="149470"/>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29" name="Google Shape;5029;p50"/>
                <p:cNvSpPr/>
                <p:nvPr/>
              </p:nvSpPr>
              <p:spPr>
                <a:xfrm>
                  <a:off x="5002476" y="4168713"/>
                  <a:ext cx="84358" cy="219864"/>
                </a:xfrm>
                <a:custGeom>
                  <a:avLst/>
                  <a:gdLst/>
                  <a:ahLst/>
                  <a:cxnLst/>
                  <a:rect l="l" t="t" r="r" b="b"/>
                  <a:pathLst>
                    <a:path w="84358" h="219864" extrusionOk="0">
                      <a:moveTo>
                        <a:pt x="0" y="219864"/>
                      </a:moveTo>
                      <a:cubicBezTo>
                        <a:pt x="0" y="219864"/>
                        <a:pt x="43311" y="135546"/>
                        <a:pt x="58768" y="91518"/>
                      </a:cubicBezTo>
                      <a:cubicBezTo>
                        <a:pt x="72993" y="51006"/>
                        <a:pt x="84359" y="0"/>
                        <a:pt x="84359" y="0"/>
                      </a:cubicBezTo>
                      <a:cubicBezTo>
                        <a:pt x="84359" y="0"/>
                        <a:pt x="82363" y="34022"/>
                        <a:pt x="66551" y="94739"/>
                      </a:cubicBezTo>
                      <a:cubicBezTo>
                        <a:pt x="57436" y="129746"/>
                        <a:pt x="32133" y="183954"/>
                        <a:pt x="32133" y="183954"/>
                      </a:cubicBezTo>
                      <a:lnTo>
                        <a:pt x="0" y="219864"/>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30" name="Google Shape;5030;p50"/>
                <p:cNvSpPr/>
                <p:nvPr/>
              </p:nvSpPr>
              <p:spPr>
                <a:xfrm>
                  <a:off x="4880606" y="4402153"/>
                  <a:ext cx="80769" cy="122988"/>
                </a:xfrm>
                <a:custGeom>
                  <a:avLst/>
                  <a:gdLst/>
                  <a:ahLst/>
                  <a:cxnLst/>
                  <a:rect l="l" t="t" r="r" b="b"/>
                  <a:pathLst>
                    <a:path w="80769" h="122988" extrusionOk="0">
                      <a:moveTo>
                        <a:pt x="0" y="122988"/>
                      </a:moveTo>
                      <a:cubicBezTo>
                        <a:pt x="0" y="122988"/>
                        <a:pt x="36011" y="66062"/>
                        <a:pt x="47310" y="49332"/>
                      </a:cubicBezTo>
                      <a:cubicBezTo>
                        <a:pt x="52594" y="41510"/>
                        <a:pt x="80769" y="0"/>
                        <a:pt x="80769" y="0"/>
                      </a:cubicBezTo>
                      <a:cubicBezTo>
                        <a:pt x="80769" y="0"/>
                        <a:pt x="66444" y="33466"/>
                        <a:pt x="53813" y="53759"/>
                      </a:cubicBezTo>
                      <a:cubicBezTo>
                        <a:pt x="38041" y="79074"/>
                        <a:pt x="22228" y="101611"/>
                        <a:pt x="22228" y="101611"/>
                      </a:cubicBezTo>
                      <a:lnTo>
                        <a:pt x="0" y="122988"/>
                      </a:lnTo>
                      <a:close/>
                    </a:path>
                  </a:pathLst>
                </a:custGeom>
                <a:solidFill>
                  <a:srgbClr val="551D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031" name="Google Shape;5031;p50"/>
              <p:cNvSpPr/>
              <p:nvPr/>
            </p:nvSpPr>
            <p:spPr>
              <a:xfrm>
                <a:off x="4763384" y="3681493"/>
                <a:ext cx="450672" cy="949404"/>
              </a:xfrm>
              <a:custGeom>
                <a:avLst/>
                <a:gdLst/>
                <a:ahLst/>
                <a:cxnLst/>
                <a:rect l="l" t="t" r="r" b="b"/>
                <a:pathLst>
                  <a:path w="450672" h="949404" extrusionOk="0">
                    <a:moveTo>
                      <a:pt x="0" y="949404"/>
                    </a:moveTo>
                    <a:cubicBezTo>
                      <a:pt x="0" y="949404"/>
                      <a:pt x="176761" y="730926"/>
                      <a:pt x="291961" y="496850"/>
                    </a:cubicBezTo>
                    <a:cubicBezTo>
                      <a:pt x="407160" y="262774"/>
                      <a:pt x="450672" y="0"/>
                      <a:pt x="450672" y="0"/>
                    </a:cubicBezTo>
                    <a:cubicBezTo>
                      <a:pt x="450672" y="0"/>
                      <a:pt x="378308" y="256231"/>
                      <a:pt x="263109" y="490307"/>
                    </a:cubicBezTo>
                    <a:cubicBezTo>
                      <a:pt x="147909" y="724383"/>
                      <a:pt x="0" y="949404"/>
                      <a:pt x="0" y="949404"/>
                    </a:cubicBezTo>
                    <a:close/>
                  </a:path>
                </a:pathLst>
              </a:custGeom>
              <a:solidFill>
                <a:srgbClr val="8D683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032" name="Google Shape;5032;p50"/>
            <p:cNvGrpSpPr/>
            <p:nvPr/>
          </p:nvGrpSpPr>
          <p:grpSpPr>
            <a:xfrm>
              <a:off x="38880" y="4642752"/>
              <a:ext cx="840163" cy="800751"/>
              <a:chOff x="2391618" y="2222229"/>
              <a:chExt cx="565690" cy="539226"/>
            </a:xfrm>
          </p:grpSpPr>
          <p:grpSp>
            <p:nvGrpSpPr>
              <p:cNvPr id="5033" name="Google Shape;5033;p50"/>
              <p:cNvGrpSpPr/>
              <p:nvPr/>
            </p:nvGrpSpPr>
            <p:grpSpPr>
              <a:xfrm>
                <a:off x="2391618" y="2222229"/>
                <a:ext cx="565690" cy="539226"/>
                <a:chOff x="2391618" y="2222229"/>
                <a:chExt cx="565690" cy="539226"/>
              </a:xfrm>
            </p:grpSpPr>
            <p:sp>
              <p:nvSpPr>
                <p:cNvPr id="5034" name="Google Shape;5034;p50"/>
                <p:cNvSpPr/>
                <p:nvPr/>
              </p:nvSpPr>
              <p:spPr>
                <a:xfrm>
                  <a:off x="2391618" y="2222556"/>
                  <a:ext cx="565690" cy="538899"/>
                </a:xfrm>
                <a:custGeom>
                  <a:avLst/>
                  <a:gdLst/>
                  <a:ahLst/>
                  <a:cxnLst/>
                  <a:rect l="l" t="t" r="r" b="b"/>
                  <a:pathLst>
                    <a:path w="565690" h="538899" extrusionOk="0">
                      <a:moveTo>
                        <a:pt x="475234" y="71318"/>
                      </a:moveTo>
                      <a:cubicBezTo>
                        <a:pt x="498072" y="87512"/>
                        <a:pt x="511453" y="84424"/>
                        <a:pt x="543740" y="106478"/>
                      </a:cubicBezTo>
                      <a:cubicBezTo>
                        <a:pt x="576028" y="128526"/>
                        <a:pt x="595544" y="215523"/>
                        <a:pt x="431581" y="392894"/>
                      </a:cubicBezTo>
                      <a:cubicBezTo>
                        <a:pt x="295084" y="540555"/>
                        <a:pt x="176924" y="565355"/>
                        <a:pt x="120567" y="515454"/>
                      </a:cubicBezTo>
                      <a:cubicBezTo>
                        <a:pt x="99055" y="496406"/>
                        <a:pt x="103964" y="472819"/>
                        <a:pt x="90751" y="462029"/>
                      </a:cubicBezTo>
                      <a:cubicBezTo>
                        <a:pt x="77544" y="451233"/>
                        <a:pt x="53219" y="457114"/>
                        <a:pt x="29424" y="430693"/>
                      </a:cubicBezTo>
                      <a:cubicBezTo>
                        <a:pt x="-20002" y="375842"/>
                        <a:pt x="-21683" y="256939"/>
                        <a:pt x="139969" y="123664"/>
                      </a:cubicBezTo>
                      <a:cubicBezTo>
                        <a:pt x="283123" y="5638"/>
                        <a:pt x="416144" y="-14441"/>
                        <a:pt x="440683" y="8136"/>
                      </a:cubicBezTo>
                      <a:cubicBezTo>
                        <a:pt x="469240" y="34402"/>
                        <a:pt x="461612" y="61654"/>
                        <a:pt x="475234" y="71318"/>
                      </a:cubicBezTo>
                      <a:close/>
                    </a:path>
                  </a:pathLst>
                </a:custGeom>
                <a:solidFill>
                  <a:srgbClr val="CB4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35" name="Google Shape;5035;p50"/>
                <p:cNvSpPr/>
                <p:nvPr/>
              </p:nvSpPr>
              <p:spPr>
                <a:xfrm>
                  <a:off x="2514268" y="2222229"/>
                  <a:ext cx="442757" cy="432218"/>
                </a:xfrm>
                <a:custGeom>
                  <a:avLst/>
                  <a:gdLst/>
                  <a:ahLst/>
                  <a:cxnLst/>
                  <a:rect l="l" t="t" r="r" b="b"/>
                  <a:pathLst>
                    <a:path w="442757" h="432218" extrusionOk="0">
                      <a:moveTo>
                        <a:pt x="280548" y="64"/>
                      </a:moveTo>
                      <a:cubicBezTo>
                        <a:pt x="226073" y="1718"/>
                        <a:pt x="124422" y="35144"/>
                        <a:pt x="17058" y="123662"/>
                      </a:cubicBezTo>
                      <a:cubicBezTo>
                        <a:pt x="11004" y="128651"/>
                        <a:pt x="5599" y="133614"/>
                        <a:pt x="0" y="138563"/>
                      </a:cubicBezTo>
                      <a:cubicBezTo>
                        <a:pt x="0" y="138563"/>
                        <a:pt x="15491" y="266046"/>
                        <a:pt x="101350" y="344069"/>
                      </a:cubicBezTo>
                      <a:cubicBezTo>
                        <a:pt x="176453" y="412314"/>
                        <a:pt x="268955" y="432218"/>
                        <a:pt x="268955" y="432218"/>
                      </a:cubicBezTo>
                      <a:cubicBezTo>
                        <a:pt x="282029" y="419989"/>
                        <a:pt x="295175" y="407539"/>
                        <a:pt x="308643" y="392972"/>
                      </a:cubicBezTo>
                      <a:cubicBezTo>
                        <a:pt x="472606" y="215595"/>
                        <a:pt x="453097" y="128544"/>
                        <a:pt x="420809" y="106490"/>
                      </a:cubicBezTo>
                      <a:cubicBezTo>
                        <a:pt x="388522" y="84443"/>
                        <a:pt x="375100" y="87537"/>
                        <a:pt x="352269" y="71336"/>
                      </a:cubicBezTo>
                      <a:cubicBezTo>
                        <a:pt x="338641" y="61672"/>
                        <a:pt x="346282" y="34441"/>
                        <a:pt x="317725" y="8174"/>
                      </a:cubicBezTo>
                      <a:cubicBezTo>
                        <a:pt x="311590" y="2535"/>
                        <a:pt x="298705" y="-485"/>
                        <a:pt x="280548" y="64"/>
                      </a:cubicBezTo>
                      <a:close/>
                    </a:path>
                  </a:pathLst>
                </a:custGeom>
                <a:solidFill>
                  <a:srgbClr val="A8373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36" name="Google Shape;5036;p50"/>
                <p:cNvSpPr/>
                <p:nvPr/>
              </p:nvSpPr>
              <p:spPr>
                <a:xfrm>
                  <a:off x="2404535" y="2239603"/>
                  <a:ext cx="539951" cy="503552"/>
                </a:xfrm>
                <a:custGeom>
                  <a:avLst/>
                  <a:gdLst/>
                  <a:ahLst/>
                  <a:cxnLst/>
                  <a:rect l="l" t="t" r="r" b="b"/>
                  <a:pathLst>
                    <a:path w="539951" h="503552" extrusionOk="0">
                      <a:moveTo>
                        <a:pt x="167684" y="355051"/>
                      </a:moveTo>
                      <a:cubicBezTo>
                        <a:pt x="167684" y="355051"/>
                        <a:pt x="75168" y="436094"/>
                        <a:pt x="26486" y="409747"/>
                      </a:cubicBezTo>
                      <a:cubicBezTo>
                        <a:pt x="-22196" y="383407"/>
                        <a:pt x="-11153" y="242724"/>
                        <a:pt x="122290" y="123399"/>
                      </a:cubicBezTo>
                      <a:cubicBezTo>
                        <a:pt x="191969" y="61094"/>
                        <a:pt x="367203" y="-31113"/>
                        <a:pt x="415168" y="10376"/>
                      </a:cubicBezTo>
                      <a:cubicBezTo>
                        <a:pt x="464735" y="53245"/>
                        <a:pt x="367029" y="173528"/>
                        <a:pt x="367029" y="173528"/>
                      </a:cubicBezTo>
                      <a:cubicBezTo>
                        <a:pt x="367029" y="173528"/>
                        <a:pt x="487874" y="69272"/>
                        <a:pt x="531721" y="111090"/>
                      </a:cubicBezTo>
                      <a:cubicBezTo>
                        <a:pt x="564544" y="142392"/>
                        <a:pt x="494518" y="285975"/>
                        <a:pt x="404573" y="373428"/>
                      </a:cubicBezTo>
                      <a:cubicBezTo>
                        <a:pt x="317422" y="458168"/>
                        <a:pt x="194480" y="531711"/>
                        <a:pt x="133602" y="492907"/>
                      </a:cubicBezTo>
                      <a:cubicBezTo>
                        <a:pt x="72081" y="453688"/>
                        <a:pt x="167684" y="355051"/>
                        <a:pt x="167684" y="355051"/>
                      </a:cubicBezTo>
                      <a:close/>
                    </a:path>
                  </a:pathLst>
                </a:custGeom>
                <a:solidFill>
                  <a:srgbClr val="E4BE9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37" name="Google Shape;5037;p50"/>
                <p:cNvSpPr/>
                <p:nvPr/>
              </p:nvSpPr>
              <p:spPr>
                <a:xfrm>
                  <a:off x="2469657" y="2594627"/>
                  <a:ext cx="102541" cy="94766"/>
                </a:xfrm>
                <a:custGeom>
                  <a:avLst/>
                  <a:gdLst/>
                  <a:ahLst/>
                  <a:cxnLst/>
                  <a:rect l="l" t="t" r="r" b="b"/>
                  <a:pathLst>
                    <a:path w="102541" h="94766" extrusionOk="0">
                      <a:moveTo>
                        <a:pt x="102542" y="0"/>
                      </a:moveTo>
                      <a:cubicBezTo>
                        <a:pt x="102542" y="0"/>
                        <a:pt x="47551" y="47912"/>
                        <a:pt x="0" y="57804"/>
                      </a:cubicBezTo>
                      <a:cubicBezTo>
                        <a:pt x="556" y="57784"/>
                        <a:pt x="857" y="57992"/>
                        <a:pt x="1433" y="57952"/>
                      </a:cubicBezTo>
                      <a:cubicBezTo>
                        <a:pt x="11580" y="57242"/>
                        <a:pt x="28423" y="54543"/>
                        <a:pt x="36085" y="61608"/>
                      </a:cubicBezTo>
                      <a:cubicBezTo>
                        <a:pt x="42842" y="67837"/>
                        <a:pt x="46439" y="82343"/>
                        <a:pt x="48354" y="93615"/>
                      </a:cubicBezTo>
                      <a:cubicBezTo>
                        <a:pt x="48421" y="94003"/>
                        <a:pt x="48803" y="94378"/>
                        <a:pt x="48897" y="94766"/>
                      </a:cubicBezTo>
                      <a:cubicBezTo>
                        <a:pt x="53417" y="51408"/>
                        <a:pt x="102542" y="0"/>
                        <a:pt x="102542" y="0"/>
                      </a:cubicBezTo>
                      <a:close/>
                    </a:path>
                  </a:pathLst>
                </a:custGeom>
                <a:solidFill>
                  <a:srgbClr val="D07A4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38" name="Google Shape;5038;p50"/>
                <p:cNvSpPr/>
                <p:nvPr/>
              </p:nvSpPr>
              <p:spPr>
                <a:xfrm>
                  <a:off x="2771537" y="2324687"/>
                  <a:ext cx="91625" cy="88444"/>
                </a:xfrm>
                <a:custGeom>
                  <a:avLst/>
                  <a:gdLst/>
                  <a:ahLst/>
                  <a:cxnLst/>
                  <a:rect l="l" t="t" r="r" b="b"/>
                  <a:pathLst>
                    <a:path w="91625" h="88444" extrusionOk="0">
                      <a:moveTo>
                        <a:pt x="52848" y="0"/>
                      </a:moveTo>
                      <a:cubicBezTo>
                        <a:pt x="35589" y="44309"/>
                        <a:pt x="0" y="88444"/>
                        <a:pt x="0" y="88444"/>
                      </a:cubicBezTo>
                      <a:cubicBezTo>
                        <a:pt x="0" y="88444"/>
                        <a:pt x="46064" y="48810"/>
                        <a:pt x="91625" y="28236"/>
                      </a:cubicBezTo>
                      <a:cubicBezTo>
                        <a:pt x="91518" y="28249"/>
                        <a:pt x="91378" y="28249"/>
                        <a:pt x="91270" y="28262"/>
                      </a:cubicBezTo>
                      <a:cubicBezTo>
                        <a:pt x="82115" y="28993"/>
                        <a:pt x="65921" y="30654"/>
                        <a:pt x="61039" y="25282"/>
                      </a:cubicBezTo>
                      <a:cubicBezTo>
                        <a:pt x="55983" y="19717"/>
                        <a:pt x="54342" y="6798"/>
                        <a:pt x="52989" y="342"/>
                      </a:cubicBezTo>
                      <a:cubicBezTo>
                        <a:pt x="52955" y="194"/>
                        <a:pt x="52882" y="147"/>
                        <a:pt x="52848" y="0"/>
                      </a:cubicBezTo>
                      <a:close/>
                    </a:path>
                  </a:pathLst>
                </a:custGeom>
                <a:solidFill>
                  <a:srgbClr val="AF4B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39" name="Google Shape;5039;p50"/>
                <p:cNvSpPr/>
                <p:nvPr/>
              </p:nvSpPr>
              <p:spPr>
                <a:xfrm>
                  <a:off x="2442489" y="2283818"/>
                  <a:ext cx="300110" cy="274380"/>
                </a:xfrm>
                <a:custGeom>
                  <a:avLst/>
                  <a:gdLst/>
                  <a:ahLst/>
                  <a:cxnLst/>
                  <a:rect l="l" t="t" r="r" b="b"/>
                  <a:pathLst>
                    <a:path w="300110" h="274380" extrusionOk="0">
                      <a:moveTo>
                        <a:pt x="286961" y="11522"/>
                      </a:moveTo>
                      <a:cubicBezTo>
                        <a:pt x="314715" y="42222"/>
                        <a:pt x="303095" y="97823"/>
                        <a:pt x="207699" y="191511"/>
                      </a:cubicBezTo>
                      <a:cubicBezTo>
                        <a:pt x="140606" y="257399"/>
                        <a:pt x="35359" y="294086"/>
                        <a:pt x="7612" y="263393"/>
                      </a:cubicBezTo>
                      <a:cubicBezTo>
                        <a:pt x="-20142" y="232692"/>
                        <a:pt x="31956" y="131269"/>
                        <a:pt x="99847" y="66205"/>
                      </a:cubicBezTo>
                      <a:cubicBezTo>
                        <a:pt x="152541" y="15701"/>
                        <a:pt x="259208" y="-19172"/>
                        <a:pt x="286961" y="11522"/>
                      </a:cubicBezTo>
                      <a:close/>
                    </a:path>
                  </a:pathLst>
                </a:custGeom>
                <a:solidFill>
                  <a:srgbClr val="ECD2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40" name="Google Shape;5040;p50"/>
                <p:cNvSpPr/>
                <p:nvPr/>
              </p:nvSpPr>
              <p:spPr>
                <a:xfrm>
                  <a:off x="2445265" y="2339799"/>
                  <a:ext cx="190187" cy="207911"/>
                </a:xfrm>
                <a:custGeom>
                  <a:avLst/>
                  <a:gdLst/>
                  <a:ahLst/>
                  <a:cxnLst/>
                  <a:rect l="l" t="t" r="r" b="b"/>
                  <a:pathLst>
                    <a:path w="190187" h="207911" extrusionOk="0">
                      <a:moveTo>
                        <a:pt x="181517" y="9079"/>
                      </a:moveTo>
                      <a:cubicBezTo>
                        <a:pt x="199479" y="32741"/>
                        <a:pt x="192494" y="75114"/>
                        <a:pt x="132285" y="145918"/>
                      </a:cubicBezTo>
                      <a:cubicBezTo>
                        <a:pt x="89952" y="195719"/>
                        <a:pt x="23019" y="222923"/>
                        <a:pt x="5050" y="199261"/>
                      </a:cubicBezTo>
                      <a:cubicBezTo>
                        <a:pt x="-12912" y="175600"/>
                        <a:pt x="19577" y="98548"/>
                        <a:pt x="62433" y="49390"/>
                      </a:cubicBezTo>
                      <a:cubicBezTo>
                        <a:pt x="95698" y="11229"/>
                        <a:pt x="163555" y="-14582"/>
                        <a:pt x="181517" y="9079"/>
                      </a:cubicBezTo>
                      <a:close/>
                    </a:path>
                  </a:pathLst>
                </a:custGeom>
                <a:solidFill>
                  <a:srgbClr val="F0DE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41" name="Google Shape;5041;p50"/>
                <p:cNvSpPr/>
                <p:nvPr/>
              </p:nvSpPr>
              <p:spPr>
                <a:xfrm>
                  <a:off x="2538385" y="2340760"/>
                  <a:ext cx="406094" cy="402383"/>
                </a:xfrm>
                <a:custGeom>
                  <a:avLst/>
                  <a:gdLst/>
                  <a:ahLst/>
                  <a:cxnLst/>
                  <a:rect l="l" t="t" r="r" b="b"/>
                  <a:pathLst>
                    <a:path w="406094" h="402383" extrusionOk="0">
                      <a:moveTo>
                        <a:pt x="366381" y="128"/>
                      </a:moveTo>
                      <a:cubicBezTo>
                        <a:pt x="321388" y="2974"/>
                        <a:pt x="262171" y="48817"/>
                        <a:pt x="243184" y="64294"/>
                      </a:cubicBezTo>
                      <a:lnTo>
                        <a:pt x="233152" y="72372"/>
                      </a:lnTo>
                      <a:lnTo>
                        <a:pt x="0" y="391885"/>
                      </a:lnTo>
                      <a:cubicBezTo>
                        <a:pt x="60952" y="430367"/>
                        <a:pt x="183666" y="356851"/>
                        <a:pt x="270717" y="272218"/>
                      </a:cubicBezTo>
                      <a:cubicBezTo>
                        <a:pt x="360654" y="184765"/>
                        <a:pt x="430688" y="41202"/>
                        <a:pt x="397864" y="9893"/>
                      </a:cubicBezTo>
                      <a:cubicBezTo>
                        <a:pt x="389640" y="2050"/>
                        <a:pt x="378717" y="-649"/>
                        <a:pt x="366381" y="128"/>
                      </a:cubicBezTo>
                      <a:close/>
                    </a:path>
                  </a:pathLst>
                </a:custGeom>
                <a:solidFill>
                  <a:srgbClr val="B6735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42" name="Google Shape;5042;p50"/>
                <p:cNvSpPr/>
                <p:nvPr/>
              </p:nvSpPr>
              <p:spPr>
                <a:xfrm>
                  <a:off x="2526831" y="2401552"/>
                  <a:ext cx="313579" cy="336158"/>
                </a:xfrm>
                <a:custGeom>
                  <a:avLst/>
                  <a:gdLst/>
                  <a:ahLst/>
                  <a:cxnLst/>
                  <a:rect l="l" t="t" r="r" b="b"/>
                  <a:pathLst>
                    <a:path w="313579" h="336158" extrusionOk="0">
                      <a:moveTo>
                        <a:pt x="302342" y="8579"/>
                      </a:moveTo>
                      <a:cubicBezTo>
                        <a:pt x="339324" y="40860"/>
                        <a:pt x="277917" y="139685"/>
                        <a:pt x="221238" y="206275"/>
                      </a:cubicBezTo>
                      <a:cubicBezTo>
                        <a:pt x="168551" y="268178"/>
                        <a:pt x="69826" y="358879"/>
                        <a:pt x="11306" y="330958"/>
                      </a:cubicBezTo>
                      <a:cubicBezTo>
                        <a:pt x="-17312" y="317303"/>
                        <a:pt x="4073" y="242595"/>
                        <a:pt x="125682" y="128011"/>
                      </a:cubicBezTo>
                      <a:cubicBezTo>
                        <a:pt x="140931" y="113639"/>
                        <a:pt x="179541" y="75552"/>
                        <a:pt x="205754" y="49426"/>
                      </a:cubicBezTo>
                      <a:cubicBezTo>
                        <a:pt x="239361" y="15939"/>
                        <a:pt x="274508" y="-15719"/>
                        <a:pt x="302342" y="8579"/>
                      </a:cubicBezTo>
                      <a:close/>
                    </a:path>
                  </a:pathLst>
                </a:custGeom>
                <a:solidFill>
                  <a:srgbClr val="D7A37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043" name="Google Shape;5043;p50"/>
              <p:cNvGrpSpPr/>
              <p:nvPr/>
            </p:nvGrpSpPr>
            <p:grpSpPr>
              <a:xfrm>
                <a:off x="2634208" y="2446379"/>
                <a:ext cx="93883" cy="96327"/>
                <a:chOff x="2634208" y="2446379"/>
                <a:chExt cx="93883" cy="96327"/>
              </a:xfrm>
            </p:grpSpPr>
            <p:grpSp>
              <p:nvGrpSpPr>
                <p:cNvPr id="5044" name="Google Shape;5044;p50"/>
                <p:cNvGrpSpPr/>
                <p:nvPr/>
              </p:nvGrpSpPr>
              <p:grpSpPr>
                <a:xfrm>
                  <a:off x="2634208" y="2446379"/>
                  <a:ext cx="78762" cy="77533"/>
                  <a:chOff x="2634208" y="2446379"/>
                  <a:chExt cx="78762" cy="77533"/>
                </a:xfrm>
              </p:grpSpPr>
              <p:sp>
                <p:nvSpPr>
                  <p:cNvPr id="5045" name="Google Shape;5045;p50"/>
                  <p:cNvSpPr/>
                  <p:nvPr/>
                </p:nvSpPr>
                <p:spPr>
                  <a:xfrm>
                    <a:off x="2634208" y="2446379"/>
                    <a:ext cx="78762" cy="77533"/>
                  </a:xfrm>
                  <a:custGeom>
                    <a:avLst/>
                    <a:gdLst/>
                    <a:ahLst/>
                    <a:cxnLst/>
                    <a:rect l="l" t="t" r="r" b="b"/>
                    <a:pathLst>
                      <a:path w="78762" h="77533" extrusionOk="0">
                        <a:moveTo>
                          <a:pt x="77414" y="3299"/>
                        </a:moveTo>
                        <a:cubicBezTo>
                          <a:pt x="82926" y="12809"/>
                          <a:pt x="71213" y="24757"/>
                          <a:pt x="48127" y="49584"/>
                        </a:cubicBezTo>
                        <a:cubicBezTo>
                          <a:pt x="31886" y="67044"/>
                          <a:pt x="6825" y="84336"/>
                          <a:pt x="1313" y="74833"/>
                        </a:cubicBezTo>
                        <a:cubicBezTo>
                          <a:pt x="-4205" y="65323"/>
                          <a:pt x="8399" y="39498"/>
                          <a:pt x="25437" y="23103"/>
                        </a:cubicBezTo>
                        <a:cubicBezTo>
                          <a:pt x="43011" y="6186"/>
                          <a:pt x="71903" y="-6204"/>
                          <a:pt x="77414" y="3299"/>
                        </a:cubicBezTo>
                        <a:close/>
                      </a:path>
                    </a:pathLst>
                  </a:custGeom>
                  <a:solidFill>
                    <a:srgbClr val="F0DE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46" name="Google Shape;5046;p50"/>
                  <p:cNvSpPr/>
                  <p:nvPr/>
                </p:nvSpPr>
                <p:spPr>
                  <a:xfrm>
                    <a:off x="2638618" y="2448705"/>
                    <a:ext cx="68496" cy="71230"/>
                  </a:xfrm>
                  <a:custGeom>
                    <a:avLst/>
                    <a:gdLst/>
                    <a:ahLst/>
                    <a:cxnLst/>
                    <a:rect l="l" t="t" r="r" b="b"/>
                    <a:pathLst>
                      <a:path w="68496" h="71230" extrusionOk="0">
                        <a:moveTo>
                          <a:pt x="67292" y="1583"/>
                        </a:moveTo>
                        <a:cubicBezTo>
                          <a:pt x="72388" y="9425"/>
                          <a:pt x="60963" y="23624"/>
                          <a:pt x="39766" y="44023"/>
                        </a:cubicBezTo>
                        <a:cubicBezTo>
                          <a:pt x="24858" y="58376"/>
                          <a:pt x="6052" y="77235"/>
                          <a:pt x="949" y="69386"/>
                        </a:cubicBezTo>
                        <a:cubicBezTo>
                          <a:pt x="-4148" y="61544"/>
                          <a:pt x="12247" y="42168"/>
                          <a:pt x="27302" y="28030"/>
                        </a:cubicBezTo>
                        <a:cubicBezTo>
                          <a:pt x="38989" y="17060"/>
                          <a:pt x="62195" y="-6266"/>
                          <a:pt x="67292" y="1583"/>
                        </a:cubicBezTo>
                        <a:close/>
                      </a:path>
                    </a:pathLst>
                  </a:custGeom>
                  <a:solidFill>
                    <a:srgbClr val="1B06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047" name="Google Shape;5047;p50"/>
                <p:cNvGrpSpPr/>
                <p:nvPr/>
              </p:nvGrpSpPr>
              <p:grpSpPr>
                <a:xfrm>
                  <a:off x="2659733" y="2479339"/>
                  <a:ext cx="68358" cy="63367"/>
                  <a:chOff x="2659733" y="2479339"/>
                  <a:chExt cx="68358" cy="63367"/>
                </a:xfrm>
              </p:grpSpPr>
              <p:sp>
                <p:nvSpPr>
                  <p:cNvPr id="5048" name="Google Shape;5048;p50"/>
                  <p:cNvSpPr/>
                  <p:nvPr/>
                </p:nvSpPr>
                <p:spPr>
                  <a:xfrm>
                    <a:off x="2659733" y="2479339"/>
                    <a:ext cx="68358" cy="63367"/>
                  </a:xfrm>
                  <a:custGeom>
                    <a:avLst/>
                    <a:gdLst/>
                    <a:ahLst/>
                    <a:cxnLst/>
                    <a:rect l="l" t="t" r="r" b="b"/>
                    <a:pathLst>
                      <a:path w="68358" h="63367" extrusionOk="0">
                        <a:moveTo>
                          <a:pt x="1058" y="60458"/>
                        </a:moveTo>
                        <a:cubicBezTo>
                          <a:pt x="-3463" y="52414"/>
                          <a:pt x="6757" y="42690"/>
                          <a:pt x="26929" y="22457"/>
                        </a:cubicBezTo>
                        <a:cubicBezTo>
                          <a:pt x="41114" y="8232"/>
                          <a:pt x="62827" y="-5678"/>
                          <a:pt x="67347" y="2365"/>
                        </a:cubicBezTo>
                        <a:cubicBezTo>
                          <a:pt x="71868" y="10402"/>
                          <a:pt x="60623" y="31686"/>
                          <a:pt x="45775" y="45007"/>
                        </a:cubicBezTo>
                        <a:cubicBezTo>
                          <a:pt x="30459" y="58756"/>
                          <a:pt x="5578" y="68494"/>
                          <a:pt x="1058" y="60458"/>
                        </a:cubicBezTo>
                        <a:close/>
                      </a:path>
                    </a:pathLst>
                  </a:custGeom>
                  <a:solidFill>
                    <a:srgbClr val="F0DE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49" name="Google Shape;5049;p50"/>
                  <p:cNvSpPr/>
                  <p:nvPr/>
                </p:nvSpPr>
                <p:spPr>
                  <a:xfrm>
                    <a:off x="2664730" y="2482608"/>
                    <a:ext cx="59578" cy="58183"/>
                  </a:xfrm>
                  <a:custGeom>
                    <a:avLst/>
                    <a:gdLst/>
                    <a:ahLst/>
                    <a:cxnLst/>
                    <a:rect l="l" t="t" r="r" b="b"/>
                    <a:pathLst>
                      <a:path w="59578" h="58183" extrusionOk="0">
                        <a:moveTo>
                          <a:pt x="950" y="56801"/>
                        </a:moveTo>
                        <a:cubicBezTo>
                          <a:pt x="-3250" y="50150"/>
                          <a:pt x="6770" y="38544"/>
                          <a:pt x="25241" y="21968"/>
                        </a:cubicBezTo>
                        <a:cubicBezTo>
                          <a:pt x="38227" y="10308"/>
                          <a:pt x="54635" y="-5035"/>
                          <a:pt x="58834" y="1608"/>
                        </a:cubicBezTo>
                        <a:cubicBezTo>
                          <a:pt x="63033" y="8259"/>
                          <a:pt x="48674" y="24078"/>
                          <a:pt x="35568" y="35557"/>
                        </a:cubicBezTo>
                        <a:cubicBezTo>
                          <a:pt x="25388" y="44471"/>
                          <a:pt x="5142" y="63444"/>
                          <a:pt x="950" y="56801"/>
                        </a:cubicBezTo>
                        <a:close/>
                      </a:path>
                    </a:pathLst>
                  </a:custGeom>
                  <a:solidFill>
                    <a:srgbClr val="1B06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grpSp>
          <p:nvGrpSpPr>
            <p:cNvPr id="5050" name="Google Shape;5050;p50"/>
            <p:cNvGrpSpPr/>
            <p:nvPr/>
          </p:nvGrpSpPr>
          <p:grpSpPr>
            <a:xfrm>
              <a:off x="38878" y="5153301"/>
              <a:ext cx="1883368" cy="1596281"/>
              <a:chOff x="3186513" y="1665710"/>
              <a:chExt cx="1406233" cy="1192055"/>
            </a:xfrm>
          </p:grpSpPr>
          <p:grpSp>
            <p:nvGrpSpPr>
              <p:cNvPr id="5051" name="Google Shape;5051;p50"/>
              <p:cNvGrpSpPr/>
              <p:nvPr/>
            </p:nvGrpSpPr>
            <p:grpSpPr>
              <a:xfrm>
                <a:off x="3186513" y="2160063"/>
                <a:ext cx="971150" cy="479378"/>
                <a:chOff x="3186513" y="2160063"/>
                <a:chExt cx="971150" cy="479378"/>
              </a:xfrm>
            </p:grpSpPr>
            <p:grpSp>
              <p:nvGrpSpPr>
                <p:cNvPr id="5052" name="Google Shape;5052;p50"/>
                <p:cNvGrpSpPr/>
                <p:nvPr/>
              </p:nvGrpSpPr>
              <p:grpSpPr>
                <a:xfrm>
                  <a:off x="3186513" y="2160063"/>
                  <a:ext cx="848757" cy="479378"/>
                  <a:chOff x="3186513" y="2160063"/>
                  <a:chExt cx="848757" cy="479378"/>
                </a:xfrm>
              </p:grpSpPr>
              <p:sp>
                <p:nvSpPr>
                  <p:cNvPr id="5053" name="Google Shape;5053;p50"/>
                  <p:cNvSpPr/>
                  <p:nvPr/>
                </p:nvSpPr>
                <p:spPr>
                  <a:xfrm>
                    <a:off x="3186539" y="2160109"/>
                    <a:ext cx="848731" cy="479332"/>
                  </a:xfrm>
                  <a:custGeom>
                    <a:avLst/>
                    <a:gdLst/>
                    <a:ahLst/>
                    <a:cxnLst/>
                    <a:rect l="l" t="t" r="r" b="b"/>
                    <a:pathLst>
                      <a:path w="848731" h="479332" extrusionOk="0">
                        <a:moveTo>
                          <a:pt x="848731" y="348620"/>
                        </a:moveTo>
                        <a:cubicBezTo>
                          <a:pt x="848731" y="348620"/>
                          <a:pt x="803853" y="399043"/>
                          <a:pt x="723573" y="434988"/>
                        </a:cubicBezTo>
                        <a:cubicBezTo>
                          <a:pt x="636783" y="473852"/>
                          <a:pt x="508912" y="497239"/>
                          <a:pt x="359938" y="462078"/>
                        </a:cubicBezTo>
                        <a:cubicBezTo>
                          <a:pt x="145384" y="411440"/>
                          <a:pt x="0" y="92670"/>
                          <a:pt x="0" y="92670"/>
                        </a:cubicBezTo>
                        <a:cubicBezTo>
                          <a:pt x="0" y="92670"/>
                          <a:pt x="99039" y="47296"/>
                          <a:pt x="214480" y="20795"/>
                        </a:cubicBezTo>
                        <a:cubicBezTo>
                          <a:pt x="307431" y="-549"/>
                          <a:pt x="413911" y="-6161"/>
                          <a:pt x="465721" y="7220"/>
                        </a:cubicBezTo>
                        <a:cubicBezTo>
                          <a:pt x="538005" y="25872"/>
                          <a:pt x="644632" y="74829"/>
                          <a:pt x="714833" y="145666"/>
                        </a:cubicBezTo>
                        <a:cubicBezTo>
                          <a:pt x="803879" y="235516"/>
                          <a:pt x="848731" y="348620"/>
                          <a:pt x="848731" y="348620"/>
                        </a:cubicBezTo>
                        <a:close/>
                      </a:path>
                    </a:pathLst>
                  </a:custGeom>
                  <a:solidFill>
                    <a:srgbClr val="693C1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54" name="Google Shape;5054;p50"/>
                  <p:cNvSpPr/>
                  <p:nvPr/>
                </p:nvSpPr>
                <p:spPr>
                  <a:xfrm>
                    <a:off x="3186513" y="2160063"/>
                    <a:ext cx="674480" cy="479256"/>
                  </a:xfrm>
                  <a:custGeom>
                    <a:avLst/>
                    <a:gdLst/>
                    <a:ahLst/>
                    <a:cxnLst/>
                    <a:rect l="l" t="t" r="r" b="b"/>
                    <a:pathLst>
                      <a:path w="674480" h="479256" extrusionOk="0">
                        <a:moveTo>
                          <a:pt x="465735" y="7205"/>
                        </a:moveTo>
                        <a:cubicBezTo>
                          <a:pt x="413918" y="-6170"/>
                          <a:pt x="307445" y="-524"/>
                          <a:pt x="214493" y="20820"/>
                        </a:cubicBezTo>
                        <a:cubicBezTo>
                          <a:pt x="99053" y="47321"/>
                          <a:pt x="0" y="92702"/>
                          <a:pt x="0" y="92702"/>
                        </a:cubicBezTo>
                        <a:cubicBezTo>
                          <a:pt x="0" y="92702"/>
                          <a:pt x="145384" y="411459"/>
                          <a:pt x="359945" y="462097"/>
                        </a:cubicBezTo>
                        <a:cubicBezTo>
                          <a:pt x="480984" y="490660"/>
                          <a:pt x="587645" y="480340"/>
                          <a:pt x="670108" y="454710"/>
                        </a:cubicBezTo>
                        <a:cubicBezTo>
                          <a:pt x="677804" y="392606"/>
                          <a:pt x="678158" y="310504"/>
                          <a:pt x="647485" y="232976"/>
                        </a:cubicBezTo>
                        <a:cubicBezTo>
                          <a:pt x="611615" y="142336"/>
                          <a:pt x="539458" y="64239"/>
                          <a:pt x="483429" y="12449"/>
                        </a:cubicBezTo>
                        <a:cubicBezTo>
                          <a:pt x="477462" y="10654"/>
                          <a:pt x="471320" y="8645"/>
                          <a:pt x="465735" y="7205"/>
                        </a:cubicBezTo>
                        <a:close/>
                      </a:path>
                    </a:pathLst>
                  </a:custGeom>
                  <a:solidFill>
                    <a:srgbClr val="8C68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55" name="Google Shape;5055;p50"/>
                  <p:cNvSpPr/>
                  <p:nvPr/>
                </p:nvSpPr>
                <p:spPr>
                  <a:xfrm>
                    <a:off x="3186513" y="2177669"/>
                    <a:ext cx="511763" cy="461274"/>
                  </a:xfrm>
                  <a:custGeom>
                    <a:avLst/>
                    <a:gdLst/>
                    <a:ahLst/>
                    <a:cxnLst/>
                    <a:rect l="l" t="t" r="r" b="b"/>
                    <a:pathLst>
                      <a:path w="511763" h="461274" extrusionOk="0">
                        <a:moveTo>
                          <a:pt x="232348" y="0"/>
                        </a:moveTo>
                        <a:cubicBezTo>
                          <a:pt x="226435" y="1212"/>
                          <a:pt x="220320" y="1875"/>
                          <a:pt x="214493" y="3215"/>
                        </a:cubicBezTo>
                        <a:cubicBezTo>
                          <a:pt x="99053" y="29716"/>
                          <a:pt x="0" y="75097"/>
                          <a:pt x="0" y="75097"/>
                        </a:cubicBezTo>
                        <a:cubicBezTo>
                          <a:pt x="0" y="75097"/>
                          <a:pt x="145384" y="393853"/>
                          <a:pt x="359945" y="444491"/>
                        </a:cubicBezTo>
                        <a:cubicBezTo>
                          <a:pt x="409571" y="456204"/>
                          <a:pt x="456599" y="460966"/>
                          <a:pt x="500808" y="461274"/>
                        </a:cubicBezTo>
                        <a:cubicBezTo>
                          <a:pt x="512421" y="399237"/>
                          <a:pt x="521195" y="310291"/>
                          <a:pt x="492450" y="249775"/>
                        </a:cubicBezTo>
                        <a:cubicBezTo>
                          <a:pt x="436133" y="131220"/>
                          <a:pt x="316915" y="47048"/>
                          <a:pt x="232348" y="0"/>
                        </a:cubicBezTo>
                        <a:close/>
                      </a:path>
                    </a:pathLst>
                  </a:custGeom>
                  <a:solidFill>
                    <a:srgbClr val="9F81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56" name="Google Shape;5056;p50"/>
                  <p:cNvSpPr/>
                  <p:nvPr/>
                </p:nvSpPr>
                <p:spPr>
                  <a:xfrm>
                    <a:off x="3242060" y="2272210"/>
                    <a:ext cx="400102" cy="284396"/>
                  </a:xfrm>
                  <a:custGeom>
                    <a:avLst/>
                    <a:gdLst/>
                    <a:ahLst/>
                    <a:cxnLst/>
                    <a:rect l="l" t="t" r="r" b="b"/>
                    <a:pathLst>
                      <a:path w="400102" h="284396" extrusionOk="0">
                        <a:moveTo>
                          <a:pt x="0" y="3775"/>
                        </a:moveTo>
                        <a:cubicBezTo>
                          <a:pt x="0" y="3775"/>
                          <a:pt x="92556" y="158609"/>
                          <a:pt x="185246" y="224027"/>
                        </a:cubicBezTo>
                        <a:cubicBezTo>
                          <a:pt x="277937" y="289453"/>
                          <a:pt x="329512" y="301716"/>
                          <a:pt x="370145" y="260735"/>
                        </a:cubicBezTo>
                        <a:cubicBezTo>
                          <a:pt x="425471" y="204927"/>
                          <a:pt x="403330" y="112016"/>
                          <a:pt x="310639" y="46590"/>
                        </a:cubicBezTo>
                        <a:cubicBezTo>
                          <a:pt x="217943" y="-18829"/>
                          <a:pt x="0" y="3775"/>
                          <a:pt x="0" y="3775"/>
                        </a:cubicBezTo>
                        <a:close/>
                      </a:path>
                    </a:pathLst>
                  </a:custGeom>
                  <a:solidFill>
                    <a:srgbClr val="A88C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57" name="Google Shape;5057;p50"/>
                  <p:cNvSpPr/>
                  <p:nvPr/>
                </p:nvSpPr>
                <p:spPr>
                  <a:xfrm>
                    <a:off x="3230889" y="2334224"/>
                    <a:ext cx="291558" cy="266491"/>
                  </a:xfrm>
                  <a:custGeom>
                    <a:avLst/>
                    <a:gdLst/>
                    <a:ahLst/>
                    <a:cxnLst/>
                    <a:rect l="l" t="t" r="r" b="b"/>
                    <a:pathLst>
                      <a:path w="291558" h="266491" extrusionOk="0">
                        <a:moveTo>
                          <a:pt x="0" y="0"/>
                        </a:moveTo>
                        <a:cubicBezTo>
                          <a:pt x="36179" y="60905"/>
                          <a:pt x="92442" y="143047"/>
                          <a:pt x="165737" y="205968"/>
                        </a:cubicBezTo>
                        <a:cubicBezTo>
                          <a:pt x="229167" y="247792"/>
                          <a:pt x="291559" y="266491"/>
                          <a:pt x="291559" y="266491"/>
                        </a:cubicBezTo>
                        <a:cubicBezTo>
                          <a:pt x="291559" y="266491"/>
                          <a:pt x="198212" y="218498"/>
                          <a:pt x="129177" y="145927"/>
                        </a:cubicBezTo>
                        <a:cubicBezTo>
                          <a:pt x="60999" y="74246"/>
                          <a:pt x="2398" y="2920"/>
                          <a:pt x="0" y="0"/>
                        </a:cubicBezTo>
                        <a:close/>
                      </a:path>
                    </a:pathLst>
                  </a:custGeom>
                  <a:solidFill>
                    <a:srgbClr val="D4BC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058" name="Google Shape;5058;p50"/>
                <p:cNvGrpSpPr/>
                <p:nvPr/>
              </p:nvGrpSpPr>
              <p:grpSpPr>
                <a:xfrm>
                  <a:off x="3242060" y="2230269"/>
                  <a:ext cx="915603" cy="367057"/>
                  <a:chOff x="3242060" y="2230269"/>
                  <a:chExt cx="915603" cy="367057"/>
                </a:xfrm>
              </p:grpSpPr>
              <p:sp>
                <p:nvSpPr>
                  <p:cNvPr id="5059" name="Google Shape;5059;p50"/>
                  <p:cNvSpPr/>
                  <p:nvPr/>
                </p:nvSpPr>
                <p:spPr>
                  <a:xfrm>
                    <a:off x="3256613" y="2274625"/>
                    <a:ext cx="901050" cy="264461"/>
                  </a:xfrm>
                  <a:custGeom>
                    <a:avLst/>
                    <a:gdLst/>
                    <a:ahLst/>
                    <a:cxnLst/>
                    <a:rect l="l" t="t" r="r" b="b"/>
                    <a:pathLst>
                      <a:path w="901050" h="264461" extrusionOk="0">
                        <a:moveTo>
                          <a:pt x="0" y="0"/>
                        </a:moveTo>
                        <a:cubicBezTo>
                          <a:pt x="0" y="0"/>
                          <a:pt x="138118" y="76650"/>
                          <a:pt x="387437" y="151124"/>
                        </a:cubicBezTo>
                        <a:cubicBezTo>
                          <a:pt x="636749" y="225604"/>
                          <a:pt x="899503" y="264461"/>
                          <a:pt x="899503" y="264461"/>
                        </a:cubicBezTo>
                        <a:cubicBezTo>
                          <a:pt x="899503" y="264461"/>
                          <a:pt x="901968" y="256867"/>
                          <a:pt x="900675" y="250545"/>
                        </a:cubicBezTo>
                        <a:cubicBezTo>
                          <a:pt x="899389" y="244223"/>
                          <a:pt x="891185" y="235898"/>
                          <a:pt x="891185" y="235898"/>
                        </a:cubicBezTo>
                        <a:cubicBezTo>
                          <a:pt x="891185" y="235898"/>
                          <a:pt x="639408" y="203945"/>
                          <a:pt x="390531" y="136082"/>
                        </a:cubicBezTo>
                        <a:cubicBezTo>
                          <a:pt x="151639" y="70951"/>
                          <a:pt x="0" y="0"/>
                          <a:pt x="0"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60" name="Google Shape;5060;p50"/>
                  <p:cNvSpPr/>
                  <p:nvPr/>
                </p:nvSpPr>
                <p:spPr>
                  <a:xfrm>
                    <a:off x="3706314" y="2475470"/>
                    <a:ext cx="153534" cy="121856"/>
                  </a:xfrm>
                  <a:custGeom>
                    <a:avLst/>
                    <a:gdLst/>
                    <a:ahLst/>
                    <a:cxnLst/>
                    <a:rect l="l" t="t" r="r" b="b"/>
                    <a:pathLst>
                      <a:path w="153534" h="121856" extrusionOk="0">
                        <a:moveTo>
                          <a:pt x="153535" y="2639"/>
                        </a:moveTo>
                        <a:cubicBezTo>
                          <a:pt x="153535" y="2639"/>
                          <a:pt x="142498" y="42280"/>
                          <a:pt x="104116" y="72083"/>
                        </a:cubicBezTo>
                        <a:cubicBezTo>
                          <a:pt x="65727" y="101886"/>
                          <a:pt x="0" y="121857"/>
                          <a:pt x="0" y="121857"/>
                        </a:cubicBezTo>
                        <a:cubicBezTo>
                          <a:pt x="0" y="121857"/>
                          <a:pt x="61829" y="94338"/>
                          <a:pt x="96354" y="63872"/>
                        </a:cubicBezTo>
                        <a:cubicBezTo>
                          <a:pt x="130878" y="33413"/>
                          <a:pt x="138084" y="0"/>
                          <a:pt x="138084" y="0"/>
                        </a:cubicBezTo>
                        <a:lnTo>
                          <a:pt x="153535" y="2639"/>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61" name="Google Shape;5061;p50"/>
                  <p:cNvSpPr/>
                  <p:nvPr/>
                </p:nvSpPr>
                <p:spPr>
                  <a:xfrm>
                    <a:off x="3339739" y="2245432"/>
                    <a:ext cx="136731" cy="119070"/>
                  </a:xfrm>
                  <a:custGeom>
                    <a:avLst/>
                    <a:gdLst/>
                    <a:ahLst/>
                    <a:cxnLst/>
                    <a:rect l="l" t="t" r="r" b="b"/>
                    <a:pathLst>
                      <a:path w="136731" h="119070" extrusionOk="0">
                        <a:moveTo>
                          <a:pt x="112387" y="110860"/>
                        </a:moveTo>
                        <a:cubicBezTo>
                          <a:pt x="112387" y="110860"/>
                          <a:pt x="106634" y="90942"/>
                          <a:pt x="78539" y="63229"/>
                        </a:cubicBezTo>
                        <a:cubicBezTo>
                          <a:pt x="50444" y="35516"/>
                          <a:pt x="0" y="0"/>
                          <a:pt x="0" y="0"/>
                        </a:cubicBezTo>
                        <a:cubicBezTo>
                          <a:pt x="0" y="0"/>
                          <a:pt x="50075" y="25664"/>
                          <a:pt x="84258" y="55427"/>
                        </a:cubicBezTo>
                        <a:cubicBezTo>
                          <a:pt x="118441" y="85196"/>
                          <a:pt x="136731" y="119071"/>
                          <a:pt x="136731" y="119071"/>
                        </a:cubicBezTo>
                        <a:lnTo>
                          <a:pt x="112387" y="11086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62" name="Google Shape;5062;p50"/>
                  <p:cNvSpPr/>
                  <p:nvPr/>
                </p:nvSpPr>
                <p:spPr>
                  <a:xfrm>
                    <a:off x="3325139" y="2364355"/>
                    <a:ext cx="146228" cy="27584"/>
                  </a:xfrm>
                  <a:custGeom>
                    <a:avLst/>
                    <a:gdLst/>
                    <a:ahLst/>
                    <a:cxnLst/>
                    <a:rect l="l" t="t" r="r" b="b"/>
                    <a:pathLst>
                      <a:path w="146228" h="27584" extrusionOk="0">
                        <a:moveTo>
                          <a:pt x="146228" y="7990"/>
                        </a:moveTo>
                        <a:cubicBezTo>
                          <a:pt x="146228" y="7990"/>
                          <a:pt x="110056" y="21385"/>
                          <a:pt x="73503" y="25731"/>
                        </a:cubicBezTo>
                        <a:cubicBezTo>
                          <a:pt x="36942" y="30084"/>
                          <a:pt x="0" y="25403"/>
                          <a:pt x="0" y="25403"/>
                        </a:cubicBezTo>
                        <a:cubicBezTo>
                          <a:pt x="0" y="25403"/>
                          <a:pt x="41362" y="22737"/>
                          <a:pt x="72431" y="16388"/>
                        </a:cubicBezTo>
                        <a:cubicBezTo>
                          <a:pt x="103493" y="10039"/>
                          <a:pt x="124261" y="0"/>
                          <a:pt x="124261" y="0"/>
                        </a:cubicBezTo>
                        <a:lnTo>
                          <a:pt x="146228" y="799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63" name="Google Shape;5063;p50"/>
                  <p:cNvSpPr/>
                  <p:nvPr/>
                </p:nvSpPr>
                <p:spPr>
                  <a:xfrm>
                    <a:off x="3455180" y="2429962"/>
                    <a:ext cx="240706" cy="94813"/>
                  </a:xfrm>
                  <a:custGeom>
                    <a:avLst/>
                    <a:gdLst/>
                    <a:ahLst/>
                    <a:cxnLst/>
                    <a:rect l="l" t="t" r="r" b="b"/>
                    <a:pathLst>
                      <a:path w="240706" h="94813" extrusionOk="0">
                        <a:moveTo>
                          <a:pt x="240706" y="3985"/>
                        </a:moveTo>
                        <a:cubicBezTo>
                          <a:pt x="240706" y="3985"/>
                          <a:pt x="202786" y="45387"/>
                          <a:pt x="143864" y="68392"/>
                        </a:cubicBezTo>
                        <a:cubicBezTo>
                          <a:pt x="84941" y="91398"/>
                          <a:pt x="0" y="94813"/>
                          <a:pt x="0" y="94813"/>
                        </a:cubicBezTo>
                        <a:cubicBezTo>
                          <a:pt x="0" y="94813"/>
                          <a:pt x="84452" y="80695"/>
                          <a:pt x="138526" y="56511"/>
                        </a:cubicBezTo>
                        <a:cubicBezTo>
                          <a:pt x="192593" y="32328"/>
                          <a:pt x="224211" y="0"/>
                          <a:pt x="224211" y="0"/>
                        </a:cubicBezTo>
                        <a:lnTo>
                          <a:pt x="240706" y="3985"/>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64" name="Google Shape;5064;p50"/>
                  <p:cNvSpPr/>
                  <p:nvPr/>
                </p:nvSpPr>
                <p:spPr>
                  <a:xfrm>
                    <a:off x="3517223" y="2239478"/>
                    <a:ext cx="191957" cy="195171"/>
                  </a:xfrm>
                  <a:custGeom>
                    <a:avLst/>
                    <a:gdLst/>
                    <a:ahLst/>
                    <a:cxnLst/>
                    <a:rect l="l" t="t" r="r" b="b"/>
                    <a:pathLst>
                      <a:path w="191957" h="195171" extrusionOk="0">
                        <a:moveTo>
                          <a:pt x="0" y="0"/>
                        </a:moveTo>
                        <a:cubicBezTo>
                          <a:pt x="0" y="0"/>
                          <a:pt x="60463" y="27117"/>
                          <a:pt x="109996" y="76295"/>
                        </a:cubicBezTo>
                        <a:cubicBezTo>
                          <a:pt x="159529" y="125467"/>
                          <a:pt x="191957" y="195172"/>
                          <a:pt x="191957" y="195172"/>
                        </a:cubicBezTo>
                        <a:lnTo>
                          <a:pt x="169139" y="189439"/>
                        </a:lnTo>
                        <a:cubicBezTo>
                          <a:pt x="169139" y="189439"/>
                          <a:pt x="137676" y="131648"/>
                          <a:pt x="95389" y="84285"/>
                        </a:cubicBezTo>
                        <a:cubicBezTo>
                          <a:pt x="53103" y="36929"/>
                          <a:pt x="0" y="0"/>
                          <a:pt x="0"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65" name="Google Shape;5065;p50"/>
                  <p:cNvSpPr/>
                  <p:nvPr/>
                </p:nvSpPr>
                <p:spPr>
                  <a:xfrm>
                    <a:off x="3734449" y="2240971"/>
                    <a:ext cx="129866" cy="233781"/>
                  </a:xfrm>
                  <a:custGeom>
                    <a:avLst/>
                    <a:gdLst/>
                    <a:ahLst/>
                    <a:cxnLst/>
                    <a:rect l="l" t="t" r="r" b="b"/>
                    <a:pathLst>
                      <a:path w="129866" h="233781" extrusionOk="0">
                        <a:moveTo>
                          <a:pt x="129867" y="233782"/>
                        </a:moveTo>
                        <a:cubicBezTo>
                          <a:pt x="129867" y="233782"/>
                          <a:pt x="123471" y="184175"/>
                          <a:pt x="91003" y="125728"/>
                        </a:cubicBezTo>
                        <a:cubicBezTo>
                          <a:pt x="58541" y="67281"/>
                          <a:pt x="0" y="0"/>
                          <a:pt x="0" y="0"/>
                        </a:cubicBezTo>
                        <a:cubicBezTo>
                          <a:pt x="0" y="0"/>
                          <a:pt x="50069" y="73094"/>
                          <a:pt x="77320" y="130470"/>
                        </a:cubicBezTo>
                        <a:cubicBezTo>
                          <a:pt x="104571" y="187838"/>
                          <a:pt x="108991" y="229495"/>
                          <a:pt x="108991" y="229495"/>
                        </a:cubicBezTo>
                        <a:lnTo>
                          <a:pt x="129867" y="233782"/>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66" name="Google Shape;5066;p50"/>
                  <p:cNvSpPr/>
                  <p:nvPr/>
                </p:nvSpPr>
                <p:spPr>
                  <a:xfrm>
                    <a:off x="3242060" y="2275985"/>
                    <a:ext cx="915603" cy="263101"/>
                  </a:xfrm>
                  <a:custGeom>
                    <a:avLst/>
                    <a:gdLst/>
                    <a:ahLst/>
                    <a:cxnLst/>
                    <a:rect l="l" t="t" r="r" b="b"/>
                    <a:pathLst>
                      <a:path w="915603" h="263101" extrusionOk="0">
                        <a:moveTo>
                          <a:pt x="0" y="0"/>
                        </a:moveTo>
                        <a:cubicBezTo>
                          <a:pt x="0" y="0"/>
                          <a:pt x="138118" y="76650"/>
                          <a:pt x="387430" y="151130"/>
                        </a:cubicBezTo>
                        <a:cubicBezTo>
                          <a:pt x="636749" y="225604"/>
                          <a:pt x="914056" y="263102"/>
                          <a:pt x="914056" y="263102"/>
                        </a:cubicBezTo>
                        <a:cubicBezTo>
                          <a:pt x="914056" y="263102"/>
                          <a:pt x="916521" y="255507"/>
                          <a:pt x="915228" y="249185"/>
                        </a:cubicBezTo>
                        <a:cubicBezTo>
                          <a:pt x="913942" y="242863"/>
                          <a:pt x="908893" y="237820"/>
                          <a:pt x="908893" y="237820"/>
                        </a:cubicBezTo>
                        <a:cubicBezTo>
                          <a:pt x="908893" y="237820"/>
                          <a:pt x="639408" y="203945"/>
                          <a:pt x="390531" y="136088"/>
                        </a:cubicBezTo>
                        <a:cubicBezTo>
                          <a:pt x="151639" y="70951"/>
                          <a:pt x="0" y="0"/>
                          <a:pt x="0"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67" name="Google Shape;5067;p50"/>
                  <p:cNvSpPr/>
                  <p:nvPr/>
                </p:nvSpPr>
                <p:spPr>
                  <a:xfrm>
                    <a:off x="3333029" y="2243912"/>
                    <a:ext cx="140923" cy="122553"/>
                  </a:xfrm>
                  <a:custGeom>
                    <a:avLst/>
                    <a:gdLst/>
                    <a:ahLst/>
                    <a:cxnLst/>
                    <a:rect l="l" t="t" r="r" b="b"/>
                    <a:pathLst>
                      <a:path w="140923" h="122553" extrusionOk="0">
                        <a:moveTo>
                          <a:pt x="113103" y="114704"/>
                        </a:moveTo>
                        <a:cubicBezTo>
                          <a:pt x="113103" y="114704"/>
                          <a:pt x="106627" y="90942"/>
                          <a:pt x="78532" y="63229"/>
                        </a:cubicBezTo>
                        <a:cubicBezTo>
                          <a:pt x="50437" y="35515"/>
                          <a:pt x="0" y="0"/>
                          <a:pt x="0" y="0"/>
                        </a:cubicBezTo>
                        <a:cubicBezTo>
                          <a:pt x="0" y="0"/>
                          <a:pt x="50069" y="25664"/>
                          <a:pt x="84252" y="55433"/>
                        </a:cubicBezTo>
                        <a:cubicBezTo>
                          <a:pt x="118434" y="85196"/>
                          <a:pt x="140924" y="122553"/>
                          <a:pt x="140924" y="122553"/>
                        </a:cubicBezTo>
                        <a:lnTo>
                          <a:pt x="113103" y="114704"/>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68" name="Google Shape;5068;p50"/>
                  <p:cNvSpPr/>
                  <p:nvPr/>
                </p:nvSpPr>
                <p:spPr>
                  <a:xfrm>
                    <a:off x="3313406" y="2360330"/>
                    <a:ext cx="150353" cy="28815"/>
                  </a:xfrm>
                  <a:custGeom>
                    <a:avLst/>
                    <a:gdLst/>
                    <a:ahLst/>
                    <a:cxnLst/>
                    <a:rect l="l" t="t" r="r" b="b"/>
                    <a:pathLst>
                      <a:path w="150353" h="28815" extrusionOk="0">
                        <a:moveTo>
                          <a:pt x="150354" y="9249"/>
                        </a:moveTo>
                        <a:cubicBezTo>
                          <a:pt x="150354" y="9249"/>
                          <a:pt x="110096" y="23300"/>
                          <a:pt x="73496" y="27285"/>
                        </a:cubicBezTo>
                        <a:cubicBezTo>
                          <a:pt x="36895" y="31270"/>
                          <a:pt x="0" y="26213"/>
                          <a:pt x="0" y="26213"/>
                        </a:cubicBezTo>
                        <a:cubicBezTo>
                          <a:pt x="0" y="26213"/>
                          <a:pt x="41389" y="23963"/>
                          <a:pt x="72518" y="17929"/>
                        </a:cubicBezTo>
                        <a:cubicBezTo>
                          <a:pt x="103647" y="11888"/>
                          <a:pt x="128386" y="0"/>
                          <a:pt x="128386" y="0"/>
                        </a:cubicBezTo>
                        <a:lnTo>
                          <a:pt x="150354" y="9249"/>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69" name="Google Shape;5069;p50"/>
                  <p:cNvSpPr/>
                  <p:nvPr/>
                </p:nvSpPr>
                <p:spPr>
                  <a:xfrm>
                    <a:off x="3435751" y="2432420"/>
                    <a:ext cx="249948" cy="91022"/>
                  </a:xfrm>
                  <a:custGeom>
                    <a:avLst/>
                    <a:gdLst/>
                    <a:ahLst/>
                    <a:cxnLst/>
                    <a:rect l="l" t="t" r="r" b="b"/>
                    <a:pathLst>
                      <a:path w="249948" h="91022" extrusionOk="0">
                        <a:moveTo>
                          <a:pt x="249949" y="5351"/>
                        </a:moveTo>
                        <a:cubicBezTo>
                          <a:pt x="249949" y="5351"/>
                          <a:pt x="204468" y="49064"/>
                          <a:pt x="144741" y="69892"/>
                        </a:cubicBezTo>
                        <a:cubicBezTo>
                          <a:pt x="85008" y="90721"/>
                          <a:pt x="0" y="91022"/>
                          <a:pt x="0" y="91022"/>
                        </a:cubicBezTo>
                        <a:cubicBezTo>
                          <a:pt x="0" y="91022"/>
                          <a:pt x="84921" y="80012"/>
                          <a:pt x="139839" y="57824"/>
                        </a:cubicBezTo>
                        <a:cubicBezTo>
                          <a:pt x="194763" y="35636"/>
                          <a:pt x="231029" y="0"/>
                          <a:pt x="231029" y="0"/>
                        </a:cubicBezTo>
                        <a:lnTo>
                          <a:pt x="249949" y="535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70" name="Google Shape;5070;p50"/>
                  <p:cNvSpPr/>
                  <p:nvPr/>
                </p:nvSpPr>
                <p:spPr>
                  <a:xfrm>
                    <a:off x="3507894" y="2234341"/>
                    <a:ext cx="196028" cy="201393"/>
                  </a:xfrm>
                  <a:custGeom>
                    <a:avLst/>
                    <a:gdLst/>
                    <a:ahLst/>
                    <a:cxnLst/>
                    <a:rect l="l" t="t" r="r" b="b"/>
                    <a:pathLst>
                      <a:path w="196028" h="201393" extrusionOk="0">
                        <a:moveTo>
                          <a:pt x="0" y="0"/>
                        </a:moveTo>
                        <a:cubicBezTo>
                          <a:pt x="0" y="0"/>
                          <a:pt x="60456" y="27124"/>
                          <a:pt x="109996" y="76295"/>
                        </a:cubicBezTo>
                        <a:cubicBezTo>
                          <a:pt x="159529" y="125467"/>
                          <a:pt x="196029" y="201394"/>
                          <a:pt x="196029" y="201394"/>
                        </a:cubicBezTo>
                        <a:cubicBezTo>
                          <a:pt x="196029" y="201394"/>
                          <a:pt x="172876" y="194422"/>
                          <a:pt x="171102" y="193082"/>
                        </a:cubicBezTo>
                        <a:cubicBezTo>
                          <a:pt x="169327" y="191743"/>
                          <a:pt x="137676" y="131648"/>
                          <a:pt x="95389" y="84285"/>
                        </a:cubicBezTo>
                        <a:cubicBezTo>
                          <a:pt x="53103" y="36929"/>
                          <a:pt x="0" y="0"/>
                          <a:pt x="0" y="0"/>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71" name="Google Shape;5071;p50"/>
                  <p:cNvSpPr/>
                  <p:nvPr/>
                </p:nvSpPr>
                <p:spPr>
                  <a:xfrm>
                    <a:off x="3725013" y="2230269"/>
                    <a:ext cx="133269" cy="240317"/>
                  </a:xfrm>
                  <a:custGeom>
                    <a:avLst/>
                    <a:gdLst/>
                    <a:ahLst/>
                    <a:cxnLst/>
                    <a:rect l="l" t="t" r="r" b="b"/>
                    <a:pathLst>
                      <a:path w="133269" h="240317" extrusionOk="0">
                        <a:moveTo>
                          <a:pt x="133269" y="240318"/>
                        </a:moveTo>
                        <a:cubicBezTo>
                          <a:pt x="133269" y="240318"/>
                          <a:pt x="123471" y="184175"/>
                          <a:pt x="91009" y="125728"/>
                        </a:cubicBezTo>
                        <a:cubicBezTo>
                          <a:pt x="58541" y="67281"/>
                          <a:pt x="0" y="0"/>
                          <a:pt x="0" y="0"/>
                        </a:cubicBezTo>
                        <a:cubicBezTo>
                          <a:pt x="0" y="0"/>
                          <a:pt x="50076" y="73094"/>
                          <a:pt x="77320" y="130470"/>
                        </a:cubicBezTo>
                        <a:cubicBezTo>
                          <a:pt x="104571" y="187838"/>
                          <a:pt x="110083" y="237532"/>
                          <a:pt x="110083" y="237532"/>
                        </a:cubicBezTo>
                        <a:lnTo>
                          <a:pt x="133269" y="240318"/>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72" name="Google Shape;5072;p50"/>
                  <p:cNvSpPr/>
                  <p:nvPr/>
                </p:nvSpPr>
                <p:spPr>
                  <a:xfrm>
                    <a:off x="3694728" y="2476508"/>
                    <a:ext cx="162020" cy="119492"/>
                  </a:xfrm>
                  <a:custGeom>
                    <a:avLst/>
                    <a:gdLst/>
                    <a:ahLst/>
                    <a:cxnLst/>
                    <a:rect l="l" t="t" r="r" b="b"/>
                    <a:pathLst>
                      <a:path w="162020" h="119492" extrusionOk="0">
                        <a:moveTo>
                          <a:pt x="162020" y="1072"/>
                        </a:moveTo>
                        <a:cubicBezTo>
                          <a:pt x="162020" y="1072"/>
                          <a:pt x="146155" y="46834"/>
                          <a:pt x="106386" y="74762"/>
                        </a:cubicBezTo>
                        <a:cubicBezTo>
                          <a:pt x="66618" y="102696"/>
                          <a:pt x="0" y="119493"/>
                          <a:pt x="0" y="119493"/>
                        </a:cubicBezTo>
                        <a:cubicBezTo>
                          <a:pt x="0" y="119493"/>
                          <a:pt x="63082" y="94967"/>
                          <a:pt x="99026" y="66196"/>
                        </a:cubicBezTo>
                        <a:cubicBezTo>
                          <a:pt x="134970" y="37418"/>
                          <a:pt x="144942" y="0"/>
                          <a:pt x="144942" y="0"/>
                        </a:cubicBezTo>
                        <a:lnTo>
                          <a:pt x="162020" y="107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5073" name="Google Shape;5073;p50"/>
              <p:cNvGrpSpPr/>
              <p:nvPr/>
            </p:nvGrpSpPr>
            <p:grpSpPr>
              <a:xfrm>
                <a:off x="3792257" y="1665710"/>
                <a:ext cx="538087" cy="993612"/>
                <a:chOff x="3792257" y="1665710"/>
                <a:chExt cx="538087" cy="993612"/>
              </a:xfrm>
            </p:grpSpPr>
            <p:grpSp>
              <p:nvGrpSpPr>
                <p:cNvPr id="5074" name="Google Shape;5074;p50"/>
                <p:cNvGrpSpPr/>
                <p:nvPr/>
              </p:nvGrpSpPr>
              <p:grpSpPr>
                <a:xfrm>
                  <a:off x="3792257" y="1665710"/>
                  <a:ext cx="487522" cy="774233"/>
                  <a:chOff x="3792257" y="1665710"/>
                  <a:chExt cx="487522" cy="774233"/>
                </a:xfrm>
              </p:grpSpPr>
              <p:grpSp>
                <p:nvGrpSpPr>
                  <p:cNvPr id="5075" name="Google Shape;5075;p50"/>
                  <p:cNvGrpSpPr/>
                  <p:nvPr/>
                </p:nvGrpSpPr>
                <p:grpSpPr>
                  <a:xfrm>
                    <a:off x="3792257" y="1665710"/>
                    <a:ext cx="487522" cy="756436"/>
                    <a:chOff x="3792257" y="1665710"/>
                    <a:chExt cx="487522" cy="756436"/>
                  </a:xfrm>
                </p:grpSpPr>
                <p:sp>
                  <p:nvSpPr>
                    <p:cNvPr id="5076" name="Google Shape;5076;p50"/>
                    <p:cNvSpPr/>
                    <p:nvPr/>
                  </p:nvSpPr>
                  <p:spPr>
                    <a:xfrm>
                      <a:off x="3792257" y="1665710"/>
                      <a:ext cx="487522" cy="756436"/>
                    </a:xfrm>
                    <a:custGeom>
                      <a:avLst/>
                      <a:gdLst/>
                      <a:ahLst/>
                      <a:cxnLst/>
                      <a:rect l="l" t="t" r="r" b="b"/>
                      <a:pathLst>
                        <a:path w="487522" h="756436" extrusionOk="0">
                          <a:moveTo>
                            <a:pt x="410994" y="756436"/>
                          </a:moveTo>
                          <a:cubicBezTo>
                            <a:pt x="410994" y="756436"/>
                            <a:pt x="156143" y="737483"/>
                            <a:pt x="23879" y="465031"/>
                          </a:cubicBezTo>
                          <a:cubicBezTo>
                            <a:pt x="-49838" y="313184"/>
                            <a:pt x="70659" y="0"/>
                            <a:pt x="70659" y="0"/>
                          </a:cubicBezTo>
                          <a:cubicBezTo>
                            <a:pt x="70659" y="0"/>
                            <a:pt x="386415" y="161196"/>
                            <a:pt x="459683" y="325052"/>
                          </a:cubicBezTo>
                          <a:cubicBezTo>
                            <a:pt x="543620" y="512743"/>
                            <a:pt x="410994" y="756436"/>
                            <a:pt x="410994" y="756436"/>
                          </a:cubicBezTo>
                          <a:close/>
                        </a:path>
                      </a:pathLst>
                    </a:custGeom>
                    <a:solidFill>
                      <a:srgbClr val="6E3D1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77" name="Google Shape;5077;p50"/>
                    <p:cNvSpPr/>
                    <p:nvPr/>
                  </p:nvSpPr>
                  <p:spPr>
                    <a:xfrm>
                      <a:off x="3792280" y="1665730"/>
                      <a:ext cx="302356" cy="562838"/>
                    </a:xfrm>
                    <a:custGeom>
                      <a:avLst/>
                      <a:gdLst/>
                      <a:ahLst/>
                      <a:cxnLst/>
                      <a:rect l="l" t="t" r="r" b="b"/>
                      <a:pathLst>
                        <a:path w="302356" h="562838" extrusionOk="0">
                          <a:moveTo>
                            <a:pt x="70630" y="0"/>
                          </a:moveTo>
                          <a:cubicBezTo>
                            <a:pt x="70630" y="0"/>
                            <a:pt x="-49834" y="313151"/>
                            <a:pt x="23883" y="464998"/>
                          </a:cubicBezTo>
                          <a:cubicBezTo>
                            <a:pt x="41979" y="502282"/>
                            <a:pt x="62439" y="534449"/>
                            <a:pt x="84159" y="562838"/>
                          </a:cubicBezTo>
                          <a:cubicBezTo>
                            <a:pt x="155772" y="556750"/>
                            <a:pt x="257517" y="531602"/>
                            <a:pt x="289316" y="440526"/>
                          </a:cubicBezTo>
                          <a:cubicBezTo>
                            <a:pt x="333444" y="314135"/>
                            <a:pt x="256466" y="165041"/>
                            <a:pt x="194208" y="72578"/>
                          </a:cubicBezTo>
                          <a:cubicBezTo>
                            <a:pt x="125561" y="28550"/>
                            <a:pt x="70630" y="0"/>
                            <a:pt x="70630" y="0"/>
                          </a:cubicBezTo>
                          <a:close/>
                        </a:path>
                      </a:pathLst>
                    </a:custGeom>
                    <a:solidFill>
                      <a:srgbClr val="89652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78" name="Google Shape;5078;p50"/>
                    <p:cNvSpPr/>
                    <p:nvPr/>
                  </p:nvSpPr>
                  <p:spPr>
                    <a:xfrm>
                      <a:off x="3792263" y="1670251"/>
                      <a:ext cx="192606" cy="436910"/>
                    </a:xfrm>
                    <a:custGeom>
                      <a:avLst/>
                      <a:gdLst/>
                      <a:ahLst/>
                      <a:cxnLst/>
                      <a:rect l="l" t="t" r="r" b="b"/>
                      <a:pathLst>
                        <a:path w="192606" h="436910" extrusionOk="0">
                          <a:moveTo>
                            <a:pt x="69140" y="0"/>
                          </a:moveTo>
                          <a:cubicBezTo>
                            <a:pt x="64733" y="11586"/>
                            <a:pt x="-21642" y="241262"/>
                            <a:pt x="5141" y="398909"/>
                          </a:cubicBezTo>
                          <a:cubicBezTo>
                            <a:pt x="49108" y="425055"/>
                            <a:pt x="102874" y="448737"/>
                            <a:pt x="133400" y="430440"/>
                          </a:cubicBezTo>
                          <a:cubicBezTo>
                            <a:pt x="190755" y="396043"/>
                            <a:pt x="216312" y="337529"/>
                            <a:pt x="164723" y="213435"/>
                          </a:cubicBezTo>
                          <a:cubicBezTo>
                            <a:pt x="133038" y="137234"/>
                            <a:pt x="97456" y="60061"/>
                            <a:pt x="69140" y="0"/>
                          </a:cubicBezTo>
                          <a:close/>
                        </a:path>
                      </a:pathLst>
                    </a:custGeom>
                    <a:solidFill>
                      <a:srgbClr val="9679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79" name="Google Shape;5079;p50"/>
                    <p:cNvSpPr/>
                    <p:nvPr/>
                  </p:nvSpPr>
                  <p:spPr>
                    <a:xfrm>
                      <a:off x="3837602" y="1747571"/>
                      <a:ext cx="88220" cy="327949"/>
                    </a:xfrm>
                    <a:custGeom>
                      <a:avLst/>
                      <a:gdLst/>
                      <a:ahLst/>
                      <a:cxnLst/>
                      <a:rect l="l" t="t" r="r" b="b"/>
                      <a:pathLst>
                        <a:path w="88220" h="327949" extrusionOk="0">
                          <a:moveTo>
                            <a:pt x="35842" y="0"/>
                          </a:moveTo>
                          <a:cubicBezTo>
                            <a:pt x="35842" y="0"/>
                            <a:pt x="-51805" y="325112"/>
                            <a:pt x="47020" y="327932"/>
                          </a:cubicBezTo>
                          <a:cubicBezTo>
                            <a:pt x="145845" y="330751"/>
                            <a:pt x="35842" y="0"/>
                            <a:pt x="35842" y="0"/>
                          </a:cubicBezTo>
                          <a:close/>
                        </a:path>
                      </a:pathLst>
                    </a:custGeom>
                    <a:solidFill>
                      <a:srgbClr val="AC904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80" name="Google Shape;5080;p50"/>
                    <p:cNvSpPr/>
                    <p:nvPr/>
                  </p:nvSpPr>
                  <p:spPr>
                    <a:xfrm>
                      <a:off x="3817020" y="1722429"/>
                      <a:ext cx="47235" cy="304618"/>
                    </a:xfrm>
                    <a:custGeom>
                      <a:avLst/>
                      <a:gdLst/>
                      <a:ahLst/>
                      <a:cxnLst/>
                      <a:rect l="l" t="t" r="r" b="b"/>
                      <a:pathLst>
                        <a:path w="47235" h="304618" extrusionOk="0">
                          <a:moveTo>
                            <a:pt x="47236" y="0"/>
                          </a:moveTo>
                          <a:cubicBezTo>
                            <a:pt x="47236" y="0"/>
                            <a:pt x="20340" y="73563"/>
                            <a:pt x="7287" y="156977"/>
                          </a:cubicBezTo>
                          <a:cubicBezTo>
                            <a:pt x="-5766" y="240392"/>
                            <a:pt x="2699" y="304619"/>
                            <a:pt x="2699" y="304619"/>
                          </a:cubicBezTo>
                          <a:cubicBezTo>
                            <a:pt x="2699" y="304619"/>
                            <a:pt x="6289" y="242354"/>
                            <a:pt x="19342" y="158939"/>
                          </a:cubicBezTo>
                          <a:cubicBezTo>
                            <a:pt x="32388" y="75525"/>
                            <a:pt x="47236" y="0"/>
                            <a:pt x="47236" y="0"/>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081" name="Google Shape;5081;p50"/>
                  <p:cNvGrpSpPr/>
                  <p:nvPr/>
                </p:nvGrpSpPr>
                <p:grpSpPr>
                  <a:xfrm>
                    <a:off x="3837447" y="1754522"/>
                    <a:ext cx="393504" cy="685421"/>
                    <a:chOff x="3837447" y="1754522"/>
                    <a:chExt cx="393504" cy="685421"/>
                  </a:xfrm>
                </p:grpSpPr>
                <p:sp>
                  <p:nvSpPr>
                    <p:cNvPr id="5082" name="Google Shape;5082;p50"/>
                    <p:cNvSpPr/>
                    <p:nvPr/>
                  </p:nvSpPr>
                  <p:spPr>
                    <a:xfrm>
                      <a:off x="3900227" y="1754522"/>
                      <a:ext cx="311302" cy="685421"/>
                    </a:xfrm>
                    <a:custGeom>
                      <a:avLst/>
                      <a:gdLst/>
                      <a:ahLst/>
                      <a:cxnLst/>
                      <a:rect l="l" t="t" r="r" b="b"/>
                      <a:pathLst>
                        <a:path w="311302" h="685421" extrusionOk="0">
                          <a:moveTo>
                            <a:pt x="287875" y="685351"/>
                          </a:moveTo>
                          <a:lnTo>
                            <a:pt x="311302" y="673805"/>
                          </a:lnTo>
                          <a:cubicBezTo>
                            <a:pt x="311302" y="673805"/>
                            <a:pt x="295343" y="646520"/>
                            <a:pt x="234933" y="516660"/>
                          </a:cubicBezTo>
                          <a:cubicBezTo>
                            <a:pt x="186599" y="412766"/>
                            <a:pt x="122881" y="274025"/>
                            <a:pt x="80622" y="174437"/>
                          </a:cubicBezTo>
                          <a:cubicBezTo>
                            <a:pt x="57771" y="120584"/>
                            <a:pt x="0" y="0"/>
                            <a:pt x="0" y="0"/>
                          </a:cubicBezTo>
                          <a:cubicBezTo>
                            <a:pt x="0" y="0"/>
                            <a:pt x="41838" y="94237"/>
                            <a:pt x="78231" y="175749"/>
                          </a:cubicBezTo>
                          <a:cubicBezTo>
                            <a:pt x="122138" y="274092"/>
                            <a:pt x="166460" y="405030"/>
                            <a:pt x="215511" y="519480"/>
                          </a:cubicBezTo>
                          <a:cubicBezTo>
                            <a:pt x="290300" y="693984"/>
                            <a:pt x="287875" y="685351"/>
                            <a:pt x="287875" y="685351"/>
                          </a:cubicBez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83" name="Google Shape;5083;p50"/>
                    <p:cNvSpPr/>
                    <p:nvPr/>
                  </p:nvSpPr>
                  <p:spPr>
                    <a:xfrm>
                      <a:off x="3994297" y="1825627"/>
                      <a:ext cx="36359" cy="174892"/>
                    </a:xfrm>
                    <a:custGeom>
                      <a:avLst/>
                      <a:gdLst/>
                      <a:ahLst/>
                      <a:cxnLst/>
                      <a:rect l="l" t="t" r="r" b="b"/>
                      <a:pathLst>
                        <a:path w="36359" h="174892" extrusionOk="0">
                          <a:moveTo>
                            <a:pt x="0" y="149771"/>
                          </a:moveTo>
                          <a:cubicBezTo>
                            <a:pt x="0" y="149771"/>
                            <a:pt x="2317" y="121535"/>
                            <a:pt x="11412" y="84091"/>
                          </a:cubicBezTo>
                          <a:cubicBezTo>
                            <a:pt x="20500" y="46647"/>
                            <a:pt x="36360" y="0"/>
                            <a:pt x="36360" y="0"/>
                          </a:cubicBezTo>
                          <a:cubicBezTo>
                            <a:pt x="36360" y="0"/>
                            <a:pt x="26327" y="47644"/>
                            <a:pt x="20159" y="91291"/>
                          </a:cubicBezTo>
                          <a:cubicBezTo>
                            <a:pt x="13984" y="134943"/>
                            <a:pt x="10146" y="174892"/>
                            <a:pt x="10146" y="174892"/>
                          </a:cubicBezTo>
                          <a:lnTo>
                            <a:pt x="0" y="149771"/>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84" name="Google Shape;5084;p50"/>
                    <p:cNvSpPr/>
                    <p:nvPr/>
                  </p:nvSpPr>
                  <p:spPr>
                    <a:xfrm>
                      <a:off x="4064511" y="1945066"/>
                      <a:ext cx="76978" cy="229106"/>
                    </a:xfrm>
                    <a:custGeom>
                      <a:avLst/>
                      <a:gdLst/>
                      <a:ahLst/>
                      <a:cxnLst/>
                      <a:rect l="l" t="t" r="r" b="b"/>
                      <a:pathLst>
                        <a:path w="76978" h="229106" extrusionOk="0">
                          <a:moveTo>
                            <a:pt x="0" y="199023"/>
                          </a:moveTo>
                          <a:cubicBezTo>
                            <a:pt x="0" y="199023"/>
                            <a:pt x="12430" y="149496"/>
                            <a:pt x="22161" y="112219"/>
                          </a:cubicBezTo>
                          <a:cubicBezTo>
                            <a:pt x="39467" y="45930"/>
                            <a:pt x="76978" y="0"/>
                            <a:pt x="76978" y="0"/>
                          </a:cubicBezTo>
                          <a:cubicBezTo>
                            <a:pt x="76978" y="0"/>
                            <a:pt x="55594" y="53109"/>
                            <a:pt x="39018" y="112615"/>
                          </a:cubicBezTo>
                          <a:cubicBezTo>
                            <a:pt x="27191" y="155082"/>
                            <a:pt x="15886" y="229107"/>
                            <a:pt x="15886" y="229107"/>
                          </a:cubicBezTo>
                          <a:lnTo>
                            <a:pt x="0" y="199023"/>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85" name="Google Shape;5085;p50"/>
                    <p:cNvSpPr/>
                    <p:nvPr/>
                  </p:nvSpPr>
                  <p:spPr>
                    <a:xfrm>
                      <a:off x="4152667" y="2120869"/>
                      <a:ext cx="78284" cy="240907"/>
                    </a:xfrm>
                    <a:custGeom>
                      <a:avLst/>
                      <a:gdLst/>
                      <a:ahLst/>
                      <a:cxnLst/>
                      <a:rect l="l" t="t" r="r" b="b"/>
                      <a:pathLst>
                        <a:path w="78284" h="240907" extrusionOk="0">
                          <a:moveTo>
                            <a:pt x="0" y="208894"/>
                          </a:moveTo>
                          <a:cubicBezTo>
                            <a:pt x="0" y="208894"/>
                            <a:pt x="10387" y="167853"/>
                            <a:pt x="19690" y="130476"/>
                          </a:cubicBezTo>
                          <a:cubicBezTo>
                            <a:pt x="36232" y="64006"/>
                            <a:pt x="78284" y="0"/>
                            <a:pt x="78284" y="0"/>
                          </a:cubicBezTo>
                          <a:cubicBezTo>
                            <a:pt x="78284" y="0"/>
                            <a:pt x="53130" y="75076"/>
                            <a:pt x="37297" y="134762"/>
                          </a:cubicBezTo>
                          <a:cubicBezTo>
                            <a:pt x="26005" y="177364"/>
                            <a:pt x="15136" y="240907"/>
                            <a:pt x="15136" y="240907"/>
                          </a:cubicBezTo>
                          <a:lnTo>
                            <a:pt x="0" y="20889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86" name="Google Shape;5086;p50"/>
                    <p:cNvSpPr/>
                    <p:nvPr/>
                  </p:nvSpPr>
                  <p:spPr>
                    <a:xfrm>
                      <a:off x="3837447" y="1903048"/>
                      <a:ext cx="158845" cy="101095"/>
                    </a:xfrm>
                    <a:custGeom>
                      <a:avLst/>
                      <a:gdLst/>
                      <a:ahLst/>
                      <a:cxnLst/>
                      <a:rect l="l" t="t" r="r" b="b"/>
                      <a:pathLst>
                        <a:path w="158845" h="101095" extrusionOk="0">
                          <a:moveTo>
                            <a:pt x="158846" y="101095"/>
                          </a:moveTo>
                          <a:cubicBezTo>
                            <a:pt x="158846" y="101095"/>
                            <a:pt x="128078" y="76067"/>
                            <a:pt x="88364" y="50792"/>
                          </a:cubicBezTo>
                          <a:cubicBezTo>
                            <a:pt x="48656" y="25523"/>
                            <a:pt x="0" y="0"/>
                            <a:pt x="0" y="0"/>
                          </a:cubicBezTo>
                          <a:cubicBezTo>
                            <a:pt x="0" y="0"/>
                            <a:pt x="58494" y="19315"/>
                            <a:pt x="93608" y="39507"/>
                          </a:cubicBezTo>
                          <a:cubicBezTo>
                            <a:pt x="124194" y="57094"/>
                            <a:pt x="149001" y="73636"/>
                            <a:pt x="149001" y="73636"/>
                          </a:cubicBezTo>
                          <a:lnTo>
                            <a:pt x="158846" y="101095"/>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87" name="Google Shape;5087;p50"/>
                    <p:cNvSpPr/>
                    <p:nvPr/>
                  </p:nvSpPr>
                  <p:spPr>
                    <a:xfrm>
                      <a:off x="3857103" y="2100376"/>
                      <a:ext cx="206048" cy="54729"/>
                    </a:xfrm>
                    <a:custGeom>
                      <a:avLst/>
                      <a:gdLst/>
                      <a:ahLst/>
                      <a:cxnLst/>
                      <a:rect l="l" t="t" r="r" b="b"/>
                      <a:pathLst>
                        <a:path w="206048" h="54729" extrusionOk="0">
                          <a:moveTo>
                            <a:pt x="206048" y="54730"/>
                          </a:moveTo>
                          <a:cubicBezTo>
                            <a:pt x="206048" y="54730"/>
                            <a:pt x="153957" y="34029"/>
                            <a:pt x="109467" y="21511"/>
                          </a:cubicBezTo>
                          <a:cubicBezTo>
                            <a:pt x="75786" y="12035"/>
                            <a:pt x="0" y="4393"/>
                            <a:pt x="0" y="4393"/>
                          </a:cubicBezTo>
                          <a:cubicBezTo>
                            <a:pt x="0" y="4393"/>
                            <a:pt x="46620" y="-5338"/>
                            <a:pt x="110244" y="4166"/>
                          </a:cubicBezTo>
                          <a:cubicBezTo>
                            <a:pt x="144500" y="9282"/>
                            <a:pt x="194468" y="22918"/>
                            <a:pt x="194468" y="22918"/>
                          </a:cubicBezTo>
                          <a:lnTo>
                            <a:pt x="206048" y="54730"/>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88" name="Google Shape;5088;p50"/>
                    <p:cNvSpPr/>
                    <p:nvPr/>
                  </p:nvSpPr>
                  <p:spPr>
                    <a:xfrm>
                      <a:off x="3988510" y="2287732"/>
                      <a:ext cx="162167" cy="70944"/>
                    </a:xfrm>
                    <a:custGeom>
                      <a:avLst/>
                      <a:gdLst/>
                      <a:ahLst/>
                      <a:cxnLst/>
                      <a:rect l="l" t="t" r="r" b="b"/>
                      <a:pathLst>
                        <a:path w="162167" h="70944" extrusionOk="0">
                          <a:moveTo>
                            <a:pt x="162168" y="70944"/>
                          </a:moveTo>
                          <a:cubicBezTo>
                            <a:pt x="162168" y="70944"/>
                            <a:pt x="140984" y="52058"/>
                            <a:pt x="84272" y="27378"/>
                          </a:cubicBezTo>
                          <a:cubicBezTo>
                            <a:pt x="62961" y="18109"/>
                            <a:pt x="0" y="0"/>
                            <a:pt x="0" y="0"/>
                          </a:cubicBezTo>
                          <a:cubicBezTo>
                            <a:pt x="0" y="0"/>
                            <a:pt x="69779" y="9611"/>
                            <a:pt x="88471" y="14600"/>
                          </a:cubicBezTo>
                          <a:cubicBezTo>
                            <a:pt x="115896" y="21920"/>
                            <a:pt x="147132" y="32549"/>
                            <a:pt x="147132" y="32549"/>
                          </a:cubicBezTo>
                          <a:lnTo>
                            <a:pt x="162168" y="70944"/>
                          </a:lnTo>
                          <a:close/>
                        </a:path>
                      </a:pathLst>
                    </a:custGeom>
                    <a:solidFill>
                      <a:srgbClr val="D7C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5089" name="Google Shape;5089;p50"/>
                <p:cNvGrpSpPr/>
                <p:nvPr/>
              </p:nvGrpSpPr>
              <p:grpSpPr>
                <a:xfrm>
                  <a:off x="3833267" y="1738181"/>
                  <a:ext cx="497077" cy="921141"/>
                  <a:chOff x="3833267" y="1738181"/>
                  <a:chExt cx="497077" cy="921141"/>
                </a:xfrm>
              </p:grpSpPr>
              <p:sp>
                <p:nvSpPr>
                  <p:cNvPr id="5090" name="Google Shape;5090;p50"/>
                  <p:cNvSpPr/>
                  <p:nvPr/>
                </p:nvSpPr>
                <p:spPr>
                  <a:xfrm>
                    <a:off x="3893020" y="1738181"/>
                    <a:ext cx="437324" cy="921141"/>
                  </a:xfrm>
                  <a:custGeom>
                    <a:avLst/>
                    <a:gdLst/>
                    <a:ahLst/>
                    <a:cxnLst/>
                    <a:rect l="l" t="t" r="r" b="b"/>
                    <a:pathLst>
                      <a:path w="437324" h="921141" extrusionOk="0">
                        <a:moveTo>
                          <a:pt x="392607" y="921142"/>
                        </a:moveTo>
                        <a:cubicBezTo>
                          <a:pt x="392607" y="921142"/>
                          <a:pt x="402084" y="909542"/>
                          <a:pt x="413268" y="902075"/>
                        </a:cubicBezTo>
                        <a:cubicBezTo>
                          <a:pt x="424446" y="894607"/>
                          <a:pt x="437325" y="891272"/>
                          <a:pt x="437325" y="891272"/>
                        </a:cubicBezTo>
                        <a:cubicBezTo>
                          <a:pt x="437325" y="891272"/>
                          <a:pt x="339290" y="738521"/>
                          <a:pt x="233694" y="515254"/>
                        </a:cubicBezTo>
                        <a:cubicBezTo>
                          <a:pt x="128099" y="291987"/>
                          <a:pt x="0" y="0"/>
                          <a:pt x="0" y="0"/>
                        </a:cubicBezTo>
                        <a:cubicBezTo>
                          <a:pt x="0" y="0"/>
                          <a:pt x="108435" y="290809"/>
                          <a:pt x="208091" y="516520"/>
                        </a:cubicBezTo>
                        <a:cubicBezTo>
                          <a:pt x="307739" y="742231"/>
                          <a:pt x="392607" y="921142"/>
                          <a:pt x="392607" y="921142"/>
                        </a:cubicBez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91" name="Google Shape;5091;p50"/>
                  <p:cNvSpPr/>
                  <p:nvPr/>
                </p:nvSpPr>
                <p:spPr>
                  <a:xfrm>
                    <a:off x="3992810" y="1813023"/>
                    <a:ext cx="38850" cy="174430"/>
                  </a:xfrm>
                  <a:custGeom>
                    <a:avLst/>
                    <a:gdLst/>
                    <a:ahLst/>
                    <a:cxnLst/>
                    <a:rect l="l" t="t" r="r" b="b"/>
                    <a:pathLst>
                      <a:path w="38850" h="174430" extrusionOk="0">
                        <a:moveTo>
                          <a:pt x="0" y="149141"/>
                        </a:moveTo>
                        <a:cubicBezTo>
                          <a:pt x="0" y="149141"/>
                          <a:pt x="2793" y="120946"/>
                          <a:pt x="12504" y="83662"/>
                        </a:cubicBezTo>
                        <a:cubicBezTo>
                          <a:pt x="22221" y="46378"/>
                          <a:pt x="38851" y="0"/>
                          <a:pt x="38851" y="0"/>
                        </a:cubicBezTo>
                        <a:cubicBezTo>
                          <a:pt x="38851" y="0"/>
                          <a:pt x="28028" y="47470"/>
                          <a:pt x="21130" y="91009"/>
                        </a:cubicBezTo>
                        <a:cubicBezTo>
                          <a:pt x="14232" y="134548"/>
                          <a:pt x="9731" y="174430"/>
                          <a:pt x="9731" y="174430"/>
                        </a:cubicBezTo>
                        <a:lnTo>
                          <a:pt x="0" y="14914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92" name="Google Shape;5092;p50"/>
                  <p:cNvSpPr/>
                  <p:nvPr/>
                </p:nvSpPr>
                <p:spPr>
                  <a:xfrm>
                    <a:off x="4063955" y="1933513"/>
                    <a:ext cx="82503" cy="227311"/>
                  </a:xfrm>
                  <a:custGeom>
                    <a:avLst/>
                    <a:gdLst/>
                    <a:ahLst/>
                    <a:cxnLst/>
                    <a:rect l="l" t="t" r="r" b="b"/>
                    <a:pathLst>
                      <a:path w="82503" h="227311" extrusionOk="0">
                        <a:moveTo>
                          <a:pt x="0" y="196792"/>
                        </a:moveTo>
                        <a:cubicBezTo>
                          <a:pt x="0" y="196792"/>
                          <a:pt x="13810" y="147635"/>
                          <a:pt x="24579" y="110639"/>
                        </a:cubicBezTo>
                        <a:cubicBezTo>
                          <a:pt x="43726" y="44865"/>
                          <a:pt x="82504" y="0"/>
                          <a:pt x="82504" y="0"/>
                        </a:cubicBezTo>
                        <a:cubicBezTo>
                          <a:pt x="82504" y="0"/>
                          <a:pt x="59646" y="52493"/>
                          <a:pt x="41423" y="111509"/>
                        </a:cubicBezTo>
                        <a:cubicBezTo>
                          <a:pt x="28410" y="153629"/>
                          <a:pt x="15042" y="227312"/>
                          <a:pt x="15042" y="227312"/>
                        </a:cubicBezTo>
                        <a:lnTo>
                          <a:pt x="0" y="19679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93" name="Google Shape;5093;p50"/>
                  <p:cNvSpPr/>
                  <p:nvPr/>
                </p:nvSpPr>
                <p:spPr>
                  <a:xfrm>
                    <a:off x="4149653" y="2104468"/>
                    <a:ext cx="88122" cy="238241"/>
                  </a:xfrm>
                  <a:custGeom>
                    <a:avLst/>
                    <a:gdLst/>
                    <a:ahLst/>
                    <a:cxnLst/>
                    <a:rect l="l" t="t" r="r" b="b"/>
                    <a:pathLst>
                      <a:path w="88122" h="238241" extrusionOk="0">
                        <a:moveTo>
                          <a:pt x="0" y="205392"/>
                        </a:moveTo>
                        <a:cubicBezTo>
                          <a:pt x="0" y="205392"/>
                          <a:pt x="12008" y="164786"/>
                          <a:pt x="22771" y="127790"/>
                        </a:cubicBezTo>
                        <a:cubicBezTo>
                          <a:pt x="41918" y="62010"/>
                          <a:pt x="88123" y="0"/>
                          <a:pt x="88123" y="0"/>
                        </a:cubicBezTo>
                        <a:cubicBezTo>
                          <a:pt x="88123" y="0"/>
                          <a:pt x="59619" y="73965"/>
                          <a:pt x="41389" y="132981"/>
                        </a:cubicBezTo>
                        <a:cubicBezTo>
                          <a:pt x="28383" y="175107"/>
                          <a:pt x="15337" y="238242"/>
                          <a:pt x="15337" y="238242"/>
                        </a:cubicBezTo>
                        <a:lnTo>
                          <a:pt x="0" y="205392"/>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94" name="Google Shape;5094;p50"/>
                  <p:cNvSpPr/>
                  <p:nvPr/>
                </p:nvSpPr>
                <p:spPr>
                  <a:xfrm>
                    <a:off x="3833267" y="1902009"/>
                    <a:ext cx="159548" cy="93420"/>
                  </a:xfrm>
                  <a:custGeom>
                    <a:avLst/>
                    <a:gdLst/>
                    <a:ahLst/>
                    <a:cxnLst/>
                    <a:rect l="l" t="t" r="r" b="b"/>
                    <a:pathLst>
                      <a:path w="159548" h="93420" extrusionOk="0">
                        <a:moveTo>
                          <a:pt x="159549" y="93420"/>
                        </a:moveTo>
                        <a:cubicBezTo>
                          <a:pt x="159549" y="93420"/>
                          <a:pt x="128447" y="69893"/>
                          <a:pt x="88558" y="46533"/>
                        </a:cubicBezTo>
                        <a:cubicBezTo>
                          <a:pt x="48669" y="23179"/>
                          <a:pt x="0" y="0"/>
                          <a:pt x="0" y="0"/>
                        </a:cubicBezTo>
                        <a:cubicBezTo>
                          <a:pt x="0" y="0"/>
                          <a:pt x="58085" y="16522"/>
                          <a:pt x="93273" y="35020"/>
                        </a:cubicBezTo>
                        <a:cubicBezTo>
                          <a:pt x="123926" y="51140"/>
                          <a:pt x="148867" y="66484"/>
                          <a:pt x="148867" y="66484"/>
                        </a:cubicBezTo>
                        <a:lnTo>
                          <a:pt x="159549" y="93420"/>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95" name="Google Shape;5095;p50"/>
                  <p:cNvSpPr/>
                  <p:nvPr/>
                </p:nvSpPr>
                <p:spPr>
                  <a:xfrm>
                    <a:off x="3846347" y="2098108"/>
                    <a:ext cx="208164" cy="48030"/>
                  </a:xfrm>
                  <a:custGeom>
                    <a:avLst/>
                    <a:gdLst/>
                    <a:ahLst/>
                    <a:cxnLst/>
                    <a:rect l="l" t="t" r="r" b="b"/>
                    <a:pathLst>
                      <a:path w="208164" h="48030" extrusionOk="0">
                        <a:moveTo>
                          <a:pt x="208164" y="48031"/>
                        </a:moveTo>
                        <a:cubicBezTo>
                          <a:pt x="208164" y="48031"/>
                          <a:pt x="155169" y="29767"/>
                          <a:pt x="110137" y="19326"/>
                        </a:cubicBezTo>
                        <a:cubicBezTo>
                          <a:pt x="76061" y="11423"/>
                          <a:pt x="0" y="7304"/>
                          <a:pt x="0" y="7304"/>
                        </a:cubicBezTo>
                        <a:cubicBezTo>
                          <a:pt x="0" y="7304"/>
                          <a:pt x="46117" y="-4577"/>
                          <a:pt x="110110" y="1967"/>
                        </a:cubicBezTo>
                        <a:cubicBezTo>
                          <a:pt x="144567" y="5489"/>
                          <a:pt x="195118" y="16794"/>
                          <a:pt x="195118" y="16794"/>
                        </a:cubicBezTo>
                        <a:lnTo>
                          <a:pt x="208164" y="48031"/>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96" name="Google Shape;5096;p50"/>
                  <p:cNvSpPr/>
                  <p:nvPr/>
                </p:nvSpPr>
                <p:spPr>
                  <a:xfrm>
                    <a:off x="3979750" y="2286928"/>
                    <a:ext cx="162482" cy="58433"/>
                  </a:xfrm>
                  <a:custGeom>
                    <a:avLst/>
                    <a:gdLst/>
                    <a:ahLst/>
                    <a:cxnLst/>
                    <a:rect l="l" t="t" r="r" b="b"/>
                    <a:pathLst>
                      <a:path w="162482" h="58433" extrusionOk="0">
                        <a:moveTo>
                          <a:pt x="162482" y="58434"/>
                        </a:moveTo>
                        <a:cubicBezTo>
                          <a:pt x="162482" y="58434"/>
                          <a:pt x="140649" y="41222"/>
                          <a:pt x="83836" y="20916"/>
                        </a:cubicBezTo>
                        <a:cubicBezTo>
                          <a:pt x="62485" y="13287"/>
                          <a:pt x="0" y="0"/>
                          <a:pt x="0" y="0"/>
                        </a:cubicBezTo>
                        <a:cubicBezTo>
                          <a:pt x="0" y="0"/>
                          <a:pt x="68600" y="4313"/>
                          <a:pt x="87125" y="7869"/>
                        </a:cubicBezTo>
                        <a:cubicBezTo>
                          <a:pt x="114309" y="13093"/>
                          <a:pt x="145418" y="21324"/>
                          <a:pt x="145418" y="21324"/>
                        </a:cubicBezTo>
                        <a:lnTo>
                          <a:pt x="162482" y="58434"/>
                        </a:lnTo>
                        <a:close/>
                      </a:path>
                    </a:pathLst>
                  </a:custGeom>
                  <a:solidFill>
                    <a:srgbClr val="5A22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5097" name="Google Shape;5097;p50"/>
              <p:cNvGrpSpPr/>
              <p:nvPr/>
            </p:nvGrpSpPr>
            <p:grpSpPr>
              <a:xfrm>
                <a:off x="3861864" y="2151457"/>
                <a:ext cx="730882" cy="706308"/>
                <a:chOff x="3861864" y="2151457"/>
                <a:chExt cx="730882" cy="706308"/>
              </a:xfrm>
            </p:grpSpPr>
            <p:sp>
              <p:nvSpPr>
                <p:cNvPr id="5098" name="Google Shape;5098;p50"/>
                <p:cNvSpPr/>
                <p:nvPr/>
              </p:nvSpPr>
              <p:spPr>
                <a:xfrm>
                  <a:off x="3861873" y="2151457"/>
                  <a:ext cx="730873" cy="706308"/>
                </a:xfrm>
                <a:custGeom>
                  <a:avLst/>
                  <a:gdLst/>
                  <a:ahLst/>
                  <a:cxnLst/>
                  <a:rect l="l" t="t" r="r" b="b"/>
                  <a:pathLst>
                    <a:path w="730873" h="706308" extrusionOk="0">
                      <a:moveTo>
                        <a:pt x="1084" y="299381"/>
                      </a:moveTo>
                      <a:cubicBezTo>
                        <a:pt x="7747" y="193209"/>
                        <a:pt x="102179" y="68064"/>
                        <a:pt x="196825" y="29949"/>
                      </a:cubicBezTo>
                      <a:cubicBezTo>
                        <a:pt x="291477" y="-8165"/>
                        <a:pt x="371054" y="-5700"/>
                        <a:pt x="463054" y="14030"/>
                      </a:cubicBezTo>
                      <a:cubicBezTo>
                        <a:pt x="555048" y="33760"/>
                        <a:pt x="645474" y="82717"/>
                        <a:pt x="691947" y="193524"/>
                      </a:cubicBezTo>
                      <a:cubicBezTo>
                        <a:pt x="738412" y="304323"/>
                        <a:pt x="750849" y="420139"/>
                        <a:pt x="686890" y="522339"/>
                      </a:cubicBezTo>
                      <a:cubicBezTo>
                        <a:pt x="626528" y="618773"/>
                        <a:pt x="577604" y="660276"/>
                        <a:pt x="463938" y="690796"/>
                      </a:cubicBezTo>
                      <a:cubicBezTo>
                        <a:pt x="388052" y="711169"/>
                        <a:pt x="262505" y="730591"/>
                        <a:pt x="131118" y="615974"/>
                      </a:cubicBezTo>
                      <a:cubicBezTo>
                        <a:pt x="80044" y="571417"/>
                        <a:pt x="-10945" y="491096"/>
                        <a:pt x="1084" y="299381"/>
                      </a:cubicBezTo>
                      <a:close/>
                    </a:path>
                  </a:pathLst>
                </a:custGeom>
                <a:solidFill>
                  <a:srgbClr val="A422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99" name="Google Shape;5099;p50"/>
                <p:cNvSpPr/>
                <p:nvPr/>
              </p:nvSpPr>
              <p:spPr>
                <a:xfrm>
                  <a:off x="3861893" y="2154395"/>
                  <a:ext cx="626826" cy="656251"/>
                </a:xfrm>
                <a:custGeom>
                  <a:avLst/>
                  <a:gdLst/>
                  <a:ahLst/>
                  <a:cxnLst/>
                  <a:rect l="l" t="t" r="r" b="b"/>
                  <a:pathLst>
                    <a:path w="626826" h="656251" extrusionOk="0">
                      <a:moveTo>
                        <a:pt x="509989" y="86838"/>
                      </a:moveTo>
                      <a:cubicBezTo>
                        <a:pt x="439172" y="28980"/>
                        <a:pt x="352376" y="-555"/>
                        <a:pt x="298342" y="8"/>
                      </a:cubicBezTo>
                      <a:cubicBezTo>
                        <a:pt x="298235" y="21"/>
                        <a:pt x="298121" y="41"/>
                        <a:pt x="298014" y="55"/>
                      </a:cubicBezTo>
                      <a:cubicBezTo>
                        <a:pt x="265412" y="4180"/>
                        <a:pt x="232160" y="12746"/>
                        <a:pt x="196785" y="26991"/>
                      </a:cubicBezTo>
                      <a:cubicBezTo>
                        <a:pt x="102132" y="65105"/>
                        <a:pt x="7748" y="190317"/>
                        <a:pt x="1084" y="296489"/>
                      </a:cubicBezTo>
                      <a:cubicBezTo>
                        <a:pt x="-10944" y="488205"/>
                        <a:pt x="80011" y="568425"/>
                        <a:pt x="131091" y="612982"/>
                      </a:cubicBezTo>
                      <a:cubicBezTo>
                        <a:pt x="140488" y="621179"/>
                        <a:pt x="149857" y="628566"/>
                        <a:pt x="159173" y="635445"/>
                      </a:cubicBezTo>
                      <a:cubicBezTo>
                        <a:pt x="291826" y="676914"/>
                        <a:pt x="508382" y="675555"/>
                        <a:pt x="599746" y="447800"/>
                      </a:cubicBezTo>
                      <a:cubicBezTo>
                        <a:pt x="665875" y="282941"/>
                        <a:pt x="601199" y="161365"/>
                        <a:pt x="509989" y="86838"/>
                      </a:cubicBezTo>
                      <a:close/>
                    </a:path>
                  </a:pathLst>
                </a:custGeom>
                <a:solidFill>
                  <a:srgbClr val="BA3D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00" name="Google Shape;5100;p50"/>
                <p:cNvSpPr/>
                <p:nvPr/>
              </p:nvSpPr>
              <p:spPr>
                <a:xfrm>
                  <a:off x="3861864" y="2199265"/>
                  <a:ext cx="567820" cy="580799"/>
                </a:xfrm>
                <a:custGeom>
                  <a:avLst/>
                  <a:gdLst/>
                  <a:ahLst/>
                  <a:cxnLst/>
                  <a:rect l="l" t="t" r="r" b="b"/>
                  <a:pathLst>
                    <a:path w="567820" h="580799" extrusionOk="0">
                      <a:moveTo>
                        <a:pt x="459788" y="67271"/>
                      </a:moveTo>
                      <a:cubicBezTo>
                        <a:pt x="370272" y="1697"/>
                        <a:pt x="247157" y="-16044"/>
                        <a:pt x="180800" y="14516"/>
                      </a:cubicBezTo>
                      <a:cubicBezTo>
                        <a:pt x="145760" y="30650"/>
                        <a:pt x="117484" y="45511"/>
                        <a:pt x="92068" y="59783"/>
                      </a:cubicBezTo>
                      <a:cubicBezTo>
                        <a:pt x="49051" y="107266"/>
                        <a:pt x="15599" y="167421"/>
                        <a:pt x="4702" y="224897"/>
                      </a:cubicBezTo>
                      <a:cubicBezTo>
                        <a:pt x="4287" y="227074"/>
                        <a:pt x="3718" y="229264"/>
                        <a:pt x="3369" y="231427"/>
                      </a:cubicBezTo>
                      <a:cubicBezTo>
                        <a:pt x="2285" y="238225"/>
                        <a:pt x="1528" y="244949"/>
                        <a:pt x="1112" y="251619"/>
                      </a:cubicBezTo>
                      <a:cubicBezTo>
                        <a:pt x="362" y="263601"/>
                        <a:pt x="-19" y="275046"/>
                        <a:pt x="1" y="286171"/>
                      </a:cubicBezTo>
                      <a:cubicBezTo>
                        <a:pt x="135" y="390367"/>
                        <a:pt x="32496" y="457574"/>
                        <a:pt x="68433" y="503885"/>
                      </a:cubicBezTo>
                      <a:cubicBezTo>
                        <a:pt x="109548" y="531184"/>
                        <a:pt x="162497" y="554992"/>
                        <a:pt x="231170" y="572767"/>
                      </a:cubicBezTo>
                      <a:cubicBezTo>
                        <a:pt x="423181" y="622467"/>
                        <a:pt x="591530" y="433135"/>
                        <a:pt x="565069" y="236772"/>
                      </a:cubicBezTo>
                      <a:cubicBezTo>
                        <a:pt x="555144" y="163135"/>
                        <a:pt x="513494" y="106610"/>
                        <a:pt x="459788" y="67271"/>
                      </a:cubicBezTo>
                      <a:close/>
                    </a:path>
                  </a:pathLst>
                </a:custGeom>
                <a:solidFill>
                  <a:srgbClr val="CF58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01" name="Google Shape;5101;p50"/>
                <p:cNvSpPr/>
                <p:nvPr/>
              </p:nvSpPr>
              <p:spPr>
                <a:xfrm>
                  <a:off x="3864013" y="2286153"/>
                  <a:ext cx="108213" cy="411904"/>
                </a:xfrm>
                <a:custGeom>
                  <a:avLst/>
                  <a:gdLst/>
                  <a:ahLst/>
                  <a:cxnLst/>
                  <a:rect l="l" t="t" r="r" b="b"/>
                  <a:pathLst>
                    <a:path w="108213" h="411904" extrusionOk="0">
                      <a:moveTo>
                        <a:pt x="107828" y="411237"/>
                      </a:moveTo>
                      <a:cubicBezTo>
                        <a:pt x="101003" y="420560"/>
                        <a:pt x="10108" y="330964"/>
                        <a:pt x="678" y="223586"/>
                      </a:cubicBezTo>
                      <a:cubicBezTo>
                        <a:pt x="-8564" y="118352"/>
                        <a:pt x="79512" y="-6451"/>
                        <a:pt x="90027" y="259"/>
                      </a:cubicBezTo>
                      <a:cubicBezTo>
                        <a:pt x="100869" y="7184"/>
                        <a:pt x="12365" y="101402"/>
                        <a:pt x="22136" y="218115"/>
                      </a:cubicBezTo>
                      <a:cubicBezTo>
                        <a:pt x="31841" y="333897"/>
                        <a:pt x="114525" y="402089"/>
                        <a:pt x="107828" y="411237"/>
                      </a:cubicBezTo>
                      <a:close/>
                    </a:path>
                  </a:pathLst>
                </a:custGeom>
                <a:solidFill>
                  <a:srgbClr val="FFA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02" name="Google Shape;5102;p50"/>
                <p:cNvSpPr/>
                <p:nvPr/>
              </p:nvSpPr>
              <p:spPr>
                <a:xfrm>
                  <a:off x="3905343" y="2223566"/>
                  <a:ext cx="474075" cy="519655"/>
                </a:xfrm>
                <a:custGeom>
                  <a:avLst/>
                  <a:gdLst/>
                  <a:ahLst/>
                  <a:cxnLst/>
                  <a:rect l="l" t="t" r="r" b="b"/>
                  <a:pathLst>
                    <a:path w="474075" h="519655" extrusionOk="0">
                      <a:moveTo>
                        <a:pt x="445958" y="258989"/>
                      </a:moveTo>
                      <a:cubicBezTo>
                        <a:pt x="461248" y="260677"/>
                        <a:pt x="542834" y="108321"/>
                        <a:pt x="330437" y="19562"/>
                      </a:cubicBezTo>
                      <a:cubicBezTo>
                        <a:pt x="239549" y="-18419"/>
                        <a:pt x="124563" y="-7415"/>
                        <a:pt x="44960" y="109305"/>
                      </a:cubicBezTo>
                      <a:cubicBezTo>
                        <a:pt x="-51789" y="251153"/>
                        <a:pt x="9585" y="457971"/>
                        <a:pt x="209994" y="512038"/>
                      </a:cubicBezTo>
                      <a:cubicBezTo>
                        <a:pt x="395160" y="562000"/>
                        <a:pt x="474516" y="350125"/>
                        <a:pt x="437064" y="342363"/>
                      </a:cubicBezTo>
                      <a:cubicBezTo>
                        <a:pt x="414508" y="337682"/>
                        <a:pt x="364500" y="413261"/>
                        <a:pt x="288847" y="405391"/>
                      </a:cubicBezTo>
                      <a:cubicBezTo>
                        <a:pt x="245958" y="400931"/>
                        <a:pt x="150930" y="333864"/>
                        <a:pt x="178295" y="248200"/>
                      </a:cubicBezTo>
                      <a:cubicBezTo>
                        <a:pt x="203276" y="169996"/>
                        <a:pt x="275734" y="135793"/>
                        <a:pt x="331717" y="160251"/>
                      </a:cubicBezTo>
                      <a:cubicBezTo>
                        <a:pt x="389045" y="185292"/>
                        <a:pt x="426844" y="256879"/>
                        <a:pt x="445958" y="258989"/>
                      </a:cubicBezTo>
                      <a:close/>
                    </a:path>
                  </a:pathLst>
                </a:custGeom>
                <a:solidFill>
                  <a:srgbClr val="E573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03" name="Google Shape;5103;p50"/>
                <p:cNvSpPr/>
                <p:nvPr/>
              </p:nvSpPr>
              <p:spPr>
                <a:xfrm>
                  <a:off x="4244443" y="2614951"/>
                  <a:ext cx="71746" cy="52693"/>
                </a:xfrm>
                <a:custGeom>
                  <a:avLst/>
                  <a:gdLst/>
                  <a:ahLst/>
                  <a:cxnLst/>
                  <a:rect l="l" t="t" r="r" b="b"/>
                  <a:pathLst>
                    <a:path w="71746" h="52693" extrusionOk="0">
                      <a:moveTo>
                        <a:pt x="71684" y="5508"/>
                      </a:moveTo>
                      <a:cubicBezTo>
                        <a:pt x="70632" y="-14798"/>
                        <a:pt x="338" y="26404"/>
                        <a:pt x="3" y="42370"/>
                      </a:cubicBezTo>
                      <a:cubicBezTo>
                        <a:pt x="-305" y="57251"/>
                        <a:pt x="21863" y="52657"/>
                        <a:pt x="29900" y="49235"/>
                      </a:cubicBezTo>
                      <a:cubicBezTo>
                        <a:pt x="54057" y="38928"/>
                        <a:pt x="72977" y="30382"/>
                        <a:pt x="71684" y="5508"/>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04" name="Google Shape;5104;p50"/>
                <p:cNvSpPr/>
                <p:nvPr/>
              </p:nvSpPr>
              <p:spPr>
                <a:xfrm>
                  <a:off x="4062987" y="2608176"/>
                  <a:ext cx="175201" cy="90668"/>
                </a:xfrm>
                <a:custGeom>
                  <a:avLst/>
                  <a:gdLst/>
                  <a:ahLst/>
                  <a:cxnLst/>
                  <a:rect l="l" t="t" r="r" b="b"/>
                  <a:pathLst>
                    <a:path w="175201" h="90668" extrusionOk="0">
                      <a:moveTo>
                        <a:pt x="70" y="56304"/>
                      </a:moveTo>
                      <a:cubicBezTo>
                        <a:pt x="3733" y="40907"/>
                        <a:pt x="13257" y="47537"/>
                        <a:pt x="26832" y="30560"/>
                      </a:cubicBezTo>
                      <a:cubicBezTo>
                        <a:pt x="40401" y="13582"/>
                        <a:pt x="32686" y="47"/>
                        <a:pt x="46563" y="0"/>
                      </a:cubicBezTo>
                      <a:cubicBezTo>
                        <a:pt x="65556" y="-60"/>
                        <a:pt x="63353" y="19235"/>
                        <a:pt x="110662" y="36996"/>
                      </a:cubicBezTo>
                      <a:cubicBezTo>
                        <a:pt x="124037" y="42012"/>
                        <a:pt x="172974" y="39206"/>
                        <a:pt x="175137" y="59566"/>
                      </a:cubicBezTo>
                      <a:cubicBezTo>
                        <a:pt x="176483" y="72210"/>
                        <a:pt x="156679" y="80762"/>
                        <a:pt x="137659" y="85089"/>
                      </a:cubicBezTo>
                      <a:cubicBezTo>
                        <a:pt x="49884" y="105047"/>
                        <a:pt x="-2180" y="65774"/>
                        <a:pt x="70" y="56304"/>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05" name="Google Shape;5105;p50"/>
                <p:cNvSpPr/>
                <p:nvPr/>
              </p:nvSpPr>
              <p:spPr>
                <a:xfrm>
                  <a:off x="3924272" y="2279073"/>
                  <a:ext cx="217625" cy="369671"/>
                </a:xfrm>
                <a:custGeom>
                  <a:avLst/>
                  <a:gdLst/>
                  <a:ahLst/>
                  <a:cxnLst/>
                  <a:rect l="l" t="t" r="r" b="b"/>
                  <a:pathLst>
                    <a:path w="217625" h="369671" extrusionOk="0">
                      <a:moveTo>
                        <a:pt x="32" y="198955"/>
                      </a:moveTo>
                      <a:cubicBezTo>
                        <a:pt x="-1756" y="109895"/>
                        <a:pt x="72289" y="-28417"/>
                        <a:pt x="180784" y="5143"/>
                      </a:cubicBezTo>
                      <a:cubicBezTo>
                        <a:pt x="207238" y="13327"/>
                        <a:pt x="218389" y="28007"/>
                        <a:pt x="217586" y="64722"/>
                      </a:cubicBezTo>
                      <a:cubicBezTo>
                        <a:pt x="217050" y="89019"/>
                        <a:pt x="153700" y="135184"/>
                        <a:pt x="135497" y="184904"/>
                      </a:cubicBezTo>
                      <a:cubicBezTo>
                        <a:pt x="108079" y="259826"/>
                        <a:pt x="180429" y="287546"/>
                        <a:pt x="145563" y="344728"/>
                      </a:cubicBezTo>
                      <a:cubicBezTo>
                        <a:pt x="125163" y="378181"/>
                        <a:pt x="97979" y="370914"/>
                        <a:pt x="82897" y="363038"/>
                      </a:cubicBezTo>
                      <a:cubicBezTo>
                        <a:pt x="48165" y="344909"/>
                        <a:pt x="1907" y="292141"/>
                        <a:pt x="32" y="198955"/>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06" name="Google Shape;5106;p50"/>
                <p:cNvSpPr/>
                <p:nvPr/>
              </p:nvSpPr>
              <p:spPr>
                <a:xfrm>
                  <a:off x="4146974" y="2268965"/>
                  <a:ext cx="202162" cy="154752"/>
                </a:xfrm>
                <a:custGeom>
                  <a:avLst/>
                  <a:gdLst/>
                  <a:ahLst/>
                  <a:cxnLst/>
                  <a:rect l="l" t="t" r="r" b="b"/>
                  <a:pathLst>
                    <a:path w="202162" h="154752" extrusionOk="0">
                      <a:moveTo>
                        <a:pt x="235" y="12076"/>
                      </a:moveTo>
                      <a:cubicBezTo>
                        <a:pt x="-2417" y="30339"/>
                        <a:pt x="18170" y="28772"/>
                        <a:pt x="22805" y="52373"/>
                      </a:cubicBezTo>
                      <a:cubicBezTo>
                        <a:pt x="26528" y="71360"/>
                        <a:pt x="18659" y="91800"/>
                        <a:pt x="37820" y="93816"/>
                      </a:cubicBezTo>
                      <a:cubicBezTo>
                        <a:pt x="61113" y="96261"/>
                        <a:pt x="73168" y="86061"/>
                        <a:pt x="118756" y="107244"/>
                      </a:cubicBezTo>
                      <a:cubicBezTo>
                        <a:pt x="172026" y="131997"/>
                        <a:pt x="179755" y="157574"/>
                        <a:pt x="194797" y="154500"/>
                      </a:cubicBezTo>
                      <a:cubicBezTo>
                        <a:pt x="212980" y="150790"/>
                        <a:pt x="197181" y="84045"/>
                        <a:pt x="150877" y="45864"/>
                      </a:cubicBezTo>
                      <a:cubicBezTo>
                        <a:pt x="109052" y="11373"/>
                        <a:pt x="4461" y="-17051"/>
                        <a:pt x="235" y="12076"/>
                      </a:cubicBezTo>
                      <a:close/>
                    </a:path>
                  </a:pathLst>
                </a:custGeom>
                <a:solidFill>
                  <a:srgbClr val="EC92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07" name="Google Shape;5107;p50"/>
                <p:cNvSpPr/>
                <p:nvPr/>
              </p:nvSpPr>
              <p:spPr>
                <a:xfrm>
                  <a:off x="4014530" y="2372834"/>
                  <a:ext cx="92542" cy="203717"/>
                </a:xfrm>
                <a:custGeom>
                  <a:avLst/>
                  <a:gdLst/>
                  <a:ahLst/>
                  <a:cxnLst/>
                  <a:rect l="l" t="t" r="r" b="b"/>
                  <a:pathLst>
                    <a:path w="92542" h="203717" extrusionOk="0">
                      <a:moveTo>
                        <a:pt x="35254" y="203717"/>
                      </a:moveTo>
                      <a:cubicBezTo>
                        <a:pt x="35254" y="203717"/>
                        <a:pt x="-12357" y="164552"/>
                        <a:pt x="3080" y="98276"/>
                      </a:cubicBezTo>
                      <a:cubicBezTo>
                        <a:pt x="21725" y="18237"/>
                        <a:pt x="92542" y="0"/>
                        <a:pt x="92542" y="0"/>
                      </a:cubicBezTo>
                      <a:cubicBezTo>
                        <a:pt x="92542" y="0"/>
                        <a:pt x="39573" y="51656"/>
                        <a:pt x="25255" y="102582"/>
                      </a:cubicBezTo>
                      <a:cubicBezTo>
                        <a:pt x="10929" y="153515"/>
                        <a:pt x="35254" y="203717"/>
                        <a:pt x="35254" y="203717"/>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08" name="Google Shape;5108;p50"/>
                <p:cNvSpPr/>
                <p:nvPr/>
              </p:nvSpPr>
              <p:spPr>
                <a:xfrm>
                  <a:off x="4194371" y="2340207"/>
                  <a:ext cx="122975" cy="59008"/>
                </a:xfrm>
                <a:custGeom>
                  <a:avLst/>
                  <a:gdLst/>
                  <a:ahLst/>
                  <a:cxnLst/>
                  <a:rect l="l" t="t" r="r" b="b"/>
                  <a:pathLst>
                    <a:path w="122975" h="59008" extrusionOk="0">
                      <a:moveTo>
                        <a:pt x="0" y="7211"/>
                      </a:moveTo>
                      <a:cubicBezTo>
                        <a:pt x="0" y="7211"/>
                        <a:pt x="43552" y="-7650"/>
                        <a:pt x="74300" y="5296"/>
                      </a:cubicBezTo>
                      <a:cubicBezTo>
                        <a:pt x="105040" y="18248"/>
                        <a:pt x="122975" y="59008"/>
                        <a:pt x="122975" y="59008"/>
                      </a:cubicBezTo>
                      <a:cubicBezTo>
                        <a:pt x="122975" y="59008"/>
                        <a:pt x="101269" y="36813"/>
                        <a:pt x="70529" y="23861"/>
                      </a:cubicBezTo>
                      <a:cubicBezTo>
                        <a:pt x="39789" y="10915"/>
                        <a:pt x="0" y="7211"/>
                        <a:pt x="0" y="7211"/>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09" name="Google Shape;5109;p50"/>
                <p:cNvSpPr/>
                <p:nvPr/>
              </p:nvSpPr>
              <p:spPr>
                <a:xfrm>
                  <a:off x="4111271" y="2634943"/>
                  <a:ext cx="114013" cy="42298"/>
                </a:xfrm>
                <a:custGeom>
                  <a:avLst/>
                  <a:gdLst/>
                  <a:ahLst/>
                  <a:cxnLst/>
                  <a:rect l="l" t="t" r="r" b="b"/>
                  <a:pathLst>
                    <a:path w="114013" h="42298" extrusionOk="0">
                      <a:moveTo>
                        <a:pt x="1466" y="4208"/>
                      </a:moveTo>
                      <a:cubicBezTo>
                        <a:pt x="10802" y="-9722"/>
                        <a:pt x="25389" y="14374"/>
                        <a:pt x="59103" y="26603"/>
                      </a:cubicBezTo>
                      <a:cubicBezTo>
                        <a:pt x="80507" y="34366"/>
                        <a:pt x="114014" y="31968"/>
                        <a:pt x="114014" y="31968"/>
                      </a:cubicBezTo>
                      <a:cubicBezTo>
                        <a:pt x="114014" y="31968"/>
                        <a:pt x="85115" y="46588"/>
                        <a:pt x="58741" y="41043"/>
                      </a:cubicBezTo>
                      <a:cubicBezTo>
                        <a:pt x="29287" y="34855"/>
                        <a:pt x="-7870" y="18138"/>
                        <a:pt x="1466" y="4208"/>
                      </a:cubicBezTo>
                      <a:close/>
                    </a:path>
                  </a:pathLst>
                </a:custGeom>
                <a:solidFill>
                  <a:srgbClr val="FFF9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10" name="Google Shape;5110;p50"/>
                <p:cNvSpPr/>
                <p:nvPr/>
              </p:nvSpPr>
              <p:spPr>
                <a:xfrm>
                  <a:off x="4117315" y="2430804"/>
                  <a:ext cx="192826" cy="173454"/>
                </a:xfrm>
                <a:custGeom>
                  <a:avLst/>
                  <a:gdLst/>
                  <a:ahLst/>
                  <a:cxnLst/>
                  <a:rect l="l" t="t" r="r" b="b"/>
                  <a:pathLst>
                    <a:path w="192826" h="173454" extrusionOk="0">
                      <a:moveTo>
                        <a:pt x="499" y="90522"/>
                      </a:moveTo>
                      <a:cubicBezTo>
                        <a:pt x="-5119" y="47807"/>
                        <a:pt x="37542" y="11675"/>
                        <a:pt x="84637" y="2607"/>
                      </a:cubicBezTo>
                      <a:cubicBezTo>
                        <a:pt x="167790" y="-13413"/>
                        <a:pt x="186710" y="47907"/>
                        <a:pt x="192329" y="90623"/>
                      </a:cubicBezTo>
                      <a:cubicBezTo>
                        <a:pt x="197948" y="133331"/>
                        <a:pt x="155066" y="173481"/>
                        <a:pt x="107107" y="173454"/>
                      </a:cubicBezTo>
                      <a:cubicBezTo>
                        <a:pt x="59154" y="173428"/>
                        <a:pt x="6119" y="133231"/>
                        <a:pt x="499" y="90522"/>
                      </a:cubicBezTo>
                      <a:close/>
                    </a:path>
                  </a:pathLst>
                </a:custGeom>
                <a:solidFill>
                  <a:srgbClr val="DF7B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11" name="Google Shape;5111;p50"/>
                <p:cNvSpPr/>
                <p:nvPr/>
              </p:nvSpPr>
              <p:spPr>
                <a:xfrm>
                  <a:off x="4150865" y="2457926"/>
                  <a:ext cx="128867" cy="121811"/>
                </a:xfrm>
                <a:custGeom>
                  <a:avLst/>
                  <a:gdLst/>
                  <a:ahLst/>
                  <a:cxnLst/>
                  <a:rect l="l" t="t" r="r" b="b"/>
                  <a:pathLst>
                    <a:path w="128867" h="121811" extrusionOk="0">
                      <a:moveTo>
                        <a:pt x="67140" y="2656"/>
                      </a:moveTo>
                      <a:cubicBezTo>
                        <a:pt x="98550" y="9989"/>
                        <a:pt x="130677" y="35004"/>
                        <a:pt x="128788" y="64760"/>
                      </a:cubicBezTo>
                      <a:cubicBezTo>
                        <a:pt x="126906" y="94522"/>
                        <a:pt x="91766" y="123910"/>
                        <a:pt x="59592" y="121693"/>
                      </a:cubicBezTo>
                      <a:cubicBezTo>
                        <a:pt x="27412" y="119469"/>
                        <a:pt x="-1802" y="85642"/>
                        <a:pt x="87" y="55879"/>
                      </a:cubicBezTo>
                      <a:cubicBezTo>
                        <a:pt x="1976" y="26123"/>
                        <a:pt x="12135" y="-10183"/>
                        <a:pt x="67140" y="2656"/>
                      </a:cubicBezTo>
                      <a:close/>
                    </a:path>
                  </a:pathLst>
                </a:custGeom>
                <a:solidFill>
                  <a:srgbClr val="C568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12" name="Google Shape;5112;p50"/>
                <p:cNvSpPr/>
                <p:nvPr/>
              </p:nvSpPr>
              <p:spPr>
                <a:xfrm>
                  <a:off x="4192676" y="2479637"/>
                  <a:ext cx="65720" cy="66159"/>
                </a:xfrm>
                <a:custGeom>
                  <a:avLst/>
                  <a:gdLst/>
                  <a:ahLst/>
                  <a:cxnLst/>
                  <a:rect l="l" t="t" r="r" b="b"/>
                  <a:pathLst>
                    <a:path w="65720" h="66159" extrusionOk="0">
                      <a:moveTo>
                        <a:pt x="6918" y="13406"/>
                      </a:moveTo>
                      <a:cubicBezTo>
                        <a:pt x="18056" y="-1281"/>
                        <a:pt x="38703" y="-4375"/>
                        <a:pt x="53029" y="6488"/>
                      </a:cubicBezTo>
                      <a:cubicBezTo>
                        <a:pt x="67354" y="17358"/>
                        <a:pt x="69939" y="38072"/>
                        <a:pt x="58802" y="52759"/>
                      </a:cubicBezTo>
                      <a:cubicBezTo>
                        <a:pt x="47664" y="67440"/>
                        <a:pt x="27023" y="70534"/>
                        <a:pt x="12691" y="59671"/>
                      </a:cubicBezTo>
                      <a:cubicBezTo>
                        <a:pt x="-1634" y="48801"/>
                        <a:pt x="-4219" y="28087"/>
                        <a:pt x="6918" y="13406"/>
                      </a:cubicBezTo>
                      <a:close/>
                    </a:path>
                  </a:pathLst>
                </a:custGeom>
                <a:solidFill>
                  <a:srgbClr val="8C3A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13" name="Google Shape;5113;p50"/>
                <p:cNvSpPr/>
                <p:nvPr/>
              </p:nvSpPr>
              <p:spPr>
                <a:xfrm>
                  <a:off x="4210579" y="2494246"/>
                  <a:ext cx="36904" cy="36946"/>
                </a:xfrm>
                <a:custGeom>
                  <a:avLst/>
                  <a:gdLst/>
                  <a:ahLst/>
                  <a:cxnLst/>
                  <a:rect l="l" t="t" r="r" b="b"/>
                  <a:pathLst>
                    <a:path w="36904" h="36946" extrusionOk="0">
                      <a:moveTo>
                        <a:pt x="3776" y="7342"/>
                      </a:moveTo>
                      <a:cubicBezTo>
                        <a:pt x="9951" y="-801"/>
                        <a:pt x="21530" y="-2415"/>
                        <a:pt x="29634" y="3733"/>
                      </a:cubicBezTo>
                      <a:cubicBezTo>
                        <a:pt x="37738" y="9881"/>
                        <a:pt x="39305" y="21460"/>
                        <a:pt x="33130" y="29604"/>
                      </a:cubicBezTo>
                      <a:cubicBezTo>
                        <a:pt x="26955" y="37748"/>
                        <a:pt x="15376" y="39362"/>
                        <a:pt x="7272" y="33214"/>
                      </a:cubicBezTo>
                      <a:cubicBezTo>
                        <a:pt x="-838" y="27073"/>
                        <a:pt x="-2399" y="15486"/>
                        <a:pt x="3776" y="7342"/>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114" name="Google Shape;5114;p50"/>
                <p:cNvGrpSpPr/>
                <p:nvPr/>
              </p:nvGrpSpPr>
              <p:grpSpPr>
                <a:xfrm>
                  <a:off x="3906637" y="2180986"/>
                  <a:ext cx="603017" cy="631242"/>
                  <a:chOff x="3906637" y="2180986"/>
                  <a:chExt cx="603017" cy="631242"/>
                </a:xfrm>
              </p:grpSpPr>
              <p:sp>
                <p:nvSpPr>
                  <p:cNvPr id="5115" name="Google Shape;5115;p50"/>
                  <p:cNvSpPr/>
                  <p:nvPr/>
                </p:nvSpPr>
                <p:spPr>
                  <a:xfrm>
                    <a:off x="4465067" y="2416322"/>
                    <a:ext cx="44587" cy="19848"/>
                  </a:xfrm>
                  <a:custGeom>
                    <a:avLst/>
                    <a:gdLst/>
                    <a:ahLst/>
                    <a:cxnLst/>
                    <a:rect l="l" t="t" r="r" b="b"/>
                    <a:pathLst>
                      <a:path w="44587" h="19848" extrusionOk="0">
                        <a:moveTo>
                          <a:pt x="41322" y="560"/>
                        </a:moveTo>
                        <a:cubicBezTo>
                          <a:pt x="39996" y="-56"/>
                          <a:pt x="38483" y="-210"/>
                          <a:pt x="36996" y="332"/>
                        </a:cubicBezTo>
                        <a:cubicBezTo>
                          <a:pt x="34853" y="1082"/>
                          <a:pt x="32522" y="1759"/>
                          <a:pt x="30486" y="2790"/>
                        </a:cubicBezTo>
                        <a:cubicBezTo>
                          <a:pt x="26729" y="4699"/>
                          <a:pt x="23179" y="7184"/>
                          <a:pt x="19496" y="9253"/>
                        </a:cubicBezTo>
                        <a:cubicBezTo>
                          <a:pt x="13033" y="12876"/>
                          <a:pt x="6530" y="16352"/>
                          <a:pt x="0" y="19848"/>
                        </a:cubicBezTo>
                        <a:cubicBezTo>
                          <a:pt x="7253" y="18348"/>
                          <a:pt x="14533" y="16727"/>
                          <a:pt x="21820" y="15368"/>
                        </a:cubicBezTo>
                        <a:cubicBezTo>
                          <a:pt x="25972" y="14591"/>
                          <a:pt x="30299" y="14249"/>
                          <a:pt x="34411" y="13305"/>
                        </a:cubicBezTo>
                        <a:cubicBezTo>
                          <a:pt x="36627" y="12796"/>
                          <a:pt x="38744" y="11899"/>
                          <a:pt x="40867" y="11102"/>
                        </a:cubicBezTo>
                        <a:cubicBezTo>
                          <a:pt x="43834" y="10023"/>
                          <a:pt x="45314" y="6755"/>
                          <a:pt x="44236" y="3788"/>
                        </a:cubicBezTo>
                        <a:cubicBezTo>
                          <a:pt x="43700" y="2308"/>
                          <a:pt x="42642" y="1183"/>
                          <a:pt x="41322" y="56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16" name="Google Shape;5116;p50"/>
                  <p:cNvSpPr/>
                  <p:nvPr/>
                </p:nvSpPr>
                <p:spPr>
                  <a:xfrm>
                    <a:off x="4450461" y="2478000"/>
                    <a:ext cx="38654" cy="11732"/>
                  </a:xfrm>
                  <a:custGeom>
                    <a:avLst/>
                    <a:gdLst/>
                    <a:ahLst/>
                    <a:cxnLst/>
                    <a:rect l="l" t="t" r="r" b="b"/>
                    <a:pathLst>
                      <a:path w="38654" h="11732" extrusionOk="0">
                        <a:moveTo>
                          <a:pt x="36520" y="1193"/>
                        </a:moveTo>
                        <a:cubicBezTo>
                          <a:pt x="35382" y="276"/>
                          <a:pt x="33888" y="-126"/>
                          <a:pt x="32321" y="35"/>
                        </a:cubicBezTo>
                        <a:cubicBezTo>
                          <a:pt x="16194" y="4616"/>
                          <a:pt x="13153" y="5553"/>
                          <a:pt x="16207" y="4642"/>
                        </a:cubicBezTo>
                        <a:cubicBezTo>
                          <a:pt x="20936" y="3236"/>
                          <a:pt x="25677" y="1729"/>
                          <a:pt x="30352" y="142"/>
                        </a:cubicBezTo>
                        <a:cubicBezTo>
                          <a:pt x="30928" y="-53"/>
                          <a:pt x="29173" y="296"/>
                          <a:pt x="28570" y="390"/>
                        </a:cubicBezTo>
                        <a:cubicBezTo>
                          <a:pt x="26950" y="631"/>
                          <a:pt x="25490" y="1120"/>
                          <a:pt x="23963" y="1682"/>
                        </a:cubicBezTo>
                        <a:cubicBezTo>
                          <a:pt x="20025" y="3122"/>
                          <a:pt x="15980" y="4428"/>
                          <a:pt x="11968" y="5640"/>
                        </a:cubicBezTo>
                        <a:cubicBezTo>
                          <a:pt x="10294" y="6143"/>
                          <a:pt x="5271" y="7495"/>
                          <a:pt x="6965" y="7067"/>
                        </a:cubicBezTo>
                        <a:cubicBezTo>
                          <a:pt x="10053" y="6290"/>
                          <a:pt x="0" y="9176"/>
                          <a:pt x="0" y="9176"/>
                        </a:cubicBezTo>
                        <a:cubicBezTo>
                          <a:pt x="0" y="9176"/>
                          <a:pt x="21652" y="10650"/>
                          <a:pt x="16730" y="10261"/>
                        </a:cubicBezTo>
                        <a:cubicBezTo>
                          <a:pt x="15317" y="10154"/>
                          <a:pt x="13917" y="10194"/>
                          <a:pt x="12497" y="10101"/>
                        </a:cubicBezTo>
                        <a:cubicBezTo>
                          <a:pt x="16676" y="10449"/>
                          <a:pt x="20822" y="10857"/>
                          <a:pt x="24974" y="11440"/>
                        </a:cubicBezTo>
                        <a:cubicBezTo>
                          <a:pt x="26588" y="11668"/>
                          <a:pt x="28075" y="11802"/>
                          <a:pt x="29716" y="11694"/>
                        </a:cubicBezTo>
                        <a:cubicBezTo>
                          <a:pt x="30319" y="11661"/>
                          <a:pt x="32120" y="11688"/>
                          <a:pt x="31517" y="11614"/>
                        </a:cubicBezTo>
                        <a:cubicBezTo>
                          <a:pt x="26615" y="11045"/>
                          <a:pt x="31491" y="11581"/>
                          <a:pt x="33460" y="11346"/>
                        </a:cubicBezTo>
                        <a:cubicBezTo>
                          <a:pt x="36594" y="11018"/>
                          <a:pt x="38958" y="8245"/>
                          <a:pt x="38623" y="5111"/>
                        </a:cubicBezTo>
                        <a:cubicBezTo>
                          <a:pt x="38462" y="3544"/>
                          <a:pt x="37659" y="2111"/>
                          <a:pt x="36520" y="119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17" name="Google Shape;5117;p50"/>
                  <p:cNvSpPr/>
                  <p:nvPr/>
                </p:nvSpPr>
                <p:spPr>
                  <a:xfrm>
                    <a:off x="4406272" y="2512627"/>
                    <a:ext cx="30912" cy="12436"/>
                  </a:xfrm>
                  <a:custGeom>
                    <a:avLst/>
                    <a:gdLst/>
                    <a:ahLst/>
                    <a:cxnLst/>
                    <a:rect l="l" t="t" r="r" b="b"/>
                    <a:pathLst>
                      <a:path w="30912" h="12436" extrusionOk="0">
                        <a:moveTo>
                          <a:pt x="29836" y="3414"/>
                        </a:moveTo>
                        <a:cubicBezTo>
                          <a:pt x="28993" y="2222"/>
                          <a:pt x="27774" y="1372"/>
                          <a:pt x="26220" y="1110"/>
                        </a:cubicBezTo>
                        <a:cubicBezTo>
                          <a:pt x="18290" y="1519"/>
                          <a:pt x="19636" y="1378"/>
                          <a:pt x="18270" y="1459"/>
                        </a:cubicBezTo>
                        <a:cubicBezTo>
                          <a:pt x="18819" y="1298"/>
                          <a:pt x="19650" y="1452"/>
                          <a:pt x="19750" y="843"/>
                        </a:cubicBezTo>
                        <a:cubicBezTo>
                          <a:pt x="20119" y="-1341"/>
                          <a:pt x="15297" y="1385"/>
                          <a:pt x="13087" y="1593"/>
                        </a:cubicBezTo>
                        <a:cubicBezTo>
                          <a:pt x="10903" y="1800"/>
                          <a:pt x="6911" y="-169"/>
                          <a:pt x="6543" y="1994"/>
                        </a:cubicBezTo>
                        <a:cubicBezTo>
                          <a:pt x="6182" y="4144"/>
                          <a:pt x="0" y="2403"/>
                          <a:pt x="0" y="2403"/>
                        </a:cubicBezTo>
                        <a:cubicBezTo>
                          <a:pt x="0" y="2403"/>
                          <a:pt x="2766" y="3602"/>
                          <a:pt x="6041" y="4955"/>
                        </a:cubicBezTo>
                        <a:cubicBezTo>
                          <a:pt x="5679" y="7118"/>
                          <a:pt x="10113" y="6756"/>
                          <a:pt x="12109" y="7667"/>
                        </a:cubicBezTo>
                        <a:cubicBezTo>
                          <a:pt x="14125" y="8591"/>
                          <a:pt x="17734" y="12657"/>
                          <a:pt x="18103" y="10473"/>
                        </a:cubicBezTo>
                        <a:cubicBezTo>
                          <a:pt x="18478" y="8263"/>
                          <a:pt x="18049" y="10500"/>
                          <a:pt x="24217" y="12355"/>
                        </a:cubicBezTo>
                        <a:cubicBezTo>
                          <a:pt x="27325" y="12884"/>
                          <a:pt x="30305" y="10761"/>
                          <a:pt x="30834" y="7654"/>
                        </a:cubicBezTo>
                        <a:cubicBezTo>
                          <a:pt x="31095" y="6100"/>
                          <a:pt x="30687" y="4606"/>
                          <a:pt x="29836" y="341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18" name="Google Shape;5118;p50"/>
                  <p:cNvSpPr/>
                  <p:nvPr/>
                </p:nvSpPr>
                <p:spPr>
                  <a:xfrm>
                    <a:off x="4445686" y="2601352"/>
                    <a:ext cx="28165" cy="17105"/>
                  </a:xfrm>
                  <a:custGeom>
                    <a:avLst/>
                    <a:gdLst/>
                    <a:ahLst/>
                    <a:cxnLst/>
                    <a:rect l="l" t="t" r="r" b="b"/>
                    <a:pathLst>
                      <a:path w="28165" h="17105" extrusionOk="0">
                        <a:moveTo>
                          <a:pt x="24954" y="6302"/>
                        </a:moveTo>
                        <a:cubicBezTo>
                          <a:pt x="12470" y="3168"/>
                          <a:pt x="10180" y="2585"/>
                          <a:pt x="12557" y="3141"/>
                        </a:cubicBezTo>
                        <a:cubicBezTo>
                          <a:pt x="16261" y="4005"/>
                          <a:pt x="19877" y="4889"/>
                          <a:pt x="23614" y="5579"/>
                        </a:cubicBezTo>
                        <a:cubicBezTo>
                          <a:pt x="24070" y="5666"/>
                          <a:pt x="22885" y="5184"/>
                          <a:pt x="22462" y="4996"/>
                        </a:cubicBezTo>
                        <a:cubicBezTo>
                          <a:pt x="21291" y="4480"/>
                          <a:pt x="20139" y="4360"/>
                          <a:pt x="18886" y="4166"/>
                        </a:cubicBezTo>
                        <a:cubicBezTo>
                          <a:pt x="15685" y="3677"/>
                          <a:pt x="12524" y="2893"/>
                          <a:pt x="9369" y="2176"/>
                        </a:cubicBezTo>
                        <a:cubicBezTo>
                          <a:pt x="8057" y="1875"/>
                          <a:pt x="4085" y="944"/>
                          <a:pt x="5378" y="1319"/>
                        </a:cubicBezTo>
                        <a:cubicBezTo>
                          <a:pt x="7722" y="2009"/>
                          <a:pt x="0" y="0"/>
                          <a:pt x="0" y="0"/>
                        </a:cubicBezTo>
                        <a:cubicBezTo>
                          <a:pt x="0" y="0"/>
                          <a:pt x="1821" y="1480"/>
                          <a:pt x="4279" y="3536"/>
                        </a:cubicBezTo>
                        <a:cubicBezTo>
                          <a:pt x="4186" y="3462"/>
                          <a:pt x="4588" y="3764"/>
                          <a:pt x="4554" y="3744"/>
                        </a:cubicBezTo>
                        <a:cubicBezTo>
                          <a:pt x="4186" y="3489"/>
                          <a:pt x="6362" y="5445"/>
                          <a:pt x="7293" y="6255"/>
                        </a:cubicBezTo>
                        <a:cubicBezTo>
                          <a:pt x="9731" y="8372"/>
                          <a:pt x="12256" y="10474"/>
                          <a:pt x="14540" y="12765"/>
                        </a:cubicBezTo>
                        <a:cubicBezTo>
                          <a:pt x="15430" y="13669"/>
                          <a:pt x="16140" y="14473"/>
                          <a:pt x="17252" y="15116"/>
                        </a:cubicBezTo>
                        <a:cubicBezTo>
                          <a:pt x="17654" y="15350"/>
                          <a:pt x="18833" y="16087"/>
                          <a:pt x="18498" y="15772"/>
                        </a:cubicBezTo>
                        <a:cubicBezTo>
                          <a:pt x="15738" y="13153"/>
                          <a:pt x="18478" y="15832"/>
                          <a:pt x="19837" y="16495"/>
                        </a:cubicBezTo>
                        <a:cubicBezTo>
                          <a:pt x="22643" y="17922"/>
                          <a:pt x="26139" y="16756"/>
                          <a:pt x="27566" y="13944"/>
                        </a:cubicBezTo>
                        <a:cubicBezTo>
                          <a:pt x="28999" y="11138"/>
                          <a:pt x="27760" y="7729"/>
                          <a:pt x="24954" y="630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19" name="Google Shape;5119;p50"/>
                  <p:cNvSpPr/>
                  <p:nvPr/>
                </p:nvSpPr>
                <p:spPr>
                  <a:xfrm>
                    <a:off x="4480344" y="2654909"/>
                    <a:ext cx="26446" cy="19049"/>
                  </a:xfrm>
                  <a:custGeom>
                    <a:avLst/>
                    <a:gdLst/>
                    <a:ahLst/>
                    <a:cxnLst/>
                    <a:rect l="l" t="t" r="r" b="b"/>
                    <a:pathLst>
                      <a:path w="26446" h="19049" extrusionOk="0">
                        <a:moveTo>
                          <a:pt x="23856" y="8519"/>
                        </a:moveTo>
                        <a:cubicBezTo>
                          <a:pt x="11955" y="4253"/>
                          <a:pt x="9611" y="3456"/>
                          <a:pt x="11881" y="4226"/>
                        </a:cubicBezTo>
                        <a:cubicBezTo>
                          <a:pt x="15424" y="5432"/>
                          <a:pt x="18993" y="6677"/>
                          <a:pt x="22590" y="7709"/>
                        </a:cubicBezTo>
                        <a:cubicBezTo>
                          <a:pt x="23025" y="7829"/>
                          <a:pt x="21813" y="7180"/>
                          <a:pt x="21418" y="6958"/>
                        </a:cubicBezTo>
                        <a:cubicBezTo>
                          <a:pt x="20319" y="6336"/>
                          <a:pt x="19255" y="6162"/>
                          <a:pt x="18049" y="5853"/>
                        </a:cubicBezTo>
                        <a:cubicBezTo>
                          <a:pt x="14968" y="5076"/>
                          <a:pt x="11921" y="3992"/>
                          <a:pt x="8907" y="2987"/>
                        </a:cubicBezTo>
                        <a:cubicBezTo>
                          <a:pt x="7655" y="2565"/>
                          <a:pt x="3965" y="1266"/>
                          <a:pt x="5197" y="1761"/>
                        </a:cubicBezTo>
                        <a:cubicBezTo>
                          <a:pt x="7421" y="2659"/>
                          <a:pt x="0" y="0"/>
                          <a:pt x="0" y="0"/>
                        </a:cubicBezTo>
                        <a:cubicBezTo>
                          <a:pt x="0" y="0"/>
                          <a:pt x="1574" y="1614"/>
                          <a:pt x="3750" y="3858"/>
                        </a:cubicBezTo>
                        <a:cubicBezTo>
                          <a:pt x="2793" y="2947"/>
                          <a:pt x="5559" y="5820"/>
                          <a:pt x="6463" y="6784"/>
                        </a:cubicBezTo>
                        <a:cubicBezTo>
                          <a:pt x="8626" y="9115"/>
                          <a:pt x="10742" y="11526"/>
                          <a:pt x="12732" y="14011"/>
                        </a:cubicBezTo>
                        <a:cubicBezTo>
                          <a:pt x="13515" y="14982"/>
                          <a:pt x="14218" y="15893"/>
                          <a:pt x="15236" y="16636"/>
                        </a:cubicBezTo>
                        <a:cubicBezTo>
                          <a:pt x="15605" y="16904"/>
                          <a:pt x="16710" y="17728"/>
                          <a:pt x="16415" y="17379"/>
                        </a:cubicBezTo>
                        <a:cubicBezTo>
                          <a:pt x="13991" y="14533"/>
                          <a:pt x="16328" y="17346"/>
                          <a:pt x="17587" y="18130"/>
                        </a:cubicBezTo>
                        <a:cubicBezTo>
                          <a:pt x="20239" y="19831"/>
                          <a:pt x="23822" y="19114"/>
                          <a:pt x="25523" y="16462"/>
                        </a:cubicBezTo>
                        <a:cubicBezTo>
                          <a:pt x="27231" y="13810"/>
                          <a:pt x="26508" y="10227"/>
                          <a:pt x="23856" y="851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20" name="Google Shape;5120;p50"/>
                  <p:cNvSpPr/>
                  <p:nvPr/>
                </p:nvSpPr>
                <p:spPr>
                  <a:xfrm>
                    <a:off x="4431313" y="2655874"/>
                    <a:ext cx="26602" cy="20074"/>
                  </a:xfrm>
                  <a:custGeom>
                    <a:avLst/>
                    <a:gdLst/>
                    <a:ahLst/>
                    <a:cxnLst/>
                    <a:rect l="l" t="t" r="r" b="b"/>
                    <a:pathLst>
                      <a:path w="26602" h="20074" extrusionOk="0">
                        <a:moveTo>
                          <a:pt x="24103" y="9724"/>
                        </a:moveTo>
                        <a:cubicBezTo>
                          <a:pt x="16830" y="6798"/>
                          <a:pt x="18143" y="7347"/>
                          <a:pt x="16857" y="6838"/>
                        </a:cubicBezTo>
                        <a:cubicBezTo>
                          <a:pt x="17440" y="6938"/>
                          <a:pt x="18143" y="7300"/>
                          <a:pt x="18498" y="6778"/>
                        </a:cubicBezTo>
                        <a:cubicBezTo>
                          <a:pt x="19750" y="4969"/>
                          <a:pt x="14252" y="5331"/>
                          <a:pt x="12176" y="4594"/>
                        </a:cubicBezTo>
                        <a:cubicBezTo>
                          <a:pt x="10126" y="3864"/>
                          <a:pt x="7327" y="502"/>
                          <a:pt x="6088" y="2297"/>
                        </a:cubicBezTo>
                        <a:cubicBezTo>
                          <a:pt x="4862" y="4079"/>
                          <a:pt x="0" y="0"/>
                          <a:pt x="0" y="0"/>
                        </a:cubicBezTo>
                        <a:cubicBezTo>
                          <a:pt x="0" y="0"/>
                          <a:pt x="1996" y="2183"/>
                          <a:pt x="4367" y="4762"/>
                        </a:cubicBezTo>
                        <a:cubicBezTo>
                          <a:pt x="3128" y="6557"/>
                          <a:pt x="7340" y="8023"/>
                          <a:pt x="8753" y="9684"/>
                        </a:cubicBezTo>
                        <a:cubicBezTo>
                          <a:pt x="10180" y="11358"/>
                          <a:pt x="11593" y="16629"/>
                          <a:pt x="12839" y="14814"/>
                        </a:cubicBezTo>
                        <a:cubicBezTo>
                          <a:pt x="14098" y="12986"/>
                          <a:pt x="12859" y="14774"/>
                          <a:pt x="17627" y="19027"/>
                        </a:cubicBezTo>
                        <a:cubicBezTo>
                          <a:pt x="20219" y="20815"/>
                          <a:pt x="23815" y="20279"/>
                          <a:pt x="25610" y="17681"/>
                        </a:cubicBezTo>
                        <a:cubicBezTo>
                          <a:pt x="27399" y="15082"/>
                          <a:pt x="26695" y="11513"/>
                          <a:pt x="24103" y="9724"/>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21" name="Google Shape;5121;p50"/>
                  <p:cNvSpPr/>
                  <p:nvPr/>
                </p:nvSpPr>
                <p:spPr>
                  <a:xfrm>
                    <a:off x="4356907" y="2628884"/>
                    <a:ext cx="26095" cy="27481"/>
                  </a:xfrm>
                  <a:custGeom>
                    <a:avLst/>
                    <a:gdLst/>
                    <a:ahLst/>
                    <a:cxnLst/>
                    <a:rect l="l" t="t" r="r" b="b"/>
                    <a:pathLst>
                      <a:path w="26095" h="27481" extrusionOk="0">
                        <a:moveTo>
                          <a:pt x="22041" y="15122"/>
                        </a:moveTo>
                        <a:cubicBezTo>
                          <a:pt x="23126" y="15785"/>
                          <a:pt x="19924" y="13709"/>
                          <a:pt x="18860" y="13006"/>
                        </a:cubicBezTo>
                        <a:cubicBezTo>
                          <a:pt x="17788" y="12296"/>
                          <a:pt x="16690" y="11673"/>
                          <a:pt x="15611" y="10977"/>
                        </a:cubicBezTo>
                        <a:cubicBezTo>
                          <a:pt x="12410" y="8894"/>
                          <a:pt x="9242" y="6563"/>
                          <a:pt x="6128" y="4360"/>
                        </a:cubicBezTo>
                        <a:cubicBezTo>
                          <a:pt x="5090" y="3623"/>
                          <a:pt x="2090" y="1460"/>
                          <a:pt x="3107" y="2217"/>
                        </a:cubicBezTo>
                        <a:cubicBezTo>
                          <a:pt x="6161" y="4474"/>
                          <a:pt x="0" y="0"/>
                          <a:pt x="0" y="0"/>
                        </a:cubicBezTo>
                        <a:cubicBezTo>
                          <a:pt x="0" y="0"/>
                          <a:pt x="10086" y="16140"/>
                          <a:pt x="8110" y="12832"/>
                        </a:cubicBezTo>
                        <a:cubicBezTo>
                          <a:pt x="6824" y="10662"/>
                          <a:pt x="5324" y="8586"/>
                          <a:pt x="3938" y="6476"/>
                        </a:cubicBezTo>
                        <a:cubicBezTo>
                          <a:pt x="4608" y="7554"/>
                          <a:pt x="5297" y="8660"/>
                          <a:pt x="5960" y="9744"/>
                        </a:cubicBezTo>
                        <a:cubicBezTo>
                          <a:pt x="7956" y="13033"/>
                          <a:pt x="9791" y="16428"/>
                          <a:pt x="11707" y="19764"/>
                        </a:cubicBezTo>
                        <a:cubicBezTo>
                          <a:pt x="12343" y="20862"/>
                          <a:pt x="14225" y="24090"/>
                          <a:pt x="13629" y="22965"/>
                        </a:cubicBezTo>
                        <a:cubicBezTo>
                          <a:pt x="11834" y="19549"/>
                          <a:pt x="13676" y="22931"/>
                          <a:pt x="16228" y="25657"/>
                        </a:cubicBezTo>
                        <a:cubicBezTo>
                          <a:pt x="18384" y="27954"/>
                          <a:pt x="21974" y="28115"/>
                          <a:pt x="24271" y="25952"/>
                        </a:cubicBezTo>
                        <a:cubicBezTo>
                          <a:pt x="26568" y="23795"/>
                          <a:pt x="26729" y="20212"/>
                          <a:pt x="24566" y="17915"/>
                        </a:cubicBezTo>
                        <a:cubicBezTo>
                          <a:pt x="12256" y="8974"/>
                          <a:pt x="9061" y="6824"/>
                          <a:pt x="12202" y="8968"/>
                        </a:cubicBezTo>
                        <a:cubicBezTo>
                          <a:pt x="15384" y="11144"/>
                          <a:pt x="18752" y="13113"/>
                          <a:pt x="22041" y="1512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22" name="Google Shape;5122;p50"/>
                  <p:cNvSpPr/>
                  <p:nvPr/>
                </p:nvSpPr>
                <p:spPr>
                  <a:xfrm>
                    <a:off x="4398945" y="2733160"/>
                    <a:ext cx="27071" cy="30679"/>
                  </a:xfrm>
                  <a:custGeom>
                    <a:avLst/>
                    <a:gdLst/>
                    <a:ahLst/>
                    <a:cxnLst/>
                    <a:rect l="l" t="t" r="r" b="b"/>
                    <a:pathLst>
                      <a:path w="27071" h="30679" extrusionOk="0">
                        <a:moveTo>
                          <a:pt x="0" y="0"/>
                        </a:moveTo>
                        <a:cubicBezTo>
                          <a:pt x="0" y="0"/>
                          <a:pt x="1105" y="1956"/>
                          <a:pt x="2063" y="3596"/>
                        </a:cubicBezTo>
                        <a:cubicBezTo>
                          <a:pt x="1339" y="2398"/>
                          <a:pt x="3496" y="5887"/>
                          <a:pt x="4192" y="7099"/>
                        </a:cubicBezTo>
                        <a:cubicBezTo>
                          <a:pt x="4300" y="7273"/>
                          <a:pt x="4407" y="7454"/>
                          <a:pt x="4514" y="7628"/>
                        </a:cubicBezTo>
                        <a:cubicBezTo>
                          <a:pt x="5110" y="8666"/>
                          <a:pt x="5686" y="9811"/>
                          <a:pt x="6275" y="10850"/>
                        </a:cubicBezTo>
                        <a:cubicBezTo>
                          <a:pt x="8358" y="14526"/>
                          <a:pt x="10247" y="18196"/>
                          <a:pt x="12249" y="21913"/>
                        </a:cubicBezTo>
                        <a:cubicBezTo>
                          <a:pt x="12912" y="23139"/>
                          <a:pt x="15029" y="26829"/>
                          <a:pt x="14406" y="25577"/>
                        </a:cubicBezTo>
                        <a:cubicBezTo>
                          <a:pt x="12524" y="21786"/>
                          <a:pt x="14312" y="25543"/>
                          <a:pt x="16978" y="28684"/>
                        </a:cubicBezTo>
                        <a:cubicBezTo>
                          <a:pt x="19020" y="31089"/>
                          <a:pt x="22664" y="31350"/>
                          <a:pt x="25061" y="29307"/>
                        </a:cubicBezTo>
                        <a:cubicBezTo>
                          <a:pt x="27465" y="27264"/>
                          <a:pt x="27753" y="23782"/>
                          <a:pt x="25711" y="21384"/>
                        </a:cubicBezTo>
                        <a:cubicBezTo>
                          <a:pt x="12845" y="10682"/>
                          <a:pt x="9564" y="8023"/>
                          <a:pt x="12845" y="10608"/>
                        </a:cubicBezTo>
                        <a:cubicBezTo>
                          <a:pt x="16167" y="13227"/>
                          <a:pt x="19603" y="15738"/>
                          <a:pt x="23045" y="18203"/>
                        </a:cubicBezTo>
                        <a:cubicBezTo>
                          <a:pt x="24184" y="19013"/>
                          <a:pt x="20909" y="16448"/>
                          <a:pt x="19797" y="15598"/>
                        </a:cubicBezTo>
                        <a:cubicBezTo>
                          <a:pt x="18679" y="14734"/>
                          <a:pt x="17446" y="13950"/>
                          <a:pt x="16321" y="13100"/>
                        </a:cubicBezTo>
                        <a:cubicBezTo>
                          <a:pt x="12966" y="10575"/>
                          <a:pt x="9751" y="7862"/>
                          <a:pt x="6490" y="5210"/>
                        </a:cubicBezTo>
                        <a:cubicBezTo>
                          <a:pt x="5411" y="4333"/>
                          <a:pt x="2183" y="1708"/>
                          <a:pt x="3248" y="2605"/>
                        </a:cubicBezTo>
                        <a:cubicBezTo>
                          <a:pt x="6443" y="5304"/>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23" name="Google Shape;5123;p50"/>
                  <p:cNvSpPr/>
                  <p:nvPr/>
                </p:nvSpPr>
                <p:spPr>
                  <a:xfrm>
                    <a:off x="4260245" y="2777376"/>
                    <a:ext cx="16705" cy="32845"/>
                  </a:xfrm>
                  <a:custGeom>
                    <a:avLst/>
                    <a:gdLst/>
                    <a:ahLst/>
                    <a:cxnLst/>
                    <a:rect l="l" t="t" r="r" b="b"/>
                    <a:pathLst>
                      <a:path w="16705" h="32845" extrusionOk="0">
                        <a:moveTo>
                          <a:pt x="0" y="0"/>
                        </a:moveTo>
                        <a:cubicBezTo>
                          <a:pt x="0" y="0"/>
                          <a:pt x="3322" y="17734"/>
                          <a:pt x="2806" y="14459"/>
                        </a:cubicBezTo>
                        <a:cubicBezTo>
                          <a:pt x="2304" y="11258"/>
                          <a:pt x="1581" y="8084"/>
                          <a:pt x="1239" y="4862"/>
                        </a:cubicBezTo>
                        <a:cubicBezTo>
                          <a:pt x="1072" y="3215"/>
                          <a:pt x="1895" y="8057"/>
                          <a:pt x="2230" y="9671"/>
                        </a:cubicBezTo>
                        <a:cubicBezTo>
                          <a:pt x="2853" y="12631"/>
                          <a:pt x="3576" y="16335"/>
                          <a:pt x="3891" y="19342"/>
                        </a:cubicBezTo>
                        <a:cubicBezTo>
                          <a:pt x="4065" y="20969"/>
                          <a:pt x="4594" y="25838"/>
                          <a:pt x="4233" y="24244"/>
                        </a:cubicBezTo>
                        <a:cubicBezTo>
                          <a:pt x="3509" y="21016"/>
                          <a:pt x="4280" y="24304"/>
                          <a:pt x="5619" y="28925"/>
                        </a:cubicBezTo>
                        <a:cubicBezTo>
                          <a:pt x="6583" y="31926"/>
                          <a:pt x="9718" y="33527"/>
                          <a:pt x="12718" y="32569"/>
                        </a:cubicBezTo>
                        <a:cubicBezTo>
                          <a:pt x="15725" y="31604"/>
                          <a:pt x="17393" y="28376"/>
                          <a:pt x="16435" y="25376"/>
                        </a:cubicBezTo>
                        <a:cubicBezTo>
                          <a:pt x="8197" y="12671"/>
                          <a:pt x="6295" y="9885"/>
                          <a:pt x="8251" y="12638"/>
                        </a:cubicBezTo>
                        <a:cubicBezTo>
                          <a:pt x="10240" y="15451"/>
                          <a:pt x="12383" y="18190"/>
                          <a:pt x="14794" y="20654"/>
                        </a:cubicBezTo>
                        <a:cubicBezTo>
                          <a:pt x="16020" y="21900"/>
                          <a:pt x="12812" y="17788"/>
                          <a:pt x="11814" y="16361"/>
                        </a:cubicBezTo>
                        <a:cubicBezTo>
                          <a:pt x="9631" y="13234"/>
                          <a:pt x="8191" y="11091"/>
                          <a:pt x="5967" y="8003"/>
                        </a:cubicBezTo>
                        <a:cubicBezTo>
                          <a:pt x="4990" y="6650"/>
                          <a:pt x="2297" y="2532"/>
                          <a:pt x="3027" y="4038"/>
                        </a:cubicBezTo>
                        <a:cubicBezTo>
                          <a:pt x="4507" y="7072"/>
                          <a:pt x="0" y="0"/>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24" name="Google Shape;5124;p50"/>
                  <p:cNvSpPr/>
                  <p:nvPr/>
                </p:nvSpPr>
                <p:spPr>
                  <a:xfrm>
                    <a:off x="4178277" y="2699540"/>
                    <a:ext cx="16349" cy="53441"/>
                  </a:xfrm>
                  <a:custGeom>
                    <a:avLst/>
                    <a:gdLst/>
                    <a:ahLst/>
                    <a:cxnLst/>
                    <a:rect l="l" t="t" r="r" b="b"/>
                    <a:pathLst>
                      <a:path w="16349" h="53441" extrusionOk="0">
                        <a:moveTo>
                          <a:pt x="0" y="0"/>
                        </a:moveTo>
                        <a:cubicBezTo>
                          <a:pt x="864" y="8700"/>
                          <a:pt x="1701" y="17353"/>
                          <a:pt x="2424" y="26066"/>
                        </a:cubicBezTo>
                        <a:cubicBezTo>
                          <a:pt x="2833" y="31028"/>
                          <a:pt x="2913" y="36152"/>
                          <a:pt x="3496" y="41095"/>
                        </a:cubicBezTo>
                        <a:cubicBezTo>
                          <a:pt x="3817" y="43773"/>
                          <a:pt x="4554" y="46412"/>
                          <a:pt x="5164" y="49031"/>
                        </a:cubicBezTo>
                        <a:cubicBezTo>
                          <a:pt x="5860" y="52111"/>
                          <a:pt x="8860" y="53993"/>
                          <a:pt x="11941" y="53297"/>
                        </a:cubicBezTo>
                        <a:cubicBezTo>
                          <a:pt x="15015" y="52607"/>
                          <a:pt x="16897" y="49600"/>
                          <a:pt x="16207" y="46526"/>
                        </a:cubicBezTo>
                        <a:cubicBezTo>
                          <a:pt x="15638" y="43894"/>
                          <a:pt x="15236" y="41168"/>
                          <a:pt x="14379" y="38610"/>
                        </a:cubicBezTo>
                        <a:cubicBezTo>
                          <a:pt x="12792" y="33895"/>
                          <a:pt x="10588" y="29354"/>
                          <a:pt x="8834" y="24686"/>
                        </a:cubicBezTo>
                        <a:cubicBezTo>
                          <a:pt x="5760" y="16502"/>
                          <a:pt x="2933" y="8231"/>
                          <a:pt x="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25" name="Google Shape;5125;p50"/>
                  <p:cNvSpPr/>
                  <p:nvPr/>
                </p:nvSpPr>
                <p:spPr>
                  <a:xfrm>
                    <a:off x="4127553" y="2694664"/>
                    <a:ext cx="11664" cy="43545"/>
                  </a:xfrm>
                  <a:custGeom>
                    <a:avLst/>
                    <a:gdLst/>
                    <a:ahLst/>
                    <a:cxnLst/>
                    <a:rect l="l" t="t" r="r" b="b"/>
                    <a:pathLst>
                      <a:path w="11664" h="43545" extrusionOk="0">
                        <a:moveTo>
                          <a:pt x="8142" y="0"/>
                        </a:moveTo>
                        <a:cubicBezTo>
                          <a:pt x="6649" y="6644"/>
                          <a:pt x="5256" y="13314"/>
                          <a:pt x="3622" y="19924"/>
                        </a:cubicBezTo>
                        <a:cubicBezTo>
                          <a:pt x="2691" y="23688"/>
                          <a:pt x="1318" y="27439"/>
                          <a:pt x="554" y="31236"/>
                        </a:cubicBezTo>
                        <a:cubicBezTo>
                          <a:pt x="146" y="33279"/>
                          <a:pt x="126" y="35422"/>
                          <a:pt x="12" y="37498"/>
                        </a:cubicBezTo>
                        <a:cubicBezTo>
                          <a:pt x="-189" y="40639"/>
                          <a:pt x="2148" y="43331"/>
                          <a:pt x="5296" y="43532"/>
                        </a:cubicBezTo>
                        <a:cubicBezTo>
                          <a:pt x="8444" y="43740"/>
                          <a:pt x="11129" y="41396"/>
                          <a:pt x="11337" y="38248"/>
                        </a:cubicBezTo>
                        <a:cubicBezTo>
                          <a:pt x="11498" y="36179"/>
                          <a:pt x="11766" y="34022"/>
                          <a:pt x="11625" y="31939"/>
                        </a:cubicBezTo>
                        <a:cubicBezTo>
                          <a:pt x="11357" y="28075"/>
                          <a:pt x="10553" y="24211"/>
                          <a:pt x="10118" y="20353"/>
                        </a:cubicBezTo>
                        <a:cubicBezTo>
                          <a:pt x="9348" y="13589"/>
                          <a:pt x="8772" y="6778"/>
                          <a:pt x="8142"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26" name="Google Shape;5126;p50"/>
                  <p:cNvSpPr/>
                  <p:nvPr/>
                </p:nvSpPr>
                <p:spPr>
                  <a:xfrm>
                    <a:off x="4145853" y="2756674"/>
                    <a:ext cx="11552" cy="55554"/>
                  </a:xfrm>
                  <a:custGeom>
                    <a:avLst/>
                    <a:gdLst/>
                    <a:ahLst/>
                    <a:cxnLst/>
                    <a:rect l="l" t="t" r="r" b="b"/>
                    <a:pathLst>
                      <a:path w="11552" h="55554" extrusionOk="0">
                        <a:moveTo>
                          <a:pt x="5046" y="0"/>
                        </a:moveTo>
                        <a:cubicBezTo>
                          <a:pt x="4135" y="8860"/>
                          <a:pt x="3231" y="17701"/>
                          <a:pt x="2173" y="26541"/>
                        </a:cubicBezTo>
                        <a:cubicBezTo>
                          <a:pt x="1570" y="31584"/>
                          <a:pt x="559" y="36621"/>
                          <a:pt x="130" y="41677"/>
                        </a:cubicBezTo>
                        <a:cubicBezTo>
                          <a:pt x="-104" y="44416"/>
                          <a:pt x="36" y="47182"/>
                          <a:pt x="103" y="49928"/>
                        </a:cubicBezTo>
                        <a:cubicBezTo>
                          <a:pt x="157" y="53082"/>
                          <a:pt x="2843" y="55607"/>
                          <a:pt x="5997" y="55554"/>
                        </a:cubicBezTo>
                        <a:cubicBezTo>
                          <a:pt x="9145" y="55500"/>
                          <a:pt x="11602" y="52908"/>
                          <a:pt x="11549" y="49754"/>
                        </a:cubicBezTo>
                        <a:cubicBezTo>
                          <a:pt x="11529" y="47015"/>
                          <a:pt x="11643" y="44189"/>
                          <a:pt x="11314" y="41456"/>
                        </a:cubicBezTo>
                        <a:cubicBezTo>
                          <a:pt x="10719" y="36426"/>
                          <a:pt x="9607" y="31390"/>
                          <a:pt x="8830" y="26374"/>
                        </a:cubicBezTo>
                        <a:cubicBezTo>
                          <a:pt x="7477" y="17567"/>
                          <a:pt x="6251" y="8820"/>
                          <a:pt x="5046"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27" name="Google Shape;5127;p50"/>
                  <p:cNvSpPr/>
                  <p:nvPr/>
                </p:nvSpPr>
                <p:spPr>
                  <a:xfrm>
                    <a:off x="3962517" y="2689266"/>
                    <a:ext cx="34672" cy="38292"/>
                  </a:xfrm>
                  <a:custGeom>
                    <a:avLst/>
                    <a:gdLst/>
                    <a:ahLst/>
                    <a:cxnLst/>
                    <a:rect l="l" t="t" r="r" b="b"/>
                    <a:pathLst>
                      <a:path w="34672" h="38292" extrusionOk="0">
                        <a:moveTo>
                          <a:pt x="34672" y="0"/>
                        </a:moveTo>
                        <a:cubicBezTo>
                          <a:pt x="28738" y="5070"/>
                          <a:pt x="22818" y="10213"/>
                          <a:pt x="16791" y="15163"/>
                        </a:cubicBezTo>
                        <a:cubicBezTo>
                          <a:pt x="13355" y="17989"/>
                          <a:pt x="9618" y="20500"/>
                          <a:pt x="6296" y="23454"/>
                        </a:cubicBezTo>
                        <a:cubicBezTo>
                          <a:pt x="4501" y="25048"/>
                          <a:pt x="2988" y="26936"/>
                          <a:pt x="1414" y="28745"/>
                        </a:cubicBezTo>
                        <a:cubicBezTo>
                          <a:pt x="-682" y="31095"/>
                          <a:pt x="-401" y="34739"/>
                          <a:pt x="1949" y="36835"/>
                        </a:cubicBezTo>
                        <a:cubicBezTo>
                          <a:pt x="4307" y="38931"/>
                          <a:pt x="7877" y="38750"/>
                          <a:pt x="9973" y="36393"/>
                        </a:cubicBezTo>
                        <a:cubicBezTo>
                          <a:pt x="11587" y="34625"/>
                          <a:pt x="13295" y="32930"/>
                          <a:pt x="14674" y="30962"/>
                        </a:cubicBezTo>
                        <a:cubicBezTo>
                          <a:pt x="17219" y="27331"/>
                          <a:pt x="19349" y="23253"/>
                          <a:pt x="21760" y="19516"/>
                        </a:cubicBezTo>
                        <a:cubicBezTo>
                          <a:pt x="25986" y="12952"/>
                          <a:pt x="30326" y="6476"/>
                          <a:pt x="34672"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28" name="Google Shape;5128;p50"/>
                  <p:cNvSpPr/>
                  <p:nvPr/>
                </p:nvSpPr>
                <p:spPr>
                  <a:xfrm>
                    <a:off x="3979936" y="2629607"/>
                    <a:ext cx="25805" cy="29005"/>
                  </a:xfrm>
                  <a:custGeom>
                    <a:avLst/>
                    <a:gdLst/>
                    <a:ahLst/>
                    <a:cxnLst/>
                    <a:rect l="l" t="t" r="r" b="b"/>
                    <a:pathLst>
                      <a:path w="25805" h="29005" extrusionOk="0">
                        <a:moveTo>
                          <a:pt x="25806" y="0"/>
                        </a:moveTo>
                        <a:cubicBezTo>
                          <a:pt x="25806" y="0"/>
                          <a:pt x="9652" y="12852"/>
                          <a:pt x="13684" y="9664"/>
                        </a:cubicBezTo>
                        <a:cubicBezTo>
                          <a:pt x="17019" y="7039"/>
                          <a:pt x="20274" y="4407"/>
                          <a:pt x="23669" y="1862"/>
                        </a:cubicBezTo>
                        <a:cubicBezTo>
                          <a:pt x="24500" y="1239"/>
                          <a:pt x="22189" y="3235"/>
                          <a:pt x="21392" y="3904"/>
                        </a:cubicBezTo>
                        <a:cubicBezTo>
                          <a:pt x="19329" y="5646"/>
                          <a:pt x="18278" y="6523"/>
                          <a:pt x="16121" y="8177"/>
                        </a:cubicBezTo>
                        <a:cubicBezTo>
                          <a:pt x="12712" y="10789"/>
                          <a:pt x="9069" y="12952"/>
                          <a:pt x="5567" y="15404"/>
                        </a:cubicBezTo>
                        <a:cubicBezTo>
                          <a:pt x="4435" y="16187"/>
                          <a:pt x="3490" y="17192"/>
                          <a:pt x="2566" y="18203"/>
                        </a:cubicBezTo>
                        <a:cubicBezTo>
                          <a:pt x="1930" y="18906"/>
                          <a:pt x="2412" y="18531"/>
                          <a:pt x="1870" y="19127"/>
                        </a:cubicBezTo>
                        <a:cubicBezTo>
                          <a:pt x="1803" y="19201"/>
                          <a:pt x="1488" y="19395"/>
                          <a:pt x="1568" y="19335"/>
                        </a:cubicBezTo>
                        <a:cubicBezTo>
                          <a:pt x="-602" y="21619"/>
                          <a:pt x="-508" y="25302"/>
                          <a:pt x="1776" y="27472"/>
                        </a:cubicBezTo>
                        <a:cubicBezTo>
                          <a:pt x="4066" y="29642"/>
                          <a:pt x="7656" y="29475"/>
                          <a:pt x="9826" y="27191"/>
                        </a:cubicBezTo>
                        <a:cubicBezTo>
                          <a:pt x="17789" y="13555"/>
                          <a:pt x="19992" y="9919"/>
                          <a:pt x="17782" y="13642"/>
                        </a:cubicBezTo>
                        <a:cubicBezTo>
                          <a:pt x="15103" y="18136"/>
                          <a:pt x="12592" y="22637"/>
                          <a:pt x="9987" y="27164"/>
                        </a:cubicBezTo>
                        <a:cubicBezTo>
                          <a:pt x="9846" y="27405"/>
                          <a:pt x="10281" y="26722"/>
                          <a:pt x="10476" y="26521"/>
                        </a:cubicBezTo>
                        <a:cubicBezTo>
                          <a:pt x="10683" y="26313"/>
                          <a:pt x="11400" y="25644"/>
                          <a:pt x="11567" y="25463"/>
                        </a:cubicBezTo>
                        <a:cubicBezTo>
                          <a:pt x="12679" y="24257"/>
                          <a:pt x="13496" y="23012"/>
                          <a:pt x="14246" y="21552"/>
                        </a:cubicBezTo>
                        <a:cubicBezTo>
                          <a:pt x="16550" y="17058"/>
                          <a:pt x="19095" y="12772"/>
                          <a:pt x="21506" y="8345"/>
                        </a:cubicBezTo>
                        <a:cubicBezTo>
                          <a:pt x="22049" y="7354"/>
                          <a:pt x="22544" y="6322"/>
                          <a:pt x="23073" y="5324"/>
                        </a:cubicBezTo>
                        <a:cubicBezTo>
                          <a:pt x="23562" y="4393"/>
                          <a:pt x="25163" y="1674"/>
                          <a:pt x="24587" y="2558"/>
                        </a:cubicBezTo>
                        <a:cubicBezTo>
                          <a:pt x="22243" y="6202"/>
                          <a:pt x="25806" y="0"/>
                          <a:pt x="25806"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29" name="Google Shape;5129;p50"/>
                  <p:cNvSpPr/>
                  <p:nvPr/>
                </p:nvSpPr>
                <p:spPr>
                  <a:xfrm>
                    <a:off x="3929232" y="2619133"/>
                    <a:ext cx="24833" cy="18682"/>
                  </a:xfrm>
                  <a:custGeom>
                    <a:avLst/>
                    <a:gdLst/>
                    <a:ahLst/>
                    <a:cxnLst/>
                    <a:rect l="l" t="t" r="r" b="b"/>
                    <a:pathLst>
                      <a:path w="24833" h="18682" extrusionOk="0">
                        <a:moveTo>
                          <a:pt x="24834" y="0"/>
                        </a:moveTo>
                        <a:cubicBezTo>
                          <a:pt x="24834" y="0"/>
                          <a:pt x="12136" y="4789"/>
                          <a:pt x="15424" y="3603"/>
                        </a:cubicBezTo>
                        <a:cubicBezTo>
                          <a:pt x="17815" y="2739"/>
                          <a:pt x="20233" y="1808"/>
                          <a:pt x="22677" y="1118"/>
                        </a:cubicBezTo>
                        <a:cubicBezTo>
                          <a:pt x="23414" y="911"/>
                          <a:pt x="21277" y="1808"/>
                          <a:pt x="20588" y="2150"/>
                        </a:cubicBezTo>
                        <a:cubicBezTo>
                          <a:pt x="19958" y="2464"/>
                          <a:pt x="19308" y="2860"/>
                          <a:pt x="18665" y="3154"/>
                        </a:cubicBezTo>
                        <a:cubicBezTo>
                          <a:pt x="15859" y="4467"/>
                          <a:pt x="12892" y="5659"/>
                          <a:pt x="9865" y="6349"/>
                        </a:cubicBezTo>
                        <a:cubicBezTo>
                          <a:pt x="8546" y="6644"/>
                          <a:pt x="7300" y="6844"/>
                          <a:pt x="6021" y="7206"/>
                        </a:cubicBezTo>
                        <a:cubicBezTo>
                          <a:pt x="2873" y="7052"/>
                          <a:pt x="154" y="9497"/>
                          <a:pt x="7" y="12651"/>
                        </a:cubicBezTo>
                        <a:cubicBezTo>
                          <a:pt x="-147" y="15799"/>
                          <a:pt x="2304" y="18518"/>
                          <a:pt x="5452" y="18665"/>
                        </a:cubicBezTo>
                        <a:cubicBezTo>
                          <a:pt x="15123" y="9309"/>
                          <a:pt x="17795" y="6791"/>
                          <a:pt x="15143" y="9336"/>
                        </a:cubicBezTo>
                        <a:cubicBezTo>
                          <a:pt x="12008" y="12336"/>
                          <a:pt x="8894" y="15404"/>
                          <a:pt x="6028" y="18672"/>
                        </a:cubicBezTo>
                        <a:cubicBezTo>
                          <a:pt x="5988" y="18719"/>
                          <a:pt x="7206" y="18605"/>
                          <a:pt x="8137" y="18377"/>
                        </a:cubicBezTo>
                        <a:cubicBezTo>
                          <a:pt x="9664" y="18002"/>
                          <a:pt x="10984" y="17386"/>
                          <a:pt x="12236" y="16415"/>
                        </a:cubicBezTo>
                        <a:cubicBezTo>
                          <a:pt x="15437" y="13930"/>
                          <a:pt x="18585" y="9014"/>
                          <a:pt x="20916" y="5733"/>
                        </a:cubicBezTo>
                        <a:cubicBezTo>
                          <a:pt x="21338" y="5150"/>
                          <a:pt x="21739" y="4507"/>
                          <a:pt x="22155" y="3918"/>
                        </a:cubicBezTo>
                        <a:cubicBezTo>
                          <a:pt x="22597" y="3275"/>
                          <a:pt x="24077" y="1533"/>
                          <a:pt x="23454" y="2002"/>
                        </a:cubicBezTo>
                        <a:cubicBezTo>
                          <a:pt x="20541" y="4233"/>
                          <a:pt x="24834" y="0"/>
                          <a:pt x="24834"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30" name="Google Shape;5130;p50"/>
                  <p:cNvSpPr/>
                  <p:nvPr/>
                </p:nvSpPr>
                <p:spPr>
                  <a:xfrm>
                    <a:off x="3906637" y="2552160"/>
                    <a:ext cx="29319" cy="26027"/>
                  </a:xfrm>
                  <a:custGeom>
                    <a:avLst/>
                    <a:gdLst/>
                    <a:ahLst/>
                    <a:cxnLst/>
                    <a:rect l="l" t="t" r="r" b="b"/>
                    <a:pathLst>
                      <a:path w="29319" h="26027" extrusionOk="0">
                        <a:moveTo>
                          <a:pt x="29320" y="0"/>
                        </a:moveTo>
                        <a:cubicBezTo>
                          <a:pt x="29320" y="0"/>
                          <a:pt x="11117" y="10742"/>
                          <a:pt x="15657" y="8063"/>
                        </a:cubicBezTo>
                        <a:cubicBezTo>
                          <a:pt x="18617" y="6315"/>
                          <a:pt x="21544" y="4480"/>
                          <a:pt x="24498" y="2726"/>
                        </a:cubicBezTo>
                        <a:cubicBezTo>
                          <a:pt x="23279" y="3422"/>
                          <a:pt x="21437" y="4434"/>
                          <a:pt x="20205" y="5130"/>
                        </a:cubicBezTo>
                        <a:cubicBezTo>
                          <a:pt x="16059" y="7461"/>
                          <a:pt x="11967" y="9805"/>
                          <a:pt x="7687" y="11881"/>
                        </a:cubicBezTo>
                        <a:cubicBezTo>
                          <a:pt x="6194" y="12604"/>
                          <a:pt x="4921" y="13408"/>
                          <a:pt x="3676" y="14493"/>
                        </a:cubicBezTo>
                        <a:cubicBezTo>
                          <a:pt x="3281" y="14841"/>
                          <a:pt x="2973" y="15196"/>
                          <a:pt x="2584" y="15551"/>
                        </a:cubicBezTo>
                        <a:cubicBezTo>
                          <a:pt x="2410" y="15705"/>
                          <a:pt x="1780" y="16080"/>
                          <a:pt x="1975" y="15966"/>
                        </a:cubicBezTo>
                        <a:cubicBezTo>
                          <a:pt x="6529" y="13301"/>
                          <a:pt x="1941" y="16026"/>
                          <a:pt x="1908" y="16053"/>
                        </a:cubicBezTo>
                        <a:cubicBezTo>
                          <a:pt x="-450" y="18150"/>
                          <a:pt x="-644" y="21759"/>
                          <a:pt x="1446" y="24123"/>
                        </a:cubicBezTo>
                        <a:cubicBezTo>
                          <a:pt x="3542" y="26481"/>
                          <a:pt x="7152" y="26668"/>
                          <a:pt x="9516" y="24579"/>
                        </a:cubicBezTo>
                        <a:cubicBezTo>
                          <a:pt x="9375" y="24753"/>
                          <a:pt x="9944" y="24311"/>
                          <a:pt x="10119" y="24170"/>
                        </a:cubicBezTo>
                        <a:cubicBezTo>
                          <a:pt x="10219" y="24077"/>
                          <a:pt x="10219" y="23983"/>
                          <a:pt x="10326" y="23889"/>
                        </a:cubicBezTo>
                        <a:cubicBezTo>
                          <a:pt x="10795" y="23487"/>
                          <a:pt x="11358" y="23119"/>
                          <a:pt x="11813" y="22697"/>
                        </a:cubicBezTo>
                        <a:cubicBezTo>
                          <a:pt x="13186" y="21445"/>
                          <a:pt x="14150" y="19971"/>
                          <a:pt x="15189" y="18438"/>
                        </a:cubicBezTo>
                        <a:cubicBezTo>
                          <a:pt x="18028" y="14225"/>
                          <a:pt x="21162" y="10200"/>
                          <a:pt x="24317" y="6215"/>
                        </a:cubicBezTo>
                        <a:cubicBezTo>
                          <a:pt x="24832" y="5552"/>
                          <a:pt x="25422" y="4916"/>
                          <a:pt x="25944" y="4259"/>
                        </a:cubicBezTo>
                        <a:cubicBezTo>
                          <a:pt x="26493" y="3563"/>
                          <a:pt x="28107" y="1446"/>
                          <a:pt x="27552" y="2136"/>
                        </a:cubicBezTo>
                        <a:cubicBezTo>
                          <a:pt x="24839" y="5505"/>
                          <a:pt x="29320" y="0"/>
                          <a:pt x="29320" y="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31" name="Google Shape;5131;p50"/>
                  <p:cNvSpPr/>
                  <p:nvPr/>
                </p:nvSpPr>
                <p:spPr>
                  <a:xfrm>
                    <a:off x="3965055" y="2414878"/>
                    <a:ext cx="31143" cy="12126"/>
                  </a:xfrm>
                  <a:custGeom>
                    <a:avLst/>
                    <a:gdLst/>
                    <a:ahLst/>
                    <a:cxnLst/>
                    <a:rect l="l" t="t" r="r" b="b"/>
                    <a:pathLst>
                      <a:path w="31143" h="12126" extrusionOk="0">
                        <a:moveTo>
                          <a:pt x="31144" y="11942"/>
                        </a:moveTo>
                        <a:cubicBezTo>
                          <a:pt x="31144" y="11942"/>
                          <a:pt x="29000" y="10824"/>
                          <a:pt x="26007" y="9351"/>
                        </a:cubicBezTo>
                        <a:cubicBezTo>
                          <a:pt x="27286" y="9920"/>
                          <a:pt x="23449" y="8125"/>
                          <a:pt x="22203" y="7482"/>
                        </a:cubicBezTo>
                        <a:cubicBezTo>
                          <a:pt x="19209" y="5942"/>
                          <a:pt x="16316" y="4328"/>
                          <a:pt x="13443" y="2580"/>
                        </a:cubicBezTo>
                        <a:cubicBezTo>
                          <a:pt x="12318" y="1896"/>
                          <a:pt x="11259" y="1213"/>
                          <a:pt x="9987" y="825"/>
                        </a:cubicBezTo>
                        <a:cubicBezTo>
                          <a:pt x="9525" y="691"/>
                          <a:pt x="8206" y="282"/>
                          <a:pt x="8621" y="517"/>
                        </a:cubicBezTo>
                        <a:cubicBezTo>
                          <a:pt x="12063" y="2479"/>
                          <a:pt x="8540" y="517"/>
                          <a:pt x="7007" y="162"/>
                        </a:cubicBezTo>
                        <a:cubicBezTo>
                          <a:pt x="3946" y="-588"/>
                          <a:pt x="919" y="1341"/>
                          <a:pt x="162" y="4401"/>
                        </a:cubicBezTo>
                        <a:cubicBezTo>
                          <a:pt x="-588" y="7469"/>
                          <a:pt x="1341" y="10496"/>
                          <a:pt x="4402" y="11246"/>
                        </a:cubicBezTo>
                        <a:cubicBezTo>
                          <a:pt x="17803" y="11601"/>
                          <a:pt x="20287" y="11668"/>
                          <a:pt x="17742" y="11641"/>
                        </a:cubicBezTo>
                        <a:cubicBezTo>
                          <a:pt x="13784" y="11601"/>
                          <a:pt x="9813" y="11480"/>
                          <a:pt x="5861" y="11621"/>
                        </a:cubicBezTo>
                        <a:cubicBezTo>
                          <a:pt x="5379" y="11641"/>
                          <a:pt x="6839" y="11909"/>
                          <a:pt x="7315" y="12003"/>
                        </a:cubicBezTo>
                        <a:cubicBezTo>
                          <a:pt x="8621" y="12251"/>
                          <a:pt x="9793" y="12063"/>
                          <a:pt x="11105" y="11976"/>
                        </a:cubicBezTo>
                        <a:cubicBezTo>
                          <a:pt x="14461" y="11762"/>
                          <a:pt x="17776" y="11735"/>
                          <a:pt x="21138" y="11755"/>
                        </a:cubicBezTo>
                        <a:cubicBezTo>
                          <a:pt x="22538" y="11762"/>
                          <a:pt x="26764" y="12003"/>
                          <a:pt x="25371" y="11916"/>
                        </a:cubicBezTo>
                        <a:cubicBezTo>
                          <a:pt x="22826" y="11755"/>
                          <a:pt x="31144" y="11942"/>
                          <a:pt x="31144" y="1194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32" name="Google Shape;5132;p50"/>
                  <p:cNvSpPr/>
                  <p:nvPr/>
                </p:nvSpPr>
                <p:spPr>
                  <a:xfrm>
                    <a:off x="3948837" y="2375228"/>
                    <a:ext cx="32727" cy="14351"/>
                  </a:xfrm>
                  <a:custGeom>
                    <a:avLst/>
                    <a:gdLst/>
                    <a:ahLst/>
                    <a:cxnLst/>
                    <a:rect l="l" t="t" r="r" b="b"/>
                    <a:pathLst>
                      <a:path w="32727" h="14351" extrusionOk="0">
                        <a:moveTo>
                          <a:pt x="32728" y="14095"/>
                        </a:moveTo>
                        <a:cubicBezTo>
                          <a:pt x="32728" y="14095"/>
                          <a:pt x="29714" y="12373"/>
                          <a:pt x="26205" y="10451"/>
                        </a:cubicBezTo>
                        <a:cubicBezTo>
                          <a:pt x="26252" y="10371"/>
                          <a:pt x="26426" y="10605"/>
                          <a:pt x="26459" y="10498"/>
                        </a:cubicBezTo>
                        <a:cubicBezTo>
                          <a:pt x="27163" y="8194"/>
                          <a:pt x="22193" y="8228"/>
                          <a:pt x="20117" y="6995"/>
                        </a:cubicBezTo>
                        <a:cubicBezTo>
                          <a:pt x="18027" y="5757"/>
                          <a:pt x="14612" y="827"/>
                          <a:pt x="13902" y="3151"/>
                        </a:cubicBezTo>
                        <a:cubicBezTo>
                          <a:pt x="13179" y="5489"/>
                          <a:pt x="13909" y="3078"/>
                          <a:pt x="7399" y="245"/>
                        </a:cubicBezTo>
                        <a:cubicBezTo>
                          <a:pt x="4378" y="-680"/>
                          <a:pt x="1184" y="1102"/>
                          <a:pt x="253" y="4116"/>
                        </a:cubicBezTo>
                        <a:cubicBezTo>
                          <a:pt x="-671" y="7130"/>
                          <a:pt x="1016" y="10257"/>
                          <a:pt x="4030" y="11188"/>
                        </a:cubicBezTo>
                        <a:cubicBezTo>
                          <a:pt x="12670" y="12039"/>
                          <a:pt x="11116" y="11918"/>
                          <a:pt x="12650" y="12065"/>
                        </a:cubicBezTo>
                        <a:cubicBezTo>
                          <a:pt x="12033" y="12146"/>
                          <a:pt x="11183" y="11898"/>
                          <a:pt x="10982" y="12541"/>
                        </a:cubicBezTo>
                        <a:cubicBezTo>
                          <a:pt x="10265" y="14865"/>
                          <a:pt x="15858" y="12708"/>
                          <a:pt x="18282" y="12856"/>
                        </a:cubicBezTo>
                        <a:cubicBezTo>
                          <a:pt x="20693" y="13003"/>
                          <a:pt x="24832" y="15736"/>
                          <a:pt x="25542" y="13432"/>
                        </a:cubicBezTo>
                        <a:cubicBezTo>
                          <a:pt x="26245" y="11141"/>
                          <a:pt x="32728" y="14095"/>
                          <a:pt x="32728" y="14095"/>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33" name="Google Shape;5133;p50"/>
                  <p:cNvSpPr/>
                  <p:nvPr/>
                </p:nvSpPr>
                <p:spPr>
                  <a:xfrm>
                    <a:off x="3983293" y="2350575"/>
                    <a:ext cx="24317" cy="18749"/>
                  </a:xfrm>
                  <a:custGeom>
                    <a:avLst/>
                    <a:gdLst/>
                    <a:ahLst/>
                    <a:cxnLst/>
                    <a:rect l="l" t="t" r="r" b="b"/>
                    <a:pathLst>
                      <a:path w="24317" h="18749" extrusionOk="0">
                        <a:moveTo>
                          <a:pt x="10099" y="1732"/>
                        </a:moveTo>
                        <a:cubicBezTo>
                          <a:pt x="12169" y="4511"/>
                          <a:pt x="10146" y="1819"/>
                          <a:pt x="9014" y="1056"/>
                        </a:cubicBezTo>
                        <a:cubicBezTo>
                          <a:pt x="6436" y="-759"/>
                          <a:pt x="2846" y="-183"/>
                          <a:pt x="1031" y="2395"/>
                        </a:cubicBezTo>
                        <a:cubicBezTo>
                          <a:pt x="-784" y="4973"/>
                          <a:pt x="-134" y="8469"/>
                          <a:pt x="2444" y="10284"/>
                        </a:cubicBezTo>
                        <a:cubicBezTo>
                          <a:pt x="13381" y="14504"/>
                          <a:pt x="15517" y="15314"/>
                          <a:pt x="13428" y="14557"/>
                        </a:cubicBezTo>
                        <a:cubicBezTo>
                          <a:pt x="10166" y="13365"/>
                          <a:pt x="6864" y="12146"/>
                          <a:pt x="3549" y="11128"/>
                        </a:cubicBezTo>
                        <a:cubicBezTo>
                          <a:pt x="3147" y="11001"/>
                          <a:pt x="4206" y="11677"/>
                          <a:pt x="4560" y="11892"/>
                        </a:cubicBezTo>
                        <a:cubicBezTo>
                          <a:pt x="4895" y="12099"/>
                          <a:pt x="5270" y="12260"/>
                          <a:pt x="5625" y="12407"/>
                        </a:cubicBezTo>
                        <a:cubicBezTo>
                          <a:pt x="5853" y="12501"/>
                          <a:pt x="7407" y="12876"/>
                          <a:pt x="7681" y="12950"/>
                        </a:cubicBezTo>
                        <a:cubicBezTo>
                          <a:pt x="10528" y="13727"/>
                          <a:pt x="13367" y="14752"/>
                          <a:pt x="16147" y="15749"/>
                        </a:cubicBezTo>
                        <a:cubicBezTo>
                          <a:pt x="17299" y="16165"/>
                          <a:pt x="20661" y="17504"/>
                          <a:pt x="19536" y="17015"/>
                        </a:cubicBezTo>
                        <a:cubicBezTo>
                          <a:pt x="17499" y="16131"/>
                          <a:pt x="24311" y="18750"/>
                          <a:pt x="24317" y="18750"/>
                        </a:cubicBezTo>
                        <a:cubicBezTo>
                          <a:pt x="24317" y="18750"/>
                          <a:pt x="22904" y="17162"/>
                          <a:pt x="20982" y="14919"/>
                        </a:cubicBezTo>
                        <a:cubicBezTo>
                          <a:pt x="20902" y="14832"/>
                          <a:pt x="20862" y="14705"/>
                          <a:pt x="20775" y="14617"/>
                        </a:cubicBezTo>
                        <a:cubicBezTo>
                          <a:pt x="20995" y="14818"/>
                          <a:pt x="19388" y="12870"/>
                          <a:pt x="18685" y="12019"/>
                        </a:cubicBezTo>
                        <a:cubicBezTo>
                          <a:pt x="16816" y="9735"/>
                          <a:pt x="14954" y="7431"/>
                          <a:pt x="13267" y="5007"/>
                        </a:cubicBezTo>
                        <a:cubicBezTo>
                          <a:pt x="12604" y="4049"/>
                          <a:pt x="12028" y="3232"/>
                          <a:pt x="11110" y="2495"/>
                        </a:cubicBezTo>
                        <a:cubicBezTo>
                          <a:pt x="10782" y="2234"/>
                          <a:pt x="9844" y="1397"/>
                          <a:pt x="10099" y="173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34" name="Google Shape;5134;p50"/>
                  <p:cNvSpPr/>
                  <p:nvPr/>
                </p:nvSpPr>
                <p:spPr>
                  <a:xfrm>
                    <a:off x="4088436" y="2393743"/>
                    <a:ext cx="30503" cy="31155"/>
                  </a:xfrm>
                  <a:custGeom>
                    <a:avLst/>
                    <a:gdLst/>
                    <a:ahLst/>
                    <a:cxnLst/>
                    <a:rect l="l" t="t" r="r" b="b"/>
                    <a:pathLst>
                      <a:path w="30503" h="31155" extrusionOk="0">
                        <a:moveTo>
                          <a:pt x="9876" y="1728"/>
                        </a:moveTo>
                        <a:cubicBezTo>
                          <a:pt x="7679" y="-529"/>
                          <a:pt x="3956" y="-583"/>
                          <a:pt x="1699" y="1614"/>
                        </a:cubicBezTo>
                        <a:cubicBezTo>
                          <a:pt x="-565" y="3817"/>
                          <a:pt x="-552" y="7447"/>
                          <a:pt x="1652" y="9711"/>
                        </a:cubicBezTo>
                        <a:cubicBezTo>
                          <a:pt x="16084" y="20420"/>
                          <a:pt x="19734" y="22938"/>
                          <a:pt x="16064" y="20353"/>
                        </a:cubicBezTo>
                        <a:cubicBezTo>
                          <a:pt x="12354" y="17734"/>
                          <a:pt x="8550" y="15363"/>
                          <a:pt x="4732" y="12912"/>
                        </a:cubicBezTo>
                        <a:cubicBezTo>
                          <a:pt x="3467" y="12102"/>
                          <a:pt x="7157" y="14693"/>
                          <a:pt x="8396" y="15544"/>
                        </a:cubicBezTo>
                        <a:cubicBezTo>
                          <a:pt x="9642" y="16401"/>
                          <a:pt x="10941" y="17145"/>
                          <a:pt x="12193" y="17995"/>
                        </a:cubicBezTo>
                        <a:cubicBezTo>
                          <a:pt x="15930" y="20520"/>
                          <a:pt x="19600" y="23146"/>
                          <a:pt x="23250" y="25798"/>
                        </a:cubicBezTo>
                        <a:cubicBezTo>
                          <a:pt x="24463" y="26682"/>
                          <a:pt x="28106" y="29334"/>
                          <a:pt x="26907" y="28430"/>
                        </a:cubicBezTo>
                        <a:cubicBezTo>
                          <a:pt x="23324" y="25724"/>
                          <a:pt x="30503" y="31155"/>
                          <a:pt x="30503" y="31155"/>
                        </a:cubicBezTo>
                        <a:cubicBezTo>
                          <a:pt x="30503" y="31155"/>
                          <a:pt x="29097" y="29140"/>
                          <a:pt x="27932" y="27465"/>
                        </a:cubicBezTo>
                        <a:cubicBezTo>
                          <a:pt x="27061" y="26246"/>
                          <a:pt x="26237" y="24987"/>
                          <a:pt x="25360" y="23775"/>
                        </a:cubicBezTo>
                        <a:cubicBezTo>
                          <a:pt x="24509" y="22536"/>
                          <a:pt x="23706" y="21237"/>
                          <a:pt x="22862" y="19991"/>
                        </a:cubicBezTo>
                        <a:cubicBezTo>
                          <a:pt x="20317" y="16247"/>
                          <a:pt x="17993" y="12423"/>
                          <a:pt x="15528" y="8626"/>
                        </a:cubicBezTo>
                        <a:cubicBezTo>
                          <a:pt x="14711" y="7367"/>
                          <a:pt x="12180" y="3650"/>
                          <a:pt x="12957" y="4936"/>
                        </a:cubicBezTo>
                        <a:cubicBezTo>
                          <a:pt x="15307" y="8820"/>
                          <a:pt x="12970" y="4909"/>
                          <a:pt x="9876" y="1728"/>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35" name="Google Shape;5135;p50"/>
                  <p:cNvSpPr/>
                  <p:nvPr/>
                </p:nvSpPr>
                <p:spPr>
                  <a:xfrm>
                    <a:off x="4121335" y="2395926"/>
                    <a:ext cx="23676" cy="29018"/>
                  </a:xfrm>
                  <a:custGeom>
                    <a:avLst/>
                    <a:gdLst/>
                    <a:ahLst/>
                    <a:cxnLst/>
                    <a:rect l="l" t="t" r="r" b="b"/>
                    <a:pathLst>
                      <a:path w="23676" h="29018" extrusionOk="0">
                        <a:moveTo>
                          <a:pt x="10343" y="2223"/>
                        </a:moveTo>
                        <a:cubicBezTo>
                          <a:pt x="8427" y="-282"/>
                          <a:pt x="4784" y="-730"/>
                          <a:pt x="2279" y="1185"/>
                        </a:cubicBezTo>
                        <a:cubicBezTo>
                          <a:pt x="-219" y="3107"/>
                          <a:pt x="-768" y="6677"/>
                          <a:pt x="1154" y="9182"/>
                        </a:cubicBezTo>
                        <a:cubicBezTo>
                          <a:pt x="7711" y="14988"/>
                          <a:pt x="6438" y="13903"/>
                          <a:pt x="7731" y="15042"/>
                        </a:cubicBezTo>
                        <a:cubicBezTo>
                          <a:pt x="7275" y="14881"/>
                          <a:pt x="6800" y="14225"/>
                          <a:pt x="6351" y="14566"/>
                        </a:cubicBezTo>
                        <a:cubicBezTo>
                          <a:pt x="4342" y="16107"/>
                          <a:pt x="10316" y="17593"/>
                          <a:pt x="12265" y="19201"/>
                        </a:cubicBezTo>
                        <a:cubicBezTo>
                          <a:pt x="14200" y="20795"/>
                          <a:pt x="15982" y="25637"/>
                          <a:pt x="17971" y="24110"/>
                        </a:cubicBezTo>
                        <a:cubicBezTo>
                          <a:pt x="19946" y="22596"/>
                          <a:pt x="23677" y="29019"/>
                          <a:pt x="23677" y="29019"/>
                        </a:cubicBezTo>
                        <a:cubicBezTo>
                          <a:pt x="23677" y="29019"/>
                          <a:pt x="22170" y="25952"/>
                          <a:pt x="20362" y="22295"/>
                        </a:cubicBezTo>
                        <a:cubicBezTo>
                          <a:pt x="20322" y="22328"/>
                          <a:pt x="20308" y="22201"/>
                          <a:pt x="20268" y="22228"/>
                        </a:cubicBezTo>
                        <a:cubicBezTo>
                          <a:pt x="22076" y="20688"/>
                          <a:pt x="18138" y="17734"/>
                          <a:pt x="17114" y="15484"/>
                        </a:cubicBezTo>
                        <a:cubicBezTo>
                          <a:pt x="16075" y="13180"/>
                          <a:pt x="16109" y="7019"/>
                          <a:pt x="14100" y="8552"/>
                        </a:cubicBezTo>
                        <a:cubicBezTo>
                          <a:pt x="12084" y="10106"/>
                          <a:pt x="14187" y="8546"/>
                          <a:pt x="10343" y="222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36" name="Google Shape;5136;p50"/>
                  <p:cNvSpPr/>
                  <p:nvPr/>
                </p:nvSpPr>
                <p:spPr>
                  <a:xfrm>
                    <a:off x="4060059" y="2215552"/>
                    <a:ext cx="27416" cy="29538"/>
                  </a:xfrm>
                  <a:custGeom>
                    <a:avLst/>
                    <a:gdLst/>
                    <a:ahLst/>
                    <a:cxnLst/>
                    <a:rect l="l" t="t" r="r" b="b"/>
                    <a:pathLst>
                      <a:path w="27416" h="29538" extrusionOk="0">
                        <a:moveTo>
                          <a:pt x="9924" y="1912"/>
                        </a:moveTo>
                        <a:cubicBezTo>
                          <a:pt x="7801" y="-419"/>
                          <a:pt x="4191" y="-673"/>
                          <a:pt x="1860" y="1450"/>
                        </a:cubicBezTo>
                        <a:cubicBezTo>
                          <a:pt x="-471" y="3573"/>
                          <a:pt x="-631" y="7256"/>
                          <a:pt x="1492" y="9587"/>
                        </a:cubicBezTo>
                        <a:cubicBezTo>
                          <a:pt x="14444" y="19573"/>
                          <a:pt x="16896" y="21394"/>
                          <a:pt x="14411" y="19526"/>
                        </a:cubicBezTo>
                        <a:cubicBezTo>
                          <a:pt x="10553" y="16633"/>
                          <a:pt x="6722" y="13719"/>
                          <a:pt x="2758" y="10980"/>
                        </a:cubicBezTo>
                        <a:cubicBezTo>
                          <a:pt x="2269" y="10645"/>
                          <a:pt x="3514" y="11884"/>
                          <a:pt x="3930" y="12306"/>
                        </a:cubicBezTo>
                        <a:cubicBezTo>
                          <a:pt x="5055" y="13438"/>
                          <a:pt x="6374" y="14295"/>
                          <a:pt x="7707" y="15166"/>
                        </a:cubicBezTo>
                        <a:cubicBezTo>
                          <a:pt x="11123" y="17416"/>
                          <a:pt x="14464" y="19760"/>
                          <a:pt x="17746" y="22205"/>
                        </a:cubicBezTo>
                        <a:cubicBezTo>
                          <a:pt x="19119" y="23223"/>
                          <a:pt x="23117" y="26357"/>
                          <a:pt x="21798" y="25279"/>
                        </a:cubicBezTo>
                        <a:cubicBezTo>
                          <a:pt x="19400" y="23310"/>
                          <a:pt x="27417" y="29538"/>
                          <a:pt x="27417" y="29538"/>
                        </a:cubicBezTo>
                        <a:cubicBezTo>
                          <a:pt x="27417" y="29538"/>
                          <a:pt x="25877" y="26986"/>
                          <a:pt x="23700" y="23531"/>
                        </a:cubicBezTo>
                        <a:cubicBezTo>
                          <a:pt x="24658" y="24944"/>
                          <a:pt x="21932" y="20651"/>
                          <a:pt x="21048" y="19191"/>
                        </a:cubicBezTo>
                        <a:cubicBezTo>
                          <a:pt x="18918" y="15702"/>
                          <a:pt x="16802" y="12186"/>
                          <a:pt x="14886" y="8576"/>
                        </a:cubicBezTo>
                        <a:cubicBezTo>
                          <a:pt x="14136" y="7169"/>
                          <a:pt x="13386" y="5857"/>
                          <a:pt x="12362" y="4631"/>
                        </a:cubicBezTo>
                        <a:cubicBezTo>
                          <a:pt x="11980" y="4176"/>
                          <a:pt x="10901" y="2789"/>
                          <a:pt x="11189" y="3305"/>
                        </a:cubicBezTo>
                        <a:cubicBezTo>
                          <a:pt x="13547" y="7504"/>
                          <a:pt x="11250" y="3325"/>
                          <a:pt x="9924" y="191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37" name="Google Shape;5137;p50"/>
                  <p:cNvSpPr/>
                  <p:nvPr/>
                </p:nvSpPr>
                <p:spPr>
                  <a:xfrm>
                    <a:off x="4096808" y="2239928"/>
                    <a:ext cx="25406" cy="31073"/>
                  </a:xfrm>
                  <a:custGeom>
                    <a:avLst/>
                    <a:gdLst/>
                    <a:ahLst/>
                    <a:cxnLst/>
                    <a:rect l="l" t="t" r="r" b="b"/>
                    <a:pathLst>
                      <a:path w="25406" h="31073" extrusionOk="0">
                        <a:moveTo>
                          <a:pt x="7565" y="280"/>
                        </a:moveTo>
                        <a:cubicBezTo>
                          <a:pt x="6185" y="-196"/>
                          <a:pt x="4665" y="-55"/>
                          <a:pt x="3245" y="628"/>
                        </a:cubicBezTo>
                        <a:cubicBezTo>
                          <a:pt x="406" y="2001"/>
                          <a:pt x="-807" y="5336"/>
                          <a:pt x="566" y="8176"/>
                        </a:cubicBezTo>
                        <a:cubicBezTo>
                          <a:pt x="13117" y="19715"/>
                          <a:pt x="17390" y="23445"/>
                          <a:pt x="13124" y="19728"/>
                        </a:cubicBezTo>
                        <a:cubicBezTo>
                          <a:pt x="9367" y="16454"/>
                          <a:pt x="5656" y="13145"/>
                          <a:pt x="1598" y="10258"/>
                        </a:cubicBezTo>
                        <a:cubicBezTo>
                          <a:pt x="961" y="9810"/>
                          <a:pt x="2187" y="11698"/>
                          <a:pt x="2622" y="12348"/>
                        </a:cubicBezTo>
                        <a:cubicBezTo>
                          <a:pt x="3051" y="12984"/>
                          <a:pt x="3680" y="13534"/>
                          <a:pt x="4190" y="14109"/>
                        </a:cubicBezTo>
                        <a:cubicBezTo>
                          <a:pt x="4906" y="14927"/>
                          <a:pt x="6480" y="16554"/>
                          <a:pt x="7270" y="17318"/>
                        </a:cubicBezTo>
                        <a:cubicBezTo>
                          <a:pt x="11094" y="21014"/>
                          <a:pt x="15193" y="24463"/>
                          <a:pt x="19560" y="27511"/>
                        </a:cubicBezTo>
                        <a:cubicBezTo>
                          <a:pt x="21006" y="28522"/>
                          <a:pt x="22453" y="29386"/>
                          <a:pt x="23980" y="30283"/>
                        </a:cubicBezTo>
                        <a:cubicBezTo>
                          <a:pt x="24342" y="30498"/>
                          <a:pt x="24703" y="30759"/>
                          <a:pt x="25065" y="30960"/>
                        </a:cubicBezTo>
                        <a:cubicBezTo>
                          <a:pt x="25179" y="31020"/>
                          <a:pt x="25273" y="31000"/>
                          <a:pt x="25406" y="31074"/>
                        </a:cubicBezTo>
                        <a:cubicBezTo>
                          <a:pt x="25219" y="30899"/>
                          <a:pt x="25433" y="30973"/>
                          <a:pt x="25293" y="30846"/>
                        </a:cubicBezTo>
                        <a:cubicBezTo>
                          <a:pt x="25145" y="30672"/>
                          <a:pt x="24958" y="30504"/>
                          <a:pt x="24810" y="30337"/>
                        </a:cubicBezTo>
                        <a:cubicBezTo>
                          <a:pt x="24482" y="29935"/>
                          <a:pt x="24234" y="29627"/>
                          <a:pt x="23920" y="29218"/>
                        </a:cubicBezTo>
                        <a:cubicBezTo>
                          <a:pt x="23016" y="28066"/>
                          <a:pt x="22192" y="26895"/>
                          <a:pt x="21368" y="25689"/>
                        </a:cubicBezTo>
                        <a:cubicBezTo>
                          <a:pt x="18582" y="21610"/>
                          <a:pt x="16091" y="17123"/>
                          <a:pt x="14436" y="12455"/>
                        </a:cubicBezTo>
                        <a:cubicBezTo>
                          <a:pt x="13780" y="10607"/>
                          <a:pt x="13445" y="8738"/>
                          <a:pt x="12688" y="6923"/>
                        </a:cubicBezTo>
                        <a:cubicBezTo>
                          <a:pt x="12434" y="6314"/>
                          <a:pt x="11463" y="4492"/>
                          <a:pt x="11771" y="5068"/>
                        </a:cubicBezTo>
                        <a:cubicBezTo>
                          <a:pt x="13947" y="9107"/>
                          <a:pt x="11798" y="5095"/>
                          <a:pt x="10860" y="3213"/>
                        </a:cubicBezTo>
                        <a:cubicBezTo>
                          <a:pt x="10170" y="1793"/>
                          <a:pt x="8945" y="762"/>
                          <a:pt x="7565" y="280"/>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38" name="Google Shape;5138;p50"/>
                  <p:cNvSpPr/>
                  <p:nvPr/>
                </p:nvSpPr>
                <p:spPr>
                  <a:xfrm>
                    <a:off x="4172359" y="2252237"/>
                    <a:ext cx="12182" cy="34457"/>
                  </a:xfrm>
                  <a:custGeom>
                    <a:avLst/>
                    <a:gdLst/>
                    <a:ahLst/>
                    <a:cxnLst/>
                    <a:rect l="l" t="t" r="r" b="b"/>
                    <a:pathLst>
                      <a:path w="12182" h="34457" extrusionOk="0">
                        <a:moveTo>
                          <a:pt x="9501" y="1339"/>
                        </a:moveTo>
                        <a:cubicBezTo>
                          <a:pt x="8389" y="388"/>
                          <a:pt x="6849" y="-108"/>
                          <a:pt x="5275" y="20"/>
                        </a:cubicBezTo>
                        <a:cubicBezTo>
                          <a:pt x="2134" y="267"/>
                          <a:pt x="-230" y="3040"/>
                          <a:pt x="18" y="6188"/>
                        </a:cubicBezTo>
                        <a:cubicBezTo>
                          <a:pt x="2415" y="14687"/>
                          <a:pt x="1987" y="13160"/>
                          <a:pt x="2422" y="14680"/>
                        </a:cubicBezTo>
                        <a:cubicBezTo>
                          <a:pt x="2121" y="14184"/>
                          <a:pt x="2060" y="13287"/>
                          <a:pt x="1411" y="13334"/>
                        </a:cubicBezTo>
                        <a:cubicBezTo>
                          <a:pt x="-1060" y="13535"/>
                          <a:pt x="3018" y="17995"/>
                          <a:pt x="3782" y="20352"/>
                        </a:cubicBezTo>
                        <a:cubicBezTo>
                          <a:pt x="4532" y="22697"/>
                          <a:pt x="3534" y="27586"/>
                          <a:pt x="5985" y="27391"/>
                        </a:cubicBezTo>
                        <a:cubicBezTo>
                          <a:pt x="8423" y="27197"/>
                          <a:pt x="8028" y="34457"/>
                          <a:pt x="8028" y="34457"/>
                        </a:cubicBezTo>
                        <a:cubicBezTo>
                          <a:pt x="8028" y="34457"/>
                          <a:pt x="8450" y="31115"/>
                          <a:pt x="8919" y="27157"/>
                        </a:cubicBezTo>
                        <a:cubicBezTo>
                          <a:pt x="11376" y="26963"/>
                          <a:pt x="9602" y="22261"/>
                          <a:pt x="9977" y="19830"/>
                        </a:cubicBezTo>
                        <a:cubicBezTo>
                          <a:pt x="10358" y="17379"/>
                          <a:pt x="13761" y="12363"/>
                          <a:pt x="11289" y="12557"/>
                        </a:cubicBezTo>
                        <a:cubicBezTo>
                          <a:pt x="8798" y="12758"/>
                          <a:pt x="11222" y="12530"/>
                          <a:pt x="11443" y="5277"/>
                        </a:cubicBezTo>
                        <a:cubicBezTo>
                          <a:pt x="11316" y="3703"/>
                          <a:pt x="10613" y="2283"/>
                          <a:pt x="9501" y="1339"/>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39" name="Google Shape;5139;p50"/>
                  <p:cNvSpPr/>
                  <p:nvPr/>
                </p:nvSpPr>
                <p:spPr>
                  <a:xfrm>
                    <a:off x="4249670" y="2388402"/>
                    <a:ext cx="34214" cy="34541"/>
                  </a:xfrm>
                  <a:custGeom>
                    <a:avLst/>
                    <a:gdLst/>
                    <a:ahLst/>
                    <a:cxnLst/>
                    <a:rect l="l" t="t" r="r" b="b"/>
                    <a:pathLst>
                      <a:path w="34214" h="34541" extrusionOk="0">
                        <a:moveTo>
                          <a:pt x="32515" y="1611"/>
                        </a:moveTo>
                        <a:cubicBezTo>
                          <a:pt x="30278" y="-606"/>
                          <a:pt x="26668" y="-505"/>
                          <a:pt x="24452" y="1731"/>
                        </a:cubicBezTo>
                        <a:cubicBezTo>
                          <a:pt x="22864" y="3292"/>
                          <a:pt x="21116" y="4819"/>
                          <a:pt x="19757" y="6587"/>
                        </a:cubicBezTo>
                        <a:cubicBezTo>
                          <a:pt x="17232" y="9862"/>
                          <a:pt x="15149" y="13565"/>
                          <a:pt x="12765" y="16948"/>
                        </a:cubicBezTo>
                        <a:cubicBezTo>
                          <a:pt x="8579" y="22888"/>
                          <a:pt x="4306" y="28688"/>
                          <a:pt x="0" y="34541"/>
                        </a:cubicBezTo>
                        <a:cubicBezTo>
                          <a:pt x="5813" y="30181"/>
                          <a:pt x="11533" y="25748"/>
                          <a:pt x="17433" y="21508"/>
                        </a:cubicBezTo>
                        <a:cubicBezTo>
                          <a:pt x="20795" y="19091"/>
                          <a:pt x="24438" y="17041"/>
                          <a:pt x="27687" y="14490"/>
                        </a:cubicBezTo>
                        <a:cubicBezTo>
                          <a:pt x="29441" y="13110"/>
                          <a:pt x="31022" y="11369"/>
                          <a:pt x="32569" y="9775"/>
                        </a:cubicBezTo>
                        <a:cubicBezTo>
                          <a:pt x="34786" y="7531"/>
                          <a:pt x="34759" y="3834"/>
                          <a:pt x="32515" y="1611"/>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40" name="Google Shape;5140;p50"/>
                  <p:cNvSpPr/>
                  <p:nvPr/>
                </p:nvSpPr>
                <p:spPr>
                  <a:xfrm>
                    <a:off x="4279937" y="2180986"/>
                    <a:ext cx="12326" cy="28923"/>
                  </a:xfrm>
                  <a:custGeom>
                    <a:avLst/>
                    <a:gdLst/>
                    <a:ahLst/>
                    <a:cxnLst/>
                    <a:rect l="l" t="t" r="r" b="b"/>
                    <a:pathLst>
                      <a:path w="12326" h="28923" extrusionOk="0">
                        <a:moveTo>
                          <a:pt x="8738" y="413"/>
                        </a:moveTo>
                        <a:cubicBezTo>
                          <a:pt x="5818" y="-766"/>
                          <a:pt x="2436" y="667"/>
                          <a:pt x="1257" y="3587"/>
                        </a:cubicBezTo>
                        <a:cubicBezTo>
                          <a:pt x="1250" y="3842"/>
                          <a:pt x="1217" y="3594"/>
                          <a:pt x="1210" y="3842"/>
                        </a:cubicBezTo>
                        <a:cubicBezTo>
                          <a:pt x="1170" y="3882"/>
                          <a:pt x="1069" y="4143"/>
                          <a:pt x="1023" y="4284"/>
                        </a:cubicBezTo>
                        <a:cubicBezTo>
                          <a:pt x="915" y="4545"/>
                          <a:pt x="808" y="4793"/>
                          <a:pt x="714" y="5068"/>
                        </a:cubicBezTo>
                        <a:cubicBezTo>
                          <a:pt x="587" y="5429"/>
                          <a:pt x="400" y="5824"/>
                          <a:pt x="293" y="6193"/>
                        </a:cubicBezTo>
                        <a:cubicBezTo>
                          <a:pt x="-143" y="7720"/>
                          <a:pt x="18" y="9113"/>
                          <a:pt x="85" y="10680"/>
                        </a:cubicBezTo>
                        <a:cubicBezTo>
                          <a:pt x="252" y="14698"/>
                          <a:pt x="299" y="18656"/>
                          <a:pt x="413" y="22681"/>
                        </a:cubicBezTo>
                        <a:cubicBezTo>
                          <a:pt x="433" y="23324"/>
                          <a:pt x="493" y="23994"/>
                          <a:pt x="520" y="24644"/>
                        </a:cubicBezTo>
                        <a:cubicBezTo>
                          <a:pt x="540" y="25327"/>
                          <a:pt x="507" y="27383"/>
                          <a:pt x="554" y="26700"/>
                        </a:cubicBezTo>
                        <a:cubicBezTo>
                          <a:pt x="768" y="23210"/>
                          <a:pt x="607" y="28923"/>
                          <a:pt x="607" y="28923"/>
                        </a:cubicBezTo>
                        <a:cubicBezTo>
                          <a:pt x="607" y="28923"/>
                          <a:pt x="8148" y="14939"/>
                          <a:pt x="6260" y="18409"/>
                        </a:cubicBezTo>
                        <a:cubicBezTo>
                          <a:pt x="5021" y="20679"/>
                          <a:pt x="3742" y="22862"/>
                          <a:pt x="2483" y="25119"/>
                        </a:cubicBezTo>
                        <a:cubicBezTo>
                          <a:pt x="2945" y="24168"/>
                          <a:pt x="3668" y="22701"/>
                          <a:pt x="4164" y="21750"/>
                        </a:cubicBezTo>
                        <a:cubicBezTo>
                          <a:pt x="5845" y="18522"/>
                          <a:pt x="7613" y="15448"/>
                          <a:pt x="9736" y="12488"/>
                        </a:cubicBezTo>
                        <a:cubicBezTo>
                          <a:pt x="10600" y="11289"/>
                          <a:pt x="11156" y="10218"/>
                          <a:pt x="11631" y="8845"/>
                        </a:cubicBezTo>
                        <a:cubicBezTo>
                          <a:pt x="11698" y="8637"/>
                          <a:pt x="11725" y="8456"/>
                          <a:pt x="11792" y="8249"/>
                        </a:cubicBezTo>
                        <a:cubicBezTo>
                          <a:pt x="11832" y="8135"/>
                          <a:pt x="11966" y="7800"/>
                          <a:pt x="11912" y="7901"/>
                        </a:cubicBezTo>
                        <a:cubicBezTo>
                          <a:pt x="13091" y="4974"/>
                          <a:pt x="11665" y="1598"/>
                          <a:pt x="8738" y="413"/>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41" name="Google Shape;5141;p50"/>
                  <p:cNvSpPr/>
                  <p:nvPr/>
                </p:nvSpPr>
                <p:spPr>
                  <a:xfrm>
                    <a:off x="4299712" y="2227070"/>
                    <a:ext cx="21851" cy="51479"/>
                  </a:xfrm>
                  <a:custGeom>
                    <a:avLst/>
                    <a:gdLst/>
                    <a:ahLst/>
                    <a:cxnLst/>
                    <a:rect l="l" t="t" r="r" b="b"/>
                    <a:pathLst>
                      <a:path w="21851" h="51479" extrusionOk="0">
                        <a:moveTo>
                          <a:pt x="18049" y="326"/>
                        </a:moveTo>
                        <a:cubicBezTo>
                          <a:pt x="15076" y="-719"/>
                          <a:pt x="11821" y="828"/>
                          <a:pt x="10776" y="3802"/>
                        </a:cubicBezTo>
                        <a:cubicBezTo>
                          <a:pt x="8037" y="11598"/>
                          <a:pt x="6871" y="19507"/>
                          <a:pt x="5211" y="27584"/>
                        </a:cubicBezTo>
                        <a:cubicBezTo>
                          <a:pt x="3570" y="35580"/>
                          <a:pt x="1748" y="43503"/>
                          <a:pt x="0" y="51480"/>
                        </a:cubicBezTo>
                        <a:cubicBezTo>
                          <a:pt x="3630" y="44166"/>
                          <a:pt x="7200" y="36866"/>
                          <a:pt x="10937" y="29600"/>
                        </a:cubicBezTo>
                        <a:cubicBezTo>
                          <a:pt x="14707" y="22273"/>
                          <a:pt x="18772" y="15395"/>
                          <a:pt x="21525" y="7606"/>
                        </a:cubicBezTo>
                        <a:cubicBezTo>
                          <a:pt x="22570" y="4633"/>
                          <a:pt x="21023" y="1377"/>
                          <a:pt x="18049" y="326"/>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42" name="Google Shape;5142;p50"/>
                  <p:cNvSpPr/>
                  <p:nvPr/>
                </p:nvSpPr>
                <p:spPr>
                  <a:xfrm>
                    <a:off x="4256756" y="2256383"/>
                    <a:ext cx="20517" cy="35575"/>
                  </a:xfrm>
                  <a:custGeom>
                    <a:avLst/>
                    <a:gdLst/>
                    <a:ahLst/>
                    <a:cxnLst/>
                    <a:rect l="l" t="t" r="r" b="b"/>
                    <a:pathLst>
                      <a:path w="20517" h="35575" extrusionOk="0">
                        <a:moveTo>
                          <a:pt x="17386" y="602"/>
                        </a:moveTo>
                        <a:cubicBezTo>
                          <a:pt x="14560" y="-798"/>
                          <a:pt x="11050" y="321"/>
                          <a:pt x="9651" y="3147"/>
                        </a:cubicBezTo>
                        <a:cubicBezTo>
                          <a:pt x="4809" y="19375"/>
                          <a:pt x="3992" y="22489"/>
                          <a:pt x="4876" y="19395"/>
                        </a:cubicBezTo>
                        <a:cubicBezTo>
                          <a:pt x="6242" y="14600"/>
                          <a:pt x="7555" y="9771"/>
                          <a:pt x="8740" y="4922"/>
                        </a:cubicBezTo>
                        <a:cubicBezTo>
                          <a:pt x="8887" y="4326"/>
                          <a:pt x="8244" y="6114"/>
                          <a:pt x="7990" y="6677"/>
                        </a:cubicBezTo>
                        <a:cubicBezTo>
                          <a:pt x="7320" y="8190"/>
                          <a:pt x="7072" y="9623"/>
                          <a:pt x="6718" y="11224"/>
                        </a:cubicBezTo>
                        <a:cubicBezTo>
                          <a:pt x="5807" y="15356"/>
                          <a:pt x="4608" y="19475"/>
                          <a:pt x="3462" y="23547"/>
                        </a:cubicBezTo>
                        <a:cubicBezTo>
                          <a:pt x="2987" y="25255"/>
                          <a:pt x="1540" y="30285"/>
                          <a:pt x="2096" y="28604"/>
                        </a:cubicBezTo>
                        <a:cubicBezTo>
                          <a:pt x="3108" y="25550"/>
                          <a:pt x="0" y="35575"/>
                          <a:pt x="0" y="35575"/>
                        </a:cubicBezTo>
                        <a:cubicBezTo>
                          <a:pt x="0" y="35575"/>
                          <a:pt x="1808" y="33124"/>
                          <a:pt x="4306" y="29702"/>
                        </a:cubicBezTo>
                        <a:cubicBezTo>
                          <a:pt x="3309" y="31162"/>
                          <a:pt x="6456" y="26882"/>
                          <a:pt x="7521" y="25469"/>
                        </a:cubicBezTo>
                        <a:cubicBezTo>
                          <a:pt x="10066" y="22087"/>
                          <a:pt x="12584" y="18799"/>
                          <a:pt x="15317" y="15571"/>
                        </a:cubicBezTo>
                        <a:cubicBezTo>
                          <a:pt x="16382" y="14318"/>
                          <a:pt x="17460" y="13153"/>
                          <a:pt x="18250" y="11699"/>
                        </a:cubicBezTo>
                        <a:cubicBezTo>
                          <a:pt x="18545" y="11164"/>
                          <a:pt x="19482" y="9543"/>
                          <a:pt x="19094" y="10019"/>
                        </a:cubicBezTo>
                        <a:cubicBezTo>
                          <a:pt x="15960" y="13903"/>
                          <a:pt x="19047" y="9985"/>
                          <a:pt x="19911" y="8177"/>
                        </a:cubicBezTo>
                        <a:cubicBezTo>
                          <a:pt x="21311" y="5351"/>
                          <a:pt x="20212" y="2002"/>
                          <a:pt x="17386" y="602"/>
                        </a:cubicBezTo>
                        <a:close/>
                      </a:path>
                    </a:pathLst>
                  </a:custGeom>
                  <a:solidFill>
                    <a:srgbClr val="FFF9F2">
                      <a:alpha val="1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143" name="Google Shape;5143;p50"/>
                <p:cNvSpPr/>
                <p:nvPr/>
              </p:nvSpPr>
              <p:spPr>
                <a:xfrm>
                  <a:off x="4229273" y="2466848"/>
                  <a:ext cx="132021" cy="59521"/>
                </a:xfrm>
                <a:custGeom>
                  <a:avLst/>
                  <a:gdLst/>
                  <a:ahLst/>
                  <a:cxnLst/>
                  <a:rect l="l" t="t" r="r" b="b"/>
                  <a:pathLst>
                    <a:path w="132021" h="59521" extrusionOk="0">
                      <a:moveTo>
                        <a:pt x="37" y="44432"/>
                      </a:moveTo>
                      <a:cubicBezTo>
                        <a:pt x="1423" y="35659"/>
                        <a:pt x="27014" y="51143"/>
                        <a:pt x="58411" y="42992"/>
                      </a:cubicBezTo>
                      <a:cubicBezTo>
                        <a:pt x="93772" y="33810"/>
                        <a:pt x="108265" y="9352"/>
                        <a:pt x="113884" y="217"/>
                      </a:cubicBezTo>
                      <a:cubicBezTo>
                        <a:pt x="114935" y="-1491"/>
                        <a:pt x="133339" y="7376"/>
                        <a:pt x="131946" y="9928"/>
                      </a:cubicBezTo>
                      <a:cubicBezTo>
                        <a:pt x="112799" y="44901"/>
                        <a:pt x="79748" y="55697"/>
                        <a:pt x="59228" y="58416"/>
                      </a:cubicBezTo>
                      <a:cubicBezTo>
                        <a:pt x="23478" y="63164"/>
                        <a:pt x="-1088" y="51504"/>
                        <a:pt x="37" y="44432"/>
                      </a:cubicBezTo>
                      <a:close/>
                    </a:path>
                  </a:pathLst>
                </a:custGeom>
                <a:solidFill>
                  <a:srgbClr val="000000">
                    <a:alpha val="1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44" name="Google Shape;5144;p50"/>
                <p:cNvSpPr/>
                <p:nvPr/>
              </p:nvSpPr>
              <p:spPr>
                <a:xfrm>
                  <a:off x="4226093" y="2405275"/>
                  <a:ext cx="126517" cy="111594"/>
                </a:xfrm>
                <a:custGeom>
                  <a:avLst/>
                  <a:gdLst/>
                  <a:ahLst/>
                  <a:cxnLst/>
                  <a:rect l="l" t="t" r="r" b="b"/>
                  <a:pathLst>
                    <a:path w="126517" h="111594" extrusionOk="0">
                      <a:moveTo>
                        <a:pt x="237" y="109354"/>
                      </a:moveTo>
                      <a:cubicBezTo>
                        <a:pt x="-3808" y="101451"/>
                        <a:pt x="44961" y="80950"/>
                        <a:pt x="70940" y="61535"/>
                      </a:cubicBezTo>
                      <a:cubicBezTo>
                        <a:pt x="100207" y="39662"/>
                        <a:pt x="104379" y="11547"/>
                        <a:pt x="106127" y="965"/>
                      </a:cubicBezTo>
                      <a:cubicBezTo>
                        <a:pt x="106456" y="-1017"/>
                        <a:pt x="126842" y="228"/>
                        <a:pt x="126514" y="3122"/>
                      </a:cubicBezTo>
                      <a:cubicBezTo>
                        <a:pt x="122020" y="42742"/>
                        <a:pt x="95499" y="65232"/>
                        <a:pt x="77537" y="75512"/>
                      </a:cubicBezTo>
                      <a:cubicBezTo>
                        <a:pt x="46234" y="93421"/>
                        <a:pt x="5374" y="119406"/>
                        <a:pt x="237" y="109354"/>
                      </a:cubicBezTo>
                      <a:close/>
                    </a:path>
                  </a:pathLst>
                </a:custGeom>
                <a:solidFill>
                  <a:srgbClr val="6C1D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sp>
        <p:nvSpPr>
          <p:cNvPr id="5145" name="Google Shape;5145;p50"/>
          <p:cNvSpPr txBox="1"/>
          <p:nvPr/>
        </p:nvSpPr>
        <p:spPr>
          <a:xfrm>
            <a:off x="697325" y="457200"/>
            <a:ext cx="10896300" cy="102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400">
                <a:solidFill>
                  <a:srgbClr val="AF4B31"/>
                </a:solidFill>
                <a:latin typeface="Calistoga"/>
                <a:ea typeface="Calistoga"/>
                <a:cs typeface="Calistoga"/>
                <a:sym typeface="Calistoga"/>
              </a:rPr>
              <a:t>Warmup</a:t>
            </a:r>
            <a:endParaRPr sz="3400">
              <a:solidFill>
                <a:srgbClr val="AF4B31"/>
              </a:solidFill>
              <a:latin typeface="Calistoga"/>
              <a:ea typeface="Calistoga"/>
              <a:cs typeface="Calistoga"/>
              <a:sym typeface="Calistoga"/>
            </a:endParaRPr>
          </a:p>
        </p:txBody>
      </p:sp>
      <p:sp>
        <p:nvSpPr>
          <p:cNvPr id="5146" name="Google Shape;5146;p50"/>
          <p:cNvSpPr txBox="1"/>
          <p:nvPr/>
        </p:nvSpPr>
        <p:spPr>
          <a:xfrm>
            <a:off x="522350" y="1057100"/>
            <a:ext cx="11340000" cy="193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800" b="1">
                <a:solidFill>
                  <a:srgbClr val="333333"/>
                </a:solidFill>
                <a:latin typeface="Open Sans"/>
                <a:ea typeface="Open Sans"/>
                <a:cs typeface="Open Sans"/>
                <a:sym typeface="Open Sans"/>
              </a:rPr>
              <a:t>Directions: What fraction of the space is occupied by each color? </a:t>
            </a:r>
            <a:endParaRPr sz="3800" b="1">
              <a:solidFill>
                <a:srgbClr val="333333"/>
              </a:solidFill>
              <a:latin typeface="Open Sans"/>
              <a:ea typeface="Open Sans"/>
              <a:cs typeface="Open Sans"/>
              <a:sym typeface="Open Sans"/>
            </a:endParaRPr>
          </a:p>
          <a:p>
            <a:pPr marL="0" lvl="0" indent="0" algn="l" rtl="0">
              <a:spcBef>
                <a:spcPts val="0"/>
              </a:spcBef>
              <a:spcAft>
                <a:spcPts val="0"/>
              </a:spcAft>
              <a:buNone/>
            </a:pPr>
            <a:r>
              <a:rPr lang="en" sz="3800" b="1">
                <a:solidFill>
                  <a:srgbClr val="333333"/>
                </a:solidFill>
                <a:latin typeface="Open Sans"/>
                <a:ea typeface="Open Sans"/>
                <a:cs typeface="Open Sans"/>
                <a:sym typeface="Open Sans"/>
              </a:rPr>
              <a:t>Think about how you can defend your answer.</a:t>
            </a:r>
            <a:endParaRPr sz="3800" b="1">
              <a:solidFill>
                <a:srgbClr val="333333"/>
              </a:solidFill>
              <a:latin typeface="Open Sans"/>
              <a:ea typeface="Open Sans"/>
              <a:cs typeface="Open Sans"/>
              <a:sym typeface="Open Sans"/>
            </a:endParaRPr>
          </a:p>
        </p:txBody>
      </p:sp>
      <p:pic>
        <p:nvPicPr>
          <p:cNvPr id="5147" name="Google Shape;5147;p50"/>
          <p:cNvPicPr preferRelativeResize="0"/>
          <p:nvPr/>
        </p:nvPicPr>
        <p:blipFill rotWithShape="1">
          <a:blip r:embed="rId3">
            <a:alphaModFix/>
          </a:blip>
          <a:srcRect l="2269" t="2183" r="1557" b="2460"/>
          <a:stretch/>
        </p:blipFill>
        <p:spPr>
          <a:xfrm>
            <a:off x="1250300" y="2894700"/>
            <a:ext cx="9466375" cy="38733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151"/>
        <p:cNvGrpSpPr/>
        <p:nvPr/>
      </p:nvGrpSpPr>
      <p:grpSpPr>
        <a:xfrm>
          <a:off x="0" y="0"/>
          <a:ext cx="0" cy="0"/>
          <a:chOff x="0" y="0"/>
          <a:chExt cx="0" cy="0"/>
        </a:xfrm>
      </p:grpSpPr>
      <p:sp>
        <p:nvSpPr>
          <p:cNvPr id="5152" name="Google Shape;5152;p51"/>
          <p:cNvSpPr txBox="1">
            <a:spLocks noGrp="1"/>
          </p:cNvSpPr>
          <p:nvPr>
            <p:ph type="title"/>
          </p:nvPr>
        </p:nvSpPr>
        <p:spPr>
          <a:xfrm>
            <a:off x="965200" y="688975"/>
            <a:ext cx="7794000" cy="7635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
              <a:t>Build with Tiles</a:t>
            </a:r>
            <a:endParaRPr/>
          </a:p>
        </p:txBody>
      </p:sp>
      <p:sp>
        <p:nvSpPr>
          <p:cNvPr id="5153" name="Google Shape;5153;p51"/>
          <p:cNvSpPr txBox="1">
            <a:spLocks noGrp="1"/>
          </p:cNvSpPr>
          <p:nvPr>
            <p:ph type="body" idx="4294967295"/>
          </p:nvPr>
        </p:nvSpPr>
        <p:spPr>
          <a:xfrm>
            <a:off x="583450" y="1348875"/>
            <a:ext cx="7538400" cy="30153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3400" b="1"/>
              <a:t>The ratio of the number of red to blue tiles on the table is 2 to 3. </a:t>
            </a:r>
            <a:endParaRPr sz="3400" b="1"/>
          </a:p>
          <a:p>
            <a:pPr marL="0" lvl="0" indent="0" algn="l" rtl="0">
              <a:spcBef>
                <a:spcPts val="2100"/>
              </a:spcBef>
              <a:spcAft>
                <a:spcPts val="2100"/>
              </a:spcAft>
              <a:buNone/>
            </a:pPr>
            <a:r>
              <a:rPr lang="en" sz="3300"/>
              <a:t>Build a ratio of 2:3 to represent red tiles to blue tiles.</a:t>
            </a:r>
            <a:endParaRPr sz="3300"/>
          </a:p>
        </p:txBody>
      </p:sp>
      <p:pic>
        <p:nvPicPr>
          <p:cNvPr id="5154" name="Google Shape;5154;p51"/>
          <p:cNvPicPr preferRelativeResize="0"/>
          <p:nvPr/>
        </p:nvPicPr>
        <p:blipFill>
          <a:blip r:embed="rId3">
            <a:alphaModFix/>
          </a:blip>
          <a:stretch>
            <a:fillRect/>
          </a:stretch>
        </p:blipFill>
        <p:spPr>
          <a:xfrm>
            <a:off x="8286233" y="1620967"/>
            <a:ext cx="3219034" cy="1884633"/>
          </a:xfrm>
          <a:prstGeom prst="rect">
            <a:avLst/>
          </a:prstGeom>
          <a:noFill/>
          <a:ln>
            <a:noFill/>
          </a:ln>
        </p:spPr>
      </p:pic>
      <p:graphicFrame>
        <p:nvGraphicFramePr>
          <p:cNvPr id="5155" name="Google Shape;5155;p51"/>
          <p:cNvGraphicFramePr/>
          <p:nvPr/>
        </p:nvGraphicFramePr>
        <p:xfrm>
          <a:off x="965200" y="5259867"/>
          <a:ext cx="3000000" cy="3000000"/>
        </p:xfrm>
        <a:graphic>
          <a:graphicData uri="http://schemas.openxmlformats.org/drawingml/2006/table">
            <a:tbl>
              <a:tblPr>
                <a:noFill/>
                <a:tableStyleId>{CC449A2C-29B4-4401-9557-26DB78C268D4}</a:tableStyleId>
              </a:tblPr>
              <a:tblGrid>
                <a:gridCol w="2081275">
                  <a:extLst>
                    <a:ext uri="{9D8B030D-6E8A-4147-A177-3AD203B41FA5}">
                      <a16:colId xmlns:a16="http://schemas.microsoft.com/office/drawing/2014/main" val="20000"/>
                    </a:ext>
                  </a:extLst>
                </a:gridCol>
                <a:gridCol w="2081275">
                  <a:extLst>
                    <a:ext uri="{9D8B030D-6E8A-4147-A177-3AD203B41FA5}">
                      <a16:colId xmlns:a16="http://schemas.microsoft.com/office/drawing/2014/main" val="20001"/>
                    </a:ext>
                  </a:extLst>
                </a:gridCol>
                <a:gridCol w="2081275">
                  <a:extLst>
                    <a:ext uri="{9D8B030D-6E8A-4147-A177-3AD203B41FA5}">
                      <a16:colId xmlns:a16="http://schemas.microsoft.com/office/drawing/2014/main" val="20002"/>
                    </a:ext>
                  </a:extLst>
                </a:gridCol>
                <a:gridCol w="2081275">
                  <a:extLst>
                    <a:ext uri="{9D8B030D-6E8A-4147-A177-3AD203B41FA5}">
                      <a16:colId xmlns:a16="http://schemas.microsoft.com/office/drawing/2014/main" val="20003"/>
                    </a:ext>
                  </a:extLst>
                </a:gridCol>
                <a:gridCol w="2081275">
                  <a:extLst>
                    <a:ext uri="{9D8B030D-6E8A-4147-A177-3AD203B41FA5}">
                      <a16:colId xmlns:a16="http://schemas.microsoft.com/office/drawing/2014/main" val="20004"/>
                    </a:ext>
                  </a:extLst>
                </a:gridCol>
              </a:tblGrid>
              <a:tr h="646675">
                <a:tc>
                  <a:txBody>
                    <a:bodyPr/>
                    <a:lstStyle/>
                    <a:p>
                      <a:pPr marL="0" lvl="0" indent="0" algn="l" rtl="0">
                        <a:spcBef>
                          <a:spcPts val="0"/>
                        </a:spcBef>
                        <a:spcAft>
                          <a:spcPts val="0"/>
                        </a:spcAft>
                        <a:buNone/>
                      </a:pPr>
                      <a:r>
                        <a:rPr lang="en" sz="1900"/>
                        <a:t>Red</a:t>
                      </a:r>
                      <a:endParaRPr sz="1900"/>
                    </a:p>
                  </a:txBody>
                  <a:tcPr marL="121900" marR="121900" marT="121900" marB="1219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900"/>
                        <a:t>2</a:t>
                      </a:r>
                      <a:endParaRPr sz="1900"/>
                    </a:p>
                  </a:txBody>
                  <a:tcPr marL="121900" marR="121900" marT="121900" marB="1219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a:p>
                  </a:txBody>
                  <a:tcPr marL="121900" marR="121900" marT="121900" marB="1219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a:p>
                  </a:txBody>
                  <a:tcPr marL="121900" marR="121900" marT="121900" marB="1219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a:p>
                  </a:txBody>
                  <a:tcPr marL="121900" marR="121900" marT="121900" marB="1219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646675">
                <a:tc>
                  <a:txBody>
                    <a:bodyPr/>
                    <a:lstStyle/>
                    <a:p>
                      <a:pPr marL="0" lvl="0" indent="0" algn="l" rtl="0">
                        <a:spcBef>
                          <a:spcPts val="0"/>
                        </a:spcBef>
                        <a:spcAft>
                          <a:spcPts val="0"/>
                        </a:spcAft>
                        <a:buNone/>
                      </a:pPr>
                      <a:r>
                        <a:rPr lang="en" sz="1900"/>
                        <a:t>Blue</a:t>
                      </a:r>
                      <a:endParaRPr sz="1900"/>
                    </a:p>
                  </a:txBody>
                  <a:tcPr marL="121900" marR="121900" marT="121900" marB="1219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900"/>
                        <a:t>3</a:t>
                      </a:r>
                      <a:endParaRPr sz="1900"/>
                    </a:p>
                  </a:txBody>
                  <a:tcPr marL="121900" marR="121900" marT="121900" marB="1219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a:p>
                  </a:txBody>
                  <a:tcPr marL="121900" marR="121900" marT="121900" marB="1219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a:p>
                  </a:txBody>
                  <a:tcPr marL="121900" marR="121900" marT="121900" marB="1219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a:p>
                  </a:txBody>
                  <a:tcPr marL="121900" marR="121900" marT="121900" marB="1219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159"/>
        <p:cNvGrpSpPr/>
        <p:nvPr/>
      </p:nvGrpSpPr>
      <p:grpSpPr>
        <a:xfrm>
          <a:off x="0" y="0"/>
          <a:ext cx="0" cy="0"/>
          <a:chOff x="0" y="0"/>
          <a:chExt cx="0" cy="0"/>
        </a:xfrm>
      </p:grpSpPr>
      <p:sp>
        <p:nvSpPr>
          <p:cNvPr id="5160" name="Google Shape;5160;p52"/>
          <p:cNvSpPr txBox="1">
            <a:spLocks noGrp="1"/>
          </p:cNvSpPr>
          <p:nvPr>
            <p:ph type="body" idx="4294967295"/>
          </p:nvPr>
        </p:nvSpPr>
        <p:spPr>
          <a:xfrm>
            <a:off x="498825" y="552950"/>
            <a:ext cx="11190300" cy="7170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sz="2900"/>
              <a:t>Using your tiles, add another set of tiles with a ratio of 2 to 3</a:t>
            </a:r>
            <a:endParaRPr sz="2900"/>
          </a:p>
        </p:txBody>
      </p:sp>
      <p:pic>
        <p:nvPicPr>
          <p:cNvPr id="5161" name="Google Shape;5161;p52"/>
          <p:cNvPicPr preferRelativeResize="0"/>
          <p:nvPr/>
        </p:nvPicPr>
        <p:blipFill rotWithShape="1">
          <a:blip r:embed="rId3">
            <a:alphaModFix/>
          </a:blip>
          <a:srcRect l="3978" r="11376"/>
          <a:stretch/>
        </p:blipFill>
        <p:spPr>
          <a:xfrm>
            <a:off x="4708088" y="3370003"/>
            <a:ext cx="1850700" cy="1433797"/>
          </a:xfrm>
          <a:prstGeom prst="rect">
            <a:avLst/>
          </a:prstGeom>
          <a:noFill/>
          <a:ln>
            <a:noFill/>
          </a:ln>
        </p:spPr>
      </p:pic>
      <p:cxnSp>
        <p:nvCxnSpPr>
          <p:cNvPr id="5162" name="Google Shape;5162;p52"/>
          <p:cNvCxnSpPr/>
          <p:nvPr/>
        </p:nvCxnSpPr>
        <p:spPr>
          <a:xfrm rot="10800000" flipH="1">
            <a:off x="4592792" y="1883425"/>
            <a:ext cx="6000" cy="3462000"/>
          </a:xfrm>
          <a:prstGeom prst="straightConnector1">
            <a:avLst/>
          </a:prstGeom>
          <a:noFill/>
          <a:ln w="114300" cap="flat" cmpd="sng">
            <a:solidFill>
              <a:schemeClr val="dk1"/>
            </a:solidFill>
            <a:prstDash val="solid"/>
            <a:round/>
            <a:headEnd type="none" w="med" len="med"/>
            <a:tailEnd type="none" w="med" len="med"/>
          </a:ln>
        </p:spPr>
      </p:cxnSp>
      <p:graphicFrame>
        <p:nvGraphicFramePr>
          <p:cNvPr id="5163" name="Google Shape;5163;p52"/>
          <p:cNvGraphicFramePr/>
          <p:nvPr/>
        </p:nvGraphicFramePr>
        <p:xfrm>
          <a:off x="430250" y="4940492"/>
          <a:ext cx="3000000" cy="3000000"/>
        </p:xfrm>
        <a:graphic>
          <a:graphicData uri="http://schemas.openxmlformats.org/drawingml/2006/table">
            <a:tbl>
              <a:tblPr>
                <a:noFill/>
                <a:tableStyleId>{CC449A2C-29B4-4401-9557-26DB78C268D4}</a:tableStyleId>
              </a:tblPr>
              <a:tblGrid>
                <a:gridCol w="2081275">
                  <a:extLst>
                    <a:ext uri="{9D8B030D-6E8A-4147-A177-3AD203B41FA5}">
                      <a16:colId xmlns:a16="http://schemas.microsoft.com/office/drawing/2014/main" val="20000"/>
                    </a:ext>
                  </a:extLst>
                </a:gridCol>
                <a:gridCol w="2081275">
                  <a:extLst>
                    <a:ext uri="{9D8B030D-6E8A-4147-A177-3AD203B41FA5}">
                      <a16:colId xmlns:a16="http://schemas.microsoft.com/office/drawing/2014/main" val="20001"/>
                    </a:ext>
                  </a:extLst>
                </a:gridCol>
                <a:gridCol w="2081275">
                  <a:extLst>
                    <a:ext uri="{9D8B030D-6E8A-4147-A177-3AD203B41FA5}">
                      <a16:colId xmlns:a16="http://schemas.microsoft.com/office/drawing/2014/main" val="20002"/>
                    </a:ext>
                  </a:extLst>
                </a:gridCol>
                <a:gridCol w="2081275">
                  <a:extLst>
                    <a:ext uri="{9D8B030D-6E8A-4147-A177-3AD203B41FA5}">
                      <a16:colId xmlns:a16="http://schemas.microsoft.com/office/drawing/2014/main" val="20003"/>
                    </a:ext>
                  </a:extLst>
                </a:gridCol>
                <a:gridCol w="2081275">
                  <a:extLst>
                    <a:ext uri="{9D8B030D-6E8A-4147-A177-3AD203B41FA5}">
                      <a16:colId xmlns:a16="http://schemas.microsoft.com/office/drawing/2014/main" val="20004"/>
                    </a:ext>
                  </a:extLst>
                </a:gridCol>
              </a:tblGrid>
              <a:tr h="681775">
                <a:tc>
                  <a:txBody>
                    <a:bodyPr/>
                    <a:lstStyle/>
                    <a:p>
                      <a:pPr marL="0" lvl="0" indent="0" algn="l" rtl="0">
                        <a:spcBef>
                          <a:spcPts val="0"/>
                        </a:spcBef>
                        <a:spcAft>
                          <a:spcPts val="0"/>
                        </a:spcAft>
                        <a:buNone/>
                      </a:pPr>
                      <a:r>
                        <a:rPr lang="en" sz="1900"/>
                        <a:t>Red</a:t>
                      </a:r>
                      <a:endParaRPr sz="1900"/>
                    </a:p>
                  </a:txBody>
                  <a:tcPr marL="121900" marR="121900" marT="121900" marB="1219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900"/>
                        <a:t>2</a:t>
                      </a:r>
                      <a:endParaRPr sz="1900"/>
                    </a:p>
                  </a:txBody>
                  <a:tcPr marL="121900" marR="121900" marT="121900" marB="1219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a:p>
                  </a:txBody>
                  <a:tcPr marL="121900" marR="121900" marT="121900" marB="1219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a:p>
                  </a:txBody>
                  <a:tcPr marL="121900" marR="121900" marT="121900" marB="1219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a:p>
                  </a:txBody>
                  <a:tcPr marL="121900" marR="121900" marT="121900" marB="1219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646675">
                <a:tc>
                  <a:txBody>
                    <a:bodyPr/>
                    <a:lstStyle/>
                    <a:p>
                      <a:pPr marL="0" lvl="0" indent="0" algn="l" rtl="0">
                        <a:spcBef>
                          <a:spcPts val="0"/>
                        </a:spcBef>
                        <a:spcAft>
                          <a:spcPts val="0"/>
                        </a:spcAft>
                        <a:buNone/>
                      </a:pPr>
                      <a:r>
                        <a:rPr lang="en" sz="1900"/>
                        <a:t>Blue</a:t>
                      </a:r>
                      <a:endParaRPr sz="1900"/>
                    </a:p>
                  </a:txBody>
                  <a:tcPr marL="121900" marR="121900" marT="121900" marB="1219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900"/>
                        <a:t>3</a:t>
                      </a:r>
                      <a:endParaRPr sz="1900"/>
                    </a:p>
                  </a:txBody>
                  <a:tcPr marL="121900" marR="121900" marT="121900" marB="1219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a:p>
                  </a:txBody>
                  <a:tcPr marL="121900" marR="121900" marT="121900" marB="1219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a:p>
                  </a:txBody>
                  <a:tcPr marL="121900" marR="121900" marT="121900" marB="1219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a:p>
                  </a:txBody>
                  <a:tcPr marL="121900" marR="121900" marT="121900" marB="1219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5164" name="Google Shape;5164;p52"/>
          <p:cNvSpPr txBox="1"/>
          <p:nvPr/>
        </p:nvSpPr>
        <p:spPr>
          <a:xfrm>
            <a:off x="4949200" y="5088358"/>
            <a:ext cx="1850700" cy="11235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900">
                <a:latin typeface="Open Sans"/>
                <a:ea typeface="Open Sans"/>
                <a:cs typeface="Open Sans"/>
                <a:sym typeface="Open Sans"/>
              </a:rPr>
              <a:t>4</a:t>
            </a:r>
            <a:endParaRPr sz="1900">
              <a:latin typeface="Open Sans"/>
              <a:ea typeface="Open Sans"/>
              <a:cs typeface="Open Sans"/>
              <a:sym typeface="Open Sans"/>
            </a:endParaRPr>
          </a:p>
          <a:p>
            <a:pPr marL="0" lvl="0" indent="0" algn="l" rtl="0">
              <a:spcBef>
                <a:spcPts val="0"/>
              </a:spcBef>
              <a:spcAft>
                <a:spcPts val="0"/>
              </a:spcAft>
              <a:buNone/>
            </a:pPr>
            <a:endParaRPr sz="1900">
              <a:latin typeface="Open Sans"/>
              <a:ea typeface="Open Sans"/>
              <a:cs typeface="Open Sans"/>
              <a:sym typeface="Open Sans"/>
            </a:endParaRPr>
          </a:p>
          <a:p>
            <a:pPr marL="0" lvl="0" indent="0" algn="l" rtl="0">
              <a:spcBef>
                <a:spcPts val="0"/>
              </a:spcBef>
              <a:spcAft>
                <a:spcPts val="0"/>
              </a:spcAft>
              <a:buNone/>
            </a:pPr>
            <a:r>
              <a:rPr lang="en" sz="1900">
                <a:latin typeface="Open Sans"/>
                <a:ea typeface="Open Sans"/>
                <a:cs typeface="Open Sans"/>
                <a:sym typeface="Open Sans"/>
              </a:rPr>
              <a:t>6</a:t>
            </a:r>
            <a:endParaRPr sz="1900">
              <a:latin typeface="Open Sans"/>
              <a:ea typeface="Open Sans"/>
              <a:cs typeface="Open Sans"/>
              <a:sym typeface="Open Sans"/>
            </a:endParaRPr>
          </a:p>
        </p:txBody>
      </p:sp>
      <p:sp>
        <p:nvSpPr>
          <p:cNvPr id="5165" name="Google Shape;5165;p52"/>
          <p:cNvSpPr txBox="1"/>
          <p:nvPr/>
        </p:nvSpPr>
        <p:spPr>
          <a:xfrm>
            <a:off x="476925" y="0"/>
            <a:ext cx="11234100" cy="661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2100"/>
              </a:spcAft>
              <a:buNone/>
            </a:pPr>
            <a:r>
              <a:rPr lang="en" sz="2700" b="1">
                <a:solidFill>
                  <a:schemeClr val="dk2"/>
                </a:solidFill>
                <a:latin typeface="DM Sans"/>
                <a:ea typeface="DM Sans"/>
                <a:cs typeface="DM Sans"/>
                <a:sym typeface="DM Sans"/>
              </a:rPr>
              <a:t>The ratio of the number of red to blue tiles on the table is</a:t>
            </a:r>
            <a:r>
              <a:rPr lang="en" sz="3100" b="1">
                <a:solidFill>
                  <a:schemeClr val="dk2"/>
                </a:solidFill>
                <a:latin typeface="DM Sans"/>
                <a:ea typeface="DM Sans"/>
                <a:cs typeface="DM Sans"/>
                <a:sym typeface="DM Sans"/>
              </a:rPr>
              <a:t> 2 to 3. </a:t>
            </a:r>
            <a:endParaRPr sz="1100"/>
          </a:p>
        </p:txBody>
      </p:sp>
      <p:pic>
        <p:nvPicPr>
          <p:cNvPr id="5166" name="Google Shape;5166;p52"/>
          <p:cNvPicPr preferRelativeResize="0"/>
          <p:nvPr/>
        </p:nvPicPr>
        <p:blipFill rotWithShape="1">
          <a:blip r:embed="rId3">
            <a:alphaModFix/>
          </a:blip>
          <a:srcRect l="3978" r="11376"/>
          <a:stretch/>
        </p:blipFill>
        <p:spPr>
          <a:xfrm>
            <a:off x="4708088" y="1891228"/>
            <a:ext cx="1850700" cy="1433797"/>
          </a:xfrm>
          <a:prstGeom prst="rect">
            <a:avLst/>
          </a:prstGeom>
          <a:noFill/>
          <a:ln>
            <a:noFill/>
          </a:ln>
        </p:spPr>
      </p:pic>
      <p:pic>
        <p:nvPicPr>
          <p:cNvPr id="5167" name="Google Shape;5167;p52"/>
          <p:cNvPicPr preferRelativeResize="0"/>
          <p:nvPr/>
        </p:nvPicPr>
        <p:blipFill rotWithShape="1">
          <a:blip r:embed="rId3">
            <a:alphaModFix/>
          </a:blip>
          <a:srcRect l="3978" r="11376"/>
          <a:stretch/>
        </p:blipFill>
        <p:spPr>
          <a:xfrm>
            <a:off x="2626788" y="3262628"/>
            <a:ext cx="1850700" cy="1433797"/>
          </a:xfrm>
          <a:prstGeom prst="rect">
            <a:avLst/>
          </a:prstGeom>
          <a:noFill/>
          <a:ln>
            <a:noFill/>
          </a:ln>
        </p:spPr>
      </p:pic>
      <p:cxnSp>
        <p:nvCxnSpPr>
          <p:cNvPr id="5168" name="Google Shape;5168;p52"/>
          <p:cNvCxnSpPr/>
          <p:nvPr/>
        </p:nvCxnSpPr>
        <p:spPr>
          <a:xfrm rot="10800000">
            <a:off x="6668100" y="1873950"/>
            <a:ext cx="3000" cy="3110100"/>
          </a:xfrm>
          <a:prstGeom prst="straightConnector1">
            <a:avLst/>
          </a:prstGeom>
          <a:noFill/>
          <a:ln w="114300" cap="flat" cmpd="sng">
            <a:solidFill>
              <a:schemeClr val="dk1"/>
            </a:solidFill>
            <a:prstDash val="solid"/>
            <a:round/>
            <a:headEnd type="none" w="med" len="med"/>
            <a:tailEnd type="none" w="med" len="med"/>
          </a:ln>
        </p:spPr>
      </p:cxnSp>
      <p:cxnSp>
        <p:nvCxnSpPr>
          <p:cNvPr id="5169" name="Google Shape;5169;p52"/>
          <p:cNvCxnSpPr/>
          <p:nvPr/>
        </p:nvCxnSpPr>
        <p:spPr>
          <a:xfrm rot="10800000">
            <a:off x="8740400" y="1830400"/>
            <a:ext cx="3000" cy="3110100"/>
          </a:xfrm>
          <a:prstGeom prst="straightConnector1">
            <a:avLst/>
          </a:prstGeom>
          <a:noFill/>
          <a:ln w="114300" cap="flat" cmpd="sng">
            <a:solidFill>
              <a:schemeClr val="dk1"/>
            </a:solidFill>
            <a:prstDash val="solid"/>
            <a:round/>
            <a:headEnd type="none" w="med" len="med"/>
            <a:tailEnd type="none" w="med" len="med"/>
          </a:ln>
        </p:spPr>
      </p:cxnSp>
      <p:sp>
        <p:nvSpPr>
          <p:cNvPr id="5170" name="Google Shape;5170;p52"/>
          <p:cNvSpPr txBox="1"/>
          <p:nvPr/>
        </p:nvSpPr>
        <p:spPr>
          <a:xfrm>
            <a:off x="498825" y="1206500"/>
            <a:ext cx="111903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100">
                <a:latin typeface="DM Sans"/>
                <a:ea typeface="DM Sans"/>
                <a:cs typeface="DM Sans"/>
                <a:sym typeface="DM Sans"/>
              </a:rPr>
              <a:t>Complete the table, describing the number of red and blue tiles in your ratio.</a:t>
            </a:r>
            <a:endParaRPr sz="2100">
              <a:latin typeface="DM Sans"/>
              <a:ea typeface="DM Sans"/>
              <a:cs typeface="DM Sans"/>
              <a:sym typeface="DM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174"/>
        <p:cNvGrpSpPr/>
        <p:nvPr/>
      </p:nvGrpSpPr>
      <p:grpSpPr>
        <a:xfrm>
          <a:off x="0" y="0"/>
          <a:ext cx="0" cy="0"/>
          <a:chOff x="0" y="0"/>
          <a:chExt cx="0" cy="0"/>
        </a:xfrm>
      </p:grpSpPr>
      <p:pic>
        <p:nvPicPr>
          <p:cNvPr id="5175" name="Google Shape;5175;p53"/>
          <p:cNvPicPr preferRelativeResize="0"/>
          <p:nvPr/>
        </p:nvPicPr>
        <p:blipFill rotWithShape="1">
          <a:blip r:embed="rId3">
            <a:alphaModFix/>
          </a:blip>
          <a:srcRect r="10530"/>
          <a:stretch/>
        </p:blipFill>
        <p:spPr>
          <a:xfrm>
            <a:off x="4609204" y="2987975"/>
            <a:ext cx="1646108" cy="1069815"/>
          </a:xfrm>
          <a:prstGeom prst="rect">
            <a:avLst/>
          </a:prstGeom>
          <a:noFill/>
          <a:ln>
            <a:noFill/>
          </a:ln>
        </p:spPr>
      </p:pic>
      <p:pic>
        <p:nvPicPr>
          <p:cNvPr id="5176" name="Google Shape;5176;p53"/>
          <p:cNvPicPr preferRelativeResize="0"/>
          <p:nvPr/>
        </p:nvPicPr>
        <p:blipFill rotWithShape="1">
          <a:blip r:embed="rId3">
            <a:alphaModFix/>
          </a:blip>
          <a:srcRect r="10530"/>
          <a:stretch/>
        </p:blipFill>
        <p:spPr>
          <a:xfrm>
            <a:off x="4633432" y="4080334"/>
            <a:ext cx="1646108" cy="1069815"/>
          </a:xfrm>
          <a:prstGeom prst="rect">
            <a:avLst/>
          </a:prstGeom>
          <a:noFill/>
          <a:ln>
            <a:noFill/>
          </a:ln>
        </p:spPr>
      </p:pic>
      <p:pic>
        <p:nvPicPr>
          <p:cNvPr id="5177" name="Google Shape;5177;p53"/>
          <p:cNvPicPr preferRelativeResize="0"/>
          <p:nvPr/>
        </p:nvPicPr>
        <p:blipFill rotWithShape="1">
          <a:blip r:embed="rId3">
            <a:alphaModFix/>
          </a:blip>
          <a:srcRect r="10778"/>
          <a:stretch/>
        </p:blipFill>
        <p:spPr>
          <a:xfrm>
            <a:off x="2590850" y="3911780"/>
            <a:ext cx="1748072" cy="1063225"/>
          </a:xfrm>
          <a:prstGeom prst="rect">
            <a:avLst/>
          </a:prstGeom>
          <a:noFill/>
          <a:ln>
            <a:noFill/>
          </a:ln>
        </p:spPr>
      </p:pic>
      <p:cxnSp>
        <p:nvCxnSpPr>
          <p:cNvPr id="5178" name="Google Shape;5178;p53"/>
          <p:cNvCxnSpPr/>
          <p:nvPr/>
        </p:nvCxnSpPr>
        <p:spPr>
          <a:xfrm rot="10800000">
            <a:off x="4584629" y="2977092"/>
            <a:ext cx="0" cy="2295600"/>
          </a:xfrm>
          <a:prstGeom prst="straightConnector1">
            <a:avLst/>
          </a:prstGeom>
          <a:noFill/>
          <a:ln w="76200" cap="flat" cmpd="sng">
            <a:solidFill>
              <a:schemeClr val="dk1"/>
            </a:solidFill>
            <a:prstDash val="solid"/>
            <a:round/>
            <a:headEnd type="none" w="med" len="med"/>
            <a:tailEnd type="none" w="med" len="med"/>
          </a:ln>
        </p:spPr>
      </p:cxnSp>
      <p:cxnSp>
        <p:nvCxnSpPr>
          <p:cNvPr id="5179" name="Google Shape;5179;p53"/>
          <p:cNvCxnSpPr/>
          <p:nvPr/>
        </p:nvCxnSpPr>
        <p:spPr>
          <a:xfrm rot="10800000">
            <a:off x="6672958" y="2977108"/>
            <a:ext cx="0" cy="2295600"/>
          </a:xfrm>
          <a:prstGeom prst="straightConnector1">
            <a:avLst/>
          </a:prstGeom>
          <a:noFill/>
          <a:ln w="76200" cap="flat" cmpd="sng">
            <a:solidFill>
              <a:schemeClr val="dk1"/>
            </a:solidFill>
            <a:prstDash val="solid"/>
            <a:round/>
            <a:headEnd type="none" w="med" len="med"/>
            <a:tailEnd type="none" w="med" len="med"/>
          </a:ln>
        </p:spPr>
      </p:cxnSp>
      <p:graphicFrame>
        <p:nvGraphicFramePr>
          <p:cNvPr id="5180" name="Google Shape;5180;p53"/>
          <p:cNvGraphicFramePr/>
          <p:nvPr/>
        </p:nvGraphicFramePr>
        <p:xfrm>
          <a:off x="429125" y="5272704"/>
          <a:ext cx="3000000" cy="3000000"/>
        </p:xfrm>
        <a:graphic>
          <a:graphicData uri="http://schemas.openxmlformats.org/drawingml/2006/table">
            <a:tbl>
              <a:tblPr>
                <a:noFill/>
                <a:tableStyleId>{CC449A2C-29B4-4401-9557-26DB78C268D4}</a:tableStyleId>
              </a:tblPr>
              <a:tblGrid>
                <a:gridCol w="2081275">
                  <a:extLst>
                    <a:ext uri="{9D8B030D-6E8A-4147-A177-3AD203B41FA5}">
                      <a16:colId xmlns:a16="http://schemas.microsoft.com/office/drawing/2014/main" val="20000"/>
                    </a:ext>
                  </a:extLst>
                </a:gridCol>
                <a:gridCol w="2081275">
                  <a:extLst>
                    <a:ext uri="{9D8B030D-6E8A-4147-A177-3AD203B41FA5}">
                      <a16:colId xmlns:a16="http://schemas.microsoft.com/office/drawing/2014/main" val="20001"/>
                    </a:ext>
                  </a:extLst>
                </a:gridCol>
                <a:gridCol w="2081275">
                  <a:extLst>
                    <a:ext uri="{9D8B030D-6E8A-4147-A177-3AD203B41FA5}">
                      <a16:colId xmlns:a16="http://schemas.microsoft.com/office/drawing/2014/main" val="20002"/>
                    </a:ext>
                  </a:extLst>
                </a:gridCol>
                <a:gridCol w="2081275">
                  <a:extLst>
                    <a:ext uri="{9D8B030D-6E8A-4147-A177-3AD203B41FA5}">
                      <a16:colId xmlns:a16="http://schemas.microsoft.com/office/drawing/2014/main" val="20003"/>
                    </a:ext>
                  </a:extLst>
                </a:gridCol>
                <a:gridCol w="2081275">
                  <a:extLst>
                    <a:ext uri="{9D8B030D-6E8A-4147-A177-3AD203B41FA5}">
                      <a16:colId xmlns:a16="http://schemas.microsoft.com/office/drawing/2014/main" val="20004"/>
                    </a:ext>
                  </a:extLst>
                </a:gridCol>
              </a:tblGrid>
              <a:tr h="704450">
                <a:tc>
                  <a:txBody>
                    <a:bodyPr/>
                    <a:lstStyle/>
                    <a:p>
                      <a:pPr marL="0" lvl="0" indent="0" algn="l" rtl="0">
                        <a:spcBef>
                          <a:spcPts val="0"/>
                        </a:spcBef>
                        <a:spcAft>
                          <a:spcPts val="0"/>
                        </a:spcAft>
                        <a:buNone/>
                      </a:pPr>
                      <a:r>
                        <a:rPr lang="en" sz="1900"/>
                        <a:t>Red</a:t>
                      </a:r>
                      <a:endParaRPr sz="1900"/>
                    </a:p>
                  </a:txBody>
                  <a:tcPr marL="121900" marR="121900" marT="121900" marB="1219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900"/>
                        <a:t>2</a:t>
                      </a:r>
                      <a:endParaRPr sz="1900"/>
                    </a:p>
                  </a:txBody>
                  <a:tcPr marL="121900" marR="121900" marT="121900" marB="1219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900"/>
                        <a:t>4</a:t>
                      </a:r>
                      <a:endParaRPr sz="1900"/>
                    </a:p>
                  </a:txBody>
                  <a:tcPr marL="121900" marR="121900" marT="121900" marB="1219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a:p>
                  </a:txBody>
                  <a:tcPr marL="121900" marR="121900" marT="121900" marB="1219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a:p>
                  </a:txBody>
                  <a:tcPr marL="121900" marR="121900" marT="121900" marB="1219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646675">
                <a:tc>
                  <a:txBody>
                    <a:bodyPr/>
                    <a:lstStyle/>
                    <a:p>
                      <a:pPr marL="0" lvl="0" indent="0" algn="l" rtl="0">
                        <a:spcBef>
                          <a:spcPts val="0"/>
                        </a:spcBef>
                        <a:spcAft>
                          <a:spcPts val="0"/>
                        </a:spcAft>
                        <a:buNone/>
                      </a:pPr>
                      <a:r>
                        <a:rPr lang="en" sz="1900"/>
                        <a:t>Blue</a:t>
                      </a:r>
                      <a:endParaRPr sz="1900"/>
                    </a:p>
                  </a:txBody>
                  <a:tcPr marL="121900" marR="121900" marT="121900" marB="1219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900"/>
                        <a:t>3</a:t>
                      </a:r>
                      <a:endParaRPr sz="1900"/>
                    </a:p>
                  </a:txBody>
                  <a:tcPr marL="121900" marR="121900" marT="121900" marB="1219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900"/>
                        <a:t>6</a:t>
                      </a:r>
                      <a:endParaRPr sz="1900"/>
                    </a:p>
                  </a:txBody>
                  <a:tcPr marL="121900" marR="121900" marT="121900" marB="1219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a:p>
                  </a:txBody>
                  <a:tcPr marL="121900" marR="121900" marT="121900" marB="1219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a:p>
                  </a:txBody>
                  <a:tcPr marL="121900" marR="121900" marT="121900" marB="1219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5181" name="Google Shape;5181;p53"/>
          <p:cNvSpPr txBox="1"/>
          <p:nvPr/>
        </p:nvSpPr>
        <p:spPr>
          <a:xfrm>
            <a:off x="7209200" y="5386533"/>
            <a:ext cx="1850700" cy="11235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900">
                <a:latin typeface="Open Sans"/>
                <a:ea typeface="Open Sans"/>
                <a:cs typeface="Open Sans"/>
                <a:sym typeface="Open Sans"/>
              </a:rPr>
              <a:t>6</a:t>
            </a:r>
            <a:endParaRPr sz="1900">
              <a:latin typeface="Open Sans"/>
              <a:ea typeface="Open Sans"/>
              <a:cs typeface="Open Sans"/>
              <a:sym typeface="Open Sans"/>
            </a:endParaRPr>
          </a:p>
          <a:p>
            <a:pPr marL="0" lvl="0" indent="0" algn="l" rtl="0">
              <a:spcBef>
                <a:spcPts val="0"/>
              </a:spcBef>
              <a:spcAft>
                <a:spcPts val="0"/>
              </a:spcAft>
              <a:buNone/>
            </a:pPr>
            <a:endParaRPr sz="1900">
              <a:latin typeface="Open Sans"/>
              <a:ea typeface="Open Sans"/>
              <a:cs typeface="Open Sans"/>
              <a:sym typeface="Open Sans"/>
            </a:endParaRPr>
          </a:p>
          <a:p>
            <a:pPr marL="0" lvl="0" indent="0" algn="l" rtl="0">
              <a:spcBef>
                <a:spcPts val="0"/>
              </a:spcBef>
              <a:spcAft>
                <a:spcPts val="0"/>
              </a:spcAft>
              <a:buNone/>
            </a:pPr>
            <a:r>
              <a:rPr lang="en" sz="1900">
                <a:latin typeface="Open Sans"/>
                <a:ea typeface="Open Sans"/>
                <a:cs typeface="Open Sans"/>
                <a:sym typeface="Open Sans"/>
              </a:rPr>
              <a:t>9</a:t>
            </a:r>
            <a:endParaRPr sz="1900">
              <a:latin typeface="Open Sans"/>
              <a:ea typeface="Open Sans"/>
              <a:cs typeface="Open Sans"/>
              <a:sym typeface="Open Sans"/>
            </a:endParaRPr>
          </a:p>
        </p:txBody>
      </p:sp>
      <p:cxnSp>
        <p:nvCxnSpPr>
          <p:cNvPr id="5182" name="Google Shape;5182;p53"/>
          <p:cNvCxnSpPr/>
          <p:nvPr/>
        </p:nvCxnSpPr>
        <p:spPr>
          <a:xfrm rot="10800000">
            <a:off x="2527229" y="2977092"/>
            <a:ext cx="0" cy="2295600"/>
          </a:xfrm>
          <a:prstGeom prst="straightConnector1">
            <a:avLst/>
          </a:prstGeom>
          <a:noFill/>
          <a:ln w="76200" cap="flat" cmpd="sng">
            <a:solidFill>
              <a:schemeClr val="dk1"/>
            </a:solidFill>
            <a:prstDash val="solid"/>
            <a:round/>
            <a:headEnd type="none" w="med" len="med"/>
            <a:tailEnd type="none" w="med" len="med"/>
          </a:ln>
        </p:spPr>
      </p:cxnSp>
      <p:pic>
        <p:nvPicPr>
          <p:cNvPr id="5183" name="Google Shape;5183;p53"/>
          <p:cNvPicPr preferRelativeResize="0"/>
          <p:nvPr/>
        </p:nvPicPr>
        <p:blipFill rotWithShape="1">
          <a:blip r:embed="rId3">
            <a:alphaModFix/>
          </a:blip>
          <a:srcRect r="10530"/>
          <a:stretch/>
        </p:blipFill>
        <p:spPr>
          <a:xfrm>
            <a:off x="6857313" y="3060513"/>
            <a:ext cx="1646108" cy="1069815"/>
          </a:xfrm>
          <a:prstGeom prst="rect">
            <a:avLst/>
          </a:prstGeom>
          <a:noFill/>
          <a:ln>
            <a:noFill/>
          </a:ln>
        </p:spPr>
      </p:pic>
      <p:pic>
        <p:nvPicPr>
          <p:cNvPr id="5184" name="Google Shape;5184;p53"/>
          <p:cNvPicPr preferRelativeResize="0"/>
          <p:nvPr/>
        </p:nvPicPr>
        <p:blipFill rotWithShape="1">
          <a:blip r:embed="rId3">
            <a:alphaModFix/>
          </a:blip>
          <a:srcRect r="10530"/>
          <a:stretch/>
        </p:blipFill>
        <p:spPr>
          <a:xfrm>
            <a:off x="6881542" y="4213760"/>
            <a:ext cx="1646108" cy="1069815"/>
          </a:xfrm>
          <a:prstGeom prst="rect">
            <a:avLst/>
          </a:prstGeom>
          <a:noFill/>
          <a:ln>
            <a:noFill/>
          </a:ln>
        </p:spPr>
      </p:pic>
      <p:pic>
        <p:nvPicPr>
          <p:cNvPr id="5185" name="Google Shape;5185;p53"/>
          <p:cNvPicPr preferRelativeResize="0"/>
          <p:nvPr/>
        </p:nvPicPr>
        <p:blipFill rotWithShape="1">
          <a:blip r:embed="rId3">
            <a:alphaModFix/>
          </a:blip>
          <a:srcRect r="10530"/>
          <a:stretch/>
        </p:blipFill>
        <p:spPr>
          <a:xfrm>
            <a:off x="6857313" y="1907276"/>
            <a:ext cx="1646108" cy="1069815"/>
          </a:xfrm>
          <a:prstGeom prst="rect">
            <a:avLst/>
          </a:prstGeom>
          <a:noFill/>
          <a:ln>
            <a:noFill/>
          </a:ln>
        </p:spPr>
      </p:pic>
      <p:cxnSp>
        <p:nvCxnSpPr>
          <p:cNvPr id="5186" name="Google Shape;5186;p53"/>
          <p:cNvCxnSpPr/>
          <p:nvPr/>
        </p:nvCxnSpPr>
        <p:spPr>
          <a:xfrm rot="10800000">
            <a:off x="8730358" y="2977108"/>
            <a:ext cx="0" cy="2295600"/>
          </a:xfrm>
          <a:prstGeom prst="straightConnector1">
            <a:avLst/>
          </a:prstGeom>
          <a:noFill/>
          <a:ln w="76200" cap="flat" cmpd="sng">
            <a:solidFill>
              <a:schemeClr val="dk1"/>
            </a:solidFill>
            <a:prstDash val="solid"/>
            <a:round/>
            <a:headEnd type="none" w="med" len="med"/>
            <a:tailEnd type="none" w="med" len="med"/>
          </a:ln>
        </p:spPr>
      </p:cxnSp>
      <p:sp>
        <p:nvSpPr>
          <p:cNvPr id="5187" name="Google Shape;5187;p53"/>
          <p:cNvSpPr txBox="1">
            <a:spLocks noGrp="1"/>
          </p:cNvSpPr>
          <p:nvPr>
            <p:ph type="body" idx="4294967295"/>
          </p:nvPr>
        </p:nvSpPr>
        <p:spPr>
          <a:xfrm>
            <a:off x="498825" y="573475"/>
            <a:ext cx="11190300" cy="7170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sz="2900"/>
              <a:t>Using your tiles, add another set of tiles using the ratio of 2 to 3</a:t>
            </a:r>
            <a:endParaRPr sz="2900"/>
          </a:p>
        </p:txBody>
      </p:sp>
      <p:sp>
        <p:nvSpPr>
          <p:cNvPr id="5188" name="Google Shape;5188;p53"/>
          <p:cNvSpPr txBox="1"/>
          <p:nvPr/>
        </p:nvSpPr>
        <p:spPr>
          <a:xfrm>
            <a:off x="476925" y="0"/>
            <a:ext cx="11234100" cy="661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2100"/>
              </a:spcAft>
              <a:buNone/>
            </a:pPr>
            <a:r>
              <a:rPr lang="en" sz="2700" b="1">
                <a:solidFill>
                  <a:schemeClr val="dk2"/>
                </a:solidFill>
                <a:latin typeface="DM Sans"/>
                <a:ea typeface="DM Sans"/>
                <a:cs typeface="DM Sans"/>
                <a:sym typeface="DM Sans"/>
              </a:rPr>
              <a:t>The ratio of the number of red to blue tiles on the table is</a:t>
            </a:r>
            <a:r>
              <a:rPr lang="en" sz="3100" b="1">
                <a:solidFill>
                  <a:schemeClr val="dk2"/>
                </a:solidFill>
                <a:latin typeface="DM Sans"/>
                <a:ea typeface="DM Sans"/>
                <a:cs typeface="DM Sans"/>
                <a:sym typeface="DM Sans"/>
              </a:rPr>
              <a:t> 2 to 3. </a:t>
            </a:r>
            <a:endParaRPr sz="1100"/>
          </a:p>
        </p:txBody>
      </p:sp>
      <p:sp>
        <p:nvSpPr>
          <p:cNvPr id="5189" name="Google Shape;5189;p53"/>
          <p:cNvSpPr txBox="1"/>
          <p:nvPr/>
        </p:nvSpPr>
        <p:spPr>
          <a:xfrm>
            <a:off x="498825" y="1159088"/>
            <a:ext cx="111903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100">
                <a:latin typeface="DM Sans"/>
                <a:ea typeface="DM Sans"/>
                <a:cs typeface="DM Sans"/>
                <a:sym typeface="DM Sans"/>
              </a:rPr>
              <a:t>Complete the table, describing the number of red and blue tiles in your ratio.</a:t>
            </a:r>
            <a:endParaRPr sz="2100">
              <a:latin typeface="DM Sans"/>
              <a:ea typeface="DM Sans"/>
              <a:cs typeface="DM Sans"/>
              <a:sym typeface="DM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8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8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193"/>
        <p:cNvGrpSpPr/>
        <p:nvPr/>
      </p:nvGrpSpPr>
      <p:grpSpPr>
        <a:xfrm>
          <a:off x="0" y="0"/>
          <a:ext cx="0" cy="0"/>
          <a:chOff x="0" y="0"/>
          <a:chExt cx="0" cy="0"/>
        </a:xfrm>
      </p:grpSpPr>
      <p:pic>
        <p:nvPicPr>
          <p:cNvPr id="5194" name="Google Shape;5194;p54"/>
          <p:cNvPicPr preferRelativeResize="0"/>
          <p:nvPr/>
        </p:nvPicPr>
        <p:blipFill rotWithShape="1">
          <a:blip r:embed="rId3">
            <a:alphaModFix/>
          </a:blip>
          <a:srcRect r="10530"/>
          <a:stretch/>
        </p:blipFill>
        <p:spPr>
          <a:xfrm>
            <a:off x="4691165" y="3404784"/>
            <a:ext cx="1503668" cy="885426"/>
          </a:xfrm>
          <a:prstGeom prst="rect">
            <a:avLst/>
          </a:prstGeom>
          <a:noFill/>
          <a:ln>
            <a:noFill/>
          </a:ln>
        </p:spPr>
      </p:pic>
      <p:pic>
        <p:nvPicPr>
          <p:cNvPr id="5195" name="Google Shape;5195;p54"/>
          <p:cNvPicPr preferRelativeResize="0"/>
          <p:nvPr/>
        </p:nvPicPr>
        <p:blipFill rotWithShape="1">
          <a:blip r:embed="rId3">
            <a:alphaModFix/>
          </a:blip>
          <a:srcRect r="10530"/>
          <a:stretch/>
        </p:blipFill>
        <p:spPr>
          <a:xfrm>
            <a:off x="4691172" y="4366257"/>
            <a:ext cx="1503668" cy="885426"/>
          </a:xfrm>
          <a:prstGeom prst="rect">
            <a:avLst/>
          </a:prstGeom>
          <a:noFill/>
          <a:ln>
            <a:noFill/>
          </a:ln>
        </p:spPr>
      </p:pic>
      <p:pic>
        <p:nvPicPr>
          <p:cNvPr id="5196" name="Google Shape;5196;p54"/>
          <p:cNvPicPr preferRelativeResize="0"/>
          <p:nvPr/>
        </p:nvPicPr>
        <p:blipFill rotWithShape="1">
          <a:blip r:embed="rId3">
            <a:alphaModFix/>
          </a:blip>
          <a:srcRect r="10778"/>
          <a:stretch/>
        </p:blipFill>
        <p:spPr>
          <a:xfrm>
            <a:off x="2616275" y="4368967"/>
            <a:ext cx="1596809" cy="879972"/>
          </a:xfrm>
          <a:prstGeom prst="rect">
            <a:avLst/>
          </a:prstGeom>
          <a:noFill/>
          <a:ln>
            <a:noFill/>
          </a:ln>
        </p:spPr>
      </p:pic>
      <p:cxnSp>
        <p:nvCxnSpPr>
          <p:cNvPr id="5197" name="Google Shape;5197;p54"/>
          <p:cNvCxnSpPr/>
          <p:nvPr/>
        </p:nvCxnSpPr>
        <p:spPr>
          <a:xfrm rot="10800000">
            <a:off x="4584629" y="2977092"/>
            <a:ext cx="0" cy="2295600"/>
          </a:xfrm>
          <a:prstGeom prst="straightConnector1">
            <a:avLst/>
          </a:prstGeom>
          <a:noFill/>
          <a:ln w="76200" cap="flat" cmpd="sng">
            <a:solidFill>
              <a:schemeClr val="dk1"/>
            </a:solidFill>
            <a:prstDash val="solid"/>
            <a:round/>
            <a:headEnd type="none" w="med" len="med"/>
            <a:tailEnd type="none" w="med" len="med"/>
          </a:ln>
        </p:spPr>
      </p:cxnSp>
      <p:cxnSp>
        <p:nvCxnSpPr>
          <p:cNvPr id="5198" name="Google Shape;5198;p54"/>
          <p:cNvCxnSpPr/>
          <p:nvPr/>
        </p:nvCxnSpPr>
        <p:spPr>
          <a:xfrm rot="10800000">
            <a:off x="6672958" y="2977108"/>
            <a:ext cx="0" cy="2295600"/>
          </a:xfrm>
          <a:prstGeom prst="straightConnector1">
            <a:avLst/>
          </a:prstGeom>
          <a:noFill/>
          <a:ln w="76200" cap="flat" cmpd="sng">
            <a:solidFill>
              <a:schemeClr val="dk1"/>
            </a:solidFill>
            <a:prstDash val="solid"/>
            <a:round/>
            <a:headEnd type="none" w="med" len="med"/>
            <a:tailEnd type="none" w="med" len="med"/>
          </a:ln>
        </p:spPr>
      </p:cxnSp>
      <p:cxnSp>
        <p:nvCxnSpPr>
          <p:cNvPr id="5199" name="Google Shape;5199;p54"/>
          <p:cNvCxnSpPr/>
          <p:nvPr/>
        </p:nvCxnSpPr>
        <p:spPr>
          <a:xfrm rot="10800000">
            <a:off x="2527229" y="2977092"/>
            <a:ext cx="0" cy="2295600"/>
          </a:xfrm>
          <a:prstGeom prst="straightConnector1">
            <a:avLst/>
          </a:prstGeom>
          <a:noFill/>
          <a:ln w="76200" cap="flat" cmpd="sng">
            <a:solidFill>
              <a:schemeClr val="dk1"/>
            </a:solidFill>
            <a:prstDash val="solid"/>
            <a:round/>
            <a:headEnd type="none" w="med" len="med"/>
            <a:tailEnd type="none" w="med" len="med"/>
          </a:ln>
        </p:spPr>
      </p:cxnSp>
      <p:pic>
        <p:nvPicPr>
          <p:cNvPr id="5200" name="Google Shape;5200;p54"/>
          <p:cNvPicPr preferRelativeResize="0"/>
          <p:nvPr/>
        </p:nvPicPr>
        <p:blipFill rotWithShape="1">
          <a:blip r:embed="rId3">
            <a:alphaModFix/>
          </a:blip>
          <a:srcRect r="10530"/>
          <a:stretch/>
        </p:blipFill>
        <p:spPr>
          <a:xfrm>
            <a:off x="6813443" y="3519858"/>
            <a:ext cx="1503668" cy="885426"/>
          </a:xfrm>
          <a:prstGeom prst="rect">
            <a:avLst/>
          </a:prstGeom>
          <a:noFill/>
          <a:ln>
            <a:noFill/>
          </a:ln>
        </p:spPr>
      </p:pic>
      <p:pic>
        <p:nvPicPr>
          <p:cNvPr id="5201" name="Google Shape;5201;p54"/>
          <p:cNvPicPr preferRelativeResize="0"/>
          <p:nvPr/>
        </p:nvPicPr>
        <p:blipFill rotWithShape="1">
          <a:blip r:embed="rId3">
            <a:alphaModFix/>
          </a:blip>
          <a:srcRect r="10530"/>
          <a:stretch/>
        </p:blipFill>
        <p:spPr>
          <a:xfrm>
            <a:off x="6813449" y="4472473"/>
            <a:ext cx="1503668" cy="885426"/>
          </a:xfrm>
          <a:prstGeom prst="rect">
            <a:avLst/>
          </a:prstGeom>
          <a:noFill/>
          <a:ln>
            <a:noFill/>
          </a:ln>
        </p:spPr>
      </p:pic>
      <p:pic>
        <p:nvPicPr>
          <p:cNvPr id="5202" name="Google Shape;5202;p54"/>
          <p:cNvPicPr preferRelativeResize="0"/>
          <p:nvPr/>
        </p:nvPicPr>
        <p:blipFill rotWithShape="1">
          <a:blip r:embed="rId3">
            <a:alphaModFix/>
          </a:blip>
          <a:srcRect r="10530"/>
          <a:stretch/>
        </p:blipFill>
        <p:spPr>
          <a:xfrm>
            <a:off x="6815630" y="2567225"/>
            <a:ext cx="1503668" cy="885426"/>
          </a:xfrm>
          <a:prstGeom prst="rect">
            <a:avLst/>
          </a:prstGeom>
          <a:noFill/>
          <a:ln>
            <a:noFill/>
          </a:ln>
        </p:spPr>
      </p:pic>
      <p:cxnSp>
        <p:nvCxnSpPr>
          <p:cNvPr id="5203" name="Google Shape;5203;p54"/>
          <p:cNvCxnSpPr/>
          <p:nvPr/>
        </p:nvCxnSpPr>
        <p:spPr>
          <a:xfrm rot="10800000">
            <a:off x="8730358" y="2977108"/>
            <a:ext cx="0" cy="2295600"/>
          </a:xfrm>
          <a:prstGeom prst="straightConnector1">
            <a:avLst/>
          </a:prstGeom>
          <a:noFill/>
          <a:ln w="76200" cap="flat" cmpd="sng">
            <a:solidFill>
              <a:schemeClr val="dk1"/>
            </a:solidFill>
            <a:prstDash val="solid"/>
            <a:round/>
            <a:headEnd type="none" w="med" len="med"/>
            <a:tailEnd type="none" w="med" len="med"/>
          </a:ln>
        </p:spPr>
      </p:cxnSp>
      <p:sp>
        <p:nvSpPr>
          <p:cNvPr id="5204" name="Google Shape;5204;p54"/>
          <p:cNvSpPr txBox="1">
            <a:spLocks noGrp="1"/>
          </p:cNvSpPr>
          <p:nvPr>
            <p:ph type="body" idx="4294967295"/>
          </p:nvPr>
        </p:nvSpPr>
        <p:spPr>
          <a:xfrm>
            <a:off x="498825" y="573475"/>
            <a:ext cx="11190300" cy="7170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sz="2900"/>
              <a:t>Using your tiles, add another set of tiles using the ratio of 2 to 3</a:t>
            </a:r>
            <a:endParaRPr sz="2900"/>
          </a:p>
        </p:txBody>
      </p:sp>
      <p:sp>
        <p:nvSpPr>
          <p:cNvPr id="5205" name="Google Shape;5205;p54"/>
          <p:cNvSpPr txBox="1"/>
          <p:nvPr/>
        </p:nvSpPr>
        <p:spPr>
          <a:xfrm>
            <a:off x="476925" y="0"/>
            <a:ext cx="11234100" cy="661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2100"/>
              </a:spcAft>
              <a:buNone/>
            </a:pPr>
            <a:r>
              <a:rPr lang="en" sz="2700" b="1">
                <a:solidFill>
                  <a:schemeClr val="dk2"/>
                </a:solidFill>
                <a:latin typeface="DM Sans"/>
                <a:ea typeface="DM Sans"/>
                <a:cs typeface="DM Sans"/>
                <a:sym typeface="DM Sans"/>
              </a:rPr>
              <a:t>The ratio of the number of red to blue tiles on the table is</a:t>
            </a:r>
            <a:r>
              <a:rPr lang="en" sz="3100" b="1">
                <a:solidFill>
                  <a:schemeClr val="dk2"/>
                </a:solidFill>
                <a:latin typeface="DM Sans"/>
                <a:ea typeface="DM Sans"/>
                <a:cs typeface="DM Sans"/>
                <a:sym typeface="DM Sans"/>
              </a:rPr>
              <a:t> 2 to 3. </a:t>
            </a:r>
            <a:endParaRPr sz="1100"/>
          </a:p>
        </p:txBody>
      </p:sp>
      <p:sp>
        <p:nvSpPr>
          <p:cNvPr id="5206" name="Google Shape;5206;p54"/>
          <p:cNvSpPr txBox="1"/>
          <p:nvPr/>
        </p:nvSpPr>
        <p:spPr>
          <a:xfrm>
            <a:off x="498825" y="1159088"/>
            <a:ext cx="111903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100">
                <a:latin typeface="DM Sans"/>
                <a:ea typeface="DM Sans"/>
                <a:cs typeface="DM Sans"/>
                <a:sym typeface="DM Sans"/>
              </a:rPr>
              <a:t>Complete the table, describing the number of red and blue tiles in your ratio.</a:t>
            </a:r>
            <a:endParaRPr sz="2100">
              <a:latin typeface="DM Sans"/>
              <a:ea typeface="DM Sans"/>
              <a:cs typeface="DM Sans"/>
              <a:sym typeface="DM Sans"/>
            </a:endParaRPr>
          </a:p>
        </p:txBody>
      </p:sp>
      <p:pic>
        <p:nvPicPr>
          <p:cNvPr id="5207" name="Google Shape;5207;p54"/>
          <p:cNvPicPr preferRelativeResize="0"/>
          <p:nvPr/>
        </p:nvPicPr>
        <p:blipFill rotWithShape="1">
          <a:blip r:embed="rId3">
            <a:alphaModFix/>
          </a:blip>
          <a:srcRect r="10530"/>
          <a:stretch/>
        </p:blipFill>
        <p:spPr>
          <a:xfrm>
            <a:off x="8935725" y="3519845"/>
            <a:ext cx="1503668" cy="885426"/>
          </a:xfrm>
          <a:prstGeom prst="rect">
            <a:avLst/>
          </a:prstGeom>
          <a:noFill/>
          <a:ln>
            <a:noFill/>
          </a:ln>
        </p:spPr>
      </p:pic>
      <p:pic>
        <p:nvPicPr>
          <p:cNvPr id="5208" name="Google Shape;5208;p54"/>
          <p:cNvPicPr preferRelativeResize="0"/>
          <p:nvPr/>
        </p:nvPicPr>
        <p:blipFill rotWithShape="1">
          <a:blip r:embed="rId3">
            <a:alphaModFix/>
          </a:blip>
          <a:srcRect r="10530"/>
          <a:stretch/>
        </p:blipFill>
        <p:spPr>
          <a:xfrm>
            <a:off x="8935757" y="4472486"/>
            <a:ext cx="1503668" cy="885426"/>
          </a:xfrm>
          <a:prstGeom prst="rect">
            <a:avLst/>
          </a:prstGeom>
          <a:noFill/>
          <a:ln>
            <a:noFill/>
          </a:ln>
        </p:spPr>
      </p:pic>
      <p:pic>
        <p:nvPicPr>
          <p:cNvPr id="5209" name="Google Shape;5209;p54"/>
          <p:cNvPicPr preferRelativeResize="0"/>
          <p:nvPr/>
        </p:nvPicPr>
        <p:blipFill rotWithShape="1">
          <a:blip r:embed="rId3">
            <a:alphaModFix/>
          </a:blip>
          <a:srcRect r="10530"/>
          <a:stretch/>
        </p:blipFill>
        <p:spPr>
          <a:xfrm>
            <a:off x="8935725" y="2595538"/>
            <a:ext cx="1503668" cy="885426"/>
          </a:xfrm>
          <a:prstGeom prst="rect">
            <a:avLst/>
          </a:prstGeom>
          <a:noFill/>
          <a:ln>
            <a:noFill/>
          </a:ln>
        </p:spPr>
      </p:pic>
      <p:graphicFrame>
        <p:nvGraphicFramePr>
          <p:cNvPr id="5210" name="Google Shape;5210;p54"/>
          <p:cNvGraphicFramePr/>
          <p:nvPr/>
        </p:nvGraphicFramePr>
        <p:xfrm>
          <a:off x="429125" y="5425104"/>
          <a:ext cx="3000000" cy="3000000"/>
        </p:xfrm>
        <a:graphic>
          <a:graphicData uri="http://schemas.openxmlformats.org/drawingml/2006/table">
            <a:tbl>
              <a:tblPr>
                <a:noFill/>
                <a:tableStyleId>{CC449A2C-29B4-4401-9557-26DB78C268D4}</a:tableStyleId>
              </a:tblPr>
              <a:tblGrid>
                <a:gridCol w="2081275">
                  <a:extLst>
                    <a:ext uri="{9D8B030D-6E8A-4147-A177-3AD203B41FA5}">
                      <a16:colId xmlns:a16="http://schemas.microsoft.com/office/drawing/2014/main" val="20000"/>
                    </a:ext>
                  </a:extLst>
                </a:gridCol>
                <a:gridCol w="2081275">
                  <a:extLst>
                    <a:ext uri="{9D8B030D-6E8A-4147-A177-3AD203B41FA5}">
                      <a16:colId xmlns:a16="http://schemas.microsoft.com/office/drawing/2014/main" val="20001"/>
                    </a:ext>
                  </a:extLst>
                </a:gridCol>
                <a:gridCol w="2081275">
                  <a:extLst>
                    <a:ext uri="{9D8B030D-6E8A-4147-A177-3AD203B41FA5}">
                      <a16:colId xmlns:a16="http://schemas.microsoft.com/office/drawing/2014/main" val="20002"/>
                    </a:ext>
                  </a:extLst>
                </a:gridCol>
                <a:gridCol w="2081275">
                  <a:extLst>
                    <a:ext uri="{9D8B030D-6E8A-4147-A177-3AD203B41FA5}">
                      <a16:colId xmlns:a16="http://schemas.microsoft.com/office/drawing/2014/main" val="20003"/>
                    </a:ext>
                  </a:extLst>
                </a:gridCol>
                <a:gridCol w="2081275">
                  <a:extLst>
                    <a:ext uri="{9D8B030D-6E8A-4147-A177-3AD203B41FA5}">
                      <a16:colId xmlns:a16="http://schemas.microsoft.com/office/drawing/2014/main" val="20004"/>
                    </a:ext>
                  </a:extLst>
                </a:gridCol>
              </a:tblGrid>
              <a:tr h="704450">
                <a:tc>
                  <a:txBody>
                    <a:bodyPr/>
                    <a:lstStyle/>
                    <a:p>
                      <a:pPr marL="0" lvl="0" indent="0" algn="l" rtl="0">
                        <a:spcBef>
                          <a:spcPts val="0"/>
                        </a:spcBef>
                        <a:spcAft>
                          <a:spcPts val="0"/>
                        </a:spcAft>
                        <a:buNone/>
                      </a:pPr>
                      <a:r>
                        <a:rPr lang="en" sz="1900"/>
                        <a:t>Red</a:t>
                      </a:r>
                      <a:endParaRPr sz="1900"/>
                    </a:p>
                  </a:txBody>
                  <a:tcPr marL="121900" marR="121900" marT="121900" marB="1219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900"/>
                        <a:t>2</a:t>
                      </a:r>
                      <a:endParaRPr sz="1900"/>
                    </a:p>
                  </a:txBody>
                  <a:tcPr marL="121900" marR="121900" marT="121900" marB="1219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900"/>
                        <a:t>4</a:t>
                      </a:r>
                      <a:endParaRPr sz="1900"/>
                    </a:p>
                  </a:txBody>
                  <a:tcPr marL="121900" marR="121900" marT="121900" marB="1219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a:p>
                  </a:txBody>
                  <a:tcPr marL="121900" marR="121900" marT="121900" marB="1219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a:p>
                  </a:txBody>
                  <a:tcPr marL="121900" marR="121900" marT="121900" marB="1219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646675">
                <a:tc>
                  <a:txBody>
                    <a:bodyPr/>
                    <a:lstStyle/>
                    <a:p>
                      <a:pPr marL="0" lvl="0" indent="0" algn="l" rtl="0">
                        <a:spcBef>
                          <a:spcPts val="0"/>
                        </a:spcBef>
                        <a:spcAft>
                          <a:spcPts val="0"/>
                        </a:spcAft>
                        <a:buNone/>
                      </a:pPr>
                      <a:r>
                        <a:rPr lang="en" sz="1900"/>
                        <a:t>Blue</a:t>
                      </a:r>
                      <a:endParaRPr sz="1900"/>
                    </a:p>
                  </a:txBody>
                  <a:tcPr marL="121900" marR="121900" marT="121900" marB="1219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900"/>
                        <a:t>3</a:t>
                      </a:r>
                      <a:endParaRPr sz="1900"/>
                    </a:p>
                  </a:txBody>
                  <a:tcPr marL="121900" marR="121900" marT="121900" marB="1219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900"/>
                        <a:t>6</a:t>
                      </a:r>
                      <a:endParaRPr sz="1900"/>
                    </a:p>
                  </a:txBody>
                  <a:tcPr marL="121900" marR="121900" marT="121900" marB="1219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a:p>
                  </a:txBody>
                  <a:tcPr marL="121900" marR="121900" marT="121900" marB="1219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a:p>
                  </a:txBody>
                  <a:tcPr marL="121900" marR="121900" marT="121900" marB="1219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pic>
        <p:nvPicPr>
          <p:cNvPr id="5211" name="Google Shape;5211;p54"/>
          <p:cNvPicPr preferRelativeResize="0"/>
          <p:nvPr/>
        </p:nvPicPr>
        <p:blipFill rotWithShape="1">
          <a:blip r:embed="rId3">
            <a:alphaModFix/>
          </a:blip>
          <a:srcRect r="10530"/>
          <a:stretch/>
        </p:blipFill>
        <p:spPr>
          <a:xfrm>
            <a:off x="8935725" y="1671238"/>
            <a:ext cx="1503668" cy="88542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215"/>
        <p:cNvGrpSpPr/>
        <p:nvPr/>
      </p:nvGrpSpPr>
      <p:grpSpPr>
        <a:xfrm>
          <a:off x="0" y="0"/>
          <a:ext cx="0" cy="0"/>
          <a:chOff x="0" y="0"/>
          <a:chExt cx="0" cy="0"/>
        </a:xfrm>
      </p:grpSpPr>
      <p:sp>
        <p:nvSpPr>
          <p:cNvPr id="5216" name="Google Shape;5216;p55"/>
          <p:cNvSpPr txBox="1">
            <a:spLocks noGrp="1"/>
          </p:cNvSpPr>
          <p:nvPr>
            <p:ph type="title"/>
          </p:nvPr>
        </p:nvSpPr>
        <p:spPr>
          <a:xfrm>
            <a:off x="415650" y="712747"/>
            <a:ext cx="11360700" cy="51849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a:t>What patterns do you notice? </a:t>
            </a:r>
            <a:endParaRPr/>
          </a:p>
          <a:p>
            <a:pPr marL="0" lvl="0" indent="0" algn="l"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220"/>
        <p:cNvGrpSpPr/>
        <p:nvPr/>
      </p:nvGrpSpPr>
      <p:grpSpPr>
        <a:xfrm>
          <a:off x="0" y="0"/>
          <a:ext cx="0" cy="0"/>
          <a:chOff x="0" y="0"/>
          <a:chExt cx="0" cy="0"/>
        </a:xfrm>
      </p:grpSpPr>
      <p:sp>
        <p:nvSpPr>
          <p:cNvPr id="5221" name="Google Shape;5221;p56"/>
          <p:cNvSpPr txBox="1">
            <a:spLocks noGrp="1"/>
          </p:cNvSpPr>
          <p:nvPr>
            <p:ph type="title"/>
          </p:nvPr>
        </p:nvSpPr>
        <p:spPr>
          <a:xfrm>
            <a:off x="415650" y="-253211"/>
            <a:ext cx="11360700" cy="9774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sz="4500"/>
              <a:t>Build with Tiles</a:t>
            </a:r>
            <a:endParaRPr sz="4500"/>
          </a:p>
        </p:txBody>
      </p:sp>
      <p:sp>
        <p:nvSpPr>
          <p:cNvPr id="5222" name="Google Shape;5222;p56"/>
          <p:cNvSpPr txBox="1">
            <a:spLocks noGrp="1"/>
          </p:cNvSpPr>
          <p:nvPr>
            <p:ph type="subTitle" idx="2"/>
          </p:nvPr>
        </p:nvSpPr>
        <p:spPr>
          <a:xfrm>
            <a:off x="469350" y="724200"/>
            <a:ext cx="11253300" cy="17718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sz="4600"/>
              <a:t>When you continue to build equivalent ratios, which ratio could you build? </a:t>
            </a:r>
            <a:r>
              <a:rPr lang="en" sz="4700"/>
              <a:t>  </a:t>
            </a:r>
            <a:endParaRPr sz="4700"/>
          </a:p>
        </p:txBody>
      </p:sp>
      <p:sp>
        <p:nvSpPr>
          <p:cNvPr id="5223" name="Google Shape;5223;p56"/>
          <p:cNvSpPr txBox="1"/>
          <p:nvPr/>
        </p:nvSpPr>
        <p:spPr>
          <a:xfrm>
            <a:off x="893850" y="2477600"/>
            <a:ext cx="10404300" cy="221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400">
                <a:latin typeface="DM Sans"/>
                <a:ea typeface="DM Sans"/>
                <a:cs typeface="DM Sans"/>
                <a:sym typeface="DM Sans"/>
              </a:rPr>
              <a:t>Red to blue ratio of 12:20</a:t>
            </a:r>
            <a:endParaRPr sz="4400">
              <a:latin typeface="DM Sans"/>
              <a:ea typeface="DM Sans"/>
              <a:cs typeface="DM Sans"/>
              <a:sym typeface="DM Sans"/>
            </a:endParaRPr>
          </a:p>
          <a:p>
            <a:pPr marL="0" lvl="0" indent="0" algn="ctr" rtl="0">
              <a:spcBef>
                <a:spcPts val="0"/>
              </a:spcBef>
              <a:spcAft>
                <a:spcPts val="0"/>
              </a:spcAft>
              <a:buNone/>
            </a:pPr>
            <a:r>
              <a:rPr lang="en" sz="4400">
                <a:latin typeface="DM Sans"/>
                <a:ea typeface="DM Sans"/>
                <a:cs typeface="DM Sans"/>
                <a:sym typeface="DM Sans"/>
              </a:rPr>
              <a:t>or</a:t>
            </a:r>
            <a:endParaRPr sz="4400">
              <a:latin typeface="DM Sans"/>
              <a:ea typeface="DM Sans"/>
              <a:cs typeface="DM Sans"/>
              <a:sym typeface="DM Sans"/>
            </a:endParaRPr>
          </a:p>
          <a:p>
            <a:pPr marL="0" lvl="0" indent="0" algn="ctr" rtl="0">
              <a:spcBef>
                <a:spcPts val="0"/>
              </a:spcBef>
              <a:spcAft>
                <a:spcPts val="0"/>
              </a:spcAft>
              <a:buNone/>
            </a:pPr>
            <a:r>
              <a:rPr lang="en" sz="4400">
                <a:latin typeface="DM Sans"/>
                <a:ea typeface="DM Sans"/>
                <a:cs typeface="DM Sans"/>
                <a:sym typeface="DM Sans"/>
              </a:rPr>
              <a:t>Red to blue ratio of </a:t>
            </a:r>
            <a:r>
              <a:rPr lang="en" sz="4400">
                <a:solidFill>
                  <a:schemeClr val="hlink"/>
                </a:solidFill>
                <a:latin typeface="DM Sans"/>
                <a:ea typeface="DM Sans"/>
                <a:cs typeface="DM Sans"/>
                <a:sym typeface="DM Sans"/>
              </a:rPr>
              <a:t>10:15</a:t>
            </a:r>
            <a:endParaRPr sz="4400">
              <a:latin typeface="DM Sans"/>
              <a:ea typeface="DM Sans"/>
              <a:cs typeface="DM Sans"/>
              <a:sym typeface="DM Sans"/>
            </a:endParaRPr>
          </a:p>
        </p:txBody>
      </p:sp>
      <p:sp>
        <p:nvSpPr>
          <p:cNvPr id="5224" name="Google Shape;5224;p56"/>
          <p:cNvSpPr txBox="1"/>
          <p:nvPr/>
        </p:nvSpPr>
        <p:spPr>
          <a:xfrm>
            <a:off x="437100" y="4878200"/>
            <a:ext cx="113178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200">
                <a:latin typeface="DM Sans"/>
                <a:ea typeface="DM Sans"/>
                <a:cs typeface="DM Sans"/>
                <a:sym typeface="DM Sans"/>
              </a:rPr>
              <a:t>I could build a red to blue ratio of ______  because_____.</a:t>
            </a:r>
            <a:endParaRPr sz="4200">
              <a:latin typeface="DM Sans"/>
              <a:ea typeface="DM Sans"/>
              <a:cs typeface="DM Sans"/>
              <a:sym typeface="DM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Shape 5228"/>
        <p:cNvGrpSpPr/>
        <p:nvPr/>
      </p:nvGrpSpPr>
      <p:grpSpPr>
        <a:xfrm>
          <a:off x="0" y="0"/>
          <a:ext cx="0" cy="0"/>
          <a:chOff x="0" y="0"/>
          <a:chExt cx="0" cy="0"/>
        </a:xfrm>
      </p:grpSpPr>
      <p:sp>
        <p:nvSpPr>
          <p:cNvPr id="5229" name="Google Shape;5229;p57"/>
          <p:cNvSpPr txBox="1">
            <a:spLocks noGrp="1"/>
          </p:cNvSpPr>
          <p:nvPr>
            <p:ph type="title"/>
          </p:nvPr>
        </p:nvSpPr>
        <p:spPr>
          <a:xfrm>
            <a:off x="415650" y="712714"/>
            <a:ext cx="11360700" cy="9774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a:t>Build with Tiles</a:t>
            </a:r>
            <a:endParaRPr/>
          </a:p>
        </p:txBody>
      </p:sp>
      <p:sp>
        <p:nvSpPr>
          <p:cNvPr id="5230" name="Google Shape;5230;p57"/>
          <p:cNvSpPr txBox="1">
            <a:spLocks noGrp="1"/>
          </p:cNvSpPr>
          <p:nvPr>
            <p:ph type="subTitle" idx="2"/>
          </p:nvPr>
        </p:nvSpPr>
        <p:spPr>
          <a:xfrm>
            <a:off x="2835550" y="1766275"/>
            <a:ext cx="7510200" cy="26487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sz="4500"/>
              <a:t>Using your tiles, how many blue tiles will we have if we have a total of 35 tiles?</a:t>
            </a:r>
            <a:endParaRPr sz="4500"/>
          </a:p>
        </p:txBody>
      </p:sp>
      <p:pic>
        <p:nvPicPr>
          <p:cNvPr id="5231" name="Google Shape;5231;p57"/>
          <p:cNvPicPr preferRelativeResize="0"/>
          <p:nvPr/>
        </p:nvPicPr>
        <p:blipFill>
          <a:blip r:embed="rId3">
            <a:alphaModFix/>
          </a:blip>
          <a:stretch>
            <a:fillRect/>
          </a:stretch>
        </p:blipFill>
        <p:spPr>
          <a:xfrm>
            <a:off x="603533" y="4157367"/>
            <a:ext cx="2232013" cy="1306766"/>
          </a:xfrm>
          <a:prstGeom prst="rect">
            <a:avLst/>
          </a:prstGeom>
          <a:noFill/>
          <a:ln>
            <a:noFill/>
          </a:ln>
        </p:spPr>
      </p:pic>
      <p:cxnSp>
        <p:nvCxnSpPr>
          <p:cNvPr id="5232" name="Google Shape;5232;p57"/>
          <p:cNvCxnSpPr/>
          <p:nvPr/>
        </p:nvCxnSpPr>
        <p:spPr>
          <a:xfrm rot="10800000">
            <a:off x="2893167" y="4157367"/>
            <a:ext cx="0" cy="2295600"/>
          </a:xfrm>
          <a:prstGeom prst="straightConnector1">
            <a:avLst/>
          </a:prstGeom>
          <a:noFill/>
          <a:ln w="28575" cap="flat" cmpd="sng">
            <a:solidFill>
              <a:schemeClr val="dk1"/>
            </a:solidFill>
            <a:prstDash val="solid"/>
            <a:round/>
            <a:headEnd type="none" w="med" len="med"/>
            <a:tailEnd type="none" w="med" len="med"/>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579"/>
        <p:cNvGrpSpPr/>
        <p:nvPr/>
      </p:nvGrpSpPr>
      <p:grpSpPr>
        <a:xfrm>
          <a:off x="0" y="0"/>
          <a:ext cx="0" cy="0"/>
          <a:chOff x="0" y="0"/>
          <a:chExt cx="0" cy="0"/>
        </a:xfrm>
      </p:grpSpPr>
      <p:pic>
        <p:nvPicPr>
          <p:cNvPr id="3580" name="Google Shape;3580;p31"/>
          <p:cNvPicPr preferRelativeResize="0"/>
          <p:nvPr/>
        </p:nvPicPr>
        <p:blipFill rotWithShape="1">
          <a:blip r:embed="rId3">
            <a:alphaModFix/>
          </a:blip>
          <a:srcRect t="68488"/>
          <a:stretch/>
        </p:blipFill>
        <p:spPr>
          <a:xfrm>
            <a:off x="-556833" y="4769634"/>
            <a:ext cx="7074165" cy="2193299"/>
          </a:xfrm>
          <a:prstGeom prst="rect">
            <a:avLst/>
          </a:prstGeom>
          <a:noFill/>
          <a:ln>
            <a:noFill/>
          </a:ln>
        </p:spPr>
      </p:pic>
      <p:pic>
        <p:nvPicPr>
          <p:cNvPr id="3581" name="Google Shape;3581;p31"/>
          <p:cNvPicPr preferRelativeResize="0"/>
          <p:nvPr/>
        </p:nvPicPr>
        <p:blipFill>
          <a:blip r:embed="rId4">
            <a:alphaModFix/>
          </a:blip>
          <a:stretch>
            <a:fillRect/>
          </a:stretch>
        </p:blipFill>
        <p:spPr>
          <a:xfrm>
            <a:off x="7250233" y="3167"/>
            <a:ext cx="4786000" cy="4786000"/>
          </a:xfrm>
          <a:prstGeom prst="rect">
            <a:avLst/>
          </a:prstGeom>
          <a:noFill/>
          <a:ln>
            <a:noFill/>
          </a:ln>
        </p:spPr>
      </p:pic>
      <p:pic>
        <p:nvPicPr>
          <p:cNvPr id="3582" name="Google Shape;3582;p31"/>
          <p:cNvPicPr preferRelativeResize="0"/>
          <p:nvPr/>
        </p:nvPicPr>
        <p:blipFill rotWithShape="1">
          <a:blip r:embed="rId3">
            <a:alphaModFix/>
          </a:blip>
          <a:srcRect l="18811" t="68488"/>
          <a:stretch/>
        </p:blipFill>
        <p:spPr>
          <a:xfrm>
            <a:off x="6448800" y="4741000"/>
            <a:ext cx="5743200" cy="2193299"/>
          </a:xfrm>
          <a:prstGeom prst="rect">
            <a:avLst/>
          </a:prstGeom>
          <a:noFill/>
          <a:ln>
            <a:noFill/>
          </a:ln>
        </p:spPr>
      </p:pic>
      <p:sp>
        <p:nvSpPr>
          <p:cNvPr id="3583" name="Google Shape;3583;p31"/>
          <p:cNvSpPr txBox="1"/>
          <p:nvPr/>
        </p:nvSpPr>
        <p:spPr>
          <a:xfrm>
            <a:off x="343433" y="3541167"/>
            <a:ext cx="6906900" cy="8004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3600" u="sng">
                <a:solidFill>
                  <a:srgbClr val="A64D79"/>
                </a:solidFill>
                <a:hlinkClick r:id="rId5">
                  <a:extLst>
                    <a:ext uri="{A12FA001-AC4F-418D-AE19-62706E023703}">
                      <ahyp:hlinkClr xmlns:ahyp="http://schemas.microsoft.com/office/drawing/2018/hyperlinkcolor" val="tx"/>
                    </a:ext>
                  </a:extLst>
                </a:hlinkClick>
              </a:rPr>
              <a:t>http://bit.ly/MathFeedback_2324</a:t>
            </a:r>
            <a:r>
              <a:rPr lang="en" sz="3600">
                <a:solidFill>
                  <a:srgbClr val="A64D79"/>
                </a:solidFill>
              </a:rPr>
              <a:t> </a:t>
            </a:r>
            <a:endParaRPr sz="3600">
              <a:solidFill>
                <a:srgbClr val="A64D79"/>
              </a:solidFill>
            </a:endParaRPr>
          </a:p>
        </p:txBody>
      </p:sp>
      <p:sp>
        <p:nvSpPr>
          <p:cNvPr id="3584" name="Google Shape;3584;p31"/>
          <p:cNvSpPr txBox="1"/>
          <p:nvPr/>
        </p:nvSpPr>
        <p:spPr>
          <a:xfrm>
            <a:off x="343433" y="1105367"/>
            <a:ext cx="6474300" cy="17076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6300" b="1">
                <a:solidFill>
                  <a:schemeClr val="accent2"/>
                </a:solidFill>
                <a:latin typeface="Jim Nightshade"/>
                <a:ea typeface="Jim Nightshade"/>
                <a:cs typeface="Jim Nightshade"/>
                <a:sym typeface="Jim Nightshade"/>
              </a:rPr>
              <a:t>We love feedback.</a:t>
            </a:r>
            <a:endParaRPr sz="6300" b="1">
              <a:solidFill>
                <a:schemeClr val="accent2"/>
              </a:solidFill>
              <a:latin typeface="Jim Nightshade"/>
              <a:ea typeface="Jim Nightshade"/>
              <a:cs typeface="Jim Nightshade"/>
              <a:sym typeface="Jim Nightshade"/>
            </a:endParaRPr>
          </a:p>
          <a:p>
            <a:pPr marL="0" lvl="0" indent="0" algn="ctr" rtl="0">
              <a:spcBef>
                <a:spcPts val="0"/>
              </a:spcBef>
              <a:spcAft>
                <a:spcPts val="0"/>
              </a:spcAft>
              <a:buNone/>
            </a:pPr>
            <a:r>
              <a:rPr lang="en" sz="6300" b="1">
                <a:solidFill>
                  <a:schemeClr val="accent2"/>
                </a:solidFill>
                <a:latin typeface="Jim Nightshade"/>
                <a:ea typeface="Jim Nightshade"/>
                <a:cs typeface="Jim Nightshade"/>
                <a:sym typeface="Jim Nightshade"/>
              </a:rPr>
              <a:t>Please share it with us.</a:t>
            </a:r>
            <a:endParaRPr sz="6300" b="1">
              <a:solidFill>
                <a:schemeClr val="accent2"/>
              </a:solidFill>
              <a:latin typeface="Jim Nightshade"/>
              <a:ea typeface="Jim Nightshade"/>
              <a:cs typeface="Jim Nightshade"/>
              <a:sym typeface="Jim Nightshade"/>
            </a:endParaRPr>
          </a:p>
          <a:p>
            <a:pPr marL="0" lvl="0" indent="0" algn="ctr" rtl="0">
              <a:spcBef>
                <a:spcPts val="0"/>
              </a:spcBef>
              <a:spcAft>
                <a:spcPts val="0"/>
              </a:spcAft>
              <a:buNone/>
            </a:pPr>
            <a:endParaRPr sz="6300" b="1">
              <a:solidFill>
                <a:schemeClr val="accent2"/>
              </a:solidFill>
              <a:latin typeface="Jim Nightshade"/>
              <a:ea typeface="Jim Nightshade"/>
              <a:cs typeface="Jim Nightshade"/>
              <a:sym typeface="Jim Nightshade"/>
            </a:endParaRPr>
          </a:p>
          <a:p>
            <a:pPr marL="0" lvl="0" indent="0" algn="ctr" rtl="0">
              <a:spcBef>
                <a:spcPts val="0"/>
              </a:spcBef>
              <a:spcAft>
                <a:spcPts val="0"/>
              </a:spcAft>
              <a:buNone/>
            </a:pPr>
            <a:r>
              <a:rPr lang="en" sz="6300" b="1">
                <a:solidFill>
                  <a:schemeClr val="accent2"/>
                </a:solidFill>
                <a:latin typeface="Jim Nightshade"/>
                <a:ea typeface="Jim Nightshade"/>
                <a:cs typeface="Jim Nightshade"/>
                <a:sym typeface="Jim Nightshade"/>
              </a:rPr>
              <a:t> </a:t>
            </a:r>
            <a:endParaRPr sz="6300" b="1">
              <a:solidFill>
                <a:schemeClr val="accent2"/>
              </a:solidFill>
              <a:latin typeface="Jim Nightshade"/>
              <a:ea typeface="Jim Nightshade"/>
              <a:cs typeface="Jim Nightshade"/>
              <a:sym typeface="Jim Nightshade"/>
            </a:endParaRPr>
          </a:p>
          <a:p>
            <a:pPr marL="0" lvl="0" indent="0" algn="ctr" rtl="0">
              <a:spcBef>
                <a:spcPts val="0"/>
              </a:spcBef>
              <a:spcAft>
                <a:spcPts val="0"/>
              </a:spcAft>
              <a:buNone/>
            </a:pPr>
            <a:endParaRPr sz="6300" b="1">
              <a:solidFill>
                <a:schemeClr val="accent2"/>
              </a:solidFill>
              <a:latin typeface="Jim Nightshade"/>
              <a:ea typeface="Jim Nightshade"/>
              <a:cs typeface="Jim Nightshade"/>
              <a:sym typeface="Jim Nightshade"/>
            </a:endParaRPr>
          </a:p>
          <a:p>
            <a:pPr marL="0" lvl="0" indent="0" algn="ctr" rtl="0">
              <a:spcBef>
                <a:spcPts val="0"/>
              </a:spcBef>
              <a:spcAft>
                <a:spcPts val="0"/>
              </a:spcAft>
              <a:buNone/>
            </a:pPr>
            <a:endParaRPr sz="6300" b="1">
              <a:solidFill>
                <a:schemeClr val="accent2"/>
              </a:solidFill>
              <a:latin typeface="Jim Nightshade"/>
              <a:ea typeface="Jim Nightshade"/>
              <a:cs typeface="Jim Nightshade"/>
              <a:sym typeface="Jim Nightshade"/>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236"/>
        <p:cNvGrpSpPr/>
        <p:nvPr/>
      </p:nvGrpSpPr>
      <p:grpSpPr>
        <a:xfrm>
          <a:off x="0" y="0"/>
          <a:ext cx="0" cy="0"/>
          <a:chOff x="0" y="0"/>
          <a:chExt cx="0" cy="0"/>
        </a:xfrm>
      </p:grpSpPr>
      <p:sp>
        <p:nvSpPr>
          <p:cNvPr id="5237" name="Google Shape;5237;p58"/>
          <p:cNvSpPr txBox="1">
            <a:spLocks noGrp="1"/>
          </p:cNvSpPr>
          <p:nvPr>
            <p:ph type="title"/>
          </p:nvPr>
        </p:nvSpPr>
        <p:spPr>
          <a:xfrm>
            <a:off x="7595875" y="76125"/>
            <a:ext cx="4166100" cy="3144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sz="4000"/>
              <a:t>Build with Tiles</a:t>
            </a:r>
            <a:endParaRPr sz="4000"/>
          </a:p>
        </p:txBody>
      </p:sp>
      <p:sp>
        <p:nvSpPr>
          <p:cNvPr id="5238" name="Google Shape;5238;p58"/>
          <p:cNvSpPr txBox="1"/>
          <p:nvPr/>
        </p:nvSpPr>
        <p:spPr>
          <a:xfrm>
            <a:off x="491925" y="868100"/>
            <a:ext cx="11415600" cy="1354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800">
                <a:latin typeface="DM Sans"/>
                <a:ea typeface="DM Sans"/>
                <a:cs typeface="DM Sans"/>
                <a:sym typeface="DM Sans"/>
              </a:rPr>
              <a:t>At a store, the ratio of the number of </a:t>
            </a:r>
            <a:r>
              <a:rPr lang="en" sz="3800">
                <a:solidFill>
                  <a:schemeClr val="hlink"/>
                </a:solidFill>
                <a:latin typeface="DM Sans"/>
                <a:ea typeface="DM Sans"/>
                <a:cs typeface="DM Sans"/>
                <a:sym typeface="DM Sans"/>
              </a:rPr>
              <a:t>apples </a:t>
            </a:r>
            <a:r>
              <a:rPr lang="en" sz="3800">
                <a:latin typeface="DM Sans"/>
                <a:ea typeface="DM Sans"/>
                <a:cs typeface="DM Sans"/>
                <a:sym typeface="DM Sans"/>
              </a:rPr>
              <a:t>sold to the number of </a:t>
            </a:r>
            <a:r>
              <a:rPr lang="en" sz="3800">
                <a:solidFill>
                  <a:schemeClr val="hlink"/>
                </a:solidFill>
                <a:latin typeface="DM Sans"/>
                <a:ea typeface="DM Sans"/>
                <a:cs typeface="DM Sans"/>
                <a:sym typeface="DM Sans"/>
              </a:rPr>
              <a:t>blueberry containers </a:t>
            </a:r>
            <a:r>
              <a:rPr lang="en" sz="3800">
                <a:latin typeface="DM Sans"/>
                <a:ea typeface="DM Sans"/>
                <a:cs typeface="DM Sans"/>
                <a:sym typeface="DM Sans"/>
              </a:rPr>
              <a:t>sold is 4:2. </a:t>
            </a:r>
            <a:endParaRPr sz="3800">
              <a:latin typeface="DM Sans"/>
              <a:ea typeface="DM Sans"/>
              <a:cs typeface="DM Sans"/>
              <a:sym typeface="DM Sans"/>
            </a:endParaRPr>
          </a:p>
        </p:txBody>
      </p:sp>
      <p:sp>
        <p:nvSpPr>
          <p:cNvPr id="5239" name="Google Shape;5239;p58"/>
          <p:cNvSpPr txBox="1">
            <a:spLocks noGrp="1"/>
          </p:cNvSpPr>
          <p:nvPr>
            <p:ph type="subTitle" idx="2"/>
          </p:nvPr>
        </p:nvSpPr>
        <p:spPr>
          <a:xfrm>
            <a:off x="469350" y="2174100"/>
            <a:ext cx="11253300" cy="25098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sz="4600"/>
              <a:t>Use a table to record the equivalent   ratios you build.</a:t>
            </a:r>
            <a:r>
              <a:rPr lang="en" sz="4700"/>
              <a:t>  </a:t>
            </a:r>
            <a:endParaRPr sz="4700"/>
          </a:p>
        </p:txBody>
      </p:sp>
      <p:graphicFrame>
        <p:nvGraphicFramePr>
          <p:cNvPr id="5240" name="Google Shape;5240;p58"/>
          <p:cNvGraphicFramePr/>
          <p:nvPr/>
        </p:nvGraphicFramePr>
        <p:xfrm>
          <a:off x="1269900" y="4615650"/>
          <a:ext cx="3000000" cy="3000000"/>
        </p:xfrm>
        <a:graphic>
          <a:graphicData uri="http://schemas.openxmlformats.org/drawingml/2006/table">
            <a:tbl>
              <a:tblPr>
                <a:noFill/>
                <a:tableStyleId>{CC449A2C-29B4-4401-9557-26DB78C268D4}</a:tableStyleId>
              </a:tblPr>
              <a:tblGrid>
                <a:gridCol w="1608675">
                  <a:extLst>
                    <a:ext uri="{9D8B030D-6E8A-4147-A177-3AD203B41FA5}">
                      <a16:colId xmlns:a16="http://schemas.microsoft.com/office/drawing/2014/main" val="20000"/>
                    </a:ext>
                  </a:extLst>
                </a:gridCol>
                <a:gridCol w="1608675">
                  <a:extLst>
                    <a:ext uri="{9D8B030D-6E8A-4147-A177-3AD203B41FA5}">
                      <a16:colId xmlns:a16="http://schemas.microsoft.com/office/drawing/2014/main" val="20001"/>
                    </a:ext>
                  </a:extLst>
                </a:gridCol>
                <a:gridCol w="1608675">
                  <a:extLst>
                    <a:ext uri="{9D8B030D-6E8A-4147-A177-3AD203B41FA5}">
                      <a16:colId xmlns:a16="http://schemas.microsoft.com/office/drawing/2014/main" val="20002"/>
                    </a:ext>
                  </a:extLst>
                </a:gridCol>
                <a:gridCol w="1608675">
                  <a:extLst>
                    <a:ext uri="{9D8B030D-6E8A-4147-A177-3AD203B41FA5}">
                      <a16:colId xmlns:a16="http://schemas.microsoft.com/office/drawing/2014/main" val="20003"/>
                    </a:ext>
                  </a:extLst>
                </a:gridCol>
                <a:gridCol w="1608675">
                  <a:extLst>
                    <a:ext uri="{9D8B030D-6E8A-4147-A177-3AD203B41FA5}">
                      <a16:colId xmlns:a16="http://schemas.microsoft.com/office/drawing/2014/main" val="20004"/>
                    </a:ext>
                  </a:extLst>
                </a:gridCol>
                <a:gridCol w="1608675">
                  <a:extLst>
                    <a:ext uri="{9D8B030D-6E8A-4147-A177-3AD203B41FA5}">
                      <a16:colId xmlns:a16="http://schemas.microsoft.com/office/drawing/2014/main" val="20005"/>
                    </a:ext>
                  </a:extLst>
                </a:gridCol>
              </a:tblGrid>
              <a:tr h="508000">
                <a:tc>
                  <a:txBody>
                    <a:bodyPr/>
                    <a:lstStyle/>
                    <a:p>
                      <a:pPr marL="0" lvl="0" indent="0" algn="l" rtl="0">
                        <a:spcBef>
                          <a:spcPts val="0"/>
                        </a:spcBef>
                        <a:spcAft>
                          <a:spcPts val="0"/>
                        </a:spcAft>
                        <a:buNone/>
                      </a:pPr>
                      <a:r>
                        <a:rPr lang="en" sz="1900"/>
                        <a:t>Red</a:t>
                      </a:r>
                      <a:endParaRPr sz="1900"/>
                    </a:p>
                  </a:txBody>
                  <a:tcPr marL="121900" marR="121900" marT="121900" marB="12190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21900" marR="121900" marT="121900" marB="12190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21900" marR="121900" marT="121900" marB="12190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21900" marR="121900" marT="121900" marB="12190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21900" marR="121900" marT="121900" marB="12190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21900" marR="121900" marT="121900" marB="12190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508000">
                <a:tc>
                  <a:txBody>
                    <a:bodyPr/>
                    <a:lstStyle/>
                    <a:p>
                      <a:pPr marL="0" lvl="0" indent="0" algn="l" rtl="0">
                        <a:spcBef>
                          <a:spcPts val="0"/>
                        </a:spcBef>
                        <a:spcAft>
                          <a:spcPts val="0"/>
                        </a:spcAft>
                        <a:buNone/>
                      </a:pPr>
                      <a:r>
                        <a:rPr lang="en" sz="1900"/>
                        <a:t>Blue</a:t>
                      </a:r>
                      <a:endParaRPr sz="1900"/>
                    </a:p>
                  </a:txBody>
                  <a:tcPr marL="121900" marR="121900" marT="121900" marB="12190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21900" marR="121900" marT="121900" marB="12190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21900" marR="121900" marT="121900" marB="12190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21900" marR="121900" marT="121900" marB="12190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21900" marR="121900" marT="121900" marB="12190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21900" marR="121900" marT="121900" marB="12190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244"/>
        <p:cNvGrpSpPr/>
        <p:nvPr/>
      </p:nvGrpSpPr>
      <p:grpSpPr>
        <a:xfrm>
          <a:off x="0" y="0"/>
          <a:ext cx="0" cy="0"/>
          <a:chOff x="0" y="0"/>
          <a:chExt cx="0" cy="0"/>
        </a:xfrm>
      </p:grpSpPr>
      <p:sp>
        <p:nvSpPr>
          <p:cNvPr id="5245" name="Google Shape;5245;p59"/>
          <p:cNvSpPr txBox="1"/>
          <p:nvPr/>
        </p:nvSpPr>
        <p:spPr>
          <a:xfrm>
            <a:off x="1072250" y="578300"/>
            <a:ext cx="10404300" cy="4356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800" b="1">
                <a:solidFill>
                  <a:schemeClr val="hlink"/>
                </a:solidFill>
                <a:latin typeface="DM Sans"/>
                <a:ea typeface="DM Sans"/>
                <a:cs typeface="DM Sans"/>
                <a:sym typeface="DM Sans"/>
              </a:rPr>
              <a:t>The number of apples sold to the number of blueberry containers sold is 4:2.</a:t>
            </a:r>
            <a:endParaRPr sz="3800" b="1">
              <a:solidFill>
                <a:schemeClr val="hlink"/>
              </a:solidFill>
              <a:latin typeface="DM Sans"/>
              <a:ea typeface="DM Sans"/>
              <a:cs typeface="DM Sans"/>
              <a:sym typeface="DM Sans"/>
            </a:endParaRPr>
          </a:p>
          <a:p>
            <a:pPr marL="0" lvl="0" indent="0" algn="ctr" rtl="0">
              <a:spcBef>
                <a:spcPts val="0"/>
              </a:spcBef>
              <a:spcAft>
                <a:spcPts val="0"/>
              </a:spcAft>
              <a:buNone/>
            </a:pPr>
            <a:r>
              <a:rPr lang="en" sz="4400">
                <a:latin typeface="DM Sans"/>
                <a:ea typeface="DM Sans"/>
                <a:cs typeface="DM Sans"/>
                <a:sym typeface="DM Sans"/>
              </a:rPr>
              <a:t>Which ratio could represent the number of apples sold to the number of </a:t>
            </a:r>
            <a:r>
              <a:rPr lang="en" sz="3800">
                <a:solidFill>
                  <a:schemeClr val="hlink"/>
                </a:solidFill>
                <a:latin typeface="DM Sans"/>
                <a:ea typeface="DM Sans"/>
                <a:cs typeface="DM Sans"/>
                <a:sym typeface="DM Sans"/>
              </a:rPr>
              <a:t>blueberry containers sold in an order?</a:t>
            </a:r>
            <a:endParaRPr sz="3800">
              <a:solidFill>
                <a:schemeClr val="hlink"/>
              </a:solidFill>
              <a:latin typeface="DM Sans"/>
              <a:ea typeface="DM Sans"/>
              <a:cs typeface="DM Sans"/>
              <a:sym typeface="DM Sans"/>
            </a:endParaRPr>
          </a:p>
          <a:p>
            <a:pPr marL="0" lvl="0" indent="0" algn="ctr" rtl="0">
              <a:spcBef>
                <a:spcPts val="0"/>
              </a:spcBef>
              <a:spcAft>
                <a:spcPts val="0"/>
              </a:spcAft>
              <a:buNone/>
            </a:pPr>
            <a:endParaRPr sz="1900">
              <a:solidFill>
                <a:schemeClr val="hlink"/>
              </a:solidFill>
              <a:latin typeface="DM Sans"/>
              <a:ea typeface="DM Sans"/>
              <a:cs typeface="DM Sans"/>
              <a:sym typeface="DM Sans"/>
            </a:endParaRPr>
          </a:p>
          <a:p>
            <a:pPr marL="0" lvl="0" indent="0" algn="l" rtl="0">
              <a:spcBef>
                <a:spcPts val="0"/>
              </a:spcBef>
              <a:spcAft>
                <a:spcPts val="0"/>
              </a:spcAft>
              <a:buNone/>
            </a:pPr>
            <a:r>
              <a:rPr lang="en" sz="4400">
                <a:latin typeface="DM Sans"/>
                <a:ea typeface="DM Sans"/>
                <a:cs typeface="DM Sans"/>
                <a:sym typeface="DM Sans"/>
              </a:rPr>
              <a:t>8:15				12:8				8:4					6:12	</a:t>
            </a:r>
            <a:endParaRPr sz="4400">
              <a:latin typeface="DM Sans"/>
              <a:ea typeface="DM Sans"/>
              <a:cs typeface="DM Sans"/>
              <a:sym typeface="DM Sans"/>
            </a:endParaRPr>
          </a:p>
        </p:txBody>
      </p:sp>
      <p:sp>
        <p:nvSpPr>
          <p:cNvPr id="5246" name="Google Shape;5246;p59"/>
          <p:cNvSpPr txBox="1"/>
          <p:nvPr/>
        </p:nvSpPr>
        <p:spPr>
          <a:xfrm>
            <a:off x="495500" y="5073050"/>
            <a:ext cx="104043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200">
                <a:solidFill>
                  <a:schemeClr val="hlink"/>
                </a:solidFill>
                <a:latin typeface="DM Sans"/>
                <a:ea typeface="DM Sans"/>
                <a:cs typeface="DM Sans"/>
                <a:sym typeface="DM Sans"/>
              </a:rPr>
              <a:t>I could build a red to blue ratio of ____  because_____.</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50"/>
        <p:cNvGrpSpPr/>
        <p:nvPr/>
      </p:nvGrpSpPr>
      <p:grpSpPr>
        <a:xfrm>
          <a:off x="0" y="0"/>
          <a:ext cx="0" cy="0"/>
          <a:chOff x="0" y="0"/>
          <a:chExt cx="0" cy="0"/>
        </a:xfrm>
      </p:grpSpPr>
      <p:sp>
        <p:nvSpPr>
          <p:cNvPr id="5251" name="Google Shape;5251;p60"/>
          <p:cNvSpPr txBox="1">
            <a:spLocks noGrp="1"/>
          </p:cNvSpPr>
          <p:nvPr>
            <p:ph type="title"/>
          </p:nvPr>
        </p:nvSpPr>
        <p:spPr>
          <a:xfrm>
            <a:off x="415650" y="-271136"/>
            <a:ext cx="11360700" cy="9774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sz="4500"/>
              <a:t>Record your process</a:t>
            </a:r>
            <a:endParaRPr sz="4500"/>
          </a:p>
        </p:txBody>
      </p:sp>
      <p:sp>
        <p:nvSpPr>
          <p:cNvPr id="5252" name="Google Shape;5252;p60"/>
          <p:cNvSpPr txBox="1">
            <a:spLocks noGrp="1"/>
          </p:cNvSpPr>
          <p:nvPr>
            <p:ph type="subTitle" idx="2"/>
          </p:nvPr>
        </p:nvSpPr>
        <p:spPr>
          <a:xfrm>
            <a:off x="1269825" y="868100"/>
            <a:ext cx="9652200" cy="2556000"/>
          </a:xfrm>
          <a:prstGeom prst="rect">
            <a:avLst/>
          </a:prstGeom>
        </p:spPr>
        <p:txBody>
          <a:bodyPr spcFirstLastPara="1" wrap="square" lIns="121900" tIns="121900" rIns="121900" bIns="121900" anchor="ctr" anchorCtr="0">
            <a:noAutofit/>
          </a:bodyPr>
          <a:lstStyle/>
          <a:p>
            <a:pPr marL="0" lvl="0" indent="0" algn="ctr" rtl="0">
              <a:lnSpc>
                <a:spcPct val="150000"/>
              </a:lnSpc>
              <a:spcBef>
                <a:spcPts val="0"/>
              </a:spcBef>
              <a:spcAft>
                <a:spcPts val="0"/>
              </a:spcAft>
              <a:buClr>
                <a:schemeClr val="dk1"/>
              </a:buClr>
              <a:buSzPts val="1500"/>
              <a:buFont typeface="Arial"/>
              <a:buNone/>
            </a:pPr>
            <a:r>
              <a:rPr lang="en" sz="4400"/>
              <a:t>Make a 4:2 ratio of red to blue.</a:t>
            </a:r>
            <a:endParaRPr sz="2000"/>
          </a:p>
          <a:p>
            <a:pPr marL="0" lvl="0" indent="0" algn="ctr" rtl="0">
              <a:spcBef>
                <a:spcPts val="0"/>
              </a:spcBef>
              <a:spcAft>
                <a:spcPts val="0"/>
              </a:spcAft>
              <a:buClr>
                <a:schemeClr val="dk1"/>
              </a:buClr>
              <a:buSzPts val="1500"/>
              <a:buFont typeface="Arial"/>
              <a:buNone/>
            </a:pPr>
            <a:r>
              <a:rPr lang="en" sz="4400"/>
              <a:t>Is a 4:8 ratio of red to blue an equivalent ratio you could make?</a:t>
            </a:r>
            <a:endParaRPr sz="3000"/>
          </a:p>
        </p:txBody>
      </p:sp>
      <p:graphicFrame>
        <p:nvGraphicFramePr>
          <p:cNvPr id="5253" name="Google Shape;5253;p60"/>
          <p:cNvGraphicFramePr/>
          <p:nvPr/>
        </p:nvGraphicFramePr>
        <p:xfrm>
          <a:off x="1269900" y="4615650"/>
          <a:ext cx="3000000" cy="3000000"/>
        </p:xfrm>
        <a:graphic>
          <a:graphicData uri="http://schemas.openxmlformats.org/drawingml/2006/table">
            <a:tbl>
              <a:tblPr>
                <a:noFill/>
                <a:tableStyleId>{CC449A2C-29B4-4401-9557-26DB78C268D4}</a:tableStyleId>
              </a:tblPr>
              <a:tblGrid>
                <a:gridCol w="1608675">
                  <a:extLst>
                    <a:ext uri="{9D8B030D-6E8A-4147-A177-3AD203B41FA5}">
                      <a16:colId xmlns:a16="http://schemas.microsoft.com/office/drawing/2014/main" val="20000"/>
                    </a:ext>
                  </a:extLst>
                </a:gridCol>
                <a:gridCol w="1608675">
                  <a:extLst>
                    <a:ext uri="{9D8B030D-6E8A-4147-A177-3AD203B41FA5}">
                      <a16:colId xmlns:a16="http://schemas.microsoft.com/office/drawing/2014/main" val="20001"/>
                    </a:ext>
                  </a:extLst>
                </a:gridCol>
                <a:gridCol w="1608675">
                  <a:extLst>
                    <a:ext uri="{9D8B030D-6E8A-4147-A177-3AD203B41FA5}">
                      <a16:colId xmlns:a16="http://schemas.microsoft.com/office/drawing/2014/main" val="20002"/>
                    </a:ext>
                  </a:extLst>
                </a:gridCol>
                <a:gridCol w="1608675">
                  <a:extLst>
                    <a:ext uri="{9D8B030D-6E8A-4147-A177-3AD203B41FA5}">
                      <a16:colId xmlns:a16="http://schemas.microsoft.com/office/drawing/2014/main" val="20003"/>
                    </a:ext>
                  </a:extLst>
                </a:gridCol>
                <a:gridCol w="1608675">
                  <a:extLst>
                    <a:ext uri="{9D8B030D-6E8A-4147-A177-3AD203B41FA5}">
                      <a16:colId xmlns:a16="http://schemas.microsoft.com/office/drawing/2014/main" val="20004"/>
                    </a:ext>
                  </a:extLst>
                </a:gridCol>
                <a:gridCol w="1608675">
                  <a:extLst>
                    <a:ext uri="{9D8B030D-6E8A-4147-A177-3AD203B41FA5}">
                      <a16:colId xmlns:a16="http://schemas.microsoft.com/office/drawing/2014/main" val="20005"/>
                    </a:ext>
                  </a:extLst>
                </a:gridCol>
              </a:tblGrid>
              <a:tr h="508000">
                <a:tc>
                  <a:txBody>
                    <a:bodyPr/>
                    <a:lstStyle/>
                    <a:p>
                      <a:pPr marL="0" lvl="0" indent="0" algn="l" rtl="0">
                        <a:spcBef>
                          <a:spcPts val="0"/>
                        </a:spcBef>
                        <a:spcAft>
                          <a:spcPts val="0"/>
                        </a:spcAft>
                        <a:buNone/>
                      </a:pPr>
                      <a:r>
                        <a:rPr lang="en" sz="1900"/>
                        <a:t>Red</a:t>
                      </a:r>
                      <a:endParaRPr sz="1900"/>
                    </a:p>
                  </a:txBody>
                  <a:tcPr marL="121900" marR="121900" marT="121900" marB="12190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21900" marR="121900" marT="121900" marB="12190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21900" marR="121900" marT="121900" marB="12190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21900" marR="121900" marT="121900" marB="12190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21900" marR="121900" marT="121900" marB="12190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21900" marR="121900" marT="121900" marB="12190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508000">
                <a:tc>
                  <a:txBody>
                    <a:bodyPr/>
                    <a:lstStyle/>
                    <a:p>
                      <a:pPr marL="0" lvl="0" indent="0" algn="l" rtl="0">
                        <a:spcBef>
                          <a:spcPts val="0"/>
                        </a:spcBef>
                        <a:spcAft>
                          <a:spcPts val="0"/>
                        </a:spcAft>
                        <a:buNone/>
                      </a:pPr>
                      <a:r>
                        <a:rPr lang="en" sz="1900"/>
                        <a:t>Blue</a:t>
                      </a:r>
                      <a:endParaRPr sz="1900"/>
                    </a:p>
                  </a:txBody>
                  <a:tcPr marL="121900" marR="121900" marT="121900" marB="12190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21900" marR="121900" marT="121900" marB="12190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21900" marR="121900" marT="121900" marB="12190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21900" marR="121900" marT="121900" marB="12190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21900" marR="121900" marT="121900" marB="12190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21900" marR="121900" marT="121900" marB="12190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5254" name="Google Shape;5254;p60"/>
          <p:cNvSpPr txBox="1"/>
          <p:nvPr/>
        </p:nvSpPr>
        <p:spPr>
          <a:xfrm>
            <a:off x="737875" y="3703900"/>
            <a:ext cx="108801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a:latin typeface="DM Sans"/>
                <a:ea typeface="DM Sans"/>
                <a:cs typeface="DM Sans"/>
                <a:sym typeface="DM Sans"/>
              </a:rPr>
              <a:t>The ratio of 4 red and 2 blue _______ equal to 4 red and 8 blue because…</a:t>
            </a:r>
            <a:endParaRPr sz="2300">
              <a:latin typeface="DM Sans"/>
              <a:ea typeface="DM Sans"/>
              <a:cs typeface="DM Sans"/>
              <a:sym typeface="DM Sans"/>
            </a:endParaRPr>
          </a:p>
        </p:txBody>
      </p:sp>
      <p:sp>
        <p:nvSpPr>
          <p:cNvPr id="5255" name="Google Shape;5255;p60"/>
          <p:cNvSpPr txBox="1"/>
          <p:nvPr/>
        </p:nvSpPr>
        <p:spPr>
          <a:xfrm>
            <a:off x="4663425" y="4076850"/>
            <a:ext cx="1529100" cy="53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DM Sans"/>
                <a:ea typeface="DM Sans"/>
                <a:cs typeface="DM Sans"/>
                <a:sym typeface="DM Sans"/>
              </a:rPr>
              <a:t>is/ is not</a:t>
            </a:r>
            <a:endParaRPr sz="2400" b="1">
              <a:latin typeface="DM Sans"/>
              <a:ea typeface="DM Sans"/>
              <a:cs typeface="DM Sans"/>
              <a:sym typeface="DM San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259"/>
        <p:cNvGrpSpPr/>
        <p:nvPr/>
      </p:nvGrpSpPr>
      <p:grpSpPr>
        <a:xfrm>
          <a:off x="0" y="0"/>
          <a:ext cx="0" cy="0"/>
          <a:chOff x="0" y="0"/>
          <a:chExt cx="0" cy="0"/>
        </a:xfrm>
      </p:grpSpPr>
      <p:sp>
        <p:nvSpPr>
          <p:cNvPr id="5260" name="Google Shape;5260;p61"/>
          <p:cNvSpPr txBox="1">
            <a:spLocks noGrp="1"/>
          </p:cNvSpPr>
          <p:nvPr>
            <p:ph type="title"/>
          </p:nvPr>
        </p:nvSpPr>
        <p:spPr>
          <a:xfrm>
            <a:off x="461100" y="-195886"/>
            <a:ext cx="11360700" cy="9774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sz="4000"/>
              <a:t>Record your process</a:t>
            </a:r>
            <a:endParaRPr sz="4000"/>
          </a:p>
        </p:txBody>
      </p:sp>
      <p:graphicFrame>
        <p:nvGraphicFramePr>
          <p:cNvPr id="5261" name="Google Shape;5261;p61"/>
          <p:cNvGraphicFramePr/>
          <p:nvPr/>
        </p:nvGraphicFramePr>
        <p:xfrm>
          <a:off x="1157625" y="3556338"/>
          <a:ext cx="3000000" cy="3000000"/>
        </p:xfrm>
        <a:graphic>
          <a:graphicData uri="http://schemas.openxmlformats.org/drawingml/2006/table">
            <a:tbl>
              <a:tblPr>
                <a:noFill/>
                <a:tableStyleId>{CC449A2C-29B4-4401-9557-26DB78C268D4}</a:tableStyleId>
              </a:tblPr>
              <a:tblGrid>
                <a:gridCol w="1608675">
                  <a:extLst>
                    <a:ext uri="{9D8B030D-6E8A-4147-A177-3AD203B41FA5}">
                      <a16:colId xmlns:a16="http://schemas.microsoft.com/office/drawing/2014/main" val="20000"/>
                    </a:ext>
                  </a:extLst>
                </a:gridCol>
                <a:gridCol w="1608675">
                  <a:extLst>
                    <a:ext uri="{9D8B030D-6E8A-4147-A177-3AD203B41FA5}">
                      <a16:colId xmlns:a16="http://schemas.microsoft.com/office/drawing/2014/main" val="20001"/>
                    </a:ext>
                  </a:extLst>
                </a:gridCol>
                <a:gridCol w="1608675">
                  <a:extLst>
                    <a:ext uri="{9D8B030D-6E8A-4147-A177-3AD203B41FA5}">
                      <a16:colId xmlns:a16="http://schemas.microsoft.com/office/drawing/2014/main" val="20002"/>
                    </a:ext>
                  </a:extLst>
                </a:gridCol>
                <a:gridCol w="1608675">
                  <a:extLst>
                    <a:ext uri="{9D8B030D-6E8A-4147-A177-3AD203B41FA5}">
                      <a16:colId xmlns:a16="http://schemas.microsoft.com/office/drawing/2014/main" val="20003"/>
                    </a:ext>
                  </a:extLst>
                </a:gridCol>
                <a:gridCol w="1608675">
                  <a:extLst>
                    <a:ext uri="{9D8B030D-6E8A-4147-A177-3AD203B41FA5}">
                      <a16:colId xmlns:a16="http://schemas.microsoft.com/office/drawing/2014/main" val="20004"/>
                    </a:ext>
                  </a:extLst>
                </a:gridCol>
                <a:gridCol w="1608675">
                  <a:extLst>
                    <a:ext uri="{9D8B030D-6E8A-4147-A177-3AD203B41FA5}">
                      <a16:colId xmlns:a16="http://schemas.microsoft.com/office/drawing/2014/main" val="20005"/>
                    </a:ext>
                  </a:extLst>
                </a:gridCol>
              </a:tblGrid>
              <a:tr h="508000">
                <a:tc>
                  <a:txBody>
                    <a:bodyPr/>
                    <a:lstStyle/>
                    <a:p>
                      <a:pPr marL="0" lvl="0" indent="0" algn="l" rtl="0">
                        <a:spcBef>
                          <a:spcPts val="0"/>
                        </a:spcBef>
                        <a:spcAft>
                          <a:spcPts val="0"/>
                        </a:spcAft>
                        <a:buNone/>
                      </a:pPr>
                      <a:r>
                        <a:rPr lang="en" sz="1900"/>
                        <a:t>Red</a:t>
                      </a:r>
                      <a:endParaRPr sz="1900"/>
                    </a:p>
                  </a:txBody>
                  <a:tcPr marL="121900" marR="121900" marT="121900" marB="12190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21900" marR="121900" marT="121900" marB="12190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21900" marR="121900" marT="121900" marB="12190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21900" marR="121900" marT="121900" marB="12190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21900" marR="121900" marT="121900" marB="12190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21900" marR="121900" marT="121900" marB="12190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508000">
                <a:tc>
                  <a:txBody>
                    <a:bodyPr/>
                    <a:lstStyle/>
                    <a:p>
                      <a:pPr marL="0" lvl="0" indent="0" algn="l" rtl="0">
                        <a:spcBef>
                          <a:spcPts val="0"/>
                        </a:spcBef>
                        <a:spcAft>
                          <a:spcPts val="0"/>
                        </a:spcAft>
                        <a:buNone/>
                      </a:pPr>
                      <a:r>
                        <a:rPr lang="en" sz="1900"/>
                        <a:t>Blue</a:t>
                      </a:r>
                      <a:endParaRPr sz="1900"/>
                    </a:p>
                  </a:txBody>
                  <a:tcPr marL="121900" marR="121900" marT="121900" marB="12190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21900" marR="121900" marT="121900" marB="12190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21900" marR="121900" marT="121900" marB="12190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sz="1900"/>
                    </a:p>
                  </a:txBody>
                  <a:tcPr marL="121900" marR="121900" marT="121900" marB="12190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21900" marR="121900" marT="121900" marB="12190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21900" marR="121900" marT="121900" marB="12190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5262" name="Google Shape;5262;p61"/>
          <p:cNvSpPr txBox="1"/>
          <p:nvPr/>
        </p:nvSpPr>
        <p:spPr>
          <a:xfrm>
            <a:off x="1421425" y="861575"/>
            <a:ext cx="11270100" cy="1541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4100">
                <a:latin typeface="DM Sans"/>
                <a:ea typeface="DM Sans"/>
                <a:cs typeface="DM Sans"/>
                <a:sym typeface="DM Sans"/>
              </a:rPr>
              <a:t>The ratio of dogs with red leash to the number of dogs with blue leash is 4:3. </a:t>
            </a:r>
            <a:endParaRPr sz="4100">
              <a:latin typeface="DM Sans"/>
              <a:ea typeface="DM Sans"/>
              <a:cs typeface="DM Sans"/>
              <a:sym typeface="DM Sans"/>
            </a:endParaRPr>
          </a:p>
        </p:txBody>
      </p:sp>
      <p:sp>
        <p:nvSpPr>
          <p:cNvPr id="5263" name="Google Shape;5263;p61"/>
          <p:cNvSpPr txBox="1"/>
          <p:nvPr/>
        </p:nvSpPr>
        <p:spPr>
          <a:xfrm>
            <a:off x="461100" y="2402975"/>
            <a:ext cx="118494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hlink"/>
              </a:buClr>
              <a:buSzPts val="1100"/>
              <a:buFont typeface="Arial"/>
              <a:buNone/>
            </a:pPr>
            <a:r>
              <a:rPr lang="en" sz="4000">
                <a:solidFill>
                  <a:schemeClr val="hlink"/>
                </a:solidFill>
                <a:latin typeface="DM Sans"/>
                <a:ea typeface="DM Sans"/>
                <a:cs typeface="DM Sans"/>
                <a:sym typeface="DM Sans"/>
              </a:rPr>
              <a:t>Use the red and blue tiles to model the situation.</a:t>
            </a:r>
            <a:endParaRPr sz="1300">
              <a:latin typeface="DM Sans"/>
              <a:ea typeface="DM Sans"/>
              <a:cs typeface="DM Sans"/>
              <a:sym typeface="DM Sans"/>
            </a:endParaRPr>
          </a:p>
        </p:txBody>
      </p:sp>
      <p:sp>
        <p:nvSpPr>
          <p:cNvPr id="5264" name="Google Shape;5264;p61"/>
          <p:cNvSpPr txBox="1"/>
          <p:nvPr/>
        </p:nvSpPr>
        <p:spPr>
          <a:xfrm>
            <a:off x="384900" y="4460375"/>
            <a:ext cx="11849400" cy="207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a:solidFill>
                  <a:schemeClr val="hlink"/>
                </a:solidFill>
                <a:latin typeface="DM Sans"/>
                <a:ea typeface="DM Sans"/>
                <a:cs typeface="DM Sans"/>
                <a:sym typeface="DM Sans"/>
              </a:rPr>
              <a:t>Which ratio could represent the number of dogs with a red leash to the number of dogs with a blue leash? Why?</a:t>
            </a:r>
            <a:endParaRPr sz="3000">
              <a:solidFill>
                <a:schemeClr val="hlink"/>
              </a:solidFill>
              <a:latin typeface="DM Sans"/>
              <a:ea typeface="DM Sans"/>
              <a:cs typeface="DM Sans"/>
              <a:sym typeface="DM Sans"/>
            </a:endParaRPr>
          </a:p>
          <a:p>
            <a:pPr marL="0" lvl="0" indent="0" algn="ctr" rtl="0">
              <a:spcBef>
                <a:spcPts val="0"/>
              </a:spcBef>
              <a:spcAft>
                <a:spcPts val="0"/>
              </a:spcAft>
              <a:buNone/>
            </a:pPr>
            <a:endParaRPr sz="1900">
              <a:solidFill>
                <a:schemeClr val="hlink"/>
              </a:solidFill>
              <a:latin typeface="DM Sans"/>
              <a:ea typeface="DM Sans"/>
              <a:cs typeface="DM Sans"/>
              <a:sym typeface="DM Sans"/>
            </a:endParaRPr>
          </a:p>
          <a:p>
            <a:pPr marL="0" lvl="0" indent="0" algn="l" rtl="0">
              <a:spcBef>
                <a:spcPts val="0"/>
              </a:spcBef>
              <a:spcAft>
                <a:spcPts val="0"/>
              </a:spcAft>
              <a:buNone/>
            </a:pPr>
            <a:r>
              <a:rPr lang="en" sz="4400">
                <a:solidFill>
                  <a:schemeClr val="hlink"/>
                </a:solidFill>
                <a:latin typeface="DM Sans"/>
                <a:ea typeface="DM Sans"/>
                <a:cs typeface="DM Sans"/>
                <a:sym typeface="DM Sans"/>
              </a:rPr>
              <a:t>  16:9				12:16				12:9					6:8	</a:t>
            </a:r>
            <a:endParaRPr sz="4000">
              <a:solidFill>
                <a:schemeClr val="hlink"/>
              </a:solidFill>
              <a:latin typeface="DM Sans"/>
              <a:ea typeface="DM Sans"/>
              <a:cs typeface="DM Sans"/>
              <a:sym typeface="DM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268"/>
        <p:cNvGrpSpPr/>
        <p:nvPr/>
      </p:nvGrpSpPr>
      <p:grpSpPr>
        <a:xfrm>
          <a:off x="0" y="0"/>
          <a:ext cx="0" cy="0"/>
          <a:chOff x="0" y="0"/>
          <a:chExt cx="0" cy="0"/>
        </a:xfrm>
      </p:grpSpPr>
      <p:sp>
        <p:nvSpPr>
          <p:cNvPr id="5269" name="Google Shape;5269;p62"/>
          <p:cNvSpPr txBox="1">
            <a:spLocks noGrp="1"/>
          </p:cNvSpPr>
          <p:nvPr>
            <p:ph type="title"/>
          </p:nvPr>
        </p:nvSpPr>
        <p:spPr>
          <a:xfrm>
            <a:off x="415650" y="712714"/>
            <a:ext cx="11360700" cy="9774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a:t>Closing</a:t>
            </a:r>
            <a:endParaRPr/>
          </a:p>
        </p:txBody>
      </p:sp>
      <p:sp>
        <p:nvSpPr>
          <p:cNvPr id="5270" name="Google Shape;5270;p62"/>
          <p:cNvSpPr txBox="1">
            <a:spLocks noGrp="1"/>
          </p:cNvSpPr>
          <p:nvPr>
            <p:ph type="subTitle" idx="2"/>
          </p:nvPr>
        </p:nvSpPr>
        <p:spPr>
          <a:xfrm>
            <a:off x="619650" y="1902600"/>
            <a:ext cx="10952700" cy="3052800"/>
          </a:xfrm>
          <a:prstGeom prst="rect">
            <a:avLst/>
          </a:prstGeom>
        </p:spPr>
        <p:txBody>
          <a:bodyPr spcFirstLastPara="1" wrap="square" lIns="121900" tIns="121900" rIns="121900" bIns="121900" anchor="ctr" anchorCtr="0">
            <a:noAutofit/>
          </a:bodyPr>
          <a:lstStyle/>
          <a:p>
            <a:pPr marL="609600" lvl="0" indent="-577850" algn="l" rtl="0">
              <a:spcBef>
                <a:spcPts val="0"/>
              </a:spcBef>
              <a:spcAft>
                <a:spcPts val="0"/>
              </a:spcAft>
              <a:buSzPts val="4300"/>
              <a:buNone/>
            </a:pPr>
            <a:r>
              <a:rPr lang="en" sz="4300"/>
              <a:t>On your paper, respond to the question:    </a:t>
            </a:r>
            <a:endParaRPr sz="4300"/>
          </a:p>
          <a:p>
            <a:pPr marL="609600" lvl="0" indent="-577850" algn="l" rtl="0">
              <a:spcBef>
                <a:spcPts val="0"/>
              </a:spcBef>
              <a:spcAft>
                <a:spcPts val="0"/>
              </a:spcAft>
              <a:buSzPts val="4300"/>
              <a:buNone/>
            </a:pPr>
            <a:r>
              <a:rPr lang="en" sz="4300"/>
              <a:t>       What patterns did you notice?</a:t>
            </a:r>
            <a:endParaRPr sz="4300"/>
          </a:p>
          <a:p>
            <a:pPr marL="609600" lvl="0" indent="-577850" algn="l" rtl="0">
              <a:spcBef>
                <a:spcPts val="0"/>
              </a:spcBef>
              <a:spcAft>
                <a:spcPts val="0"/>
              </a:spcAft>
              <a:buSzPts val="4300"/>
              <a:buNone/>
            </a:pPr>
            <a:r>
              <a:rPr lang="en" sz="4300"/>
              <a:t>On a sticky note: </a:t>
            </a:r>
            <a:endParaRPr sz="4300"/>
          </a:p>
          <a:p>
            <a:pPr marL="609600" lvl="0" indent="-577850" algn="l" rtl="0">
              <a:spcBef>
                <a:spcPts val="0"/>
              </a:spcBef>
              <a:spcAft>
                <a:spcPts val="0"/>
              </a:spcAft>
              <a:buSzPts val="4300"/>
              <a:buNone/>
            </a:pPr>
            <a:r>
              <a:rPr lang="en" sz="4300"/>
              <a:t>       What questions do you still have?</a:t>
            </a:r>
            <a:endParaRPr sz="43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274"/>
        <p:cNvGrpSpPr/>
        <p:nvPr/>
      </p:nvGrpSpPr>
      <p:grpSpPr>
        <a:xfrm>
          <a:off x="0" y="0"/>
          <a:ext cx="0" cy="0"/>
          <a:chOff x="0" y="0"/>
          <a:chExt cx="0" cy="0"/>
        </a:xfrm>
      </p:grpSpPr>
      <p:sp>
        <p:nvSpPr>
          <p:cNvPr id="5275" name="Google Shape;5275;p63"/>
          <p:cNvSpPr txBox="1">
            <a:spLocks noGrp="1"/>
          </p:cNvSpPr>
          <p:nvPr>
            <p:ph type="title"/>
          </p:nvPr>
        </p:nvSpPr>
        <p:spPr>
          <a:xfrm>
            <a:off x="415650" y="712714"/>
            <a:ext cx="11360700" cy="9774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a:t>Day 2 - Abstract</a:t>
            </a:r>
            <a:endParaRPr/>
          </a:p>
        </p:txBody>
      </p:sp>
      <p:sp>
        <p:nvSpPr>
          <p:cNvPr id="5276" name="Google Shape;5276;p63"/>
          <p:cNvSpPr txBox="1">
            <a:spLocks noGrp="1"/>
          </p:cNvSpPr>
          <p:nvPr>
            <p:ph type="subTitle" idx="2"/>
          </p:nvPr>
        </p:nvSpPr>
        <p:spPr>
          <a:xfrm>
            <a:off x="415650" y="1531575"/>
            <a:ext cx="11360700" cy="43929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sz="4100"/>
              <a:t>Using the ratio tables, students will represent rates and ratios in tables </a:t>
            </a:r>
            <a:r>
              <a:rPr lang="en" sz="4100" strike="sngStrike"/>
              <a:t>&amp; graphs</a:t>
            </a:r>
            <a:r>
              <a:rPr lang="en" sz="4100"/>
              <a:t> </a:t>
            </a:r>
            <a:endParaRPr sz="4100"/>
          </a:p>
          <a:p>
            <a:pPr marL="0" lvl="0" indent="0" algn="ctr" rtl="0">
              <a:spcBef>
                <a:spcPts val="0"/>
              </a:spcBef>
              <a:spcAft>
                <a:spcPts val="0"/>
              </a:spcAft>
              <a:buNone/>
            </a:pPr>
            <a:r>
              <a:rPr lang="en" sz="4100"/>
              <a:t>and </a:t>
            </a:r>
            <a:endParaRPr sz="4100"/>
          </a:p>
          <a:p>
            <a:pPr marL="0" lvl="0" indent="0" algn="ctr" rtl="0">
              <a:spcBef>
                <a:spcPts val="0"/>
              </a:spcBef>
              <a:spcAft>
                <a:spcPts val="0"/>
              </a:spcAft>
              <a:buNone/>
            </a:pPr>
            <a:r>
              <a:rPr lang="en" sz="4100"/>
              <a:t>give examples of ratios describing the same attribute (an equal ratio)</a:t>
            </a:r>
            <a:endParaRPr sz="41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280"/>
        <p:cNvGrpSpPr/>
        <p:nvPr/>
      </p:nvGrpSpPr>
      <p:grpSpPr>
        <a:xfrm>
          <a:off x="0" y="0"/>
          <a:ext cx="0" cy="0"/>
          <a:chOff x="0" y="0"/>
          <a:chExt cx="0" cy="0"/>
        </a:xfrm>
      </p:grpSpPr>
      <p:sp>
        <p:nvSpPr>
          <p:cNvPr id="5281" name="Google Shape;5281;p64"/>
          <p:cNvSpPr txBox="1">
            <a:spLocks noGrp="1"/>
          </p:cNvSpPr>
          <p:nvPr>
            <p:ph type="title"/>
          </p:nvPr>
        </p:nvSpPr>
        <p:spPr>
          <a:xfrm>
            <a:off x="3331100" y="-134925"/>
            <a:ext cx="5112600" cy="12006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
              <a:t>Future application</a:t>
            </a:r>
            <a:endParaRPr/>
          </a:p>
        </p:txBody>
      </p:sp>
      <p:sp>
        <p:nvSpPr>
          <p:cNvPr id="5282" name="Google Shape;5282;p64"/>
          <p:cNvSpPr txBox="1">
            <a:spLocks noGrp="1"/>
          </p:cNvSpPr>
          <p:nvPr>
            <p:ph type="body" idx="2"/>
          </p:nvPr>
        </p:nvSpPr>
        <p:spPr>
          <a:xfrm>
            <a:off x="118800" y="689200"/>
            <a:ext cx="11954400" cy="8766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4500">
                <a:solidFill>
                  <a:schemeClr val="dk1"/>
                </a:solidFill>
                <a:latin typeface="Calistoga"/>
                <a:ea typeface="Calistoga"/>
                <a:cs typeface="Calistoga"/>
                <a:sym typeface="Calistoga"/>
              </a:rPr>
              <a:t>6.4D</a:t>
            </a:r>
            <a:r>
              <a:rPr lang="en" sz="4100"/>
              <a:t>-</a:t>
            </a:r>
            <a:r>
              <a:rPr lang="en" sz="3200"/>
              <a:t>The break down strategy in a ratio table or with a rate</a:t>
            </a:r>
            <a:endParaRPr sz="3200"/>
          </a:p>
        </p:txBody>
      </p:sp>
      <p:sp>
        <p:nvSpPr>
          <p:cNvPr id="5283" name="Google Shape;5283;p64"/>
          <p:cNvSpPr txBox="1"/>
          <p:nvPr/>
        </p:nvSpPr>
        <p:spPr>
          <a:xfrm>
            <a:off x="118800" y="1602625"/>
            <a:ext cx="11954400" cy="255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800" b="1">
                <a:latin typeface="DM Sans"/>
                <a:ea typeface="DM Sans"/>
                <a:cs typeface="DM Sans"/>
                <a:sym typeface="DM Sans"/>
              </a:rPr>
              <a:t>Example: Hector paid $105 for 6 tickets to a football game. Each ticket cost the same amount. </a:t>
            </a:r>
            <a:endParaRPr sz="3800" b="1">
              <a:latin typeface="DM Sans"/>
              <a:ea typeface="DM Sans"/>
              <a:cs typeface="DM Sans"/>
              <a:sym typeface="DM Sans"/>
            </a:endParaRPr>
          </a:p>
          <a:p>
            <a:pPr marL="0" lvl="0" indent="0" algn="l" rtl="0">
              <a:spcBef>
                <a:spcPts val="0"/>
              </a:spcBef>
              <a:spcAft>
                <a:spcPts val="0"/>
              </a:spcAft>
              <a:buNone/>
            </a:pPr>
            <a:r>
              <a:rPr lang="en" sz="3800" b="1">
                <a:latin typeface="DM Sans"/>
                <a:ea typeface="DM Sans"/>
                <a:cs typeface="DM Sans"/>
                <a:sym typeface="DM Sans"/>
              </a:rPr>
              <a:t>What was the total cost of each ticket in dollars and cents?</a:t>
            </a:r>
            <a:r>
              <a:rPr lang="en" sz="4000">
                <a:latin typeface="DM Sans"/>
                <a:ea typeface="DM Sans"/>
                <a:cs typeface="DM Sans"/>
                <a:sym typeface="DM Sans"/>
              </a:rPr>
              <a:t> </a:t>
            </a:r>
            <a:endParaRPr sz="4000">
              <a:latin typeface="DM Sans"/>
              <a:ea typeface="DM Sans"/>
              <a:cs typeface="DM Sans"/>
              <a:sym typeface="DM Sans"/>
            </a:endParaRPr>
          </a:p>
        </p:txBody>
      </p:sp>
      <p:graphicFrame>
        <p:nvGraphicFramePr>
          <p:cNvPr id="5284" name="Google Shape;5284;p64"/>
          <p:cNvGraphicFramePr/>
          <p:nvPr/>
        </p:nvGraphicFramePr>
        <p:xfrm>
          <a:off x="338325" y="5170650"/>
          <a:ext cx="3000000" cy="3000000"/>
        </p:xfrm>
        <a:graphic>
          <a:graphicData uri="http://schemas.openxmlformats.org/drawingml/2006/table">
            <a:tbl>
              <a:tblPr>
                <a:noFill/>
                <a:tableStyleId>{CC449A2C-29B4-4401-9557-26DB78C268D4}</a:tableStyleId>
              </a:tblPr>
              <a:tblGrid>
                <a:gridCol w="1430275">
                  <a:extLst>
                    <a:ext uri="{9D8B030D-6E8A-4147-A177-3AD203B41FA5}">
                      <a16:colId xmlns:a16="http://schemas.microsoft.com/office/drawing/2014/main" val="20000"/>
                    </a:ext>
                  </a:extLst>
                </a:gridCol>
                <a:gridCol w="1033875">
                  <a:extLst>
                    <a:ext uri="{9D8B030D-6E8A-4147-A177-3AD203B41FA5}">
                      <a16:colId xmlns:a16="http://schemas.microsoft.com/office/drawing/2014/main" val="20001"/>
                    </a:ext>
                  </a:extLst>
                </a:gridCol>
                <a:gridCol w="1133000">
                  <a:extLst>
                    <a:ext uri="{9D8B030D-6E8A-4147-A177-3AD203B41FA5}">
                      <a16:colId xmlns:a16="http://schemas.microsoft.com/office/drawing/2014/main" val="20002"/>
                    </a:ext>
                  </a:extLst>
                </a:gridCol>
                <a:gridCol w="1132950">
                  <a:extLst>
                    <a:ext uri="{9D8B030D-6E8A-4147-A177-3AD203B41FA5}">
                      <a16:colId xmlns:a16="http://schemas.microsoft.com/office/drawing/2014/main" val="20003"/>
                    </a:ext>
                  </a:extLst>
                </a:gridCol>
              </a:tblGrid>
              <a:tr h="508000">
                <a:tc>
                  <a:txBody>
                    <a:bodyPr/>
                    <a:lstStyle/>
                    <a:p>
                      <a:pPr marL="0" marR="167486" lvl="0" indent="0" algn="ctr" rtl="0">
                        <a:spcBef>
                          <a:spcPts val="0"/>
                        </a:spcBef>
                        <a:spcAft>
                          <a:spcPts val="0"/>
                        </a:spcAft>
                        <a:buNone/>
                      </a:pPr>
                      <a:r>
                        <a:rPr lang="en" sz="2000" b="1"/>
                        <a:t>$</a:t>
                      </a:r>
                      <a:endParaRPr sz="2000" b="1"/>
                    </a:p>
                  </a:txBody>
                  <a:tcPr marL="0" marR="0" marT="0" marB="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2500"/>
                        <a:t>105</a:t>
                      </a:r>
                      <a:endParaRPr sz="2500"/>
                    </a:p>
                  </a:txBody>
                  <a:tcPr marL="0" marR="0" marT="0" marB="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2500"/>
                        <a:t>35</a:t>
                      </a:r>
                      <a:endParaRPr sz="2500"/>
                    </a:p>
                  </a:txBody>
                  <a:tcPr marL="0" marR="0" marT="0" marB="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2500"/>
                        <a:t>17.5</a:t>
                      </a:r>
                      <a:endParaRPr sz="2500"/>
                    </a:p>
                  </a:txBody>
                  <a:tcPr marL="0" marR="0" marT="0" marB="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508000">
                <a:tc>
                  <a:txBody>
                    <a:bodyPr/>
                    <a:lstStyle/>
                    <a:p>
                      <a:pPr marL="0" lvl="0" indent="0" algn="ctr" rtl="0">
                        <a:spcBef>
                          <a:spcPts val="0"/>
                        </a:spcBef>
                        <a:spcAft>
                          <a:spcPts val="0"/>
                        </a:spcAft>
                        <a:buNone/>
                      </a:pPr>
                      <a:r>
                        <a:rPr lang="en" sz="2000" b="1"/>
                        <a:t>tickets</a:t>
                      </a:r>
                      <a:endParaRPr sz="2000" b="1"/>
                    </a:p>
                  </a:txBody>
                  <a:tcPr marL="0" marR="0" marT="0" marB="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2500"/>
                        <a:t>6</a:t>
                      </a:r>
                      <a:endParaRPr sz="2500"/>
                    </a:p>
                  </a:txBody>
                  <a:tcPr marL="0" marR="0" marT="0" marB="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2500"/>
                        <a:t>2</a:t>
                      </a:r>
                      <a:endParaRPr sz="2500"/>
                    </a:p>
                  </a:txBody>
                  <a:tcPr marL="0" marR="0" marT="0" marB="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2500"/>
                        <a:t>1</a:t>
                      </a:r>
                      <a:endParaRPr sz="2500"/>
                    </a:p>
                  </a:txBody>
                  <a:tcPr marL="0" marR="0" marT="0" marB="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aphicFrame>
        <p:nvGraphicFramePr>
          <p:cNvPr id="5285" name="Google Shape;5285;p64"/>
          <p:cNvGraphicFramePr/>
          <p:nvPr/>
        </p:nvGraphicFramePr>
        <p:xfrm>
          <a:off x="5748525" y="4713450"/>
          <a:ext cx="3000000" cy="3000000"/>
        </p:xfrm>
        <a:graphic>
          <a:graphicData uri="http://schemas.openxmlformats.org/drawingml/2006/table">
            <a:tbl>
              <a:tblPr>
                <a:noFill/>
                <a:tableStyleId>{CC449A2C-29B4-4401-9557-26DB78C268D4}</a:tableStyleId>
              </a:tblPr>
              <a:tblGrid>
                <a:gridCol w="1430275">
                  <a:extLst>
                    <a:ext uri="{9D8B030D-6E8A-4147-A177-3AD203B41FA5}">
                      <a16:colId xmlns:a16="http://schemas.microsoft.com/office/drawing/2014/main" val="20000"/>
                    </a:ext>
                  </a:extLst>
                </a:gridCol>
                <a:gridCol w="1033875">
                  <a:extLst>
                    <a:ext uri="{9D8B030D-6E8A-4147-A177-3AD203B41FA5}">
                      <a16:colId xmlns:a16="http://schemas.microsoft.com/office/drawing/2014/main" val="20001"/>
                    </a:ext>
                  </a:extLst>
                </a:gridCol>
                <a:gridCol w="1133000">
                  <a:extLst>
                    <a:ext uri="{9D8B030D-6E8A-4147-A177-3AD203B41FA5}">
                      <a16:colId xmlns:a16="http://schemas.microsoft.com/office/drawing/2014/main" val="20002"/>
                    </a:ext>
                  </a:extLst>
                </a:gridCol>
                <a:gridCol w="1132950">
                  <a:extLst>
                    <a:ext uri="{9D8B030D-6E8A-4147-A177-3AD203B41FA5}">
                      <a16:colId xmlns:a16="http://schemas.microsoft.com/office/drawing/2014/main" val="20003"/>
                    </a:ext>
                  </a:extLst>
                </a:gridCol>
              </a:tblGrid>
              <a:tr h="508000">
                <a:tc>
                  <a:txBody>
                    <a:bodyPr/>
                    <a:lstStyle/>
                    <a:p>
                      <a:pPr marL="0" marR="167486" lvl="0" indent="0" algn="ctr" rtl="0">
                        <a:spcBef>
                          <a:spcPts val="0"/>
                        </a:spcBef>
                        <a:spcAft>
                          <a:spcPts val="0"/>
                        </a:spcAft>
                        <a:buNone/>
                      </a:pPr>
                      <a:r>
                        <a:rPr lang="en" sz="2000" b="1"/>
                        <a:t>$</a:t>
                      </a:r>
                      <a:endParaRPr sz="2000" b="1"/>
                    </a:p>
                  </a:txBody>
                  <a:tcPr marL="0" marR="0" marT="0" marB="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2500"/>
                        <a:t>105</a:t>
                      </a:r>
                      <a:endParaRPr sz="2500"/>
                    </a:p>
                  </a:txBody>
                  <a:tcPr marL="0" marR="0" marT="0" marB="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2500"/>
                        <a:t>52.5</a:t>
                      </a:r>
                      <a:endParaRPr sz="2500"/>
                    </a:p>
                  </a:txBody>
                  <a:tcPr marL="0" marR="0" marT="0" marB="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2500"/>
                        <a:t>17.5</a:t>
                      </a:r>
                      <a:endParaRPr sz="2500"/>
                    </a:p>
                  </a:txBody>
                  <a:tcPr marL="0" marR="0" marT="0" marB="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508000">
                <a:tc>
                  <a:txBody>
                    <a:bodyPr/>
                    <a:lstStyle/>
                    <a:p>
                      <a:pPr marL="0" lvl="0" indent="0" algn="ctr" rtl="0">
                        <a:spcBef>
                          <a:spcPts val="0"/>
                        </a:spcBef>
                        <a:spcAft>
                          <a:spcPts val="0"/>
                        </a:spcAft>
                        <a:buNone/>
                      </a:pPr>
                      <a:r>
                        <a:rPr lang="en" sz="2000" b="1"/>
                        <a:t>tickets</a:t>
                      </a:r>
                      <a:endParaRPr sz="2000" b="1"/>
                    </a:p>
                  </a:txBody>
                  <a:tcPr marL="0" marR="0" marT="0" marB="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2500"/>
                        <a:t>6</a:t>
                      </a:r>
                      <a:endParaRPr sz="2500"/>
                    </a:p>
                  </a:txBody>
                  <a:tcPr marL="0" marR="0" marT="0" marB="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2500"/>
                        <a:t>3</a:t>
                      </a:r>
                      <a:endParaRPr sz="2500"/>
                    </a:p>
                  </a:txBody>
                  <a:tcPr marL="0" marR="0" marT="0" marB="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2500"/>
                        <a:t>1</a:t>
                      </a:r>
                      <a:endParaRPr sz="2500"/>
                    </a:p>
                  </a:txBody>
                  <a:tcPr marL="0" marR="0" marT="0" marB="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5286" name="Google Shape;5286;p64"/>
          <p:cNvSpPr txBox="1"/>
          <p:nvPr/>
        </p:nvSpPr>
        <p:spPr>
          <a:xfrm>
            <a:off x="5068425" y="4439850"/>
            <a:ext cx="6348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latin typeface="DM Sans"/>
                <a:ea typeface="DM Sans"/>
                <a:cs typeface="DM Sans"/>
                <a:sym typeface="DM Sans"/>
              </a:rPr>
              <a:t>or</a:t>
            </a:r>
            <a:endParaRPr sz="3000" b="1">
              <a:latin typeface="DM Sans"/>
              <a:ea typeface="DM Sans"/>
              <a:cs typeface="DM Sans"/>
              <a:sym typeface="DM Sans"/>
            </a:endParaRPr>
          </a:p>
        </p:txBody>
      </p:sp>
      <p:sp>
        <p:nvSpPr>
          <p:cNvPr id="5287" name="Google Shape;5287;p64"/>
          <p:cNvSpPr/>
          <p:nvPr/>
        </p:nvSpPr>
        <p:spPr>
          <a:xfrm rot="515415">
            <a:off x="2061373" y="4811510"/>
            <a:ext cx="1149702" cy="409929"/>
          </a:xfrm>
          <a:custGeom>
            <a:avLst/>
            <a:gdLst/>
            <a:ahLst/>
            <a:cxnLst/>
            <a:rect l="l" t="t" r="r" b="b"/>
            <a:pathLst>
              <a:path w="47570" h="12884" extrusionOk="0">
                <a:moveTo>
                  <a:pt x="0" y="12884"/>
                </a:moveTo>
                <a:cubicBezTo>
                  <a:pt x="4889" y="10770"/>
                  <a:pt x="21406" y="991"/>
                  <a:pt x="29334" y="198"/>
                </a:cubicBezTo>
                <a:cubicBezTo>
                  <a:pt x="37262" y="-595"/>
                  <a:pt x="44531" y="6806"/>
                  <a:pt x="47570" y="8127"/>
                </a:cubicBezTo>
              </a:path>
            </a:pathLst>
          </a:custGeom>
          <a:noFill/>
          <a:ln w="28575" cap="flat" cmpd="sng">
            <a:solidFill>
              <a:schemeClr val="dk2"/>
            </a:solidFill>
            <a:prstDash val="solid"/>
            <a:round/>
            <a:headEnd type="none" w="med" len="med"/>
            <a:tailEnd type="triangle" w="med" len="med"/>
          </a:ln>
        </p:spPr>
        <p:txBody>
          <a:bodyPr/>
          <a:lstStyle/>
          <a:p>
            <a:endParaRPr lang="en-US"/>
          </a:p>
        </p:txBody>
      </p:sp>
      <p:sp>
        <p:nvSpPr>
          <p:cNvPr id="5288" name="Google Shape;5288;p64"/>
          <p:cNvSpPr txBox="1"/>
          <p:nvPr/>
        </p:nvSpPr>
        <p:spPr>
          <a:xfrm>
            <a:off x="2600450" y="4439850"/>
            <a:ext cx="8682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a:latin typeface="DM Sans"/>
                <a:ea typeface="DM Sans"/>
                <a:cs typeface="DM Sans"/>
                <a:sym typeface="DM Sans"/>
              </a:rPr>
              <a:t>➗3</a:t>
            </a:r>
            <a:endParaRPr sz="2700">
              <a:latin typeface="DM Sans"/>
              <a:ea typeface="DM Sans"/>
              <a:cs typeface="DM Sans"/>
              <a:sym typeface="DM Sans"/>
            </a:endParaRPr>
          </a:p>
        </p:txBody>
      </p:sp>
      <p:sp>
        <p:nvSpPr>
          <p:cNvPr id="5289" name="Google Shape;5289;p64"/>
          <p:cNvSpPr/>
          <p:nvPr/>
        </p:nvSpPr>
        <p:spPr>
          <a:xfrm rot="515415">
            <a:off x="8884148" y="4369285"/>
            <a:ext cx="1149702" cy="409929"/>
          </a:xfrm>
          <a:custGeom>
            <a:avLst/>
            <a:gdLst/>
            <a:ahLst/>
            <a:cxnLst/>
            <a:rect l="l" t="t" r="r" b="b"/>
            <a:pathLst>
              <a:path w="47570" h="12884" extrusionOk="0">
                <a:moveTo>
                  <a:pt x="0" y="12884"/>
                </a:moveTo>
                <a:cubicBezTo>
                  <a:pt x="4889" y="10770"/>
                  <a:pt x="21406" y="991"/>
                  <a:pt x="29334" y="198"/>
                </a:cubicBezTo>
                <a:cubicBezTo>
                  <a:pt x="37262" y="-595"/>
                  <a:pt x="44531" y="6806"/>
                  <a:pt x="47570" y="8127"/>
                </a:cubicBezTo>
              </a:path>
            </a:pathLst>
          </a:custGeom>
          <a:noFill/>
          <a:ln w="28575" cap="flat" cmpd="sng">
            <a:solidFill>
              <a:schemeClr val="dk2"/>
            </a:solidFill>
            <a:prstDash val="solid"/>
            <a:round/>
            <a:headEnd type="none" w="med" len="med"/>
            <a:tailEnd type="triangle" w="med" len="med"/>
          </a:ln>
        </p:spPr>
        <p:txBody>
          <a:bodyPr/>
          <a:lstStyle/>
          <a:p>
            <a:endParaRPr lang="en-US"/>
          </a:p>
        </p:txBody>
      </p:sp>
      <p:sp>
        <p:nvSpPr>
          <p:cNvPr id="5290" name="Google Shape;5290;p64"/>
          <p:cNvSpPr txBox="1"/>
          <p:nvPr/>
        </p:nvSpPr>
        <p:spPr>
          <a:xfrm>
            <a:off x="9423225" y="3997625"/>
            <a:ext cx="8682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a:latin typeface="DM Sans"/>
                <a:ea typeface="DM Sans"/>
                <a:cs typeface="DM Sans"/>
                <a:sym typeface="DM Sans"/>
              </a:rPr>
              <a:t>➗3</a:t>
            </a:r>
            <a:endParaRPr sz="2700">
              <a:latin typeface="DM Sans"/>
              <a:ea typeface="DM Sans"/>
              <a:cs typeface="DM Sans"/>
              <a:sym typeface="DM Sans"/>
            </a:endParaRPr>
          </a:p>
        </p:txBody>
      </p:sp>
      <p:sp>
        <p:nvSpPr>
          <p:cNvPr id="5291" name="Google Shape;5291;p64"/>
          <p:cNvSpPr/>
          <p:nvPr/>
        </p:nvSpPr>
        <p:spPr>
          <a:xfrm rot="515415">
            <a:off x="3460285" y="4831485"/>
            <a:ext cx="1149702" cy="409929"/>
          </a:xfrm>
          <a:custGeom>
            <a:avLst/>
            <a:gdLst/>
            <a:ahLst/>
            <a:cxnLst/>
            <a:rect l="l" t="t" r="r" b="b"/>
            <a:pathLst>
              <a:path w="47570" h="12884" extrusionOk="0">
                <a:moveTo>
                  <a:pt x="0" y="12884"/>
                </a:moveTo>
                <a:cubicBezTo>
                  <a:pt x="4889" y="10770"/>
                  <a:pt x="21406" y="991"/>
                  <a:pt x="29334" y="198"/>
                </a:cubicBezTo>
                <a:cubicBezTo>
                  <a:pt x="37262" y="-595"/>
                  <a:pt x="44531" y="6806"/>
                  <a:pt x="47570" y="8127"/>
                </a:cubicBezTo>
              </a:path>
            </a:pathLst>
          </a:custGeom>
          <a:noFill/>
          <a:ln w="28575" cap="flat" cmpd="sng">
            <a:solidFill>
              <a:schemeClr val="dk2"/>
            </a:solidFill>
            <a:prstDash val="solid"/>
            <a:round/>
            <a:headEnd type="none" w="med" len="med"/>
            <a:tailEnd type="triangle" w="med" len="med"/>
          </a:ln>
        </p:spPr>
        <p:txBody>
          <a:bodyPr/>
          <a:lstStyle/>
          <a:p>
            <a:endParaRPr lang="en-US"/>
          </a:p>
        </p:txBody>
      </p:sp>
      <p:sp>
        <p:nvSpPr>
          <p:cNvPr id="5292" name="Google Shape;5292;p64"/>
          <p:cNvSpPr txBox="1"/>
          <p:nvPr/>
        </p:nvSpPr>
        <p:spPr>
          <a:xfrm>
            <a:off x="3999363" y="4459825"/>
            <a:ext cx="8682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a:latin typeface="DM Sans"/>
                <a:ea typeface="DM Sans"/>
                <a:cs typeface="DM Sans"/>
                <a:sym typeface="DM Sans"/>
              </a:rPr>
              <a:t>➗2</a:t>
            </a:r>
            <a:endParaRPr sz="2700">
              <a:latin typeface="DM Sans"/>
              <a:ea typeface="DM Sans"/>
              <a:cs typeface="DM Sans"/>
              <a:sym typeface="DM Sans"/>
            </a:endParaRPr>
          </a:p>
        </p:txBody>
      </p:sp>
      <p:sp>
        <p:nvSpPr>
          <p:cNvPr id="5293" name="Google Shape;5293;p64"/>
          <p:cNvSpPr/>
          <p:nvPr/>
        </p:nvSpPr>
        <p:spPr>
          <a:xfrm rot="515415">
            <a:off x="7471573" y="4278110"/>
            <a:ext cx="1149702" cy="409929"/>
          </a:xfrm>
          <a:custGeom>
            <a:avLst/>
            <a:gdLst/>
            <a:ahLst/>
            <a:cxnLst/>
            <a:rect l="l" t="t" r="r" b="b"/>
            <a:pathLst>
              <a:path w="47570" h="12884" extrusionOk="0">
                <a:moveTo>
                  <a:pt x="0" y="12884"/>
                </a:moveTo>
                <a:cubicBezTo>
                  <a:pt x="4889" y="10770"/>
                  <a:pt x="21406" y="991"/>
                  <a:pt x="29334" y="198"/>
                </a:cubicBezTo>
                <a:cubicBezTo>
                  <a:pt x="37262" y="-595"/>
                  <a:pt x="44531" y="6806"/>
                  <a:pt x="47570" y="8127"/>
                </a:cubicBezTo>
              </a:path>
            </a:pathLst>
          </a:custGeom>
          <a:noFill/>
          <a:ln w="28575" cap="flat" cmpd="sng">
            <a:solidFill>
              <a:schemeClr val="dk2"/>
            </a:solidFill>
            <a:prstDash val="solid"/>
            <a:round/>
            <a:headEnd type="none" w="med" len="med"/>
            <a:tailEnd type="triangle" w="med" len="med"/>
          </a:ln>
        </p:spPr>
        <p:txBody>
          <a:bodyPr/>
          <a:lstStyle/>
          <a:p>
            <a:endParaRPr lang="en-US"/>
          </a:p>
        </p:txBody>
      </p:sp>
      <p:sp>
        <p:nvSpPr>
          <p:cNvPr id="5294" name="Google Shape;5294;p64"/>
          <p:cNvSpPr txBox="1"/>
          <p:nvPr/>
        </p:nvSpPr>
        <p:spPr>
          <a:xfrm>
            <a:off x="8010650" y="3906450"/>
            <a:ext cx="8682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a:latin typeface="DM Sans"/>
                <a:ea typeface="DM Sans"/>
                <a:cs typeface="DM Sans"/>
                <a:sym typeface="DM Sans"/>
              </a:rPr>
              <a:t>➗2</a:t>
            </a:r>
            <a:endParaRPr sz="2700">
              <a:latin typeface="DM Sans"/>
              <a:ea typeface="DM Sans"/>
              <a:cs typeface="DM Sans"/>
              <a:sym typeface="DM San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298"/>
        <p:cNvGrpSpPr/>
        <p:nvPr/>
      </p:nvGrpSpPr>
      <p:grpSpPr>
        <a:xfrm>
          <a:off x="0" y="0"/>
          <a:ext cx="0" cy="0"/>
          <a:chOff x="0" y="0"/>
          <a:chExt cx="0" cy="0"/>
        </a:xfrm>
      </p:grpSpPr>
      <p:sp>
        <p:nvSpPr>
          <p:cNvPr id="5299" name="Google Shape;5299;p65"/>
          <p:cNvSpPr txBox="1">
            <a:spLocks noGrp="1"/>
          </p:cNvSpPr>
          <p:nvPr>
            <p:ph type="title"/>
          </p:nvPr>
        </p:nvSpPr>
        <p:spPr>
          <a:xfrm>
            <a:off x="3331075" y="-178375"/>
            <a:ext cx="5112600" cy="12006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
              <a:t>Future application</a:t>
            </a:r>
            <a:endParaRPr/>
          </a:p>
        </p:txBody>
      </p:sp>
      <p:sp>
        <p:nvSpPr>
          <p:cNvPr id="5300" name="Google Shape;5300;p65"/>
          <p:cNvSpPr txBox="1">
            <a:spLocks noGrp="1"/>
          </p:cNvSpPr>
          <p:nvPr>
            <p:ph type="body" idx="2"/>
          </p:nvPr>
        </p:nvSpPr>
        <p:spPr>
          <a:xfrm>
            <a:off x="118800" y="609925"/>
            <a:ext cx="11954400" cy="3017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4300">
                <a:solidFill>
                  <a:schemeClr val="dk1"/>
                </a:solidFill>
                <a:latin typeface="Calistoga"/>
                <a:ea typeface="Calistoga"/>
                <a:cs typeface="Calistoga"/>
                <a:sym typeface="Calistoga"/>
              </a:rPr>
              <a:t>6.4B and 6.5B </a:t>
            </a:r>
            <a:r>
              <a:rPr lang="en" sz="3300" b="1">
                <a:solidFill>
                  <a:srgbClr val="000000"/>
                </a:solidFill>
              </a:rPr>
              <a:t>build up/break down strategy a ratio table </a:t>
            </a:r>
            <a:r>
              <a:rPr lang="en" sz="3300" b="1"/>
              <a:t>could use multiples of ½, 1, double, fives, tens, and tenths. Students will practice setting up ratios and using ratio tables.</a:t>
            </a:r>
            <a:r>
              <a:rPr lang="en" sz="3200" b="1"/>
              <a:t>   </a:t>
            </a:r>
            <a:r>
              <a:rPr lang="en" sz="3700">
                <a:solidFill>
                  <a:srgbClr val="000000"/>
                </a:solidFill>
              </a:rPr>
              <a:t>ex.</a:t>
            </a:r>
            <a:endParaRPr sz="5100"/>
          </a:p>
        </p:txBody>
      </p:sp>
      <p:graphicFrame>
        <p:nvGraphicFramePr>
          <p:cNvPr id="5301" name="Google Shape;5301;p65"/>
          <p:cNvGraphicFramePr/>
          <p:nvPr/>
        </p:nvGraphicFramePr>
        <p:xfrm>
          <a:off x="262125" y="5551650"/>
          <a:ext cx="3000000" cy="3000000"/>
        </p:xfrm>
        <a:graphic>
          <a:graphicData uri="http://schemas.openxmlformats.org/drawingml/2006/table">
            <a:tbl>
              <a:tblPr>
                <a:noFill/>
                <a:tableStyleId>{CC449A2C-29B4-4401-9557-26DB78C268D4}</a:tableStyleId>
              </a:tblPr>
              <a:tblGrid>
                <a:gridCol w="1430275">
                  <a:extLst>
                    <a:ext uri="{9D8B030D-6E8A-4147-A177-3AD203B41FA5}">
                      <a16:colId xmlns:a16="http://schemas.microsoft.com/office/drawing/2014/main" val="20000"/>
                    </a:ext>
                  </a:extLst>
                </a:gridCol>
                <a:gridCol w="1033875">
                  <a:extLst>
                    <a:ext uri="{9D8B030D-6E8A-4147-A177-3AD203B41FA5}">
                      <a16:colId xmlns:a16="http://schemas.microsoft.com/office/drawing/2014/main" val="20001"/>
                    </a:ext>
                  </a:extLst>
                </a:gridCol>
                <a:gridCol w="1133000">
                  <a:extLst>
                    <a:ext uri="{9D8B030D-6E8A-4147-A177-3AD203B41FA5}">
                      <a16:colId xmlns:a16="http://schemas.microsoft.com/office/drawing/2014/main" val="20002"/>
                    </a:ext>
                  </a:extLst>
                </a:gridCol>
                <a:gridCol w="1132950">
                  <a:extLst>
                    <a:ext uri="{9D8B030D-6E8A-4147-A177-3AD203B41FA5}">
                      <a16:colId xmlns:a16="http://schemas.microsoft.com/office/drawing/2014/main" val="20003"/>
                    </a:ext>
                  </a:extLst>
                </a:gridCol>
              </a:tblGrid>
              <a:tr h="508000">
                <a:tc>
                  <a:txBody>
                    <a:bodyPr/>
                    <a:lstStyle/>
                    <a:p>
                      <a:pPr marL="0" marR="167486" lvl="0" indent="0" algn="ctr" rtl="0">
                        <a:spcBef>
                          <a:spcPts val="0"/>
                        </a:spcBef>
                        <a:spcAft>
                          <a:spcPts val="0"/>
                        </a:spcAft>
                        <a:buNone/>
                      </a:pPr>
                      <a:r>
                        <a:rPr lang="en" sz="1900" b="1"/>
                        <a:t>armadillos</a:t>
                      </a:r>
                      <a:endParaRPr sz="1900" b="1"/>
                    </a:p>
                  </a:txBody>
                  <a:tcPr marL="0" marR="0" marT="0" marB="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2500"/>
                        <a:t>3</a:t>
                      </a:r>
                      <a:endParaRPr sz="2500"/>
                    </a:p>
                  </a:txBody>
                  <a:tcPr marL="0" marR="0" marT="0" marB="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2500"/>
                        <a:t>6</a:t>
                      </a:r>
                      <a:endParaRPr sz="2500"/>
                    </a:p>
                  </a:txBody>
                  <a:tcPr marL="0" marR="0" marT="0" marB="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2500"/>
                        <a:t>18</a:t>
                      </a:r>
                      <a:endParaRPr sz="2500"/>
                    </a:p>
                  </a:txBody>
                  <a:tcPr marL="0" marR="0" marT="0" marB="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508000">
                <a:tc>
                  <a:txBody>
                    <a:bodyPr/>
                    <a:lstStyle/>
                    <a:p>
                      <a:pPr marL="0" lvl="0" indent="0" algn="ctr" rtl="0">
                        <a:spcBef>
                          <a:spcPts val="0"/>
                        </a:spcBef>
                        <a:spcAft>
                          <a:spcPts val="0"/>
                        </a:spcAft>
                        <a:buNone/>
                      </a:pPr>
                      <a:r>
                        <a:rPr lang="en" sz="1900" b="1"/>
                        <a:t>insects</a:t>
                      </a:r>
                      <a:endParaRPr sz="1900" b="1"/>
                    </a:p>
                  </a:txBody>
                  <a:tcPr marL="0" marR="0" marT="0" marB="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2500"/>
                        <a:t>50</a:t>
                      </a:r>
                      <a:endParaRPr sz="2500"/>
                    </a:p>
                  </a:txBody>
                  <a:tcPr marL="0" marR="0" marT="0" marB="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2500"/>
                        <a:t>100</a:t>
                      </a:r>
                      <a:endParaRPr sz="2500"/>
                    </a:p>
                  </a:txBody>
                  <a:tcPr marL="0" marR="0" marT="0" marB="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2500"/>
                        <a:t>300</a:t>
                      </a:r>
                      <a:endParaRPr sz="2500"/>
                    </a:p>
                  </a:txBody>
                  <a:tcPr marL="0" marR="0" marT="0" marB="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5302" name="Google Shape;5302;p65"/>
          <p:cNvSpPr txBox="1"/>
          <p:nvPr/>
        </p:nvSpPr>
        <p:spPr>
          <a:xfrm>
            <a:off x="5269725" y="3782150"/>
            <a:ext cx="6348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latin typeface="DM Sans"/>
                <a:ea typeface="DM Sans"/>
                <a:cs typeface="DM Sans"/>
                <a:sym typeface="DM Sans"/>
              </a:rPr>
              <a:t>or</a:t>
            </a:r>
            <a:endParaRPr sz="3000" b="1">
              <a:latin typeface="DM Sans"/>
              <a:ea typeface="DM Sans"/>
              <a:cs typeface="DM Sans"/>
              <a:sym typeface="DM Sans"/>
            </a:endParaRPr>
          </a:p>
        </p:txBody>
      </p:sp>
      <p:sp>
        <p:nvSpPr>
          <p:cNvPr id="5303" name="Google Shape;5303;p65"/>
          <p:cNvSpPr/>
          <p:nvPr/>
        </p:nvSpPr>
        <p:spPr>
          <a:xfrm rot="515415">
            <a:off x="1985173" y="5192510"/>
            <a:ext cx="1149702" cy="409929"/>
          </a:xfrm>
          <a:custGeom>
            <a:avLst/>
            <a:gdLst/>
            <a:ahLst/>
            <a:cxnLst/>
            <a:rect l="l" t="t" r="r" b="b"/>
            <a:pathLst>
              <a:path w="47570" h="12884" extrusionOk="0">
                <a:moveTo>
                  <a:pt x="0" y="12884"/>
                </a:moveTo>
                <a:cubicBezTo>
                  <a:pt x="4889" y="10770"/>
                  <a:pt x="21406" y="991"/>
                  <a:pt x="29334" y="198"/>
                </a:cubicBezTo>
                <a:cubicBezTo>
                  <a:pt x="37262" y="-595"/>
                  <a:pt x="44531" y="6806"/>
                  <a:pt x="47570" y="8127"/>
                </a:cubicBezTo>
              </a:path>
            </a:pathLst>
          </a:custGeom>
          <a:noFill/>
          <a:ln w="28575" cap="flat" cmpd="sng">
            <a:solidFill>
              <a:schemeClr val="dk2"/>
            </a:solidFill>
            <a:prstDash val="solid"/>
            <a:round/>
            <a:headEnd type="none" w="med" len="med"/>
            <a:tailEnd type="triangle" w="med" len="med"/>
          </a:ln>
        </p:spPr>
        <p:txBody>
          <a:bodyPr/>
          <a:lstStyle/>
          <a:p>
            <a:endParaRPr lang="en-US"/>
          </a:p>
        </p:txBody>
      </p:sp>
      <p:sp>
        <p:nvSpPr>
          <p:cNvPr id="5304" name="Google Shape;5304;p65"/>
          <p:cNvSpPr txBox="1"/>
          <p:nvPr/>
        </p:nvSpPr>
        <p:spPr>
          <a:xfrm>
            <a:off x="2524250" y="4820850"/>
            <a:ext cx="8682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a:latin typeface="DM Sans"/>
                <a:ea typeface="DM Sans"/>
                <a:cs typeface="DM Sans"/>
                <a:sym typeface="DM Sans"/>
              </a:rPr>
              <a:t>  x2</a:t>
            </a:r>
            <a:endParaRPr sz="2700">
              <a:latin typeface="DM Sans"/>
              <a:ea typeface="DM Sans"/>
              <a:cs typeface="DM Sans"/>
              <a:sym typeface="DM Sans"/>
            </a:endParaRPr>
          </a:p>
        </p:txBody>
      </p:sp>
      <p:sp>
        <p:nvSpPr>
          <p:cNvPr id="5305" name="Google Shape;5305;p65"/>
          <p:cNvSpPr/>
          <p:nvPr/>
        </p:nvSpPr>
        <p:spPr>
          <a:xfrm rot="515415">
            <a:off x="3384085" y="5212485"/>
            <a:ext cx="1149702" cy="409929"/>
          </a:xfrm>
          <a:custGeom>
            <a:avLst/>
            <a:gdLst/>
            <a:ahLst/>
            <a:cxnLst/>
            <a:rect l="l" t="t" r="r" b="b"/>
            <a:pathLst>
              <a:path w="47570" h="12884" extrusionOk="0">
                <a:moveTo>
                  <a:pt x="0" y="12884"/>
                </a:moveTo>
                <a:cubicBezTo>
                  <a:pt x="4889" y="10770"/>
                  <a:pt x="21406" y="991"/>
                  <a:pt x="29334" y="198"/>
                </a:cubicBezTo>
                <a:cubicBezTo>
                  <a:pt x="37262" y="-595"/>
                  <a:pt x="44531" y="6806"/>
                  <a:pt x="47570" y="8127"/>
                </a:cubicBezTo>
              </a:path>
            </a:pathLst>
          </a:custGeom>
          <a:noFill/>
          <a:ln w="28575" cap="flat" cmpd="sng">
            <a:solidFill>
              <a:schemeClr val="dk2"/>
            </a:solidFill>
            <a:prstDash val="solid"/>
            <a:round/>
            <a:headEnd type="none" w="med" len="med"/>
            <a:tailEnd type="triangle" w="med" len="med"/>
          </a:ln>
        </p:spPr>
        <p:txBody>
          <a:bodyPr/>
          <a:lstStyle/>
          <a:p>
            <a:endParaRPr lang="en-US"/>
          </a:p>
        </p:txBody>
      </p:sp>
      <p:sp>
        <p:nvSpPr>
          <p:cNvPr id="5306" name="Google Shape;5306;p65"/>
          <p:cNvSpPr txBox="1"/>
          <p:nvPr/>
        </p:nvSpPr>
        <p:spPr>
          <a:xfrm>
            <a:off x="3923163" y="4840825"/>
            <a:ext cx="8682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a:latin typeface="DM Sans"/>
                <a:ea typeface="DM Sans"/>
                <a:cs typeface="DM Sans"/>
                <a:sym typeface="DM Sans"/>
              </a:rPr>
              <a:t>  x3</a:t>
            </a:r>
            <a:endParaRPr sz="2700">
              <a:latin typeface="DM Sans"/>
              <a:ea typeface="DM Sans"/>
              <a:cs typeface="DM Sans"/>
              <a:sym typeface="DM Sans"/>
            </a:endParaRPr>
          </a:p>
        </p:txBody>
      </p:sp>
      <p:sp>
        <p:nvSpPr>
          <p:cNvPr id="5307" name="Google Shape;5307;p65"/>
          <p:cNvSpPr txBox="1"/>
          <p:nvPr/>
        </p:nvSpPr>
        <p:spPr>
          <a:xfrm>
            <a:off x="6027600" y="2652950"/>
            <a:ext cx="6164400" cy="2366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hlink"/>
              </a:buClr>
              <a:buSzPts val="1100"/>
              <a:buFont typeface="Arial"/>
              <a:buNone/>
            </a:pPr>
            <a:r>
              <a:rPr lang="en" sz="2100">
                <a:solidFill>
                  <a:schemeClr val="hlink"/>
                </a:solidFill>
                <a:latin typeface="Verdana"/>
                <a:ea typeface="Verdana"/>
                <a:cs typeface="Verdana"/>
                <a:sym typeface="Verdana"/>
              </a:rPr>
              <a:t>On Wednesday 72% of the customers who bought gas at a gas station made additional purchases. There were 250 customers who bought gas.</a:t>
            </a:r>
            <a:endParaRPr sz="2100">
              <a:solidFill>
                <a:schemeClr val="hlink"/>
              </a:solidFill>
              <a:latin typeface="Verdana"/>
              <a:ea typeface="Verdana"/>
              <a:cs typeface="Verdana"/>
              <a:sym typeface="Verdana"/>
            </a:endParaRPr>
          </a:p>
          <a:p>
            <a:pPr marL="0" lvl="0" indent="0" algn="l" rtl="0">
              <a:lnSpc>
                <a:spcPct val="115000"/>
              </a:lnSpc>
              <a:spcBef>
                <a:spcPts val="0"/>
              </a:spcBef>
              <a:spcAft>
                <a:spcPts val="0"/>
              </a:spcAft>
              <a:buNone/>
            </a:pPr>
            <a:r>
              <a:rPr lang="en" sz="2100">
                <a:solidFill>
                  <a:schemeClr val="hlink"/>
                </a:solidFill>
                <a:latin typeface="Verdana"/>
                <a:ea typeface="Verdana"/>
                <a:cs typeface="Verdana"/>
                <a:sym typeface="Verdana"/>
              </a:rPr>
              <a:t>How many of these 250 customers made additional purchases?</a:t>
            </a:r>
            <a:endParaRPr sz="2100">
              <a:latin typeface="DM Sans"/>
              <a:ea typeface="DM Sans"/>
              <a:cs typeface="DM Sans"/>
              <a:sym typeface="DM Sans"/>
            </a:endParaRPr>
          </a:p>
        </p:txBody>
      </p:sp>
      <p:sp>
        <p:nvSpPr>
          <p:cNvPr id="5308" name="Google Shape;5308;p65"/>
          <p:cNvSpPr txBox="1"/>
          <p:nvPr/>
        </p:nvSpPr>
        <p:spPr>
          <a:xfrm>
            <a:off x="0" y="3191150"/>
            <a:ext cx="5728200" cy="1828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hlink"/>
              </a:buClr>
              <a:buSzPts val="1100"/>
              <a:buFont typeface="Arial"/>
              <a:buNone/>
            </a:pPr>
            <a:r>
              <a:rPr lang="en" sz="2400">
                <a:solidFill>
                  <a:schemeClr val="hlink"/>
                </a:solidFill>
                <a:latin typeface="Roboto"/>
                <a:ea typeface="Roboto"/>
                <a:cs typeface="Roboto"/>
                <a:sym typeface="Roboto"/>
              </a:rPr>
              <a:t>In Texas, 3 armadillos ate 50 pounds of insects in one night. At this rate, how many pounds of insects could 18 armadillos eat in one night? </a:t>
            </a:r>
            <a:endParaRPr>
              <a:latin typeface="DM Sans"/>
              <a:ea typeface="DM Sans"/>
              <a:cs typeface="DM Sans"/>
              <a:sym typeface="DM Sans"/>
            </a:endParaRPr>
          </a:p>
        </p:txBody>
      </p:sp>
      <p:graphicFrame>
        <p:nvGraphicFramePr>
          <p:cNvPr id="5309" name="Google Shape;5309;p65"/>
          <p:cNvGraphicFramePr/>
          <p:nvPr/>
        </p:nvGraphicFramePr>
        <p:xfrm>
          <a:off x="5443725" y="5551650"/>
          <a:ext cx="3000000" cy="3000000"/>
        </p:xfrm>
        <a:graphic>
          <a:graphicData uri="http://schemas.openxmlformats.org/drawingml/2006/table">
            <a:tbl>
              <a:tblPr>
                <a:noFill/>
                <a:tableStyleId>{CC449A2C-29B4-4401-9557-26DB78C268D4}</a:tableStyleId>
              </a:tblPr>
              <a:tblGrid>
                <a:gridCol w="1430275">
                  <a:extLst>
                    <a:ext uri="{9D8B030D-6E8A-4147-A177-3AD203B41FA5}">
                      <a16:colId xmlns:a16="http://schemas.microsoft.com/office/drawing/2014/main" val="20000"/>
                    </a:ext>
                  </a:extLst>
                </a:gridCol>
                <a:gridCol w="1033875">
                  <a:extLst>
                    <a:ext uri="{9D8B030D-6E8A-4147-A177-3AD203B41FA5}">
                      <a16:colId xmlns:a16="http://schemas.microsoft.com/office/drawing/2014/main" val="20001"/>
                    </a:ext>
                  </a:extLst>
                </a:gridCol>
                <a:gridCol w="1133000">
                  <a:extLst>
                    <a:ext uri="{9D8B030D-6E8A-4147-A177-3AD203B41FA5}">
                      <a16:colId xmlns:a16="http://schemas.microsoft.com/office/drawing/2014/main" val="20002"/>
                    </a:ext>
                  </a:extLst>
                </a:gridCol>
                <a:gridCol w="1132950">
                  <a:extLst>
                    <a:ext uri="{9D8B030D-6E8A-4147-A177-3AD203B41FA5}">
                      <a16:colId xmlns:a16="http://schemas.microsoft.com/office/drawing/2014/main" val="20003"/>
                    </a:ext>
                  </a:extLst>
                </a:gridCol>
              </a:tblGrid>
              <a:tr h="508000">
                <a:tc>
                  <a:txBody>
                    <a:bodyPr/>
                    <a:lstStyle/>
                    <a:p>
                      <a:pPr marL="0" marR="167486" lvl="0" indent="0" algn="ctr" rtl="0">
                        <a:spcBef>
                          <a:spcPts val="0"/>
                        </a:spcBef>
                        <a:spcAft>
                          <a:spcPts val="0"/>
                        </a:spcAft>
                        <a:buNone/>
                      </a:pPr>
                      <a:r>
                        <a:rPr lang="en" sz="1900" b="1"/>
                        <a:t>part</a:t>
                      </a:r>
                      <a:endParaRPr sz="1900" b="1"/>
                    </a:p>
                  </a:txBody>
                  <a:tcPr marL="0" marR="0" marT="0" marB="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2500"/>
                        <a:t>72</a:t>
                      </a:r>
                      <a:endParaRPr sz="2500"/>
                    </a:p>
                  </a:txBody>
                  <a:tcPr marL="0" marR="0" marT="0" marB="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2500"/>
                        <a:t>36</a:t>
                      </a:r>
                      <a:endParaRPr sz="2500"/>
                    </a:p>
                  </a:txBody>
                  <a:tcPr marL="0" marR="0" marT="0" marB="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2500"/>
                        <a:t>18</a:t>
                      </a:r>
                      <a:endParaRPr sz="2500"/>
                    </a:p>
                  </a:txBody>
                  <a:tcPr marL="0" marR="0" marT="0" marB="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508000">
                <a:tc>
                  <a:txBody>
                    <a:bodyPr/>
                    <a:lstStyle/>
                    <a:p>
                      <a:pPr marL="0" lvl="0" indent="0" algn="ctr" rtl="0">
                        <a:spcBef>
                          <a:spcPts val="0"/>
                        </a:spcBef>
                        <a:spcAft>
                          <a:spcPts val="0"/>
                        </a:spcAft>
                        <a:buNone/>
                      </a:pPr>
                      <a:r>
                        <a:rPr lang="en" sz="1900" b="1"/>
                        <a:t>whole</a:t>
                      </a:r>
                      <a:endParaRPr sz="1900" b="1"/>
                    </a:p>
                  </a:txBody>
                  <a:tcPr marL="0" marR="0" marT="0" marB="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2500"/>
                        <a:t>100</a:t>
                      </a:r>
                      <a:endParaRPr sz="2500"/>
                    </a:p>
                  </a:txBody>
                  <a:tcPr marL="0" marR="0" marT="0" marB="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2500"/>
                        <a:t>50</a:t>
                      </a:r>
                      <a:endParaRPr sz="2500"/>
                    </a:p>
                  </a:txBody>
                  <a:tcPr marL="0" marR="0" marT="0" marB="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2500"/>
                        <a:t>250</a:t>
                      </a:r>
                      <a:endParaRPr sz="2500"/>
                    </a:p>
                  </a:txBody>
                  <a:tcPr marL="0" marR="0" marT="0" marB="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5310" name="Google Shape;5310;p65"/>
          <p:cNvSpPr/>
          <p:nvPr/>
        </p:nvSpPr>
        <p:spPr>
          <a:xfrm rot="515415">
            <a:off x="7166773" y="5192510"/>
            <a:ext cx="1149702" cy="409929"/>
          </a:xfrm>
          <a:custGeom>
            <a:avLst/>
            <a:gdLst/>
            <a:ahLst/>
            <a:cxnLst/>
            <a:rect l="l" t="t" r="r" b="b"/>
            <a:pathLst>
              <a:path w="47570" h="12884" extrusionOk="0">
                <a:moveTo>
                  <a:pt x="0" y="12884"/>
                </a:moveTo>
                <a:cubicBezTo>
                  <a:pt x="4889" y="10770"/>
                  <a:pt x="21406" y="991"/>
                  <a:pt x="29334" y="198"/>
                </a:cubicBezTo>
                <a:cubicBezTo>
                  <a:pt x="37262" y="-595"/>
                  <a:pt x="44531" y="6806"/>
                  <a:pt x="47570" y="8127"/>
                </a:cubicBezTo>
              </a:path>
            </a:pathLst>
          </a:custGeom>
          <a:noFill/>
          <a:ln w="28575" cap="flat" cmpd="sng">
            <a:solidFill>
              <a:schemeClr val="dk2"/>
            </a:solidFill>
            <a:prstDash val="solid"/>
            <a:round/>
            <a:headEnd type="none" w="med" len="med"/>
            <a:tailEnd type="triangle" w="med" len="med"/>
          </a:ln>
        </p:spPr>
        <p:txBody>
          <a:bodyPr/>
          <a:lstStyle/>
          <a:p>
            <a:endParaRPr lang="en-US"/>
          </a:p>
        </p:txBody>
      </p:sp>
      <p:sp>
        <p:nvSpPr>
          <p:cNvPr id="5311" name="Google Shape;5311;p65"/>
          <p:cNvSpPr txBox="1"/>
          <p:nvPr/>
        </p:nvSpPr>
        <p:spPr>
          <a:xfrm>
            <a:off x="7705850" y="4820850"/>
            <a:ext cx="8682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a:latin typeface="DM Sans"/>
                <a:ea typeface="DM Sans"/>
                <a:cs typeface="DM Sans"/>
                <a:sym typeface="DM Sans"/>
              </a:rPr>
              <a:t>  </a:t>
            </a:r>
            <a:r>
              <a:rPr lang="en" sz="2400">
                <a:latin typeface="DM Sans"/>
                <a:ea typeface="DM Sans"/>
                <a:cs typeface="DM Sans"/>
                <a:sym typeface="DM Sans"/>
              </a:rPr>
              <a:t>➗2</a:t>
            </a:r>
            <a:endParaRPr sz="2400">
              <a:latin typeface="DM Sans"/>
              <a:ea typeface="DM Sans"/>
              <a:cs typeface="DM Sans"/>
              <a:sym typeface="DM Sans"/>
            </a:endParaRPr>
          </a:p>
        </p:txBody>
      </p:sp>
      <p:sp>
        <p:nvSpPr>
          <p:cNvPr id="5312" name="Google Shape;5312;p65"/>
          <p:cNvSpPr/>
          <p:nvPr/>
        </p:nvSpPr>
        <p:spPr>
          <a:xfrm rot="515415">
            <a:off x="8565685" y="5212485"/>
            <a:ext cx="1149702" cy="409929"/>
          </a:xfrm>
          <a:custGeom>
            <a:avLst/>
            <a:gdLst/>
            <a:ahLst/>
            <a:cxnLst/>
            <a:rect l="l" t="t" r="r" b="b"/>
            <a:pathLst>
              <a:path w="47570" h="12884" extrusionOk="0">
                <a:moveTo>
                  <a:pt x="0" y="12884"/>
                </a:moveTo>
                <a:cubicBezTo>
                  <a:pt x="4889" y="10770"/>
                  <a:pt x="21406" y="991"/>
                  <a:pt x="29334" y="198"/>
                </a:cubicBezTo>
                <a:cubicBezTo>
                  <a:pt x="37262" y="-595"/>
                  <a:pt x="44531" y="6806"/>
                  <a:pt x="47570" y="8127"/>
                </a:cubicBezTo>
              </a:path>
            </a:pathLst>
          </a:custGeom>
          <a:noFill/>
          <a:ln w="28575" cap="flat" cmpd="sng">
            <a:solidFill>
              <a:schemeClr val="dk2"/>
            </a:solidFill>
            <a:prstDash val="solid"/>
            <a:round/>
            <a:headEnd type="none" w="med" len="med"/>
            <a:tailEnd type="triangle" w="med" len="med"/>
          </a:ln>
        </p:spPr>
        <p:txBody>
          <a:bodyPr/>
          <a:lstStyle/>
          <a:p>
            <a:endParaRPr lang="en-US"/>
          </a:p>
        </p:txBody>
      </p:sp>
      <p:sp>
        <p:nvSpPr>
          <p:cNvPr id="5313" name="Google Shape;5313;p65"/>
          <p:cNvSpPr txBox="1"/>
          <p:nvPr/>
        </p:nvSpPr>
        <p:spPr>
          <a:xfrm>
            <a:off x="9104763" y="4840825"/>
            <a:ext cx="8682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a:latin typeface="DM Sans"/>
                <a:ea typeface="DM Sans"/>
                <a:cs typeface="DM Sans"/>
                <a:sym typeface="DM Sans"/>
              </a:rPr>
              <a:t>  x5</a:t>
            </a:r>
            <a:endParaRPr sz="2700">
              <a:latin typeface="DM Sans"/>
              <a:ea typeface="DM Sans"/>
              <a:cs typeface="DM Sans"/>
              <a:sym typeface="DM San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317"/>
        <p:cNvGrpSpPr/>
        <p:nvPr/>
      </p:nvGrpSpPr>
      <p:grpSpPr>
        <a:xfrm>
          <a:off x="0" y="0"/>
          <a:ext cx="0" cy="0"/>
          <a:chOff x="0" y="0"/>
          <a:chExt cx="0" cy="0"/>
        </a:xfrm>
      </p:grpSpPr>
      <p:pic>
        <p:nvPicPr>
          <p:cNvPr id="5318" name="Google Shape;5318;p66"/>
          <p:cNvPicPr preferRelativeResize="0"/>
          <p:nvPr/>
        </p:nvPicPr>
        <p:blipFill>
          <a:blip r:embed="rId3">
            <a:alphaModFix/>
          </a:blip>
          <a:stretch>
            <a:fillRect/>
          </a:stretch>
        </p:blipFill>
        <p:spPr>
          <a:xfrm>
            <a:off x="1936250" y="390250"/>
            <a:ext cx="8122025" cy="5556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22"/>
        <p:cNvGrpSpPr/>
        <p:nvPr/>
      </p:nvGrpSpPr>
      <p:grpSpPr>
        <a:xfrm>
          <a:off x="0" y="0"/>
          <a:ext cx="0" cy="0"/>
          <a:chOff x="0" y="0"/>
          <a:chExt cx="0" cy="0"/>
        </a:xfrm>
      </p:grpSpPr>
      <p:sp>
        <p:nvSpPr>
          <p:cNvPr id="5323" name="Google Shape;5323;p67"/>
          <p:cNvSpPr txBox="1">
            <a:spLocks noGrp="1"/>
          </p:cNvSpPr>
          <p:nvPr>
            <p:ph type="title"/>
          </p:nvPr>
        </p:nvSpPr>
        <p:spPr>
          <a:xfrm>
            <a:off x="812050" y="-6"/>
            <a:ext cx="9930900" cy="4845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sz="4000"/>
              <a:t>Graphic Organizer</a:t>
            </a:r>
            <a:endParaRPr sz="4000"/>
          </a:p>
        </p:txBody>
      </p:sp>
      <p:pic>
        <p:nvPicPr>
          <p:cNvPr id="5324" name="Google Shape;5324;p67"/>
          <p:cNvPicPr preferRelativeResize="0"/>
          <p:nvPr/>
        </p:nvPicPr>
        <p:blipFill>
          <a:blip r:embed="rId3">
            <a:alphaModFix/>
          </a:blip>
          <a:stretch>
            <a:fillRect/>
          </a:stretch>
        </p:blipFill>
        <p:spPr>
          <a:xfrm>
            <a:off x="3343550" y="685053"/>
            <a:ext cx="5219050" cy="59626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88"/>
        <p:cNvGrpSpPr/>
        <p:nvPr/>
      </p:nvGrpSpPr>
      <p:grpSpPr>
        <a:xfrm>
          <a:off x="0" y="0"/>
          <a:ext cx="0" cy="0"/>
          <a:chOff x="0" y="0"/>
          <a:chExt cx="0" cy="0"/>
        </a:xfrm>
      </p:grpSpPr>
      <p:pic>
        <p:nvPicPr>
          <p:cNvPr id="3589" name="Google Shape;3589;p32"/>
          <p:cNvPicPr preferRelativeResize="0"/>
          <p:nvPr/>
        </p:nvPicPr>
        <p:blipFill>
          <a:blip r:embed="rId3">
            <a:alphaModFix/>
          </a:blip>
          <a:stretch>
            <a:fillRect/>
          </a:stretch>
        </p:blipFill>
        <p:spPr>
          <a:xfrm>
            <a:off x="1706920" y="999423"/>
            <a:ext cx="8832025" cy="2257603"/>
          </a:xfrm>
          <a:prstGeom prst="rect">
            <a:avLst/>
          </a:prstGeom>
          <a:noFill/>
          <a:ln>
            <a:noFill/>
          </a:ln>
        </p:spPr>
      </p:pic>
      <p:pic>
        <p:nvPicPr>
          <p:cNvPr id="3590" name="Google Shape;3590;p32"/>
          <p:cNvPicPr preferRelativeResize="0"/>
          <p:nvPr/>
        </p:nvPicPr>
        <p:blipFill>
          <a:blip r:embed="rId4">
            <a:alphaModFix/>
          </a:blip>
          <a:stretch>
            <a:fillRect/>
          </a:stretch>
        </p:blipFill>
        <p:spPr>
          <a:xfrm>
            <a:off x="3284582" y="149100"/>
            <a:ext cx="5519995" cy="640896"/>
          </a:xfrm>
          <a:prstGeom prst="rect">
            <a:avLst/>
          </a:prstGeom>
          <a:noFill/>
          <a:ln>
            <a:noFill/>
          </a:ln>
        </p:spPr>
      </p:pic>
      <p:sp>
        <p:nvSpPr>
          <p:cNvPr id="3591" name="Google Shape;3591;p32"/>
          <p:cNvSpPr txBox="1"/>
          <p:nvPr/>
        </p:nvSpPr>
        <p:spPr>
          <a:xfrm>
            <a:off x="1967977" y="3368990"/>
            <a:ext cx="8082900" cy="538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300">
                <a:latin typeface="Open Sans"/>
                <a:ea typeface="Open Sans"/>
                <a:cs typeface="Open Sans"/>
                <a:sym typeface="Open Sans"/>
              </a:rPr>
              <a:t>From: </a:t>
            </a:r>
            <a:r>
              <a:rPr lang="en" sz="2300" u="sng">
                <a:solidFill>
                  <a:srgbClr val="143366"/>
                </a:solid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https://www.openmiddle.com/</a:t>
            </a:r>
            <a:r>
              <a:rPr lang="en" sz="2300">
                <a:latin typeface="Open Sans"/>
                <a:ea typeface="Open Sans"/>
                <a:cs typeface="Open Sans"/>
                <a:sym typeface="Open Sans"/>
              </a:rPr>
              <a:t> </a:t>
            </a:r>
            <a:endParaRPr sz="2300">
              <a:latin typeface="Open Sans"/>
              <a:ea typeface="Open Sans"/>
              <a:cs typeface="Open Sans"/>
              <a:sym typeface="Open Sans"/>
            </a:endParaRPr>
          </a:p>
        </p:txBody>
      </p:sp>
      <p:pic>
        <p:nvPicPr>
          <p:cNvPr id="3592" name="Google Shape;3592;p32"/>
          <p:cNvPicPr preferRelativeResize="0"/>
          <p:nvPr/>
        </p:nvPicPr>
        <p:blipFill>
          <a:blip r:embed="rId6">
            <a:alphaModFix/>
          </a:blip>
          <a:stretch>
            <a:fillRect/>
          </a:stretch>
        </p:blipFill>
        <p:spPr>
          <a:xfrm>
            <a:off x="1284540" y="999423"/>
            <a:ext cx="9860732" cy="2309346"/>
          </a:xfrm>
          <a:prstGeom prst="rect">
            <a:avLst/>
          </a:prstGeom>
          <a:noFill/>
          <a:ln>
            <a:noFill/>
          </a:ln>
        </p:spPr>
      </p:pic>
      <p:sp>
        <p:nvSpPr>
          <p:cNvPr id="3593" name="Google Shape;3593;p32"/>
          <p:cNvSpPr txBox="1"/>
          <p:nvPr/>
        </p:nvSpPr>
        <p:spPr>
          <a:xfrm>
            <a:off x="69150" y="4486774"/>
            <a:ext cx="120537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800">
                <a:latin typeface="Open Sans"/>
                <a:ea typeface="Open Sans"/>
                <a:cs typeface="Open Sans"/>
                <a:sym typeface="Open Sans"/>
              </a:rPr>
              <a:t>What did you learn from this attempt?  </a:t>
            </a:r>
            <a:endParaRPr sz="2800">
              <a:latin typeface="Open Sans"/>
              <a:ea typeface="Open Sans"/>
              <a:cs typeface="Open Sans"/>
              <a:sym typeface="Open Sans"/>
            </a:endParaRPr>
          </a:p>
          <a:p>
            <a:pPr marL="0" lvl="0" indent="0" algn="ctr" rtl="0">
              <a:spcBef>
                <a:spcPts val="0"/>
              </a:spcBef>
              <a:spcAft>
                <a:spcPts val="0"/>
              </a:spcAft>
              <a:buNone/>
            </a:pPr>
            <a:r>
              <a:rPr lang="en" sz="2800">
                <a:latin typeface="Open Sans"/>
                <a:ea typeface="Open Sans"/>
                <a:cs typeface="Open Sans"/>
                <a:sym typeface="Open Sans"/>
              </a:rPr>
              <a:t>How will your strategy change on your next attempt? </a:t>
            </a:r>
            <a:endParaRPr sz="2800">
              <a:latin typeface="Open Sans"/>
              <a:ea typeface="Open Sans"/>
              <a:cs typeface="Open Sans"/>
              <a:sym typeface="Open San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328"/>
        <p:cNvGrpSpPr/>
        <p:nvPr/>
      </p:nvGrpSpPr>
      <p:grpSpPr>
        <a:xfrm>
          <a:off x="0" y="0"/>
          <a:ext cx="0" cy="0"/>
          <a:chOff x="0" y="0"/>
          <a:chExt cx="0" cy="0"/>
        </a:xfrm>
      </p:grpSpPr>
      <p:sp>
        <p:nvSpPr>
          <p:cNvPr id="5329" name="Google Shape;5329;p68"/>
          <p:cNvSpPr txBox="1">
            <a:spLocks noGrp="1"/>
          </p:cNvSpPr>
          <p:nvPr>
            <p:ph type="title"/>
          </p:nvPr>
        </p:nvSpPr>
        <p:spPr>
          <a:xfrm>
            <a:off x="415650" y="712733"/>
            <a:ext cx="11360700" cy="16260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sz="4900"/>
              <a:t>What impact do you think this lesson will have on student learning?</a:t>
            </a:r>
            <a:endParaRPr sz="49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333"/>
        <p:cNvGrpSpPr/>
        <p:nvPr/>
      </p:nvGrpSpPr>
      <p:grpSpPr>
        <a:xfrm>
          <a:off x="0" y="0"/>
          <a:ext cx="0" cy="0"/>
          <a:chOff x="0" y="0"/>
          <a:chExt cx="0" cy="0"/>
        </a:xfrm>
      </p:grpSpPr>
      <p:sp>
        <p:nvSpPr>
          <p:cNvPr id="5334" name="Google Shape;5334;p69"/>
          <p:cNvSpPr txBox="1">
            <a:spLocks noGrp="1"/>
          </p:cNvSpPr>
          <p:nvPr>
            <p:ph type="body" idx="1"/>
          </p:nvPr>
        </p:nvSpPr>
        <p:spPr>
          <a:xfrm>
            <a:off x="3305363" y="3423413"/>
            <a:ext cx="5581500" cy="17025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endParaRPr/>
          </a:p>
        </p:txBody>
      </p:sp>
      <p:pic>
        <p:nvPicPr>
          <p:cNvPr id="5335" name="Google Shape;5335;p69"/>
          <p:cNvPicPr preferRelativeResize="0"/>
          <p:nvPr/>
        </p:nvPicPr>
        <p:blipFill>
          <a:blip r:embed="rId3">
            <a:alphaModFix/>
          </a:blip>
          <a:stretch>
            <a:fillRect/>
          </a:stretch>
        </p:blipFill>
        <p:spPr>
          <a:xfrm>
            <a:off x="3305250" y="988486"/>
            <a:ext cx="5581500" cy="5581454"/>
          </a:xfrm>
          <a:prstGeom prst="rect">
            <a:avLst/>
          </a:prstGeom>
          <a:noFill/>
          <a:ln>
            <a:noFill/>
          </a:ln>
        </p:spPr>
      </p:pic>
      <p:sp>
        <p:nvSpPr>
          <p:cNvPr id="5336" name="Google Shape;5336;p69"/>
          <p:cNvSpPr txBox="1">
            <a:spLocks noGrp="1"/>
          </p:cNvSpPr>
          <p:nvPr>
            <p:ph type="title"/>
          </p:nvPr>
        </p:nvSpPr>
        <p:spPr>
          <a:xfrm rot="-1640098">
            <a:off x="-26311" y="974174"/>
            <a:ext cx="5581327" cy="1242739"/>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sz="9800">
                <a:solidFill>
                  <a:schemeClr val="dk2"/>
                </a:solidFill>
              </a:rPr>
              <a:t>Lunch</a:t>
            </a:r>
            <a:endParaRPr sz="9800">
              <a:solidFill>
                <a:schemeClr val="dk2"/>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57357"/>
        </a:solidFill>
        <a:effectLst/>
      </p:bgPr>
    </p:bg>
    <p:spTree>
      <p:nvGrpSpPr>
        <p:cNvPr id="1" name="Shape 5340"/>
        <p:cNvGrpSpPr/>
        <p:nvPr/>
      </p:nvGrpSpPr>
      <p:grpSpPr>
        <a:xfrm>
          <a:off x="0" y="0"/>
          <a:ext cx="0" cy="0"/>
          <a:chOff x="0" y="0"/>
          <a:chExt cx="0" cy="0"/>
        </a:xfrm>
      </p:grpSpPr>
      <p:sp>
        <p:nvSpPr>
          <p:cNvPr id="5341" name="Google Shape;5341;p70"/>
          <p:cNvSpPr txBox="1">
            <a:spLocks noGrp="1"/>
          </p:cNvSpPr>
          <p:nvPr>
            <p:ph type="title"/>
          </p:nvPr>
        </p:nvSpPr>
        <p:spPr>
          <a:xfrm>
            <a:off x="920475" y="1093375"/>
            <a:ext cx="7794000" cy="7635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
              <a:t>Gifted Services</a:t>
            </a:r>
            <a:endParaRPr/>
          </a:p>
        </p:txBody>
      </p:sp>
      <p:sp>
        <p:nvSpPr>
          <p:cNvPr id="5342" name="Google Shape;5342;p70"/>
          <p:cNvSpPr txBox="1">
            <a:spLocks noGrp="1"/>
          </p:cNvSpPr>
          <p:nvPr>
            <p:ph type="body" idx="1"/>
          </p:nvPr>
        </p:nvSpPr>
        <p:spPr>
          <a:xfrm>
            <a:off x="920475" y="1913175"/>
            <a:ext cx="77940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                                   </a:t>
            </a:r>
            <a:r>
              <a:rPr lang="en" sz="3000"/>
              <a:t>Reminders and Conversations</a:t>
            </a:r>
            <a:endParaRPr sz="3000"/>
          </a:p>
          <a:p>
            <a:pPr marL="0" lvl="0" indent="0" algn="l" rtl="0">
              <a:spcBef>
                <a:spcPts val="0"/>
              </a:spcBef>
              <a:spcAft>
                <a:spcPts val="0"/>
              </a:spcAft>
              <a:buNone/>
            </a:pPr>
            <a:endParaRPr/>
          </a:p>
          <a:p>
            <a:pPr marL="0" lvl="0" indent="0" algn="l" rtl="0">
              <a:spcBef>
                <a:spcPts val="0"/>
              </a:spcBef>
              <a:spcAft>
                <a:spcPts val="0"/>
              </a:spcAft>
              <a:buNone/>
            </a:pPr>
            <a:r>
              <a:rPr lang="en"/>
              <a:t>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57357"/>
        </a:solidFill>
        <a:effectLst/>
      </p:bgPr>
    </p:bg>
    <p:spTree>
      <p:nvGrpSpPr>
        <p:cNvPr id="1" name="Shape 5346"/>
        <p:cNvGrpSpPr/>
        <p:nvPr/>
      </p:nvGrpSpPr>
      <p:grpSpPr>
        <a:xfrm>
          <a:off x="0" y="0"/>
          <a:ext cx="0" cy="0"/>
          <a:chOff x="0" y="0"/>
          <a:chExt cx="0" cy="0"/>
        </a:xfrm>
      </p:grpSpPr>
      <p:sp>
        <p:nvSpPr>
          <p:cNvPr id="5347" name="Google Shape;5347;p71"/>
          <p:cNvSpPr txBox="1">
            <a:spLocks noGrp="1"/>
          </p:cNvSpPr>
          <p:nvPr>
            <p:ph type="title"/>
          </p:nvPr>
        </p:nvSpPr>
        <p:spPr>
          <a:xfrm>
            <a:off x="920475" y="1093375"/>
            <a:ext cx="7794000" cy="7635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endParaRPr sz="2600">
              <a:solidFill>
                <a:srgbClr val="6D4835"/>
              </a:solidFill>
              <a:latin typeface="Titan One"/>
              <a:ea typeface="Titan One"/>
              <a:cs typeface="Titan One"/>
              <a:sym typeface="Titan One"/>
            </a:endParaRPr>
          </a:p>
          <a:p>
            <a:pPr marL="0" lvl="0" indent="0" algn="ctr" rtl="0">
              <a:spcBef>
                <a:spcPts val="0"/>
              </a:spcBef>
              <a:spcAft>
                <a:spcPts val="0"/>
              </a:spcAft>
              <a:buNone/>
            </a:pPr>
            <a:endParaRPr sz="2600">
              <a:solidFill>
                <a:srgbClr val="6D4835"/>
              </a:solidFill>
              <a:latin typeface="Titan One"/>
              <a:ea typeface="Titan One"/>
              <a:cs typeface="Titan One"/>
              <a:sym typeface="Titan One"/>
            </a:endParaRPr>
          </a:p>
          <a:p>
            <a:pPr marL="0" lvl="0" indent="0" algn="ctr" rtl="0">
              <a:spcBef>
                <a:spcPts val="0"/>
              </a:spcBef>
              <a:spcAft>
                <a:spcPts val="0"/>
              </a:spcAft>
              <a:buClr>
                <a:schemeClr val="hlink"/>
              </a:buClr>
              <a:buSzPts val="1100"/>
              <a:buFont typeface="Arial"/>
              <a:buNone/>
            </a:pPr>
            <a:r>
              <a:rPr lang="en" sz="2600">
                <a:solidFill>
                  <a:srgbClr val="6D4835"/>
                </a:solidFill>
                <a:latin typeface="Titan One"/>
                <a:ea typeface="Titan One"/>
                <a:cs typeface="Titan One"/>
                <a:sym typeface="Titan One"/>
              </a:rPr>
              <a:t>Gifted in Texas</a:t>
            </a:r>
            <a:endParaRPr sz="2600">
              <a:solidFill>
                <a:srgbClr val="6D4835"/>
              </a:solidFill>
              <a:latin typeface="Titan One"/>
              <a:ea typeface="Titan One"/>
              <a:cs typeface="Titan One"/>
              <a:sym typeface="Titan One"/>
            </a:endParaRPr>
          </a:p>
          <a:p>
            <a:pPr marL="0" lvl="0" indent="0" algn="l" rtl="0">
              <a:spcBef>
                <a:spcPts val="0"/>
              </a:spcBef>
              <a:spcAft>
                <a:spcPts val="0"/>
              </a:spcAft>
              <a:buNone/>
            </a:pPr>
            <a:endParaRPr/>
          </a:p>
        </p:txBody>
      </p:sp>
      <p:sp>
        <p:nvSpPr>
          <p:cNvPr id="5348" name="Google Shape;5348;p71"/>
          <p:cNvSpPr txBox="1">
            <a:spLocks noGrp="1"/>
          </p:cNvSpPr>
          <p:nvPr>
            <p:ph type="body" idx="1"/>
          </p:nvPr>
        </p:nvSpPr>
        <p:spPr>
          <a:xfrm>
            <a:off x="1776625" y="1895525"/>
            <a:ext cx="7794000" cy="3449700"/>
          </a:xfrm>
          <a:prstGeom prst="rect">
            <a:avLst/>
          </a:prstGeom>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chemeClr val="hlink"/>
              </a:buClr>
              <a:buSzPts val="1100"/>
              <a:buFont typeface="Arial"/>
              <a:buNone/>
            </a:pPr>
            <a:r>
              <a:rPr lang="en">
                <a:solidFill>
                  <a:srgbClr val="49352B"/>
                </a:solidFill>
                <a:latin typeface="Open Sans"/>
                <a:ea typeface="Open Sans"/>
                <a:cs typeface="Open Sans"/>
                <a:sym typeface="Open Sans"/>
              </a:rPr>
              <a:t>As defined by the Texas Education Agency:</a:t>
            </a:r>
            <a:endParaRPr i="1">
              <a:solidFill>
                <a:srgbClr val="49352B"/>
              </a:solidFill>
              <a:latin typeface="Open Sans"/>
              <a:ea typeface="Open Sans"/>
              <a:cs typeface="Open Sans"/>
              <a:sym typeface="Open Sans"/>
            </a:endParaRPr>
          </a:p>
          <a:p>
            <a:pPr marL="0" lvl="0" indent="0" algn="l" rtl="0">
              <a:lnSpc>
                <a:spcPct val="100000"/>
              </a:lnSpc>
              <a:spcBef>
                <a:spcPts val="1400"/>
              </a:spcBef>
              <a:spcAft>
                <a:spcPts val="0"/>
              </a:spcAft>
              <a:buClr>
                <a:schemeClr val="hlink"/>
              </a:buClr>
              <a:buSzPts val="1100"/>
              <a:buFont typeface="Arial"/>
              <a:buNone/>
            </a:pPr>
            <a:r>
              <a:rPr lang="en" i="1">
                <a:solidFill>
                  <a:srgbClr val="49352B"/>
                </a:solidFill>
                <a:latin typeface="Open Sans"/>
                <a:ea typeface="Open Sans"/>
                <a:cs typeface="Open Sans"/>
                <a:sym typeface="Open Sans"/>
              </a:rPr>
              <a:t>A gifted/talented student is a child or youth </a:t>
            </a:r>
            <a:r>
              <a:rPr lang="en" b="1" i="1">
                <a:solidFill>
                  <a:srgbClr val="49352B"/>
                </a:solidFill>
                <a:highlight>
                  <a:srgbClr val="FFF2CC"/>
                </a:highlight>
                <a:latin typeface="Open Sans"/>
                <a:ea typeface="Open Sans"/>
                <a:cs typeface="Open Sans"/>
                <a:sym typeface="Open Sans"/>
              </a:rPr>
              <a:t>who performs at</a:t>
            </a:r>
            <a:r>
              <a:rPr lang="en" i="1">
                <a:solidFill>
                  <a:srgbClr val="49352B"/>
                </a:solidFill>
                <a:latin typeface="Open Sans"/>
                <a:ea typeface="Open Sans"/>
                <a:cs typeface="Open Sans"/>
                <a:sym typeface="Open Sans"/>
              </a:rPr>
              <a:t> or </a:t>
            </a:r>
            <a:r>
              <a:rPr lang="en" b="1" i="1">
                <a:solidFill>
                  <a:srgbClr val="49352B"/>
                </a:solidFill>
                <a:highlight>
                  <a:srgbClr val="FFF2CC"/>
                </a:highlight>
                <a:latin typeface="Open Sans"/>
                <a:ea typeface="Open Sans"/>
                <a:cs typeface="Open Sans"/>
                <a:sym typeface="Open Sans"/>
              </a:rPr>
              <a:t>shows the potential</a:t>
            </a:r>
            <a:r>
              <a:rPr lang="en" i="1">
                <a:solidFill>
                  <a:srgbClr val="49352B"/>
                </a:solidFill>
                <a:latin typeface="Open Sans"/>
                <a:ea typeface="Open Sans"/>
                <a:cs typeface="Open Sans"/>
                <a:sym typeface="Open Sans"/>
              </a:rPr>
              <a:t> for performing at a remarkably high level of accomplishment </a:t>
            </a:r>
            <a:r>
              <a:rPr lang="en" b="1" i="1">
                <a:solidFill>
                  <a:srgbClr val="49352B"/>
                </a:solidFill>
                <a:highlight>
                  <a:srgbClr val="FFF2CC"/>
                </a:highlight>
                <a:latin typeface="Open Sans"/>
                <a:ea typeface="Open Sans"/>
                <a:cs typeface="Open Sans"/>
                <a:sym typeface="Open Sans"/>
              </a:rPr>
              <a:t>when compared to others of the</a:t>
            </a:r>
            <a:r>
              <a:rPr lang="en" i="1">
                <a:solidFill>
                  <a:srgbClr val="49352B"/>
                </a:solidFill>
                <a:highlight>
                  <a:srgbClr val="FFF2CC"/>
                </a:highlight>
                <a:latin typeface="Open Sans"/>
                <a:ea typeface="Open Sans"/>
                <a:cs typeface="Open Sans"/>
                <a:sym typeface="Open Sans"/>
              </a:rPr>
              <a:t> </a:t>
            </a:r>
            <a:r>
              <a:rPr lang="en" b="1" i="1">
                <a:solidFill>
                  <a:srgbClr val="49352B"/>
                </a:solidFill>
                <a:highlight>
                  <a:srgbClr val="FFF2CC"/>
                </a:highlight>
                <a:latin typeface="Open Sans"/>
                <a:ea typeface="Open Sans"/>
                <a:cs typeface="Open Sans"/>
                <a:sym typeface="Open Sans"/>
              </a:rPr>
              <a:t>same age, experience, or environment</a:t>
            </a:r>
            <a:r>
              <a:rPr lang="en" b="1" i="1">
                <a:solidFill>
                  <a:srgbClr val="49352B"/>
                </a:solidFill>
                <a:latin typeface="Open Sans"/>
                <a:ea typeface="Open Sans"/>
                <a:cs typeface="Open Sans"/>
                <a:sym typeface="Open Sans"/>
              </a:rPr>
              <a:t> </a:t>
            </a:r>
            <a:r>
              <a:rPr lang="en" i="1">
                <a:solidFill>
                  <a:srgbClr val="49352B"/>
                </a:solidFill>
                <a:latin typeface="Open Sans"/>
                <a:ea typeface="Open Sans"/>
                <a:cs typeface="Open Sans"/>
                <a:sym typeface="Open Sans"/>
              </a:rPr>
              <a:t>and who exhibits high performance capability in an intellectual, creative, or artistic area;  possesses an unusual capacity for leadership; </a:t>
            </a:r>
            <a:r>
              <a:rPr lang="en" b="1" i="1">
                <a:solidFill>
                  <a:srgbClr val="49352B"/>
                </a:solidFill>
                <a:highlight>
                  <a:srgbClr val="F4CCCC"/>
                </a:highlight>
                <a:latin typeface="Open Sans"/>
                <a:ea typeface="Open Sans"/>
                <a:cs typeface="Open Sans"/>
                <a:sym typeface="Open Sans"/>
              </a:rPr>
              <a:t>or</a:t>
            </a:r>
            <a:r>
              <a:rPr lang="en" b="1" i="1">
                <a:solidFill>
                  <a:srgbClr val="49352B"/>
                </a:solidFill>
                <a:latin typeface="Open Sans"/>
                <a:ea typeface="Open Sans"/>
                <a:cs typeface="Open Sans"/>
                <a:sym typeface="Open Sans"/>
              </a:rPr>
              <a:t> </a:t>
            </a:r>
            <a:r>
              <a:rPr lang="en" i="1">
                <a:solidFill>
                  <a:srgbClr val="49352B"/>
                </a:solidFill>
                <a:latin typeface="Open Sans"/>
                <a:ea typeface="Open Sans"/>
                <a:cs typeface="Open Sans"/>
                <a:sym typeface="Open Sans"/>
              </a:rPr>
              <a:t>excels in a specific academic field.</a:t>
            </a:r>
            <a:r>
              <a:rPr lang="en" sz="1700" i="1">
                <a:solidFill>
                  <a:srgbClr val="49352B"/>
                </a:solidFill>
                <a:latin typeface="Open Sans"/>
                <a:ea typeface="Open Sans"/>
                <a:cs typeface="Open Sans"/>
                <a:sym typeface="Open Sans"/>
              </a:rPr>
              <a:t> </a:t>
            </a:r>
            <a:endParaRPr sz="1700" i="1">
              <a:solidFill>
                <a:srgbClr val="49352B"/>
              </a:solidFill>
              <a:latin typeface="Open Sans"/>
              <a:ea typeface="Open Sans"/>
              <a:cs typeface="Open Sans"/>
              <a:sym typeface="Open Sans"/>
            </a:endParaRPr>
          </a:p>
          <a:p>
            <a:pPr marL="0" lvl="0" indent="0" algn="l" rtl="0">
              <a:lnSpc>
                <a:spcPct val="100000"/>
              </a:lnSpc>
              <a:spcBef>
                <a:spcPts val="1400"/>
              </a:spcBef>
              <a:spcAft>
                <a:spcPts val="0"/>
              </a:spcAft>
              <a:buNone/>
            </a:pPr>
            <a:endParaRPr sz="1400">
              <a:solidFill>
                <a:srgbClr val="49352B"/>
              </a:solidFill>
              <a:latin typeface="Open Sans"/>
              <a:ea typeface="Open Sans"/>
              <a:cs typeface="Open Sans"/>
              <a:sym typeface="Open Sans"/>
            </a:endParaRPr>
          </a:p>
          <a:p>
            <a:pPr marL="0" lvl="0" indent="0" algn="l" rtl="0">
              <a:lnSpc>
                <a:spcPct val="100000"/>
              </a:lnSpc>
              <a:spcBef>
                <a:spcPts val="1600"/>
              </a:spcBef>
              <a:spcAft>
                <a:spcPts val="0"/>
              </a:spcAft>
              <a:buClr>
                <a:schemeClr val="hlink"/>
              </a:buClr>
              <a:buSzPts val="1100"/>
              <a:buFont typeface="Arial"/>
              <a:buNone/>
            </a:pPr>
            <a:r>
              <a:rPr lang="en" sz="1500">
                <a:solidFill>
                  <a:srgbClr val="49352B"/>
                </a:solidFill>
                <a:latin typeface="Open Sans"/>
                <a:ea typeface="Open Sans"/>
                <a:cs typeface="Open Sans"/>
                <a:sym typeface="Open Sans"/>
              </a:rPr>
              <a:t>* </a:t>
            </a:r>
            <a:r>
              <a:rPr lang="en" sz="1400">
                <a:solidFill>
                  <a:srgbClr val="49352B"/>
                </a:solidFill>
                <a:latin typeface="Open Sans"/>
                <a:ea typeface="Open Sans"/>
                <a:cs typeface="Open Sans"/>
                <a:sym typeface="Open Sans"/>
              </a:rPr>
              <a:t>School districts across the state have the flexibility to service Gifted and Talented students based on district resources and needs.</a:t>
            </a:r>
            <a:endParaRPr sz="1700">
              <a:solidFill>
                <a:srgbClr val="49352B"/>
              </a:solidFill>
              <a:latin typeface="Baloo Tammudu 2"/>
              <a:ea typeface="Baloo Tammudu 2"/>
              <a:cs typeface="Baloo Tammudu 2"/>
              <a:sym typeface="Baloo Tammudu 2"/>
            </a:endParaRPr>
          </a:p>
          <a:p>
            <a:pPr marL="0" lvl="0" indent="0" algn="l" rtl="0">
              <a:spcBef>
                <a:spcPts val="1600"/>
              </a:spcBef>
              <a:spcAft>
                <a:spcPts val="0"/>
              </a:spcAft>
              <a:buNone/>
            </a:pP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57357"/>
        </a:solidFill>
        <a:effectLst/>
      </p:bgPr>
    </p:bg>
    <p:spTree>
      <p:nvGrpSpPr>
        <p:cNvPr id="1" name="Shape 5352"/>
        <p:cNvGrpSpPr/>
        <p:nvPr/>
      </p:nvGrpSpPr>
      <p:grpSpPr>
        <a:xfrm>
          <a:off x="0" y="0"/>
          <a:ext cx="0" cy="0"/>
          <a:chOff x="0" y="0"/>
          <a:chExt cx="0" cy="0"/>
        </a:xfrm>
      </p:grpSpPr>
      <p:sp>
        <p:nvSpPr>
          <p:cNvPr id="5353" name="Google Shape;5353;p72"/>
          <p:cNvSpPr txBox="1">
            <a:spLocks noGrp="1"/>
          </p:cNvSpPr>
          <p:nvPr>
            <p:ph type="title"/>
          </p:nvPr>
        </p:nvSpPr>
        <p:spPr>
          <a:xfrm>
            <a:off x="920475" y="1093375"/>
            <a:ext cx="7794000" cy="7635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Clr>
                <a:schemeClr val="hlink"/>
              </a:buClr>
              <a:buSzPts val="1100"/>
              <a:buFont typeface="Arial"/>
              <a:buNone/>
            </a:pPr>
            <a:r>
              <a:rPr lang="en" sz="6000">
                <a:solidFill>
                  <a:srgbClr val="6D4835"/>
                </a:solidFill>
                <a:latin typeface="Titan One"/>
                <a:ea typeface="Titan One"/>
                <a:cs typeface="Titan One"/>
                <a:sym typeface="Titan One"/>
              </a:rPr>
              <a:t>3 Words:</a:t>
            </a:r>
            <a:endParaRPr/>
          </a:p>
        </p:txBody>
      </p:sp>
      <p:sp>
        <p:nvSpPr>
          <p:cNvPr id="5354" name="Google Shape;5354;p72"/>
          <p:cNvSpPr txBox="1">
            <a:spLocks noGrp="1"/>
          </p:cNvSpPr>
          <p:nvPr>
            <p:ph type="body" idx="1"/>
          </p:nvPr>
        </p:nvSpPr>
        <p:spPr>
          <a:xfrm>
            <a:off x="1149950" y="1913175"/>
            <a:ext cx="7794000" cy="4191000"/>
          </a:xfrm>
          <a:prstGeom prst="rect">
            <a:avLst/>
          </a:prstGeom>
        </p:spPr>
        <p:txBody>
          <a:bodyPr spcFirstLastPara="1" wrap="square" lIns="121900" tIns="121900" rIns="121900" bIns="121900" anchor="t" anchorCtr="0">
            <a:noAutofit/>
          </a:bodyPr>
          <a:lstStyle/>
          <a:p>
            <a:pPr marL="0" lvl="0" indent="0" algn="ctr" rtl="0">
              <a:lnSpc>
                <a:spcPct val="100000"/>
              </a:lnSpc>
              <a:spcBef>
                <a:spcPts val="0"/>
              </a:spcBef>
              <a:spcAft>
                <a:spcPts val="0"/>
              </a:spcAft>
              <a:buNone/>
            </a:pPr>
            <a:endParaRPr sz="3400" b="1">
              <a:solidFill>
                <a:srgbClr val="EE6D4E"/>
              </a:solidFill>
              <a:latin typeface="Open Sans"/>
              <a:ea typeface="Open Sans"/>
              <a:cs typeface="Open Sans"/>
              <a:sym typeface="Open Sans"/>
            </a:endParaRPr>
          </a:p>
          <a:p>
            <a:pPr marL="0" lvl="0" indent="0" algn="l" rtl="0">
              <a:lnSpc>
                <a:spcPct val="100000"/>
              </a:lnSpc>
              <a:spcBef>
                <a:spcPts val="0"/>
              </a:spcBef>
              <a:spcAft>
                <a:spcPts val="0"/>
              </a:spcAft>
              <a:buClr>
                <a:schemeClr val="hlink"/>
              </a:buClr>
              <a:buSzPts val="1100"/>
              <a:buFont typeface="Arial"/>
              <a:buNone/>
            </a:pPr>
            <a:r>
              <a:rPr lang="en" sz="3400" b="1">
                <a:solidFill>
                  <a:srgbClr val="EE6D4E"/>
                </a:solidFill>
                <a:latin typeface="Open Sans"/>
                <a:ea typeface="Open Sans"/>
                <a:cs typeface="Open Sans"/>
                <a:sym typeface="Open Sans"/>
              </a:rPr>
              <a:t>What three words come to mind when you describe a student that is identified as GT?</a:t>
            </a:r>
            <a:endParaRPr sz="3400" b="1">
              <a:solidFill>
                <a:srgbClr val="EE6D4E"/>
              </a:solidFill>
              <a:latin typeface="Open Sans"/>
              <a:ea typeface="Open Sans"/>
              <a:cs typeface="Open Sans"/>
              <a:sym typeface="Open Sans"/>
            </a:endParaRPr>
          </a:p>
          <a:p>
            <a:pPr marL="0" lvl="0" indent="0" algn="l" rtl="0">
              <a:spcBef>
                <a:spcPts val="0"/>
              </a:spcBef>
              <a:spcAft>
                <a:spcPts val="0"/>
              </a:spcAft>
              <a:buNone/>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57357"/>
        </a:solidFill>
        <a:effectLst/>
      </p:bgPr>
    </p:bg>
    <p:spTree>
      <p:nvGrpSpPr>
        <p:cNvPr id="1" name="Shape 5358"/>
        <p:cNvGrpSpPr/>
        <p:nvPr/>
      </p:nvGrpSpPr>
      <p:grpSpPr>
        <a:xfrm>
          <a:off x="0" y="0"/>
          <a:ext cx="0" cy="0"/>
          <a:chOff x="0" y="0"/>
          <a:chExt cx="0" cy="0"/>
        </a:xfrm>
      </p:grpSpPr>
      <p:sp>
        <p:nvSpPr>
          <p:cNvPr id="5359" name="Google Shape;5359;p73"/>
          <p:cNvSpPr txBox="1">
            <a:spLocks noGrp="1"/>
          </p:cNvSpPr>
          <p:nvPr>
            <p:ph type="title"/>
          </p:nvPr>
        </p:nvSpPr>
        <p:spPr>
          <a:xfrm>
            <a:off x="920475" y="1093375"/>
            <a:ext cx="7794000" cy="7635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Clr>
                <a:schemeClr val="hlink"/>
              </a:buClr>
              <a:buSzPts val="1100"/>
              <a:buFont typeface="Arial"/>
              <a:buNone/>
            </a:pPr>
            <a:r>
              <a:rPr lang="en" sz="3000">
                <a:solidFill>
                  <a:srgbClr val="6D4835"/>
                </a:solidFill>
                <a:latin typeface="Titan One"/>
                <a:ea typeface="Titan One"/>
                <a:cs typeface="Titan One"/>
                <a:sym typeface="Titan One"/>
              </a:rPr>
              <a:t>Gifted Learners: </a:t>
            </a:r>
            <a:endParaRPr sz="3000">
              <a:solidFill>
                <a:srgbClr val="6D4835"/>
              </a:solidFill>
              <a:latin typeface="Titan One"/>
              <a:ea typeface="Titan One"/>
              <a:cs typeface="Titan One"/>
              <a:sym typeface="Titan One"/>
            </a:endParaRPr>
          </a:p>
          <a:p>
            <a:pPr marL="0" lvl="0" indent="0" algn="ctr" rtl="0">
              <a:spcBef>
                <a:spcPts val="0"/>
              </a:spcBef>
              <a:spcAft>
                <a:spcPts val="0"/>
              </a:spcAft>
              <a:buClr>
                <a:schemeClr val="hlink"/>
              </a:buClr>
              <a:buSzPts val="1100"/>
              <a:buFont typeface="Arial"/>
              <a:buNone/>
            </a:pPr>
            <a:r>
              <a:rPr lang="en" sz="3000">
                <a:solidFill>
                  <a:srgbClr val="6D4835"/>
                </a:solidFill>
                <a:latin typeface="Titan One"/>
                <a:ea typeface="Titan One"/>
                <a:cs typeface="Titan One"/>
                <a:sym typeface="Titan One"/>
              </a:rPr>
              <a:t>Myths &amp; Misconceptions</a:t>
            </a:r>
            <a:endParaRPr/>
          </a:p>
        </p:txBody>
      </p:sp>
      <p:sp>
        <p:nvSpPr>
          <p:cNvPr id="5360" name="Google Shape;5360;p73"/>
          <p:cNvSpPr txBox="1">
            <a:spLocks noGrp="1"/>
          </p:cNvSpPr>
          <p:nvPr>
            <p:ph type="body" idx="1"/>
          </p:nvPr>
        </p:nvSpPr>
        <p:spPr>
          <a:xfrm>
            <a:off x="920475" y="1913175"/>
            <a:ext cx="7794000" cy="4191000"/>
          </a:xfrm>
          <a:prstGeom prst="rect">
            <a:avLst/>
          </a:prstGeom>
        </p:spPr>
        <p:txBody>
          <a:bodyPr spcFirstLastPara="1" wrap="square" lIns="121900" tIns="121900" rIns="121900" bIns="121900" anchor="t" anchorCtr="0">
            <a:noAutofit/>
          </a:bodyPr>
          <a:lstStyle/>
          <a:p>
            <a:pPr marL="0" lvl="0" indent="0" algn="ctr" rtl="0">
              <a:lnSpc>
                <a:spcPct val="100000"/>
              </a:lnSpc>
              <a:spcBef>
                <a:spcPts val="0"/>
              </a:spcBef>
              <a:spcAft>
                <a:spcPts val="0"/>
              </a:spcAft>
              <a:buNone/>
            </a:pPr>
            <a:endParaRPr sz="1600" b="1" i="1">
              <a:solidFill>
                <a:srgbClr val="333333"/>
              </a:solidFill>
              <a:latin typeface="Open Sans"/>
              <a:ea typeface="Open Sans"/>
              <a:cs typeface="Open Sans"/>
              <a:sym typeface="Open Sans"/>
            </a:endParaRPr>
          </a:p>
          <a:p>
            <a:pPr marL="0" lvl="0" indent="0" algn="ctr" rtl="0">
              <a:lnSpc>
                <a:spcPct val="100000"/>
              </a:lnSpc>
              <a:spcBef>
                <a:spcPts val="1000"/>
              </a:spcBef>
              <a:spcAft>
                <a:spcPts val="0"/>
              </a:spcAft>
              <a:buNone/>
            </a:pPr>
            <a:endParaRPr sz="1600" b="1" i="1">
              <a:solidFill>
                <a:srgbClr val="333333"/>
              </a:solidFill>
              <a:latin typeface="Open Sans"/>
              <a:ea typeface="Open Sans"/>
              <a:cs typeface="Open Sans"/>
              <a:sym typeface="Open Sans"/>
            </a:endParaRPr>
          </a:p>
          <a:p>
            <a:pPr marL="0" lvl="0" indent="0" algn="ctr" rtl="0">
              <a:lnSpc>
                <a:spcPct val="100000"/>
              </a:lnSpc>
              <a:spcBef>
                <a:spcPts val="1000"/>
              </a:spcBef>
              <a:spcAft>
                <a:spcPts val="0"/>
              </a:spcAft>
              <a:buClr>
                <a:schemeClr val="hlink"/>
              </a:buClr>
              <a:buSzPts val="1100"/>
              <a:buFont typeface="Arial"/>
              <a:buNone/>
            </a:pPr>
            <a:r>
              <a:rPr lang="en" sz="1700" b="1" i="1">
                <a:solidFill>
                  <a:srgbClr val="333333"/>
                </a:solidFill>
                <a:latin typeface="Open Sans"/>
                <a:ea typeface="Open Sans"/>
                <a:cs typeface="Open Sans"/>
                <a:sym typeface="Open Sans"/>
              </a:rPr>
              <a:t>Gifted learners don’t need help; they’ll do fine on their own.</a:t>
            </a:r>
            <a:endParaRPr sz="1700" b="1">
              <a:solidFill>
                <a:srgbClr val="111111"/>
              </a:solidFill>
              <a:latin typeface="Open Sans"/>
              <a:ea typeface="Open Sans"/>
              <a:cs typeface="Open Sans"/>
              <a:sym typeface="Open Sans"/>
            </a:endParaRPr>
          </a:p>
          <a:p>
            <a:pPr marL="0" lvl="0" indent="0" algn="ctr" rtl="0">
              <a:lnSpc>
                <a:spcPct val="100000"/>
              </a:lnSpc>
              <a:spcBef>
                <a:spcPts val="1000"/>
              </a:spcBef>
              <a:spcAft>
                <a:spcPts val="0"/>
              </a:spcAft>
              <a:buClr>
                <a:schemeClr val="hlink"/>
              </a:buClr>
              <a:buSzPts val="1100"/>
              <a:buFont typeface="Arial"/>
              <a:buNone/>
            </a:pPr>
            <a:r>
              <a:rPr lang="en" sz="1700" b="1" i="1">
                <a:solidFill>
                  <a:srgbClr val="363636"/>
                </a:solidFill>
                <a:latin typeface="Open Sans"/>
                <a:ea typeface="Open Sans"/>
                <a:cs typeface="Open Sans"/>
                <a:sym typeface="Open Sans"/>
              </a:rPr>
              <a:t>T</a:t>
            </a:r>
            <a:r>
              <a:rPr lang="en" sz="1700" b="1" i="1">
                <a:solidFill>
                  <a:srgbClr val="333333"/>
                </a:solidFill>
                <a:latin typeface="Open Sans"/>
                <a:ea typeface="Open Sans"/>
                <a:cs typeface="Open Sans"/>
                <a:sym typeface="Open Sans"/>
              </a:rPr>
              <a:t>hat student can't be gifted; they are receiving poor grades.</a:t>
            </a:r>
            <a:endParaRPr sz="1700" b="1" i="1">
              <a:solidFill>
                <a:srgbClr val="333333"/>
              </a:solidFill>
              <a:latin typeface="Open Sans"/>
              <a:ea typeface="Open Sans"/>
              <a:cs typeface="Open Sans"/>
              <a:sym typeface="Open Sans"/>
            </a:endParaRPr>
          </a:p>
          <a:p>
            <a:pPr marL="0" lvl="0" indent="0" algn="ctr" rtl="0">
              <a:lnSpc>
                <a:spcPct val="100000"/>
              </a:lnSpc>
              <a:spcBef>
                <a:spcPts val="1000"/>
              </a:spcBef>
              <a:spcAft>
                <a:spcPts val="0"/>
              </a:spcAft>
              <a:buClr>
                <a:schemeClr val="hlink"/>
              </a:buClr>
              <a:buSzPts val="1100"/>
              <a:buFont typeface="Arial"/>
              <a:buNone/>
            </a:pPr>
            <a:r>
              <a:rPr lang="en" sz="1700" b="1" i="1">
                <a:solidFill>
                  <a:srgbClr val="333333"/>
                </a:solidFill>
                <a:latin typeface="Open Sans"/>
                <a:ea typeface="Open Sans"/>
                <a:cs typeface="Open Sans"/>
                <a:sym typeface="Open Sans"/>
              </a:rPr>
              <a:t>High Academic Growth = High Social Growth</a:t>
            </a:r>
            <a:endParaRPr sz="1700" b="1" i="1">
              <a:solidFill>
                <a:srgbClr val="333333"/>
              </a:solidFill>
              <a:latin typeface="Open Sans"/>
              <a:ea typeface="Open Sans"/>
              <a:cs typeface="Open Sans"/>
              <a:sym typeface="Open Sans"/>
            </a:endParaRPr>
          </a:p>
          <a:p>
            <a:pPr marL="0" lvl="0" indent="0" algn="ctr" rtl="0">
              <a:lnSpc>
                <a:spcPct val="100000"/>
              </a:lnSpc>
              <a:spcBef>
                <a:spcPts val="1000"/>
              </a:spcBef>
              <a:spcAft>
                <a:spcPts val="0"/>
              </a:spcAft>
              <a:buClr>
                <a:schemeClr val="hlink"/>
              </a:buClr>
              <a:buSzPts val="1100"/>
              <a:buFont typeface="Arial"/>
              <a:buNone/>
            </a:pPr>
            <a:r>
              <a:rPr lang="en" sz="1700" b="1" i="1">
                <a:solidFill>
                  <a:srgbClr val="313131"/>
                </a:solidFill>
                <a:latin typeface="Open Sans"/>
                <a:ea typeface="Open Sans"/>
                <a:cs typeface="Open Sans"/>
                <a:sym typeface="Open Sans"/>
              </a:rPr>
              <a:t>Gifted children are good at everything they do.</a:t>
            </a:r>
            <a:endParaRPr sz="1700" b="1" i="1">
              <a:solidFill>
                <a:srgbClr val="313131"/>
              </a:solidFill>
              <a:latin typeface="Open Sans"/>
              <a:ea typeface="Open Sans"/>
              <a:cs typeface="Open Sans"/>
              <a:sym typeface="Open Sans"/>
            </a:endParaRPr>
          </a:p>
          <a:p>
            <a:pPr marL="0" lvl="0" indent="0" algn="ctr" rtl="0">
              <a:lnSpc>
                <a:spcPct val="100000"/>
              </a:lnSpc>
              <a:spcBef>
                <a:spcPts val="1000"/>
              </a:spcBef>
              <a:spcAft>
                <a:spcPts val="0"/>
              </a:spcAft>
              <a:buClr>
                <a:schemeClr val="hlink"/>
              </a:buClr>
              <a:buSzPts val="1100"/>
              <a:buFont typeface="Arial"/>
              <a:buNone/>
            </a:pPr>
            <a:r>
              <a:rPr lang="en" sz="1700" b="1" i="1">
                <a:solidFill>
                  <a:srgbClr val="313131"/>
                </a:solidFill>
                <a:latin typeface="Open Sans"/>
                <a:ea typeface="Open Sans"/>
                <a:cs typeface="Open Sans"/>
                <a:sym typeface="Open Sans"/>
              </a:rPr>
              <a:t>Gifted learners are always motivated to learn new things.</a:t>
            </a:r>
            <a:endParaRPr sz="1700" b="1" i="1">
              <a:solidFill>
                <a:srgbClr val="313131"/>
              </a:solidFill>
              <a:latin typeface="Open Sans"/>
              <a:ea typeface="Open Sans"/>
              <a:cs typeface="Open Sans"/>
              <a:sym typeface="Open Sans"/>
            </a:endParaRPr>
          </a:p>
          <a:p>
            <a:pPr marL="0" lvl="0" indent="0" algn="l" rtl="0">
              <a:spcBef>
                <a:spcPts val="1000"/>
              </a:spcBef>
              <a:spcAft>
                <a:spcPts val="0"/>
              </a:spcAft>
              <a:buNone/>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57357"/>
        </a:solidFill>
        <a:effectLst/>
      </p:bgPr>
    </p:bg>
    <p:spTree>
      <p:nvGrpSpPr>
        <p:cNvPr id="1" name="Shape 5364"/>
        <p:cNvGrpSpPr/>
        <p:nvPr/>
      </p:nvGrpSpPr>
      <p:grpSpPr>
        <a:xfrm>
          <a:off x="0" y="0"/>
          <a:ext cx="0" cy="0"/>
          <a:chOff x="0" y="0"/>
          <a:chExt cx="0" cy="0"/>
        </a:xfrm>
      </p:grpSpPr>
      <p:sp>
        <p:nvSpPr>
          <p:cNvPr id="5365" name="Google Shape;5365;p74"/>
          <p:cNvSpPr txBox="1">
            <a:spLocks noGrp="1"/>
          </p:cNvSpPr>
          <p:nvPr>
            <p:ph type="title"/>
          </p:nvPr>
        </p:nvSpPr>
        <p:spPr>
          <a:xfrm>
            <a:off x="920475" y="1093375"/>
            <a:ext cx="7794000" cy="11184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Clr>
                <a:schemeClr val="hlink"/>
              </a:buClr>
              <a:buSzPts val="1100"/>
              <a:buFont typeface="Arial"/>
              <a:buNone/>
            </a:pPr>
            <a:r>
              <a:rPr lang="en" sz="3500">
                <a:solidFill>
                  <a:srgbClr val="6D4835"/>
                </a:solidFill>
                <a:latin typeface="Titan One"/>
                <a:ea typeface="Titan One"/>
                <a:cs typeface="Titan One"/>
                <a:sym typeface="Titan One"/>
              </a:rPr>
              <a:t>Common Characteristics</a:t>
            </a:r>
            <a:endParaRPr sz="3500">
              <a:solidFill>
                <a:srgbClr val="6D4835"/>
              </a:solidFill>
              <a:latin typeface="Titan One"/>
              <a:ea typeface="Titan One"/>
              <a:cs typeface="Titan One"/>
              <a:sym typeface="Titan One"/>
            </a:endParaRPr>
          </a:p>
          <a:p>
            <a:pPr marL="0" lvl="0" indent="0" algn="ctr" rtl="0">
              <a:spcBef>
                <a:spcPts val="0"/>
              </a:spcBef>
              <a:spcAft>
                <a:spcPts val="0"/>
              </a:spcAft>
              <a:buClr>
                <a:schemeClr val="hlink"/>
              </a:buClr>
              <a:buSzPts val="1100"/>
              <a:buFont typeface="Arial"/>
              <a:buNone/>
            </a:pPr>
            <a:r>
              <a:rPr lang="en" sz="3500">
                <a:solidFill>
                  <a:srgbClr val="6D4835"/>
                </a:solidFill>
                <a:latin typeface="Titan One"/>
                <a:ea typeface="Titan One"/>
                <a:cs typeface="Titan One"/>
                <a:sym typeface="Titan One"/>
              </a:rPr>
              <a:t>Of GT Students</a:t>
            </a:r>
            <a:endParaRPr/>
          </a:p>
        </p:txBody>
      </p:sp>
      <p:sp>
        <p:nvSpPr>
          <p:cNvPr id="5366" name="Google Shape;5366;p74"/>
          <p:cNvSpPr txBox="1">
            <a:spLocks noGrp="1"/>
          </p:cNvSpPr>
          <p:nvPr>
            <p:ph type="body" idx="1"/>
          </p:nvPr>
        </p:nvSpPr>
        <p:spPr>
          <a:xfrm>
            <a:off x="920475" y="2450175"/>
            <a:ext cx="7794000" cy="3654000"/>
          </a:xfrm>
          <a:prstGeom prst="rect">
            <a:avLst/>
          </a:prstGeom>
        </p:spPr>
        <p:txBody>
          <a:bodyPr spcFirstLastPara="1" wrap="square" lIns="121900" tIns="121900" rIns="121900" bIns="121900" anchor="t" anchorCtr="0">
            <a:noAutofit/>
          </a:bodyPr>
          <a:lstStyle/>
          <a:p>
            <a:pPr marL="457200" lvl="0" indent="-349250" algn="l" rtl="0">
              <a:lnSpc>
                <a:spcPct val="100000"/>
              </a:lnSpc>
              <a:spcBef>
                <a:spcPts val="0"/>
              </a:spcBef>
              <a:spcAft>
                <a:spcPts val="0"/>
              </a:spcAft>
              <a:buClr>
                <a:srgbClr val="49352B"/>
              </a:buClr>
              <a:buSzPts val="1900"/>
              <a:buFont typeface="Open Sans"/>
              <a:buChar char="●"/>
            </a:pPr>
            <a:r>
              <a:rPr lang="en">
                <a:solidFill>
                  <a:srgbClr val="49352B"/>
                </a:solidFill>
                <a:latin typeface="Open Sans"/>
                <a:ea typeface="Open Sans"/>
                <a:cs typeface="Open Sans"/>
                <a:sym typeface="Open Sans"/>
              </a:rPr>
              <a:t>High intellectual ability </a:t>
            </a:r>
            <a:endParaRPr>
              <a:solidFill>
                <a:srgbClr val="49352B"/>
              </a:solidFill>
              <a:latin typeface="Open Sans"/>
              <a:ea typeface="Open Sans"/>
              <a:cs typeface="Open Sans"/>
              <a:sym typeface="Open Sans"/>
            </a:endParaRPr>
          </a:p>
          <a:p>
            <a:pPr marL="457200" lvl="0" indent="-349250" algn="l" rtl="0">
              <a:lnSpc>
                <a:spcPct val="100000"/>
              </a:lnSpc>
              <a:spcBef>
                <a:spcPts val="0"/>
              </a:spcBef>
              <a:spcAft>
                <a:spcPts val="0"/>
              </a:spcAft>
              <a:buClr>
                <a:srgbClr val="49352B"/>
              </a:buClr>
              <a:buSzPts val="1900"/>
              <a:buFont typeface="Open Sans"/>
              <a:buChar char="●"/>
            </a:pPr>
            <a:r>
              <a:rPr lang="en">
                <a:solidFill>
                  <a:srgbClr val="49352B"/>
                </a:solidFill>
                <a:latin typeface="Open Sans"/>
                <a:ea typeface="Open Sans"/>
                <a:cs typeface="Open Sans"/>
                <a:sym typeface="Open Sans"/>
              </a:rPr>
              <a:t>Creative problem solvers</a:t>
            </a:r>
            <a:endParaRPr>
              <a:solidFill>
                <a:srgbClr val="49352B"/>
              </a:solidFill>
              <a:latin typeface="Open Sans"/>
              <a:ea typeface="Open Sans"/>
              <a:cs typeface="Open Sans"/>
              <a:sym typeface="Open Sans"/>
            </a:endParaRPr>
          </a:p>
          <a:p>
            <a:pPr marL="457200" lvl="0" indent="-349250" algn="l" rtl="0">
              <a:lnSpc>
                <a:spcPct val="100000"/>
              </a:lnSpc>
              <a:spcBef>
                <a:spcPts val="0"/>
              </a:spcBef>
              <a:spcAft>
                <a:spcPts val="0"/>
              </a:spcAft>
              <a:buClr>
                <a:srgbClr val="49352B"/>
              </a:buClr>
              <a:buSzPts val="1900"/>
              <a:buFont typeface="Open Sans"/>
              <a:buChar char="●"/>
            </a:pPr>
            <a:r>
              <a:rPr lang="en">
                <a:solidFill>
                  <a:srgbClr val="49352B"/>
                </a:solidFill>
                <a:latin typeface="Open Sans"/>
                <a:ea typeface="Open Sans"/>
                <a:cs typeface="Open Sans"/>
                <a:sym typeface="Open Sans"/>
              </a:rPr>
              <a:t>Curious</a:t>
            </a:r>
            <a:endParaRPr>
              <a:solidFill>
                <a:srgbClr val="49352B"/>
              </a:solidFill>
              <a:latin typeface="Open Sans"/>
              <a:ea typeface="Open Sans"/>
              <a:cs typeface="Open Sans"/>
              <a:sym typeface="Open Sans"/>
            </a:endParaRPr>
          </a:p>
          <a:p>
            <a:pPr marL="457200" lvl="0" indent="-349250" algn="l" rtl="0">
              <a:lnSpc>
                <a:spcPct val="100000"/>
              </a:lnSpc>
              <a:spcBef>
                <a:spcPts val="0"/>
              </a:spcBef>
              <a:spcAft>
                <a:spcPts val="0"/>
              </a:spcAft>
              <a:buClr>
                <a:srgbClr val="49352B"/>
              </a:buClr>
              <a:buSzPts val="1900"/>
              <a:buFont typeface="Open Sans"/>
              <a:buChar char="●"/>
            </a:pPr>
            <a:r>
              <a:rPr lang="en">
                <a:solidFill>
                  <a:srgbClr val="49352B"/>
                </a:solidFill>
                <a:latin typeface="Open Sans"/>
                <a:ea typeface="Open Sans"/>
                <a:cs typeface="Open Sans"/>
                <a:sym typeface="Open Sans"/>
              </a:rPr>
              <a:t>Emotional depth &amp; sensitivities (intensities) </a:t>
            </a:r>
            <a:endParaRPr>
              <a:solidFill>
                <a:srgbClr val="49352B"/>
              </a:solidFill>
              <a:latin typeface="Open Sans"/>
              <a:ea typeface="Open Sans"/>
              <a:cs typeface="Open Sans"/>
              <a:sym typeface="Open Sans"/>
            </a:endParaRPr>
          </a:p>
          <a:p>
            <a:pPr marL="457200" lvl="0" indent="-349250" algn="l" rtl="0">
              <a:lnSpc>
                <a:spcPct val="100000"/>
              </a:lnSpc>
              <a:spcBef>
                <a:spcPts val="0"/>
              </a:spcBef>
              <a:spcAft>
                <a:spcPts val="0"/>
              </a:spcAft>
              <a:buClr>
                <a:srgbClr val="49352B"/>
              </a:buClr>
              <a:buSzPts val="1900"/>
              <a:buFont typeface="Open Sans"/>
              <a:buChar char="●"/>
            </a:pPr>
            <a:r>
              <a:rPr lang="en">
                <a:solidFill>
                  <a:srgbClr val="49352B"/>
                </a:solidFill>
                <a:latin typeface="Open Sans"/>
                <a:ea typeface="Open Sans"/>
                <a:cs typeface="Open Sans"/>
                <a:sym typeface="Open Sans"/>
              </a:rPr>
              <a:t>Can adapt to new situations and makes abstract connections to content</a:t>
            </a:r>
            <a:endParaRPr>
              <a:solidFill>
                <a:srgbClr val="49352B"/>
              </a:solidFill>
              <a:latin typeface="Open Sans"/>
              <a:ea typeface="Open Sans"/>
              <a:cs typeface="Open Sans"/>
              <a:sym typeface="Open Sans"/>
            </a:endParaRPr>
          </a:p>
          <a:p>
            <a:pPr marL="457200" lvl="0" indent="-349250" algn="l" rtl="0">
              <a:lnSpc>
                <a:spcPct val="100000"/>
              </a:lnSpc>
              <a:spcBef>
                <a:spcPts val="0"/>
              </a:spcBef>
              <a:spcAft>
                <a:spcPts val="0"/>
              </a:spcAft>
              <a:buClr>
                <a:srgbClr val="49352B"/>
              </a:buClr>
              <a:buSzPts val="1900"/>
              <a:buFont typeface="Open Sans"/>
              <a:buChar char="●"/>
            </a:pPr>
            <a:r>
              <a:rPr lang="en">
                <a:solidFill>
                  <a:srgbClr val="49352B"/>
                </a:solidFill>
                <a:latin typeface="Open Sans"/>
                <a:ea typeface="Open Sans"/>
                <a:cs typeface="Open Sans"/>
                <a:sym typeface="Open Sans"/>
              </a:rPr>
              <a:t>Highly motivated when working on tasks of value.</a:t>
            </a:r>
            <a:endParaRPr>
              <a:solidFill>
                <a:srgbClr val="49352B"/>
              </a:solidFill>
              <a:latin typeface="Open Sans"/>
              <a:ea typeface="Open Sans"/>
              <a:cs typeface="Open Sans"/>
              <a:sym typeface="Open Sans"/>
            </a:endParaRPr>
          </a:p>
          <a:p>
            <a:pPr marL="0" lvl="0" indent="0" algn="l" rtl="0">
              <a:spcBef>
                <a:spcPts val="0"/>
              </a:spcBef>
              <a:spcAft>
                <a:spcPts val="0"/>
              </a:spcAft>
              <a:buNone/>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57357"/>
        </a:solidFill>
        <a:effectLst/>
      </p:bgPr>
    </p:bg>
    <p:spTree>
      <p:nvGrpSpPr>
        <p:cNvPr id="1" name="Shape 5370"/>
        <p:cNvGrpSpPr/>
        <p:nvPr/>
      </p:nvGrpSpPr>
      <p:grpSpPr>
        <a:xfrm>
          <a:off x="0" y="0"/>
          <a:ext cx="0" cy="0"/>
          <a:chOff x="0" y="0"/>
          <a:chExt cx="0" cy="0"/>
        </a:xfrm>
      </p:grpSpPr>
      <p:sp>
        <p:nvSpPr>
          <p:cNvPr id="5371" name="Google Shape;5371;p75"/>
          <p:cNvSpPr txBox="1">
            <a:spLocks noGrp="1"/>
          </p:cNvSpPr>
          <p:nvPr>
            <p:ph type="title"/>
          </p:nvPr>
        </p:nvSpPr>
        <p:spPr>
          <a:xfrm>
            <a:off x="920475" y="1093375"/>
            <a:ext cx="7794000" cy="7635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Clr>
                <a:schemeClr val="hlink"/>
              </a:buClr>
              <a:buSzPts val="1100"/>
              <a:buFont typeface="Arial"/>
              <a:buNone/>
            </a:pPr>
            <a:r>
              <a:rPr lang="en" sz="4100">
                <a:solidFill>
                  <a:srgbClr val="6D4835"/>
                </a:solidFill>
                <a:latin typeface="Titan One"/>
                <a:ea typeface="Titan One"/>
                <a:cs typeface="Titan One"/>
                <a:sym typeface="Titan One"/>
              </a:rPr>
              <a:t>#WhyGT?</a:t>
            </a:r>
            <a:endParaRPr/>
          </a:p>
        </p:txBody>
      </p:sp>
      <p:sp>
        <p:nvSpPr>
          <p:cNvPr id="5372" name="Google Shape;5372;p75"/>
          <p:cNvSpPr txBox="1">
            <a:spLocks noGrp="1"/>
          </p:cNvSpPr>
          <p:nvPr>
            <p:ph type="body" idx="1"/>
          </p:nvPr>
        </p:nvSpPr>
        <p:spPr>
          <a:xfrm>
            <a:off x="920475" y="1913175"/>
            <a:ext cx="7794000" cy="4191000"/>
          </a:xfrm>
          <a:prstGeom prst="rect">
            <a:avLst/>
          </a:prstGeom>
        </p:spPr>
        <p:txBody>
          <a:bodyPr spcFirstLastPara="1" wrap="square" lIns="121900" tIns="121900" rIns="121900" bIns="121900" anchor="t" anchorCtr="0">
            <a:noAutofit/>
          </a:bodyPr>
          <a:lstStyle/>
          <a:p>
            <a:pPr marL="0" lvl="0" indent="0" algn="ctr" rtl="0">
              <a:lnSpc>
                <a:spcPct val="100000"/>
              </a:lnSpc>
              <a:spcBef>
                <a:spcPts val="0"/>
              </a:spcBef>
              <a:spcAft>
                <a:spcPts val="0"/>
              </a:spcAft>
              <a:buClr>
                <a:schemeClr val="hlink"/>
              </a:buClr>
              <a:buSzPts val="1100"/>
              <a:buFont typeface="Arial"/>
              <a:buNone/>
            </a:pPr>
            <a:r>
              <a:rPr lang="en" sz="2400">
                <a:solidFill>
                  <a:srgbClr val="49352B"/>
                </a:solidFill>
                <a:latin typeface="Open Sans"/>
                <a:ea typeface="Open Sans"/>
                <a:cs typeface="Open Sans"/>
                <a:sym typeface="Open Sans"/>
              </a:rPr>
              <a:t>GT is about services that take place in the classroom. </a:t>
            </a:r>
            <a:endParaRPr sz="2400">
              <a:solidFill>
                <a:srgbClr val="49352B"/>
              </a:solidFill>
              <a:latin typeface="Open Sans"/>
              <a:ea typeface="Open Sans"/>
              <a:cs typeface="Open Sans"/>
              <a:sym typeface="Open Sans"/>
            </a:endParaRPr>
          </a:p>
          <a:p>
            <a:pPr marL="0" lvl="0" indent="0" algn="ctr" rtl="0">
              <a:lnSpc>
                <a:spcPct val="100000"/>
              </a:lnSpc>
              <a:spcBef>
                <a:spcPts val="1600"/>
              </a:spcBef>
              <a:spcAft>
                <a:spcPts val="0"/>
              </a:spcAft>
              <a:buClr>
                <a:schemeClr val="hlink"/>
              </a:buClr>
              <a:buSzPts val="1100"/>
              <a:buFont typeface="Arial"/>
              <a:buNone/>
            </a:pPr>
            <a:r>
              <a:rPr lang="en" sz="2400">
                <a:solidFill>
                  <a:srgbClr val="49352B"/>
                </a:solidFill>
                <a:latin typeface="Open Sans"/>
                <a:ea typeface="Open Sans"/>
                <a:cs typeface="Open Sans"/>
                <a:sym typeface="Open Sans"/>
              </a:rPr>
              <a:t>How do we modify what is happening in the classroom for GT students so that the curriculum meets their needs?  </a:t>
            </a:r>
            <a:endParaRPr sz="2400">
              <a:solidFill>
                <a:srgbClr val="49352B"/>
              </a:solidFill>
              <a:latin typeface="Open Sans"/>
              <a:ea typeface="Open Sans"/>
              <a:cs typeface="Open Sans"/>
              <a:sym typeface="Open Sans"/>
            </a:endParaRPr>
          </a:p>
          <a:p>
            <a:pPr marL="0" lvl="0" indent="0" algn="l" rtl="0">
              <a:spcBef>
                <a:spcPts val="1600"/>
              </a:spcBef>
              <a:spcAft>
                <a:spcPts val="0"/>
              </a:spcAft>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E57357"/>
        </a:solidFill>
        <a:effectLst/>
      </p:bgPr>
    </p:bg>
    <p:spTree>
      <p:nvGrpSpPr>
        <p:cNvPr id="1" name="Shape 5376"/>
        <p:cNvGrpSpPr/>
        <p:nvPr/>
      </p:nvGrpSpPr>
      <p:grpSpPr>
        <a:xfrm>
          <a:off x="0" y="0"/>
          <a:ext cx="0" cy="0"/>
          <a:chOff x="0" y="0"/>
          <a:chExt cx="0" cy="0"/>
        </a:xfrm>
      </p:grpSpPr>
      <p:sp>
        <p:nvSpPr>
          <p:cNvPr id="5377" name="Google Shape;5377;p76"/>
          <p:cNvSpPr txBox="1">
            <a:spLocks noGrp="1"/>
          </p:cNvSpPr>
          <p:nvPr>
            <p:ph type="title"/>
          </p:nvPr>
        </p:nvSpPr>
        <p:spPr>
          <a:xfrm>
            <a:off x="867525" y="705000"/>
            <a:ext cx="7794000" cy="7635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endParaRPr sz="3500">
              <a:solidFill>
                <a:srgbClr val="6D4835"/>
              </a:solidFill>
              <a:latin typeface="Titan One"/>
              <a:ea typeface="Titan One"/>
              <a:cs typeface="Titan One"/>
              <a:sym typeface="Titan One"/>
            </a:endParaRPr>
          </a:p>
          <a:p>
            <a:pPr marL="0" lvl="0" indent="0" algn="ctr" rtl="0">
              <a:spcBef>
                <a:spcPts val="0"/>
              </a:spcBef>
              <a:spcAft>
                <a:spcPts val="0"/>
              </a:spcAft>
              <a:buClr>
                <a:schemeClr val="hlink"/>
              </a:buClr>
              <a:buSzPts val="1100"/>
              <a:buFont typeface="Arial"/>
              <a:buNone/>
            </a:pPr>
            <a:r>
              <a:rPr lang="en" sz="3500">
                <a:solidFill>
                  <a:srgbClr val="6D4835"/>
                </a:solidFill>
                <a:latin typeface="Titan One"/>
                <a:ea typeface="Titan One"/>
                <a:cs typeface="Titan One"/>
                <a:sym typeface="Titan One"/>
              </a:rPr>
              <a:t>Always, Sometimes, Never</a:t>
            </a:r>
            <a:endParaRPr sz="3500">
              <a:solidFill>
                <a:srgbClr val="6D4835"/>
              </a:solidFill>
              <a:latin typeface="Titan One"/>
              <a:ea typeface="Titan One"/>
              <a:cs typeface="Titan One"/>
              <a:sym typeface="Titan One"/>
            </a:endParaRPr>
          </a:p>
          <a:p>
            <a:pPr marL="0" lvl="0" indent="0" algn="l" rtl="0">
              <a:spcBef>
                <a:spcPts val="0"/>
              </a:spcBef>
              <a:spcAft>
                <a:spcPts val="0"/>
              </a:spcAft>
              <a:buNone/>
            </a:pPr>
            <a:endParaRPr/>
          </a:p>
        </p:txBody>
      </p:sp>
      <p:sp>
        <p:nvSpPr>
          <p:cNvPr id="5378" name="Google Shape;5378;p76"/>
          <p:cNvSpPr txBox="1">
            <a:spLocks noGrp="1"/>
          </p:cNvSpPr>
          <p:nvPr>
            <p:ph type="body" idx="1"/>
          </p:nvPr>
        </p:nvSpPr>
        <p:spPr>
          <a:xfrm>
            <a:off x="1035250" y="1521475"/>
            <a:ext cx="7794000" cy="4191000"/>
          </a:xfrm>
          <a:prstGeom prst="rect">
            <a:avLst/>
          </a:prstGeom>
        </p:spPr>
        <p:txBody>
          <a:bodyPr spcFirstLastPara="1" wrap="square" lIns="121900" tIns="121900" rIns="121900" bIns="121900" anchor="t" anchorCtr="0">
            <a:noAutofit/>
          </a:bodyPr>
          <a:lstStyle/>
          <a:p>
            <a:pPr marL="457200" lvl="0" indent="0" algn="ctr" rtl="0">
              <a:spcBef>
                <a:spcPts val="0"/>
              </a:spcBef>
              <a:spcAft>
                <a:spcPts val="0"/>
              </a:spcAft>
              <a:buClr>
                <a:schemeClr val="hlink"/>
              </a:buClr>
              <a:buSzPts val="1100"/>
              <a:buFont typeface="Arial"/>
              <a:buNone/>
            </a:pPr>
            <a:r>
              <a:rPr lang="en" sz="2700">
                <a:solidFill>
                  <a:srgbClr val="49352B"/>
                </a:solidFill>
                <a:latin typeface="Open Sans"/>
                <a:ea typeface="Open Sans"/>
                <a:cs typeface="Open Sans"/>
                <a:sym typeface="Open Sans"/>
              </a:rPr>
              <a:t>What are some things you </a:t>
            </a:r>
            <a:r>
              <a:rPr lang="en" sz="2700" b="1">
                <a:solidFill>
                  <a:srgbClr val="49352B"/>
                </a:solidFill>
                <a:latin typeface="Open Sans"/>
                <a:ea typeface="Open Sans"/>
                <a:cs typeface="Open Sans"/>
                <a:sym typeface="Open Sans"/>
              </a:rPr>
              <a:t>always </a:t>
            </a:r>
            <a:r>
              <a:rPr lang="en" sz="2700">
                <a:solidFill>
                  <a:srgbClr val="49352B"/>
                </a:solidFill>
                <a:latin typeface="Open Sans"/>
                <a:ea typeface="Open Sans"/>
                <a:cs typeface="Open Sans"/>
                <a:sym typeface="Open Sans"/>
              </a:rPr>
              <a:t>expect to see in a GT math classroom?  </a:t>
            </a:r>
            <a:r>
              <a:rPr lang="en" sz="2700" b="1">
                <a:solidFill>
                  <a:srgbClr val="49352B"/>
                </a:solidFill>
                <a:latin typeface="Open Sans"/>
                <a:ea typeface="Open Sans"/>
                <a:cs typeface="Open Sans"/>
                <a:sym typeface="Open Sans"/>
              </a:rPr>
              <a:t>Sometimes?</a:t>
            </a:r>
            <a:r>
              <a:rPr lang="en" sz="2700">
                <a:solidFill>
                  <a:srgbClr val="49352B"/>
                </a:solidFill>
                <a:latin typeface="Open Sans"/>
                <a:ea typeface="Open Sans"/>
                <a:cs typeface="Open Sans"/>
                <a:sym typeface="Open Sans"/>
              </a:rPr>
              <a:t>  </a:t>
            </a:r>
            <a:r>
              <a:rPr lang="en" sz="2700" b="1">
                <a:solidFill>
                  <a:srgbClr val="49352B"/>
                </a:solidFill>
                <a:latin typeface="Open Sans"/>
                <a:ea typeface="Open Sans"/>
                <a:cs typeface="Open Sans"/>
                <a:sym typeface="Open Sans"/>
              </a:rPr>
              <a:t>Never?</a:t>
            </a:r>
            <a:endParaRPr/>
          </a:p>
          <a:p>
            <a:pPr marL="0" lvl="0" indent="0" algn="l" rtl="0">
              <a:spcBef>
                <a:spcPts val="0"/>
              </a:spcBef>
              <a:spcAft>
                <a:spcPts val="0"/>
              </a:spcAft>
              <a:buNone/>
            </a:pPr>
            <a:endParaRPr/>
          </a:p>
        </p:txBody>
      </p:sp>
      <p:pic>
        <p:nvPicPr>
          <p:cNvPr id="5379" name="Google Shape;5379;p76"/>
          <p:cNvPicPr preferRelativeResize="0"/>
          <p:nvPr/>
        </p:nvPicPr>
        <p:blipFill>
          <a:blip r:embed="rId3">
            <a:alphaModFix/>
          </a:blip>
          <a:stretch>
            <a:fillRect/>
          </a:stretch>
        </p:blipFill>
        <p:spPr>
          <a:xfrm>
            <a:off x="911675" y="3047250"/>
            <a:ext cx="8725625" cy="205145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E57357"/>
        </a:solidFill>
        <a:effectLst/>
      </p:bgPr>
    </p:bg>
    <p:spTree>
      <p:nvGrpSpPr>
        <p:cNvPr id="1" name="Shape 5383"/>
        <p:cNvGrpSpPr/>
        <p:nvPr/>
      </p:nvGrpSpPr>
      <p:grpSpPr>
        <a:xfrm>
          <a:off x="0" y="0"/>
          <a:ext cx="0" cy="0"/>
          <a:chOff x="0" y="0"/>
          <a:chExt cx="0" cy="0"/>
        </a:xfrm>
      </p:grpSpPr>
      <p:sp>
        <p:nvSpPr>
          <p:cNvPr id="5384" name="Google Shape;5384;p77"/>
          <p:cNvSpPr txBox="1">
            <a:spLocks noGrp="1"/>
          </p:cNvSpPr>
          <p:nvPr>
            <p:ph type="title"/>
          </p:nvPr>
        </p:nvSpPr>
        <p:spPr>
          <a:xfrm>
            <a:off x="920475" y="1093375"/>
            <a:ext cx="7794000" cy="7635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Clr>
                <a:schemeClr val="hlink"/>
              </a:buClr>
              <a:buSzPts val="1100"/>
              <a:buFont typeface="Arial"/>
              <a:buNone/>
            </a:pPr>
            <a:r>
              <a:rPr lang="en" sz="5000">
                <a:solidFill>
                  <a:srgbClr val="EE6D4E"/>
                </a:solidFill>
                <a:latin typeface="Titan One"/>
                <a:ea typeface="Titan One"/>
                <a:cs typeface="Titan One"/>
                <a:sym typeface="Titan One"/>
              </a:rPr>
              <a:t>Gallery Walk</a:t>
            </a:r>
            <a:endParaRPr/>
          </a:p>
        </p:txBody>
      </p:sp>
      <p:sp>
        <p:nvSpPr>
          <p:cNvPr id="5385" name="Google Shape;5385;p77"/>
          <p:cNvSpPr txBox="1">
            <a:spLocks noGrp="1"/>
          </p:cNvSpPr>
          <p:nvPr>
            <p:ph type="body" idx="1"/>
          </p:nvPr>
        </p:nvSpPr>
        <p:spPr>
          <a:xfrm>
            <a:off x="920475" y="1913175"/>
            <a:ext cx="7794000" cy="41910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ctr" rtl="0">
              <a:lnSpc>
                <a:spcPct val="100000"/>
              </a:lnSpc>
              <a:spcBef>
                <a:spcPts val="0"/>
              </a:spcBef>
              <a:spcAft>
                <a:spcPts val="0"/>
              </a:spcAft>
              <a:buClr>
                <a:schemeClr val="hlink"/>
              </a:buClr>
              <a:buSzPts val="1100"/>
              <a:buFont typeface="Arial"/>
              <a:buNone/>
            </a:pPr>
            <a:r>
              <a:rPr lang="en" sz="2700">
                <a:solidFill>
                  <a:srgbClr val="49352B"/>
                </a:solidFill>
                <a:latin typeface="Baloo Tammudu 2"/>
                <a:ea typeface="Baloo Tammudu 2"/>
                <a:cs typeface="Baloo Tammudu 2"/>
                <a:sym typeface="Baloo Tammudu 2"/>
              </a:rPr>
              <a:t>What patterns do you see? </a:t>
            </a:r>
            <a:endParaRPr sz="27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597"/>
        <p:cNvGrpSpPr/>
        <p:nvPr/>
      </p:nvGrpSpPr>
      <p:grpSpPr>
        <a:xfrm>
          <a:off x="0" y="0"/>
          <a:ext cx="0" cy="0"/>
          <a:chOff x="0" y="0"/>
          <a:chExt cx="0" cy="0"/>
        </a:xfrm>
      </p:grpSpPr>
      <p:sp>
        <p:nvSpPr>
          <p:cNvPr id="3598" name="Google Shape;3598;p33"/>
          <p:cNvSpPr txBox="1"/>
          <p:nvPr/>
        </p:nvSpPr>
        <p:spPr>
          <a:xfrm>
            <a:off x="1796550" y="695475"/>
            <a:ext cx="8782200" cy="4545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700">
                <a:solidFill>
                  <a:srgbClr val="47000B"/>
                </a:solidFill>
                <a:latin typeface="DM Sans"/>
                <a:ea typeface="DM Sans"/>
                <a:cs typeface="DM Sans"/>
                <a:sym typeface="DM Sans"/>
              </a:rPr>
              <a:t>Introduce yourself</a:t>
            </a:r>
            <a:endParaRPr sz="3700">
              <a:solidFill>
                <a:srgbClr val="47000B"/>
              </a:solidFill>
              <a:latin typeface="DM Sans"/>
              <a:ea typeface="DM Sans"/>
              <a:cs typeface="DM Sans"/>
              <a:sym typeface="DM Sans"/>
            </a:endParaRPr>
          </a:p>
          <a:p>
            <a:pPr marL="0" lvl="0" indent="0" algn="ctr" rtl="0">
              <a:lnSpc>
                <a:spcPct val="115000"/>
              </a:lnSpc>
              <a:spcBef>
                <a:spcPts val="1600"/>
              </a:spcBef>
              <a:spcAft>
                <a:spcPts val="0"/>
              </a:spcAft>
              <a:buNone/>
            </a:pPr>
            <a:r>
              <a:rPr lang="en" sz="3700">
                <a:solidFill>
                  <a:srgbClr val="47000B"/>
                </a:solidFill>
                <a:latin typeface="DM Sans"/>
                <a:ea typeface="DM Sans"/>
                <a:cs typeface="DM Sans"/>
                <a:sym typeface="DM Sans"/>
              </a:rPr>
              <a:t>What has been the </a:t>
            </a:r>
            <a:endParaRPr sz="3700">
              <a:solidFill>
                <a:srgbClr val="47000B"/>
              </a:solidFill>
              <a:latin typeface="DM Sans"/>
              <a:ea typeface="DM Sans"/>
              <a:cs typeface="DM Sans"/>
              <a:sym typeface="DM Sans"/>
            </a:endParaRPr>
          </a:p>
          <a:p>
            <a:pPr marL="0" lvl="0" indent="0" algn="ctr" rtl="0">
              <a:lnSpc>
                <a:spcPct val="115000"/>
              </a:lnSpc>
              <a:spcBef>
                <a:spcPts val="1600"/>
              </a:spcBef>
              <a:spcAft>
                <a:spcPts val="0"/>
              </a:spcAft>
              <a:buNone/>
            </a:pPr>
            <a:endParaRPr sz="3700">
              <a:solidFill>
                <a:srgbClr val="47000B"/>
              </a:solidFill>
              <a:latin typeface="DM Sans"/>
              <a:ea typeface="DM Sans"/>
              <a:cs typeface="DM Sans"/>
              <a:sym typeface="DM Sans"/>
            </a:endParaRPr>
          </a:p>
          <a:p>
            <a:pPr marL="0" lvl="0" indent="0" algn="ctr" rtl="0">
              <a:lnSpc>
                <a:spcPct val="115000"/>
              </a:lnSpc>
              <a:spcBef>
                <a:spcPts val="1600"/>
              </a:spcBef>
              <a:spcAft>
                <a:spcPts val="0"/>
              </a:spcAft>
              <a:buNone/>
            </a:pPr>
            <a:endParaRPr sz="3700" b="1">
              <a:solidFill>
                <a:srgbClr val="47000B"/>
              </a:solidFill>
              <a:latin typeface="Baloo 2"/>
              <a:ea typeface="Baloo 2"/>
              <a:cs typeface="Baloo 2"/>
              <a:sym typeface="Baloo 2"/>
            </a:endParaRPr>
          </a:p>
          <a:p>
            <a:pPr marL="0" lvl="0" indent="0" algn="l" rtl="0">
              <a:lnSpc>
                <a:spcPct val="115000"/>
              </a:lnSpc>
              <a:spcBef>
                <a:spcPts val="1600"/>
              </a:spcBef>
              <a:spcAft>
                <a:spcPts val="0"/>
              </a:spcAft>
              <a:buNone/>
            </a:pPr>
            <a:endParaRPr sz="3700" b="1">
              <a:solidFill>
                <a:srgbClr val="47000B"/>
              </a:solidFill>
              <a:latin typeface="Baloo 2"/>
              <a:ea typeface="Baloo 2"/>
              <a:cs typeface="Baloo 2"/>
              <a:sym typeface="Baloo 2"/>
            </a:endParaRPr>
          </a:p>
          <a:p>
            <a:pPr marL="0" lvl="0" indent="0" algn="ctr" rtl="0">
              <a:lnSpc>
                <a:spcPct val="115000"/>
              </a:lnSpc>
              <a:spcBef>
                <a:spcPts val="1600"/>
              </a:spcBef>
              <a:spcAft>
                <a:spcPts val="1600"/>
              </a:spcAft>
              <a:buNone/>
            </a:pPr>
            <a:r>
              <a:rPr lang="en" sz="3700">
                <a:solidFill>
                  <a:srgbClr val="47000B"/>
                </a:solidFill>
                <a:latin typeface="DM Sans"/>
                <a:ea typeface="DM Sans"/>
                <a:cs typeface="DM Sans"/>
                <a:sym typeface="DM Sans"/>
              </a:rPr>
              <a:t>of your year so far?</a:t>
            </a:r>
            <a:endParaRPr sz="3700">
              <a:solidFill>
                <a:srgbClr val="47000B"/>
              </a:solidFill>
              <a:latin typeface="DM Sans"/>
              <a:ea typeface="DM Sans"/>
              <a:cs typeface="DM Sans"/>
              <a:sym typeface="DM Sans"/>
            </a:endParaRPr>
          </a:p>
        </p:txBody>
      </p:sp>
      <p:grpSp>
        <p:nvGrpSpPr>
          <p:cNvPr id="3599" name="Google Shape;3599;p33"/>
          <p:cNvGrpSpPr/>
          <p:nvPr/>
        </p:nvGrpSpPr>
        <p:grpSpPr>
          <a:xfrm>
            <a:off x="5490775" y="2781175"/>
            <a:ext cx="1753725" cy="1753725"/>
            <a:chOff x="3733800" y="1180600"/>
            <a:chExt cx="1753725" cy="1753725"/>
          </a:xfrm>
        </p:grpSpPr>
        <p:pic>
          <p:nvPicPr>
            <p:cNvPr id="3600" name="Google Shape;3600;p33"/>
            <p:cNvPicPr preferRelativeResize="0"/>
            <p:nvPr/>
          </p:nvPicPr>
          <p:blipFill>
            <a:blip r:embed="rId3">
              <a:alphaModFix/>
            </a:blip>
            <a:stretch>
              <a:fillRect/>
            </a:stretch>
          </p:blipFill>
          <p:spPr>
            <a:xfrm>
              <a:off x="3733800" y="1180600"/>
              <a:ext cx="1753725" cy="1753725"/>
            </a:xfrm>
            <a:prstGeom prst="rect">
              <a:avLst/>
            </a:prstGeom>
            <a:noFill/>
            <a:ln>
              <a:noFill/>
            </a:ln>
          </p:spPr>
        </p:pic>
        <p:sp>
          <p:nvSpPr>
            <p:cNvPr id="3601" name="Google Shape;3601;p33"/>
            <p:cNvSpPr txBox="1"/>
            <p:nvPr/>
          </p:nvSpPr>
          <p:spPr>
            <a:xfrm rot="-2697628">
              <a:off x="4260316" y="1650649"/>
              <a:ext cx="1229518" cy="477297"/>
            </a:xfrm>
            <a:prstGeom prst="rect">
              <a:avLst/>
            </a:prstGeom>
            <a:solidFill>
              <a:srgbClr val="FFFF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latin typeface="Baloo 2 ExtraBold"/>
                  <a:ea typeface="Baloo 2 ExtraBold"/>
                  <a:cs typeface="Baloo 2 ExtraBold"/>
                  <a:sym typeface="Baloo 2 ExtraBold"/>
                </a:rPr>
                <a:t>highlight</a:t>
              </a:r>
              <a:endParaRPr sz="1900">
                <a:latin typeface="Baloo 2 ExtraBold"/>
                <a:ea typeface="Baloo 2 ExtraBold"/>
                <a:cs typeface="Baloo 2 ExtraBold"/>
                <a:sym typeface="Baloo 2 ExtraBold"/>
              </a:endParaRPr>
            </a:p>
          </p:txBody>
        </p:sp>
      </p:grpSp>
      <p:sp>
        <p:nvSpPr>
          <p:cNvPr id="3602" name="Google Shape;3602;p33"/>
          <p:cNvSpPr/>
          <p:nvPr/>
        </p:nvSpPr>
        <p:spPr>
          <a:xfrm>
            <a:off x="931575" y="3547926"/>
            <a:ext cx="4559350" cy="1333277"/>
          </a:xfrm>
          <a:custGeom>
            <a:avLst/>
            <a:gdLst/>
            <a:ahLst/>
            <a:cxnLst/>
            <a:rect l="l" t="t" r="r" b="b"/>
            <a:pathLst>
              <a:path w="254499" h="132073" extrusionOk="0">
                <a:moveTo>
                  <a:pt x="0" y="115213"/>
                </a:moveTo>
                <a:cubicBezTo>
                  <a:pt x="4217" y="94133"/>
                  <a:pt x="10921" y="72747"/>
                  <a:pt x="22992" y="54958"/>
                </a:cubicBezTo>
                <a:cubicBezTo>
                  <a:pt x="35970" y="35832"/>
                  <a:pt x="55660" y="20456"/>
                  <a:pt x="76905" y="11352"/>
                </a:cubicBezTo>
                <a:cubicBezTo>
                  <a:pt x="94007" y="4023"/>
                  <a:pt x="113021" y="1072"/>
                  <a:pt x="131610" y="252"/>
                </a:cubicBezTo>
                <a:cubicBezTo>
                  <a:pt x="150437" y="-579"/>
                  <a:pt x="172990" y="1197"/>
                  <a:pt x="186316" y="14523"/>
                </a:cubicBezTo>
                <a:cubicBezTo>
                  <a:pt x="202270" y="30477"/>
                  <a:pt x="200716" y="60839"/>
                  <a:pt x="192658" y="81914"/>
                </a:cubicBezTo>
                <a:cubicBezTo>
                  <a:pt x="187939" y="94256"/>
                  <a:pt x="178487" y="104562"/>
                  <a:pt x="168873" y="113627"/>
                </a:cubicBezTo>
                <a:cubicBezTo>
                  <a:pt x="152969" y="128622"/>
                  <a:pt x="126711" y="135341"/>
                  <a:pt x="105447" y="130277"/>
                </a:cubicBezTo>
                <a:cubicBezTo>
                  <a:pt x="95630" y="127939"/>
                  <a:pt x="85468" y="118860"/>
                  <a:pt x="84040" y="108870"/>
                </a:cubicBezTo>
                <a:cubicBezTo>
                  <a:pt x="82245" y="96307"/>
                  <a:pt x="93239" y="83309"/>
                  <a:pt x="103861" y="76364"/>
                </a:cubicBezTo>
                <a:cubicBezTo>
                  <a:pt x="134922" y="56054"/>
                  <a:pt x="176592" y="50109"/>
                  <a:pt x="213272" y="55751"/>
                </a:cubicBezTo>
                <a:cubicBezTo>
                  <a:pt x="230732" y="58437"/>
                  <a:pt x="254499" y="71385"/>
                  <a:pt x="254499" y="89050"/>
                </a:cubicBezTo>
              </a:path>
            </a:pathLst>
          </a:custGeom>
          <a:noFill/>
          <a:ln w="152400" cap="flat" cmpd="sng">
            <a:solidFill>
              <a:srgbClr val="FFFF00"/>
            </a:solidFill>
            <a:prstDash val="solid"/>
            <a:round/>
            <a:headEnd type="none" w="med" len="med"/>
            <a:tailEnd type="none" w="med" len="med"/>
          </a:ln>
        </p:spPr>
        <p:txBody>
          <a:bodyPr/>
          <a:lstStyle/>
          <a:p>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E57357"/>
        </a:solidFill>
        <a:effectLst/>
      </p:bgPr>
    </p:bg>
    <p:spTree>
      <p:nvGrpSpPr>
        <p:cNvPr id="1" name="Shape 5389"/>
        <p:cNvGrpSpPr/>
        <p:nvPr/>
      </p:nvGrpSpPr>
      <p:grpSpPr>
        <a:xfrm>
          <a:off x="0" y="0"/>
          <a:ext cx="0" cy="0"/>
          <a:chOff x="0" y="0"/>
          <a:chExt cx="0" cy="0"/>
        </a:xfrm>
      </p:grpSpPr>
      <p:sp>
        <p:nvSpPr>
          <p:cNvPr id="5390" name="Google Shape;5390;p78"/>
          <p:cNvSpPr txBox="1">
            <a:spLocks noGrp="1"/>
          </p:cNvSpPr>
          <p:nvPr>
            <p:ph type="title"/>
          </p:nvPr>
        </p:nvSpPr>
        <p:spPr>
          <a:xfrm>
            <a:off x="920475" y="1093375"/>
            <a:ext cx="7794000" cy="7635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endParaRPr sz="3500">
              <a:solidFill>
                <a:srgbClr val="6D4835"/>
              </a:solidFill>
              <a:latin typeface="Titan One"/>
              <a:ea typeface="Titan One"/>
              <a:cs typeface="Titan One"/>
              <a:sym typeface="Titan One"/>
            </a:endParaRPr>
          </a:p>
          <a:p>
            <a:pPr marL="0" lvl="0" indent="0" algn="ctr" rtl="0">
              <a:spcBef>
                <a:spcPts val="0"/>
              </a:spcBef>
              <a:spcAft>
                <a:spcPts val="0"/>
              </a:spcAft>
              <a:buClr>
                <a:schemeClr val="hlink"/>
              </a:buClr>
              <a:buSzPts val="1100"/>
              <a:buFont typeface="Arial"/>
              <a:buNone/>
            </a:pPr>
            <a:r>
              <a:rPr lang="en" sz="3500">
                <a:solidFill>
                  <a:srgbClr val="6D4835"/>
                </a:solidFill>
                <a:latin typeface="Titan One"/>
                <a:ea typeface="Titan One"/>
                <a:cs typeface="Titan One"/>
                <a:sym typeface="Titan One"/>
              </a:rPr>
              <a:t>Honors &amp; GT Courses</a:t>
            </a:r>
            <a:endParaRPr sz="3500">
              <a:solidFill>
                <a:srgbClr val="6D4835"/>
              </a:solidFill>
              <a:latin typeface="Titan One"/>
              <a:ea typeface="Titan One"/>
              <a:cs typeface="Titan One"/>
              <a:sym typeface="Titan One"/>
            </a:endParaRPr>
          </a:p>
          <a:p>
            <a:pPr marL="0" lvl="0" indent="0" algn="l" rtl="0">
              <a:spcBef>
                <a:spcPts val="0"/>
              </a:spcBef>
              <a:spcAft>
                <a:spcPts val="0"/>
              </a:spcAft>
              <a:buNone/>
            </a:pPr>
            <a:endParaRPr/>
          </a:p>
        </p:txBody>
      </p:sp>
      <p:sp>
        <p:nvSpPr>
          <p:cNvPr id="5391" name="Google Shape;5391;p78"/>
          <p:cNvSpPr txBox="1">
            <a:spLocks noGrp="1"/>
          </p:cNvSpPr>
          <p:nvPr>
            <p:ph type="body" idx="1"/>
          </p:nvPr>
        </p:nvSpPr>
        <p:spPr>
          <a:xfrm>
            <a:off x="920475" y="1913175"/>
            <a:ext cx="7794000" cy="41910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endParaRPr sz="2200">
              <a:solidFill>
                <a:srgbClr val="49352B"/>
              </a:solidFill>
              <a:latin typeface="Open Sans"/>
              <a:ea typeface="Open Sans"/>
              <a:cs typeface="Open Sans"/>
              <a:sym typeface="Open Sans"/>
            </a:endParaRPr>
          </a:p>
          <a:p>
            <a:pPr marL="0" lvl="0" indent="0" algn="ctr" rtl="0">
              <a:spcBef>
                <a:spcPts val="0"/>
              </a:spcBef>
              <a:spcAft>
                <a:spcPts val="0"/>
              </a:spcAft>
              <a:buNone/>
            </a:pPr>
            <a:endParaRPr sz="2200">
              <a:solidFill>
                <a:srgbClr val="49352B"/>
              </a:solidFill>
              <a:latin typeface="Open Sans"/>
              <a:ea typeface="Open Sans"/>
              <a:cs typeface="Open Sans"/>
              <a:sym typeface="Open Sans"/>
            </a:endParaRPr>
          </a:p>
          <a:p>
            <a:pPr marL="0" lvl="0" indent="0" algn="ctr" rtl="0">
              <a:spcBef>
                <a:spcPts val="0"/>
              </a:spcBef>
              <a:spcAft>
                <a:spcPts val="0"/>
              </a:spcAft>
              <a:buClr>
                <a:schemeClr val="hlink"/>
              </a:buClr>
              <a:buSzPts val="1100"/>
              <a:buFont typeface="Arial"/>
              <a:buNone/>
            </a:pPr>
            <a:r>
              <a:rPr lang="en" sz="2200">
                <a:solidFill>
                  <a:srgbClr val="49352B"/>
                </a:solidFill>
                <a:latin typeface="Open Sans"/>
                <a:ea typeface="Open Sans"/>
                <a:cs typeface="Open Sans"/>
                <a:sym typeface="Open Sans"/>
              </a:rPr>
              <a:t>Keep in mind that the activities and enrichments we provide don’t have to be kept specifically for our GT students–we just want to provide the opportunity for our students who master the content to have something engaging to do that deepens their knowledge.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E57357"/>
        </a:solidFill>
        <a:effectLst/>
      </p:bgPr>
    </p:bg>
    <p:spTree>
      <p:nvGrpSpPr>
        <p:cNvPr id="1" name="Shape 5395"/>
        <p:cNvGrpSpPr/>
        <p:nvPr/>
      </p:nvGrpSpPr>
      <p:grpSpPr>
        <a:xfrm>
          <a:off x="0" y="0"/>
          <a:ext cx="0" cy="0"/>
          <a:chOff x="0" y="0"/>
          <a:chExt cx="0" cy="0"/>
        </a:xfrm>
      </p:grpSpPr>
      <p:sp>
        <p:nvSpPr>
          <p:cNvPr id="5396" name="Google Shape;5396;p79"/>
          <p:cNvSpPr txBox="1">
            <a:spLocks noGrp="1"/>
          </p:cNvSpPr>
          <p:nvPr>
            <p:ph type="title"/>
          </p:nvPr>
        </p:nvSpPr>
        <p:spPr>
          <a:xfrm>
            <a:off x="920475" y="1093375"/>
            <a:ext cx="7794000" cy="763500"/>
          </a:xfrm>
          <a:prstGeom prst="rect">
            <a:avLst/>
          </a:prstGeom>
        </p:spPr>
        <p:txBody>
          <a:bodyPr spcFirstLastPara="1" wrap="square" lIns="121900" tIns="121900" rIns="121900" bIns="121900" anchor="ctr" anchorCtr="0">
            <a:noAutofit/>
          </a:bodyPr>
          <a:lstStyle/>
          <a:p>
            <a:pPr marL="0" lvl="0" indent="0" algn="l" rtl="0">
              <a:lnSpc>
                <a:spcPct val="115000"/>
              </a:lnSpc>
              <a:spcBef>
                <a:spcPts val="0"/>
              </a:spcBef>
              <a:spcAft>
                <a:spcPts val="0"/>
              </a:spcAft>
              <a:buNone/>
            </a:pPr>
            <a:endParaRPr sz="2200" b="1">
              <a:solidFill>
                <a:srgbClr val="EE6D4E"/>
              </a:solidFill>
              <a:latin typeface="Open Sans"/>
              <a:ea typeface="Open Sans"/>
              <a:cs typeface="Open Sans"/>
              <a:sym typeface="Open Sans"/>
            </a:endParaRPr>
          </a:p>
          <a:p>
            <a:pPr marL="0" lvl="0" indent="0" algn="l" rtl="0">
              <a:lnSpc>
                <a:spcPct val="115000"/>
              </a:lnSpc>
              <a:spcBef>
                <a:spcPts val="1600"/>
              </a:spcBef>
              <a:spcAft>
                <a:spcPts val="0"/>
              </a:spcAft>
              <a:buClr>
                <a:schemeClr val="hlink"/>
              </a:buClr>
              <a:buSzPts val="1100"/>
              <a:buFont typeface="Arial"/>
              <a:buNone/>
            </a:pPr>
            <a:r>
              <a:rPr lang="en" sz="2200" b="1">
                <a:solidFill>
                  <a:srgbClr val="EE6D4E"/>
                </a:solidFill>
                <a:latin typeface="Open Sans"/>
                <a:ea typeface="Open Sans"/>
                <a:cs typeface="Open Sans"/>
                <a:sym typeface="Open Sans"/>
              </a:rPr>
              <a:t>GT Professional Learning - Reminders</a:t>
            </a:r>
            <a:endParaRPr sz="2200" b="1">
              <a:solidFill>
                <a:srgbClr val="EE6D4E"/>
              </a:solidFill>
              <a:latin typeface="Open Sans"/>
              <a:ea typeface="Open Sans"/>
              <a:cs typeface="Open Sans"/>
              <a:sym typeface="Open Sans"/>
            </a:endParaRPr>
          </a:p>
          <a:p>
            <a:pPr marL="0" lvl="0" indent="0" algn="l" rtl="0">
              <a:spcBef>
                <a:spcPts val="1600"/>
              </a:spcBef>
              <a:spcAft>
                <a:spcPts val="0"/>
              </a:spcAft>
              <a:buNone/>
            </a:pPr>
            <a:endParaRPr/>
          </a:p>
        </p:txBody>
      </p:sp>
      <p:sp>
        <p:nvSpPr>
          <p:cNvPr id="5397" name="Google Shape;5397;p79"/>
          <p:cNvSpPr txBox="1">
            <a:spLocks noGrp="1"/>
          </p:cNvSpPr>
          <p:nvPr>
            <p:ph type="body" idx="1"/>
          </p:nvPr>
        </p:nvSpPr>
        <p:spPr>
          <a:xfrm>
            <a:off x="920475" y="1913175"/>
            <a:ext cx="7794000" cy="41910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Clr>
                <a:schemeClr val="hlink"/>
              </a:buClr>
              <a:buSzPts val="1100"/>
              <a:buFont typeface="Arial"/>
              <a:buNone/>
            </a:pPr>
            <a:r>
              <a:rPr lang="en" sz="1600">
                <a:solidFill>
                  <a:srgbClr val="693C1D"/>
                </a:solidFill>
                <a:latin typeface="Open Sans"/>
                <a:ea typeface="Open Sans"/>
                <a:cs typeface="Open Sans"/>
                <a:sym typeface="Open Sans"/>
              </a:rPr>
              <a:t>Per the </a:t>
            </a:r>
            <a:r>
              <a:rPr lang="en" sz="1600" u="sng">
                <a:solidFill>
                  <a:srgbClr val="693C1D"/>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Texas State Plan</a:t>
            </a:r>
            <a:r>
              <a:rPr lang="en" sz="1600" b="1" i="1">
                <a:solidFill>
                  <a:srgbClr val="693C1D"/>
                </a:solidFill>
                <a:latin typeface="Open Sans"/>
                <a:ea typeface="Open Sans"/>
                <a:cs typeface="Open Sans"/>
                <a:sym typeface="Open Sans"/>
              </a:rPr>
              <a:t> - 5.1 A minimum of thirty (30) clock hours of professional learning </a:t>
            </a:r>
            <a:r>
              <a:rPr lang="en" sz="1600" i="1">
                <a:solidFill>
                  <a:srgbClr val="693C1D"/>
                </a:solidFill>
                <a:latin typeface="Open Sans"/>
                <a:ea typeface="Open Sans"/>
                <a:cs typeface="Open Sans"/>
                <a:sym typeface="Open Sans"/>
              </a:rPr>
              <a:t>that includes nature and needs of gifted/talented students, identification and assessment of gifted/ talented students, and curriculum and instruction for gifted/talented students is </a:t>
            </a:r>
            <a:r>
              <a:rPr lang="en" sz="1600" b="1" i="1">
                <a:solidFill>
                  <a:srgbClr val="693C1D"/>
                </a:solidFill>
                <a:latin typeface="Open Sans"/>
                <a:ea typeface="Open Sans"/>
                <a:cs typeface="Open Sans"/>
                <a:sym typeface="Open Sans"/>
              </a:rPr>
              <a:t>required for teachers who provide instruction and services that are a part of the district’s defined gifted/talented services. (19 TAC §89.2(1)).</a:t>
            </a:r>
            <a:endParaRPr sz="1600" b="1" i="1">
              <a:solidFill>
                <a:srgbClr val="693C1D"/>
              </a:solidFill>
              <a:latin typeface="Open Sans"/>
              <a:ea typeface="Open Sans"/>
              <a:cs typeface="Open Sans"/>
              <a:sym typeface="Open Sans"/>
            </a:endParaRPr>
          </a:p>
          <a:p>
            <a:pPr marL="0" lvl="0" indent="0" algn="l" rtl="0">
              <a:spcBef>
                <a:spcPts val="2100"/>
              </a:spcBef>
              <a:spcAft>
                <a:spcPts val="0"/>
              </a:spcAft>
              <a:buClr>
                <a:schemeClr val="hlink"/>
              </a:buClr>
              <a:buSzPts val="1100"/>
              <a:buFont typeface="Arial"/>
              <a:buNone/>
            </a:pPr>
            <a:r>
              <a:rPr lang="en" sz="1700">
                <a:solidFill>
                  <a:srgbClr val="693C1D"/>
                </a:solidFill>
                <a:latin typeface="Open Sans"/>
                <a:ea typeface="Open Sans"/>
                <a:cs typeface="Open Sans"/>
                <a:sym typeface="Open Sans"/>
              </a:rPr>
              <a:t>This is a </a:t>
            </a:r>
            <a:r>
              <a:rPr lang="en" sz="1700" b="1" u="sng">
                <a:solidFill>
                  <a:srgbClr val="693C1D"/>
                </a:solidFill>
                <a:latin typeface="Open Sans"/>
                <a:ea typeface="Open Sans"/>
                <a:cs typeface="Open Sans"/>
                <a:sym typeface="Open Sans"/>
              </a:rPr>
              <a:t>one-time</a:t>
            </a:r>
            <a:r>
              <a:rPr lang="en" sz="1700">
                <a:solidFill>
                  <a:srgbClr val="693C1D"/>
                </a:solidFill>
                <a:latin typeface="Open Sans"/>
                <a:ea typeface="Open Sans"/>
                <a:cs typeface="Open Sans"/>
                <a:sym typeface="Open Sans"/>
              </a:rPr>
              <a:t> training. </a:t>
            </a:r>
            <a:endParaRPr sz="1700">
              <a:solidFill>
                <a:srgbClr val="693C1D"/>
              </a:solidFill>
              <a:latin typeface="Open Sans"/>
              <a:ea typeface="Open Sans"/>
              <a:cs typeface="Open Sans"/>
              <a:sym typeface="Open Sans"/>
            </a:endParaRPr>
          </a:p>
          <a:p>
            <a:pPr marL="0" lvl="0" indent="0" algn="l" rtl="0">
              <a:spcBef>
                <a:spcPts val="2100"/>
              </a:spcBef>
              <a:spcAft>
                <a:spcPts val="0"/>
              </a:spcAft>
              <a:buClr>
                <a:schemeClr val="hlink"/>
              </a:buClr>
              <a:buSzPts val="1100"/>
              <a:buFont typeface="Arial"/>
              <a:buNone/>
            </a:pPr>
            <a:r>
              <a:rPr lang="en" sz="1600">
                <a:solidFill>
                  <a:srgbClr val="693C1D"/>
                </a:solidFill>
                <a:latin typeface="Open Sans"/>
                <a:ea typeface="Open Sans"/>
                <a:cs typeface="Open Sans"/>
                <a:sym typeface="Open Sans"/>
              </a:rPr>
              <a:t>The 30 hours of GT foundational training </a:t>
            </a:r>
            <a:r>
              <a:rPr lang="en" sz="1600" b="1" u="sng">
                <a:solidFill>
                  <a:srgbClr val="693C1D"/>
                </a:solidFill>
                <a:latin typeface="Open Sans"/>
                <a:ea typeface="Open Sans"/>
                <a:cs typeface="Open Sans"/>
                <a:sym typeface="Open Sans"/>
              </a:rPr>
              <a:t>must</a:t>
            </a:r>
            <a:r>
              <a:rPr lang="en" sz="1600" b="1">
                <a:solidFill>
                  <a:srgbClr val="693C1D"/>
                </a:solidFill>
                <a:latin typeface="Open Sans"/>
                <a:ea typeface="Open Sans"/>
                <a:cs typeface="Open Sans"/>
                <a:sym typeface="Open Sans"/>
              </a:rPr>
              <a:t> </a:t>
            </a:r>
            <a:r>
              <a:rPr lang="en" sz="1600">
                <a:solidFill>
                  <a:srgbClr val="693C1D"/>
                </a:solidFill>
                <a:latin typeface="Open Sans"/>
                <a:ea typeface="Open Sans"/>
                <a:cs typeface="Open Sans"/>
                <a:sym typeface="Open Sans"/>
              </a:rPr>
              <a:t>be documented in a teacher’s Eduphoria Strive Portfolio for TEA Compliance. </a:t>
            </a:r>
            <a:endParaRPr sz="1600">
              <a:solidFill>
                <a:srgbClr val="693C1D"/>
              </a:solidFill>
              <a:latin typeface="Open Sans"/>
              <a:ea typeface="Open Sans"/>
              <a:cs typeface="Open Sans"/>
              <a:sym typeface="Open Sans"/>
            </a:endParaRPr>
          </a:p>
          <a:p>
            <a:pPr marL="0" lvl="0" indent="0" algn="l" rtl="0">
              <a:spcBef>
                <a:spcPts val="2100"/>
              </a:spcBef>
              <a:spcAft>
                <a:spcPts val="0"/>
              </a:spcAft>
              <a:buNone/>
            </a:pP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E57357"/>
        </a:solidFill>
        <a:effectLst/>
      </p:bgPr>
    </p:bg>
    <p:spTree>
      <p:nvGrpSpPr>
        <p:cNvPr id="1" name="Shape 5401"/>
        <p:cNvGrpSpPr/>
        <p:nvPr/>
      </p:nvGrpSpPr>
      <p:grpSpPr>
        <a:xfrm>
          <a:off x="0" y="0"/>
          <a:ext cx="0" cy="0"/>
          <a:chOff x="0" y="0"/>
          <a:chExt cx="0" cy="0"/>
        </a:xfrm>
      </p:grpSpPr>
      <p:sp>
        <p:nvSpPr>
          <p:cNvPr id="5402" name="Google Shape;5402;p80"/>
          <p:cNvSpPr txBox="1">
            <a:spLocks noGrp="1"/>
          </p:cNvSpPr>
          <p:nvPr>
            <p:ph type="title"/>
          </p:nvPr>
        </p:nvSpPr>
        <p:spPr>
          <a:xfrm>
            <a:off x="920475" y="1093375"/>
            <a:ext cx="7794000" cy="763500"/>
          </a:xfrm>
          <a:prstGeom prst="rect">
            <a:avLst/>
          </a:prstGeom>
        </p:spPr>
        <p:txBody>
          <a:bodyPr spcFirstLastPara="1" wrap="square" lIns="121900" tIns="121900" rIns="121900" bIns="121900" anchor="ctr" anchorCtr="0">
            <a:noAutofit/>
          </a:bodyPr>
          <a:lstStyle/>
          <a:p>
            <a:pPr marL="0" lvl="0" indent="0" algn="l" rtl="0">
              <a:lnSpc>
                <a:spcPct val="115000"/>
              </a:lnSpc>
              <a:spcBef>
                <a:spcPts val="0"/>
              </a:spcBef>
              <a:spcAft>
                <a:spcPts val="0"/>
              </a:spcAft>
              <a:buNone/>
            </a:pPr>
            <a:endParaRPr sz="2200" b="1">
              <a:solidFill>
                <a:srgbClr val="EE6D4E"/>
              </a:solidFill>
              <a:latin typeface="Open Sans"/>
              <a:ea typeface="Open Sans"/>
              <a:cs typeface="Open Sans"/>
              <a:sym typeface="Open Sans"/>
            </a:endParaRPr>
          </a:p>
          <a:p>
            <a:pPr marL="0" lvl="0" indent="0" algn="l" rtl="0">
              <a:lnSpc>
                <a:spcPct val="115000"/>
              </a:lnSpc>
              <a:spcBef>
                <a:spcPts val="1600"/>
              </a:spcBef>
              <a:spcAft>
                <a:spcPts val="0"/>
              </a:spcAft>
              <a:buClr>
                <a:schemeClr val="hlink"/>
              </a:buClr>
              <a:buSzPts val="1100"/>
              <a:buFont typeface="Arial"/>
              <a:buNone/>
            </a:pPr>
            <a:r>
              <a:rPr lang="en" sz="2200" b="1">
                <a:solidFill>
                  <a:srgbClr val="EE6D4E"/>
                </a:solidFill>
                <a:latin typeface="Open Sans"/>
                <a:ea typeface="Open Sans"/>
                <a:cs typeface="Open Sans"/>
                <a:sym typeface="Open Sans"/>
              </a:rPr>
              <a:t>GT Professional Learning - Region 20</a:t>
            </a:r>
            <a:endParaRPr sz="2200" b="1">
              <a:solidFill>
                <a:srgbClr val="EE6D4E"/>
              </a:solidFill>
              <a:latin typeface="Open Sans"/>
              <a:ea typeface="Open Sans"/>
              <a:cs typeface="Open Sans"/>
              <a:sym typeface="Open Sans"/>
            </a:endParaRPr>
          </a:p>
          <a:p>
            <a:pPr marL="0" lvl="0" indent="0" algn="l" rtl="0">
              <a:spcBef>
                <a:spcPts val="1600"/>
              </a:spcBef>
              <a:spcAft>
                <a:spcPts val="0"/>
              </a:spcAft>
              <a:buNone/>
            </a:pPr>
            <a:endParaRPr/>
          </a:p>
        </p:txBody>
      </p:sp>
      <p:sp>
        <p:nvSpPr>
          <p:cNvPr id="5403" name="Google Shape;5403;p80"/>
          <p:cNvSpPr txBox="1">
            <a:spLocks noGrp="1"/>
          </p:cNvSpPr>
          <p:nvPr>
            <p:ph type="body" idx="1"/>
          </p:nvPr>
        </p:nvSpPr>
        <p:spPr>
          <a:xfrm>
            <a:off x="920475" y="1913175"/>
            <a:ext cx="7794000" cy="4191000"/>
          </a:xfrm>
          <a:prstGeom prst="rect">
            <a:avLst/>
          </a:prstGeom>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chemeClr val="hlink"/>
              </a:buClr>
              <a:buSzPts val="1100"/>
              <a:buFont typeface="Arial"/>
              <a:buNone/>
            </a:pPr>
            <a:r>
              <a:rPr lang="en" sz="1700">
                <a:solidFill>
                  <a:schemeClr val="accent4"/>
                </a:solidFill>
                <a:latin typeface="Open Sans"/>
                <a:ea typeface="Open Sans"/>
                <a:cs typeface="Open Sans"/>
                <a:sym typeface="Open Sans"/>
              </a:rPr>
              <a:t>NEISD is part of the Region 20 GT CO-OP and courses are </a:t>
            </a:r>
            <a:r>
              <a:rPr lang="en" sz="1700" b="1" u="sng">
                <a:solidFill>
                  <a:schemeClr val="accent4"/>
                </a:solidFill>
                <a:latin typeface="Open Sans"/>
                <a:ea typeface="Open Sans"/>
                <a:cs typeface="Open Sans"/>
                <a:sym typeface="Open Sans"/>
              </a:rPr>
              <a:t>free</a:t>
            </a:r>
            <a:r>
              <a:rPr lang="en" sz="1700">
                <a:solidFill>
                  <a:schemeClr val="accent4"/>
                </a:solidFill>
                <a:latin typeface="Open Sans"/>
                <a:ea typeface="Open Sans"/>
                <a:cs typeface="Open Sans"/>
                <a:sym typeface="Open Sans"/>
              </a:rPr>
              <a:t> when you register for session with your NEISD email.</a:t>
            </a:r>
            <a:endParaRPr sz="1700">
              <a:solidFill>
                <a:schemeClr val="accent4"/>
              </a:solidFill>
              <a:latin typeface="Open Sans"/>
              <a:ea typeface="Open Sans"/>
              <a:cs typeface="Open Sans"/>
              <a:sym typeface="Open Sans"/>
            </a:endParaRPr>
          </a:p>
          <a:p>
            <a:pPr marL="0" lvl="0" indent="0" algn="l" rtl="0">
              <a:lnSpc>
                <a:spcPct val="100000"/>
              </a:lnSpc>
              <a:spcBef>
                <a:spcPts val="0"/>
              </a:spcBef>
              <a:spcAft>
                <a:spcPts val="0"/>
              </a:spcAft>
              <a:buClr>
                <a:schemeClr val="hlink"/>
              </a:buClr>
              <a:buSzPts val="1100"/>
              <a:buFont typeface="Arial"/>
              <a:buNone/>
            </a:pPr>
            <a:endParaRPr sz="1700">
              <a:solidFill>
                <a:schemeClr val="accent4"/>
              </a:solidFill>
              <a:latin typeface="Open Sans"/>
              <a:ea typeface="Open Sans"/>
              <a:cs typeface="Open Sans"/>
              <a:sym typeface="Open Sans"/>
            </a:endParaRPr>
          </a:p>
          <a:p>
            <a:pPr marL="457200" lvl="0" indent="-336550" algn="l" rtl="0">
              <a:lnSpc>
                <a:spcPct val="100000"/>
              </a:lnSpc>
              <a:spcBef>
                <a:spcPts val="0"/>
              </a:spcBef>
              <a:spcAft>
                <a:spcPts val="0"/>
              </a:spcAft>
              <a:buClr>
                <a:schemeClr val="accent5"/>
              </a:buClr>
              <a:buSzPts val="1700"/>
              <a:buFont typeface="Open Sans"/>
              <a:buChar char="●"/>
            </a:pPr>
            <a:r>
              <a:rPr lang="en" sz="1700">
                <a:solidFill>
                  <a:schemeClr val="accent4"/>
                </a:solidFill>
                <a:latin typeface="Open Sans"/>
                <a:ea typeface="Open Sans"/>
                <a:cs typeface="Open Sans"/>
                <a:sym typeface="Open Sans"/>
              </a:rPr>
              <a:t>Region 20 has asynchronous, in-person, and Zoom options available. </a:t>
            </a:r>
            <a:r>
              <a:rPr lang="en" sz="1700">
                <a:solidFill>
                  <a:srgbClr val="F7A949"/>
                </a:solidFill>
                <a:latin typeface="Open Sans"/>
                <a:ea typeface="Open Sans"/>
                <a:cs typeface="Open Sans"/>
                <a:sym typeface="Open Sans"/>
              </a:rPr>
              <a:t> </a:t>
            </a:r>
            <a:endParaRPr sz="1700">
              <a:solidFill>
                <a:srgbClr val="F7A949"/>
              </a:solidFill>
              <a:latin typeface="Open Sans"/>
              <a:ea typeface="Open Sans"/>
              <a:cs typeface="Open Sans"/>
              <a:sym typeface="Open Sans"/>
            </a:endParaRPr>
          </a:p>
          <a:p>
            <a:pPr marL="457200" lvl="0" indent="-336550" algn="l" rtl="0">
              <a:lnSpc>
                <a:spcPct val="100000"/>
              </a:lnSpc>
              <a:spcBef>
                <a:spcPts val="0"/>
              </a:spcBef>
              <a:spcAft>
                <a:spcPts val="0"/>
              </a:spcAft>
              <a:buClr>
                <a:schemeClr val="accent5"/>
              </a:buClr>
              <a:buSzPts val="1700"/>
              <a:buFont typeface="Open Sans"/>
              <a:buChar char="●"/>
            </a:pPr>
            <a:r>
              <a:rPr lang="en" sz="1700" u="sng">
                <a:solidFill>
                  <a:srgbClr val="4A8CFF"/>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Region 20 Connect</a:t>
            </a:r>
            <a:r>
              <a:rPr lang="en" sz="1700">
                <a:solidFill>
                  <a:srgbClr val="F7A949"/>
                </a:solidFill>
                <a:latin typeface="Open Sans"/>
                <a:ea typeface="Open Sans"/>
                <a:cs typeface="Open Sans"/>
                <a:sym typeface="Open Sans"/>
              </a:rPr>
              <a:t> </a:t>
            </a:r>
            <a:r>
              <a:rPr lang="en" sz="1700">
                <a:solidFill>
                  <a:schemeClr val="accent5"/>
                </a:solidFill>
                <a:latin typeface="Open Sans"/>
                <a:ea typeface="Open Sans"/>
                <a:cs typeface="Open Sans"/>
                <a:sym typeface="Open Sans"/>
              </a:rPr>
              <a:t>and</a:t>
            </a:r>
            <a:r>
              <a:rPr lang="en" sz="1700">
                <a:solidFill>
                  <a:srgbClr val="F7A949"/>
                </a:solidFill>
                <a:latin typeface="Open Sans"/>
                <a:ea typeface="Open Sans"/>
                <a:cs typeface="Open Sans"/>
                <a:sym typeface="Open Sans"/>
              </a:rPr>
              <a:t> </a:t>
            </a:r>
            <a:r>
              <a:rPr lang="en" sz="1700" u="sng">
                <a:solidFill>
                  <a:srgbClr val="4A8CFF"/>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Region 20 Asynchronous Courses</a:t>
            </a:r>
            <a:endParaRPr sz="1700">
              <a:solidFill>
                <a:srgbClr val="4A8CFF"/>
              </a:solidFill>
              <a:latin typeface="Open Sans"/>
              <a:ea typeface="Open Sans"/>
              <a:cs typeface="Open Sans"/>
              <a:sym typeface="Open Sans"/>
            </a:endParaRPr>
          </a:p>
          <a:p>
            <a:pPr marL="457200" lvl="0" indent="-336550" algn="l" rtl="0">
              <a:lnSpc>
                <a:spcPct val="100000"/>
              </a:lnSpc>
              <a:spcBef>
                <a:spcPts val="0"/>
              </a:spcBef>
              <a:spcAft>
                <a:spcPts val="0"/>
              </a:spcAft>
              <a:buClr>
                <a:schemeClr val="accent5"/>
              </a:buClr>
              <a:buSzPts val="1700"/>
              <a:buFont typeface="Open Sans"/>
              <a:buChar char="●"/>
            </a:pPr>
            <a:r>
              <a:rPr lang="en" sz="1700">
                <a:solidFill>
                  <a:schemeClr val="accent5"/>
                </a:solidFill>
                <a:latin typeface="Open Sans"/>
                <a:ea typeface="Open Sans"/>
                <a:cs typeface="Open Sans"/>
                <a:sym typeface="Open Sans"/>
              </a:rPr>
              <a:t>For Region 20 courses, teachers MUST upload certificates to their Eduphoria Strive Portfolio upon completion to document hours for NEISD. </a:t>
            </a:r>
            <a:endParaRPr sz="1700">
              <a:solidFill>
                <a:schemeClr val="accent5"/>
              </a:solidFill>
              <a:latin typeface="Open Sans"/>
              <a:ea typeface="Open Sans"/>
              <a:cs typeface="Open Sans"/>
              <a:sym typeface="Open Sans"/>
            </a:endParaRPr>
          </a:p>
          <a:p>
            <a:pPr marL="457200" lvl="0" indent="-336550" algn="l" rtl="0">
              <a:lnSpc>
                <a:spcPct val="100000"/>
              </a:lnSpc>
              <a:spcBef>
                <a:spcPts val="0"/>
              </a:spcBef>
              <a:spcAft>
                <a:spcPts val="0"/>
              </a:spcAft>
              <a:buClr>
                <a:schemeClr val="accent5"/>
              </a:buClr>
              <a:buSzPts val="1700"/>
              <a:buFont typeface="Open Sans"/>
              <a:buChar char="●"/>
            </a:pPr>
            <a:r>
              <a:rPr lang="en" sz="1700">
                <a:solidFill>
                  <a:schemeClr val="accent5"/>
                </a:solidFill>
                <a:latin typeface="Open Sans"/>
                <a:ea typeface="Open Sans"/>
                <a:cs typeface="Open Sans"/>
                <a:sym typeface="Open Sans"/>
              </a:rPr>
              <a:t>New sessions are added regularly to the catalog.  </a:t>
            </a:r>
            <a:endParaRPr sz="1700">
              <a:solidFill>
                <a:schemeClr val="accent5"/>
              </a:solidFill>
              <a:latin typeface="Open Sans"/>
              <a:ea typeface="Open Sans"/>
              <a:cs typeface="Open Sans"/>
              <a:sym typeface="Open Sans"/>
            </a:endParaRPr>
          </a:p>
          <a:p>
            <a:pPr marL="457200" lvl="0" indent="-336550" algn="l" rtl="0">
              <a:lnSpc>
                <a:spcPct val="100000"/>
              </a:lnSpc>
              <a:spcBef>
                <a:spcPts val="0"/>
              </a:spcBef>
              <a:spcAft>
                <a:spcPts val="0"/>
              </a:spcAft>
              <a:buClr>
                <a:schemeClr val="accent5"/>
              </a:buClr>
              <a:buSzPts val="1700"/>
              <a:buFont typeface="Open Sans"/>
              <a:buChar char="●"/>
            </a:pPr>
            <a:r>
              <a:rPr lang="en" sz="1700" u="sng">
                <a:solidFill>
                  <a:srgbClr val="4A8CFF"/>
                </a:solid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NEISD Region 20 GT Flyer</a:t>
            </a:r>
            <a:r>
              <a:rPr lang="en" sz="1700">
                <a:solidFill>
                  <a:srgbClr val="F7A949"/>
                </a:solidFill>
                <a:latin typeface="Open Sans"/>
                <a:ea typeface="Open Sans"/>
                <a:cs typeface="Open Sans"/>
                <a:sym typeface="Open Sans"/>
              </a:rPr>
              <a:t> </a:t>
            </a:r>
            <a:endParaRPr sz="1700">
              <a:solidFill>
                <a:srgbClr val="F7A949"/>
              </a:solidFill>
              <a:latin typeface="Open Sans"/>
              <a:ea typeface="Open Sans"/>
              <a:cs typeface="Open Sans"/>
              <a:sym typeface="Open Sans"/>
            </a:endParaRPr>
          </a:p>
          <a:p>
            <a:pPr marL="457200" lvl="0" indent="-336550" algn="l" rtl="0">
              <a:lnSpc>
                <a:spcPct val="100000"/>
              </a:lnSpc>
              <a:spcBef>
                <a:spcPts val="0"/>
              </a:spcBef>
              <a:spcAft>
                <a:spcPts val="0"/>
              </a:spcAft>
              <a:buClr>
                <a:schemeClr val="accent5"/>
              </a:buClr>
              <a:buSzPts val="1700"/>
              <a:buFont typeface="Open Sans"/>
              <a:buChar char="●"/>
            </a:pPr>
            <a:r>
              <a:rPr lang="en" sz="1700">
                <a:solidFill>
                  <a:schemeClr val="accent5"/>
                </a:solidFill>
                <a:latin typeface="Open Sans"/>
                <a:ea typeface="Open Sans"/>
                <a:cs typeface="Open Sans"/>
                <a:sym typeface="Open Sans"/>
              </a:rPr>
              <a:t>GT professional learning opportunities are also posted in weekly teams updates.</a:t>
            </a:r>
            <a:endParaRPr sz="1700">
              <a:solidFill>
                <a:schemeClr val="accent5"/>
              </a:solidFill>
              <a:latin typeface="Open Sans"/>
              <a:ea typeface="Open Sans"/>
              <a:cs typeface="Open Sans"/>
              <a:sym typeface="Open Sans"/>
            </a:endParaRPr>
          </a:p>
          <a:p>
            <a:pPr marL="0" lvl="0" indent="0" algn="l" rtl="0">
              <a:spcBef>
                <a:spcPts val="0"/>
              </a:spcBef>
              <a:spcAft>
                <a:spcPts val="0"/>
              </a:spcAft>
              <a:buNone/>
            </a:pP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9E9E9E"/>
        </a:solidFill>
        <a:effectLst/>
      </p:bgPr>
    </p:bg>
    <p:spTree>
      <p:nvGrpSpPr>
        <p:cNvPr id="1" name="Shape 5407"/>
        <p:cNvGrpSpPr/>
        <p:nvPr/>
      </p:nvGrpSpPr>
      <p:grpSpPr>
        <a:xfrm>
          <a:off x="0" y="0"/>
          <a:ext cx="0" cy="0"/>
          <a:chOff x="0" y="0"/>
          <a:chExt cx="0" cy="0"/>
        </a:xfrm>
      </p:grpSpPr>
      <p:sp>
        <p:nvSpPr>
          <p:cNvPr id="5408" name="Google Shape;5408;p81"/>
          <p:cNvSpPr txBox="1">
            <a:spLocks noGrp="1"/>
          </p:cNvSpPr>
          <p:nvPr>
            <p:ph type="title"/>
          </p:nvPr>
        </p:nvSpPr>
        <p:spPr>
          <a:xfrm>
            <a:off x="920475" y="1093375"/>
            <a:ext cx="10101300" cy="7635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a:t>Scaffolding to meet the diverse needs of all learners</a:t>
            </a:r>
            <a:endParaRPr/>
          </a:p>
        </p:txBody>
      </p:sp>
      <p:sp>
        <p:nvSpPr>
          <p:cNvPr id="5409" name="Google Shape;5409;p81"/>
          <p:cNvSpPr txBox="1">
            <a:spLocks noGrp="1"/>
          </p:cNvSpPr>
          <p:nvPr>
            <p:ph type="body" idx="1"/>
          </p:nvPr>
        </p:nvSpPr>
        <p:spPr>
          <a:xfrm>
            <a:off x="920475" y="2311200"/>
            <a:ext cx="10410300" cy="505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4700" u="sng">
                <a:solidFill>
                  <a:schemeClr val="hlink"/>
                </a:solidFill>
                <a:hlinkClick r:id="rId3"/>
              </a:rPr>
              <a:t>SPED Specialist Presentation</a:t>
            </a:r>
            <a:endParaRPr sz="47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5413"/>
        <p:cNvGrpSpPr/>
        <p:nvPr/>
      </p:nvGrpSpPr>
      <p:grpSpPr>
        <a:xfrm>
          <a:off x="0" y="0"/>
          <a:ext cx="0" cy="0"/>
          <a:chOff x="0" y="0"/>
          <a:chExt cx="0" cy="0"/>
        </a:xfrm>
      </p:grpSpPr>
      <p:sp>
        <p:nvSpPr>
          <p:cNvPr id="5414" name="Google Shape;5414;p82"/>
          <p:cNvSpPr txBox="1">
            <a:spLocks noGrp="1"/>
          </p:cNvSpPr>
          <p:nvPr>
            <p:ph type="ctrTitle"/>
          </p:nvPr>
        </p:nvSpPr>
        <p:spPr>
          <a:xfrm>
            <a:off x="3959567" y="1372050"/>
            <a:ext cx="8232300" cy="36360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5900"/>
              <a:t>EMERGENT BILINGUAL</a:t>
            </a:r>
            <a:endParaRPr sz="5900"/>
          </a:p>
          <a:p>
            <a:pPr marL="0" lvl="0" indent="0" algn="l" rtl="0">
              <a:spcBef>
                <a:spcPts val="0"/>
              </a:spcBef>
              <a:spcAft>
                <a:spcPts val="0"/>
              </a:spcAft>
              <a:buNone/>
            </a:pPr>
            <a:r>
              <a:rPr lang="en" sz="5900"/>
              <a:t>STUDENTS’ </a:t>
            </a:r>
            <a:endParaRPr sz="5900"/>
          </a:p>
          <a:p>
            <a:pPr marL="0" lvl="0" indent="0" algn="l" rtl="0">
              <a:spcBef>
                <a:spcPts val="0"/>
              </a:spcBef>
              <a:spcAft>
                <a:spcPts val="0"/>
              </a:spcAft>
              <a:buNone/>
            </a:pPr>
            <a:r>
              <a:rPr lang="en" sz="5900"/>
              <a:t>SUPPORT</a:t>
            </a:r>
            <a:endParaRPr sz="5900"/>
          </a:p>
        </p:txBody>
      </p:sp>
      <p:sp>
        <p:nvSpPr>
          <p:cNvPr id="5415" name="Google Shape;5415;p82"/>
          <p:cNvSpPr txBox="1">
            <a:spLocks noGrp="1"/>
          </p:cNvSpPr>
          <p:nvPr>
            <p:ph type="subTitle" idx="1"/>
          </p:nvPr>
        </p:nvSpPr>
        <p:spPr>
          <a:xfrm>
            <a:off x="4182150" y="5537642"/>
            <a:ext cx="3827700" cy="10569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2400"/>
              <a:t>Secondary Bilingual/ESL Department </a:t>
            </a:r>
            <a:endParaRPr sz="2400"/>
          </a:p>
        </p:txBody>
      </p:sp>
      <p:grpSp>
        <p:nvGrpSpPr>
          <p:cNvPr id="5416" name="Google Shape;5416;p82"/>
          <p:cNvGrpSpPr/>
          <p:nvPr/>
        </p:nvGrpSpPr>
        <p:grpSpPr>
          <a:xfrm>
            <a:off x="301900" y="1371941"/>
            <a:ext cx="3657584" cy="3635953"/>
            <a:chOff x="71625" y="2694150"/>
            <a:chExt cx="2371205" cy="2340190"/>
          </a:xfrm>
        </p:grpSpPr>
        <p:pic>
          <p:nvPicPr>
            <p:cNvPr id="5417" name="Google Shape;5417;p82"/>
            <p:cNvPicPr preferRelativeResize="0"/>
            <p:nvPr/>
          </p:nvPicPr>
          <p:blipFill>
            <a:blip r:embed="rId3">
              <a:alphaModFix/>
            </a:blip>
            <a:stretch>
              <a:fillRect/>
            </a:stretch>
          </p:blipFill>
          <p:spPr>
            <a:xfrm>
              <a:off x="73536" y="3937060"/>
              <a:ext cx="1097280" cy="1097280"/>
            </a:xfrm>
            <a:prstGeom prst="rect">
              <a:avLst/>
            </a:prstGeom>
            <a:noFill/>
            <a:ln>
              <a:noFill/>
            </a:ln>
          </p:spPr>
        </p:pic>
        <p:pic>
          <p:nvPicPr>
            <p:cNvPr id="5418" name="Google Shape;5418;p82"/>
            <p:cNvPicPr preferRelativeResize="0"/>
            <p:nvPr/>
          </p:nvPicPr>
          <p:blipFill>
            <a:blip r:embed="rId4">
              <a:alphaModFix/>
            </a:blip>
            <a:stretch>
              <a:fillRect/>
            </a:stretch>
          </p:blipFill>
          <p:spPr>
            <a:xfrm>
              <a:off x="71625" y="2694150"/>
              <a:ext cx="1101100" cy="1101100"/>
            </a:xfrm>
            <a:prstGeom prst="rect">
              <a:avLst/>
            </a:prstGeom>
            <a:noFill/>
            <a:ln>
              <a:noFill/>
            </a:ln>
          </p:spPr>
        </p:pic>
        <p:pic>
          <p:nvPicPr>
            <p:cNvPr id="5419" name="Google Shape;5419;p82"/>
            <p:cNvPicPr preferRelativeResize="0"/>
            <p:nvPr/>
          </p:nvPicPr>
          <p:blipFill>
            <a:blip r:embed="rId5">
              <a:alphaModFix/>
            </a:blip>
            <a:stretch>
              <a:fillRect/>
            </a:stretch>
          </p:blipFill>
          <p:spPr>
            <a:xfrm>
              <a:off x="1345547" y="2697960"/>
              <a:ext cx="1097280" cy="1097280"/>
            </a:xfrm>
            <a:prstGeom prst="rect">
              <a:avLst/>
            </a:prstGeom>
            <a:noFill/>
            <a:ln>
              <a:noFill/>
            </a:ln>
          </p:spPr>
        </p:pic>
        <p:pic>
          <p:nvPicPr>
            <p:cNvPr id="5420" name="Google Shape;5420;p82"/>
            <p:cNvPicPr preferRelativeResize="0"/>
            <p:nvPr/>
          </p:nvPicPr>
          <p:blipFill>
            <a:blip r:embed="rId6">
              <a:alphaModFix/>
            </a:blip>
            <a:stretch>
              <a:fillRect/>
            </a:stretch>
          </p:blipFill>
          <p:spPr>
            <a:xfrm>
              <a:off x="1345550" y="3937060"/>
              <a:ext cx="1097280" cy="1097280"/>
            </a:xfrm>
            <a:prstGeom prst="rect">
              <a:avLst/>
            </a:prstGeom>
            <a:noFill/>
            <a:ln>
              <a:noFill/>
            </a:ln>
          </p:spPr>
        </p:pic>
      </p:grpSp>
      <p:pic>
        <p:nvPicPr>
          <p:cNvPr id="5421" name="Google Shape;5421;p82">
            <a:hlinkClick r:id="rId7"/>
          </p:cNvPr>
          <p:cNvPicPr preferRelativeResize="0"/>
          <p:nvPr/>
        </p:nvPicPr>
        <p:blipFill rotWithShape="1">
          <a:blip r:embed="rId8">
            <a:alphaModFix/>
          </a:blip>
          <a:srcRect/>
          <a:stretch/>
        </p:blipFill>
        <p:spPr>
          <a:xfrm>
            <a:off x="9866950" y="4416575"/>
            <a:ext cx="2178000" cy="217797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Shape 5425"/>
        <p:cNvGrpSpPr/>
        <p:nvPr/>
      </p:nvGrpSpPr>
      <p:grpSpPr>
        <a:xfrm>
          <a:off x="0" y="0"/>
          <a:ext cx="0" cy="0"/>
          <a:chOff x="0" y="0"/>
          <a:chExt cx="0" cy="0"/>
        </a:xfrm>
      </p:grpSpPr>
      <p:sp>
        <p:nvSpPr>
          <p:cNvPr id="5426" name="Google Shape;5426;p83"/>
          <p:cNvSpPr txBox="1">
            <a:spLocks noGrp="1"/>
          </p:cNvSpPr>
          <p:nvPr>
            <p:ph type="title"/>
          </p:nvPr>
        </p:nvSpPr>
        <p:spPr>
          <a:xfrm>
            <a:off x="920475" y="1093375"/>
            <a:ext cx="7794000" cy="7635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
              <a:t>Mix and Mingle</a:t>
            </a:r>
            <a:endParaRPr/>
          </a:p>
        </p:txBody>
      </p:sp>
      <p:sp>
        <p:nvSpPr>
          <p:cNvPr id="5427" name="Google Shape;5427;p83"/>
          <p:cNvSpPr txBox="1">
            <a:spLocks noGrp="1"/>
          </p:cNvSpPr>
          <p:nvPr>
            <p:ph type="body" idx="1"/>
          </p:nvPr>
        </p:nvSpPr>
        <p:spPr>
          <a:xfrm>
            <a:off x="920475" y="1913175"/>
            <a:ext cx="7794000" cy="41910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sz="3100" b="1"/>
              <a:t>When the music stops, pair up with someone nearby.</a:t>
            </a:r>
            <a:endParaRPr sz="3100" b="1"/>
          </a:p>
        </p:txBody>
      </p:sp>
      <p:grpSp>
        <p:nvGrpSpPr>
          <p:cNvPr id="5428" name="Google Shape;5428;p83"/>
          <p:cNvGrpSpPr/>
          <p:nvPr/>
        </p:nvGrpSpPr>
        <p:grpSpPr>
          <a:xfrm>
            <a:off x="634290" y="3238016"/>
            <a:ext cx="9688056" cy="2946024"/>
            <a:chOff x="1018950" y="2495550"/>
            <a:chExt cx="7051500" cy="1843800"/>
          </a:xfrm>
        </p:grpSpPr>
        <p:sp>
          <p:nvSpPr>
            <p:cNvPr id="5429" name="Google Shape;5429;p83"/>
            <p:cNvSpPr/>
            <p:nvPr/>
          </p:nvSpPr>
          <p:spPr>
            <a:xfrm>
              <a:off x="1018950" y="2495550"/>
              <a:ext cx="7051500" cy="1843800"/>
            </a:xfrm>
            <a:prstGeom prst="roundRect">
              <a:avLst>
                <a:gd name="adj" fmla="val 500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430" name="Google Shape;5430;p83"/>
            <p:cNvSpPr txBox="1"/>
            <p:nvPr/>
          </p:nvSpPr>
          <p:spPr>
            <a:xfrm>
              <a:off x="1546053" y="2892457"/>
              <a:ext cx="5997300" cy="1050000"/>
            </a:xfrm>
            <a:prstGeom prst="rect">
              <a:avLst/>
            </a:prstGeom>
            <a:noFill/>
            <a:ln>
              <a:noFill/>
            </a:ln>
          </p:spPr>
          <p:txBody>
            <a:bodyPr spcFirstLastPara="1" wrap="square" lIns="121900" tIns="121900" rIns="121900" bIns="121900" anchor="ctr" anchorCtr="0">
              <a:spAutoFit/>
            </a:bodyPr>
            <a:lstStyle/>
            <a:p>
              <a:pPr marL="0" marR="0" lvl="0" indent="0" algn="ctr" rtl="0">
                <a:lnSpc>
                  <a:spcPct val="100000"/>
                </a:lnSpc>
                <a:spcBef>
                  <a:spcPts val="0"/>
                </a:spcBef>
                <a:spcAft>
                  <a:spcPts val="0"/>
                </a:spcAft>
                <a:buNone/>
              </a:pPr>
              <a:r>
                <a:rPr lang="en" sz="3100" b="1">
                  <a:solidFill>
                    <a:schemeClr val="dk1"/>
                  </a:solidFill>
                  <a:latin typeface="Open Sans"/>
                  <a:ea typeface="Open Sans"/>
                  <a:cs typeface="Open Sans"/>
                  <a:sym typeface="Open Sans"/>
                </a:rPr>
                <a:t>What was the Most Important Point (the thing that resonated the most for you) that you learned this morning?</a:t>
              </a:r>
              <a:endParaRPr sz="3100" b="1">
                <a:solidFill>
                  <a:schemeClr val="dk1"/>
                </a:solidFill>
                <a:latin typeface="Open Sans"/>
                <a:ea typeface="Open Sans"/>
                <a:cs typeface="Open Sans"/>
                <a:sym typeface="Open Sans"/>
              </a:endParaRPr>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434"/>
        <p:cNvGrpSpPr/>
        <p:nvPr/>
      </p:nvGrpSpPr>
      <p:grpSpPr>
        <a:xfrm>
          <a:off x="0" y="0"/>
          <a:ext cx="0" cy="0"/>
          <a:chOff x="0" y="0"/>
          <a:chExt cx="0" cy="0"/>
        </a:xfrm>
      </p:grpSpPr>
      <p:pic>
        <p:nvPicPr>
          <p:cNvPr id="5435" name="Google Shape;5435;p84"/>
          <p:cNvPicPr preferRelativeResize="0"/>
          <p:nvPr/>
        </p:nvPicPr>
        <p:blipFill>
          <a:blip r:embed="rId3">
            <a:alphaModFix/>
          </a:blip>
          <a:stretch>
            <a:fillRect/>
          </a:stretch>
        </p:blipFill>
        <p:spPr>
          <a:xfrm>
            <a:off x="1891725" y="1539950"/>
            <a:ext cx="8236700" cy="4986425"/>
          </a:xfrm>
          <a:prstGeom prst="rect">
            <a:avLst/>
          </a:prstGeom>
          <a:noFill/>
          <a:ln>
            <a:noFill/>
          </a:ln>
        </p:spPr>
      </p:pic>
      <p:sp>
        <p:nvSpPr>
          <p:cNvPr id="5436" name="Google Shape;5436;p84"/>
          <p:cNvSpPr txBox="1"/>
          <p:nvPr/>
        </p:nvSpPr>
        <p:spPr>
          <a:xfrm>
            <a:off x="2572200" y="485233"/>
            <a:ext cx="7047600" cy="12006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 sz="3100" b="1">
                <a:solidFill>
                  <a:schemeClr val="lt2"/>
                </a:solidFill>
                <a:latin typeface="Open Sans"/>
                <a:ea typeface="Open Sans"/>
                <a:cs typeface="Open Sans"/>
                <a:sym typeface="Open Sans"/>
              </a:rPr>
              <a:t>When in the lesson did you see each component of CRA?</a:t>
            </a:r>
            <a:endParaRPr sz="3100" b="1">
              <a:solidFill>
                <a:schemeClr val="lt2"/>
              </a:solidFill>
              <a:latin typeface="Open Sans"/>
              <a:ea typeface="Open Sans"/>
              <a:cs typeface="Open Sans"/>
              <a:sym typeface="Open Sans"/>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440"/>
        <p:cNvGrpSpPr/>
        <p:nvPr/>
      </p:nvGrpSpPr>
      <p:grpSpPr>
        <a:xfrm>
          <a:off x="0" y="0"/>
          <a:ext cx="0" cy="0"/>
          <a:chOff x="0" y="0"/>
          <a:chExt cx="0" cy="0"/>
        </a:xfrm>
      </p:grpSpPr>
      <p:sp>
        <p:nvSpPr>
          <p:cNvPr id="5441" name="Google Shape;5441;p85"/>
          <p:cNvSpPr txBox="1">
            <a:spLocks noGrp="1"/>
          </p:cNvSpPr>
          <p:nvPr>
            <p:ph type="title"/>
          </p:nvPr>
        </p:nvSpPr>
        <p:spPr>
          <a:xfrm>
            <a:off x="920475" y="1093375"/>
            <a:ext cx="7794000" cy="7635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
              <a:t>Let’s Revisit the DEUA</a:t>
            </a:r>
            <a:endParaRPr/>
          </a:p>
        </p:txBody>
      </p:sp>
      <p:sp>
        <p:nvSpPr>
          <p:cNvPr id="5442" name="Google Shape;5442;p85"/>
          <p:cNvSpPr txBox="1">
            <a:spLocks noGrp="1"/>
          </p:cNvSpPr>
          <p:nvPr>
            <p:ph type="body" idx="1"/>
          </p:nvPr>
        </p:nvSpPr>
        <p:spPr>
          <a:xfrm>
            <a:off x="557300" y="1913175"/>
            <a:ext cx="11037900" cy="41910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sz="3100" b="1"/>
              <a:t>Review the questions again, find at least two questions and solve them differently than you did this morning.</a:t>
            </a:r>
            <a:endParaRPr sz="3100" b="1"/>
          </a:p>
        </p:txBody>
      </p:sp>
      <p:grpSp>
        <p:nvGrpSpPr>
          <p:cNvPr id="5443" name="Google Shape;5443;p85"/>
          <p:cNvGrpSpPr/>
          <p:nvPr/>
        </p:nvGrpSpPr>
        <p:grpSpPr>
          <a:xfrm>
            <a:off x="1395116" y="3428992"/>
            <a:ext cx="9401765" cy="2458339"/>
            <a:chOff x="1018950" y="2495550"/>
            <a:chExt cx="7051500" cy="1843800"/>
          </a:xfrm>
        </p:grpSpPr>
        <p:sp>
          <p:nvSpPr>
            <p:cNvPr id="5444" name="Google Shape;5444;p85"/>
            <p:cNvSpPr/>
            <p:nvPr/>
          </p:nvSpPr>
          <p:spPr>
            <a:xfrm>
              <a:off x="1018950" y="2495550"/>
              <a:ext cx="7051500" cy="1843800"/>
            </a:xfrm>
            <a:prstGeom prst="roundRect">
              <a:avLst>
                <a:gd name="adj" fmla="val 500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445" name="Google Shape;5445;p85"/>
            <p:cNvSpPr txBox="1"/>
            <p:nvPr/>
          </p:nvSpPr>
          <p:spPr>
            <a:xfrm>
              <a:off x="1573375" y="2750700"/>
              <a:ext cx="5997300" cy="1258200"/>
            </a:xfrm>
            <a:prstGeom prst="rect">
              <a:avLst/>
            </a:prstGeom>
            <a:noFill/>
            <a:ln>
              <a:noFill/>
            </a:ln>
          </p:spPr>
          <p:txBody>
            <a:bodyPr spcFirstLastPara="1" wrap="square" lIns="121900" tIns="121900" rIns="121900" bIns="121900" anchor="ctr" anchorCtr="0">
              <a:spAutoFit/>
            </a:bodyPr>
            <a:lstStyle/>
            <a:p>
              <a:pPr marL="0" marR="0" lvl="0" indent="0" algn="ctr" rtl="0">
                <a:lnSpc>
                  <a:spcPct val="100000"/>
                </a:lnSpc>
                <a:spcBef>
                  <a:spcPts val="0"/>
                </a:spcBef>
                <a:spcAft>
                  <a:spcPts val="0"/>
                </a:spcAft>
                <a:buNone/>
              </a:pPr>
              <a:r>
                <a:rPr lang="en" sz="3100" b="1">
                  <a:solidFill>
                    <a:schemeClr val="dk1"/>
                  </a:solidFill>
                  <a:latin typeface="Open Sans"/>
                  <a:ea typeface="Open Sans"/>
                  <a:cs typeface="Open Sans"/>
                  <a:sym typeface="Open Sans"/>
                </a:rPr>
                <a:t>How can these strategies be used in scaffolding, deepening, intervention, or extension?</a:t>
              </a:r>
              <a:endParaRPr sz="3100" b="1">
                <a:solidFill>
                  <a:schemeClr val="dk1"/>
                </a:solidFill>
                <a:latin typeface="Open Sans"/>
                <a:ea typeface="Open Sans"/>
                <a:cs typeface="Open Sans"/>
                <a:sym typeface="Open San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449"/>
        <p:cNvGrpSpPr/>
        <p:nvPr/>
      </p:nvGrpSpPr>
      <p:grpSpPr>
        <a:xfrm>
          <a:off x="0" y="0"/>
          <a:ext cx="0" cy="0"/>
          <a:chOff x="0" y="0"/>
          <a:chExt cx="0" cy="0"/>
        </a:xfrm>
      </p:grpSpPr>
      <p:sp>
        <p:nvSpPr>
          <p:cNvPr id="5450" name="Google Shape;5450;p86"/>
          <p:cNvSpPr txBox="1">
            <a:spLocks noGrp="1"/>
          </p:cNvSpPr>
          <p:nvPr>
            <p:ph type="title"/>
          </p:nvPr>
        </p:nvSpPr>
        <p:spPr>
          <a:xfrm>
            <a:off x="374375" y="521875"/>
            <a:ext cx="7794000" cy="7635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
              <a:t>Intervention &amp; Extension</a:t>
            </a:r>
            <a:endParaRPr/>
          </a:p>
        </p:txBody>
      </p:sp>
      <p:pic>
        <p:nvPicPr>
          <p:cNvPr id="5451" name="Google Shape;5451;p86"/>
          <p:cNvPicPr preferRelativeResize="0"/>
          <p:nvPr/>
        </p:nvPicPr>
        <p:blipFill>
          <a:blip r:embed="rId3">
            <a:alphaModFix/>
          </a:blip>
          <a:stretch>
            <a:fillRect/>
          </a:stretch>
        </p:blipFill>
        <p:spPr>
          <a:xfrm>
            <a:off x="2685032" y="1171575"/>
            <a:ext cx="5054586" cy="5686424"/>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455"/>
        <p:cNvGrpSpPr/>
        <p:nvPr/>
      </p:nvGrpSpPr>
      <p:grpSpPr>
        <a:xfrm>
          <a:off x="0" y="0"/>
          <a:ext cx="0" cy="0"/>
          <a:chOff x="0" y="0"/>
          <a:chExt cx="0" cy="0"/>
        </a:xfrm>
      </p:grpSpPr>
      <p:pic>
        <p:nvPicPr>
          <p:cNvPr id="5456" name="Google Shape;5456;p87"/>
          <p:cNvPicPr preferRelativeResize="0"/>
          <p:nvPr/>
        </p:nvPicPr>
        <p:blipFill>
          <a:blip r:embed="rId3">
            <a:alphaModFix/>
          </a:blip>
          <a:stretch>
            <a:fillRect/>
          </a:stretch>
        </p:blipFill>
        <p:spPr>
          <a:xfrm>
            <a:off x="2534067" y="327400"/>
            <a:ext cx="7654798" cy="5973933"/>
          </a:xfrm>
          <a:prstGeom prst="rect">
            <a:avLst/>
          </a:prstGeom>
          <a:noFill/>
          <a:ln>
            <a:noFill/>
          </a:ln>
        </p:spPr>
      </p:pic>
      <p:sp>
        <p:nvSpPr>
          <p:cNvPr id="5457" name="Google Shape;5457;p87"/>
          <p:cNvSpPr/>
          <p:nvPr/>
        </p:nvSpPr>
        <p:spPr>
          <a:xfrm>
            <a:off x="5680533" y="5196600"/>
            <a:ext cx="1915200" cy="1203900"/>
          </a:xfrm>
          <a:prstGeom prst="rect">
            <a:avLst/>
          </a:prstGeom>
          <a:noFill/>
          <a:ln w="3810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Open Sans"/>
              <a:ea typeface="Open Sans"/>
              <a:cs typeface="Open Sans"/>
              <a:sym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06"/>
        <p:cNvGrpSpPr/>
        <p:nvPr/>
      </p:nvGrpSpPr>
      <p:grpSpPr>
        <a:xfrm>
          <a:off x="0" y="0"/>
          <a:ext cx="0" cy="0"/>
          <a:chOff x="0" y="0"/>
          <a:chExt cx="0" cy="0"/>
        </a:xfrm>
      </p:grpSpPr>
      <p:sp>
        <p:nvSpPr>
          <p:cNvPr id="3607" name="Google Shape;3607;p34"/>
          <p:cNvSpPr txBox="1"/>
          <p:nvPr/>
        </p:nvSpPr>
        <p:spPr>
          <a:xfrm>
            <a:off x="1848650" y="368825"/>
            <a:ext cx="8143200" cy="106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400">
                <a:solidFill>
                  <a:srgbClr val="AF4B31"/>
                </a:solidFill>
                <a:latin typeface="Calistoga"/>
                <a:ea typeface="Calistoga"/>
                <a:cs typeface="Calistoga"/>
                <a:sym typeface="Calistoga"/>
              </a:rPr>
              <a:t>Why’d We Do That?</a:t>
            </a:r>
            <a:endParaRPr sz="6400">
              <a:solidFill>
                <a:srgbClr val="AF4B31"/>
              </a:solidFill>
              <a:latin typeface="Calistoga"/>
              <a:ea typeface="Calistoga"/>
              <a:cs typeface="Calistoga"/>
              <a:sym typeface="Calistoga"/>
            </a:endParaRPr>
          </a:p>
        </p:txBody>
      </p:sp>
      <p:sp>
        <p:nvSpPr>
          <p:cNvPr id="3608" name="Google Shape;3608;p34"/>
          <p:cNvSpPr txBox="1"/>
          <p:nvPr/>
        </p:nvSpPr>
        <p:spPr>
          <a:xfrm>
            <a:off x="-125" y="1966650"/>
            <a:ext cx="12192000" cy="1734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4500">
                <a:solidFill>
                  <a:srgbClr val="47000B"/>
                </a:solidFill>
                <a:latin typeface="DM Sans"/>
                <a:ea typeface="DM Sans"/>
                <a:cs typeface="DM Sans"/>
                <a:sym typeface="DM Sans"/>
              </a:rPr>
              <a:t>“When people experience positive emotions, their thinking tends to become more </a:t>
            </a:r>
            <a:r>
              <a:rPr lang="en" sz="4400" b="1">
                <a:solidFill>
                  <a:srgbClr val="143366"/>
                </a:solidFill>
                <a:latin typeface="DM Sans"/>
                <a:ea typeface="DM Sans"/>
                <a:cs typeface="DM Sans"/>
                <a:sym typeface="DM Sans"/>
              </a:rPr>
              <a:t>creative, inclusive, flexible, </a:t>
            </a:r>
            <a:r>
              <a:rPr lang="en" sz="4400" b="1">
                <a:latin typeface="DM Sans"/>
                <a:ea typeface="DM Sans"/>
                <a:cs typeface="DM Sans"/>
                <a:sym typeface="DM Sans"/>
              </a:rPr>
              <a:t>and</a:t>
            </a:r>
            <a:r>
              <a:rPr lang="en" sz="4400" b="1">
                <a:solidFill>
                  <a:srgbClr val="143366"/>
                </a:solidFill>
                <a:latin typeface="DM Sans"/>
                <a:ea typeface="DM Sans"/>
                <a:cs typeface="DM Sans"/>
                <a:sym typeface="DM Sans"/>
              </a:rPr>
              <a:t> integrative</a:t>
            </a:r>
            <a:r>
              <a:rPr lang="en" sz="4500">
                <a:solidFill>
                  <a:srgbClr val="47000B"/>
                </a:solidFill>
                <a:latin typeface="DM Sans"/>
                <a:ea typeface="DM Sans"/>
                <a:cs typeface="DM Sans"/>
                <a:sym typeface="DM Sans"/>
              </a:rPr>
              <a:t>”</a:t>
            </a:r>
            <a:endParaRPr sz="4500">
              <a:solidFill>
                <a:srgbClr val="47000B"/>
              </a:solidFill>
              <a:latin typeface="DM Sans"/>
              <a:ea typeface="DM Sans"/>
              <a:cs typeface="DM Sans"/>
              <a:sym typeface="DM Sans"/>
            </a:endParaRPr>
          </a:p>
          <a:p>
            <a:pPr marL="0" lvl="0" indent="0" algn="ctr" rtl="0">
              <a:lnSpc>
                <a:spcPct val="115000"/>
              </a:lnSpc>
              <a:spcBef>
                <a:spcPts val="1600"/>
              </a:spcBef>
              <a:spcAft>
                <a:spcPts val="0"/>
              </a:spcAft>
              <a:buNone/>
            </a:pPr>
            <a:endParaRPr sz="3600">
              <a:solidFill>
                <a:srgbClr val="47000B"/>
              </a:solidFill>
              <a:latin typeface="DM Sans"/>
              <a:ea typeface="DM Sans"/>
              <a:cs typeface="DM Sans"/>
              <a:sym typeface="DM Sans"/>
            </a:endParaRPr>
          </a:p>
          <a:p>
            <a:pPr marL="0" lvl="0" indent="0" algn="ctr" rtl="0">
              <a:lnSpc>
                <a:spcPct val="115000"/>
              </a:lnSpc>
              <a:spcBef>
                <a:spcPts val="1600"/>
              </a:spcBef>
              <a:spcAft>
                <a:spcPts val="0"/>
              </a:spcAft>
              <a:buNone/>
            </a:pPr>
            <a:endParaRPr sz="1100">
              <a:solidFill>
                <a:srgbClr val="47000B"/>
              </a:solidFill>
              <a:latin typeface="DM Sans"/>
              <a:ea typeface="DM Sans"/>
              <a:cs typeface="DM Sans"/>
              <a:sym typeface="DM Sans"/>
            </a:endParaRPr>
          </a:p>
          <a:p>
            <a:pPr marL="0" lvl="0" indent="0" algn="ctr" rtl="0">
              <a:lnSpc>
                <a:spcPct val="115000"/>
              </a:lnSpc>
              <a:spcBef>
                <a:spcPts val="1600"/>
              </a:spcBef>
              <a:spcAft>
                <a:spcPts val="0"/>
              </a:spcAft>
              <a:buNone/>
            </a:pPr>
            <a:endParaRPr sz="1100">
              <a:solidFill>
                <a:srgbClr val="47000B"/>
              </a:solidFill>
              <a:latin typeface="DM Sans"/>
              <a:ea typeface="DM Sans"/>
              <a:cs typeface="DM Sans"/>
              <a:sym typeface="DM Sans"/>
            </a:endParaRPr>
          </a:p>
          <a:p>
            <a:pPr marL="0" lvl="0" indent="0" algn="ctr" rtl="0">
              <a:lnSpc>
                <a:spcPct val="115000"/>
              </a:lnSpc>
              <a:spcBef>
                <a:spcPts val="1600"/>
              </a:spcBef>
              <a:spcAft>
                <a:spcPts val="1600"/>
              </a:spcAft>
              <a:buNone/>
            </a:pPr>
            <a:r>
              <a:rPr lang="en" sz="1100">
                <a:solidFill>
                  <a:srgbClr val="47000B"/>
                </a:solidFill>
                <a:latin typeface="DM Sans"/>
                <a:ea typeface="DM Sans"/>
                <a:cs typeface="DM Sans"/>
                <a:sym typeface="DM Sans"/>
              </a:rPr>
              <a:t>Southwick &amp; Carney, Resilience;Mastering Life's Greatest Challenges</a:t>
            </a:r>
            <a:endParaRPr sz="3600">
              <a:solidFill>
                <a:srgbClr val="47000B"/>
              </a:solidFill>
              <a:latin typeface="DM Sans"/>
              <a:ea typeface="DM Sans"/>
              <a:cs typeface="DM Sans"/>
              <a:sym typeface="DM San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461"/>
        <p:cNvGrpSpPr/>
        <p:nvPr/>
      </p:nvGrpSpPr>
      <p:grpSpPr>
        <a:xfrm>
          <a:off x="0" y="0"/>
          <a:ext cx="0" cy="0"/>
          <a:chOff x="0" y="0"/>
          <a:chExt cx="0" cy="0"/>
        </a:xfrm>
      </p:grpSpPr>
      <p:sp>
        <p:nvSpPr>
          <p:cNvPr id="5462" name="Google Shape;5462;p88"/>
          <p:cNvSpPr txBox="1">
            <a:spLocks noGrp="1"/>
          </p:cNvSpPr>
          <p:nvPr>
            <p:ph type="title"/>
          </p:nvPr>
        </p:nvSpPr>
        <p:spPr>
          <a:xfrm>
            <a:off x="7708000" y="-93950"/>
            <a:ext cx="7794000" cy="7635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 sz="3400"/>
              <a:t>Student Responses</a:t>
            </a:r>
            <a:endParaRPr sz="3400"/>
          </a:p>
        </p:txBody>
      </p:sp>
      <p:pic>
        <p:nvPicPr>
          <p:cNvPr id="5463" name="Google Shape;5463;p88"/>
          <p:cNvPicPr preferRelativeResize="0"/>
          <p:nvPr/>
        </p:nvPicPr>
        <p:blipFill>
          <a:blip r:embed="rId3">
            <a:alphaModFix/>
          </a:blip>
          <a:stretch>
            <a:fillRect/>
          </a:stretch>
        </p:blipFill>
        <p:spPr>
          <a:xfrm>
            <a:off x="524650" y="531575"/>
            <a:ext cx="11239274" cy="2530700"/>
          </a:xfrm>
          <a:prstGeom prst="rect">
            <a:avLst/>
          </a:prstGeom>
          <a:noFill/>
          <a:ln>
            <a:noFill/>
          </a:ln>
        </p:spPr>
      </p:pic>
      <p:pic>
        <p:nvPicPr>
          <p:cNvPr id="5464" name="Google Shape;5464;p88"/>
          <p:cNvPicPr preferRelativeResize="0"/>
          <p:nvPr/>
        </p:nvPicPr>
        <p:blipFill>
          <a:blip r:embed="rId4">
            <a:alphaModFix/>
          </a:blip>
          <a:stretch>
            <a:fillRect/>
          </a:stretch>
        </p:blipFill>
        <p:spPr>
          <a:xfrm>
            <a:off x="4105445" y="3062263"/>
            <a:ext cx="2618193" cy="3490924"/>
          </a:xfrm>
          <a:prstGeom prst="rect">
            <a:avLst/>
          </a:prstGeom>
          <a:noFill/>
          <a:ln>
            <a:noFill/>
          </a:ln>
        </p:spPr>
      </p:pic>
      <p:pic>
        <p:nvPicPr>
          <p:cNvPr id="5465" name="Google Shape;5465;p88"/>
          <p:cNvPicPr preferRelativeResize="0"/>
          <p:nvPr/>
        </p:nvPicPr>
        <p:blipFill>
          <a:blip r:embed="rId5">
            <a:alphaModFix/>
          </a:blip>
          <a:stretch>
            <a:fillRect/>
          </a:stretch>
        </p:blipFill>
        <p:spPr>
          <a:xfrm>
            <a:off x="277195" y="3316813"/>
            <a:ext cx="3604818" cy="2668410"/>
          </a:xfrm>
          <a:prstGeom prst="rect">
            <a:avLst/>
          </a:prstGeom>
          <a:noFill/>
          <a:ln>
            <a:noFill/>
          </a:ln>
        </p:spPr>
      </p:pic>
      <p:pic>
        <p:nvPicPr>
          <p:cNvPr id="5466" name="Google Shape;5466;p88"/>
          <p:cNvPicPr preferRelativeResize="0"/>
          <p:nvPr/>
        </p:nvPicPr>
        <p:blipFill rotWithShape="1">
          <a:blip r:embed="rId6">
            <a:alphaModFix/>
          </a:blip>
          <a:srcRect l="4351"/>
          <a:stretch/>
        </p:blipFill>
        <p:spPr>
          <a:xfrm>
            <a:off x="6947044" y="3062275"/>
            <a:ext cx="2589055" cy="3490898"/>
          </a:xfrm>
          <a:prstGeom prst="rect">
            <a:avLst/>
          </a:prstGeom>
          <a:noFill/>
          <a:ln>
            <a:noFill/>
          </a:ln>
        </p:spPr>
      </p:pic>
      <p:pic>
        <p:nvPicPr>
          <p:cNvPr id="5467" name="Google Shape;5467;p88"/>
          <p:cNvPicPr preferRelativeResize="0"/>
          <p:nvPr/>
        </p:nvPicPr>
        <p:blipFill rotWithShape="1">
          <a:blip r:embed="rId7">
            <a:alphaModFix/>
          </a:blip>
          <a:srcRect t="28129"/>
          <a:stretch/>
        </p:blipFill>
        <p:spPr>
          <a:xfrm>
            <a:off x="9759525" y="3762375"/>
            <a:ext cx="1892225" cy="1369298"/>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471"/>
        <p:cNvGrpSpPr/>
        <p:nvPr/>
      </p:nvGrpSpPr>
      <p:grpSpPr>
        <a:xfrm>
          <a:off x="0" y="0"/>
          <a:ext cx="0" cy="0"/>
          <a:chOff x="0" y="0"/>
          <a:chExt cx="0" cy="0"/>
        </a:xfrm>
      </p:grpSpPr>
      <p:sp>
        <p:nvSpPr>
          <p:cNvPr id="5472" name="Google Shape;5472;p89"/>
          <p:cNvSpPr txBox="1">
            <a:spLocks noGrp="1"/>
          </p:cNvSpPr>
          <p:nvPr>
            <p:ph type="title"/>
          </p:nvPr>
        </p:nvSpPr>
        <p:spPr>
          <a:xfrm>
            <a:off x="896975" y="-93975"/>
            <a:ext cx="7794000" cy="7635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 sz="3500"/>
              <a:t>Student Responses</a:t>
            </a:r>
            <a:endParaRPr sz="3500"/>
          </a:p>
        </p:txBody>
      </p:sp>
      <p:pic>
        <p:nvPicPr>
          <p:cNvPr id="5473" name="Google Shape;5473;p89"/>
          <p:cNvPicPr preferRelativeResize="0"/>
          <p:nvPr/>
        </p:nvPicPr>
        <p:blipFill rotWithShape="1">
          <a:blip r:embed="rId3">
            <a:alphaModFix/>
          </a:blip>
          <a:srcRect l="4351"/>
          <a:stretch/>
        </p:blipFill>
        <p:spPr>
          <a:xfrm>
            <a:off x="9013844" y="3696425"/>
            <a:ext cx="2589055" cy="3490898"/>
          </a:xfrm>
          <a:prstGeom prst="rect">
            <a:avLst/>
          </a:prstGeom>
          <a:noFill/>
          <a:ln>
            <a:noFill/>
          </a:ln>
        </p:spPr>
      </p:pic>
      <p:pic>
        <p:nvPicPr>
          <p:cNvPr id="5474" name="Google Shape;5474;p89"/>
          <p:cNvPicPr preferRelativeResize="0"/>
          <p:nvPr/>
        </p:nvPicPr>
        <p:blipFill>
          <a:blip r:embed="rId4">
            <a:alphaModFix/>
          </a:blip>
          <a:stretch>
            <a:fillRect/>
          </a:stretch>
        </p:blipFill>
        <p:spPr>
          <a:xfrm>
            <a:off x="9759524" y="3226425"/>
            <a:ext cx="1892225" cy="1905249"/>
          </a:xfrm>
          <a:prstGeom prst="rect">
            <a:avLst/>
          </a:prstGeom>
          <a:noFill/>
          <a:ln>
            <a:noFill/>
          </a:ln>
        </p:spPr>
      </p:pic>
      <p:pic>
        <p:nvPicPr>
          <p:cNvPr id="5475" name="Google Shape;5475;p89"/>
          <p:cNvPicPr preferRelativeResize="0"/>
          <p:nvPr/>
        </p:nvPicPr>
        <p:blipFill>
          <a:blip r:embed="rId5">
            <a:alphaModFix/>
          </a:blip>
          <a:stretch>
            <a:fillRect/>
          </a:stretch>
        </p:blipFill>
        <p:spPr>
          <a:xfrm>
            <a:off x="524650" y="531575"/>
            <a:ext cx="11239274" cy="2530700"/>
          </a:xfrm>
          <a:prstGeom prst="rect">
            <a:avLst/>
          </a:prstGeom>
          <a:noFill/>
          <a:ln>
            <a:noFill/>
          </a:ln>
        </p:spPr>
      </p:pic>
      <p:pic>
        <p:nvPicPr>
          <p:cNvPr id="5476" name="Google Shape;5476;p89"/>
          <p:cNvPicPr preferRelativeResize="0"/>
          <p:nvPr/>
        </p:nvPicPr>
        <p:blipFill>
          <a:blip r:embed="rId6">
            <a:alphaModFix/>
          </a:blip>
          <a:stretch>
            <a:fillRect/>
          </a:stretch>
        </p:blipFill>
        <p:spPr>
          <a:xfrm>
            <a:off x="5811751" y="3882978"/>
            <a:ext cx="2740900" cy="2028901"/>
          </a:xfrm>
          <a:prstGeom prst="rect">
            <a:avLst/>
          </a:prstGeom>
          <a:noFill/>
          <a:ln>
            <a:noFill/>
          </a:ln>
        </p:spPr>
      </p:pic>
      <p:pic>
        <p:nvPicPr>
          <p:cNvPr id="5477" name="Google Shape;5477;p89"/>
          <p:cNvPicPr preferRelativeResize="0"/>
          <p:nvPr/>
        </p:nvPicPr>
        <p:blipFill rotWithShape="1">
          <a:blip r:embed="rId7">
            <a:alphaModFix/>
          </a:blip>
          <a:srcRect t="7341" b="26751"/>
          <a:stretch/>
        </p:blipFill>
        <p:spPr>
          <a:xfrm>
            <a:off x="264425" y="2295625"/>
            <a:ext cx="4983276" cy="4378824"/>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481"/>
        <p:cNvGrpSpPr/>
        <p:nvPr/>
      </p:nvGrpSpPr>
      <p:grpSpPr>
        <a:xfrm>
          <a:off x="0" y="0"/>
          <a:ext cx="0" cy="0"/>
          <a:chOff x="0" y="0"/>
          <a:chExt cx="0" cy="0"/>
        </a:xfrm>
      </p:grpSpPr>
      <p:sp>
        <p:nvSpPr>
          <p:cNvPr id="5482" name="Google Shape;5482;p90"/>
          <p:cNvSpPr txBox="1">
            <a:spLocks noGrp="1"/>
          </p:cNvSpPr>
          <p:nvPr>
            <p:ph type="title"/>
          </p:nvPr>
        </p:nvSpPr>
        <p:spPr>
          <a:xfrm>
            <a:off x="896975" y="-93975"/>
            <a:ext cx="7794000" cy="7635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 sz="3500"/>
              <a:t>Student Responses</a:t>
            </a:r>
            <a:endParaRPr sz="3500"/>
          </a:p>
        </p:txBody>
      </p:sp>
      <p:pic>
        <p:nvPicPr>
          <p:cNvPr id="5483" name="Google Shape;5483;p90"/>
          <p:cNvPicPr preferRelativeResize="0"/>
          <p:nvPr/>
        </p:nvPicPr>
        <p:blipFill>
          <a:blip r:embed="rId3">
            <a:alphaModFix/>
          </a:blip>
          <a:stretch>
            <a:fillRect/>
          </a:stretch>
        </p:blipFill>
        <p:spPr>
          <a:xfrm>
            <a:off x="9332399" y="3264478"/>
            <a:ext cx="2001300" cy="2668401"/>
          </a:xfrm>
          <a:prstGeom prst="rect">
            <a:avLst/>
          </a:prstGeom>
          <a:noFill/>
          <a:ln>
            <a:noFill/>
          </a:ln>
        </p:spPr>
      </p:pic>
      <p:pic>
        <p:nvPicPr>
          <p:cNvPr id="5484" name="Google Shape;5484;p90"/>
          <p:cNvPicPr preferRelativeResize="0"/>
          <p:nvPr/>
        </p:nvPicPr>
        <p:blipFill>
          <a:blip r:embed="rId4">
            <a:alphaModFix/>
          </a:blip>
          <a:stretch>
            <a:fillRect/>
          </a:stretch>
        </p:blipFill>
        <p:spPr>
          <a:xfrm>
            <a:off x="524650" y="531575"/>
            <a:ext cx="11239274" cy="2530700"/>
          </a:xfrm>
          <a:prstGeom prst="rect">
            <a:avLst/>
          </a:prstGeom>
          <a:noFill/>
          <a:ln>
            <a:noFill/>
          </a:ln>
        </p:spPr>
      </p:pic>
      <p:pic>
        <p:nvPicPr>
          <p:cNvPr id="5485" name="Google Shape;5485;p90"/>
          <p:cNvPicPr preferRelativeResize="0"/>
          <p:nvPr/>
        </p:nvPicPr>
        <p:blipFill>
          <a:blip r:embed="rId5">
            <a:alphaModFix/>
          </a:blip>
          <a:stretch>
            <a:fillRect/>
          </a:stretch>
        </p:blipFill>
        <p:spPr>
          <a:xfrm>
            <a:off x="5653876" y="3611103"/>
            <a:ext cx="2954148" cy="2186750"/>
          </a:xfrm>
          <a:prstGeom prst="rect">
            <a:avLst/>
          </a:prstGeom>
          <a:noFill/>
          <a:ln>
            <a:noFill/>
          </a:ln>
        </p:spPr>
      </p:pic>
      <p:pic>
        <p:nvPicPr>
          <p:cNvPr id="5486" name="Google Shape;5486;p90"/>
          <p:cNvPicPr preferRelativeResize="0"/>
          <p:nvPr/>
        </p:nvPicPr>
        <p:blipFill rotWithShape="1">
          <a:blip r:embed="rId6">
            <a:alphaModFix/>
          </a:blip>
          <a:srcRect l="4351" t="18778"/>
          <a:stretch/>
        </p:blipFill>
        <p:spPr>
          <a:xfrm>
            <a:off x="787750" y="2326100"/>
            <a:ext cx="4048225" cy="4433377"/>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490"/>
        <p:cNvGrpSpPr/>
        <p:nvPr/>
      </p:nvGrpSpPr>
      <p:grpSpPr>
        <a:xfrm>
          <a:off x="0" y="0"/>
          <a:ext cx="0" cy="0"/>
          <a:chOff x="0" y="0"/>
          <a:chExt cx="0" cy="0"/>
        </a:xfrm>
      </p:grpSpPr>
      <p:sp>
        <p:nvSpPr>
          <p:cNvPr id="5491" name="Google Shape;5491;p91"/>
          <p:cNvSpPr txBox="1">
            <a:spLocks noGrp="1"/>
          </p:cNvSpPr>
          <p:nvPr>
            <p:ph type="title"/>
          </p:nvPr>
        </p:nvSpPr>
        <p:spPr>
          <a:xfrm>
            <a:off x="896975" y="-93975"/>
            <a:ext cx="7794000" cy="7635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 sz="3500"/>
              <a:t>Student Responses</a:t>
            </a:r>
            <a:endParaRPr sz="3500"/>
          </a:p>
        </p:txBody>
      </p:sp>
      <p:pic>
        <p:nvPicPr>
          <p:cNvPr id="5492" name="Google Shape;5492;p91"/>
          <p:cNvPicPr preferRelativeResize="0"/>
          <p:nvPr/>
        </p:nvPicPr>
        <p:blipFill>
          <a:blip r:embed="rId3">
            <a:alphaModFix/>
          </a:blip>
          <a:stretch>
            <a:fillRect/>
          </a:stretch>
        </p:blipFill>
        <p:spPr>
          <a:xfrm>
            <a:off x="8569424" y="3471478"/>
            <a:ext cx="2001300" cy="2668401"/>
          </a:xfrm>
          <a:prstGeom prst="rect">
            <a:avLst/>
          </a:prstGeom>
          <a:noFill/>
          <a:ln>
            <a:noFill/>
          </a:ln>
        </p:spPr>
      </p:pic>
      <p:pic>
        <p:nvPicPr>
          <p:cNvPr id="5493" name="Google Shape;5493;p91"/>
          <p:cNvPicPr preferRelativeResize="0"/>
          <p:nvPr/>
        </p:nvPicPr>
        <p:blipFill>
          <a:blip r:embed="rId4">
            <a:alphaModFix/>
          </a:blip>
          <a:stretch>
            <a:fillRect/>
          </a:stretch>
        </p:blipFill>
        <p:spPr>
          <a:xfrm>
            <a:off x="524650" y="531575"/>
            <a:ext cx="11239274" cy="2530700"/>
          </a:xfrm>
          <a:prstGeom prst="rect">
            <a:avLst/>
          </a:prstGeom>
          <a:noFill/>
          <a:ln>
            <a:noFill/>
          </a:ln>
        </p:spPr>
      </p:pic>
      <p:pic>
        <p:nvPicPr>
          <p:cNvPr id="5494" name="Google Shape;5494;p91"/>
          <p:cNvPicPr preferRelativeResize="0"/>
          <p:nvPr/>
        </p:nvPicPr>
        <p:blipFill>
          <a:blip r:embed="rId5">
            <a:alphaModFix/>
          </a:blip>
          <a:stretch>
            <a:fillRect/>
          </a:stretch>
        </p:blipFill>
        <p:spPr>
          <a:xfrm>
            <a:off x="5171551" y="3617702"/>
            <a:ext cx="3336223" cy="2469575"/>
          </a:xfrm>
          <a:prstGeom prst="rect">
            <a:avLst/>
          </a:prstGeom>
          <a:noFill/>
          <a:ln>
            <a:noFill/>
          </a:ln>
        </p:spPr>
      </p:pic>
      <p:pic>
        <p:nvPicPr>
          <p:cNvPr id="5495" name="Google Shape;5495;p91"/>
          <p:cNvPicPr preferRelativeResize="0"/>
          <p:nvPr/>
        </p:nvPicPr>
        <p:blipFill>
          <a:blip r:embed="rId6">
            <a:alphaModFix/>
          </a:blip>
          <a:stretch>
            <a:fillRect/>
          </a:stretch>
        </p:blipFill>
        <p:spPr>
          <a:xfrm>
            <a:off x="437225" y="2270525"/>
            <a:ext cx="4486434" cy="451732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499"/>
        <p:cNvGrpSpPr/>
        <p:nvPr/>
      </p:nvGrpSpPr>
      <p:grpSpPr>
        <a:xfrm>
          <a:off x="0" y="0"/>
          <a:ext cx="0" cy="0"/>
          <a:chOff x="0" y="0"/>
          <a:chExt cx="0" cy="0"/>
        </a:xfrm>
      </p:grpSpPr>
      <p:sp>
        <p:nvSpPr>
          <p:cNvPr id="5500" name="Google Shape;5500;p92"/>
          <p:cNvSpPr txBox="1">
            <a:spLocks noGrp="1"/>
          </p:cNvSpPr>
          <p:nvPr>
            <p:ph type="title"/>
          </p:nvPr>
        </p:nvSpPr>
        <p:spPr>
          <a:xfrm>
            <a:off x="310875" y="-125825"/>
            <a:ext cx="9132300" cy="7635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
              <a:t>Framing the Lesson</a:t>
            </a:r>
            <a:endParaRPr/>
          </a:p>
        </p:txBody>
      </p:sp>
      <p:sp>
        <p:nvSpPr>
          <p:cNvPr id="5501" name="Google Shape;5501;p92"/>
          <p:cNvSpPr txBox="1">
            <a:spLocks noGrp="1"/>
          </p:cNvSpPr>
          <p:nvPr>
            <p:ph type="body" idx="1"/>
          </p:nvPr>
        </p:nvSpPr>
        <p:spPr>
          <a:xfrm>
            <a:off x="310875" y="693975"/>
            <a:ext cx="10515300" cy="41910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2700"/>
              <a:t>Using the patterns, there are three groups:</a:t>
            </a:r>
            <a:endParaRPr sz="2700"/>
          </a:p>
          <a:p>
            <a:pPr marL="609600" lvl="0" indent="-476250" algn="l" rtl="0">
              <a:spcBef>
                <a:spcPts val="0"/>
              </a:spcBef>
              <a:spcAft>
                <a:spcPts val="0"/>
              </a:spcAft>
              <a:buSzPts val="2700"/>
              <a:buChar char="●"/>
            </a:pPr>
            <a:r>
              <a:rPr lang="en" sz="2700"/>
              <a:t>Group A: Blue - Extension</a:t>
            </a:r>
            <a:endParaRPr sz="2700"/>
          </a:p>
          <a:p>
            <a:pPr marL="609600" lvl="0" indent="-476250" algn="l" rtl="0">
              <a:spcBef>
                <a:spcPts val="0"/>
              </a:spcBef>
              <a:spcAft>
                <a:spcPts val="0"/>
              </a:spcAft>
              <a:buSzPts val="2700"/>
              <a:buChar char="●"/>
            </a:pPr>
            <a:r>
              <a:rPr lang="en" sz="2700"/>
              <a:t>Group B: Pink - Practice</a:t>
            </a:r>
            <a:endParaRPr sz="2700"/>
          </a:p>
          <a:p>
            <a:pPr marL="609600" lvl="0" indent="-476250" algn="l" rtl="0">
              <a:spcBef>
                <a:spcPts val="0"/>
              </a:spcBef>
              <a:spcAft>
                <a:spcPts val="0"/>
              </a:spcAft>
              <a:buSzPts val="2700"/>
              <a:buChar char="●"/>
            </a:pPr>
            <a:r>
              <a:rPr lang="en" sz="2700"/>
              <a:t>Group C: Green - Small Group</a:t>
            </a:r>
            <a:endParaRPr sz="2700"/>
          </a:p>
          <a:p>
            <a:pPr marL="609600" lvl="0" indent="-476250" algn="l" rtl="0">
              <a:spcBef>
                <a:spcPts val="0"/>
              </a:spcBef>
              <a:spcAft>
                <a:spcPts val="0"/>
              </a:spcAft>
              <a:buSzPts val="2700"/>
              <a:buChar char="●"/>
            </a:pPr>
            <a:endParaRPr sz="2700"/>
          </a:p>
          <a:p>
            <a:pPr marL="0" lvl="0" indent="0" algn="l" rtl="0">
              <a:spcBef>
                <a:spcPts val="0"/>
              </a:spcBef>
              <a:spcAft>
                <a:spcPts val="0"/>
              </a:spcAft>
              <a:buNone/>
            </a:pPr>
            <a:endParaRPr sz="2700"/>
          </a:p>
          <a:p>
            <a:pPr marL="0" lvl="0" indent="0" algn="l" rtl="0">
              <a:spcBef>
                <a:spcPts val="0"/>
              </a:spcBef>
              <a:spcAft>
                <a:spcPts val="0"/>
              </a:spcAft>
              <a:buNone/>
            </a:pPr>
            <a:r>
              <a:rPr lang="en" sz="2700"/>
              <a:t>Procedures &amp; Expectations:</a:t>
            </a:r>
            <a:endParaRPr sz="2700"/>
          </a:p>
          <a:p>
            <a:pPr marL="609600" lvl="0" indent="-476250" algn="l" rtl="0">
              <a:spcBef>
                <a:spcPts val="0"/>
              </a:spcBef>
              <a:spcAft>
                <a:spcPts val="0"/>
              </a:spcAft>
              <a:buSzPts val="2700"/>
              <a:buChar char="●"/>
            </a:pPr>
            <a:r>
              <a:rPr lang="en" sz="2700"/>
              <a:t>Student will enter the room and go directly to their groups.</a:t>
            </a:r>
            <a:endParaRPr sz="2700"/>
          </a:p>
          <a:p>
            <a:pPr marL="609600" lvl="0" indent="-476250" algn="l" rtl="0">
              <a:spcBef>
                <a:spcPts val="0"/>
              </a:spcBef>
              <a:spcAft>
                <a:spcPts val="0"/>
              </a:spcAft>
              <a:buSzPts val="2700"/>
              <a:buChar char="●"/>
            </a:pPr>
            <a:r>
              <a:rPr lang="en" sz="2700"/>
              <a:t>All students will engage in a warmup and an exit ticket.</a:t>
            </a:r>
            <a:endParaRPr sz="2700"/>
          </a:p>
          <a:p>
            <a:pPr marL="609600" lvl="0" indent="-476250" algn="l" rtl="0">
              <a:spcBef>
                <a:spcPts val="0"/>
              </a:spcBef>
              <a:spcAft>
                <a:spcPts val="0"/>
              </a:spcAft>
              <a:buSzPts val="2700"/>
              <a:buChar char="●"/>
            </a:pPr>
            <a:r>
              <a:rPr lang="en" sz="2700"/>
              <a:t>The </a:t>
            </a:r>
            <a:r>
              <a:rPr lang="en" sz="2700" b="1" u="sng"/>
              <a:t>Pink</a:t>
            </a:r>
            <a:r>
              <a:rPr lang="en" sz="2700"/>
              <a:t> group will have a self-check station, if they finish early they can work on the extension.</a:t>
            </a:r>
            <a:endParaRPr sz="2700"/>
          </a:p>
          <a:p>
            <a:pPr marL="0" lvl="0" indent="0" algn="l" rtl="0">
              <a:spcBef>
                <a:spcPts val="0"/>
              </a:spcBef>
              <a:spcAft>
                <a:spcPts val="0"/>
              </a:spcAft>
              <a:buNone/>
            </a:pPr>
            <a:r>
              <a:rPr lang="en" sz="2700"/>
              <a:t> </a:t>
            </a:r>
            <a:endParaRPr sz="2400"/>
          </a:p>
        </p:txBody>
      </p:sp>
      <p:sp>
        <p:nvSpPr>
          <p:cNvPr id="5502" name="Google Shape;5502;p92"/>
          <p:cNvSpPr txBox="1"/>
          <p:nvPr/>
        </p:nvSpPr>
        <p:spPr>
          <a:xfrm>
            <a:off x="7431733" y="1048567"/>
            <a:ext cx="1597200" cy="6156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2400">
                <a:latin typeface="Open Sans"/>
                <a:ea typeface="Open Sans"/>
                <a:cs typeface="Open Sans"/>
                <a:sym typeface="Open Sans"/>
              </a:rPr>
              <a:t>Practice:</a:t>
            </a:r>
            <a:endParaRPr sz="2400">
              <a:latin typeface="Open Sans"/>
              <a:ea typeface="Open Sans"/>
              <a:cs typeface="Open Sans"/>
              <a:sym typeface="Open Sans"/>
            </a:endParaRPr>
          </a:p>
        </p:txBody>
      </p:sp>
      <p:sp>
        <p:nvSpPr>
          <p:cNvPr id="5503" name="Google Shape;5503;p92"/>
          <p:cNvSpPr txBox="1"/>
          <p:nvPr/>
        </p:nvSpPr>
        <p:spPr>
          <a:xfrm>
            <a:off x="9556900" y="16767"/>
            <a:ext cx="2180700" cy="661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2700">
                <a:latin typeface="Open Sans"/>
                <a:ea typeface="Open Sans"/>
                <a:cs typeface="Open Sans"/>
                <a:sym typeface="Open Sans"/>
              </a:rPr>
              <a:t>Extension:</a:t>
            </a:r>
            <a:endParaRPr sz="2700">
              <a:latin typeface="Open Sans"/>
              <a:ea typeface="Open Sans"/>
              <a:cs typeface="Open Sans"/>
              <a:sym typeface="Open Sans"/>
            </a:endParaRPr>
          </a:p>
        </p:txBody>
      </p:sp>
      <p:pic>
        <p:nvPicPr>
          <p:cNvPr id="5504" name="Google Shape;5504;p92"/>
          <p:cNvPicPr preferRelativeResize="0"/>
          <p:nvPr/>
        </p:nvPicPr>
        <p:blipFill>
          <a:blip r:embed="rId3">
            <a:alphaModFix/>
          </a:blip>
          <a:stretch>
            <a:fillRect/>
          </a:stretch>
        </p:blipFill>
        <p:spPr>
          <a:xfrm>
            <a:off x="9807975" y="494600"/>
            <a:ext cx="1981200" cy="1047750"/>
          </a:xfrm>
          <a:prstGeom prst="rect">
            <a:avLst/>
          </a:prstGeom>
          <a:noFill/>
          <a:ln>
            <a:noFill/>
          </a:ln>
        </p:spPr>
      </p:pic>
      <p:pic>
        <p:nvPicPr>
          <p:cNvPr id="5505" name="Google Shape;5505;p92"/>
          <p:cNvPicPr preferRelativeResize="0"/>
          <p:nvPr/>
        </p:nvPicPr>
        <p:blipFill>
          <a:blip r:embed="rId4">
            <a:alphaModFix/>
          </a:blip>
          <a:stretch>
            <a:fillRect/>
          </a:stretch>
        </p:blipFill>
        <p:spPr>
          <a:xfrm>
            <a:off x="7517125" y="1542350"/>
            <a:ext cx="2444026" cy="240295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509"/>
        <p:cNvGrpSpPr/>
        <p:nvPr/>
      </p:nvGrpSpPr>
      <p:grpSpPr>
        <a:xfrm>
          <a:off x="0" y="0"/>
          <a:ext cx="0" cy="0"/>
          <a:chOff x="0" y="0"/>
          <a:chExt cx="0" cy="0"/>
        </a:xfrm>
      </p:grpSpPr>
      <p:sp>
        <p:nvSpPr>
          <p:cNvPr id="5510" name="Google Shape;5510;p93"/>
          <p:cNvSpPr txBox="1">
            <a:spLocks noGrp="1"/>
          </p:cNvSpPr>
          <p:nvPr>
            <p:ph type="title"/>
          </p:nvPr>
        </p:nvSpPr>
        <p:spPr>
          <a:xfrm>
            <a:off x="874025" y="-139700"/>
            <a:ext cx="7794000" cy="7635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
              <a:t>Today’s Learning</a:t>
            </a:r>
            <a:endParaRPr/>
          </a:p>
        </p:txBody>
      </p:sp>
      <p:sp>
        <p:nvSpPr>
          <p:cNvPr id="5511" name="Google Shape;5511;p93"/>
          <p:cNvSpPr txBox="1"/>
          <p:nvPr/>
        </p:nvSpPr>
        <p:spPr>
          <a:xfrm>
            <a:off x="6480467" y="402500"/>
            <a:ext cx="5620500" cy="12006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 sz="3100" b="1">
                <a:solidFill>
                  <a:schemeClr val="dk1"/>
                </a:solidFill>
                <a:latin typeface="Open Sans"/>
                <a:ea typeface="Open Sans"/>
                <a:cs typeface="Open Sans"/>
                <a:sym typeface="Open Sans"/>
              </a:rPr>
              <a:t>WARMUP:</a:t>
            </a:r>
            <a:endParaRPr sz="3100" b="1">
              <a:solidFill>
                <a:schemeClr val="dk1"/>
              </a:solidFill>
              <a:latin typeface="Open Sans"/>
              <a:ea typeface="Open Sans"/>
              <a:cs typeface="Open Sans"/>
              <a:sym typeface="Open Sans"/>
            </a:endParaRPr>
          </a:p>
          <a:p>
            <a:pPr marL="0" lvl="0" indent="0" algn="ctr" rtl="0">
              <a:spcBef>
                <a:spcPts val="0"/>
              </a:spcBef>
              <a:spcAft>
                <a:spcPts val="0"/>
              </a:spcAft>
              <a:buNone/>
            </a:pPr>
            <a:r>
              <a:rPr lang="en" sz="3100" b="1">
                <a:latin typeface="Open Sans"/>
                <a:ea typeface="Open Sans"/>
                <a:cs typeface="Open Sans"/>
                <a:sym typeface="Open Sans"/>
              </a:rPr>
              <a:t>Which one doesn’t belong?</a:t>
            </a:r>
            <a:endParaRPr sz="3100" b="1">
              <a:latin typeface="Open Sans"/>
              <a:ea typeface="Open Sans"/>
              <a:cs typeface="Open Sans"/>
              <a:sym typeface="Open Sans"/>
            </a:endParaRPr>
          </a:p>
        </p:txBody>
      </p:sp>
      <p:sp>
        <p:nvSpPr>
          <p:cNvPr id="5512" name="Google Shape;5512;p93"/>
          <p:cNvSpPr txBox="1"/>
          <p:nvPr/>
        </p:nvSpPr>
        <p:spPr>
          <a:xfrm>
            <a:off x="433475" y="975275"/>
            <a:ext cx="6324000" cy="23703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2300">
                <a:latin typeface="Open Sans"/>
                <a:ea typeface="Open Sans"/>
                <a:cs typeface="Open Sans"/>
                <a:sym typeface="Open Sans"/>
              </a:rPr>
              <a:t>Learning Intention: We are learning about solving word problems involving ratios.</a:t>
            </a:r>
            <a:endParaRPr sz="2300">
              <a:latin typeface="Open Sans"/>
              <a:ea typeface="Open Sans"/>
              <a:cs typeface="Open Sans"/>
              <a:sym typeface="Open Sans"/>
            </a:endParaRPr>
          </a:p>
          <a:p>
            <a:pPr marL="0" lvl="0" indent="0" algn="l" rtl="0">
              <a:spcBef>
                <a:spcPts val="0"/>
              </a:spcBef>
              <a:spcAft>
                <a:spcPts val="0"/>
              </a:spcAft>
              <a:buNone/>
            </a:pPr>
            <a:r>
              <a:rPr lang="en" sz="2300">
                <a:latin typeface="Open Sans"/>
                <a:ea typeface="Open Sans"/>
                <a:cs typeface="Open Sans"/>
                <a:sym typeface="Open Sans"/>
              </a:rPr>
              <a:t>Success Criteria: I know I am learning when I can </a:t>
            </a:r>
            <a:endParaRPr sz="2300">
              <a:latin typeface="Open Sans"/>
              <a:ea typeface="Open Sans"/>
              <a:cs typeface="Open Sans"/>
              <a:sym typeface="Open Sans"/>
            </a:endParaRPr>
          </a:p>
          <a:p>
            <a:pPr marL="609600" lvl="0" indent="-450850" algn="l" rtl="0">
              <a:spcBef>
                <a:spcPts val="0"/>
              </a:spcBef>
              <a:spcAft>
                <a:spcPts val="0"/>
              </a:spcAft>
              <a:buSzPts val="2300"/>
              <a:buFont typeface="Open Sans"/>
              <a:buChar char="●"/>
            </a:pPr>
            <a:r>
              <a:rPr lang="en" sz="2300">
                <a:latin typeface="Open Sans"/>
                <a:ea typeface="Open Sans"/>
                <a:cs typeface="Open Sans"/>
                <a:sym typeface="Open Sans"/>
              </a:rPr>
              <a:t>Identify the ratios needed to solve</a:t>
            </a:r>
            <a:endParaRPr sz="2300">
              <a:latin typeface="Open Sans"/>
              <a:ea typeface="Open Sans"/>
              <a:cs typeface="Open Sans"/>
              <a:sym typeface="Open Sans"/>
            </a:endParaRPr>
          </a:p>
          <a:p>
            <a:pPr marL="609600" lvl="0" indent="-450850" algn="l" rtl="0">
              <a:spcBef>
                <a:spcPts val="0"/>
              </a:spcBef>
              <a:spcAft>
                <a:spcPts val="0"/>
              </a:spcAft>
              <a:buSzPts val="2300"/>
              <a:buFont typeface="Open Sans"/>
              <a:buChar char="●"/>
            </a:pPr>
            <a:r>
              <a:rPr lang="en" sz="2300">
                <a:latin typeface="Open Sans"/>
                <a:ea typeface="Open Sans"/>
                <a:cs typeface="Open Sans"/>
                <a:sym typeface="Open Sans"/>
              </a:rPr>
              <a:t>Accurately solve to answer the question</a:t>
            </a:r>
            <a:endParaRPr sz="2300">
              <a:latin typeface="Open Sans"/>
              <a:ea typeface="Open Sans"/>
              <a:cs typeface="Open Sans"/>
              <a:sym typeface="Open Sans"/>
            </a:endParaRPr>
          </a:p>
        </p:txBody>
      </p:sp>
      <p:sp>
        <p:nvSpPr>
          <p:cNvPr id="5513" name="Google Shape;5513;p93"/>
          <p:cNvSpPr txBox="1"/>
          <p:nvPr/>
        </p:nvSpPr>
        <p:spPr>
          <a:xfrm>
            <a:off x="331876" y="3287100"/>
            <a:ext cx="7588800" cy="35709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2700">
                <a:solidFill>
                  <a:schemeClr val="dk1"/>
                </a:solidFill>
                <a:latin typeface="Open Sans"/>
                <a:ea typeface="Open Sans"/>
                <a:cs typeface="Open Sans"/>
                <a:sym typeface="Open Sans"/>
              </a:rPr>
              <a:t>Procedures &amp; Expectations:</a:t>
            </a:r>
            <a:endParaRPr sz="2700">
              <a:solidFill>
                <a:schemeClr val="dk1"/>
              </a:solidFill>
              <a:latin typeface="Open Sans"/>
              <a:ea typeface="Open Sans"/>
              <a:cs typeface="Open Sans"/>
              <a:sym typeface="Open Sans"/>
            </a:endParaRPr>
          </a:p>
          <a:p>
            <a:pPr marL="609600" lvl="0" indent="-476250" algn="l" rtl="0">
              <a:spcBef>
                <a:spcPts val="0"/>
              </a:spcBef>
              <a:spcAft>
                <a:spcPts val="0"/>
              </a:spcAft>
              <a:buClr>
                <a:schemeClr val="dk1"/>
              </a:buClr>
              <a:buSzPts val="2700"/>
              <a:buFont typeface="Open Sans"/>
              <a:buChar char="●"/>
            </a:pPr>
            <a:r>
              <a:rPr lang="en" sz="2700">
                <a:solidFill>
                  <a:schemeClr val="dk1"/>
                </a:solidFill>
                <a:latin typeface="Open Sans"/>
                <a:ea typeface="Open Sans"/>
                <a:cs typeface="Open Sans"/>
                <a:sym typeface="Open Sans"/>
              </a:rPr>
              <a:t>Student will enter the room and </a:t>
            </a:r>
            <a:r>
              <a:rPr lang="en" sz="2700" b="1">
                <a:solidFill>
                  <a:schemeClr val="dk1"/>
                </a:solidFill>
                <a:latin typeface="Open Sans"/>
                <a:ea typeface="Open Sans"/>
                <a:cs typeface="Open Sans"/>
                <a:sym typeface="Open Sans"/>
              </a:rPr>
              <a:t>go directly</a:t>
            </a:r>
            <a:r>
              <a:rPr lang="en" sz="2700">
                <a:solidFill>
                  <a:schemeClr val="dk1"/>
                </a:solidFill>
                <a:latin typeface="Open Sans"/>
                <a:ea typeface="Open Sans"/>
                <a:cs typeface="Open Sans"/>
                <a:sym typeface="Open Sans"/>
              </a:rPr>
              <a:t> to their groups.</a:t>
            </a:r>
            <a:endParaRPr sz="2700">
              <a:solidFill>
                <a:schemeClr val="dk1"/>
              </a:solidFill>
              <a:latin typeface="Open Sans"/>
              <a:ea typeface="Open Sans"/>
              <a:cs typeface="Open Sans"/>
              <a:sym typeface="Open Sans"/>
            </a:endParaRPr>
          </a:p>
          <a:p>
            <a:pPr marL="609600" lvl="0" indent="-476250" algn="l" rtl="0">
              <a:spcBef>
                <a:spcPts val="0"/>
              </a:spcBef>
              <a:spcAft>
                <a:spcPts val="0"/>
              </a:spcAft>
              <a:buClr>
                <a:schemeClr val="dk1"/>
              </a:buClr>
              <a:buSzPts val="2700"/>
              <a:buFont typeface="Open Sans"/>
              <a:buChar char="●"/>
            </a:pPr>
            <a:r>
              <a:rPr lang="en" sz="2700">
                <a:solidFill>
                  <a:schemeClr val="dk1"/>
                </a:solidFill>
                <a:latin typeface="Open Sans"/>
                <a:ea typeface="Open Sans"/>
                <a:cs typeface="Open Sans"/>
                <a:sym typeface="Open Sans"/>
              </a:rPr>
              <a:t>All students will engage in a </a:t>
            </a:r>
            <a:r>
              <a:rPr lang="en" sz="2700" b="1">
                <a:solidFill>
                  <a:schemeClr val="dk1"/>
                </a:solidFill>
                <a:latin typeface="Open Sans"/>
                <a:ea typeface="Open Sans"/>
                <a:cs typeface="Open Sans"/>
                <a:sym typeface="Open Sans"/>
              </a:rPr>
              <a:t>warmup</a:t>
            </a:r>
            <a:r>
              <a:rPr lang="en" sz="2700">
                <a:solidFill>
                  <a:schemeClr val="dk1"/>
                </a:solidFill>
                <a:latin typeface="Open Sans"/>
                <a:ea typeface="Open Sans"/>
                <a:cs typeface="Open Sans"/>
                <a:sym typeface="Open Sans"/>
              </a:rPr>
              <a:t> and an </a:t>
            </a:r>
            <a:r>
              <a:rPr lang="en" sz="2700" b="1">
                <a:solidFill>
                  <a:schemeClr val="dk1"/>
                </a:solidFill>
                <a:latin typeface="Open Sans"/>
                <a:ea typeface="Open Sans"/>
                <a:cs typeface="Open Sans"/>
                <a:sym typeface="Open Sans"/>
              </a:rPr>
              <a:t>exit ticket</a:t>
            </a:r>
            <a:r>
              <a:rPr lang="en" sz="2700">
                <a:solidFill>
                  <a:schemeClr val="dk1"/>
                </a:solidFill>
                <a:latin typeface="Open Sans"/>
                <a:ea typeface="Open Sans"/>
                <a:cs typeface="Open Sans"/>
                <a:sym typeface="Open Sans"/>
              </a:rPr>
              <a:t>.</a:t>
            </a:r>
            <a:endParaRPr sz="2700">
              <a:solidFill>
                <a:schemeClr val="dk1"/>
              </a:solidFill>
              <a:latin typeface="Open Sans"/>
              <a:ea typeface="Open Sans"/>
              <a:cs typeface="Open Sans"/>
              <a:sym typeface="Open Sans"/>
            </a:endParaRPr>
          </a:p>
          <a:p>
            <a:pPr marL="609600" lvl="0" indent="-476250" algn="l" rtl="0">
              <a:spcBef>
                <a:spcPts val="0"/>
              </a:spcBef>
              <a:spcAft>
                <a:spcPts val="0"/>
              </a:spcAft>
              <a:buClr>
                <a:schemeClr val="dk1"/>
              </a:buClr>
              <a:buSzPts val="2700"/>
              <a:buFont typeface="Open Sans"/>
              <a:buChar char="●"/>
            </a:pPr>
            <a:r>
              <a:rPr lang="en" sz="2700">
                <a:solidFill>
                  <a:schemeClr val="dk1"/>
                </a:solidFill>
                <a:latin typeface="Open Sans"/>
                <a:ea typeface="Open Sans"/>
                <a:cs typeface="Open Sans"/>
                <a:sym typeface="Open Sans"/>
              </a:rPr>
              <a:t>The </a:t>
            </a:r>
            <a:r>
              <a:rPr lang="en" sz="2700" b="1">
                <a:solidFill>
                  <a:schemeClr val="dk1"/>
                </a:solidFill>
                <a:latin typeface="Open Sans"/>
                <a:ea typeface="Open Sans"/>
                <a:cs typeface="Open Sans"/>
                <a:sym typeface="Open Sans"/>
              </a:rPr>
              <a:t>Pink</a:t>
            </a:r>
            <a:r>
              <a:rPr lang="en" sz="2700">
                <a:solidFill>
                  <a:schemeClr val="dk1"/>
                </a:solidFill>
                <a:latin typeface="Open Sans"/>
                <a:ea typeface="Open Sans"/>
                <a:cs typeface="Open Sans"/>
                <a:sym typeface="Open Sans"/>
              </a:rPr>
              <a:t> group will have a self-check station, if you finish </a:t>
            </a:r>
            <a:r>
              <a:rPr lang="en" sz="2700" b="1">
                <a:solidFill>
                  <a:schemeClr val="dk1"/>
                </a:solidFill>
                <a:latin typeface="Open Sans"/>
                <a:ea typeface="Open Sans"/>
                <a:cs typeface="Open Sans"/>
                <a:sym typeface="Open Sans"/>
              </a:rPr>
              <a:t>early</a:t>
            </a:r>
            <a:r>
              <a:rPr lang="en" sz="2700">
                <a:solidFill>
                  <a:schemeClr val="dk1"/>
                </a:solidFill>
                <a:latin typeface="Open Sans"/>
                <a:ea typeface="Open Sans"/>
                <a:cs typeface="Open Sans"/>
                <a:sym typeface="Open Sans"/>
              </a:rPr>
              <a:t> you can work on the Dog Years Dilemma activity.</a:t>
            </a:r>
            <a:endParaRPr sz="1900"/>
          </a:p>
        </p:txBody>
      </p:sp>
      <p:pic>
        <p:nvPicPr>
          <p:cNvPr id="5514" name="Google Shape;5514;p93"/>
          <p:cNvPicPr preferRelativeResize="0"/>
          <p:nvPr/>
        </p:nvPicPr>
        <p:blipFill>
          <a:blip r:embed="rId3">
            <a:alphaModFix/>
          </a:blip>
          <a:stretch>
            <a:fillRect/>
          </a:stretch>
        </p:blipFill>
        <p:spPr>
          <a:xfrm>
            <a:off x="8008274" y="1539599"/>
            <a:ext cx="4183725" cy="411515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518"/>
        <p:cNvGrpSpPr/>
        <p:nvPr/>
      </p:nvGrpSpPr>
      <p:grpSpPr>
        <a:xfrm>
          <a:off x="0" y="0"/>
          <a:ext cx="0" cy="0"/>
          <a:chOff x="0" y="0"/>
          <a:chExt cx="0" cy="0"/>
        </a:xfrm>
      </p:grpSpPr>
      <p:sp>
        <p:nvSpPr>
          <p:cNvPr id="5519" name="Google Shape;5519;p94"/>
          <p:cNvSpPr txBox="1"/>
          <p:nvPr/>
        </p:nvSpPr>
        <p:spPr>
          <a:xfrm>
            <a:off x="8243225" y="1279275"/>
            <a:ext cx="1260600" cy="56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500">
                <a:latin typeface="DM Sans"/>
                <a:ea typeface="DM Sans"/>
                <a:cs typeface="DM Sans"/>
                <a:sym typeface="DM Sans"/>
              </a:rPr>
              <a:t>Pink</a:t>
            </a:r>
            <a:endParaRPr sz="2500">
              <a:latin typeface="DM Sans"/>
              <a:ea typeface="DM Sans"/>
              <a:cs typeface="DM Sans"/>
              <a:sym typeface="DM Sans"/>
            </a:endParaRPr>
          </a:p>
        </p:txBody>
      </p:sp>
      <p:sp>
        <p:nvSpPr>
          <p:cNvPr id="5520" name="Google Shape;5520;p94"/>
          <p:cNvSpPr txBox="1"/>
          <p:nvPr/>
        </p:nvSpPr>
        <p:spPr>
          <a:xfrm>
            <a:off x="7660450" y="1848675"/>
            <a:ext cx="2168700" cy="26295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2800">
                <a:latin typeface="DM Sans"/>
                <a:ea typeface="DM Sans"/>
                <a:cs typeface="DM Sans"/>
                <a:sym typeface="DM Sans"/>
              </a:rPr>
              <a:t>Bibianna</a:t>
            </a:r>
            <a:endParaRPr sz="2800">
              <a:latin typeface="DM Sans"/>
              <a:ea typeface="DM Sans"/>
              <a:cs typeface="DM Sans"/>
              <a:sym typeface="DM Sans"/>
            </a:endParaRPr>
          </a:p>
          <a:p>
            <a:pPr marL="0" lvl="0" indent="0" algn="l" rtl="0">
              <a:spcBef>
                <a:spcPts val="0"/>
              </a:spcBef>
              <a:spcAft>
                <a:spcPts val="0"/>
              </a:spcAft>
              <a:buNone/>
            </a:pPr>
            <a:r>
              <a:rPr lang="en" sz="2800">
                <a:latin typeface="DM Sans"/>
                <a:ea typeface="DM Sans"/>
                <a:cs typeface="DM Sans"/>
                <a:sym typeface="DM Sans"/>
              </a:rPr>
              <a:t>George</a:t>
            </a:r>
            <a:endParaRPr sz="2800">
              <a:latin typeface="DM Sans"/>
              <a:ea typeface="DM Sans"/>
              <a:cs typeface="DM Sans"/>
              <a:sym typeface="DM Sans"/>
            </a:endParaRPr>
          </a:p>
          <a:p>
            <a:pPr marL="0" lvl="0" indent="0" algn="l" rtl="0">
              <a:spcBef>
                <a:spcPts val="0"/>
              </a:spcBef>
              <a:spcAft>
                <a:spcPts val="0"/>
              </a:spcAft>
              <a:buNone/>
            </a:pPr>
            <a:r>
              <a:rPr lang="en" sz="2800">
                <a:latin typeface="DM Sans"/>
                <a:ea typeface="DM Sans"/>
                <a:cs typeface="DM Sans"/>
                <a:sym typeface="DM Sans"/>
              </a:rPr>
              <a:t>Noah </a:t>
            </a:r>
            <a:endParaRPr sz="2800">
              <a:latin typeface="DM Sans"/>
              <a:ea typeface="DM Sans"/>
              <a:cs typeface="DM Sans"/>
              <a:sym typeface="DM Sans"/>
            </a:endParaRPr>
          </a:p>
          <a:p>
            <a:pPr marL="0" lvl="0" indent="0" algn="l" rtl="0">
              <a:spcBef>
                <a:spcPts val="0"/>
              </a:spcBef>
              <a:spcAft>
                <a:spcPts val="0"/>
              </a:spcAft>
              <a:buNone/>
            </a:pPr>
            <a:r>
              <a:rPr lang="en" sz="2800">
                <a:latin typeface="DM Sans"/>
                <a:ea typeface="DM Sans"/>
                <a:cs typeface="DM Sans"/>
                <a:sym typeface="DM Sans"/>
              </a:rPr>
              <a:t>Alicia</a:t>
            </a:r>
            <a:endParaRPr sz="2800">
              <a:latin typeface="DM Sans"/>
              <a:ea typeface="DM Sans"/>
              <a:cs typeface="DM Sans"/>
              <a:sym typeface="DM Sans"/>
            </a:endParaRPr>
          </a:p>
          <a:p>
            <a:pPr marL="0" lvl="0" indent="0" algn="l" rtl="0">
              <a:spcBef>
                <a:spcPts val="0"/>
              </a:spcBef>
              <a:spcAft>
                <a:spcPts val="0"/>
              </a:spcAft>
              <a:buNone/>
            </a:pPr>
            <a:r>
              <a:rPr lang="en" sz="2800">
                <a:latin typeface="DM Sans"/>
                <a:ea typeface="DM Sans"/>
                <a:cs typeface="DM Sans"/>
                <a:sym typeface="DM Sans"/>
              </a:rPr>
              <a:t>Kellye</a:t>
            </a:r>
            <a:endParaRPr sz="2800">
              <a:latin typeface="DM Sans"/>
              <a:ea typeface="DM Sans"/>
              <a:cs typeface="DM Sans"/>
              <a:sym typeface="DM Sans"/>
            </a:endParaRPr>
          </a:p>
        </p:txBody>
      </p:sp>
      <p:sp>
        <p:nvSpPr>
          <p:cNvPr id="5521" name="Google Shape;5521;p94"/>
          <p:cNvSpPr txBox="1"/>
          <p:nvPr/>
        </p:nvSpPr>
        <p:spPr>
          <a:xfrm>
            <a:off x="10060600" y="3906075"/>
            <a:ext cx="2168700" cy="29520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2100">
                <a:latin typeface="DM Sans"/>
                <a:ea typeface="DM Sans"/>
                <a:cs typeface="DM Sans"/>
                <a:sym typeface="DM Sans"/>
              </a:rPr>
              <a:t>Amber</a:t>
            </a:r>
            <a:endParaRPr sz="2100">
              <a:latin typeface="DM Sans"/>
              <a:ea typeface="DM Sans"/>
              <a:cs typeface="DM Sans"/>
              <a:sym typeface="DM Sans"/>
            </a:endParaRPr>
          </a:p>
          <a:p>
            <a:pPr marL="0" lvl="0" indent="0" algn="l" rtl="0">
              <a:spcBef>
                <a:spcPts val="0"/>
              </a:spcBef>
              <a:spcAft>
                <a:spcPts val="0"/>
              </a:spcAft>
              <a:buNone/>
            </a:pPr>
            <a:r>
              <a:rPr lang="en" sz="2100">
                <a:latin typeface="DM Sans"/>
                <a:ea typeface="DM Sans"/>
                <a:cs typeface="DM Sans"/>
                <a:sym typeface="DM Sans"/>
              </a:rPr>
              <a:t>Alli</a:t>
            </a:r>
            <a:endParaRPr sz="2100">
              <a:latin typeface="DM Sans"/>
              <a:ea typeface="DM Sans"/>
              <a:cs typeface="DM Sans"/>
              <a:sym typeface="DM Sans"/>
            </a:endParaRPr>
          </a:p>
          <a:p>
            <a:pPr marL="0" lvl="0" indent="0" algn="l" rtl="0">
              <a:spcBef>
                <a:spcPts val="0"/>
              </a:spcBef>
              <a:spcAft>
                <a:spcPts val="0"/>
              </a:spcAft>
              <a:buNone/>
            </a:pPr>
            <a:r>
              <a:rPr lang="en" sz="2100">
                <a:latin typeface="DM Sans"/>
                <a:ea typeface="DM Sans"/>
                <a:cs typeface="DM Sans"/>
                <a:sym typeface="DM Sans"/>
              </a:rPr>
              <a:t>Abigail</a:t>
            </a:r>
            <a:endParaRPr sz="2100">
              <a:latin typeface="DM Sans"/>
              <a:ea typeface="DM Sans"/>
              <a:cs typeface="DM Sans"/>
              <a:sym typeface="DM Sans"/>
            </a:endParaRPr>
          </a:p>
          <a:p>
            <a:pPr marL="0" lvl="0" indent="0" algn="l" rtl="0">
              <a:spcBef>
                <a:spcPts val="0"/>
              </a:spcBef>
              <a:spcAft>
                <a:spcPts val="0"/>
              </a:spcAft>
              <a:buNone/>
            </a:pPr>
            <a:r>
              <a:rPr lang="en" sz="2100">
                <a:latin typeface="DM Sans"/>
                <a:ea typeface="DM Sans"/>
                <a:cs typeface="DM Sans"/>
                <a:sym typeface="DM Sans"/>
              </a:rPr>
              <a:t>Ricky</a:t>
            </a:r>
            <a:endParaRPr sz="2100">
              <a:latin typeface="DM Sans"/>
              <a:ea typeface="DM Sans"/>
              <a:cs typeface="DM Sans"/>
              <a:sym typeface="DM Sans"/>
            </a:endParaRPr>
          </a:p>
          <a:p>
            <a:pPr marL="0" lvl="0" indent="0" algn="l" rtl="0">
              <a:spcBef>
                <a:spcPts val="0"/>
              </a:spcBef>
              <a:spcAft>
                <a:spcPts val="0"/>
              </a:spcAft>
              <a:buNone/>
            </a:pPr>
            <a:r>
              <a:rPr lang="en" sz="2100">
                <a:latin typeface="DM Sans"/>
                <a:ea typeface="DM Sans"/>
                <a:cs typeface="DM Sans"/>
                <a:sym typeface="DM Sans"/>
              </a:rPr>
              <a:t>Mark</a:t>
            </a:r>
            <a:endParaRPr sz="2100">
              <a:latin typeface="DM Sans"/>
              <a:ea typeface="DM Sans"/>
              <a:cs typeface="DM Sans"/>
              <a:sym typeface="DM Sans"/>
            </a:endParaRPr>
          </a:p>
          <a:p>
            <a:pPr marL="0" lvl="0" indent="0" algn="l" rtl="0">
              <a:spcBef>
                <a:spcPts val="0"/>
              </a:spcBef>
              <a:spcAft>
                <a:spcPts val="0"/>
              </a:spcAft>
              <a:buNone/>
            </a:pPr>
            <a:r>
              <a:rPr lang="en" sz="2100">
                <a:latin typeface="DM Sans"/>
                <a:ea typeface="DM Sans"/>
                <a:cs typeface="DM Sans"/>
                <a:sym typeface="DM Sans"/>
              </a:rPr>
              <a:t>Meaghan</a:t>
            </a:r>
            <a:endParaRPr sz="2100">
              <a:latin typeface="DM Sans"/>
              <a:ea typeface="DM Sans"/>
              <a:cs typeface="DM Sans"/>
              <a:sym typeface="DM Sans"/>
            </a:endParaRPr>
          </a:p>
          <a:p>
            <a:pPr marL="0" lvl="0" indent="0" algn="l" rtl="0">
              <a:spcBef>
                <a:spcPts val="0"/>
              </a:spcBef>
              <a:spcAft>
                <a:spcPts val="0"/>
              </a:spcAft>
              <a:buNone/>
            </a:pPr>
            <a:r>
              <a:rPr lang="en" sz="2100">
                <a:latin typeface="DM Sans"/>
                <a:ea typeface="DM Sans"/>
                <a:cs typeface="DM Sans"/>
                <a:sym typeface="DM Sans"/>
              </a:rPr>
              <a:t>Nia</a:t>
            </a:r>
            <a:endParaRPr sz="2100">
              <a:latin typeface="DM Sans"/>
              <a:ea typeface="DM Sans"/>
              <a:cs typeface="DM Sans"/>
              <a:sym typeface="DM Sans"/>
            </a:endParaRPr>
          </a:p>
          <a:p>
            <a:pPr marL="0" lvl="0" indent="0" algn="l" rtl="0">
              <a:spcBef>
                <a:spcPts val="0"/>
              </a:spcBef>
              <a:spcAft>
                <a:spcPts val="0"/>
              </a:spcAft>
              <a:buNone/>
            </a:pPr>
            <a:r>
              <a:rPr lang="en" sz="2100">
                <a:latin typeface="DM Sans"/>
                <a:ea typeface="DM Sans"/>
                <a:cs typeface="DM Sans"/>
                <a:sym typeface="DM Sans"/>
              </a:rPr>
              <a:t>Flor</a:t>
            </a:r>
            <a:endParaRPr sz="2100">
              <a:latin typeface="DM Sans"/>
              <a:ea typeface="DM Sans"/>
              <a:cs typeface="DM Sans"/>
              <a:sym typeface="DM Sans"/>
            </a:endParaRPr>
          </a:p>
          <a:p>
            <a:pPr marL="0" lvl="0" indent="0" algn="l" rtl="0">
              <a:spcBef>
                <a:spcPts val="0"/>
              </a:spcBef>
              <a:spcAft>
                <a:spcPts val="0"/>
              </a:spcAft>
              <a:buNone/>
            </a:pPr>
            <a:r>
              <a:rPr lang="en" sz="2100">
                <a:latin typeface="DM Sans"/>
                <a:ea typeface="DM Sans"/>
                <a:cs typeface="DM Sans"/>
                <a:sym typeface="DM Sans"/>
              </a:rPr>
              <a:t>Jonathan</a:t>
            </a:r>
            <a:endParaRPr sz="2100">
              <a:latin typeface="DM Sans"/>
              <a:ea typeface="DM Sans"/>
              <a:cs typeface="DM Sans"/>
              <a:sym typeface="DM Sans"/>
            </a:endParaRPr>
          </a:p>
        </p:txBody>
      </p:sp>
      <p:sp>
        <p:nvSpPr>
          <p:cNvPr id="5522" name="Google Shape;5522;p94"/>
          <p:cNvSpPr txBox="1"/>
          <p:nvPr/>
        </p:nvSpPr>
        <p:spPr>
          <a:xfrm>
            <a:off x="10182425" y="1049050"/>
            <a:ext cx="1965600" cy="21756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2200">
                <a:latin typeface="DM Sans"/>
                <a:ea typeface="DM Sans"/>
                <a:cs typeface="DM Sans"/>
                <a:sym typeface="DM Sans"/>
              </a:rPr>
              <a:t>Rebecca</a:t>
            </a:r>
            <a:endParaRPr sz="2200">
              <a:latin typeface="DM Sans"/>
              <a:ea typeface="DM Sans"/>
              <a:cs typeface="DM Sans"/>
              <a:sym typeface="DM Sans"/>
            </a:endParaRPr>
          </a:p>
          <a:p>
            <a:pPr marL="0" lvl="0" indent="0" algn="l" rtl="0">
              <a:spcBef>
                <a:spcPts val="0"/>
              </a:spcBef>
              <a:spcAft>
                <a:spcPts val="0"/>
              </a:spcAft>
              <a:buNone/>
            </a:pPr>
            <a:r>
              <a:rPr lang="en" sz="2200">
                <a:latin typeface="DM Sans"/>
                <a:ea typeface="DM Sans"/>
                <a:cs typeface="DM Sans"/>
                <a:sym typeface="DM Sans"/>
              </a:rPr>
              <a:t>Angela</a:t>
            </a:r>
            <a:endParaRPr sz="2200">
              <a:latin typeface="DM Sans"/>
              <a:ea typeface="DM Sans"/>
              <a:cs typeface="DM Sans"/>
              <a:sym typeface="DM Sans"/>
            </a:endParaRPr>
          </a:p>
          <a:p>
            <a:pPr marL="0" lvl="0" indent="0" algn="l" rtl="0">
              <a:spcBef>
                <a:spcPts val="0"/>
              </a:spcBef>
              <a:spcAft>
                <a:spcPts val="0"/>
              </a:spcAft>
              <a:buNone/>
            </a:pPr>
            <a:r>
              <a:rPr lang="en" sz="2200">
                <a:latin typeface="DM Sans"/>
                <a:ea typeface="DM Sans"/>
                <a:cs typeface="DM Sans"/>
                <a:sym typeface="DM Sans"/>
              </a:rPr>
              <a:t>Leah</a:t>
            </a:r>
            <a:endParaRPr sz="2200">
              <a:latin typeface="DM Sans"/>
              <a:ea typeface="DM Sans"/>
              <a:cs typeface="DM Sans"/>
              <a:sym typeface="DM Sans"/>
            </a:endParaRPr>
          </a:p>
          <a:p>
            <a:pPr marL="0" lvl="0" indent="0" algn="l" rtl="0">
              <a:spcBef>
                <a:spcPts val="0"/>
              </a:spcBef>
              <a:spcAft>
                <a:spcPts val="0"/>
              </a:spcAft>
              <a:buNone/>
            </a:pPr>
            <a:r>
              <a:rPr lang="en" sz="2200">
                <a:latin typeface="DM Sans"/>
                <a:ea typeface="DM Sans"/>
                <a:cs typeface="DM Sans"/>
                <a:sym typeface="DM Sans"/>
              </a:rPr>
              <a:t>Sheila</a:t>
            </a:r>
            <a:endParaRPr sz="2200">
              <a:latin typeface="DM Sans"/>
              <a:ea typeface="DM Sans"/>
              <a:cs typeface="DM Sans"/>
              <a:sym typeface="DM Sans"/>
            </a:endParaRPr>
          </a:p>
          <a:p>
            <a:pPr marL="0" lvl="0" indent="0" algn="l" rtl="0">
              <a:spcBef>
                <a:spcPts val="0"/>
              </a:spcBef>
              <a:spcAft>
                <a:spcPts val="0"/>
              </a:spcAft>
              <a:buNone/>
            </a:pPr>
            <a:r>
              <a:rPr lang="en" sz="2200">
                <a:latin typeface="DM Sans"/>
                <a:ea typeface="DM Sans"/>
                <a:cs typeface="DM Sans"/>
                <a:sym typeface="DM Sans"/>
              </a:rPr>
              <a:t>Kevin</a:t>
            </a:r>
            <a:endParaRPr sz="2200">
              <a:latin typeface="DM Sans"/>
              <a:ea typeface="DM Sans"/>
              <a:cs typeface="DM Sans"/>
              <a:sym typeface="DM Sans"/>
            </a:endParaRPr>
          </a:p>
          <a:p>
            <a:pPr marL="0" lvl="0" indent="0" algn="l" rtl="0">
              <a:spcBef>
                <a:spcPts val="0"/>
              </a:spcBef>
              <a:spcAft>
                <a:spcPts val="0"/>
              </a:spcAft>
              <a:buNone/>
            </a:pPr>
            <a:r>
              <a:rPr lang="en" sz="2200">
                <a:latin typeface="DM Sans"/>
                <a:ea typeface="DM Sans"/>
                <a:cs typeface="DM Sans"/>
                <a:sym typeface="DM Sans"/>
              </a:rPr>
              <a:t>Jenn</a:t>
            </a:r>
            <a:endParaRPr sz="2200">
              <a:latin typeface="DM Sans"/>
              <a:ea typeface="DM Sans"/>
              <a:cs typeface="DM Sans"/>
              <a:sym typeface="DM Sans"/>
            </a:endParaRPr>
          </a:p>
          <a:p>
            <a:pPr marL="0" lvl="0" indent="0" algn="l" rtl="0">
              <a:spcBef>
                <a:spcPts val="0"/>
              </a:spcBef>
              <a:spcAft>
                <a:spcPts val="0"/>
              </a:spcAft>
              <a:buNone/>
            </a:pPr>
            <a:endParaRPr>
              <a:latin typeface="DM Sans"/>
              <a:ea typeface="DM Sans"/>
              <a:cs typeface="DM Sans"/>
              <a:sym typeface="DM Sans"/>
            </a:endParaRPr>
          </a:p>
        </p:txBody>
      </p:sp>
      <p:sp>
        <p:nvSpPr>
          <p:cNvPr id="5523" name="Google Shape;5523;p94"/>
          <p:cNvSpPr txBox="1"/>
          <p:nvPr/>
        </p:nvSpPr>
        <p:spPr>
          <a:xfrm>
            <a:off x="10636475" y="479650"/>
            <a:ext cx="1260600" cy="56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500">
                <a:latin typeface="DM Sans"/>
                <a:ea typeface="DM Sans"/>
                <a:cs typeface="DM Sans"/>
                <a:sym typeface="DM Sans"/>
              </a:rPr>
              <a:t>Blue</a:t>
            </a:r>
            <a:endParaRPr sz="2500">
              <a:latin typeface="DM Sans"/>
              <a:ea typeface="DM Sans"/>
              <a:cs typeface="DM Sans"/>
              <a:sym typeface="DM Sans"/>
            </a:endParaRPr>
          </a:p>
        </p:txBody>
      </p:sp>
      <p:sp>
        <p:nvSpPr>
          <p:cNvPr id="5524" name="Google Shape;5524;p94"/>
          <p:cNvSpPr txBox="1"/>
          <p:nvPr/>
        </p:nvSpPr>
        <p:spPr>
          <a:xfrm>
            <a:off x="10456950" y="3336675"/>
            <a:ext cx="1260600" cy="56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500">
                <a:latin typeface="DM Sans"/>
                <a:ea typeface="DM Sans"/>
                <a:cs typeface="DM Sans"/>
                <a:sym typeface="DM Sans"/>
              </a:rPr>
              <a:t>Green</a:t>
            </a:r>
            <a:endParaRPr sz="2500">
              <a:latin typeface="DM Sans"/>
              <a:ea typeface="DM Sans"/>
              <a:cs typeface="DM Sans"/>
              <a:sym typeface="DM Sans"/>
            </a:endParaRPr>
          </a:p>
        </p:txBody>
      </p:sp>
      <p:sp>
        <p:nvSpPr>
          <p:cNvPr id="5525" name="Google Shape;5525;p94"/>
          <p:cNvSpPr txBox="1"/>
          <p:nvPr/>
        </p:nvSpPr>
        <p:spPr>
          <a:xfrm>
            <a:off x="87767" y="1540275"/>
            <a:ext cx="5620500" cy="12006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 sz="3100" b="1">
                <a:solidFill>
                  <a:schemeClr val="dk1"/>
                </a:solidFill>
                <a:latin typeface="Open Sans"/>
                <a:ea typeface="Open Sans"/>
                <a:cs typeface="Open Sans"/>
                <a:sym typeface="Open Sans"/>
              </a:rPr>
              <a:t>WARMUP:</a:t>
            </a:r>
            <a:endParaRPr sz="3100" b="1">
              <a:solidFill>
                <a:schemeClr val="dk1"/>
              </a:solidFill>
              <a:latin typeface="Open Sans"/>
              <a:ea typeface="Open Sans"/>
              <a:cs typeface="Open Sans"/>
              <a:sym typeface="Open Sans"/>
            </a:endParaRPr>
          </a:p>
          <a:p>
            <a:pPr marL="0" lvl="0" indent="0" algn="ctr" rtl="0">
              <a:spcBef>
                <a:spcPts val="0"/>
              </a:spcBef>
              <a:spcAft>
                <a:spcPts val="0"/>
              </a:spcAft>
              <a:buNone/>
            </a:pPr>
            <a:r>
              <a:rPr lang="en" sz="3100" b="1">
                <a:latin typeface="Open Sans"/>
                <a:ea typeface="Open Sans"/>
                <a:cs typeface="Open Sans"/>
                <a:sym typeface="Open Sans"/>
              </a:rPr>
              <a:t>Which one doesn’t belong?</a:t>
            </a:r>
            <a:endParaRPr sz="3100" b="1">
              <a:latin typeface="Open Sans"/>
              <a:ea typeface="Open Sans"/>
              <a:cs typeface="Open Sans"/>
              <a:sym typeface="Open Sans"/>
            </a:endParaRPr>
          </a:p>
        </p:txBody>
      </p:sp>
      <p:pic>
        <p:nvPicPr>
          <p:cNvPr id="5526" name="Google Shape;5526;p94"/>
          <p:cNvPicPr preferRelativeResize="0"/>
          <p:nvPr/>
        </p:nvPicPr>
        <p:blipFill>
          <a:blip r:embed="rId3">
            <a:alphaModFix/>
          </a:blip>
          <a:stretch>
            <a:fillRect/>
          </a:stretch>
        </p:blipFill>
        <p:spPr>
          <a:xfrm>
            <a:off x="806161" y="2740874"/>
            <a:ext cx="4183725" cy="4115150"/>
          </a:xfrm>
          <a:prstGeom prst="rect">
            <a:avLst/>
          </a:prstGeom>
          <a:noFill/>
          <a:ln>
            <a:noFill/>
          </a:ln>
        </p:spPr>
      </p:pic>
      <p:sp>
        <p:nvSpPr>
          <p:cNvPr id="5527" name="Google Shape;5527;p94"/>
          <p:cNvSpPr txBox="1"/>
          <p:nvPr/>
        </p:nvSpPr>
        <p:spPr>
          <a:xfrm>
            <a:off x="0" y="225700"/>
            <a:ext cx="64710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900" b="1">
                <a:latin typeface="DM Sans"/>
                <a:ea typeface="DM Sans"/>
                <a:cs typeface="DM Sans"/>
                <a:sym typeface="DM Sans"/>
              </a:rPr>
              <a:t>Sit in your table group and begin working on the assignment. </a:t>
            </a:r>
            <a:endParaRPr sz="2900" b="1">
              <a:latin typeface="DM Sans"/>
              <a:ea typeface="DM Sans"/>
              <a:cs typeface="DM Sans"/>
              <a:sym typeface="DM Sans"/>
            </a:endParaRPr>
          </a:p>
        </p:txBody>
      </p:sp>
      <p:sp>
        <p:nvSpPr>
          <p:cNvPr id="5528" name="Google Shape;5528;p94"/>
          <p:cNvSpPr txBox="1"/>
          <p:nvPr/>
        </p:nvSpPr>
        <p:spPr>
          <a:xfrm rot="-1487257">
            <a:off x="6010945" y="920971"/>
            <a:ext cx="3464710" cy="673154"/>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3400" b="1">
                <a:solidFill>
                  <a:schemeClr val="dk1"/>
                </a:solidFill>
                <a:latin typeface="DM Sans"/>
                <a:ea typeface="DM Sans"/>
                <a:cs typeface="DM Sans"/>
                <a:sym typeface="DM Sans"/>
              </a:rPr>
              <a:t>Table groups</a:t>
            </a:r>
            <a:endParaRPr sz="3400" b="1">
              <a:solidFill>
                <a:schemeClr val="dk1"/>
              </a:solidFill>
              <a:latin typeface="DM Sans"/>
              <a:ea typeface="DM Sans"/>
              <a:cs typeface="DM Sans"/>
              <a:sym typeface="DM Sans"/>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532"/>
        <p:cNvGrpSpPr/>
        <p:nvPr/>
      </p:nvGrpSpPr>
      <p:grpSpPr>
        <a:xfrm>
          <a:off x="0" y="0"/>
          <a:ext cx="0" cy="0"/>
          <a:chOff x="0" y="0"/>
          <a:chExt cx="0" cy="0"/>
        </a:xfrm>
      </p:grpSpPr>
      <p:sp>
        <p:nvSpPr>
          <p:cNvPr id="5533" name="Google Shape;5533;p95"/>
          <p:cNvSpPr txBox="1">
            <a:spLocks noGrp="1"/>
          </p:cNvSpPr>
          <p:nvPr>
            <p:ph type="title"/>
          </p:nvPr>
        </p:nvSpPr>
        <p:spPr>
          <a:xfrm>
            <a:off x="920475" y="1093375"/>
            <a:ext cx="7794000" cy="7635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
              <a:t>Exit Ticket</a:t>
            </a:r>
            <a:endParaRPr/>
          </a:p>
        </p:txBody>
      </p:sp>
      <p:sp>
        <p:nvSpPr>
          <p:cNvPr id="5534" name="Google Shape;5534;p95"/>
          <p:cNvSpPr txBox="1">
            <a:spLocks noGrp="1"/>
          </p:cNvSpPr>
          <p:nvPr>
            <p:ph type="body" idx="4294967295"/>
          </p:nvPr>
        </p:nvSpPr>
        <p:spPr>
          <a:xfrm>
            <a:off x="797017" y="1913178"/>
            <a:ext cx="9584100" cy="3739500"/>
          </a:xfrm>
          <a:prstGeom prst="rect">
            <a:avLst/>
          </a:prstGeom>
        </p:spPr>
        <p:txBody>
          <a:bodyPr spcFirstLastPara="1" wrap="square" lIns="121900" tIns="121900" rIns="121900" bIns="121900" anchor="t" anchorCtr="0">
            <a:noAutofit/>
          </a:bodyPr>
          <a:lstStyle/>
          <a:p>
            <a:pPr marL="609600" lvl="0" indent="-514350" algn="l" rtl="0">
              <a:spcBef>
                <a:spcPts val="0"/>
              </a:spcBef>
              <a:spcAft>
                <a:spcPts val="0"/>
              </a:spcAft>
              <a:buSzPts val="3300"/>
              <a:buChar char="●"/>
            </a:pPr>
            <a:r>
              <a:rPr lang="en" sz="3300"/>
              <a:t>What are you most </a:t>
            </a:r>
            <a:r>
              <a:rPr lang="en" sz="3300" b="1"/>
              <a:t>proud</a:t>
            </a:r>
            <a:r>
              <a:rPr lang="en" sz="3300"/>
              <a:t> of from class today? </a:t>
            </a:r>
            <a:endParaRPr sz="3300"/>
          </a:p>
          <a:p>
            <a:pPr marL="609600" lvl="0" indent="-514350" algn="l" rtl="0">
              <a:spcBef>
                <a:spcPts val="0"/>
              </a:spcBef>
              <a:spcAft>
                <a:spcPts val="0"/>
              </a:spcAft>
              <a:buSzPts val="3300"/>
              <a:buChar char="●"/>
            </a:pPr>
            <a:r>
              <a:rPr lang="en" sz="3300"/>
              <a:t>What was most </a:t>
            </a:r>
            <a:r>
              <a:rPr lang="en" sz="3300" b="1"/>
              <a:t>challenging</a:t>
            </a:r>
            <a:r>
              <a:rPr lang="en" sz="3300"/>
              <a:t> about class today?</a:t>
            </a:r>
            <a:endParaRPr sz="230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538"/>
        <p:cNvGrpSpPr/>
        <p:nvPr/>
      </p:nvGrpSpPr>
      <p:grpSpPr>
        <a:xfrm>
          <a:off x="0" y="0"/>
          <a:ext cx="0" cy="0"/>
          <a:chOff x="0" y="0"/>
          <a:chExt cx="0" cy="0"/>
        </a:xfrm>
      </p:grpSpPr>
      <p:sp>
        <p:nvSpPr>
          <p:cNvPr id="5539" name="Google Shape;5539;p96"/>
          <p:cNvSpPr txBox="1">
            <a:spLocks noGrp="1"/>
          </p:cNvSpPr>
          <p:nvPr>
            <p:ph type="title"/>
          </p:nvPr>
        </p:nvSpPr>
        <p:spPr>
          <a:xfrm>
            <a:off x="920475" y="1093375"/>
            <a:ext cx="7794000" cy="7635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
              <a:t>Debrief</a:t>
            </a:r>
            <a:endParaRPr/>
          </a:p>
        </p:txBody>
      </p:sp>
      <p:sp>
        <p:nvSpPr>
          <p:cNvPr id="5540" name="Google Shape;5540;p96"/>
          <p:cNvSpPr txBox="1">
            <a:spLocks noGrp="1"/>
          </p:cNvSpPr>
          <p:nvPr>
            <p:ph type="body" idx="4294967295"/>
          </p:nvPr>
        </p:nvSpPr>
        <p:spPr>
          <a:xfrm>
            <a:off x="770467" y="2099078"/>
            <a:ext cx="9584100" cy="3739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3500"/>
              <a:t>What components would you keep?</a:t>
            </a:r>
            <a:endParaRPr sz="3500"/>
          </a:p>
          <a:p>
            <a:pPr marL="0" lvl="0" indent="0" algn="l" rtl="0">
              <a:spcBef>
                <a:spcPts val="2100"/>
              </a:spcBef>
              <a:spcAft>
                <a:spcPts val="2100"/>
              </a:spcAft>
              <a:buNone/>
            </a:pPr>
            <a:r>
              <a:rPr lang="en" sz="3500"/>
              <a:t>What components would you change for your classroom?</a:t>
            </a:r>
            <a:endParaRPr sz="350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544"/>
        <p:cNvGrpSpPr/>
        <p:nvPr/>
      </p:nvGrpSpPr>
      <p:grpSpPr>
        <a:xfrm>
          <a:off x="0" y="0"/>
          <a:ext cx="0" cy="0"/>
          <a:chOff x="0" y="0"/>
          <a:chExt cx="0" cy="0"/>
        </a:xfrm>
      </p:grpSpPr>
      <p:pic>
        <p:nvPicPr>
          <p:cNvPr id="5545" name="Google Shape;5545;p97"/>
          <p:cNvPicPr preferRelativeResize="0"/>
          <p:nvPr/>
        </p:nvPicPr>
        <p:blipFill>
          <a:blip r:embed="rId3">
            <a:alphaModFix/>
          </a:blip>
          <a:stretch>
            <a:fillRect/>
          </a:stretch>
        </p:blipFill>
        <p:spPr>
          <a:xfrm>
            <a:off x="2054100" y="1907167"/>
            <a:ext cx="8490200" cy="197783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12"/>
        <p:cNvGrpSpPr/>
        <p:nvPr/>
      </p:nvGrpSpPr>
      <p:grpSpPr>
        <a:xfrm>
          <a:off x="0" y="0"/>
          <a:ext cx="0" cy="0"/>
          <a:chOff x="0" y="0"/>
          <a:chExt cx="0" cy="0"/>
        </a:xfrm>
      </p:grpSpPr>
      <p:sp>
        <p:nvSpPr>
          <p:cNvPr id="3613" name="Google Shape;3613;p35"/>
          <p:cNvSpPr txBox="1">
            <a:spLocks noGrp="1"/>
          </p:cNvSpPr>
          <p:nvPr>
            <p:ph type="title"/>
          </p:nvPr>
        </p:nvSpPr>
        <p:spPr>
          <a:xfrm>
            <a:off x="490775" y="751875"/>
            <a:ext cx="11210400" cy="7635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endParaRPr/>
          </a:p>
        </p:txBody>
      </p:sp>
      <p:sp>
        <p:nvSpPr>
          <p:cNvPr id="3614" name="Google Shape;3614;p35"/>
          <p:cNvSpPr txBox="1">
            <a:spLocks noGrp="1"/>
          </p:cNvSpPr>
          <p:nvPr>
            <p:ph type="body" idx="1"/>
          </p:nvPr>
        </p:nvSpPr>
        <p:spPr>
          <a:xfrm>
            <a:off x="490775" y="2970970"/>
            <a:ext cx="3294600" cy="13227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endParaRPr/>
          </a:p>
        </p:txBody>
      </p:sp>
      <p:sp>
        <p:nvSpPr>
          <p:cNvPr id="3615" name="Google Shape;3615;p35"/>
          <p:cNvSpPr txBox="1">
            <a:spLocks noGrp="1"/>
          </p:cNvSpPr>
          <p:nvPr>
            <p:ph type="body" idx="2"/>
          </p:nvPr>
        </p:nvSpPr>
        <p:spPr>
          <a:xfrm>
            <a:off x="4448700" y="2970970"/>
            <a:ext cx="3294600" cy="13227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endParaRPr/>
          </a:p>
        </p:txBody>
      </p:sp>
      <p:sp>
        <p:nvSpPr>
          <p:cNvPr id="3616" name="Google Shape;3616;p35"/>
          <p:cNvSpPr txBox="1">
            <a:spLocks noGrp="1"/>
          </p:cNvSpPr>
          <p:nvPr>
            <p:ph type="body" idx="3"/>
          </p:nvPr>
        </p:nvSpPr>
        <p:spPr>
          <a:xfrm>
            <a:off x="490775" y="5012029"/>
            <a:ext cx="3294600" cy="13227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endParaRPr/>
          </a:p>
        </p:txBody>
      </p:sp>
      <p:sp>
        <p:nvSpPr>
          <p:cNvPr id="3617" name="Google Shape;3617;p35"/>
          <p:cNvSpPr txBox="1">
            <a:spLocks noGrp="1"/>
          </p:cNvSpPr>
          <p:nvPr>
            <p:ph type="body" idx="4"/>
          </p:nvPr>
        </p:nvSpPr>
        <p:spPr>
          <a:xfrm>
            <a:off x="4448700" y="5012029"/>
            <a:ext cx="3294600" cy="13227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endParaRPr/>
          </a:p>
        </p:txBody>
      </p:sp>
      <p:sp>
        <p:nvSpPr>
          <p:cNvPr id="3618" name="Google Shape;3618;p35"/>
          <p:cNvSpPr txBox="1">
            <a:spLocks noGrp="1"/>
          </p:cNvSpPr>
          <p:nvPr>
            <p:ph type="title" idx="5"/>
          </p:nvPr>
        </p:nvSpPr>
        <p:spPr>
          <a:xfrm>
            <a:off x="1692875" y="2289225"/>
            <a:ext cx="890400" cy="6957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endParaRPr/>
          </a:p>
        </p:txBody>
      </p:sp>
      <p:sp>
        <p:nvSpPr>
          <p:cNvPr id="3619" name="Google Shape;3619;p35"/>
          <p:cNvSpPr txBox="1">
            <a:spLocks noGrp="1"/>
          </p:cNvSpPr>
          <p:nvPr>
            <p:ph type="title" idx="6"/>
          </p:nvPr>
        </p:nvSpPr>
        <p:spPr>
          <a:xfrm>
            <a:off x="5697428" y="2289225"/>
            <a:ext cx="890400" cy="6957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endParaRPr/>
          </a:p>
        </p:txBody>
      </p:sp>
      <p:sp>
        <p:nvSpPr>
          <p:cNvPr id="3620" name="Google Shape;3620;p35"/>
          <p:cNvSpPr txBox="1">
            <a:spLocks noGrp="1"/>
          </p:cNvSpPr>
          <p:nvPr>
            <p:ph type="title" idx="7"/>
          </p:nvPr>
        </p:nvSpPr>
        <p:spPr>
          <a:xfrm>
            <a:off x="1692875" y="4330275"/>
            <a:ext cx="890400" cy="6957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endParaRPr/>
          </a:p>
        </p:txBody>
      </p:sp>
      <p:sp>
        <p:nvSpPr>
          <p:cNvPr id="3621" name="Google Shape;3621;p35"/>
          <p:cNvSpPr txBox="1">
            <a:spLocks noGrp="1"/>
          </p:cNvSpPr>
          <p:nvPr>
            <p:ph type="title" idx="8"/>
          </p:nvPr>
        </p:nvSpPr>
        <p:spPr>
          <a:xfrm>
            <a:off x="5697428" y="4330275"/>
            <a:ext cx="890400" cy="6957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endParaRPr/>
          </a:p>
        </p:txBody>
      </p:sp>
      <p:sp>
        <p:nvSpPr>
          <p:cNvPr id="3622" name="Google Shape;3622;p35"/>
          <p:cNvSpPr txBox="1">
            <a:spLocks noGrp="1"/>
          </p:cNvSpPr>
          <p:nvPr>
            <p:ph type="body" idx="9"/>
          </p:nvPr>
        </p:nvSpPr>
        <p:spPr>
          <a:xfrm>
            <a:off x="8406625" y="2970970"/>
            <a:ext cx="3294600" cy="13227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endParaRPr/>
          </a:p>
        </p:txBody>
      </p:sp>
      <p:sp>
        <p:nvSpPr>
          <p:cNvPr id="3623" name="Google Shape;3623;p35"/>
          <p:cNvSpPr txBox="1">
            <a:spLocks noGrp="1"/>
          </p:cNvSpPr>
          <p:nvPr>
            <p:ph type="body" idx="13"/>
          </p:nvPr>
        </p:nvSpPr>
        <p:spPr>
          <a:xfrm>
            <a:off x="8406625" y="5012029"/>
            <a:ext cx="3294600" cy="13227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endParaRPr/>
          </a:p>
        </p:txBody>
      </p:sp>
      <p:sp>
        <p:nvSpPr>
          <p:cNvPr id="3624" name="Google Shape;3624;p35"/>
          <p:cNvSpPr txBox="1">
            <a:spLocks noGrp="1"/>
          </p:cNvSpPr>
          <p:nvPr>
            <p:ph type="title" idx="14"/>
          </p:nvPr>
        </p:nvSpPr>
        <p:spPr>
          <a:xfrm>
            <a:off x="9608730" y="2289225"/>
            <a:ext cx="890400" cy="6957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endParaRPr/>
          </a:p>
        </p:txBody>
      </p:sp>
      <p:sp>
        <p:nvSpPr>
          <p:cNvPr id="3625" name="Google Shape;3625;p35"/>
          <p:cNvSpPr txBox="1">
            <a:spLocks noGrp="1"/>
          </p:cNvSpPr>
          <p:nvPr>
            <p:ph type="title" idx="15"/>
          </p:nvPr>
        </p:nvSpPr>
        <p:spPr>
          <a:xfrm>
            <a:off x="9608730" y="4330275"/>
            <a:ext cx="890400" cy="6957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549"/>
        <p:cNvGrpSpPr/>
        <p:nvPr/>
      </p:nvGrpSpPr>
      <p:grpSpPr>
        <a:xfrm>
          <a:off x="0" y="0"/>
          <a:ext cx="0" cy="0"/>
          <a:chOff x="0" y="0"/>
          <a:chExt cx="0" cy="0"/>
        </a:xfrm>
      </p:grpSpPr>
      <p:sp>
        <p:nvSpPr>
          <p:cNvPr id="5550" name="Google Shape;5550;p98"/>
          <p:cNvSpPr txBox="1">
            <a:spLocks noGrp="1"/>
          </p:cNvSpPr>
          <p:nvPr>
            <p:ph type="title"/>
          </p:nvPr>
        </p:nvSpPr>
        <p:spPr>
          <a:xfrm>
            <a:off x="601350" y="547275"/>
            <a:ext cx="7794000" cy="7635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
              <a:t>Gallery Walk</a:t>
            </a:r>
            <a:endParaRPr/>
          </a:p>
        </p:txBody>
      </p:sp>
      <p:sp>
        <p:nvSpPr>
          <p:cNvPr id="5551" name="Google Shape;5551;p98"/>
          <p:cNvSpPr txBox="1"/>
          <p:nvPr/>
        </p:nvSpPr>
        <p:spPr>
          <a:xfrm>
            <a:off x="7467600" y="547275"/>
            <a:ext cx="4197900" cy="52335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2700">
                <a:latin typeface="Open Sans"/>
                <a:ea typeface="Open Sans"/>
                <a:cs typeface="Open Sans"/>
                <a:sym typeface="Open Sans"/>
              </a:rPr>
              <a:t>Get in groups of 3-4.</a:t>
            </a:r>
            <a:endParaRPr sz="2700">
              <a:latin typeface="Open Sans"/>
              <a:ea typeface="Open Sans"/>
              <a:cs typeface="Open Sans"/>
              <a:sym typeface="Open Sans"/>
            </a:endParaRPr>
          </a:p>
          <a:p>
            <a:pPr marL="0" lvl="0" indent="0" algn="l" rtl="0">
              <a:spcBef>
                <a:spcPts val="0"/>
              </a:spcBef>
              <a:spcAft>
                <a:spcPts val="0"/>
              </a:spcAft>
              <a:buNone/>
            </a:pPr>
            <a:r>
              <a:rPr lang="en" sz="2700">
                <a:latin typeface="Open Sans"/>
                <a:ea typeface="Open Sans"/>
                <a:cs typeface="Open Sans"/>
                <a:sym typeface="Open Sans"/>
              </a:rPr>
              <a:t>For your assigned chunk of learning:</a:t>
            </a:r>
            <a:endParaRPr sz="2700">
              <a:latin typeface="Open Sans"/>
              <a:ea typeface="Open Sans"/>
              <a:cs typeface="Open Sans"/>
              <a:sym typeface="Open Sans"/>
            </a:endParaRPr>
          </a:p>
          <a:p>
            <a:pPr marL="609600" lvl="0" indent="-476250" algn="l" rtl="0">
              <a:spcBef>
                <a:spcPts val="0"/>
              </a:spcBef>
              <a:spcAft>
                <a:spcPts val="0"/>
              </a:spcAft>
              <a:buSzPts val="2700"/>
              <a:buFont typeface="Open Sans"/>
              <a:buChar char="●"/>
            </a:pPr>
            <a:r>
              <a:rPr lang="en" sz="2700">
                <a:latin typeface="Open Sans"/>
                <a:ea typeface="Open Sans"/>
                <a:cs typeface="Open Sans"/>
                <a:sym typeface="Open Sans"/>
              </a:rPr>
              <a:t>What opportunities are there for manipulatives?</a:t>
            </a:r>
            <a:endParaRPr sz="2700">
              <a:latin typeface="Open Sans"/>
              <a:ea typeface="Open Sans"/>
              <a:cs typeface="Open Sans"/>
              <a:sym typeface="Open Sans"/>
            </a:endParaRPr>
          </a:p>
          <a:p>
            <a:pPr marL="609600" lvl="0" indent="-476250" algn="l" rtl="0">
              <a:spcBef>
                <a:spcPts val="0"/>
              </a:spcBef>
              <a:spcAft>
                <a:spcPts val="0"/>
              </a:spcAft>
              <a:buSzPts val="2700"/>
              <a:buFont typeface="Open Sans"/>
              <a:buChar char="●"/>
            </a:pPr>
            <a:r>
              <a:rPr lang="en" sz="2700">
                <a:latin typeface="Open Sans"/>
                <a:ea typeface="Open Sans"/>
                <a:cs typeface="Open Sans"/>
                <a:sym typeface="Open Sans"/>
              </a:rPr>
              <a:t>What are scaffolding strategies that could be used?</a:t>
            </a:r>
            <a:endParaRPr sz="2700">
              <a:latin typeface="Open Sans"/>
              <a:ea typeface="Open Sans"/>
              <a:cs typeface="Open Sans"/>
              <a:sym typeface="Open Sans"/>
            </a:endParaRPr>
          </a:p>
          <a:p>
            <a:pPr marL="609600" lvl="0" indent="-476250" algn="l" rtl="0">
              <a:spcBef>
                <a:spcPts val="0"/>
              </a:spcBef>
              <a:spcAft>
                <a:spcPts val="0"/>
              </a:spcAft>
              <a:buSzPts val="2700"/>
              <a:buFont typeface="Open Sans"/>
              <a:buChar char="●"/>
            </a:pPr>
            <a:r>
              <a:rPr lang="en" sz="2700">
                <a:latin typeface="Open Sans"/>
                <a:ea typeface="Open Sans"/>
                <a:cs typeface="Open Sans"/>
                <a:sym typeface="Open Sans"/>
              </a:rPr>
              <a:t>What are deepening strategies that could be used?</a:t>
            </a:r>
            <a:endParaRPr sz="2700">
              <a:latin typeface="Open Sans"/>
              <a:ea typeface="Open Sans"/>
              <a:cs typeface="Open Sans"/>
              <a:sym typeface="Open Sans"/>
            </a:endParaRPr>
          </a:p>
        </p:txBody>
      </p:sp>
      <p:pic>
        <p:nvPicPr>
          <p:cNvPr id="5552" name="Google Shape;5552;p98"/>
          <p:cNvPicPr preferRelativeResize="0"/>
          <p:nvPr/>
        </p:nvPicPr>
        <p:blipFill>
          <a:blip r:embed="rId3">
            <a:alphaModFix/>
          </a:blip>
          <a:stretch>
            <a:fillRect/>
          </a:stretch>
        </p:blipFill>
        <p:spPr>
          <a:xfrm>
            <a:off x="499750" y="1243675"/>
            <a:ext cx="6891374" cy="315945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556"/>
        <p:cNvGrpSpPr/>
        <p:nvPr/>
      </p:nvGrpSpPr>
      <p:grpSpPr>
        <a:xfrm>
          <a:off x="0" y="0"/>
          <a:ext cx="0" cy="0"/>
          <a:chOff x="0" y="0"/>
          <a:chExt cx="0" cy="0"/>
        </a:xfrm>
      </p:grpSpPr>
      <p:sp>
        <p:nvSpPr>
          <p:cNvPr id="5557" name="Google Shape;5557;p99"/>
          <p:cNvSpPr txBox="1">
            <a:spLocks noGrp="1"/>
          </p:cNvSpPr>
          <p:nvPr>
            <p:ph type="title"/>
          </p:nvPr>
        </p:nvSpPr>
        <p:spPr>
          <a:xfrm>
            <a:off x="903625" y="587875"/>
            <a:ext cx="7794000" cy="7635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
              <a:t>As you rotate:</a:t>
            </a:r>
            <a:endParaRPr/>
          </a:p>
        </p:txBody>
      </p:sp>
      <p:sp>
        <p:nvSpPr>
          <p:cNvPr id="5558" name="Google Shape;5558;p99"/>
          <p:cNvSpPr txBox="1">
            <a:spLocks noGrp="1"/>
          </p:cNvSpPr>
          <p:nvPr>
            <p:ph type="body" idx="4294967295"/>
          </p:nvPr>
        </p:nvSpPr>
        <p:spPr>
          <a:xfrm>
            <a:off x="2192900" y="1536633"/>
            <a:ext cx="9454500" cy="3686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3500"/>
              <a:t>Add any other ideas to the poster.</a:t>
            </a:r>
            <a:endParaRPr sz="3500"/>
          </a:p>
          <a:p>
            <a:pPr marL="0" lvl="0" indent="0" algn="l" rtl="0">
              <a:spcBef>
                <a:spcPts val="2100"/>
              </a:spcBef>
              <a:spcAft>
                <a:spcPts val="0"/>
              </a:spcAft>
              <a:buNone/>
            </a:pPr>
            <a:r>
              <a:rPr lang="en" sz="3500"/>
              <a:t>Add questions you have to a sticky note.</a:t>
            </a:r>
            <a:endParaRPr sz="2500"/>
          </a:p>
          <a:p>
            <a:pPr marL="0" lvl="0" indent="0" algn="l" rtl="0">
              <a:spcBef>
                <a:spcPts val="2100"/>
              </a:spcBef>
              <a:spcAft>
                <a:spcPts val="2100"/>
              </a:spcAft>
              <a:buNone/>
            </a:pPr>
            <a:r>
              <a:rPr lang="en" sz="3500"/>
              <a:t>Add a star next to any ideas you want to use and record them on your handout.</a:t>
            </a:r>
            <a:endParaRPr sz="3500"/>
          </a:p>
        </p:txBody>
      </p:sp>
      <p:pic>
        <p:nvPicPr>
          <p:cNvPr id="5559" name="Google Shape;5559;p99"/>
          <p:cNvPicPr preferRelativeResize="0"/>
          <p:nvPr/>
        </p:nvPicPr>
        <p:blipFill>
          <a:blip r:embed="rId3">
            <a:alphaModFix/>
          </a:blip>
          <a:stretch>
            <a:fillRect/>
          </a:stretch>
        </p:blipFill>
        <p:spPr>
          <a:xfrm>
            <a:off x="770500" y="1439533"/>
            <a:ext cx="1413300" cy="1413300"/>
          </a:xfrm>
          <a:prstGeom prst="rect">
            <a:avLst/>
          </a:prstGeom>
          <a:noFill/>
          <a:ln>
            <a:noFill/>
          </a:ln>
        </p:spPr>
      </p:pic>
      <p:pic>
        <p:nvPicPr>
          <p:cNvPr id="5560" name="Google Shape;5560;p99"/>
          <p:cNvPicPr preferRelativeResize="0"/>
          <p:nvPr/>
        </p:nvPicPr>
        <p:blipFill>
          <a:blip r:embed="rId4">
            <a:alphaModFix/>
          </a:blip>
          <a:stretch>
            <a:fillRect/>
          </a:stretch>
        </p:blipFill>
        <p:spPr>
          <a:xfrm>
            <a:off x="770500" y="3368833"/>
            <a:ext cx="1413300" cy="14133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564"/>
        <p:cNvGrpSpPr/>
        <p:nvPr/>
      </p:nvGrpSpPr>
      <p:grpSpPr>
        <a:xfrm>
          <a:off x="0" y="0"/>
          <a:ext cx="0" cy="0"/>
          <a:chOff x="0" y="0"/>
          <a:chExt cx="0" cy="0"/>
        </a:xfrm>
      </p:grpSpPr>
      <p:sp>
        <p:nvSpPr>
          <p:cNvPr id="5565" name="Google Shape;5565;p100"/>
          <p:cNvSpPr txBox="1">
            <a:spLocks noGrp="1"/>
          </p:cNvSpPr>
          <p:nvPr>
            <p:ph type="title" idx="4294967295"/>
          </p:nvPr>
        </p:nvSpPr>
        <p:spPr>
          <a:xfrm>
            <a:off x="471675" y="-152400"/>
            <a:ext cx="5190000" cy="70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3900"/>
              <a:t>Learning Intention</a:t>
            </a:r>
            <a:endParaRPr sz="3900"/>
          </a:p>
        </p:txBody>
      </p:sp>
      <p:sp>
        <p:nvSpPr>
          <p:cNvPr id="5566" name="Google Shape;5566;p100"/>
          <p:cNvSpPr txBox="1">
            <a:spLocks noGrp="1"/>
          </p:cNvSpPr>
          <p:nvPr>
            <p:ph type="subTitle" idx="4294967295"/>
          </p:nvPr>
        </p:nvSpPr>
        <p:spPr>
          <a:xfrm>
            <a:off x="593925" y="639525"/>
            <a:ext cx="4440900" cy="2789400"/>
          </a:xfrm>
          <a:prstGeom prst="rect">
            <a:avLst/>
          </a:prstGeom>
          <a:ln w="19050"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marL="0" lvl="0" indent="0" algn="l" rtl="0">
              <a:spcBef>
                <a:spcPts val="0"/>
              </a:spcBef>
              <a:spcAft>
                <a:spcPts val="2100"/>
              </a:spcAft>
              <a:buNone/>
            </a:pPr>
            <a:r>
              <a:rPr lang="en" sz="2800"/>
              <a:t>I am learning about research-based strategies that meet the needs of all learners.</a:t>
            </a:r>
            <a:endParaRPr sz="2800"/>
          </a:p>
        </p:txBody>
      </p:sp>
      <p:sp>
        <p:nvSpPr>
          <p:cNvPr id="5567" name="Google Shape;5567;p100"/>
          <p:cNvSpPr txBox="1">
            <a:spLocks noGrp="1"/>
          </p:cNvSpPr>
          <p:nvPr>
            <p:ph type="title" idx="4294967295"/>
          </p:nvPr>
        </p:nvSpPr>
        <p:spPr>
          <a:xfrm>
            <a:off x="6438900" y="-179500"/>
            <a:ext cx="5665500" cy="70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4000"/>
              <a:t>Success Criteria</a:t>
            </a:r>
            <a:endParaRPr sz="4000"/>
          </a:p>
        </p:txBody>
      </p:sp>
      <p:sp>
        <p:nvSpPr>
          <p:cNvPr id="5568" name="Google Shape;5568;p100"/>
          <p:cNvSpPr txBox="1">
            <a:spLocks noGrp="1"/>
          </p:cNvSpPr>
          <p:nvPr>
            <p:ph type="subTitle" idx="4294967295"/>
          </p:nvPr>
        </p:nvSpPr>
        <p:spPr>
          <a:xfrm>
            <a:off x="5161850" y="639525"/>
            <a:ext cx="6584100" cy="5569500"/>
          </a:xfrm>
          <a:prstGeom prst="rect">
            <a:avLst/>
          </a:prstGeom>
          <a:ln w="19050"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pPr marL="0" lvl="0" indent="0" algn="l" rtl="0">
              <a:spcBef>
                <a:spcPts val="0"/>
              </a:spcBef>
              <a:spcAft>
                <a:spcPts val="0"/>
              </a:spcAft>
              <a:buNone/>
            </a:pPr>
            <a:r>
              <a:rPr lang="en" sz="2500"/>
              <a:t>I know I am learning when…</a:t>
            </a:r>
            <a:endParaRPr sz="2500"/>
          </a:p>
          <a:p>
            <a:pPr marL="609600" lvl="0" indent="-463550" algn="l" rtl="0">
              <a:spcBef>
                <a:spcPts val="1300"/>
              </a:spcBef>
              <a:spcAft>
                <a:spcPts val="0"/>
              </a:spcAft>
              <a:buSzPts val="2500"/>
              <a:buChar char="●"/>
            </a:pPr>
            <a:r>
              <a:rPr lang="en" sz="2500"/>
              <a:t>I can use the District End of Unit Assessment to compare expectations for learning.</a:t>
            </a:r>
            <a:endParaRPr sz="2500"/>
          </a:p>
          <a:p>
            <a:pPr marL="609600" lvl="0" indent="-463550" algn="l" rtl="0">
              <a:spcBef>
                <a:spcPts val="1300"/>
              </a:spcBef>
              <a:spcAft>
                <a:spcPts val="0"/>
              </a:spcAft>
              <a:buSzPts val="2500"/>
              <a:buChar char="●"/>
            </a:pPr>
            <a:r>
              <a:rPr lang="en" sz="2500"/>
              <a:t>I can describe scaffolding and deepening strategies.</a:t>
            </a:r>
            <a:endParaRPr sz="2500"/>
          </a:p>
          <a:p>
            <a:pPr marL="609600" lvl="0" indent="-463550" algn="l" rtl="0">
              <a:spcBef>
                <a:spcPts val="1300"/>
              </a:spcBef>
              <a:spcAft>
                <a:spcPts val="0"/>
              </a:spcAft>
              <a:buSzPts val="2500"/>
              <a:buChar char="●"/>
            </a:pPr>
            <a:r>
              <a:rPr lang="en" sz="2500"/>
              <a:t>I can plan a direct teach lesson using NASOT elements.</a:t>
            </a:r>
            <a:endParaRPr sz="2500"/>
          </a:p>
          <a:p>
            <a:pPr marL="609600" lvl="0" indent="-463550" algn="l" rtl="0">
              <a:spcBef>
                <a:spcPts val="1300"/>
              </a:spcBef>
              <a:spcAft>
                <a:spcPts val="1300"/>
              </a:spcAft>
              <a:buSzPts val="2500"/>
              <a:buChar char="●"/>
            </a:pPr>
            <a:r>
              <a:rPr lang="en" sz="2500"/>
              <a:t>I can select an extension and an intervention strategy to implement in my classroom.</a:t>
            </a:r>
            <a:endParaRPr sz="2500"/>
          </a:p>
        </p:txBody>
      </p:sp>
      <p:pic>
        <p:nvPicPr>
          <p:cNvPr id="5569" name="Google Shape;5569;p100"/>
          <p:cNvPicPr preferRelativeResize="0"/>
          <p:nvPr/>
        </p:nvPicPr>
        <p:blipFill>
          <a:blip r:embed="rId3">
            <a:alphaModFix/>
          </a:blip>
          <a:stretch>
            <a:fillRect/>
          </a:stretch>
        </p:blipFill>
        <p:spPr>
          <a:xfrm>
            <a:off x="5034825" y="4948300"/>
            <a:ext cx="703600" cy="7036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573"/>
        <p:cNvGrpSpPr/>
        <p:nvPr/>
      </p:nvGrpSpPr>
      <p:grpSpPr>
        <a:xfrm>
          <a:off x="0" y="0"/>
          <a:ext cx="0" cy="0"/>
          <a:chOff x="0" y="0"/>
          <a:chExt cx="0" cy="0"/>
        </a:xfrm>
      </p:grpSpPr>
      <p:sp>
        <p:nvSpPr>
          <p:cNvPr id="5574" name="Google Shape;5574;p101"/>
          <p:cNvSpPr txBox="1">
            <a:spLocks noGrp="1"/>
          </p:cNvSpPr>
          <p:nvPr>
            <p:ph type="title"/>
          </p:nvPr>
        </p:nvSpPr>
        <p:spPr>
          <a:xfrm>
            <a:off x="526775" y="458375"/>
            <a:ext cx="7794000" cy="7635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
              <a:t>Reflection</a:t>
            </a:r>
            <a:endParaRPr/>
          </a:p>
        </p:txBody>
      </p:sp>
      <p:sp>
        <p:nvSpPr>
          <p:cNvPr id="5575" name="Google Shape;5575;p101"/>
          <p:cNvSpPr txBox="1">
            <a:spLocks noGrp="1"/>
          </p:cNvSpPr>
          <p:nvPr>
            <p:ph type="body" idx="1"/>
          </p:nvPr>
        </p:nvSpPr>
        <p:spPr>
          <a:xfrm>
            <a:off x="526775" y="1221875"/>
            <a:ext cx="11163000" cy="41910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sz="3600"/>
              <a:t>What information will you take back to your team?</a:t>
            </a:r>
            <a:endParaRPr sz="3600"/>
          </a:p>
          <a:p>
            <a:pPr marL="0" lvl="0" indent="0" algn="ctr" rtl="0">
              <a:spcBef>
                <a:spcPts val="0"/>
              </a:spcBef>
              <a:spcAft>
                <a:spcPts val="0"/>
              </a:spcAft>
              <a:buNone/>
            </a:pPr>
            <a:endParaRPr sz="3600"/>
          </a:p>
          <a:p>
            <a:pPr marL="0" lvl="0" indent="0" algn="ctr" rtl="0">
              <a:spcBef>
                <a:spcPts val="0"/>
              </a:spcBef>
              <a:spcAft>
                <a:spcPts val="0"/>
              </a:spcAft>
              <a:buNone/>
            </a:pPr>
            <a:r>
              <a:rPr lang="en" sz="3600"/>
              <a:t>What is one idea from today’s learning that you want to implement in your classroom?</a:t>
            </a:r>
            <a:endParaRPr sz="3600"/>
          </a:p>
          <a:p>
            <a:pPr marL="0" lvl="0" indent="0" algn="ctr" rtl="0">
              <a:spcBef>
                <a:spcPts val="0"/>
              </a:spcBef>
              <a:spcAft>
                <a:spcPts val="0"/>
              </a:spcAft>
              <a:buNone/>
            </a:pPr>
            <a:endParaRPr sz="3600"/>
          </a:p>
          <a:p>
            <a:pPr marL="0" lvl="0" indent="0" algn="ctr" rtl="0">
              <a:spcBef>
                <a:spcPts val="0"/>
              </a:spcBef>
              <a:spcAft>
                <a:spcPts val="0"/>
              </a:spcAft>
              <a:buNone/>
            </a:pPr>
            <a:r>
              <a:rPr lang="en" sz="3600"/>
              <a:t>What do you need to be successful in this unit?</a:t>
            </a:r>
            <a:endParaRPr sz="36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CF6C53"/>
            </a:gs>
            <a:gs pos="100000">
              <a:srgbClr val="773829"/>
            </a:gs>
          </a:gsLst>
          <a:lin ang="5400012" scaled="0"/>
        </a:gradFill>
        <a:effectLst/>
      </p:bgPr>
    </p:bg>
    <p:spTree>
      <p:nvGrpSpPr>
        <p:cNvPr id="1" name="Shape 3629"/>
        <p:cNvGrpSpPr/>
        <p:nvPr/>
      </p:nvGrpSpPr>
      <p:grpSpPr>
        <a:xfrm>
          <a:off x="0" y="0"/>
          <a:ext cx="0" cy="0"/>
          <a:chOff x="0" y="0"/>
          <a:chExt cx="0" cy="0"/>
        </a:xfrm>
      </p:grpSpPr>
      <p:sp>
        <p:nvSpPr>
          <p:cNvPr id="3630" name="Google Shape;3630;p36"/>
          <p:cNvSpPr/>
          <p:nvPr/>
        </p:nvSpPr>
        <p:spPr>
          <a:xfrm>
            <a:off x="1793825" y="1763824"/>
            <a:ext cx="4402800" cy="1892700"/>
          </a:xfrm>
          <a:prstGeom prst="roundRect">
            <a:avLst>
              <a:gd name="adj" fmla="val 50000"/>
            </a:avLst>
          </a:prstGeom>
          <a:solidFill>
            <a:srgbClr val="5F32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36"/>
          <p:cNvSpPr/>
          <p:nvPr/>
        </p:nvSpPr>
        <p:spPr>
          <a:xfrm>
            <a:off x="6335674" y="1763824"/>
            <a:ext cx="4402800" cy="1892700"/>
          </a:xfrm>
          <a:prstGeom prst="roundRect">
            <a:avLst>
              <a:gd name="adj" fmla="val 50000"/>
            </a:avLst>
          </a:prstGeom>
          <a:solidFill>
            <a:srgbClr val="5F32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36"/>
          <p:cNvSpPr/>
          <p:nvPr/>
        </p:nvSpPr>
        <p:spPr>
          <a:xfrm>
            <a:off x="1793825" y="3818124"/>
            <a:ext cx="4402800" cy="1892700"/>
          </a:xfrm>
          <a:prstGeom prst="roundRect">
            <a:avLst>
              <a:gd name="adj" fmla="val 50000"/>
            </a:avLst>
          </a:prstGeom>
          <a:solidFill>
            <a:srgbClr val="5F32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36"/>
          <p:cNvSpPr/>
          <p:nvPr/>
        </p:nvSpPr>
        <p:spPr>
          <a:xfrm>
            <a:off x="6335674" y="3818124"/>
            <a:ext cx="4402800" cy="1892700"/>
          </a:xfrm>
          <a:prstGeom prst="roundRect">
            <a:avLst>
              <a:gd name="adj" fmla="val 50000"/>
            </a:avLst>
          </a:prstGeom>
          <a:solidFill>
            <a:srgbClr val="5F32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36"/>
          <p:cNvSpPr/>
          <p:nvPr/>
        </p:nvSpPr>
        <p:spPr>
          <a:xfrm>
            <a:off x="1980825" y="2453521"/>
            <a:ext cx="954000" cy="943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36"/>
          <p:cNvSpPr/>
          <p:nvPr/>
        </p:nvSpPr>
        <p:spPr>
          <a:xfrm>
            <a:off x="1980825" y="4360617"/>
            <a:ext cx="954000" cy="943500"/>
          </a:xfrm>
          <a:prstGeom prst="ellipse">
            <a:avLst/>
          </a:prstGeom>
          <a:solidFill>
            <a:srgbClr val="FBC5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36"/>
          <p:cNvSpPr/>
          <p:nvPr/>
        </p:nvSpPr>
        <p:spPr>
          <a:xfrm>
            <a:off x="6606344" y="2202085"/>
            <a:ext cx="996900" cy="1016400"/>
          </a:xfrm>
          <a:prstGeom prst="ellipse">
            <a:avLst/>
          </a:prstGeom>
          <a:solidFill>
            <a:srgbClr val="46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36"/>
          <p:cNvSpPr/>
          <p:nvPr/>
        </p:nvSpPr>
        <p:spPr>
          <a:xfrm>
            <a:off x="6606344" y="4256385"/>
            <a:ext cx="996900" cy="1016400"/>
          </a:xfrm>
          <a:prstGeom prst="ellipse">
            <a:avLst/>
          </a:prstGeom>
          <a:solidFill>
            <a:srgbClr val="7A43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36"/>
          <p:cNvSpPr txBox="1"/>
          <p:nvPr/>
        </p:nvSpPr>
        <p:spPr>
          <a:xfrm>
            <a:off x="2071575" y="936000"/>
            <a:ext cx="5418900" cy="82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a:solidFill>
                  <a:srgbClr val="AF4B31"/>
                </a:solidFill>
                <a:latin typeface="Calistoga"/>
                <a:ea typeface="Calistoga"/>
                <a:cs typeface="Calistoga"/>
                <a:sym typeface="Calistoga"/>
              </a:rPr>
              <a:t>Norms</a:t>
            </a:r>
            <a:endParaRPr sz="4800">
              <a:solidFill>
                <a:srgbClr val="AF4B31"/>
              </a:solidFill>
              <a:latin typeface="Calistoga"/>
              <a:ea typeface="Calistoga"/>
              <a:cs typeface="Calistoga"/>
              <a:sym typeface="Calistoga"/>
            </a:endParaRPr>
          </a:p>
        </p:txBody>
      </p:sp>
      <p:sp>
        <p:nvSpPr>
          <p:cNvPr id="3639" name="Google Shape;3639;p36"/>
          <p:cNvSpPr txBox="1"/>
          <p:nvPr/>
        </p:nvSpPr>
        <p:spPr>
          <a:xfrm>
            <a:off x="3143250" y="2083875"/>
            <a:ext cx="3053400" cy="1416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300">
                <a:solidFill>
                  <a:schemeClr val="lt1"/>
                </a:solidFill>
                <a:latin typeface="Open Sans"/>
                <a:ea typeface="Open Sans"/>
                <a:cs typeface="Open Sans"/>
                <a:sym typeface="Open Sans"/>
              </a:rPr>
              <a:t>Engage as a curious collaborator and learner.</a:t>
            </a:r>
            <a:endParaRPr sz="2200">
              <a:solidFill>
                <a:schemeClr val="lt1"/>
              </a:solidFill>
              <a:latin typeface="Calistoga"/>
              <a:ea typeface="Calistoga"/>
              <a:cs typeface="Calistoga"/>
              <a:sym typeface="Calistoga"/>
            </a:endParaRPr>
          </a:p>
        </p:txBody>
      </p:sp>
      <p:sp>
        <p:nvSpPr>
          <p:cNvPr id="3640" name="Google Shape;3640;p36"/>
          <p:cNvSpPr txBox="1"/>
          <p:nvPr/>
        </p:nvSpPr>
        <p:spPr>
          <a:xfrm>
            <a:off x="7689109" y="2305640"/>
            <a:ext cx="2632200" cy="10164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000">
                <a:solidFill>
                  <a:schemeClr val="lt1"/>
                </a:solidFill>
                <a:latin typeface="Open Sans"/>
                <a:ea typeface="Open Sans"/>
                <a:cs typeface="Open Sans"/>
                <a:sym typeface="Open Sans"/>
              </a:rPr>
              <a:t>Honor diverse perspectives and voices.</a:t>
            </a:r>
            <a:endParaRPr sz="2000">
              <a:solidFill>
                <a:schemeClr val="lt1"/>
              </a:solidFill>
              <a:latin typeface="Calistoga"/>
              <a:ea typeface="Calistoga"/>
              <a:cs typeface="Calistoga"/>
              <a:sym typeface="Calistoga"/>
            </a:endParaRPr>
          </a:p>
        </p:txBody>
      </p:sp>
      <p:sp>
        <p:nvSpPr>
          <p:cNvPr id="3641" name="Google Shape;3641;p36"/>
          <p:cNvSpPr txBox="1"/>
          <p:nvPr/>
        </p:nvSpPr>
        <p:spPr>
          <a:xfrm>
            <a:off x="3143245" y="4046146"/>
            <a:ext cx="2632200" cy="1416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300">
                <a:solidFill>
                  <a:schemeClr val="lt1"/>
                </a:solidFill>
                <a:latin typeface="Open Sans"/>
                <a:ea typeface="Open Sans"/>
                <a:cs typeface="Open Sans"/>
                <a:sym typeface="Open Sans"/>
              </a:rPr>
              <a:t>Honor the learning that others are doing.</a:t>
            </a:r>
            <a:endParaRPr sz="2300">
              <a:solidFill>
                <a:schemeClr val="lt1"/>
              </a:solidFill>
              <a:latin typeface="Calistoga"/>
              <a:ea typeface="Calistoga"/>
              <a:cs typeface="Calistoga"/>
              <a:sym typeface="Calistoga"/>
            </a:endParaRPr>
          </a:p>
        </p:txBody>
      </p:sp>
      <p:sp>
        <p:nvSpPr>
          <p:cNvPr id="3642" name="Google Shape;3642;p36"/>
          <p:cNvSpPr txBox="1"/>
          <p:nvPr/>
        </p:nvSpPr>
        <p:spPr>
          <a:xfrm>
            <a:off x="7689104" y="4727782"/>
            <a:ext cx="2632200" cy="6369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000">
                <a:solidFill>
                  <a:schemeClr val="lt1"/>
                </a:solidFill>
                <a:latin typeface="Open Sans"/>
                <a:ea typeface="Open Sans"/>
                <a:cs typeface="Open Sans"/>
                <a:sym typeface="Open Sans"/>
              </a:rPr>
              <a:t>Be present in the moment to participate fully. </a:t>
            </a:r>
            <a:endParaRPr sz="2000">
              <a:solidFill>
                <a:schemeClr val="lt1"/>
              </a:solidFill>
              <a:latin typeface="Calistoga"/>
              <a:ea typeface="Calistoga"/>
              <a:cs typeface="Calistoga"/>
              <a:sym typeface="Calistoga"/>
            </a:endParaRPr>
          </a:p>
        </p:txBody>
      </p:sp>
      <p:sp>
        <p:nvSpPr>
          <p:cNvPr id="3643" name="Google Shape;3643;p36"/>
          <p:cNvSpPr/>
          <p:nvPr/>
        </p:nvSpPr>
        <p:spPr>
          <a:xfrm>
            <a:off x="9789734" y="1763830"/>
            <a:ext cx="697500" cy="689700"/>
          </a:xfrm>
          <a:prstGeom prst="ellipse">
            <a:avLst/>
          </a:prstGeom>
          <a:solidFill>
            <a:srgbClr val="7A4346">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44" name="Google Shape;3644;p36"/>
          <p:cNvPicPr preferRelativeResize="0"/>
          <p:nvPr/>
        </p:nvPicPr>
        <p:blipFill>
          <a:blip r:embed="rId3">
            <a:alphaModFix/>
          </a:blip>
          <a:stretch>
            <a:fillRect/>
          </a:stretch>
        </p:blipFill>
        <p:spPr>
          <a:xfrm>
            <a:off x="2039295" y="2511331"/>
            <a:ext cx="837207" cy="827830"/>
          </a:xfrm>
          <a:prstGeom prst="rect">
            <a:avLst/>
          </a:prstGeom>
          <a:noFill/>
          <a:ln>
            <a:noFill/>
          </a:ln>
        </p:spPr>
      </p:pic>
      <p:pic>
        <p:nvPicPr>
          <p:cNvPr id="3645" name="Google Shape;3645;p36"/>
          <p:cNvPicPr preferRelativeResize="0"/>
          <p:nvPr/>
        </p:nvPicPr>
        <p:blipFill>
          <a:blip r:embed="rId4">
            <a:alphaModFix/>
          </a:blip>
          <a:stretch>
            <a:fillRect/>
          </a:stretch>
        </p:blipFill>
        <p:spPr>
          <a:xfrm>
            <a:off x="6667435" y="2264358"/>
            <a:ext cx="874883" cy="891728"/>
          </a:xfrm>
          <a:prstGeom prst="rect">
            <a:avLst/>
          </a:prstGeom>
          <a:noFill/>
          <a:ln>
            <a:noFill/>
          </a:ln>
        </p:spPr>
      </p:pic>
      <p:pic>
        <p:nvPicPr>
          <p:cNvPr id="3646" name="Google Shape;3646;p36"/>
          <p:cNvPicPr preferRelativeResize="0"/>
          <p:nvPr/>
        </p:nvPicPr>
        <p:blipFill>
          <a:blip r:embed="rId5">
            <a:alphaModFix/>
          </a:blip>
          <a:stretch>
            <a:fillRect/>
          </a:stretch>
        </p:blipFill>
        <p:spPr>
          <a:xfrm>
            <a:off x="2039295" y="4408960"/>
            <a:ext cx="837207" cy="827830"/>
          </a:xfrm>
          <a:prstGeom prst="rect">
            <a:avLst/>
          </a:prstGeom>
          <a:noFill/>
          <a:ln>
            <a:noFill/>
          </a:ln>
        </p:spPr>
      </p:pic>
      <p:pic>
        <p:nvPicPr>
          <p:cNvPr id="3647" name="Google Shape;3647;p36"/>
          <p:cNvPicPr preferRelativeResize="0"/>
          <p:nvPr/>
        </p:nvPicPr>
        <p:blipFill>
          <a:blip r:embed="rId6">
            <a:alphaModFix/>
          </a:blip>
          <a:stretch>
            <a:fillRect/>
          </a:stretch>
        </p:blipFill>
        <p:spPr>
          <a:xfrm>
            <a:off x="6667435" y="4410618"/>
            <a:ext cx="874883" cy="89172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51"/>
        <p:cNvGrpSpPr/>
        <p:nvPr/>
      </p:nvGrpSpPr>
      <p:grpSpPr>
        <a:xfrm>
          <a:off x="0" y="0"/>
          <a:ext cx="0" cy="0"/>
          <a:chOff x="0" y="0"/>
          <a:chExt cx="0" cy="0"/>
        </a:xfrm>
      </p:grpSpPr>
      <p:sp>
        <p:nvSpPr>
          <p:cNvPr id="3652" name="Google Shape;3652;p37"/>
          <p:cNvSpPr txBox="1"/>
          <p:nvPr/>
        </p:nvSpPr>
        <p:spPr>
          <a:xfrm>
            <a:off x="1031646" y="-130875"/>
            <a:ext cx="3660900" cy="13143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3000">
                <a:solidFill>
                  <a:srgbClr val="AF4B31"/>
                </a:solidFill>
                <a:latin typeface="Calistoga"/>
                <a:ea typeface="Calistoga"/>
                <a:cs typeface="Calistoga"/>
                <a:sym typeface="Calistoga"/>
              </a:rPr>
              <a:t>Learning Intention</a:t>
            </a:r>
            <a:endParaRPr sz="3000">
              <a:solidFill>
                <a:srgbClr val="AF4B31"/>
              </a:solidFill>
              <a:latin typeface="Calistoga"/>
              <a:ea typeface="Calistoga"/>
              <a:cs typeface="Calistoga"/>
              <a:sym typeface="Calistoga"/>
            </a:endParaRPr>
          </a:p>
        </p:txBody>
      </p:sp>
      <p:sp>
        <p:nvSpPr>
          <p:cNvPr id="3653" name="Google Shape;3653;p37"/>
          <p:cNvSpPr txBox="1"/>
          <p:nvPr/>
        </p:nvSpPr>
        <p:spPr>
          <a:xfrm>
            <a:off x="445452" y="938883"/>
            <a:ext cx="4833300" cy="260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rgbClr val="47000B"/>
                </a:solidFill>
                <a:latin typeface="DM Sans"/>
                <a:ea typeface="DM Sans"/>
                <a:cs typeface="DM Sans"/>
                <a:sym typeface="DM Sans"/>
              </a:rPr>
              <a:t>I am learning about research-based strategies that meet the needs of all learners.</a:t>
            </a:r>
            <a:endParaRPr sz="2700">
              <a:solidFill>
                <a:srgbClr val="47000B"/>
              </a:solidFill>
              <a:latin typeface="DM Sans"/>
              <a:ea typeface="DM Sans"/>
              <a:cs typeface="DM Sans"/>
              <a:sym typeface="DM Sans"/>
            </a:endParaRPr>
          </a:p>
        </p:txBody>
      </p:sp>
      <p:sp>
        <p:nvSpPr>
          <p:cNvPr id="3654" name="Google Shape;3654;p37"/>
          <p:cNvSpPr txBox="1"/>
          <p:nvPr/>
        </p:nvSpPr>
        <p:spPr>
          <a:xfrm>
            <a:off x="5890001" y="-130875"/>
            <a:ext cx="3660900" cy="13143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3000">
                <a:solidFill>
                  <a:srgbClr val="AF4B31"/>
                </a:solidFill>
                <a:latin typeface="Calistoga"/>
                <a:ea typeface="Calistoga"/>
                <a:cs typeface="Calistoga"/>
                <a:sym typeface="Calistoga"/>
              </a:rPr>
              <a:t>Success Criteria</a:t>
            </a:r>
            <a:endParaRPr sz="3000">
              <a:solidFill>
                <a:srgbClr val="AF4B31"/>
              </a:solidFill>
              <a:latin typeface="Calistoga"/>
              <a:ea typeface="Calistoga"/>
              <a:cs typeface="Calistoga"/>
              <a:sym typeface="Calistoga"/>
            </a:endParaRPr>
          </a:p>
        </p:txBody>
      </p:sp>
      <p:sp>
        <p:nvSpPr>
          <p:cNvPr id="3655" name="Google Shape;3655;p37"/>
          <p:cNvSpPr txBox="1"/>
          <p:nvPr/>
        </p:nvSpPr>
        <p:spPr>
          <a:xfrm>
            <a:off x="5373359" y="1018883"/>
            <a:ext cx="5682900" cy="260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500">
                <a:solidFill>
                  <a:srgbClr val="47000B"/>
                </a:solidFill>
                <a:latin typeface="DM Sans"/>
                <a:ea typeface="DM Sans"/>
                <a:cs typeface="DM Sans"/>
                <a:sym typeface="DM Sans"/>
              </a:rPr>
              <a:t>I know I am learning when…</a:t>
            </a:r>
            <a:endParaRPr sz="2500">
              <a:solidFill>
                <a:srgbClr val="47000B"/>
              </a:solidFill>
              <a:latin typeface="DM Sans"/>
              <a:ea typeface="DM Sans"/>
              <a:cs typeface="DM Sans"/>
              <a:sym typeface="DM Sans"/>
            </a:endParaRPr>
          </a:p>
          <a:p>
            <a:pPr marL="457200" lvl="0" indent="-355600" algn="l" rtl="0">
              <a:spcBef>
                <a:spcPts val="1000"/>
              </a:spcBef>
              <a:spcAft>
                <a:spcPts val="0"/>
              </a:spcAft>
              <a:buClr>
                <a:srgbClr val="47000B"/>
              </a:buClr>
              <a:buSzPts val="2000"/>
              <a:buFont typeface="DM Sans"/>
              <a:buChar char="●"/>
            </a:pPr>
            <a:r>
              <a:rPr lang="en" sz="2000">
                <a:solidFill>
                  <a:srgbClr val="47000B"/>
                </a:solidFill>
                <a:latin typeface="DM Sans"/>
                <a:ea typeface="DM Sans"/>
                <a:cs typeface="DM Sans"/>
                <a:sym typeface="DM Sans"/>
              </a:rPr>
              <a:t>I can use the </a:t>
            </a:r>
            <a:r>
              <a:rPr lang="en" sz="2000" b="1">
                <a:solidFill>
                  <a:srgbClr val="47000B"/>
                </a:solidFill>
                <a:latin typeface="DM Sans"/>
                <a:ea typeface="DM Sans"/>
                <a:cs typeface="DM Sans"/>
                <a:sym typeface="DM Sans"/>
              </a:rPr>
              <a:t>District End of Unit Assessment</a:t>
            </a:r>
            <a:r>
              <a:rPr lang="en" sz="2000">
                <a:solidFill>
                  <a:srgbClr val="47000B"/>
                </a:solidFill>
                <a:latin typeface="DM Sans"/>
                <a:ea typeface="DM Sans"/>
                <a:cs typeface="DM Sans"/>
                <a:sym typeface="DM Sans"/>
              </a:rPr>
              <a:t> to compare expectations for learning.</a:t>
            </a:r>
            <a:endParaRPr sz="2000">
              <a:solidFill>
                <a:srgbClr val="47000B"/>
              </a:solidFill>
              <a:latin typeface="DM Sans"/>
              <a:ea typeface="DM Sans"/>
              <a:cs typeface="DM Sans"/>
              <a:sym typeface="DM Sans"/>
            </a:endParaRPr>
          </a:p>
          <a:p>
            <a:pPr marL="457200" lvl="0" indent="-355600" algn="l" rtl="0">
              <a:spcBef>
                <a:spcPts val="1000"/>
              </a:spcBef>
              <a:spcAft>
                <a:spcPts val="0"/>
              </a:spcAft>
              <a:buClr>
                <a:srgbClr val="47000B"/>
              </a:buClr>
              <a:buSzPts val="2000"/>
              <a:buFont typeface="DM Sans"/>
              <a:buChar char="●"/>
            </a:pPr>
            <a:r>
              <a:rPr lang="en" sz="2000">
                <a:solidFill>
                  <a:srgbClr val="47000B"/>
                </a:solidFill>
                <a:latin typeface="DM Sans"/>
                <a:ea typeface="DM Sans"/>
                <a:cs typeface="DM Sans"/>
                <a:sym typeface="DM Sans"/>
              </a:rPr>
              <a:t>I can describe </a:t>
            </a:r>
            <a:r>
              <a:rPr lang="en" sz="2000" b="1">
                <a:solidFill>
                  <a:srgbClr val="47000B"/>
                </a:solidFill>
                <a:latin typeface="DM Sans"/>
                <a:ea typeface="DM Sans"/>
                <a:cs typeface="DM Sans"/>
                <a:sym typeface="DM Sans"/>
              </a:rPr>
              <a:t>scaffolding </a:t>
            </a:r>
            <a:r>
              <a:rPr lang="en" sz="2000">
                <a:solidFill>
                  <a:srgbClr val="47000B"/>
                </a:solidFill>
                <a:latin typeface="DM Sans"/>
                <a:ea typeface="DM Sans"/>
                <a:cs typeface="DM Sans"/>
                <a:sym typeface="DM Sans"/>
              </a:rPr>
              <a:t>and </a:t>
            </a:r>
            <a:r>
              <a:rPr lang="en" sz="2000" b="1">
                <a:solidFill>
                  <a:srgbClr val="47000B"/>
                </a:solidFill>
                <a:latin typeface="DM Sans"/>
                <a:ea typeface="DM Sans"/>
                <a:cs typeface="DM Sans"/>
                <a:sym typeface="DM Sans"/>
              </a:rPr>
              <a:t>deepening strategies.</a:t>
            </a:r>
            <a:endParaRPr sz="2000" b="1">
              <a:solidFill>
                <a:srgbClr val="47000B"/>
              </a:solidFill>
              <a:latin typeface="DM Sans"/>
              <a:ea typeface="DM Sans"/>
              <a:cs typeface="DM Sans"/>
              <a:sym typeface="DM Sans"/>
            </a:endParaRPr>
          </a:p>
          <a:p>
            <a:pPr marL="457200" lvl="0" indent="-355600" algn="l" rtl="0">
              <a:spcBef>
                <a:spcPts val="1000"/>
              </a:spcBef>
              <a:spcAft>
                <a:spcPts val="0"/>
              </a:spcAft>
              <a:buClr>
                <a:srgbClr val="47000B"/>
              </a:buClr>
              <a:buSzPts val="2000"/>
              <a:buFont typeface="DM Sans"/>
              <a:buChar char="●"/>
            </a:pPr>
            <a:r>
              <a:rPr lang="en" sz="2000">
                <a:solidFill>
                  <a:srgbClr val="47000B"/>
                </a:solidFill>
                <a:latin typeface="DM Sans"/>
                <a:ea typeface="DM Sans"/>
                <a:cs typeface="DM Sans"/>
                <a:sym typeface="DM Sans"/>
              </a:rPr>
              <a:t>I can plan a direct teach lesson using </a:t>
            </a:r>
            <a:r>
              <a:rPr lang="en" sz="2000" b="1">
                <a:solidFill>
                  <a:srgbClr val="47000B"/>
                </a:solidFill>
                <a:latin typeface="DM Sans"/>
                <a:ea typeface="DM Sans"/>
                <a:cs typeface="DM Sans"/>
                <a:sym typeface="DM Sans"/>
              </a:rPr>
              <a:t>NASOT elements</a:t>
            </a:r>
            <a:r>
              <a:rPr lang="en" sz="2000">
                <a:solidFill>
                  <a:srgbClr val="47000B"/>
                </a:solidFill>
                <a:latin typeface="DM Sans"/>
                <a:ea typeface="DM Sans"/>
                <a:cs typeface="DM Sans"/>
                <a:sym typeface="DM Sans"/>
              </a:rPr>
              <a:t>.</a:t>
            </a:r>
            <a:endParaRPr sz="2000">
              <a:solidFill>
                <a:srgbClr val="47000B"/>
              </a:solidFill>
              <a:latin typeface="DM Sans"/>
              <a:ea typeface="DM Sans"/>
              <a:cs typeface="DM Sans"/>
              <a:sym typeface="DM Sans"/>
            </a:endParaRPr>
          </a:p>
          <a:p>
            <a:pPr marL="457200" lvl="0" indent="-355600" algn="l" rtl="0">
              <a:spcBef>
                <a:spcPts val="1000"/>
              </a:spcBef>
              <a:spcAft>
                <a:spcPts val="0"/>
              </a:spcAft>
              <a:buClr>
                <a:srgbClr val="47000B"/>
              </a:buClr>
              <a:buSzPts val="2000"/>
              <a:buFont typeface="DM Sans"/>
              <a:buChar char="●"/>
            </a:pPr>
            <a:r>
              <a:rPr lang="en" sz="2000">
                <a:solidFill>
                  <a:srgbClr val="47000B"/>
                </a:solidFill>
                <a:latin typeface="DM Sans"/>
                <a:ea typeface="DM Sans"/>
                <a:cs typeface="DM Sans"/>
                <a:sym typeface="DM Sans"/>
              </a:rPr>
              <a:t>I can use the</a:t>
            </a:r>
            <a:r>
              <a:rPr lang="en" sz="2000" b="1">
                <a:solidFill>
                  <a:srgbClr val="47000B"/>
                </a:solidFill>
                <a:latin typeface="DM Sans"/>
                <a:ea typeface="DM Sans"/>
                <a:cs typeface="DM Sans"/>
                <a:sym typeface="DM Sans"/>
              </a:rPr>
              <a:t> Language Lens </a:t>
            </a:r>
            <a:r>
              <a:rPr lang="en" sz="2000">
                <a:solidFill>
                  <a:srgbClr val="47000B"/>
                </a:solidFill>
                <a:latin typeface="DM Sans"/>
                <a:ea typeface="DM Sans"/>
                <a:cs typeface="DM Sans"/>
                <a:sym typeface="DM Sans"/>
              </a:rPr>
              <a:t>to design and implement linguistic accommodations for my Emergent bilingual students. </a:t>
            </a:r>
            <a:endParaRPr sz="2000">
              <a:solidFill>
                <a:srgbClr val="47000B"/>
              </a:solidFill>
              <a:latin typeface="DM Sans"/>
              <a:ea typeface="DM Sans"/>
              <a:cs typeface="DM Sans"/>
              <a:sym typeface="DM Sans"/>
            </a:endParaRPr>
          </a:p>
          <a:p>
            <a:pPr marL="457200" lvl="0" indent="-355600" algn="l" rtl="0">
              <a:spcBef>
                <a:spcPts val="1000"/>
              </a:spcBef>
              <a:spcAft>
                <a:spcPts val="1000"/>
              </a:spcAft>
              <a:buClr>
                <a:srgbClr val="47000B"/>
              </a:buClr>
              <a:buSzPts val="2000"/>
              <a:buFont typeface="DM Sans"/>
              <a:buChar char="●"/>
            </a:pPr>
            <a:r>
              <a:rPr lang="en" sz="2000">
                <a:solidFill>
                  <a:srgbClr val="47000B"/>
                </a:solidFill>
                <a:latin typeface="DM Sans"/>
                <a:ea typeface="DM Sans"/>
                <a:cs typeface="DM Sans"/>
                <a:sym typeface="DM Sans"/>
              </a:rPr>
              <a:t>I can select an </a:t>
            </a:r>
            <a:r>
              <a:rPr lang="en" sz="2000" b="1">
                <a:solidFill>
                  <a:srgbClr val="47000B"/>
                </a:solidFill>
                <a:latin typeface="DM Sans"/>
                <a:ea typeface="DM Sans"/>
                <a:cs typeface="DM Sans"/>
                <a:sym typeface="DM Sans"/>
              </a:rPr>
              <a:t>extension</a:t>
            </a:r>
            <a:r>
              <a:rPr lang="en" sz="2000">
                <a:solidFill>
                  <a:srgbClr val="47000B"/>
                </a:solidFill>
                <a:latin typeface="DM Sans"/>
                <a:ea typeface="DM Sans"/>
                <a:cs typeface="DM Sans"/>
                <a:sym typeface="DM Sans"/>
              </a:rPr>
              <a:t> and an i</a:t>
            </a:r>
            <a:r>
              <a:rPr lang="en" sz="2000" b="1">
                <a:solidFill>
                  <a:srgbClr val="47000B"/>
                </a:solidFill>
                <a:latin typeface="DM Sans"/>
                <a:ea typeface="DM Sans"/>
                <a:cs typeface="DM Sans"/>
                <a:sym typeface="DM Sans"/>
              </a:rPr>
              <a:t>ntervention strategy </a:t>
            </a:r>
            <a:r>
              <a:rPr lang="en" sz="2000">
                <a:solidFill>
                  <a:srgbClr val="47000B"/>
                </a:solidFill>
                <a:latin typeface="DM Sans"/>
                <a:ea typeface="DM Sans"/>
                <a:cs typeface="DM Sans"/>
                <a:sym typeface="DM Sans"/>
              </a:rPr>
              <a:t>to implement in my classroom.</a:t>
            </a:r>
            <a:endParaRPr sz="2000">
              <a:solidFill>
                <a:srgbClr val="47000B"/>
              </a:solidFill>
              <a:latin typeface="DM Sans"/>
              <a:ea typeface="DM Sans"/>
              <a:cs typeface="DM Sans"/>
              <a:sym typeface="DM Sans"/>
            </a:endParaRPr>
          </a:p>
        </p:txBody>
      </p:sp>
    </p:spTree>
  </p:cSld>
  <p:clrMapOvr>
    <a:masterClrMapping/>
  </p:clrMapOvr>
</p:sld>
</file>

<file path=ppt/theme/theme1.xml><?xml version="1.0" encoding="utf-8"?>
<a:theme xmlns:a="http://schemas.openxmlformats.org/drawingml/2006/main" name="SlidesMania">
  <a:themeElements>
    <a:clrScheme name="Simple Light">
      <a:dk1>
        <a:srgbClr val="AF4B31"/>
      </a:dk1>
      <a:lt1>
        <a:srgbClr val="EDD9B7"/>
      </a:lt1>
      <a:dk2>
        <a:srgbClr val="47000B"/>
      </a:dk2>
      <a:lt2>
        <a:srgbClr val="FFFFFF"/>
      </a:lt2>
      <a:accent1>
        <a:srgbClr val="460000"/>
      </a:accent1>
      <a:accent2>
        <a:srgbClr val="FBC5A9"/>
      </a:accent2>
      <a:accent3>
        <a:srgbClr val="7A4346"/>
      </a:accent3>
      <a:accent4>
        <a:srgbClr val="5F3234"/>
      </a:accent4>
      <a:accent5>
        <a:srgbClr val="452123"/>
      </a:accent5>
      <a:accent6>
        <a:srgbClr val="C26A5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3458</Words>
  <Application>Microsoft Office PowerPoint</Application>
  <PresentationFormat>Widescreen</PresentationFormat>
  <Paragraphs>491</Paragraphs>
  <Slides>73</Slides>
  <Notes>73</Notes>
  <HiddenSlides>2</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73</vt:i4>
      </vt:variant>
    </vt:vector>
  </HeadingPairs>
  <TitlesOfParts>
    <vt:vector size="93" baseType="lpstr">
      <vt:lpstr>Open Sans</vt:lpstr>
      <vt:lpstr>Baloo Tammudu 2</vt:lpstr>
      <vt:lpstr>Open Sans Medium</vt:lpstr>
      <vt:lpstr>Verdana</vt:lpstr>
      <vt:lpstr>Lato</vt:lpstr>
      <vt:lpstr>DM Sans</vt:lpstr>
      <vt:lpstr>Roboto</vt:lpstr>
      <vt:lpstr>Homemade Apple</vt:lpstr>
      <vt:lpstr>Baloo 2 ExtraBold</vt:lpstr>
      <vt:lpstr>Calibri</vt:lpstr>
      <vt:lpstr>Jim Nightshade</vt:lpstr>
      <vt:lpstr>Titan One</vt:lpstr>
      <vt:lpstr>Abril Fatface</vt:lpstr>
      <vt:lpstr>Aldrich</vt:lpstr>
      <vt:lpstr>Calistoga</vt:lpstr>
      <vt:lpstr>Poppins</vt:lpstr>
      <vt:lpstr>Arial Black</vt:lpstr>
      <vt:lpstr>Arial</vt:lpstr>
      <vt:lpstr>Baloo 2</vt:lpstr>
      <vt:lpstr>SlidesMania</vt:lpstr>
      <vt:lpstr>6th Grade Essentials, Extensions &amp; Interventions</vt:lpstr>
      <vt:lpstr>Future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Instructional Model </vt:lpstr>
      <vt:lpstr>PowerPoint Presentation</vt:lpstr>
      <vt:lpstr>PowerPoint Presentation</vt:lpstr>
      <vt:lpstr>PowerPoint Presentation</vt:lpstr>
      <vt:lpstr>PowerPoint Presentation</vt:lpstr>
      <vt:lpstr>PowerPoint Presentation</vt:lpstr>
      <vt:lpstr>Build with Tiles</vt:lpstr>
      <vt:lpstr>PowerPoint Presentation</vt:lpstr>
      <vt:lpstr>PowerPoint Presentation</vt:lpstr>
      <vt:lpstr>PowerPoint Presentation</vt:lpstr>
      <vt:lpstr>What patterns do you notice?  </vt:lpstr>
      <vt:lpstr>Build with Tiles</vt:lpstr>
      <vt:lpstr>Build with Tiles</vt:lpstr>
      <vt:lpstr>Build with Tiles</vt:lpstr>
      <vt:lpstr>PowerPoint Presentation</vt:lpstr>
      <vt:lpstr>Record your process</vt:lpstr>
      <vt:lpstr>Record your process</vt:lpstr>
      <vt:lpstr>Closing</vt:lpstr>
      <vt:lpstr>Day 2 - Abstract</vt:lpstr>
      <vt:lpstr>Future application</vt:lpstr>
      <vt:lpstr>Future application</vt:lpstr>
      <vt:lpstr>PowerPoint Presentation</vt:lpstr>
      <vt:lpstr>Graphic Organizer</vt:lpstr>
      <vt:lpstr>What impact do you think this lesson will have on student learning?</vt:lpstr>
      <vt:lpstr>Lunch</vt:lpstr>
      <vt:lpstr>Gifted Services</vt:lpstr>
      <vt:lpstr>  Gifted in Texas </vt:lpstr>
      <vt:lpstr>3 Words:</vt:lpstr>
      <vt:lpstr>Gifted Learners:  Myths &amp; Misconceptions</vt:lpstr>
      <vt:lpstr>Common Characteristics Of GT Students</vt:lpstr>
      <vt:lpstr>#WhyGT?</vt:lpstr>
      <vt:lpstr> Always, Sometimes, Never </vt:lpstr>
      <vt:lpstr>Gallery Walk</vt:lpstr>
      <vt:lpstr> Honors &amp; GT Courses </vt:lpstr>
      <vt:lpstr> GT Professional Learning - Reminders </vt:lpstr>
      <vt:lpstr> GT Professional Learning - Region 20 </vt:lpstr>
      <vt:lpstr>Scaffolding to meet the diverse needs of all learners</vt:lpstr>
      <vt:lpstr>EMERGENT BILINGUAL STUDENTS’  SUPPORT</vt:lpstr>
      <vt:lpstr>Mix and Mingle</vt:lpstr>
      <vt:lpstr>PowerPoint Presentation</vt:lpstr>
      <vt:lpstr>Let’s Revisit the DEUA</vt:lpstr>
      <vt:lpstr>Intervention &amp; Extension</vt:lpstr>
      <vt:lpstr>PowerPoint Presentation</vt:lpstr>
      <vt:lpstr>Student Responses</vt:lpstr>
      <vt:lpstr>Student Responses</vt:lpstr>
      <vt:lpstr>Student Responses</vt:lpstr>
      <vt:lpstr>Student Responses</vt:lpstr>
      <vt:lpstr>Framing the Lesson</vt:lpstr>
      <vt:lpstr>Today’s Learning</vt:lpstr>
      <vt:lpstr>PowerPoint Presentation</vt:lpstr>
      <vt:lpstr>Exit Ticket</vt:lpstr>
      <vt:lpstr>Debrief</vt:lpstr>
      <vt:lpstr>PowerPoint Presentation</vt:lpstr>
      <vt:lpstr>Gallery Walk</vt:lpstr>
      <vt:lpstr>As you rotate:</vt:lpstr>
      <vt:lpstr>Learning Intention</vt:lpstr>
      <vt:lpstr>Reflection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6th Grade Essentials, Extensions &amp; Interventions</dc:title>
  <dc:creator>Jason Cherry</dc:creator>
  <cp:lastModifiedBy>Jason Cherry</cp:lastModifiedBy>
  <cp:revision>1</cp:revision>
  <dcterms:modified xsi:type="dcterms:W3CDTF">2023-11-26T19:41:23Z</dcterms:modified>
</cp:coreProperties>
</file>